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62" r:id="rId7"/>
    <p:sldId id="261" r:id="rId8"/>
    <p:sldId id="263" r:id="rId9"/>
    <p:sldId id="265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59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A8FFDE-1440-45DE-B07E-4AE91F310A1B}" v="1295" dt="2020-03-22T14:04:57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yndsey Rees" userId="bccda2da-c7ce-4346-b6c3-757265d6d26f" providerId="ADAL" clId="{7FA8FFDE-1440-45DE-B07E-4AE91F310A1B}"/>
    <pc:docChg chg="undo custSel mod addSld delSld modSld sldOrd">
      <pc:chgData name="Lyndsey Rees" userId="bccda2da-c7ce-4346-b6c3-757265d6d26f" providerId="ADAL" clId="{7FA8FFDE-1440-45DE-B07E-4AE91F310A1B}" dt="2020-03-22T14:22:11.066" v="3191" actId="114"/>
      <pc:docMkLst>
        <pc:docMk/>
      </pc:docMkLst>
      <pc:sldChg chg="addSp delSp modSp">
        <pc:chgData name="Lyndsey Rees" userId="bccda2da-c7ce-4346-b6c3-757265d6d26f" providerId="ADAL" clId="{7FA8FFDE-1440-45DE-B07E-4AE91F310A1B}" dt="2020-03-22T14:12:10.376" v="3082" actId="6549"/>
        <pc:sldMkLst>
          <pc:docMk/>
          <pc:sldMk cId="1151406674" sldId="257"/>
        </pc:sldMkLst>
        <pc:spChg chg="mod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2" creationId="{4755664D-D0A8-4F8C-A58C-7FC17C774155}"/>
          </ac:spMkLst>
        </pc:spChg>
        <pc:spChg chg="add mod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5" creationId="{CE43E5E8-93F5-4DBD-AD84-0BA94C521B99}"/>
          </ac:spMkLst>
        </pc:spChg>
        <pc:spChg chg="del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75" creationId="{B8144315-1C5A-4185-A952-25D98D303D46}"/>
          </ac:spMkLst>
        </pc:spChg>
        <pc:spChg chg="del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77" creationId="{11CAC6F2-0806-417B-BF5D-5AEF6195FA49}"/>
          </ac:spMkLst>
        </pc:spChg>
        <pc:spChg chg="del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79" creationId="{D4723B02-0AAB-4F6E-BA41-8ED99D559D93}"/>
          </ac:spMkLst>
        </pc:spChg>
        <pc:spChg chg="add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150" creationId="{079CE317-680B-449C-A423-71C1FE069B4C}"/>
          </ac:spMkLst>
        </pc:spChg>
        <pc:spChg chg="add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152" creationId="{F70C2B8F-6B1B-46D5-86E6-40F36C695FC2}"/>
          </ac:spMkLst>
        </pc:spChg>
        <pc:spChg chg="add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154" creationId="{DB521824-592C-476A-AB0A-CA0C6D1F3407}"/>
          </ac:spMkLst>
        </pc:spChg>
        <pc:spChg chg="add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156" creationId="{A2749EFA-8EE4-4EB8-9424-8E593B9320AD}"/>
          </ac:spMkLst>
        </pc:spChg>
        <pc:spChg chg="add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158" creationId="{B5C860C9-D4F9-4350-80DA-0D1CD36C7741}"/>
          </ac:spMkLst>
        </pc:spChg>
        <pc:spChg chg="add">
          <ac:chgData name="Lyndsey Rees" userId="bccda2da-c7ce-4346-b6c3-757265d6d26f" providerId="ADAL" clId="{7FA8FFDE-1440-45DE-B07E-4AE91F310A1B}" dt="2020-03-22T14:01:57.544" v="2804" actId="26606"/>
          <ac:spMkLst>
            <pc:docMk/>
            <pc:sldMk cId="1151406674" sldId="257"/>
            <ac:spMk id="160" creationId="{538A90C8-AE0E-4EBA-9AF8-EEDB206020E0}"/>
          </ac:spMkLst>
        </pc:spChg>
        <pc:spChg chg="add mod">
          <ac:chgData name="Lyndsey Rees" userId="bccda2da-c7ce-4346-b6c3-757265d6d26f" providerId="ADAL" clId="{7FA8FFDE-1440-45DE-B07E-4AE91F310A1B}" dt="2020-03-22T14:12:10.376" v="3082" actId="6549"/>
          <ac:spMkLst>
            <pc:docMk/>
            <pc:sldMk cId="1151406674" sldId="257"/>
            <ac:spMk id="1032" creationId="{1776C75D-E4BC-4A2A-90FF-D5B4572D2390}"/>
          </ac:spMkLst>
        </pc:spChg>
        <pc:grpChg chg="add">
          <ac:chgData name="Lyndsey Rees" userId="bccda2da-c7ce-4346-b6c3-757265d6d26f" providerId="ADAL" clId="{7FA8FFDE-1440-45DE-B07E-4AE91F310A1B}" dt="2020-03-22T14:01:57.544" v="2804" actId="26606"/>
          <ac:grpSpMkLst>
            <pc:docMk/>
            <pc:sldMk cId="1151406674" sldId="257"/>
            <ac:grpSpMk id="139" creationId="{DDA34B8A-FA8D-4E16-AD72-7B60B1C2582A}"/>
          </ac:grpSpMkLst>
        </pc:grpChg>
        <pc:grpChg chg="del">
          <ac:chgData name="Lyndsey Rees" userId="bccda2da-c7ce-4346-b6c3-757265d6d26f" providerId="ADAL" clId="{7FA8FFDE-1440-45DE-B07E-4AE91F310A1B}" dt="2020-03-22T14:01:57.544" v="2804" actId="26606"/>
          <ac:grpSpMkLst>
            <pc:docMk/>
            <pc:sldMk cId="1151406674" sldId="257"/>
            <ac:grpSpMk id="1028" creationId="{4091D54B-59AB-4A5E-8E9E-0421BD66D4FB}"/>
          </ac:grpSpMkLst>
        </pc:grpChg>
        <pc:picChg chg="mod">
          <ac:chgData name="Lyndsey Rees" userId="bccda2da-c7ce-4346-b6c3-757265d6d26f" providerId="ADAL" clId="{7FA8FFDE-1440-45DE-B07E-4AE91F310A1B}" dt="2020-03-22T14:01:57.544" v="2804" actId="26606"/>
          <ac:picMkLst>
            <pc:docMk/>
            <pc:sldMk cId="1151406674" sldId="257"/>
            <ac:picMk id="1026" creationId="{26190A3E-8A82-40EB-B12D-A7EA3BB4B2EF}"/>
          </ac:picMkLst>
        </pc:picChg>
      </pc:sldChg>
      <pc:sldChg chg="addSp delSp modSp mod setBg">
        <pc:chgData name="Lyndsey Rees" userId="bccda2da-c7ce-4346-b6c3-757265d6d26f" providerId="ADAL" clId="{7FA8FFDE-1440-45DE-B07E-4AE91F310A1B}" dt="2020-03-22T14:22:11.066" v="3191" actId="114"/>
        <pc:sldMkLst>
          <pc:docMk/>
          <pc:sldMk cId="1961016328" sldId="259"/>
        </pc:sldMkLst>
        <pc:spChg chg="mod">
          <ac:chgData name="Lyndsey Rees" userId="bccda2da-c7ce-4346-b6c3-757265d6d26f" providerId="ADAL" clId="{7FA8FFDE-1440-45DE-B07E-4AE91F310A1B}" dt="2020-03-22T12:24:29.849" v="883" actId="26606"/>
          <ac:spMkLst>
            <pc:docMk/>
            <pc:sldMk cId="1961016328" sldId="259"/>
            <ac:spMk id="2" creationId="{1ECEA17F-95E2-4D3D-829D-78D334F9DA48}"/>
          </ac:spMkLst>
        </pc:spChg>
        <pc:spChg chg="mod">
          <ac:chgData name="Lyndsey Rees" userId="bccda2da-c7ce-4346-b6c3-757265d6d26f" providerId="ADAL" clId="{7FA8FFDE-1440-45DE-B07E-4AE91F310A1B}" dt="2020-03-22T14:22:11.066" v="3191" actId="114"/>
          <ac:spMkLst>
            <pc:docMk/>
            <pc:sldMk cId="1961016328" sldId="259"/>
            <ac:spMk id="3" creationId="{298903BF-96AA-41A1-842A-5A9A25A2F740}"/>
          </ac:spMkLst>
        </pc:spChg>
        <pc:spChg chg="add del">
          <ac:chgData name="Lyndsey Rees" userId="bccda2da-c7ce-4346-b6c3-757265d6d26f" providerId="ADAL" clId="{7FA8FFDE-1440-45DE-B07E-4AE91F310A1B}" dt="2020-03-22T12:24:29.768" v="882" actId="26606"/>
          <ac:spMkLst>
            <pc:docMk/>
            <pc:sldMk cId="1961016328" sldId="259"/>
            <ac:spMk id="19" creationId="{20E145FF-1D18-4246-A2BA-9F6B4D53364C}"/>
          </ac:spMkLst>
        </pc:spChg>
        <pc:spChg chg="add del">
          <ac:chgData name="Lyndsey Rees" userId="bccda2da-c7ce-4346-b6c3-757265d6d26f" providerId="ADAL" clId="{7FA8FFDE-1440-45DE-B07E-4AE91F310A1B}" dt="2020-03-22T12:24:29.768" v="882" actId="26606"/>
          <ac:spMkLst>
            <pc:docMk/>
            <pc:sldMk cId="1961016328" sldId="259"/>
            <ac:spMk id="21" creationId="{B219AE65-9B94-44EA-BEF3-EF4BFA169C81}"/>
          </ac:spMkLst>
        </pc:spChg>
        <pc:spChg chg="add del">
          <ac:chgData name="Lyndsey Rees" userId="bccda2da-c7ce-4346-b6c3-757265d6d26f" providerId="ADAL" clId="{7FA8FFDE-1440-45DE-B07E-4AE91F310A1B}" dt="2020-03-22T12:24:29.768" v="882" actId="26606"/>
          <ac:spMkLst>
            <pc:docMk/>
            <pc:sldMk cId="1961016328" sldId="259"/>
            <ac:spMk id="23" creationId="{F0C81A57-9CD5-461B-8FFE-4A8CB6CFBE01}"/>
          </ac:spMkLst>
        </pc:spChg>
        <pc:spChg chg="add">
          <ac:chgData name="Lyndsey Rees" userId="bccda2da-c7ce-4346-b6c3-757265d6d26f" providerId="ADAL" clId="{7FA8FFDE-1440-45DE-B07E-4AE91F310A1B}" dt="2020-03-22T12:24:29.849" v="883" actId="26606"/>
          <ac:spMkLst>
            <pc:docMk/>
            <pc:sldMk cId="1961016328" sldId="259"/>
            <ac:spMk id="27" creationId="{9CE399CF-F4B8-4832-A8CB-B93F6B1EF44B}"/>
          </ac:spMkLst>
        </pc:spChg>
        <pc:spChg chg="add">
          <ac:chgData name="Lyndsey Rees" userId="bccda2da-c7ce-4346-b6c3-757265d6d26f" providerId="ADAL" clId="{7FA8FFDE-1440-45DE-B07E-4AE91F310A1B}" dt="2020-03-22T12:24:29.849" v="883" actId="26606"/>
          <ac:spMkLst>
            <pc:docMk/>
            <pc:sldMk cId="1961016328" sldId="259"/>
            <ac:spMk id="32" creationId="{20E145FF-1D18-4246-A2BA-9F6B4D53364C}"/>
          </ac:spMkLst>
        </pc:spChg>
        <pc:spChg chg="add">
          <ac:chgData name="Lyndsey Rees" userId="bccda2da-c7ce-4346-b6c3-757265d6d26f" providerId="ADAL" clId="{7FA8FFDE-1440-45DE-B07E-4AE91F310A1B}" dt="2020-03-22T12:24:29.849" v="883" actId="26606"/>
          <ac:spMkLst>
            <pc:docMk/>
            <pc:sldMk cId="1961016328" sldId="259"/>
            <ac:spMk id="33" creationId="{324E43EB-867C-4B35-9A5C-E435157C7297}"/>
          </ac:spMkLst>
        </pc:spChg>
        <pc:spChg chg="add">
          <ac:chgData name="Lyndsey Rees" userId="bccda2da-c7ce-4346-b6c3-757265d6d26f" providerId="ADAL" clId="{7FA8FFDE-1440-45DE-B07E-4AE91F310A1B}" dt="2020-03-22T12:24:29.849" v="883" actId="26606"/>
          <ac:spMkLst>
            <pc:docMk/>
            <pc:sldMk cId="1961016328" sldId="259"/>
            <ac:spMk id="34" creationId="{A7C0F5DA-B59F-4F13-8BB8-FFD8F2C572BC}"/>
          </ac:spMkLst>
        </pc:spChg>
        <pc:spChg chg="add">
          <ac:chgData name="Lyndsey Rees" userId="bccda2da-c7ce-4346-b6c3-757265d6d26f" providerId="ADAL" clId="{7FA8FFDE-1440-45DE-B07E-4AE91F310A1B}" dt="2020-03-22T12:24:29.849" v="883" actId="26606"/>
          <ac:spMkLst>
            <pc:docMk/>
            <pc:sldMk cId="1961016328" sldId="259"/>
            <ac:spMk id="35" creationId="{9CEA1DEC-CC9E-4776-9E08-048A15BFA6CA}"/>
          </ac:spMkLst>
        </pc:spChg>
        <pc:spChg chg="add">
          <ac:chgData name="Lyndsey Rees" userId="bccda2da-c7ce-4346-b6c3-757265d6d26f" providerId="ADAL" clId="{7FA8FFDE-1440-45DE-B07E-4AE91F310A1B}" dt="2020-03-22T12:24:29.849" v="883" actId="26606"/>
          <ac:spMkLst>
            <pc:docMk/>
            <pc:sldMk cId="1961016328" sldId="259"/>
            <ac:spMk id="36" creationId="{1F23E73A-FDC8-462C-83C1-3AA8961449CF}"/>
          </ac:spMkLst>
        </pc:spChg>
        <pc:grpChg chg="add del">
          <ac:chgData name="Lyndsey Rees" userId="bccda2da-c7ce-4346-b6c3-757265d6d26f" providerId="ADAL" clId="{7FA8FFDE-1440-45DE-B07E-4AE91F310A1B}" dt="2020-03-22T12:24:29.768" v="882" actId="26606"/>
          <ac:grpSpMkLst>
            <pc:docMk/>
            <pc:sldMk cId="1961016328" sldId="259"/>
            <ac:grpSpMk id="8" creationId="{7084313B-C03D-4981-9786-879159A60395}"/>
          </ac:grpSpMkLst>
        </pc:grpChg>
        <pc:grpChg chg="add del">
          <ac:chgData name="Lyndsey Rees" userId="bccda2da-c7ce-4346-b6c3-757265d6d26f" providerId="ADAL" clId="{7FA8FFDE-1440-45DE-B07E-4AE91F310A1B}" dt="2020-03-22T12:24:29.768" v="882" actId="26606"/>
          <ac:grpSpMkLst>
            <pc:docMk/>
            <pc:sldMk cId="1961016328" sldId="259"/>
            <ac:grpSpMk id="25" creationId="{3086C462-37F4-494D-8292-CCB95221CC1A}"/>
          </ac:grpSpMkLst>
        </pc:grpChg>
        <pc:grpChg chg="add">
          <ac:chgData name="Lyndsey Rees" userId="bccda2da-c7ce-4346-b6c3-757265d6d26f" providerId="ADAL" clId="{7FA8FFDE-1440-45DE-B07E-4AE91F310A1B}" dt="2020-03-22T12:24:29.849" v="883" actId="26606"/>
          <ac:grpSpMkLst>
            <pc:docMk/>
            <pc:sldMk cId="1961016328" sldId="259"/>
            <ac:grpSpMk id="31" creationId="{7084313B-C03D-4981-9786-879159A60395}"/>
          </ac:grpSpMkLst>
        </pc:grpChg>
        <pc:cxnChg chg="add del">
          <ac:chgData name="Lyndsey Rees" userId="bccda2da-c7ce-4346-b6c3-757265d6d26f" providerId="ADAL" clId="{7FA8FFDE-1440-45DE-B07E-4AE91F310A1B}" dt="2020-03-22T12:24:29.768" v="882" actId="26606"/>
          <ac:cxnSpMkLst>
            <pc:docMk/>
            <pc:sldMk cId="1961016328" sldId="259"/>
            <ac:cxnSpMk id="29" creationId="{AD23B2CD-009B-425A-9616-1E1AD1D5AB46}"/>
          </ac:cxnSpMkLst>
        </pc:cxnChg>
      </pc:sldChg>
      <pc:sldChg chg="modSp">
        <pc:chgData name="Lyndsey Rees" userId="bccda2da-c7ce-4346-b6c3-757265d6d26f" providerId="ADAL" clId="{7FA8FFDE-1440-45DE-B07E-4AE91F310A1B}" dt="2020-03-21T17:20:11.765" v="762" actId="27636"/>
        <pc:sldMkLst>
          <pc:docMk/>
          <pc:sldMk cId="2350704256" sldId="263"/>
        </pc:sldMkLst>
        <pc:spChg chg="mod">
          <ac:chgData name="Lyndsey Rees" userId="bccda2da-c7ce-4346-b6c3-757265d6d26f" providerId="ADAL" clId="{7FA8FFDE-1440-45DE-B07E-4AE91F310A1B}" dt="2020-03-21T17:20:11.765" v="762" actId="27636"/>
          <ac:spMkLst>
            <pc:docMk/>
            <pc:sldMk cId="2350704256" sldId="263"/>
            <ac:spMk id="2" creationId="{0663DB5A-319A-4006-A100-900D1EDFEFBB}"/>
          </ac:spMkLst>
        </pc:spChg>
        <pc:spChg chg="mod">
          <ac:chgData name="Lyndsey Rees" userId="bccda2da-c7ce-4346-b6c3-757265d6d26f" providerId="ADAL" clId="{7FA8FFDE-1440-45DE-B07E-4AE91F310A1B}" dt="2020-03-21T17:14:37.035" v="455" actId="14100"/>
          <ac:spMkLst>
            <pc:docMk/>
            <pc:sldMk cId="2350704256" sldId="263"/>
            <ac:spMk id="3" creationId="{84F972BE-2C46-44F7-9821-94B97CF7F716}"/>
          </ac:spMkLst>
        </pc:spChg>
      </pc:sldChg>
      <pc:sldChg chg="addSp modSp">
        <pc:chgData name="Lyndsey Rees" userId="bccda2da-c7ce-4346-b6c3-757265d6d26f" providerId="ADAL" clId="{7FA8FFDE-1440-45DE-B07E-4AE91F310A1B}" dt="2020-03-21T17:10:19.705" v="452" actId="20577"/>
        <pc:sldMkLst>
          <pc:docMk/>
          <pc:sldMk cId="821957762" sldId="264"/>
        </pc:sldMkLst>
        <pc:spChg chg="mod">
          <ac:chgData name="Lyndsey Rees" userId="bccda2da-c7ce-4346-b6c3-757265d6d26f" providerId="ADAL" clId="{7FA8FFDE-1440-45DE-B07E-4AE91F310A1B}" dt="2020-03-21T17:03:31.017" v="207" actId="20577"/>
          <ac:spMkLst>
            <pc:docMk/>
            <pc:sldMk cId="821957762" sldId="264"/>
            <ac:spMk id="3" creationId="{938F4214-27F3-4257-9ED8-48C95AFCD1BA}"/>
          </ac:spMkLst>
        </pc:spChg>
        <pc:spChg chg="mod">
          <ac:chgData name="Lyndsey Rees" userId="bccda2da-c7ce-4346-b6c3-757265d6d26f" providerId="ADAL" clId="{7FA8FFDE-1440-45DE-B07E-4AE91F310A1B}" dt="2020-03-21T17:08:11.019" v="419" actId="20577"/>
          <ac:spMkLst>
            <pc:docMk/>
            <pc:sldMk cId="821957762" sldId="264"/>
            <ac:spMk id="4" creationId="{06720E92-4744-485E-86B9-53BB1FD67BF2}"/>
          </ac:spMkLst>
        </pc:spChg>
        <pc:spChg chg="add mod">
          <ac:chgData name="Lyndsey Rees" userId="bccda2da-c7ce-4346-b6c3-757265d6d26f" providerId="ADAL" clId="{7FA8FFDE-1440-45DE-B07E-4AE91F310A1B}" dt="2020-03-21T17:03:09.406" v="192" actId="1076"/>
          <ac:spMkLst>
            <pc:docMk/>
            <pc:sldMk cId="821957762" sldId="264"/>
            <ac:spMk id="5" creationId="{7F9871E5-18AE-4DCE-A8FF-3DC8BEA9AC5D}"/>
          </ac:spMkLst>
        </pc:spChg>
        <pc:spChg chg="add mod">
          <ac:chgData name="Lyndsey Rees" userId="bccda2da-c7ce-4346-b6c3-757265d6d26f" providerId="ADAL" clId="{7FA8FFDE-1440-45DE-B07E-4AE91F310A1B}" dt="2020-03-21T17:10:19.705" v="452" actId="20577"/>
          <ac:spMkLst>
            <pc:docMk/>
            <pc:sldMk cId="821957762" sldId="264"/>
            <ac:spMk id="6" creationId="{5482C1F7-6BA0-4D08-90F2-BBEAD7206ACE}"/>
          </ac:spMkLst>
        </pc:spChg>
      </pc:sldChg>
      <pc:sldChg chg="modSp add ord">
        <pc:chgData name="Lyndsey Rees" userId="bccda2da-c7ce-4346-b6c3-757265d6d26f" providerId="ADAL" clId="{7FA8FFDE-1440-45DE-B07E-4AE91F310A1B}" dt="2020-03-22T12:34:05.044" v="904" actId="20577"/>
        <pc:sldMkLst>
          <pc:docMk/>
          <pc:sldMk cId="3205648165" sldId="266"/>
        </pc:sldMkLst>
        <pc:spChg chg="mod">
          <ac:chgData name="Lyndsey Rees" userId="bccda2da-c7ce-4346-b6c3-757265d6d26f" providerId="ADAL" clId="{7FA8FFDE-1440-45DE-B07E-4AE91F310A1B}" dt="2020-03-22T12:34:05.044" v="904" actId="20577"/>
          <ac:spMkLst>
            <pc:docMk/>
            <pc:sldMk cId="3205648165" sldId="266"/>
            <ac:spMk id="2" creationId="{EE057699-9599-441B-B54A-4129B5BF2977}"/>
          </ac:spMkLst>
        </pc:spChg>
      </pc:sldChg>
      <pc:sldChg chg="addSp delSp modSp add mod ord setBg setClrOvrMap">
        <pc:chgData name="Lyndsey Rees" userId="bccda2da-c7ce-4346-b6c3-757265d6d26f" providerId="ADAL" clId="{7FA8FFDE-1440-45DE-B07E-4AE91F310A1B}" dt="2020-03-22T12:45:58.887" v="1136" actId="26606"/>
        <pc:sldMkLst>
          <pc:docMk/>
          <pc:sldMk cId="4244301143" sldId="267"/>
        </pc:sldMkLst>
        <pc:spChg chg="add del mod">
          <ac:chgData name="Lyndsey Rees" userId="bccda2da-c7ce-4346-b6c3-757265d6d26f" providerId="ADAL" clId="{7FA8FFDE-1440-45DE-B07E-4AE91F310A1B}" dt="2020-03-22T12:45:58.887" v="1136" actId="26606"/>
          <ac:spMkLst>
            <pc:docMk/>
            <pc:sldMk cId="4244301143" sldId="267"/>
            <ac:spMk id="2" creationId="{0663DB5A-319A-4006-A100-900D1EDFEFBB}"/>
          </ac:spMkLst>
        </pc:spChg>
        <pc:spChg chg="add del">
          <ac:chgData name="Lyndsey Rees" userId="bccda2da-c7ce-4346-b6c3-757265d6d26f" providerId="ADAL" clId="{7FA8FFDE-1440-45DE-B07E-4AE91F310A1B}" dt="2020-03-22T12:45:58.887" v="1136" actId="26606"/>
          <ac:spMkLst>
            <pc:docMk/>
            <pc:sldMk cId="4244301143" sldId="267"/>
            <ac:spMk id="12" creationId="{73C0A186-7444-4460-9C37-532E7671E99E}"/>
          </ac:spMkLst>
        </pc:spChg>
        <pc:spChg chg="add del">
          <ac:chgData name="Lyndsey Rees" userId="bccda2da-c7ce-4346-b6c3-757265d6d26f" providerId="ADAL" clId="{7FA8FFDE-1440-45DE-B07E-4AE91F310A1B}" dt="2020-03-22T12:45:58.887" v="1136" actId="26606"/>
          <ac:spMkLst>
            <pc:docMk/>
            <pc:sldMk cId="4244301143" sldId="267"/>
            <ac:spMk id="22" creationId="{B219AE65-9B94-44EA-BEF3-EF4BFA169C81}"/>
          </ac:spMkLst>
        </pc:spChg>
        <pc:spChg chg="add del">
          <ac:chgData name="Lyndsey Rees" userId="bccda2da-c7ce-4346-b6c3-757265d6d26f" providerId="ADAL" clId="{7FA8FFDE-1440-45DE-B07E-4AE91F310A1B}" dt="2020-03-22T12:45:58.887" v="1136" actId="26606"/>
          <ac:spMkLst>
            <pc:docMk/>
            <pc:sldMk cId="4244301143" sldId="267"/>
            <ac:spMk id="23" creationId="{F0C81A57-9CD5-461B-8FFE-4A8CB6CFBE01}"/>
          </ac:spMkLst>
        </pc:spChg>
        <pc:spChg chg="add del">
          <ac:chgData name="Lyndsey Rees" userId="bccda2da-c7ce-4346-b6c3-757265d6d26f" providerId="ADAL" clId="{7FA8FFDE-1440-45DE-B07E-4AE91F310A1B}" dt="2020-03-22T12:45:42.921" v="1131" actId="26606"/>
          <ac:spMkLst>
            <pc:docMk/>
            <pc:sldMk cId="4244301143" sldId="267"/>
            <ac:spMk id="39" creationId="{20E145FF-1D18-4246-A2BA-9F6B4D53364C}"/>
          </ac:spMkLst>
        </pc:spChg>
        <pc:spChg chg="add del">
          <ac:chgData name="Lyndsey Rees" userId="bccda2da-c7ce-4346-b6c3-757265d6d26f" providerId="ADAL" clId="{7FA8FFDE-1440-45DE-B07E-4AE91F310A1B}" dt="2020-03-22T12:45:23.636" v="1127" actId="26606"/>
          <ac:spMkLst>
            <pc:docMk/>
            <pc:sldMk cId="4244301143" sldId="267"/>
            <ac:spMk id="41" creationId="{6288FC2F-B192-42B2-90BE-517E1039BE0B}"/>
          </ac:spMkLst>
        </pc:spChg>
        <pc:spChg chg="add del">
          <ac:chgData name="Lyndsey Rees" userId="bccda2da-c7ce-4346-b6c3-757265d6d26f" providerId="ADAL" clId="{7FA8FFDE-1440-45DE-B07E-4AE91F310A1B}" dt="2020-03-22T12:45:23.636" v="1127" actId="26606"/>
          <ac:spMkLst>
            <pc:docMk/>
            <pc:sldMk cId="4244301143" sldId="267"/>
            <ac:spMk id="47" creationId="{F9ED434F-8767-46CC-B26B-5AF62FF01E66}"/>
          </ac:spMkLst>
        </pc:spChg>
        <pc:spChg chg="add del">
          <ac:chgData name="Lyndsey Rees" userId="bccda2da-c7ce-4346-b6c3-757265d6d26f" providerId="ADAL" clId="{7FA8FFDE-1440-45DE-B07E-4AE91F310A1B}" dt="2020-03-22T12:45:34.888" v="1129" actId="26606"/>
          <ac:spMkLst>
            <pc:docMk/>
            <pc:sldMk cId="4244301143" sldId="267"/>
            <ac:spMk id="50" creationId="{6288FC2F-B192-42B2-90BE-517E1039BE0B}"/>
          </ac:spMkLst>
        </pc:spChg>
        <pc:spChg chg="add del">
          <ac:chgData name="Lyndsey Rees" userId="bccda2da-c7ce-4346-b6c3-757265d6d26f" providerId="ADAL" clId="{7FA8FFDE-1440-45DE-B07E-4AE91F310A1B}" dt="2020-03-22T12:45:52.004" v="1133" actId="26606"/>
          <ac:spMkLst>
            <pc:docMk/>
            <pc:sldMk cId="4244301143" sldId="267"/>
            <ac:spMk id="52" creationId="{CC28BCC9-4093-4FD5-83EB-7EC297F51396}"/>
          </ac:spMkLst>
        </pc:spChg>
        <pc:spChg chg="add del">
          <ac:chgData name="Lyndsey Rees" userId="bccda2da-c7ce-4346-b6c3-757265d6d26f" providerId="ADAL" clId="{7FA8FFDE-1440-45DE-B07E-4AE91F310A1B}" dt="2020-03-22T12:45:42.921" v="1131" actId="26606"/>
          <ac:spMkLst>
            <pc:docMk/>
            <pc:sldMk cId="4244301143" sldId="267"/>
            <ac:spMk id="54" creationId="{B219AE65-9B94-44EA-BEF3-EF4BFA169C81}"/>
          </ac:spMkLst>
        </pc:spChg>
        <pc:spChg chg="add del">
          <ac:chgData name="Lyndsey Rees" userId="bccda2da-c7ce-4346-b6c3-757265d6d26f" providerId="ADAL" clId="{7FA8FFDE-1440-45DE-B07E-4AE91F310A1B}" dt="2020-03-22T12:45:42.921" v="1131" actId="26606"/>
          <ac:spMkLst>
            <pc:docMk/>
            <pc:sldMk cId="4244301143" sldId="267"/>
            <ac:spMk id="55" creationId="{F0C81A57-9CD5-461B-8FFE-4A8CB6CFBE01}"/>
          </ac:spMkLst>
        </pc:spChg>
        <pc:spChg chg="add del">
          <ac:chgData name="Lyndsey Rees" userId="bccda2da-c7ce-4346-b6c3-757265d6d26f" providerId="ADAL" clId="{7FA8FFDE-1440-45DE-B07E-4AE91F310A1B}" dt="2020-03-22T12:45:42.921" v="1131" actId="26606"/>
          <ac:spMkLst>
            <pc:docMk/>
            <pc:sldMk cId="4244301143" sldId="267"/>
            <ac:spMk id="58" creationId="{0663DB5A-319A-4006-A100-900D1EDFEFBB}"/>
          </ac:spMkLst>
        </pc:spChg>
        <pc:spChg chg="add del">
          <ac:chgData name="Lyndsey Rees" userId="bccda2da-c7ce-4346-b6c3-757265d6d26f" providerId="ADAL" clId="{7FA8FFDE-1440-45DE-B07E-4AE91F310A1B}" dt="2020-03-22T12:45:52.004" v="1133" actId="26606"/>
          <ac:spMkLst>
            <pc:docMk/>
            <pc:sldMk cId="4244301143" sldId="267"/>
            <ac:spMk id="62" creationId="{6288FC2F-B192-42B2-90BE-517E1039BE0B}"/>
          </ac:spMkLst>
        </pc:spChg>
        <pc:spChg chg="add del">
          <ac:chgData name="Lyndsey Rees" userId="bccda2da-c7ce-4346-b6c3-757265d6d26f" providerId="ADAL" clId="{7FA8FFDE-1440-45DE-B07E-4AE91F310A1B}" dt="2020-03-22T12:45:58.736" v="1135" actId="26606"/>
          <ac:spMkLst>
            <pc:docMk/>
            <pc:sldMk cId="4244301143" sldId="267"/>
            <ac:spMk id="72" creationId="{6288FC2F-B192-42B2-90BE-517E1039BE0B}"/>
          </ac:spMkLst>
        </pc:spChg>
        <pc:spChg chg="add del">
          <ac:chgData name="Lyndsey Rees" userId="bccda2da-c7ce-4346-b6c3-757265d6d26f" providerId="ADAL" clId="{7FA8FFDE-1440-45DE-B07E-4AE91F310A1B}" dt="2020-03-22T12:45:58.736" v="1135" actId="26606"/>
          <ac:spMkLst>
            <pc:docMk/>
            <pc:sldMk cId="4244301143" sldId="267"/>
            <ac:spMk id="78" creationId="{CC28BCC9-4093-4FD5-83EB-7EC297F51396}"/>
          </ac:spMkLst>
        </pc:spChg>
        <pc:spChg chg="add">
          <ac:chgData name="Lyndsey Rees" userId="bccda2da-c7ce-4346-b6c3-757265d6d26f" providerId="ADAL" clId="{7FA8FFDE-1440-45DE-B07E-4AE91F310A1B}" dt="2020-03-22T12:45:58.887" v="1136" actId="26606"/>
          <ac:spMkLst>
            <pc:docMk/>
            <pc:sldMk cId="4244301143" sldId="267"/>
            <ac:spMk id="83" creationId="{6288FC2F-B192-42B2-90BE-517E1039BE0B}"/>
          </ac:spMkLst>
        </pc:spChg>
        <pc:spChg chg="add">
          <ac:chgData name="Lyndsey Rees" userId="bccda2da-c7ce-4346-b6c3-757265d6d26f" providerId="ADAL" clId="{7FA8FFDE-1440-45DE-B07E-4AE91F310A1B}" dt="2020-03-22T12:45:58.887" v="1136" actId="26606"/>
          <ac:spMkLst>
            <pc:docMk/>
            <pc:sldMk cId="4244301143" sldId="267"/>
            <ac:spMk id="89" creationId="{CC28BCC9-4093-4FD5-83EB-7EC297F51396}"/>
          </ac:spMkLst>
        </pc:spChg>
        <pc:grpChg chg="add del">
          <ac:chgData name="Lyndsey Rees" userId="bccda2da-c7ce-4346-b6c3-757265d6d26f" providerId="ADAL" clId="{7FA8FFDE-1440-45DE-B07E-4AE91F310A1B}" dt="2020-03-22T12:45:58.887" v="1136" actId="26606"/>
          <ac:grpSpMkLst>
            <pc:docMk/>
            <pc:sldMk cId="4244301143" sldId="267"/>
            <ac:grpSpMk id="8" creationId="{93E10248-AF0E-477D-B4D2-47C02CE4E353}"/>
          </ac:grpSpMkLst>
        </pc:grpChg>
        <pc:grpChg chg="add del">
          <ac:chgData name="Lyndsey Rees" userId="bccda2da-c7ce-4346-b6c3-757265d6d26f" providerId="ADAL" clId="{7FA8FFDE-1440-45DE-B07E-4AE91F310A1B}" dt="2020-03-22T12:45:58.887" v="1136" actId="26606"/>
          <ac:grpSpMkLst>
            <pc:docMk/>
            <pc:sldMk cId="4244301143" sldId="267"/>
            <ac:grpSpMk id="18" creationId="{3086C462-37F4-494D-8292-CCB95221CC1A}"/>
          </ac:grpSpMkLst>
        </pc:grpChg>
        <pc:grpChg chg="add del">
          <ac:chgData name="Lyndsey Rees" userId="bccda2da-c7ce-4346-b6c3-757265d6d26f" providerId="ADAL" clId="{7FA8FFDE-1440-45DE-B07E-4AE91F310A1B}" dt="2020-03-22T12:45:42.921" v="1131" actId="26606"/>
          <ac:grpSpMkLst>
            <pc:docMk/>
            <pc:sldMk cId="4244301143" sldId="267"/>
            <ac:grpSpMk id="28" creationId="{7084313B-C03D-4981-9786-879159A60395}"/>
          </ac:grpSpMkLst>
        </pc:grpChg>
        <pc:grpChg chg="add del">
          <ac:chgData name="Lyndsey Rees" userId="bccda2da-c7ce-4346-b6c3-757265d6d26f" providerId="ADAL" clId="{7FA8FFDE-1440-45DE-B07E-4AE91F310A1B}" dt="2020-03-22T12:45:23.636" v="1127" actId="26606"/>
          <ac:grpSpMkLst>
            <pc:docMk/>
            <pc:sldMk cId="4244301143" sldId="267"/>
            <ac:grpSpMk id="30" creationId="{E5D4A15D-C852-47D7-A7E3-7F8FEE9FCA9D}"/>
          </ac:grpSpMkLst>
        </pc:grpChg>
        <pc:grpChg chg="add del">
          <ac:chgData name="Lyndsey Rees" userId="bccda2da-c7ce-4346-b6c3-757265d6d26f" providerId="ADAL" clId="{7FA8FFDE-1440-45DE-B07E-4AE91F310A1B}" dt="2020-03-22T12:45:23.636" v="1127" actId="26606"/>
          <ac:grpSpMkLst>
            <pc:docMk/>
            <pc:sldMk cId="4244301143" sldId="267"/>
            <ac:grpSpMk id="43" creationId="{2F448CB3-7B4F-45D7-B7C0-DF553DF61453}"/>
          </ac:grpSpMkLst>
        </pc:grpChg>
        <pc:grpChg chg="add del">
          <ac:chgData name="Lyndsey Rees" userId="bccda2da-c7ce-4346-b6c3-757265d6d26f" providerId="ADAL" clId="{7FA8FFDE-1440-45DE-B07E-4AE91F310A1B}" dt="2020-03-22T12:45:42.921" v="1131" actId="26606"/>
          <ac:grpSpMkLst>
            <pc:docMk/>
            <pc:sldMk cId="4244301143" sldId="267"/>
            <ac:grpSpMk id="45" creationId="{3086C462-37F4-494D-8292-CCB95221CC1A}"/>
          </ac:grpSpMkLst>
        </pc:grpChg>
        <pc:grpChg chg="add del">
          <ac:chgData name="Lyndsey Rees" userId="bccda2da-c7ce-4346-b6c3-757265d6d26f" providerId="ADAL" clId="{7FA8FFDE-1440-45DE-B07E-4AE91F310A1B}" dt="2020-03-22T12:45:34.888" v="1129" actId="26606"/>
          <ac:grpSpMkLst>
            <pc:docMk/>
            <pc:sldMk cId="4244301143" sldId="267"/>
            <ac:grpSpMk id="49" creationId="{E5D4A15D-C852-47D7-A7E3-7F8FEE9FCA9D}"/>
          </ac:grpSpMkLst>
        </pc:grpChg>
        <pc:grpChg chg="add del">
          <ac:chgData name="Lyndsey Rees" userId="bccda2da-c7ce-4346-b6c3-757265d6d26f" providerId="ADAL" clId="{7FA8FFDE-1440-45DE-B07E-4AE91F310A1B}" dt="2020-03-22T12:45:52.004" v="1133" actId="26606"/>
          <ac:grpSpMkLst>
            <pc:docMk/>
            <pc:sldMk cId="4244301143" sldId="267"/>
            <ac:grpSpMk id="60" creationId="{E5D4A15D-C852-47D7-A7E3-7F8FEE9FCA9D}"/>
          </ac:grpSpMkLst>
        </pc:grpChg>
        <pc:grpChg chg="add del">
          <ac:chgData name="Lyndsey Rees" userId="bccda2da-c7ce-4346-b6c3-757265d6d26f" providerId="ADAL" clId="{7FA8FFDE-1440-45DE-B07E-4AE91F310A1B}" dt="2020-03-22T12:45:52.004" v="1133" actId="26606"/>
          <ac:grpSpMkLst>
            <pc:docMk/>
            <pc:sldMk cId="4244301143" sldId="267"/>
            <ac:grpSpMk id="63" creationId="{08BCF048-8940-4354-B9EC-5AD74E283CE3}"/>
          </ac:grpSpMkLst>
        </pc:grpChg>
        <pc:grpChg chg="add del">
          <ac:chgData name="Lyndsey Rees" userId="bccda2da-c7ce-4346-b6c3-757265d6d26f" providerId="ADAL" clId="{7FA8FFDE-1440-45DE-B07E-4AE91F310A1B}" dt="2020-03-22T12:45:58.736" v="1135" actId="26606"/>
          <ac:grpSpMkLst>
            <pc:docMk/>
            <pc:sldMk cId="4244301143" sldId="267"/>
            <ac:grpSpMk id="70" creationId="{E5D4A15D-C852-47D7-A7E3-7F8FEE9FCA9D}"/>
          </ac:grpSpMkLst>
        </pc:grpChg>
        <pc:grpChg chg="add del">
          <ac:chgData name="Lyndsey Rees" userId="bccda2da-c7ce-4346-b6c3-757265d6d26f" providerId="ADAL" clId="{7FA8FFDE-1440-45DE-B07E-4AE91F310A1B}" dt="2020-03-22T12:45:58.736" v="1135" actId="26606"/>
          <ac:grpSpMkLst>
            <pc:docMk/>
            <pc:sldMk cId="4244301143" sldId="267"/>
            <ac:grpSpMk id="73" creationId="{08BCF048-8940-4354-B9EC-5AD74E283CE3}"/>
          </ac:grpSpMkLst>
        </pc:grpChg>
        <pc:grpChg chg="add">
          <ac:chgData name="Lyndsey Rees" userId="bccda2da-c7ce-4346-b6c3-757265d6d26f" providerId="ADAL" clId="{7FA8FFDE-1440-45DE-B07E-4AE91F310A1B}" dt="2020-03-22T12:45:58.887" v="1136" actId="26606"/>
          <ac:grpSpMkLst>
            <pc:docMk/>
            <pc:sldMk cId="4244301143" sldId="267"/>
            <ac:grpSpMk id="81" creationId="{E5D4A15D-C852-47D7-A7E3-7F8FEE9FCA9D}"/>
          </ac:grpSpMkLst>
        </pc:grpChg>
        <pc:grpChg chg="add">
          <ac:chgData name="Lyndsey Rees" userId="bccda2da-c7ce-4346-b6c3-757265d6d26f" providerId="ADAL" clId="{7FA8FFDE-1440-45DE-B07E-4AE91F310A1B}" dt="2020-03-22T12:45:58.887" v="1136" actId="26606"/>
          <ac:grpSpMkLst>
            <pc:docMk/>
            <pc:sldMk cId="4244301143" sldId="267"/>
            <ac:grpSpMk id="84" creationId="{08BCF048-8940-4354-B9EC-5AD74E283CE3}"/>
          </ac:grpSpMkLst>
        </pc:grpChg>
        <pc:graphicFrameChg chg="add del">
          <ac:chgData name="Lyndsey Rees" userId="bccda2da-c7ce-4346-b6c3-757265d6d26f" providerId="ADAL" clId="{7FA8FFDE-1440-45DE-B07E-4AE91F310A1B}" dt="2020-03-22T12:45:23.636" v="1127" actId="26606"/>
          <ac:graphicFrameMkLst>
            <pc:docMk/>
            <pc:sldMk cId="4244301143" sldId="267"/>
            <ac:graphicFrameMk id="25" creationId="{E3CA6DBE-1232-4E24-BCAF-E74FA9D2D118}"/>
          </ac:graphicFrameMkLst>
        </pc:graphicFrameChg>
        <pc:graphicFrameChg chg="add del">
          <ac:chgData name="Lyndsey Rees" userId="bccda2da-c7ce-4346-b6c3-757265d6d26f" providerId="ADAL" clId="{7FA8FFDE-1440-45DE-B07E-4AE91F310A1B}" dt="2020-03-22T12:45:34.888" v="1129" actId="26606"/>
          <ac:graphicFrameMkLst>
            <pc:docMk/>
            <pc:sldMk cId="4244301143" sldId="267"/>
            <ac:graphicFrameMk id="51" creationId="{95809DB2-9A1C-409F-917B-9CBB4898BAFB}"/>
          </ac:graphicFrameMkLst>
        </pc:graphicFrameChg>
        <pc:graphicFrameChg chg="add del">
          <ac:chgData name="Lyndsey Rees" userId="bccda2da-c7ce-4346-b6c3-757265d6d26f" providerId="ADAL" clId="{7FA8FFDE-1440-45DE-B07E-4AE91F310A1B}" dt="2020-03-22T12:45:52.004" v="1133" actId="26606"/>
          <ac:graphicFrameMkLst>
            <pc:docMk/>
            <pc:sldMk cId="4244301143" sldId="267"/>
            <ac:graphicFrameMk id="68" creationId="{84FB2E81-EBAF-4535-A6B4-7679BFFCDA0E}"/>
          </ac:graphicFrameMkLst>
        </pc:graphicFrameChg>
        <pc:graphicFrameChg chg="add del">
          <ac:chgData name="Lyndsey Rees" userId="bccda2da-c7ce-4346-b6c3-757265d6d26f" providerId="ADAL" clId="{7FA8FFDE-1440-45DE-B07E-4AE91F310A1B}" dt="2020-03-22T12:45:58.736" v="1135" actId="26606"/>
          <ac:graphicFrameMkLst>
            <pc:docMk/>
            <pc:sldMk cId="4244301143" sldId="267"/>
            <ac:graphicFrameMk id="79" creationId="{EAE719CF-B637-4D23-B6D9-711D3FA5A26C}"/>
          </ac:graphicFrameMkLst>
        </pc:graphicFrameChg>
        <pc:graphicFrameChg chg="add">
          <ac:chgData name="Lyndsey Rees" userId="bccda2da-c7ce-4346-b6c3-757265d6d26f" providerId="ADAL" clId="{7FA8FFDE-1440-45DE-B07E-4AE91F310A1B}" dt="2020-03-22T12:45:58.887" v="1136" actId="26606"/>
          <ac:graphicFrameMkLst>
            <pc:docMk/>
            <pc:sldMk cId="4244301143" sldId="267"/>
            <ac:graphicFrameMk id="90" creationId="{84FB2E81-EBAF-4535-A6B4-7679BFFCDA0E}"/>
          </ac:graphicFrameMkLst>
        </pc:graphicFrameChg>
        <pc:cxnChg chg="add del">
          <ac:chgData name="Lyndsey Rees" userId="bccda2da-c7ce-4346-b6c3-757265d6d26f" providerId="ADAL" clId="{7FA8FFDE-1440-45DE-B07E-4AE91F310A1B}" dt="2020-03-22T12:45:42.921" v="1131" actId="26606"/>
          <ac:cxnSpMkLst>
            <pc:docMk/>
            <pc:sldMk cId="4244301143" sldId="267"/>
            <ac:cxnSpMk id="57" creationId="{AD23B2CD-009B-425A-9616-1E1AD1D5AB46}"/>
          </ac:cxnSpMkLst>
        </pc:cxnChg>
      </pc:sldChg>
      <pc:sldChg chg="modSp add ord">
        <pc:chgData name="Lyndsey Rees" userId="bccda2da-c7ce-4346-b6c3-757265d6d26f" providerId="ADAL" clId="{7FA8FFDE-1440-45DE-B07E-4AE91F310A1B}" dt="2020-03-22T12:56:51.835" v="1161" actId="20577"/>
        <pc:sldMkLst>
          <pc:docMk/>
          <pc:sldMk cId="4241730692" sldId="268"/>
        </pc:sldMkLst>
        <pc:spChg chg="mod">
          <ac:chgData name="Lyndsey Rees" userId="bccda2da-c7ce-4346-b6c3-757265d6d26f" providerId="ADAL" clId="{7FA8FFDE-1440-45DE-B07E-4AE91F310A1B}" dt="2020-03-22T12:56:51.835" v="1161" actId="20577"/>
          <ac:spMkLst>
            <pc:docMk/>
            <pc:sldMk cId="4241730692" sldId="268"/>
            <ac:spMk id="2" creationId="{EE057699-9599-441B-B54A-4129B5BF2977}"/>
          </ac:spMkLst>
        </pc:spChg>
      </pc:sldChg>
      <pc:sldChg chg="addSp delSp modSp add mod ord setBg setClrOvrMap">
        <pc:chgData name="Lyndsey Rees" userId="bccda2da-c7ce-4346-b6c3-757265d6d26f" providerId="ADAL" clId="{7FA8FFDE-1440-45DE-B07E-4AE91F310A1B}" dt="2020-03-22T13:02:58.044" v="1670" actId="26606"/>
        <pc:sldMkLst>
          <pc:docMk/>
          <pc:sldMk cId="3729546729" sldId="269"/>
        </pc:sldMkLst>
        <pc:spChg chg="mod">
          <ac:chgData name="Lyndsey Rees" userId="bccda2da-c7ce-4346-b6c3-757265d6d26f" providerId="ADAL" clId="{7FA8FFDE-1440-45DE-B07E-4AE91F310A1B}" dt="2020-03-22T13:02:58.044" v="1670" actId="26606"/>
          <ac:spMkLst>
            <pc:docMk/>
            <pc:sldMk cId="3729546729" sldId="269"/>
            <ac:spMk id="2" creationId="{228DCD96-5E6F-4EB4-B9AE-5D8682366D54}"/>
          </ac:spMkLst>
        </pc:spChg>
        <pc:spChg chg="del">
          <ac:chgData name="Lyndsey Rees" userId="bccda2da-c7ce-4346-b6c3-757265d6d26f" providerId="ADAL" clId="{7FA8FFDE-1440-45DE-B07E-4AE91F310A1B}" dt="2020-03-22T13:02:58.044" v="1670" actId="26606"/>
          <ac:spMkLst>
            <pc:docMk/>
            <pc:sldMk cId="3729546729" sldId="269"/>
            <ac:spMk id="19" creationId="{CC28BCC9-4093-4FD5-83EB-7EC297F51396}"/>
          </ac:spMkLst>
        </pc:spChg>
        <pc:spChg chg="add">
          <ac:chgData name="Lyndsey Rees" userId="bccda2da-c7ce-4346-b6c3-757265d6d26f" providerId="ADAL" clId="{7FA8FFDE-1440-45DE-B07E-4AE91F310A1B}" dt="2020-03-22T13:02:58.044" v="1670" actId="26606"/>
          <ac:spMkLst>
            <pc:docMk/>
            <pc:sldMk cId="3729546729" sldId="269"/>
            <ac:spMk id="28" creationId="{F9ED434F-8767-46CC-B26B-5AF62FF01E66}"/>
          </ac:spMkLst>
        </pc:spChg>
        <pc:grpChg chg="del">
          <ac:chgData name="Lyndsey Rees" userId="bccda2da-c7ce-4346-b6c3-757265d6d26f" providerId="ADAL" clId="{7FA8FFDE-1440-45DE-B07E-4AE91F310A1B}" dt="2020-03-22T13:02:58.044" v="1670" actId="26606"/>
          <ac:grpSpMkLst>
            <pc:docMk/>
            <pc:sldMk cId="3729546729" sldId="269"/>
            <ac:grpSpMk id="10" creationId="{08BCF048-8940-4354-B9EC-5AD74E283CE3}"/>
          </ac:grpSpMkLst>
        </pc:grpChg>
        <pc:grpChg chg="add">
          <ac:chgData name="Lyndsey Rees" userId="bccda2da-c7ce-4346-b6c3-757265d6d26f" providerId="ADAL" clId="{7FA8FFDE-1440-45DE-B07E-4AE91F310A1B}" dt="2020-03-22T13:02:58.044" v="1670" actId="26606"/>
          <ac:grpSpMkLst>
            <pc:docMk/>
            <pc:sldMk cId="3729546729" sldId="269"/>
            <ac:grpSpMk id="24" creationId="{2F448CB3-7B4F-45D7-B7C0-DF553DF61453}"/>
          </ac:grpSpMkLst>
        </pc:grpChg>
        <pc:graphicFrameChg chg="mod modGraphic">
          <ac:chgData name="Lyndsey Rees" userId="bccda2da-c7ce-4346-b6c3-757265d6d26f" providerId="ADAL" clId="{7FA8FFDE-1440-45DE-B07E-4AE91F310A1B}" dt="2020-03-22T13:02:58.044" v="1670" actId="26606"/>
          <ac:graphicFrameMkLst>
            <pc:docMk/>
            <pc:sldMk cId="3729546729" sldId="269"/>
            <ac:graphicFrameMk id="5" creationId="{95181B7A-8024-48E3-A191-E0819A43AE61}"/>
          </ac:graphicFrameMkLst>
        </pc:graphicFrameChg>
      </pc:sldChg>
      <pc:sldChg chg="modSp add ord">
        <pc:chgData name="Lyndsey Rees" userId="bccda2da-c7ce-4346-b6c3-757265d6d26f" providerId="ADAL" clId="{7FA8FFDE-1440-45DE-B07E-4AE91F310A1B}" dt="2020-03-22T13:10:46.578" v="1691" actId="20577"/>
        <pc:sldMkLst>
          <pc:docMk/>
          <pc:sldMk cId="2343647330" sldId="270"/>
        </pc:sldMkLst>
        <pc:spChg chg="mod">
          <ac:chgData name="Lyndsey Rees" userId="bccda2da-c7ce-4346-b6c3-757265d6d26f" providerId="ADAL" clId="{7FA8FFDE-1440-45DE-B07E-4AE91F310A1B}" dt="2020-03-22T13:10:46.578" v="1691" actId="20577"/>
          <ac:spMkLst>
            <pc:docMk/>
            <pc:sldMk cId="2343647330" sldId="270"/>
            <ac:spMk id="2" creationId="{EE057699-9599-441B-B54A-4129B5BF2977}"/>
          </ac:spMkLst>
        </pc:spChg>
      </pc:sldChg>
      <pc:sldChg chg="addSp delSp modSp add mod ord setBg setClrOvrMap">
        <pc:chgData name="Lyndsey Rees" userId="bccda2da-c7ce-4346-b6c3-757265d6d26f" providerId="ADAL" clId="{7FA8FFDE-1440-45DE-B07E-4AE91F310A1B}" dt="2020-03-22T13:14:59.289" v="2081" actId="26606"/>
        <pc:sldMkLst>
          <pc:docMk/>
          <pc:sldMk cId="3922675148" sldId="271"/>
        </pc:sldMkLst>
        <pc:spChg chg="add mod ord">
          <ac:chgData name="Lyndsey Rees" userId="bccda2da-c7ce-4346-b6c3-757265d6d26f" providerId="ADAL" clId="{7FA8FFDE-1440-45DE-B07E-4AE91F310A1B}" dt="2020-03-22T13:14:59.289" v="2081" actId="26606"/>
          <ac:spMkLst>
            <pc:docMk/>
            <pc:sldMk cId="3922675148" sldId="271"/>
            <ac:spMk id="2" creationId="{1CD262FC-6963-4300-B1B0-BD0FD14BEAFC}"/>
          </ac:spMkLst>
        </pc:spChg>
        <pc:spChg chg="del">
          <ac:chgData name="Lyndsey Rees" userId="bccda2da-c7ce-4346-b6c3-757265d6d26f" providerId="ADAL" clId="{7FA8FFDE-1440-45DE-B07E-4AE91F310A1B}" dt="2020-03-22T13:14:59.289" v="2081" actId="26606"/>
          <ac:spMkLst>
            <pc:docMk/>
            <pc:sldMk cId="3922675148" sldId="271"/>
            <ac:spMk id="83" creationId="{6288FC2F-B192-42B2-90BE-517E1039BE0B}"/>
          </ac:spMkLst>
        </pc:spChg>
        <pc:spChg chg="del">
          <ac:chgData name="Lyndsey Rees" userId="bccda2da-c7ce-4346-b6c3-757265d6d26f" providerId="ADAL" clId="{7FA8FFDE-1440-45DE-B07E-4AE91F310A1B}" dt="2020-03-22T13:14:59.289" v="2081" actId="26606"/>
          <ac:spMkLst>
            <pc:docMk/>
            <pc:sldMk cId="3922675148" sldId="271"/>
            <ac:spMk id="89" creationId="{CC28BCC9-4093-4FD5-83EB-7EC297F51396}"/>
          </ac:spMkLst>
        </pc:spChg>
        <pc:spChg chg="add">
          <ac:chgData name="Lyndsey Rees" userId="bccda2da-c7ce-4346-b6c3-757265d6d26f" providerId="ADAL" clId="{7FA8FFDE-1440-45DE-B07E-4AE91F310A1B}" dt="2020-03-22T13:14:59.289" v="2081" actId="26606"/>
          <ac:spMkLst>
            <pc:docMk/>
            <pc:sldMk cId="3922675148" sldId="271"/>
            <ac:spMk id="106" creationId="{6288FC2F-B192-42B2-90BE-517E1039BE0B}"/>
          </ac:spMkLst>
        </pc:spChg>
        <pc:spChg chg="add">
          <ac:chgData name="Lyndsey Rees" userId="bccda2da-c7ce-4346-b6c3-757265d6d26f" providerId="ADAL" clId="{7FA8FFDE-1440-45DE-B07E-4AE91F310A1B}" dt="2020-03-22T13:14:59.289" v="2081" actId="26606"/>
          <ac:spMkLst>
            <pc:docMk/>
            <pc:sldMk cId="3922675148" sldId="271"/>
            <ac:spMk id="112" creationId="{F9ED434F-8767-46CC-B26B-5AF62FF01E66}"/>
          </ac:spMkLst>
        </pc:spChg>
        <pc:grpChg chg="del">
          <ac:chgData name="Lyndsey Rees" userId="bccda2da-c7ce-4346-b6c3-757265d6d26f" providerId="ADAL" clId="{7FA8FFDE-1440-45DE-B07E-4AE91F310A1B}" dt="2020-03-22T13:14:59.289" v="2081" actId="26606"/>
          <ac:grpSpMkLst>
            <pc:docMk/>
            <pc:sldMk cId="3922675148" sldId="271"/>
            <ac:grpSpMk id="81" creationId="{E5D4A15D-C852-47D7-A7E3-7F8FEE9FCA9D}"/>
          </ac:grpSpMkLst>
        </pc:grpChg>
        <pc:grpChg chg="del">
          <ac:chgData name="Lyndsey Rees" userId="bccda2da-c7ce-4346-b6c3-757265d6d26f" providerId="ADAL" clId="{7FA8FFDE-1440-45DE-B07E-4AE91F310A1B}" dt="2020-03-22T13:14:59.289" v="2081" actId="26606"/>
          <ac:grpSpMkLst>
            <pc:docMk/>
            <pc:sldMk cId="3922675148" sldId="271"/>
            <ac:grpSpMk id="84" creationId="{08BCF048-8940-4354-B9EC-5AD74E283CE3}"/>
          </ac:grpSpMkLst>
        </pc:grpChg>
        <pc:grpChg chg="add">
          <ac:chgData name="Lyndsey Rees" userId="bccda2da-c7ce-4346-b6c3-757265d6d26f" providerId="ADAL" clId="{7FA8FFDE-1440-45DE-B07E-4AE91F310A1B}" dt="2020-03-22T13:14:59.289" v="2081" actId="26606"/>
          <ac:grpSpMkLst>
            <pc:docMk/>
            <pc:sldMk cId="3922675148" sldId="271"/>
            <ac:grpSpMk id="95" creationId="{E5D4A15D-C852-47D7-A7E3-7F8FEE9FCA9D}"/>
          </ac:grpSpMkLst>
        </pc:grpChg>
        <pc:grpChg chg="add">
          <ac:chgData name="Lyndsey Rees" userId="bccda2da-c7ce-4346-b6c3-757265d6d26f" providerId="ADAL" clId="{7FA8FFDE-1440-45DE-B07E-4AE91F310A1B}" dt="2020-03-22T13:14:59.289" v="2081" actId="26606"/>
          <ac:grpSpMkLst>
            <pc:docMk/>
            <pc:sldMk cId="3922675148" sldId="271"/>
            <ac:grpSpMk id="108" creationId="{2F448CB3-7B4F-45D7-B7C0-DF553DF61453}"/>
          </ac:grpSpMkLst>
        </pc:grpChg>
        <pc:graphicFrameChg chg="mod modGraphic">
          <ac:chgData name="Lyndsey Rees" userId="bccda2da-c7ce-4346-b6c3-757265d6d26f" providerId="ADAL" clId="{7FA8FFDE-1440-45DE-B07E-4AE91F310A1B}" dt="2020-03-22T13:14:59.289" v="2081" actId="26606"/>
          <ac:graphicFrameMkLst>
            <pc:docMk/>
            <pc:sldMk cId="3922675148" sldId="271"/>
            <ac:graphicFrameMk id="90" creationId="{84FB2E81-EBAF-4535-A6B4-7679BFFCDA0E}"/>
          </ac:graphicFrameMkLst>
        </pc:graphicFrameChg>
      </pc:sldChg>
      <pc:sldChg chg="modSp add ord">
        <pc:chgData name="Lyndsey Rees" userId="bccda2da-c7ce-4346-b6c3-757265d6d26f" providerId="ADAL" clId="{7FA8FFDE-1440-45DE-B07E-4AE91F310A1B}" dt="2020-03-22T13:30:29.269" v="2104" actId="20577"/>
        <pc:sldMkLst>
          <pc:docMk/>
          <pc:sldMk cId="3640894438" sldId="272"/>
        </pc:sldMkLst>
        <pc:spChg chg="mod">
          <ac:chgData name="Lyndsey Rees" userId="bccda2da-c7ce-4346-b6c3-757265d6d26f" providerId="ADAL" clId="{7FA8FFDE-1440-45DE-B07E-4AE91F310A1B}" dt="2020-03-22T13:30:29.269" v="2104" actId="20577"/>
          <ac:spMkLst>
            <pc:docMk/>
            <pc:sldMk cId="3640894438" sldId="272"/>
            <ac:spMk id="2" creationId="{EE057699-9599-441B-B54A-4129B5BF2977}"/>
          </ac:spMkLst>
        </pc:spChg>
      </pc:sldChg>
      <pc:sldChg chg="addSp delSp modSp add ord">
        <pc:chgData name="Lyndsey Rees" userId="bccda2da-c7ce-4346-b6c3-757265d6d26f" providerId="ADAL" clId="{7FA8FFDE-1440-45DE-B07E-4AE91F310A1B}" dt="2020-03-22T13:36:02.600" v="2643" actId="26606"/>
        <pc:sldMkLst>
          <pc:docMk/>
          <pc:sldMk cId="2858714926" sldId="273"/>
        </pc:sldMkLst>
        <pc:spChg chg="mod">
          <ac:chgData name="Lyndsey Rees" userId="bccda2da-c7ce-4346-b6c3-757265d6d26f" providerId="ADAL" clId="{7FA8FFDE-1440-45DE-B07E-4AE91F310A1B}" dt="2020-03-22T13:32:08.482" v="2166" actId="20577"/>
          <ac:spMkLst>
            <pc:docMk/>
            <pc:sldMk cId="2858714926" sldId="273"/>
            <ac:spMk id="2" creationId="{228DCD96-5E6F-4EB4-B9AE-5D8682366D54}"/>
          </ac:spMkLst>
        </pc:spChg>
        <pc:spChg chg="del">
          <ac:chgData name="Lyndsey Rees" userId="bccda2da-c7ce-4346-b6c3-757265d6d26f" providerId="ADAL" clId="{7FA8FFDE-1440-45DE-B07E-4AE91F310A1B}" dt="2020-03-22T13:36:02.600" v="2643" actId="26606"/>
          <ac:spMkLst>
            <pc:docMk/>
            <pc:sldMk cId="2858714926" sldId="273"/>
            <ac:spMk id="19" creationId="{CC28BCC9-4093-4FD5-83EB-7EC297F51396}"/>
          </ac:spMkLst>
        </pc:spChg>
        <pc:spChg chg="add">
          <ac:chgData name="Lyndsey Rees" userId="bccda2da-c7ce-4346-b6c3-757265d6d26f" providerId="ADAL" clId="{7FA8FFDE-1440-45DE-B07E-4AE91F310A1B}" dt="2020-03-22T13:36:02.600" v="2643" actId="26606"/>
          <ac:spMkLst>
            <pc:docMk/>
            <pc:sldMk cId="2858714926" sldId="273"/>
            <ac:spMk id="33" creationId="{CC28BCC9-4093-4FD5-83EB-7EC297F51396}"/>
          </ac:spMkLst>
        </pc:spChg>
        <pc:grpChg chg="del">
          <ac:chgData name="Lyndsey Rees" userId="bccda2da-c7ce-4346-b6c3-757265d6d26f" providerId="ADAL" clId="{7FA8FFDE-1440-45DE-B07E-4AE91F310A1B}" dt="2020-03-22T13:36:02.600" v="2643" actId="26606"/>
          <ac:grpSpMkLst>
            <pc:docMk/>
            <pc:sldMk cId="2858714926" sldId="273"/>
            <ac:grpSpMk id="10" creationId="{08BCF048-8940-4354-B9EC-5AD74E283CE3}"/>
          </ac:grpSpMkLst>
        </pc:grpChg>
        <pc:grpChg chg="add">
          <ac:chgData name="Lyndsey Rees" userId="bccda2da-c7ce-4346-b6c3-757265d6d26f" providerId="ADAL" clId="{7FA8FFDE-1440-45DE-B07E-4AE91F310A1B}" dt="2020-03-22T13:36:02.600" v="2643" actId="26606"/>
          <ac:grpSpMkLst>
            <pc:docMk/>
            <pc:sldMk cId="2858714926" sldId="273"/>
            <ac:grpSpMk id="24" creationId="{08BCF048-8940-4354-B9EC-5AD74E283CE3}"/>
          </ac:grpSpMkLst>
        </pc:grpChg>
        <pc:graphicFrameChg chg="mod modGraphic">
          <ac:chgData name="Lyndsey Rees" userId="bccda2da-c7ce-4346-b6c3-757265d6d26f" providerId="ADAL" clId="{7FA8FFDE-1440-45DE-B07E-4AE91F310A1B}" dt="2020-03-22T13:36:02.600" v="2643" actId="26606"/>
          <ac:graphicFrameMkLst>
            <pc:docMk/>
            <pc:sldMk cId="2858714926" sldId="273"/>
            <ac:graphicFrameMk id="5" creationId="{95181B7A-8024-48E3-A191-E0819A43AE61}"/>
          </ac:graphicFrameMkLst>
        </pc:graphicFrameChg>
      </pc:sldChg>
      <pc:sldChg chg="modSp add del ord">
        <pc:chgData name="Lyndsey Rees" userId="bccda2da-c7ce-4346-b6c3-757265d6d26f" providerId="ADAL" clId="{7FA8FFDE-1440-45DE-B07E-4AE91F310A1B}" dt="2020-03-22T13:59:22.034" v="2761" actId="2696"/>
        <pc:sldMkLst>
          <pc:docMk/>
          <pc:sldMk cId="1610089442" sldId="274"/>
        </pc:sldMkLst>
        <pc:spChg chg="mod">
          <ac:chgData name="Lyndsey Rees" userId="bccda2da-c7ce-4346-b6c3-757265d6d26f" providerId="ADAL" clId="{7FA8FFDE-1440-45DE-B07E-4AE91F310A1B}" dt="2020-03-22T13:46:35.440" v="2683" actId="20577"/>
          <ac:spMkLst>
            <pc:docMk/>
            <pc:sldMk cId="1610089442" sldId="274"/>
            <ac:spMk id="2" creationId="{78974EAA-F114-495E-92C5-4846210AD3B8}"/>
          </ac:spMkLst>
        </pc:spChg>
        <pc:spChg chg="mod">
          <ac:chgData name="Lyndsey Rees" userId="bccda2da-c7ce-4346-b6c3-757265d6d26f" providerId="ADAL" clId="{7FA8FFDE-1440-45DE-B07E-4AE91F310A1B}" dt="2020-03-22T13:51:49.004" v="2760" actId="20577"/>
          <ac:spMkLst>
            <pc:docMk/>
            <pc:sldMk cId="1610089442" sldId="274"/>
            <ac:spMk id="3" creationId="{70A14B9A-77B3-48E0-BA68-A638838B979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2C5C2B-5004-47C0-850C-85A59BB8CA5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D1EB66F-2E95-4D5A-84D6-03289E6BD1B1}">
      <dgm:prSet/>
      <dgm:spPr/>
      <dgm:t>
        <a:bodyPr/>
        <a:lstStyle/>
        <a:p>
          <a:r>
            <a:rPr lang="en-GB"/>
            <a:t>Professional close working relationships</a:t>
          </a:r>
          <a:endParaRPr lang="en-US"/>
        </a:p>
      </dgm:t>
    </dgm:pt>
    <dgm:pt modelId="{5787D6CF-EDA2-4183-A5EF-C847E27AB66C}" type="parTrans" cxnId="{C21E47CB-5191-4D41-9AC0-5F96D7F46E48}">
      <dgm:prSet/>
      <dgm:spPr/>
      <dgm:t>
        <a:bodyPr/>
        <a:lstStyle/>
        <a:p>
          <a:endParaRPr lang="en-US"/>
        </a:p>
      </dgm:t>
    </dgm:pt>
    <dgm:pt modelId="{EB553D7D-CF23-45AB-8923-11D9D2601259}" type="sibTrans" cxnId="{C21E47CB-5191-4D41-9AC0-5F96D7F46E48}">
      <dgm:prSet/>
      <dgm:spPr/>
      <dgm:t>
        <a:bodyPr/>
        <a:lstStyle/>
        <a:p>
          <a:endParaRPr lang="en-US"/>
        </a:p>
      </dgm:t>
    </dgm:pt>
    <dgm:pt modelId="{EE3F9152-1192-42A6-8576-B8BF8181B7C4}">
      <dgm:prSet/>
      <dgm:spPr/>
      <dgm:t>
        <a:bodyPr/>
        <a:lstStyle/>
        <a:p>
          <a:r>
            <a:rPr lang="en-GB"/>
            <a:t>According to CWVYS (2018) building relationships with young people helps them feel secure, supported and valued, in turn this will allow young people to feel they can confide in a youth worker.</a:t>
          </a:r>
          <a:endParaRPr lang="en-US"/>
        </a:p>
      </dgm:t>
    </dgm:pt>
    <dgm:pt modelId="{35A4205A-81D7-47B9-9433-40BE21F5DDB4}" type="parTrans" cxnId="{F42F2A87-9A03-4076-A2DE-65A07503DB5B}">
      <dgm:prSet/>
      <dgm:spPr/>
      <dgm:t>
        <a:bodyPr/>
        <a:lstStyle/>
        <a:p>
          <a:endParaRPr lang="en-US"/>
        </a:p>
      </dgm:t>
    </dgm:pt>
    <dgm:pt modelId="{9FE78D95-07CE-4B21-BC00-87E9C1DBBB32}" type="sibTrans" cxnId="{F42F2A87-9A03-4076-A2DE-65A07503DB5B}">
      <dgm:prSet/>
      <dgm:spPr/>
      <dgm:t>
        <a:bodyPr/>
        <a:lstStyle/>
        <a:p>
          <a:endParaRPr lang="en-US"/>
        </a:p>
      </dgm:t>
    </dgm:pt>
    <dgm:pt modelId="{5460061D-1525-4161-8BC8-7625EDB39D7F}">
      <dgm:prSet/>
      <dgm:spPr/>
      <dgm:t>
        <a:bodyPr/>
        <a:lstStyle/>
        <a:p>
          <a:r>
            <a:rPr lang="en-GB"/>
            <a:t>Approachable</a:t>
          </a:r>
          <a:endParaRPr lang="en-US"/>
        </a:p>
      </dgm:t>
    </dgm:pt>
    <dgm:pt modelId="{B6E208F5-7417-48D3-8FE6-CA6E3EC89D32}" type="parTrans" cxnId="{2B202710-D018-498B-ABE0-470D2866926D}">
      <dgm:prSet/>
      <dgm:spPr/>
      <dgm:t>
        <a:bodyPr/>
        <a:lstStyle/>
        <a:p>
          <a:endParaRPr lang="en-US"/>
        </a:p>
      </dgm:t>
    </dgm:pt>
    <dgm:pt modelId="{FBD3E5CF-A459-4447-BFA7-A8EB9C27DC86}" type="sibTrans" cxnId="{2B202710-D018-498B-ABE0-470D2866926D}">
      <dgm:prSet/>
      <dgm:spPr/>
      <dgm:t>
        <a:bodyPr/>
        <a:lstStyle/>
        <a:p>
          <a:endParaRPr lang="en-US"/>
        </a:p>
      </dgm:t>
    </dgm:pt>
    <dgm:pt modelId="{99F2A02C-1916-4FEA-BF9B-A0A02FCBD766}" type="pres">
      <dgm:prSet presAssocID="{4E2C5C2B-5004-47C0-850C-85A59BB8CA5C}" presName="root" presStyleCnt="0">
        <dgm:presLayoutVars>
          <dgm:dir/>
          <dgm:resizeHandles val="exact"/>
        </dgm:presLayoutVars>
      </dgm:prSet>
      <dgm:spPr/>
    </dgm:pt>
    <dgm:pt modelId="{256B9D39-E473-48AE-B360-245415FE6903}" type="pres">
      <dgm:prSet presAssocID="{AD1EB66F-2E95-4D5A-84D6-03289E6BD1B1}" presName="compNode" presStyleCnt="0"/>
      <dgm:spPr/>
    </dgm:pt>
    <dgm:pt modelId="{E387B4DB-B504-4401-A5BE-05554BD262BE}" type="pres">
      <dgm:prSet presAssocID="{AD1EB66F-2E95-4D5A-84D6-03289E6BD1B1}" presName="bgRect" presStyleLbl="bgShp" presStyleIdx="0" presStyleCnt="3"/>
      <dgm:spPr/>
    </dgm:pt>
    <dgm:pt modelId="{31EECC6A-82AF-4647-A841-3BF532D89ECE}" type="pres">
      <dgm:prSet presAssocID="{AD1EB66F-2E95-4D5A-84D6-03289E6BD1B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CBFB3EF-33EB-4D0D-A327-C079DFE8D6B1}" type="pres">
      <dgm:prSet presAssocID="{AD1EB66F-2E95-4D5A-84D6-03289E6BD1B1}" presName="spaceRect" presStyleCnt="0"/>
      <dgm:spPr/>
    </dgm:pt>
    <dgm:pt modelId="{D7B15691-9012-4948-AF36-57C0536C68E2}" type="pres">
      <dgm:prSet presAssocID="{AD1EB66F-2E95-4D5A-84D6-03289E6BD1B1}" presName="parTx" presStyleLbl="revTx" presStyleIdx="0" presStyleCnt="3">
        <dgm:presLayoutVars>
          <dgm:chMax val="0"/>
          <dgm:chPref val="0"/>
        </dgm:presLayoutVars>
      </dgm:prSet>
      <dgm:spPr/>
    </dgm:pt>
    <dgm:pt modelId="{4FC2DA46-AF0D-4908-9F49-BA494F0EC539}" type="pres">
      <dgm:prSet presAssocID="{EB553D7D-CF23-45AB-8923-11D9D2601259}" presName="sibTrans" presStyleCnt="0"/>
      <dgm:spPr/>
    </dgm:pt>
    <dgm:pt modelId="{B9AC62A1-B78B-4D3B-B2E6-7EDF0C13F404}" type="pres">
      <dgm:prSet presAssocID="{EE3F9152-1192-42A6-8576-B8BF8181B7C4}" presName="compNode" presStyleCnt="0"/>
      <dgm:spPr/>
    </dgm:pt>
    <dgm:pt modelId="{A864DAC9-A1E1-46DA-85F8-ACCD8AC49406}" type="pres">
      <dgm:prSet presAssocID="{EE3F9152-1192-42A6-8576-B8BF8181B7C4}" presName="bgRect" presStyleLbl="bgShp" presStyleIdx="1" presStyleCnt="3"/>
      <dgm:spPr/>
    </dgm:pt>
    <dgm:pt modelId="{5321681D-82FE-4442-A121-EDF3C6DF693F}" type="pres">
      <dgm:prSet presAssocID="{EE3F9152-1192-42A6-8576-B8BF8181B7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C9C0D009-BEAE-40BB-B7F4-21F80D0E7E02}" type="pres">
      <dgm:prSet presAssocID="{EE3F9152-1192-42A6-8576-B8BF8181B7C4}" presName="spaceRect" presStyleCnt="0"/>
      <dgm:spPr/>
    </dgm:pt>
    <dgm:pt modelId="{42D480B3-DA07-4DC3-91DB-8546B9496AB2}" type="pres">
      <dgm:prSet presAssocID="{EE3F9152-1192-42A6-8576-B8BF8181B7C4}" presName="parTx" presStyleLbl="revTx" presStyleIdx="1" presStyleCnt="3">
        <dgm:presLayoutVars>
          <dgm:chMax val="0"/>
          <dgm:chPref val="0"/>
        </dgm:presLayoutVars>
      </dgm:prSet>
      <dgm:spPr/>
    </dgm:pt>
    <dgm:pt modelId="{2D67FB39-2710-4435-901C-2036ECD253EC}" type="pres">
      <dgm:prSet presAssocID="{9FE78D95-07CE-4B21-BC00-87E9C1DBBB32}" presName="sibTrans" presStyleCnt="0"/>
      <dgm:spPr/>
    </dgm:pt>
    <dgm:pt modelId="{9B764692-D835-4987-8AE6-25670E9550C8}" type="pres">
      <dgm:prSet presAssocID="{5460061D-1525-4161-8BC8-7625EDB39D7F}" presName="compNode" presStyleCnt="0"/>
      <dgm:spPr/>
    </dgm:pt>
    <dgm:pt modelId="{91C7E4B4-36D0-41E1-8526-39CE502F8928}" type="pres">
      <dgm:prSet presAssocID="{5460061D-1525-4161-8BC8-7625EDB39D7F}" presName="bgRect" presStyleLbl="bgShp" presStyleIdx="2" presStyleCnt="3"/>
      <dgm:spPr/>
    </dgm:pt>
    <dgm:pt modelId="{96AC90E0-B3FC-44B1-A270-A1A2C1BC2BF5}" type="pres">
      <dgm:prSet presAssocID="{5460061D-1525-4161-8BC8-7625EDB39D7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A7911693-0F55-4F23-8BA4-0DE3FDC37E3B}" type="pres">
      <dgm:prSet presAssocID="{5460061D-1525-4161-8BC8-7625EDB39D7F}" presName="spaceRect" presStyleCnt="0"/>
      <dgm:spPr/>
    </dgm:pt>
    <dgm:pt modelId="{481ACF7E-F3E1-4701-B3AB-44A97A2D52B6}" type="pres">
      <dgm:prSet presAssocID="{5460061D-1525-4161-8BC8-7625EDB39D7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FF5AB00-8D64-4E8A-BFD3-198403BE7D75}" type="presOf" srcId="{4E2C5C2B-5004-47C0-850C-85A59BB8CA5C}" destId="{99F2A02C-1916-4FEA-BF9B-A0A02FCBD766}" srcOrd="0" destOrd="0" presId="urn:microsoft.com/office/officeart/2018/2/layout/IconVerticalSolidList"/>
    <dgm:cxn modelId="{2B202710-D018-498B-ABE0-470D2866926D}" srcId="{4E2C5C2B-5004-47C0-850C-85A59BB8CA5C}" destId="{5460061D-1525-4161-8BC8-7625EDB39D7F}" srcOrd="2" destOrd="0" parTransId="{B6E208F5-7417-48D3-8FE6-CA6E3EC89D32}" sibTransId="{FBD3E5CF-A459-4447-BFA7-A8EB9C27DC86}"/>
    <dgm:cxn modelId="{F42F2A87-9A03-4076-A2DE-65A07503DB5B}" srcId="{4E2C5C2B-5004-47C0-850C-85A59BB8CA5C}" destId="{EE3F9152-1192-42A6-8576-B8BF8181B7C4}" srcOrd="1" destOrd="0" parTransId="{35A4205A-81D7-47B9-9433-40BE21F5DDB4}" sibTransId="{9FE78D95-07CE-4B21-BC00-87E9C1DBBB32}"/>
    <dgm:cxn modelId="{BC76F88A-ECD8-42E0-B858-E195F685AF91}" type="presOf" srcId="{5460061D-1525-4161-8BC8-7625EDB39D7F}" destId="{481ACF7E-F3E1-4701-B3AB-44A97A2D52B6}" srcOrd="0" destOrd="0" presId="urn:microsoft.com/office/officeart/2018/2/layout/IconVerticalSolidList"/>
    <dgm:cxn modelId="{7A7FE9BD-3ACB-438E-8D63-7DF830EB8DD6}" type="presOf" srcId="{AD1EB66F-2E95-4D5A-84D6-03289E6BD1B1}" destId="{D7B15691-9012-4948-AF36-57C0536C68E2}" srcOrd="0" destOrd="0" presId="urn:microsoft.com/office/officeart/2018/2/layout/IconVerticalSolidList"/>
    <dgm:cxn modelId="{C21E47CB-5191-4D41-9AC0-5F96D7F46E48}" srcId="{4E2C5C2B-5004-47C0-850C-85A59BB8CA5C}" destId="{AD1EB66F-2E95-4D5A-84D6-03289E6BD1B1}" srcOrd="0" destOrd="0" parTransId="{5787D6CF-EDA2-4183-A5EF-C847E27AB66C}" sibTransId="{EB553D7D-CF23-45AB-8923-11D9D2601259}"/>
    <dgm:cxn modelId="{1F6BDDF8-1857-4941-A5B4-7FDC3049889A}" type="presOf" srcId="{EE3F9152-1192-42A6-8576-B8BF8181B7C4}" destId="{42D480B3-DA07-4DC3-91DB-8546B9496AB2}" srcOrd="0" destOrd="0" presId="urn:microsoft.com/office/officeart/2018/2/layout/IconVerticalSolidList"/>
    <dgm:cxn modelId="{B08C47A0-CE7A-4A0B-BDA4-423DC794BE06}" type="presParOf" srcId="{99F2A02C-1916-4FEA-BF9B-A0A02FCBD766}" destId="{256B9D39-E473-48AE-B360-245415FE6903}" srcOrd="0" destOrd="0" presId="urn:microsoft.com/office/officeart/2018/2/layout/IconVerticalSolidList"/>
    <dgm:cxn modelId="{52BFD89A-3705-444B-B5AF-1B88A50DEFF4}" type="presParOf" srcId="{256B9D39-E473-48AE-B360-245415FE6903}" destId="{E387B4DB-B504-4401-A5BE-05554BD262BE}" srcOrd="0" destOrd="0" presId="urn:microsoft.com/office/officeart/2018/2/layout/IconVerticalSolidList"/>
    <dgm:cxn modelId="{49DF1C8D-583B-4458-B6E9-C5CD8A189BC7}" type="presParOf" srcId="{256B9D39-E473-48AE-B360-245415FE6903}" destId="{31EECC6A-82AF-4647-A841-3BF532D89ECE}" srcOrd="1" destOrd="0" presId="urn:microsoft.com/office/officeart/2018/2/layout/IconVerticalSolidList"/>
    <dgm:cxn modelId="{E3245D92-8A4B-4D12-BCAB-805B6BDA2483}" type="presParOf" srcId="{256B9D39-E473-48AE-B360-245415FE6903}" destId="{ECBFB3EF-33EB-4D0D-A327-C079DFE8D6B1}" srcOrd="2" destOrd="0" presId="urn:microsoft.com/office/officeart/2018/2/layout/IconVerticalSolidList"/>
    <dgm:cxn modelId="{ECA28D48-7B5C-420D-AB0C-E1BA76DB463A}" type="presParOf" srcId="{256B9D39-E473-48AE-B360-245415FE6903}" destId="{D7B15691-9012-4948-AF36-57C0536C68E2}" srcOrd="3" destOrd="0" presId="urn:microsoft.com/office/officeart/2018/2/layout/IconVerticalSolidList"/>
    <dgm:cxn modelId="{2693B5AA-0569-4E06-9993-CC4BD432E2CC}" type="presParOf" srcId="{99F2A02C-1916-4FEA-BF9B-A0A02FCBD766}" destId="{4FC2DA46-AF0D-4908-9F49-BA494F0EC539}" srcOrd="1" destOrd="0" presId="urn:microsoft.com/office/officeart/2018/2/layout/IconVerticalSolidList"/>
    <dgm:cxn modelId="{B9D74563-B6BB-41C4-A677-F735FC13FE1C}" type="presParOf" srcId="{99F2A02C-1916-4FEA-BF9B-A0A02FCBD766}" destId="{B9AC62A1-B78B-4D3B-B2E6-7EDF0C13F404}" srcOrd="2" destOrd="0" presId="urn:microsoft.com/office/officeart/2018/2/layout/IconVerticalSolidList"/>
    <dgm:cxn modelId="{C8F6C9A9-A1FB-4F81-B591-A5E2B88CC7D1}" type="presParOf" srcId="{B9AC62A1-B78B-4D3B-B2E6-7EDF0C13F404}" destId="{A864DAC9-A1E1-46DA-85F8-ACCD8AC49406}" srcOrd="0" destOrd="0" presId="urn:microsoft.com/office/officeart/2018/2/layout/IconVerticalSolidList"/>
    <dgm:cxn modelId="{394005F8-479D-4DB8-B56D-EF78B13E2F75}" type="presParOf" srcId="{B9AC62A1-B78B-4D3B-B2E6-7EDF0C13F404}" destId="{5321681D-82FE-4442-A121-EDF3C6DF693F}" srcOrd="1" destOrd="0" presId="urn:microsoft.com/office/officeart/2018/2/layout/IconVerticalSolidList"/>
    <dgm:cxn modelId="{3869DE96-B0AC-4263-88A3-24C82641E5CE}" type="presParOf" srcId="{B9AC62A1-B78B-4D3B-B2E6-7EDF0C13F404}" destId="{C9C0D009-BEAE-40BB-B7F4-21F80D0E7E02}" srcOrd="2" destOrd="0" presId="urn:microsoft.com/office/officeart/2018/2/layout/IconVerticalSolidList"/>
    <dgm:cxn modelId="{154D1568-E76D-41CF-B185-4AB1D950E9F2}" type="presParOf" srcId="{B9AC62A1-B78B-4D3B-B2E6-7EDF0C13F404}" destId="{42D480B3-DA07-4DC3-91DB-8546B9496AB2}" srcOrd="3" destOrd="0" presId="urn:microsoft.com/office/officeart/2018/2/layout/IconVerticalSolidList"/>
    <dgm:cxn modelId="{14894571-7612-4931-8B37-39AECEEECBD9}" type="presParOf" srcId="{99F2A02C-1916-4FEA-BF9B-A0A02FCBD766}" destId="{2D67FB39-2710-4435-901C-2036ECD253EC}" srcOrd="3" destOrd="0" presId="urn:microsoft.com/office/officeart/2018/2/layout/IconVerticalSolidList"/>
    <dgm:cxn modelId="{8C6D9DA6-7C0D-45A7-82B0-603205A9CDA9}" type="presParOf" srcId="{99F2A02C-1916-4FEA-BF9B-A0A02FCBD766}" destId="{9B764692-D835-4987-8AE6-25670E9550C8}" srcOrd="4" destOrd="0" presId="urn:microsoft.com/office/officeart/2018/2/layout/IconVerticalSolidList"/>
    <dgm:cxn modelId="{866CCA1D-DBA4-4F2F-943E-676A5ABA5CC4}" type="presParOf" srcId="{9B764692-D835-4987-8AE6-25670E9550C8}" destId="{91C7E4B4-36D0-41E1-8526-39CE502F8928}" srcOrd="0" destOrd="0" presId="urn:microsoft.com/office/officeart/2018/2/layout/IconVerticalSolidList"/>
    <dgm:cxn modelId="{F84A188E-288A-4F03-8A41-FB73A83D89AF}" type="presParOf" srcId="{9B764692-D835-4987-8AE6-25670E9550C8}" destId="{96AC90E0-B3FC-44B1-A270-A1A2C1BC2BF5}" srcOrd="1" destOrd="0" presId="urn:microsoft.com/office/officeart/2018/2/layout/IconVerticalSolidList"/>
    <dgm:cxn modelId="{D95746C2-1DEB-4FB1-AE59-394CA706136D}" type="presParOf" srcId="{9B764692-D835-4987-8AE6-25670E9550C8}" destId="{A7911693-0F55-4F23-8BA4-0DE3FDC37E3B}" srcOrd="2" destOrd="0" presId="urn:microsoft.com/office/officeart/2018/2/layout/IconVerticalSolidList"/>
    <dgm:cxn modelId="{D67C73FE-F03B-40CC-9620-A5F07134DEE6}" type="presParOf" srcId="{9B764692-D835-4987-8AE6-25670E9550C8}" destId="{481ACF7E-F3E1-4701-B3AB-44A97A2D52B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838EC8-5AD8-4AFF-983C-E2E8A2E1BE0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A091497-A181-487E-8DA4-CD4D416973FF}">
      <dgm:prSet/>
      <dgm:spPr/>
      <dgm:t>
        <a:bodyPr/>
        <a:lstStyle/>
        <a:p>
          <a:r>
            <a:rPr lang="en-US"/>
            <a:t>So what was good and what was bad about the situation?</a:t>
          </a:r>
        </a:p>
      </dgm:t>
    </dgm:pt>
    <dgm:pt modelId="{F8376610-6378-4069-AFE8-57B1B50BA6AC}" type="parTrans" cxnId="{6C495EF9-119A-4D24-AEC1-AC9E052B9DBC}">
      <dgm:prSet/>
      <dgm:spPr/>
      <dgm:t>
        <a:bodyPr/>
        <a:lstStyle/>
        <a:p>
          <a:endParaRPr lang="en-US"/>
        </a:p>
      </dgm:t>
    </dgm:pt>
    <dgm:pt modelId="{6377B8F9-DA4E-4331-8F70-F99046C7E3FC}" type="sibTrans" cxnId="{6C495EF9-119A-4D24-AEC1-AC9E052B9DBC}">
      <dgm:prSet/>
      <dgm:spPr/>
      <dgm:t>
        <a:bodyPr/>
        <a:lstStyle/>
        <a:p>
          <a:endParaRPr lang="en-US"/>
        </a:p>
      </dgm:t>
    </dgm:pt>
    <dgm:pt modelId="{0D89735D-8688-4F08-A60F-4E5612467C9B}">
      <dgm:prSet/>
      <dgm:spPr/>
      <dgm:t>
        <a:bodyPr/>
        <a:lstStyle/>
        <a:p>
          <a:r>
            <a:rPr lang="en-US"/>
            <a:t>Positives:- I was approachable.</a:t>
          </a:r>
        </a:p>
      </dgm:t>
    </dgm:pt>
    <dgm:pt modelId="{52BFCC2F-CCFD-42FA-830D-6E27D7C91F81}" type="parTrans" cxnId="{0F3AB899-0D69-45CA-8698-373DB4372DEF}">
      <dgm:prSet/>
      <dgm:spPr/>
      <dgm:t>
        <a:bodyPr/>
        <a:lstStyle/>
        <a:p>
          <a:endParaRPr lang="en-US"/>
        </a:p>
      </dgm:t>
    </dgm:pt>
    <dgm:pt modelId="{A424ABB3-9E15-4440-895D-207CF35BA54E}" type="sibTrans" cxnId="{0F3AB899-0D69-45CA-8698-373DB4372DEF}">
      <dgm:prSet/>
      <dgm:spPr/>
      <dgm:t>
        <a:bodyPr/>
        <a:lstStyle/>
        <a:p>
          <a:endParaRPr lang="en-US"/>
        </a:p>
      </dgm:t>
    </dgm:pt>
    <dgm:pt modelId="{07F2A03E-99C4-4ABB-BB37-E991490B6585}">
      <dgm:prSet/>
      <dgm:spPr/>
      <dgm:t>
        <a:bodyPr/>
        <a:lstStyle/>
        <a:p>
          <a:r>
            <a:rPr lang="en-US"/>
            <a:t>She took my advice on board.</a:t>
          </a:r>
        </a:p>
      </dgm:t>
    </dgm:pt>
    <dgm:pt modelId="{8FA6A8F4-739A-4D07-8355-4C0F4858F96A}" type="parTrans" cxnId="{AED5827B-4D3D-4753-8B34-DB5061BFF68C}">
      <dgm:prSet/>
      <dgm:spPr/>
      <dgm:t>
        <a:bodyPr/>
        <a:lstStyle/>
        <a:p>
          <a:endParaRPr lang="en-US"/>
        </a:p>
      </dgm:t>
    </dgm:pt>
    <dgm:pt modelId="{6A7A9028-FF4F-4284-A2A8-051F8AD49073}" type="sibTrans" cxnId="{AED5827B-4D3D-4753-8B34-DB5061BFF68C}">
      <dgm:prSet/>
      <dgm:spPr/>
      <dgm:t>
        <a:bodyPr/>
        <a:lstStyle/>
        <a:p>
          <a:endParaRPr lang="en-US"/>
        </a:p>
      </dgm:t>
    </dgm:pt>
    <dgm:pt modelId="{CDD38CE3-3CBE-4170-82F6-F3C3F3FF6A31}">
      <dgm:prSet/>
      <dgm:spPr/>
      <dgm:t>
        <a:bodyPr/>
        <a:lstStyle/>
        <a:p>
          <a:r>
            <a:rPr lang="en-US"/>
            <a:t>Downside:- little information to act on.</a:t>
          </a:r>
        </a:p>
      </dgm:t>
    </dgm:pt>
    <dgm:pt modelId="{1A23285E-1D53-49BB-A518-416A7328D33A}" type="parTrans" cxnId="{2DDBB21D-EA81-4115-B5CA-AAF22E1D1CEB}">
      <dgm:prSet/>
      <dgm:spPr/>
      <dgm:t>
        <a:bodyPr/>
        <a:lstStyle/>
        <a:p>
          <a:endParaRPr lang="en-US"/>
        </a:p>
      </dgm:t>
    </dgm:pt>
    <dgm:pt modelId="{625D01D9-3FF6-4437-8CA6-15DA2CD52E70}" type="sibTrans" cxnId="{2DDBB21D-EA81-4115-B5CA-AAF22E1D1CEB}">
      <dgm:prSet/>
      <dgm:spPr/>
      <dgm:t>
        <a:bodyPr/>
        <a:lstStyle/>
        <a:p>
          <a:endParaRPr lang="en-US"/>
        </a:p>
      </dgm:t>
    </dgm:pt>
    <dgm:pt modelId="{3A144812-3C32-4D95-91F5-4506FB946E85}" type="pres">
      <dgm:prSet presAssocID="{98838EC8-5AD8-4AFF-983C-E2E8A2E1BE03}" presName="linear" presStyleCnt="0">
        <dgm:presLayoutVars>
          <dgm:animLvl val="lvl"/>
          <dgm:resizeHandles val="exact"/>
        </dgm:presLayoutVars>
      </dgm:prSet>
      <dgm:spPr/>
    </dgm:pt>
    <dgm:pt modelId="{B3AD2F3A-A1E1-4745-9310-730D9358BA87}" type="pres">
      <dgm:prSet presAssocID="{AA091497-A181-487E-8DA4-CD4D416973F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556B0EB-9AEF-4324-8C5F-61E4C23EA30A}" type="pres">
      <dgm:prSet presAssocID="{6377B8F9-DA4E-4331-8F70-F99046C7E3FC}" presName="spacer" presStyleCnt="0"/>
      <dgm:spPr/>
    </dgm:pt>
    <dgm:pt modelId="{191250D2-8181-4426-9946-D53DEDF6D84B}" type="pres">
      <dgm:prSet presAssocID="{0D89735D-8688-4F08-A60F-4E5612467C9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5335290-1E64-4650-8513-9AE862E2EADD}" type="pres">
      <dgm:prSet presAssocID="{A424ABB3-9E15-4440-895D-207CF35BA54E}" presName="spacer" presStyleCnt="0"/>
      <dgm:spPr/>
    </dgm:pt>
    <dgm:pt modelId="{53805176-BA28-4A58-BED7-A74779C2E746}" type="pres">
      <dgm:prSet presAssocID="{07F2A03E-99C4-4ABB-BB37-E991490B658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9D5D258-7581-47D4-8619-BD887E5FEF22}" type="pres">
      <dgm:prSet presAssocID="{6A7A9028-FF4F-4284-A2A8-051F8AD49073}" presName="spacer" presStyleCnt="0"/>
      <dgm:spPr/>
    </dgm:pt>
    <dgm:pt modelId="{783F785C-25BB-4F13-AA78-E2941090E57F}" type="pres">
      <dgm:prSet presAssocID="{CDD38CE3-3CBE-4170-82F6-F3C3F3FF6A3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7D2A706-D9B0-4BD6-83C5-AAD0977C6D79}" type="presOf" srcId="{AA091497-A181-487E-8DA4-CD4D416973FF}" destId="{B3AD2F3A-A1E1-4745-9310-730D9358BA87}" srcOrd="0" destOrd="0" presId="urn:microsoft.com/office/officeart/2005/8/layout/vList2"/>
    <dgm:cxn modelId="{2DDBB21D-EA81-4115-B5CA-AAF22E1D1CEB}" srcId="{98838EC8-5AD8-4AFF-983C-E2E8A2E1BE03}" destId="{CDD38CE3-3CBE-4170-82F6-F3C3F3FF6A31}" srcOrd="3" destOrd="0" parTransId="{1A23285E-1D53-49BB-A518-416A7328D33A}" sibTransId="{625D01D9-3FF6-4437-8CA6-15DA2CD52E70}"/>
    <dgm:cxn modelId="{FA815E28-7B27-46E2-AEC2-60E45F0515A5}" type="presOf" srcId="{07F2A03E-99C4-4ABB-BB37-E991490B6585}" destId="{53805176-BA28-4A58-BED7-A74779C2E746}" srcOrd="0" destOrd="0" presId="urn:microsoft.com/office/officeart/2005/8/layout/vList2"/>
    <dgm:cxn modelId="{3D858159-0D5E-4BF6-9EC7-D999EE275CC9}" type="presOf" srcId="{CDD38CE3-3CBE-4170-82F6-F3C3F3FF6A31}" destId="{783F785C-25BB-4F13-AA78-E2941090E57F}" srcOrd="0" destOrd="0" presId="urn:microsoft.com/office/officeart/2005/8/layout/vList2"/>
    <dgm:cxn modelId="{AED5827B-4D3D-4753-8B34-DB5061BFF68C}" srcId="{98838EC8-5AD8-4AFF-983C-E2E8A2E1BE03}" destId="{07F2A03E-99C4-4ABB-BB37-E991490B6585}" srcOrd="2" destOrd="0" parTransId="{8FA6A8F4-739A-4D07-8355-4C0F4858F96A}" sibTransId="{6A7A9028-FF4F-4284-A2A8-051F8AD49073}"/>
    <dgm:cxn modelId="{0F3AB899-0D69-45CA-8698-373DB4372DEF}" srcId="{98838EC8-5AD8-4AFF-983C-E2E8A2E1BE03}" destId="{0D89735D-8688-4F08-A60F-4E5612467C9B}" srcOrd="1" destOrd="0" parTransId="{52BFCC2F-CCFD-42FA-830D-6E27D7C91F81}" sibTransId="{A424ABB3-9E15-4440-895D-207CF35BA54E}"/>
    <dgm:cxn modelId="{B0DCE49E-36A8-4096-B136-9E5FAC335015}" type="presOf" srcId="{0D89735D-8688-4F08-A60F-4E5612467C9B}" destId="{191250D2-8181-4426-9946-D53DEDF6D84B}" srcOrd="0" destOrd="0" presId="urn:microsoft.com/office/officeart/2005/8/layout/vList2"/>
    <dgm:cxn modelId="{C05899DA-2EA9-4D13-ABEB-AF841155A0B3}" type="presOf" srcId="{98838EC8-5AD8-4AFF-983C-E2E8A2E1BE03}" destId="{3A144812-3C32-4D95-91F5-4506FB946E85}" srcOrd="0" destOrd="0" presId="urn:microsoft.com/office/officeart/2005/8/layout/vList2"/>
    <dgm:cxn modelId="{6C495EF9-119A-4D24-AEC1-AC9E052B9DBC}" srcId="{98838EC8-5AD8-4AFF-983C-E2E8A2E1BE03}" destId="{AA091497-A181-487E-8DA4-CD4D416973FF}" srcOrd="0" destOrd="0" parTransId="{F8376610-6378-4069-AFE8-57B1B50BA6AC}" sibTransId="{6377B8F9-DA4E-4331-8F70-F99046C7E3FC}"/>
    <dgm:cxn modelId="{DEDB9965-B283-4F7D-AE60-F0876C221BB9}" type="presParOf" srcId="{3A144812-3C32-4D95-91F5-4506FB946E85}" destId="{B3AD2F3A-A1E1-4745-9310-730D9358BA87}" srcOrd="0" destOrd="0" presId="urn:microsoft.com/office/officeart/2005/8/layout/vList2"/>
    <dgm:cxn modelId="{7AAC3C16-ED1F-4365-9370-FE58A2F0582A}" type="presParOf" srcId="{3A144812-3C32-4D95-91F5-4506FB946E85}" destId="{F556B0EB-9AEF-4324-8C5F-61E4C23EA30A}" srcOrd="1" destOrd="0" presId="urn:microsoft.com/office/officeart/2005/8/layout/vList2"/>
    <dgm:cxn modelId="{48DD9E11-F718-4328-AC94-7B890BFB7A22}" type="presParOf" srcId="{3A144812-3C32-4D95-91F5-4506FB946E85}" destId="{191250D2-8181-4426-9946-D53DEDF6D84B}" srcOrd="2" destOrd="0" presId="urn:microsoft.com/office/officeart/2005/8/layout/vList2"/>
    <dgm:cxn modelId="{34467E8F-728C-40DC-AAA4-00E3079EAEB9}" type="presParOf" srcId="{3A144812-3C32-4D95-91F5-4506FB946E85}" destId="{C5335290-1E64-4650-8513-9AE862E2EADD}" srcOrd="3" destOrd="0" presId="urn:microsoft.com/office/officeart/2005/8/layout/vList2"/>
    <dgm:cxn modelId="{81D4CF60-4D95-4521-A0D0-79A6A2B98240}" type="presParOf" srcId="{3A144812-3C32-4D95-91F5-4506FB946E85}" destId="{53805176-BA28-4A58-BED7-A74779C2E746}" srcOrd="4" destOrd="0" presId="urn:microsoft.com/office/officeart/2005/8/layout/vList2"/>
    <dgm:cxn modelId="{34760534-9408-4073-B2FB-E0F8EEE31C2A}" type="presParOf" srcId="{3A144812-3C32-4D95-91F5-4506FB946E85}" destId="{39D5D258-7581-47D4-8619-BD887E5FEF22}" srcOrd="5" destOrd="0" presId="urn:microsoft.com/office/officeart/2005/8/layout/vList2"/>
    <dgm:cxn modelId="{A968CBBD-E332-412D-8F29-505E572C6506}" type="presParOf" srcId="{3A144812-3C32-4D95-91F5-4506FB946E85}" destId="{783F785C-25BB-4F13-AA78-E2941090E57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2C5C2B-5004-47C0-850C-85A59BB8CA5C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D1EB66F-2E95-4D5A-84D6-03289E6BD1B1}">
      <dgm:prSet/>
      <dgm:spPr/>
      <dgm:t>
        <a:bodyPr/>
        <a:lstStyle/>
        <a:p>
          <a:r>
            <a:rPr lang="en-US" dirty="0"/>
            <a:t>That the young person needed guidance.</a:t>
          </a:r>
        </a:p>
      </dgm:t>
    </dgm:pt>
    <dgm:pt modelId="{5787D6CF-EDA2-4183-A5EF-C847E27AB66C}" type="parTrans" cxnId="{C21E47CB-5191-4D41-9AC0-5F96D7F46E48}">
      <dgm:prSet/>
      <dgm:spPr/>
      <dgm:t>
        <a:bodyPr/>
        <a:lstStyle/>
        <a:p>
          <a:endParaRPr lang="en-US"/>
        </a:p>
      </dgm:t>
    </dgm:pt>
    <dgm:pt modelId="{EB553D7D-CF23-45AB-8923-11D9D2601259}" type="sibTrans" cxnId="{C21E47CB-5191-4D41-9AC0-5F96D7F46E48}">
      <dgm:prSet/>
      <dgm:spPr/>
      <dgm:t>
        <a:bodyPr/>
        <a:lstStyle/>
        <a:p>
          <a:endParaRPr lang="en-US"/>
        </a:p>
      </dgm:t>
    </dgm:pt>
    <dgm:pt modelId="{EE3F9152-1192-42A6-8576-B8BF8181B7C4}">
      <dgm:prSet/>
      <dgm:spPr/>
      <dgm:t>
        <a:bodyPr/>
        <a:lstStyle/>
        <a:p>
          <a:r>
            <a:rPr lang="en-US" dirty="0"/>
            <a:t>She needed to get it off her chest as she felt a little alone.</a:t>
          </a:r>
        </a:p>
      </dgm:t>
    </dgm:pt>
    <dgm:pt modelId="{35A4205A-81D7-47B9-9433-40BE21F5DDB4}" type="parTrans" cxnId="{F42F2A87-9A03-4076-A2DE-65A07503DB5B}">
      <dgm:prSet/>
      <dgm:spPr/>
      <dgm:t>
        <a:bodyPr/>
        <a:lstStyle/>
        <a:p>
          <a:endParaRPr lang="en-US"/>
        </a:p>
      </dgm:t>
    </dgm:pt>
    <dgm:pt modelId="{9FE78D95-07CE-4B21-BC00-87E9C1DBBB32}" type="sibTrans" cxnId="{F42F2A87-9A03-4076-A2DE-65A07503DB5B}">
      <dgm:prSet/>
      <dgm:spPr/>
      <dgm:t>
        <a:bodyPr/>
        <a:lstStyle/>
        <a:p>
          <a:endParaRPr lang="en-US"/>
        </a:p>
      </dgm:t>
    </dgm:pt>
    <dgm:pt modelId="{5460061D-1525-4161-8BC8-7625EDB39D7F}">
      <dgm:prSet/>
      <dgm:spPr/>
      <dgm:t>
        <a:bodyPr/>
        <a:lstStyle/>
        <a:p>
          <a:r>
            <a:rPr lang="en-US" dirty="0"/>
            <a:t>Gained her trust.</a:t>
          </a:r>
        </a:p>
      </dgm:t>
    </dgm:pt>
    <dgm:pt modelId="{B6E208F5-7417-48D3-8FE6-CA6E3EC89D32}" type="parTrans" cxnId="{2B202710-D018-498B-ABE0-470D2866926D}">
      <dgm:prSet/>
      <dgm:spPr/>
      <dgm:t>
        <a:bodyPr/>
        <a:lstStyle/>
        <a:p>
          <a:endParaRPr lang="en-US"/>
        </a:p>
      </dgm:t>
    </dgm:pt>
    <dgm:pt modelId="{FBD3E5CF-A459-4447-BFA7-A8EB9C27DC86}" type="sibTrans" cxnId="{2B202710-D018-498B-ABE0-470D2866926D}">
      <dgm:prSet/>
      <dgm:spPr/>
      <dgm:t>
        <a:bodyPr/>
        <a:lstStyle/>
        <a:p>
          <a:endParaRPr lang="en-US"/>
        </a:p>
      </dgm:t>
    </dgm:pt>
    <dgm:pt modelId="{EE5FC10E-C2F2-46E7-ADDA-761F8118810C}" type="pres">
      <dgm:prSet presAssocID="{4E2C5C2B-5004-47C0-850C-85A59BB8CA5C}" presName="outerComposite" presStyleCnt="0">
        <dgm:presLayoutVars>
          <dgm:chMax val="5"/>
          <dgm:dir/>
          <dgm:resizeHandles val="exact"/>
        </dgm:presLayoutVars>
      </dgm:prSet>
      <dgm:spPr/>
    </dgm:pt>
    <dgm:pt modelId="{B3F14432-D131-487A-94D1-B46D74AA1306}" type="pres">
      <dgm:prSet presAssocID="{4E2C5C2B-5004-47C0-850C-85A59BB8CA5C}" presName="dummyMaxCanvas" presStyleCnt="0">
        <dgm:presLayoutVars/>
      </dgm:prSet>
      <dgm:spPr/>
    </dgm:pt>
    <dgm:pt modelId="{5EEEB0C5-A847-48DD-8BB2-C6AF53495640}" type="pres">
      <dgm:prSet presAssocID="{4E2C5C2B-5004-47C0-850C-85A59BB8CA5C}" presName="ThreeNodes_1" presStyleLbl="node1" presStyleIdx="0" presStyleCnt="3">
        <dgm:presLayoutVars>
          <dgm:bulletEnabled val="1"/>
        </dgm:presLayoutVars>
      </dgm:prSet>
      <dgm:spPr/>
    </dgm:pt>
    <dgm:pt modelId="{EBBEEC74-C717-4B7A-8E1E-4B98B3A4A1ED}" type="pres">
      <dgm:prSet presAssocID="{4E2C5C2B-5004-47C0-850C-85A59BB8CA5C}" presName="ThreeNodes_2" presStyleLbl="node1" presStyleIdx="1" presStyleCnt="3">
        <dgm:presLayoutVars>
          <dgm:bulletEnabled val="1"/>
        </dgm:presLayoutVars>
      </dgm:prSet>
      <dgm:spPr/>
    </dgm:pt>
    <dgm:pt modelId="{9D9F5864-7477-463E-9505-9A4105DD483C}" type="pres">
      <dgm:prSet presAssocID="{4E2C5C2B-5004-47C0-850C-85A59BB8CA5C}" presName="ThreeNodes_3" presStyleLbl="node1" presStyleIdx="2" presStyleCnt="3">
        <dgm:presLayoutVars>
          <dgm:bulletEnabled val="1"/>
        </dgm:presLayoutVars>
      </dgm:prSet>
      <dgm:spPr/>
    </dgm:pt>
    <dgm:pt modelId="{DB65B1B1-BB4D-45B1-B82C-1A76D6EB9277}" type="pres">
      <dgm:prSet presAssocID="{4E2C5C2B-5004-47C0-850C-85A59BB8CA5C}" presName="ThreeConn_1-2" presStyleLbl="fgAccFollowNode1" presStyleIdx="0" presStyleCnt="2">
        <dgm:presLayoutVars>
          <dgm:bulletEnabled val="1"/>
        </dgm:presLayoutVars>
      </dgm:prSet>
      <dgm:spPr/>
    </dgm:pt>
    <dgm:pt modelId="{3B4B900F-9FC2-49C6-8A45-4CC2CA5A8D6B}" type="pres">
      <dgm:prSet presAssocID="{4E2C5C2B-5004-47C0-850C-85A59BB8CA5C}" presName="ThreeConn_2-3" presStyleLbl="fgAccFollowNode1" presStyleIdx="1" presStyleCnt="2">
        <dgm:presLayoutVars>
          <dgm:bulletEnabled val="1"/>
        </dgm:presLayoutVars>
      </dgm:prSet>
      <dgm:spPr/>
    </dgm:pt>
    <dgm:pt modelId="{1A354E29-A79F-473B-AE24-9A78EB617928}" type="pres">
      <dgm:prSet presAssocID="{4E2C5C2B-5004-47C0-850C-85A59BB8CA5C}" presName="ThreeNodes_1_text" presStyleLbl="node1" presStyleIdx="2" presStyleCnt="3">
        <dgm:presLayoutVars>
          <dgm:bulletEnabled val="1"/>
        </dgm:presLayoutVars>
      </dgm:prSet>
      <dgm:spPr/>
    </dgm:pt>
    <dgm:pt modelId="{26B7CF5E-75F1-4605-B050-92164F5FD4D0}" type="pres">
      <dgm:prSet presAssocID="{4E2C5C2B-5004-47C0-850C-85A59BB8CA5C}" presName="ThreeNodes_2_text" presStyleLbl="node1" presStyleIdx="2" presStyleCnt="3">
        <dgm:presLayoutVars>
          <dgm:bulletEnabled val="1"/>
        </dgm:presLayoutVars>
      </dgm:prSet>
      <dgm:spPr/>
    </dgm:pt>
    <dgm:pt modelId="{23E0F7B0-E79A-466A-9863-1911C5CC6A5C}" type="pres">
      <dgm:prSet presAssocID="{4E2C5C2B-5004-47C0-850C-85A59BB8CA5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B202710-D018-498B-ABE0-470D2866926D}" srcId="{4E2C5C2B-5004-47C0-850C-85A59BB8CA5C}" destId="{5460061D-1525-4161-8BC8-7625EDB39D7F}" srcOrd="2" destOrd="0" parTransId="{B6E208F5-7417-48D3-8FE6-CA6E3EC89D32}" sibTransId="{FBD3E5CF-A459-4447-BFA7-A8EB9C27DC86}"/>
    <dgm:cxn modelId="{B32BDD5F-2D9F-4CB2-BE85-AD0F9EDE0CE2}" type="presOf" srcId="{5460061D-1525-4161-8BC8-7625EDB39D7F}" destId="{9D9F5864-7477-463E-9505-9A4105DD483C}" srcOrd="0" destOrd="0" presId="urn:microsoft.com/office/officeart/2005/8/layout/vProcess5"/>
    <dgm:cxn modelId="{A3F7B361-0F5A-4830-AB50-982B1B930CC5}" type="presOf" srcId="{AD1EB66F-2E95-4D5A-84D6-03289E6BD1B1}" destId="{5EEEB0C5-A847-48DD-8BB2-C6AF53495640}" srcOrd="0" destOrd="0" presId="urn:microsoft.com/office/officeart/2005/8/layout/vProcess5"/>
    <dgm:cxn modelId="{1346CE62-7465-4DCE-9325-F3C7CA33E0D2}" type="presOf" srcId="{EB553D7D-CF23-45AB-8923-11D9D2601259}" destId="{DB65B1B1-BB4D-45B1-B82C-1A76D6EB9277}" srcOrd="0" destOrd="0" presId="urn:microsoft.com/office/officeart/2005/8/layout/vProcess5"/>
    <dgm:cxn modelId="{90F4BB54-E5E5-435C-A7A6-82CEF86314F0}" type="presOf" srcId="{5460061D-1525-4161-8BC8-7625EDB39D7F}" destId="{23E0F7B0-E79A-466A-9863-1911C5CC6A5C}" srcOrd="1" destOrd="0" presId="urn:microsoft.com/office/officeart/2005/8/layout/vProcess5"/>
    <dgm:cxn modelId="{021DB67D-82FE-4A5D-BDBD-45D3C5E1C268}" type="presOf" srcId="{4E2C5C2B-5004-47C0-850C-85A59BB8CA5C}" destId="{EE5FC10E-C2F2-46E7-ADDA-761F8118810C}" srcOrd="0" destOrd="0" presId="urn:microsoft.com/office/officeart/2005/8/layout/vProcess5"/>
    <dgm:cxn modelId="{4819F186-FA0E-4021-A7E4-761B6D5422BE}" type="presOf" srcId="{EE3F9152-1192-42A6-8576-B8BF8181B7C4}" destId="{26B7CF5E-75F1-4605-B050-92164F5FD4D0}" srcOrd="1" destOrd="0" presId="urn:microsoft.com/office/officeart/2005/8/layout/vProcess5"/>
    <dgm:cxn modelId="{F42F2A87-9A03-4076-A2DE-65A07503DB5B}" srcId="{4E2C5C2B-5004-47C0-850C-85A59BB8CA5C}" destId="{EE3F9152-1192-42A6-8576-B8BF8181B7C4}" srcOrd="1" destOrd="0" parTransId="{35A4205A-81D7-47B9-9433-40BE21F5DDB4}" sibTransId="{9FE78D95-07CE-4B21-BC00-87E9C1DBBB32}"/>
    <dgm:cxn modelId="{2DF34E92-36EF-42F6-A43F-6CEB319DA037}" type="presOf" srcId="{9FE78D95-07CE-4B21-BC00-87E9C1DBBB32}" destId="{3B4B900F-9FC2-49C6-8A45-4CC2CA5A8D6B}" srcOrd="0" destOrd="0" presId="urn:microsoft.com/office/officeart/2005/8/layout/vProcess5"/>
    <dgm:cxn modelId="{7D7582BF-0D46-4DDD-B433-BFD585143814}" type="presOf" srcId="{EE3F9152-1192-42A6-8576-B8BF8181B7C4}" destId="{EBBEEC74-C717-4B7A-8E1E-4B98B3A4A1ED}" srcOrd="0" destOrd="0" presId="urn:microsoft.com/office/officeart/2005/8/layout/vProcess5"/>
    <dgm:cxn modelId="{C21E47CB-5191-4D41-9AC0-5F96D7F46E48}" srcId="{4E2C5C2B-5004-47C0-850C-85A59BB8CA5C}" destId="{AD1EB66F-2E95-4D5A-84D6-03289E6BD1B1}" srcOrd="0" destOrd="0" parTransId="{5787D6CF-EDA2-4183-A5EF-C847E27AB66C}" sibTransId="{EB553D7D-CF23-45AB-8923-11D9D2601259}"/>
    <dgm:cxn modelId="{5F3BA7F9-146D-4AAC-BC32-8849E487D37A}" type="presOf" srcId="{AD1EB66F-2E95-4D5A-84D6-03289E6BD1B1}" destId="{1A354E29-A79F-473B-AE24-9A78EB617928}" srcOrd="1" destOrd="0" presId="urn:microsoft.com/office/officeart/2005/8/layout/vProcess5"/>
    <dgm:cxn modelId="{9C729652-BF8D-4830-B5A1-49878B735242}" type="presParOf" srcId="{EE5FC10E-C2F2-46E7-ADDA-761F8118810C}" destId="{B3F14432-D131-487A-94D1-B46D74AA1306}" srcOrd="0" destOrd="0" presId="urn:microsoft.com/office/officeart/2005/8/layout/vProcess5"/>
    <dgm:cxn modelId="{BB1D3F14-4163-4E63-830E-2174274F2027}" type="presParOf" srcId="{EE5FC10E-C2F2-46E7-ADDA-761F8118810C}" destId="{5EEEB0C5-A847-48DD-8BB2-C6AF53495640}" srcOrd="1" destOrd="0" presId="urn:microsoft.com/office/officeart/2005/8/layout/vProcess5"/>
    <dgm:cxn modelId="{CC1A3624-6F72-4DBA-8B4C-59EE9A24905F}" type="presParOf" srcId="{EE5FC10E-C2F2-46E7-ADDA-761F8118810C}" destId="{EBBEEC74-C717-4B7A-8E1E-4B98B3A4A1ED}" srcOrd="2" destOrd="0" presId="urn:microsoft.com/office/officeart/2005/8/layout/vProcess5"/>
    <dgm:cxn modelId="{8A7E4C4C-C5F7-4496-ACE7-F8BE07A5D467}" type="presParOf" srcId="{EE5FC10E-C2F2-46E7-ADDA-761F8118810C}" destId="{9D9F5864-7477-463E-9505-9A4105DD483C}" srcOrd="3" destOrd="0" presId="urn:microsoft.com/office/officeart/2005/8/layout/vProcess5"/>
    <dgm:cxn modelId="{12BB2E9D-8DA1-4937-B386-88CB214EC785}" type="presParOf" srcId="{EE5FC10E-C2F2-46E7-ADDA-761F8118810C}" destId="{DB65B1B1-BB4D-45B1-B82C-1A76D6EB9277}" srcOrd="4" destOrd="0" presId="urn:microsoft.com/office/officeart/2005/8/layout/vProcess5"/>
    <dgm:cxn modelId="{95C9AC00-4A80-464A-B921-175DC18C071F}" type="presParOf" srcId="{EE5FC10E-C2F2-46E7-ADDA-761F8118810C}" destId="{3B4B900F-9FC2-49C6-8A45-4CC2CA5A8D6B}" srcOrd="5" destOrd="0" presId="urn:microsoft.com/office/officeart/2005/8/layout/vProcess5"/>
    <dgm:cxn modelId="{CF39F31A-FCA5-4C39-8FC4-DE9202A9B549}" type="presParOf" srcId="{EE5FC10E-C2F2-46E7-ADDA-761F8118810C}" destId="{1A354E29-A79F-473B-AE24-9A78EB617928}" srcOrd="6" destOrd="0" presId="urn:microsoft.com/office/officeart/2005/8/layout/vProcess5"/>
    <dgm:cxn modelId="{F3BE6697-FF8B-48B4-9EAD-37C88688635E}" type="presParOf" srcId="{EE5FC10E-C2F2-46E7-ADDA-761F8118810C}" destId="{26B7CF5E-75F1-4605-B050-92164F5FD4D0}" srcOrd="7" destOrd="0" presId="urn:microsoft.com/office/officeart/2005/8/layout/vProcess5"/>
    <dgm:cxn modelId="{B9FCDF67-B54D-4294-B343-731D19319AB3}" type="presParOf" srcId="{EE5FC10E-C2F2-46E7-ADDA-761F8118810C}" destId="{23E0F7B0-E79A-466A-9863-1911C5CC6A5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838EC8-5AD8-4AFF-983C-E2E8A2E1BE03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A091497-A181-487E-8DA4-CD4D416973FF}">
      <dgm:prSet/>
      <dgm:spPr/>
      <dgm:t>
        <a:bodyPr/>
        <a:lstStyle/>
        <a:p>
          <a:r>
            <a:rPr lang="en-US" dirty="0"/>
            <a:t>Correctly and effectively.</a:t>
          </a:r>
        </a:p>
      </dgm:t>
    </dgm:pt>
    <dgm:pt modelId="{F8376610-6378-4069-AFE8-57B1B50BA6AC}" type="parTrans" cxnId="{6C495EF9-119A-4D24-AEC1-AC9E052B9DBC}">
      <dgm:prSet/>
      <dgm:spPr/>
      <dgm:t>
        <a:bodyPr/>
        <a:lstStyle/>
        <a:p>
          <a:endParaRPr lang="en-US"/>
        </a:p>
      </dgm:t>
    </dgm:pt>
    <dgm:pt modelId="{6377B8F9-DA4E-4331-8F70-F99046C7E3FC}" type="sibTrans" cxnId="{6C495EF9-119A-4D24-AEC1-AC9E052B9DBC}">
      <dgm:prSet/>
      <dgm:spPr/>
      <dgm:t>
        <a:bodyPr/>
        <a:lstStyle/>
        <a:p>
          <a:endParaRPr lang="en-US"/>
        </a:p>
      </dgm:t>
    </dgm:pt>
    <dgm:pt modelId="{0D89735D-8688-4F08-A60F-4E5612467C9B}">
      <dgm:prSet/>
      <dgm:spPr/>
      <dgm:t>
        <a:bodyPr/>
        <a:lstStyle/>
        <a:p>
          <a:r>
            <a:rPr lang="en-US" dirty="0"/>
            <a:t>Educate myself more so I could be more confident with my advice.</a:t>
          </a:r>
        </a:p>
      </dgm:t>
    </dgm:pt>
    <dgm:pt modelId="{52BFCC2F-CCFD-42FA-830D-6E27D7C91F81}" type="parTrans" cxnId="{0F3AB899-0D69-45CA-8698-373DB4372DEF}">
      <dgm:prSet/>
      <dgm:spPr/>
      <dgm:t>
        <a:bodyPr/>
        <a:lstStyle/>
        <a:p>
          <a:endParaRPr lang="en-US"/>
        </a:p>
      </dgm:t>
    </dgm:pt>
    <dgm:pt modelId="{A424ABB3-9E15-4440-895D-207CF35BA54E}" type="sibTrans" cxnId="{0F3AB899-0D69-45CA-8698-373DB4372DEF}">
      <dgm:prSet/>
      <dgm:spPr/>
      <dgm:t>
        <a:bodyPr/>
        <a:lstStyle/>
        <a:p>
          <a:endParaRPr lang="en-US"/>
        </a:p>
      </dgm:t>
    </dgm:pt>
    <dgm:pt modelId="{CDD38CE3-3CBE-4170-82F6-F3C3F3FF6A31}">
      <dgm:prSet/>
      <dgm:spPr/>
      <dgm:t>
        <a:bodyPr/>
        <a:lstStyle/>
        <a:p>
          <a:r>
            <a:rPr lang="en-US" dirty="0"/>
            <a:t>Approached my supervisor.</a:t>
          </a:r>
        </a:p>
      </dgm:t>
    </dgm:pt>
    <dgm:pt modelId="{1A23285E-1D53-49BB-A518-416A7328D33A}" type="parTrans" cxnId="{2DDBB21D-EA81-4115-B5CA-AAF22E1D1CEB}">
      <dgm:prSet/>
      <dgm:spPr/>
      <dgm:t>
        <a:bodyPr/>
        <a:lstStyle/>
        <a:p>
          <a:endParaRPr lang="en-US"/>
        </a:p>
      </dgm:t>
    </dgm:pt>
    <dgm:pt modelId="{625D01D9-3FF6-4437-8CA6-15DA2CD52E70}" type="sibTrans" cxnId="{2DDBB21D-EA81-4115-B5CA-AAF22E1D1CEB}">
      <dgm:prSet/>
      <dgm:spPr/>
      <dgm:t>
        <a:bodyPr/>
        <a:lstStyle/>
        <a:p>
          <a:endParaRPr lang="en-US"/>
        </a:p>
      </dgm:t>
    </dgm:pt>
    <dgm:pt modelId="{1DACBD2D-1BF4-4C77-9C7E-E451E268B145}" type="pres">
      <dgm:prSet presAssocID="{98838EC8-5AD8-4AFF-983C-E2E8A2E1BE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6F39E7-0E1A-4163-B6EA-A53AF3DD8A07}" type="pres">
      <dgm:prSet presAssocID="{AA091497-A181-487E-8DA4-CD4D416973FF}" presName="hierRoot1" presStyleCnt="0"/>
      <dgm:spPr/>
    </dgm:pt>
    <dgm:pt modelId="{F91D7BBD-981D-4AB1-8ABF-C0FAD2C709CB}" type="pres">
      <dgm:prSet presAssocID="{AA091497-A181-487E-8DA4-CD4D416973FF}" presName="composite" presStyleCnt="0"/>
      <dgm:spPr/>
    </dgm:pt>
    <dgm:pt modelId="{59DACCBB-7E4F-42D3-BF06-D72F9BAF0101}" type="pres">
      <dgm:prSet presAssocID="{AA091497-A181-487E-8DA4-CD4D416973FF}" presName="background" presStyleLbl="node0" presStyleIdx="0" presStyleCnt="3"/>
      <dgm:spPr/>
    </dgm:pt>
    <dgm:pt modelId="{D6ED3003-332F-4C59-A8E5-CBA11DBFD591}" type="pres">
      <dgm:prSet presAssocID="{AA091497-A181-487E-8DA4-CD4D416973FF}" presName="text" presStyleLbl="fgAcc0" presStyleIdx="0" presStyleCnt="3">
        <dgm:presLayoutVars>
          <dgm:chPref val="3"/>
        </dgm:presLayoutVars>
      </dgm:prSet>
      <dgm:spPr/>
    </dgm:pt>
    <dgm:pt modelId="{ADF94A41-CE78-4E01-B3CB-BBE3060569F5}" type="pres">
      <dgm:prSet presAssocID="{AA091497-A181-487E-8DA4-CD4D416973FF}" presName="hierChild2" presStyleCnt="0"/>
      <dgm:spPr/>
    </dgm:pt>
    <dgm:pt modelId="{E2C21D6F-6269-4DB6-9C76-5449C8B09698}" type="pres">
      <dgm:prSet presAssocID="{0D89735D-8688-4F08-A60F-4E5612467C9B}" presName="hierRoot1" presStyleCnt="0"/>
      <dgm:spPr/>
    </dgm:pt>
    <dgm:pt modelId="{25780E94-959E-4808-BB69-84BE0ACA8F47}" type="pres">
      <dgm:prSet presAssocID="{0D89735D-8688-4F08-A60F-4E5612467C9B}" presName="composite" presStyleCnt="0"/>
      <dgm:spPr/>
    </dgm:pt>
    <dgm:pt modelId="{3F3E5CEA-EC47-4699-80B9-C7B3F000D26C}" type="pres">
      <dgm:prSet presAssocID="{0D89735D-8688-4F08-A60F-4E5612467C9B}" presName="background" presStyleLbl="node0" presStyleIdx="1" presStyleCnt="3"/>
      <dgm:spPr/>
    </dgm:pt>
    <dgm:pt modelId="{FB11BC41-7143-4CC4-9271-C316E5E4E554}" type="pres">
      <dgm:prSet presAssocID="{0D89735D-8688-4F08-A60F-4E5612467C9B}" presName="text" presStyleLbl="fgAcc0" presStyleIdx="1" presStyleCnt="3">
        <dgm:presLayoutVars>
          <dgm:chPref val="3"/>
        </dgm:presLayoutVars>
      </dgm:prSet>
      <dgm:spPr/>
    </dgm:pt>
    <dgm:pt modelId="{6FB137D2-72A1-4F10-B742-6486C269EC8F}" type="pres">
      <dgm:prSet presAssocID="{0D89735D-8688-4F08-A60F-4E5612467C9B}" presName="hierChild2" presStyleCnt="0"/>
      <dgm:spPr/>
    </dgm:pt>
    <dgm:pt modelId="{0A37DA51-A05A-4E00-8D9E-509C6FF3975E}" type="pres">
      <dgm:prSet presAssocID="{CDD38CE3-3CBE-4170-82F6-F3C3F3FF6A31}" presName="hierRoot1" presStyleCnt="0"/>
      <dgm:spPr/>
    </dgm:pt>
    <dgm:pt modelId="{80A4C1D5-9E49-432D-91F8-9F9E2618DC1B}" type="pres">
      <dgm:prSet presAssocID="{CDD38CE3-3CBE-4170-82F6-F3C3F3FF6A31}" presName="composite" presStyleCnt="0"/>
      <dgm:spPr/>
    </dgm:pt>
    <dgm:pt modelId="{3FFA9FD9-3032-4794-9B65-E85E88AF0B60}" type="pres">
      <dgm:prSet presAssocID="{CDD38CE3-3CBE-4170-82F6-F3C3F3FF6A31}" presName="background" presStyleLbl="node0" presStyleIdx="2" presStyleCnt="3"/>
      <dgm:spPr/>
    </dgm:pt>
    <dgm:pt modelId="{0D5EA3DD-35F3-4468-AA6B-97A76C809613}" type="pres">
      <dgm:prSet presAssocID="{CDD38CE3-3CBE-4170-82F6-F3C3F3FF6A31}" presName="text" presStyleLbl="fgAcc0" presStyleIdx="2" presStyleCnt="3">
        <dgm:presLayoutVars>
          <dgm:chPref val="3"/>
        </dgm:presLayoutVars>
      </dgm:prSet>
      <dgm:spPr/>
    </dgm:pt>
    <dgm:pt modelId="{F8A5773E-723C-4770-8267-8612DD5E0DB2}" type="pres">
      <dgm:prSet presAssocID="{CDD38CE3-3CBE-4170-82F6-F3C3F3FF6A31}" presName="hierChild2" presStyleCnt="0"/>
      <dgm:spPr/>
    </dgm:pt>
  </dgm:ptLst>
  <dgm:cxnLst>
    <dgm:cxn modelId="{2DDBB21D-EA81-4115-B5CA-AAF22E1D1CEB}" srcId="{98838EC8-5AD8-4AFF-983C-E2E8A2E1BE03}" destId="{CDD38CE3-3CBE-4170-82F6-F3C3F3FF6A31}" srcOrd="2" destOrd="0" parTransId="{1A23285E-1D53-49BB-A518-416A7328D33A}" sibTransId="{625D01D9-3FF6-4437-8CA6-15DA2CD52E70}"/>
    <dgm:cxn modelId="{BF4AD197-7FFC-4791-9B39-58EFFD5E0E0E}" type="presOf" srcId="{AA091497-A181-487E-8DA4-CD4D416973FF}" destId="{D6ED3003-332F-4C59-A8E5-CBA11DBFD591}" srcOrd="0" destOrd="0" presId="urn:microsoft.com/office/officeart/2005/8/layout/hierarchy1"/>
    <dgm:cxn modelId="{0F3AB899-0D69-45CA-8698-373DB4372DEF}" srcId="{98838EC8-5AD8-4AFF-983C-E2E8A2E1BE03}" destId="{0D89735D-8688-4F08-A60F-4E5612467C9B}" srcOrd="1" destOrd="0" parTransId="{52BFCC2F-CCFD-42FA-830D-6E27D7C91F81}" sibTransId="{A424ABB3-9E15-4440-895D-207CF35BA54E}"/>
    <dgm:cxn modelId="{C320BD9C-327C-4DCD-86BC-DAECFE7C98B9}" type="presOf" srcId="{98838EC8-5AD8-4AFF-983C-E2E8A2E1BE03}" destId="{1DACBD2D-1BF4-4C77-9C7E-E451E268B145}" srcOrd="0" destOrd="0" presId="urn:microsoft.com/office/officeart/2005/8/layout/hierarchy1"/>
    <dgm:cxn modelId="{D7D6EAF8-5C7B-479C-932F-260CA538314F}" type="presOf" srcId="{CDD38CE3-3CBE-4170-82F6-F3C3F3FF6A31}" destId="{0D5EA3DD-35F3-4468-AA6B-97A76C809613}" srcOrd="0" destOrd="0" presId="urn:microsoft.com/office/officeart/2005/8/layout/hierarchy1"/>
    <dgm:cxn modelId="{6C495EF9-119A-4D24-AEC1-AC9E052B9DBC}" srcId="{98838EC8-5AD8-4AFF-983C-E2E8A2E1BE03}" destId="{AA091497-A181-487E-8DA4-CD4D416973FF}" srcOrd="0" destOrd="0" parTransId="{F8376610-6378-4069-AFE8-57B1B50BA6AC}" sibTransId="{6377B8F9-DA4E-4331-8F70-F99046C7E3FC}"/>
    <dgm:cxn modelId="{B0B757F9-B896-41A9-BE6E-A46ED53A3B27}" type="presOf" srcId="{0D89735D-8688-4F08-A60F-4E5612467C9B}" destId="{FB11BC41-7143-4CC4-9271-C316E5E4E554}" srcOrd="0" destOrd="0" presId="urn:microsoft.com/office/officeart/2005/8/layout/hierarchy1"/>
    <dgm:cxn modelId="{BC14AEAC-628F-4D58-8CE9-9D3FFD3B14FF}" type="presParOf" srcId="{1DACBD2D-1BF4-4C77-9C7E-E451E268B145}" destId="{B56F39E7-0E1A-4163-B6EA-A53AF3DD8A07}" srcOrd="0" destOrd="0" presId="urn:microsoft.com/office/officeart/2005/8/layout/hierarchy1"/>
    <dgm:cxn modelId="{FEE5F13B-CBCD-48FC-B9E9-14B8A0FA900E}" type="presParOf" srcId="{B56F39E7-0E1A-4163-B6EA-A53AF3DD8A07}" destId="{F91D7BBD-981D-4AB1-8ABF-C0FAD2C709CB}" srcOrd="0" destOrd="0" presId="urn:microsoft.com/office/officeart/2005/8/layout/hierarchy1"/>
    <dgm:cxn modelId="{5A4D9FF0-1233-4DCF-818D-20C6187A4B6E}" type="presParOf" srcId="{F91D7BBD-981D-4AB1-8ABF-C0FAD2C709CB}" destId="{59DACCBB-7E4F-42D3-BF06-D72F9BAF0101}" srcOrd="0" destOrd="0" presId="urn:microsoft.com/office/officeart/2005/8/layout/hierarchy1"/>
    <dgm:cxn modelId="{BC336994-1D0B-44AA-A6C6-B1AF217A8FE2}" type="presParOf" srcId="{F91D7BBD-981D-4AB1-8ABF-C0FAD2C709CB}" destId="{D6ED3003-332F-4C59-A8E5-CBA11DBFD591}" srcOrd="1" destOrd="0" presId="urn:microsoft.com/office/officeart/2005/8/layout/hierarchy1"/>
    <dgm:cxn modelId="{D1E6E187-5FCE-4A8E-BAA1-8ED8FEB3741F}" type="presParOf" srcId="{B56F39E7-0E1A-4163-B6EA-A53AF3DD8A07}" destId="{ADF94A41-CE78-4E01-B3CB-BBE3060569F5}" srcOrd="1" destOrd="0" presId="urn:microsoft.com/office/officeart/2005/8/layout/hierarchy1"/>
    <dgm:cxn modelId="{3791CA59-2FA9-444C-8F51-73A6FA0CA50B}" type="presParOf" srcId="{1DACBD2D-1BF4-4C77-9C7E-E451E268B145}" destId="{E2C21D6F-6269-4DB6-9C76-5449C8B09698}" srcOrd="1" destOrd="0" presId="urn:microsoft.com/office/officeart/2005/8/layout/hierarchy1"/>
    <dgm:cxn modelId="{D819581B-2A3C-45D3-B9D1-CE9301458F6D}" type="presParOf" srcId="{E2C21D6F-6269-4DB6-9C76-5449C8B09698}" destId="{25780E94-959E-4808-BB69-84BE0ACA8F47}" srcOrd="0" destOrd="0" presId="urn:microsoft.com/office/officeart/2005/8/layout/hierarchy1"/>
    <dgm:cxn modelId="{BA5E7A1C-88AB-4C0A-A868-DAAC9766BC27}" type="presParOf" srcId="{25780E94-959E-4808-BB69-84BE0ACA8F47}" destId="{3F3E5CEA-EC47-4699-80B9-C7B3F000D26C}" srcOrd="0" destOrd="0" presId="urn:microsoft.com/office/officeart/2005/8/layout/hierarchy1"/>
    <dgm:cxn modelId="{1333B123-8601-4D1F-9837-FD011DB9CA41}" type="presParOf" srcId="{25780E94-959E-4808-BB69-84BE0ACA8F47}" destId="{FB11BC41-7143-4CC4-9271-C316E5E4E554}" srcOrd="1" destOrd="0" presId="urn:microsoft.com/office/officeart/2005/8/layout/hierarchy1"/>
    <dgm:cxn modelId="{B8CAC0F1-8323-4CE6-BBC5-4484A0FA6AC4}" type="presParOf" srcId="{E2C21D6F-6269-4DB6-9C76-5449C8B09698}" destId="{6FB137D2-72A1-4F10-B742-6486C269EC8F}" srcOrd="1" destOrd="0" presId="urn:microsoft.com/office/officeart/2005/8/layout/hierarchy1"/>
    <dgm:cxn modelId="{0B00B194-7365-4E1B-85DD-878DFFCA021C}" type="presParOf" srcId="{1DACBD2D-1BF4-4C77-9C7E-E451E268B145}" destId="{0A37DA51-A05A-4E00-8D9E-509C6FF3975E}" srcOrd="2" destOrd="0" presId="urn:microsoft.com/office/officeart/2005/8/layout/hierarchy1"/>
    <dgm:cxn modelId="{4A46C1AC-172A-4ADA-A731-0D0ABC642163}" type="presParOf" srcId="{0A37DA51-A05A-4E00-8D9E-509C6FF3975E}" destId="{80A4C1D5-9E49-432D-91F8-9F9E2618DC1B}" srcOrd="0" destOrd="0" presId="urn:microsoft.com/office/officeart/2005/8/layout/hierarchy1"/>
    <dgm:cxn modelId="{AA249B7D-20BB-4BB5-8502-5C5B40FA50B2}" type="presParOf" srcId="{80A4C1D5-9E49-432D-91F8-9F9E2618DC1B}" destId="{3FFA9FD9-3032-4794-9B65-E85E88AF0B60}" srcOrd="0" destOrd="0" presId="urn:microsoft.com/office/officeart/2005/8/layout/hierarchy1"/>
    <dgm:cxn modelId="{123FEFB8-6FA9-4497-B0CE-31542CAD0236}" type="presParOf" srcId="{80A4C1D5-9E49-432D-91F8-9F9E2618DC1B}" destId="{0D5EA3DD-35F3-4468-AA6B-97A76C809613}" srcOrd="1" destOrd="0" presId="urn:microsoft.com/office/officeart/2005/8/layout/hierarchy1"/>
    <dgm:cxn modelId="{240C72C4-B563-427B-A1A5-5626274AB40D}" type="presParOf" srcId="{0A37DA51-A05A-4E00-8D9E-509C6FF3975E}" destId="{F8A5773E-723C-4770-8267-8612DD5E0DB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2C5C2B-5004-47C0-850C-85A59BB8CA5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D1EB66F-2E95-4D5A-84D6-03289E6BD1B1}">
      <dgm:prSet/>
      <dgm:spPr/>
      <dgm:t>
        <a:bodyPr/>
        <a:lstStyle/>
        <a:p>
          <a:r>
            <a:rPr lang="en-US" dirty="0"/>
            <a:t>I would not act differently to how I did.</a:t>
          </a:r>
        </a:p>
      </dgm:t>
    </dgm:pt>
    <dgm:pt modelId="{5787D6CF-EDA2-4183-A5EF-C847E27AB66C}" type="parTrans" cxnId="{C21E47CB-5191-4D41-9AC0-5F96D7F46E48}">
      <dgm:prSet/>
      <dgm:spPr/>
      <dgm:t>
        <a:bodyPr/>
        <a:lstStyle/>
        <a:p>
          <a:endParaRPr lang="en-US"/>
        </a:p>
      </dgm:t>
    </dgm:pt>
    <dgm:pt modelId="{EB553D7D-CF23-45AB-8923-11D9D2601259}" type="sibTrans" cxnId="{C21E47CB-5191-4D41-9AC0-5F96D7F46E48}">
      <dgm:prSet/>
      <dgm:spPr/>
      <dgm:t>
        <a:bodyPr/>
        <a:lstStyle/>
        <a:p>
          <a:endParaRPr lang="en-US"/>
        </a:p>
      </dgm:t>
    </dgm:pt>
    <dgm:pt modelId="{5460061D-1525-4161-8BC8-7625EDB39D7F}">
      <dgm:prSet/>
      <dgm:spPr/>
      <dgm:t>
        <a:bodyPr/>
        <a:lstStyle/>
        <a:p>
          <a:r>
            <a:rPr lang="en-US" dirty="0"/>
            <a:t>Plan a workshop for the club to educate the young people in the subject.</a:t>
          </a:r>
        </a:p>
      </dgm:t>
    </dgm:pt>
    <dgm:pt modelId="{B6E208F5-7417-48D3-8FE6-CA6E3EC89D32}" type="parTrans" cxnId="{2B202710-D018-498B-ABE0-470D2866926D}">
      <dgm:prSet/>
      <dgm:spPr/>
      <dgm:t>
        <a:bodyPr/>
        <a:lstStyle/>
        <a:p>
          <a:endParaRPr lang="en-US"/>
        </a:p>
      </dgm:t>
    </dgm:pt>
    <dgm:pt modelId="{FBD3E5CF-A459-4447-BFA7-A8EB9C27DC86}" type="sibTrans" cxnId="{2B202710-D018-498B-ABE0-470D2866926D}">
      <dgm:prSet/>
      <dgm:spPr/>
      <dgm:t>
        <a:bodyPr/>
        <a:lstStyle/>
        <a:p>
          <a:endParaRPr lang="en-US"/>
        </a:p>
      </dgm:t>
    </dgm:pt>
    <dgm:pt modelId="{EE3F9152-1192-42A6-8576-B8BF8181B7C4}">
      <dgm:prSet/>
      <dgm:spPr/>
      <dgm:t>
        <a:bodyPr/>
        <a:lstStyle/>
        <a:p>
          <a:r>
            <a:rPr lang="en-US" dirty="0"/>
            <a:t>Increase my knowledge on the subject by booking on some courses.</a:t>
          </a:r>
        </a:p>
      </dgm:t>
    </dgm:pt>
    <dgm:pt modelId="{9FE78D95-07CE-4B21-BC00-87E9C1DBBB32}" type="sibTrans" cxnId="{F42F2A87-9A03-4076-A2DE-65A07503DB5B}">
      <dgm:prSet/>
      <dgm:spPr/>
      <dgm:t>
        <a:bodyPr/>
        <a:lstStyle/>
        <a:p>
          <a:endParaRPr lang="en-US"/>
        </a:p>
      </dgm:t>
    </dgm:pt>
    <dgm:pt modelId="{35A4205A-81D7-47B9-9433-40BE21F5DDB4}" type="parTrans" cxnId="{F42F2A87-9A03-4076-A2DE-65A07503DB5B}">
      <dgm:prSet/>
      <dgm:spPr/>
      <dgm:t>
        <a:bodyPr/>
        <a:lstStyle/>
        <a:p>
          <a:endParaRPr lang="en-US"/>
        </a:p>
      </dgm:t>
    </dgm:pt>
    <dgm:pt modelId="{0CE93887-50F5-4024-89B4-0F9D53F18AF4}" type="pres">
      <dgm:prSet presAssocID="{4E2C5C2B-5004-47C0-850C-85A59BB8CA5C}" presName="vert0" presStyleCnt="0">
        <dgm:presLayoutVars>
          <dgm:dir/>
          <dgm:animOne val="branch"/>
          <dgm:animLvl val="lvl"/>
        </dgm:presLayoutVars>
      </dgm:prSet>
      <dgm:spPr/>
    </dgm:pt>
    <dgm:pt modelId="{E14C360B-41CA-435B-8B3A-8C654E59CAE1}" type="pres">
      <dgm:prSet presAssocID="{AD1EB66F-2E95-4D5A-84D6-03289E6BD1B1}" presName="thickLine" presStyleLbl="alignNode1" presStyleIdx="0" presStyleCnt="3"/>
      <dgm:spPr/>
    </dgm:pt>
    <dgm:pt modelId="{EDD759A3-29D2-4B1F-A8D0-63326463D54C}" type="pres">
      <dgm:prSet presAssocID="{AD1EB66F-2E95-4D5A-84D6-03289E6BD1B1}" presName="horz1" presStyleCnt="0"/>
      <dgm:spPr/>
    </dgm:pt>
    <dgm:pt modelId="{F42C5FFF-137B-4952-B810-DD4C83F0CB36}" type="pres">
      <dgm:prSet presAssocID="{AD1EB66F-2E95-4D5A-84D6-03289E6BD1B1}" presName="tx1" presStyleLbl="revTx" presStyleIdx="0" presStyleCnt="3"/>
      <dgm:spPr/>
    </dgm:pt>
    <dgm:pt modelId="{4B6239D3-A206-4766-AEFC-D55AEE652298}" type="pres">
      <dgm:prSet presAssocID="{AD1EB66F-2E95-4D5A-84D6-03289E6BD1B1}" presName="vert1" presStyleCnt="0"/>
      <dgm:spPr/>
    </dgm:pt>
    <dgm:pt modelId="{35CCCA59-2B51-4902-B744-41A6C3DCCA27}" type="pres">
      <dgm:prSet presAssocID="{EE3F9152-1192-42A6-8576-B8BF8181B7C4}" presName="thickLine" presStyleLbl="alignNode1" presStyleIdx="1" presStyleCnt="3"/>
      <dgm:spPr/>
    </dgm:pt>
    <dgm:pt modelId="{B85780EA-6169-4E52-8C10-82637BE68C5E}" type="pres">
      <dgm:prSet presAssocID="{EE3F9152-1192-42A6-8576-B8BF8181B7C4}" presName="horz1" presStyleCnt="0"/>
      <dgm:spPr/>
    </dgm:pt>
    <dgm:pt modelId="{B3EDF8C6-0235-4258-A10E-FC03E313C267}" type="pres">
      <dgm:prSet presAssocID="{EE3F9152-1192-42A6-8576-B8BF8181B7C4}" presName="tx1" presStyleLbl="revTx" presStyleIdx="1" presStyleCnt="3"/>
      <dgm:spPr/>
    </dgm:pt>
    <dgm:pt modelId="{F5275245-1E15-4C5B-9793-C957CB20CD38}" type="pres">
      <dgm:prSet presAssocID="{EE3F9152-1192-42A6-8576-B8BF8181B7C4}" presName="vert1" presStyleCnt="0"/>
      <dgm:spPr/>
    </dgm:pt>
    <dgm:pt modelId="{00CC0C47-F4C3-4635-B195-AB24FCF856FD}" type="pres">
      <dgm:prSet presAssocID="{5460061D-1525-4161-8BC8-7625EDB39D7F}" presName="thickLine" presStyleLbl="alignNode1" presStyleIdx="2" presStyleCnt="3"/>
      <dgm:spPr/>
    </dgm:pt>
    <dgm:pt modelId="{3482D00F-973D-4E54-B97A-B825E06A61B4}" type="pres">
      <dgm:prSet presAssocID="{5460061D-1525-4161-8BC8-7625EDB39D7F}" presName="horz1" presStyleCnt="0"/>
      <dgm:spPr/>
    </dgm:pt>
    <dgm:pt modelId="{7292B3F4-75E3-4B4E-9DD3-0422D372E594}" type="pres">
      <dgm:prSet presAssocID="{5460061D-1525-4161-8BC8-7625EDB39D7F}" presName="tx1" presStyleLbl="revTx" presStyleIdx="2" presStyleCnt="3"/>
      <dgm:spPr/>
    </dgm:pt>
    <dgm:pt modelId="{CF5B1C36-827B-4206-AC46-115C3EF09E55}" type="pres">
      <dgm:prSet presAssocID="{5460061D-1525-4161-8BC8-7625EDB39D7F}" presName="vert1" presStyleCnt="0"/>
      <dgm:spPr/>
    </dgm:pt>
  </dgm:ptLst>
  <dgm:cxnLst>
    <dgm:cxn modelId="{2B202710-D018-498B-ABE0-470D2866926D}" srcId="{4E2C5C2B-5004-47C0-850C-85A59BB8CA5C}" destId="{5460061D-1525-4161-8BC8-7625EDB39D7F}" srcOrd="2" destOrd="0" parTransId="{B6E208F5-7417-48D3-8FE6-CA6E3EC89D32}" sibTransId="{FBD3E5CF-A459-4447-BFA7-A8EB9C27DC86}"/>
    <dgm:cxn modelId="{3DE85E2D-8099-4C4F-ACC2-8AE540A2AED3}" type="presOf" srcId="{5460061D-1525-4161-8BC8-7625EDB39D7F}" destId="{7292B3F4-75E3-4B4E-9DD3-0422D372E594}" srcOrd="0" destOrd="0" presId="urn:microsoft.com/office/officeart/2008/layout/LinedList"/>
    <dgm:cxn modelId="{2A3F3375-88FA-4D48-8A40-3681F82A79E4}" type="presOf" srcId="{AD1EB66F-2E95-4D5A-84D6-03289E6BD1B1}" destId="{F42C5FFF-137B-4952-B810-DD4C83F0CB36}" srcOrd="0" destOrd="0" presId="urn:microsoft.com/office/officeart/2008/layout/LinedList"/>
    <dgm:cxn modelId="{D96CA675-7A35-4138-8DFD-64901EDAAC38}" type="presOf" srcId="{4E2C5C2B-5004-47C0-850C-85A59BB8CA5C}" destId="{0CE93887-50F5-4024-89B4-0F9D53F18AF4}" srcOrd="0" destOrd="0" presId="urn:microsoft.com/office/officeart/2008/layout/LinedList"/>
    <dgm:cxn modelId="{F42F2A87-9A03-4076-A2DE-65A07503DB5B}" srcId="{4E2C5C2B-5004-47C0-850C-85A59BB8CA5C}" destId="{EE3F9152-1192-42A6-8576-B8BF8181B7C4}" srcOrd="1" destOrd="0" parTransId="{35A4205A-81D7-47B9-9433-40BE21F5DDB4}" sibTransId="{9FE78D95-07CE-4B21-BC00-87E9C1DBBB32}"/>
    <dgm:cxn modelId="{C21E47CB-5191-4D41-9AC0-5F96D7F46E48}" srcId="{4E2C5C2B-5004-47C0-850C-85A59BB8CA5C}" destId="{AD1EB66F-2E95-4D5A-84D6-03289E6BD1B1}" srcOrd="0" destOrd="0" parTransId="{5787D6CF-EDA2-4183-A5EF-C847E27AB66C}" sibTransId="{EB553D7D-CF23-45AB-8923-11D9D2601259}"/>
    <dgm:cxn modelId="{61E3F1FA-D609-4E18-8495-A9BD01E3F7F6}" type="presOf" srcId="{EE3F9152-1192-42A6-8576-B8BF8181B7C4}" destId="{B3EDF8C6-0235-4258-A10E-FC03E313C267}" srcOrd="0" destOrd="0" presId="urn:microsoft.com/office/officeart/2008/layout/LinedList"/>
    <dgm:cxn modelId="{7ADB58AC-1FBE-4AF2-B87B-8F49C8AAA43B}" type="presParOf" srcId="{0CE93887-50F5-4024-89B4-0F9D53F18AF4}" destId="{E14C360B-41CA-435B-8B3A-8C654E59CAE1}" srcOrd="0" destOrd="0" presId="urn:microsoft.com/office/officeart/2008/layout/LinedList"/>
    <dgm:cxn modelId="{6EAC3E7E-8E28-4A91-9CC1-98271C13ABB4}" type="presParOf" srcId="{0CE93887-50F5-4024-89B4-0F9D53F18AF4}" destId="{EDD759A3-29D2-4B1F-A8D0-63326463D54C}" srcOrd="1" destOrd="0" presId="urn:microsoft.com/office/officeart/2008/layout/LinedList"/>
    <dgm:cxn modelId="{B8E47CE6-98A2-4500-89B5-005D174F3794}" type="presParOf" srcId="{EDD759A3-29D2-4B1F-A8D0-63326463D54C}" destId="{F42C5FFF-137B-4952-B810-DD4C83F0CB36}" srcOrd="0" destOrd="0" presId="urn:microsoft.com/office/officeart/2008/layout/LinedList"/>
    <dgm:cxn modelId="{5B43E7F4-3A34-480C-9501-0F8E8895039B}" type="presParOf" srcId="{EDD759A3-29D2-4B1F-A8D0-63326463D54C}" destId="{4B6239D3-A206-4766-AEFC-D55AEE652298}" srcOrd="1" destOrd="0" presId="urn:microsoft.com/office/officeart/2008/layout/LinedList"/>
    <dgm:cxn modelId="{D1DB9C13-A320-45E7-AC8E-CAEB9E408D6C}" type="presParOf" srcId="{0CE93887-50F5-4024-89B4-0F9D53F18AF4}" destId="{35CCCA59-2B51-4902-B744-41A6C3DCCA27}" srcOrd="2" destOrd="0" presId="urn:microsoft.com/office/officeart/2008/layout/LinedList"/>
    <dgm:cxn modelId="{FE640C18-4A84-4D5E-89F4-B376A1A43227}" type="presParOf" srcId="{0CE93887-50F5-4024-89B4-0F9D53F18AF4}" destId="{B85780EA-6169-4E52-8C10-82637BE68C5E}" srcOrd="3" destOrd="0" presId="urn:microsoft.com/office/officeart/2008/layout/LinedList"/>
    <dgm:cxn modelId="{DAA94BC6-0154-459C-8353-2AC815921124}" type="presParOf" srcId="{B85780EA-6169-4E52-8C10-82637BE68C5E}" destId="{B3EDF8C6-0235-4258-A10E-FC03E313C267}" srcOrd="0" destOrd="0" presId="urn:microsoft.com/office/officeart/2008/layout/LinedList"/>
    <dgm:cxn modelId="{56298AE9-CAC2-433C-9E0F-4F4B7132B99F}" type="presParOf" srcId="{B85780EA-6169-4E52-8C10-82637BE68C5E}" destId="{F5275245-1E15-4C5B-9793-C957CB20CD38}" srcOrd="1" destOrd="0" presId="urn:microsoft.com/office/officeart/2008/layout/LinedList"/>
    <dgm:cxn modelId="{128E4FF1-915C-431B-BBAF-3C488E741906}" type="presParOf" srcId="{0CE93887-50F5-4024-89B4-0F9D53F18AF4}" destId="{00CC0C47-F4C3-4635-B195-AB24FCF856FD}" srcOrd="4" destOrd="0" presId="urn:microsoft.com/office/officeart/2008/layout/LinedList"/>
    <dgm:cxn modelId="{5A018AA8-4FBE-450E-91B5-B53579FFAC33}" type="presParOf" srcId="{0CE93887-50F5-4024-89B4-0F9D53F18AF4}" destId="{3482D00F-973D-4E54-B97A-B825E06A61B4}" srcOrd="5" destOrd="0" presId="urn:microsoft.com/office/officeart/2008/layout/LinedList"/>
    <dgm:cxn modelId="{FB2B0942-04DD-4F86-B47B-8097D58D6D27}" type="presParOf" srcId="{3482D00F-973D-4E54-B97A-B825E06A61B4}" destId="{7292B3F4-75E3-4B4E-9DD3-0422D372E594}" srcOrd="0" destOrd="0" presId="urn:microsoft.com/office/officeart/2008/layout/LinedList"/>
    <dgm:cxn modelId="{C9EF14D4-0037-42AE-A0E4-24FEEBF31255}" type="presParOf" srcId="{3482D00F-973D-4E54-B97A-B825E06A61B4}" destId="{CF5B1C36-827B-4206-AC46-115C3EF09E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7B4DB-B504-4401-A5BE-05554BD262BE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ECC6A-82AF-4647-A841-3BF532D89ECE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B15691-9012-4948-AF36-57C0536C68E2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Professional close working relationships</a:t>
          </a:r>
          <a:endParaRPr lang="en-US" sz="1600" kern="1200"/>
        </a:p>
      </dsp:txBody>
      <dsp:txXfrm>
        <a:off x="1730984" y="640"/>
        <a:ext cx="4660290" cy="1498687"/>
      </dsp:txXfrm>
    </dsp:sp>
    <dsp:sp modelId="{A864DAC9-A1E1-46DA-85F8-ACCD8AC49406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21681D-82FE-4442-A121-EDF3C6DF693F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D480B3-DA07-4DC3-91DB-8546B9496AB2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According to CWVYS (2018) building relationships with young people helps them feel secure, supported and valued, in turn this will allow young people to feel they can confide in a youth worker.</a:t>
          </a:r>
          <a:endParaRPr lang="en-US" sz="1600" kern="1200"/>
        </a:p>
      </dsp:txBody>
      <dsp:txXfrm>
        <a:off x="1730984" y="1873999"/>
        <a:ext cx="4660290" cy="1498687"/>
      </dsp:txXfrm>
    </dsp:sp>
    <dsp:sp modelId="{91C7E4B4-36D0-41E1-8526-39CE502F8928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AC90E0-B3FC-44B1-A270-A1A2C1BC2BF5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ACF7E-F3E1-4701-B3AB-44A97A2D52B6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Approachable</a:t>
          </a:r>
          <a:endParaRPr lang="en-US" sz="1600" kern="1200"/>
        </a:p>
      </dsp:txBody>
      <dsp:txXfrm>
        <a:off x="1730984" y="3747359"/>
        <a:ext cx="4660290" cy="1498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AD2F3A-A1E1-4745-9310-730D9358BA87}">
      <dsp:nvSpPr>
        <dsp:cNvPr id="0" name=""/>
        <dsp:cNvSpPr/>
      </dsp:nvSpPr>
      <dsp:spPr>
        <a:xfrm>
          <a:off x="0" y="23063"/>
          <a:ext cx="6391275" cy="12331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So what was good and what was bad about the situation?</a:t>
          </a:r>
        </a:p>
      </dsp:txBody>
      <dsp:txXfrm>
        <a:off x="60199" y="83262"/>
        <a:ext cx="6270877" cy="1112781"/>
      </dsp:txXfrm>
    </dsp:sp>
    <dsp:sp modelId="{191250D2-8181-4426-9946-D53DEDF6D84B}">
      <dsp:nvSpPr>
        <dsp:cNvPr id="0" name=""/>
        <dsp:cNvSpPr/>
      </dsp:nvSpPr>
      <dsp:spPr>
        <a:xfrm>
          <a:off x="0" y="1345523"/>
          <a:ext cx="6391275" cy="1233179"/>
        </a:xfrm>
        <a:prstGeom prst="roundRect">
          <a:avLst/>
        </a:prstGeom>
        <a:solidFill>
          <a:schemeClr val="accent5">
            <a:hueOff val="812808"/>
            <a:satOff val="-6481"/>
            <a:lumOff val="-490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Positives:- I was approachable.</a:t>
          </a:r>
        </a:p>
      </dsp:txBody>
      <dsp:txXfrm>
        <a:off x="60199" y="1405722"/>
        <a:ext cx="6270877" cy="1112781"/>
      </dsp:txXfrm>
    </dsp:sp>
    <dsp:sp modelId="{53805176-BA28-4A58-BED7-A74779C2E746}">
      <dsp:nvSpPr>
        <dsp:cNvPr id="0" name=""/>
        <dsp:cNvSpPr/>
      </dsp:nvSpPr>
      <dsp:spPr>
        <a:xfrm>
          <a:off x="0" y="2667983"/>
          <a:ext cx="6391275" cy="1233179"/>
        </a:xfrm>
        <a:prstGeom prst="roundRect">
          <a:avLst/>
        </a:prstGeom>
        <a:solidFill>
          <a:schemeClr val="accent5">
            <a:hueOff val="1625617"/>
            <a:satOff val="-12962"/>
            <a:lumOff val="-980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She took my advice on board.</a:t>
          </a:r>
        </a:p>
      </dsp:txBody>
      <dsp:txXfrm>
        <a:off x="60199" y="2728182"/>
        <a:ext cx="6270877" cy="1112781"/>
      </dsp:txXfrm>
    </dsp:sp>
    <dsp:sp modelId="{783F785C-25BB-4F13-AA78-E2941090E57F}">
      <dsp:nvSpPr>
        <dsp:cNvPr id="0" name=""/>
        <dsp:cNvSpPr/>
      </dsp:nvSpPr>
      <dsp:spPr>
        <a:xfrm>
          <a:off x="0" y="3990443"/>
          <a:ext cx="6391275" cy="1233179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Downside:- little information to act on.</a:t>
          </a:r>
        </a:p>
      </dsp:txBody>
      <dsp:txXfrm>
        <a:off x="60199" y="4050642"/>
        <a:ext cx="6270877" cy="1112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EEB0C5-A847-48DD-8BB2-C6AF53495640}">
      <dsp:nvSpPr>
        <dsp:cNvPr id="0" name=""/>
        <dsp:cNvSpPr/>
      </dsp:nvSpPr>
      <dsp:spPr>
        <a:xfrm>
          <a:off x="0" y="0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That the young person needed guidance.</a:t>
          </a:r>
        </a:p>
      </dsp:txBody>
      <dsp:txXfrm>
        <a:off x="30074" y="30074"/>
        <a:ext cx="7073573" cy="966656"/>
      </dsp:txXfrm>
    </dsp:sp>
    <dsp:sp modelId="{EBBEEC74-C717-4B7A-8E1E-4B98B3A4A1ED}">
      <dsp:nvSpPr>
        <dsp:cNvPr id="0" name=""/>
        <dsp:cNvSpPr/>
      </dsp:nvSpPr>
      <dsp:spPr>
        <a:xfrm>
          <a:off x="721903" y="1197939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882860"/>
                <a:satOff val="45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9882860"/>
                <a:satOff val="45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She needed to get it off her chest as she felt a little alone.</a:t>
          </a:r>
        </a:p>
      </dsp:txBody>
      <dsp:txXfrm>
        <a:off x="751977" y="1228013"/>
        <a:ext cx="6732100" cy="966656"/>
      </dsp:txXfrm>
    </dsp:sp>
    <dsp:sp modelId="{9D9F5864-7477-463E-9505-9A4105DD483C}">
      <dsp:nvSpPr>
        <dsp:cNvPr id="0" name=""/>
        <dsp:cNvSpPr/>
      </dsp:nvSpPr>
      <dsp:spPr>
        <a:xfrm>
          <a:off x="1443807" y="2395878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9765721"/>
                <a:satOff val="90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9765721"/>
                <a:satOff val="90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Gained her trust.</a:t>
          </a:r>
        </a:p>
      </dsp:txBody>
      <dsp:txXfrm>
        <a:off x="1473881" y="2425952"/>
        <a:ext cx="6732100" cy="966656"/>
      </dsp:txXfrm>
    </dsp:sp>
    <dsp:sp modelId="{DB65B1B1-BB4D-45B1-B82C-1A76D6EB9277}">
      <dsp:nvSpPr>
        <dsp:cNvPr id="0" name=""/>
        <dsp:cNvSpPr/>
      </dsp:nvSpPr>
      <dsp:spPr>
        <a:xfrm>
          <a:off x="7514152" y="778660"/>
          <a:ext cx="667423" cy="6674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7664322" y="778660"/>
        <a:ext cx="367083" cy="502236"/>
      </dsp:txXfrm>
    </dsp:sp>
    <dsp:sp modelId="{3B4B900F-9FC2-49C6-8A45-4CC2CA5A8D6B}">
      <dsp:nvSpPr>
        <dsp:cNvPr id="0" name=""/>
        <dsp:cNvSpPr/>
      </dsp:nvSpPr>
      <dsp:spPr>
        <a:xfrm>
          <a:off x="8236056" y="1969754"/>
          <a:ext cx="667423" cy="6674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604185"/>
            <a:satOff val="1061"/>
            <a:lumOff val="55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20604185"/>
              <a:satOff val="1061"/>
              <a:lumOff val="5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386226" y="1969754"/>
        <a:ext cx="367083" cy="502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DACCBB-7E4F-42D3-BF06-D72F9BAF0101}">
      <dsp:nvSpPr>
        <dsp:cNvPr id="0" name=""/>
        <dsp:cNvSpPr/>
      </dsp:nvSpPr>
      <dsp:spPr>
        <a:xfrm>
          <a:off x="0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ED3003-332F-4C59-A8E5-CBA11DBFD591}">
      <dsp:nvSpPr>
        <dsp:cNvPr id="0" name=""/>
        <dsp:cNvSpPr/>
      </dsp:nvSpPr>
      <dsp:spPr>
        <a:xfrm>
          <a:off x="300793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Correctly and effectively.</a:t>
          </a:r>
        </a:p>
      </dsp:txBody>
      <dsp:txXfrm>
        <a:off x="351142" y="1045050"/>
        <a:ext cx="2606440" cy="1618335"/>
      </dsp:txXfrm>
    </dsp:sp>
    <dsp:sp modelId="{3F3E5CEA-EC47-4699-80B9-C7B3F000D26C}">
      <dsp:nvSpPr>
        <dsp:cNvPr id="0" name=""/>
        <dsp:cNvSpPr/>
      </dsp:nvSpPr>
      <dsp:spPr>
        <a:xfrm>
          <a:off x="3308725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11BC41-7143-4CC4-9271-C316E5E4E554}">
      <dsp:nvSpPr>
        <dsp:cNvPr id="0" name=""/>
        <dsp:cNvSpPr/>
      </dsp:nvSpPr>
      <dsp:spPr>
        <a:xfrm>
          <a:off x="3609518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Educate myself more so I could be more confident with my advice.</a:t>
          </a:r>
        </a:p>
      </dsp:txBody>
      <dsp:txXfrm>
        <a:off x="3659867" y="1045050"/>
        <a:ext cx="2606440" cy="1618335"/>
      </dsp:txXfrm>
    </dsp:sp>
    <dsp:sp modelId="{3FFA9FD9-3032-4794-9B65-E85E88AF0B60}">
      <dsp:nvSpPr>
        <dsp:cNvPr id="0" name=""/>
        <dsp:cNvSpPr/>
      </dsp:nvSpPr>
      <dsp:spPr>
        <a:xfrm>
          <a:off x="6617450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5EA3DD-35F3-4468-AA6B-97A76C809613}">
      <dsp:nvSpPr>
        <dsp:cNvPr id="0" name=""/>
        <dsp:cNvSpPr/>
      </dsp:nvSpPr>
      <dsp:spPr>
        <a:xfrm>
          <a:off x="6918244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Approached my supervisor.</a:t>
          </a:r>
        </a:p>
      </dsp:txBody>
      <dsp:txXfrm>
        <a:off x="6968593" y="1045050"/>
        <a:ext cx="2606440" cy="16183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4C360B-41CA-435B-8B3A-8C654E59CAE1}">
      <dsp:nvSpPr>
        <dsp:cNvPr id="0" name=""/>
        <dsp:cNvSpPr/>
      </dsp:nvSpPr>
      <dsp:spPr>
        <a:xfrm>
          <a:off x="0" y="2561"/>
          <a:ext cx="63912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2C5FFF-137B-4952-B810-DD4C83F0CB36}">
      <dsp:nvSpPr>
        <dsp:cNvPr id="0" name=""/>
        <dsp:cNvSpPr/>
      </dsp:nvSpPr>
      <dsp:spPr>
        <a:xfrm>
          <a:off x="0" y="2561"/>
          <a:ext cx="6391275" cy="174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I would not act differently to how I did.</a:t>
          </a:r>
        </a:p>
      </dsp:txBody>
      <dsp:txXfrm>
        <a:off x="0" y="2561"/>
        <a:ext cx="6391275" cy="1747187"/>
      </dsp:txXfrm>
    </dsp:sp>
    <dsp:sp modelId="{35CCCA59-2B51-4902-B744-41A6C3DCCA27}">
      <dsp:nvSpPr>
        <dsp:cNvPr id="0" name=""/>
        <dsp:cNvSpPr/>
      </dsp:nvSpPr>
      <dsp:spPr>
        <a:xfrm>
          <a:off x="0" y="1749749"/>
          <a:ext cx="6391275" cy="0"/>
        </a:xfrm>
        <a:prstGeom prst="line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accent2">
              <a:hueOff val="-9882860"/>
              <a:satOff val="45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DF8C6-0235-4258-A10E-FC03E313C267}">
      <dsp:nvSpPr>
        <dsp:cNvPr id="0" name=""/>
        <dsp:cNvSpPr/>
      </dsp:nvSpPr>
      <dsp:spPr>
        <a:xfrm>
          <a:off x="0" y="1749749"/>
          <a:ext cx="6391275" cy="174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Increase my knowledge on the subject by booking on some courses.</a:t>
          </a:r>
        </a:p>
      </dsp:txBody>
      <dsp:txXfrm>
        <a:off x="0" y="1749749"/>
        <a:ext cx="6391275" cy="1747187"/>
      </dsp:txXfrm>
    </dsp:sp>
    <dsp:sp modelId="{00CC0C47-F4C3-4635-B195-AB24FCF856FD}">
      <dsp:nvSpPr>
        <dsp:cNvPr id="0" name=""/>
        <dsp:cNvSpPr/>
      </dsp:nvSpPr>
      <dsp:spPr>
        <a:xfrm>
          <a:off x="0" y="3496937"/>
          <a:ext cx="6391275" cy="0"/>
        </a:xfrm>
        <a:prstGeom prst="line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2B3F4-75E3-4B4E-9DD3-0422D372E594}">
      <dsp:nvSpPr>
        <dsp:cNvPr id="0" name=""/>
        <dsp:cNvSpPr/>
      </dsp:nvSpPr>
      <dsp:spPr>
        <a:xfrm>
          <a:off x="0" y="3496937"/>
          <a:ext cx="6391275" cy="174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Plan a workshop for the club to educate the young people in the subject.</a:t>
          </a:r>
        </a:p>
      </dsp:txBody>
      <dsp:txXfrm>
        <a:off x="0" y="3496937"/>
        <a:ext cx="6391275" cy="17471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ookes.ac.uk/students/upgrade/study-skills/reflective-writing-gibb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F3B84-450E-41FF-AD1B-A7618BDC4EB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Lyndsey rees</a:t>
            </a:r>
            <a:br>
              <a:rPr lang="en-GB" dirty="0"/>
            </a:br>
            <a:r>
              <a:rPr lang="en-GB" dirty="0"/>
              <a:t>1902976</a:t>
            </a:r>
            <a:br>
              <a:rPr lang="en-GB" dirty="0"/>
            </a:br>
            <a:r>
              <a:rPr lang="en-GB" dirty="0"/>
              <a:t>SJYW4013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EF2586-97F4-470D-BD35-886916A902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reflection</a:t>
            </a:r>
          </a:p>
        </p:txBody>
      </p:sp>
    </p:spTree>
    <p:extLst>
      <p:ext uri="{BB962C8B-B14F-4D97-AF65-F5344CB8AC3E}">
        <p14:creationId xmlns:p14="http://schemas.microsoft.com/office/powerpoint/2010/main" val="4284009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9" name="Group 138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0" name="Rectangle 139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1" name="Oval 140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2" name="Oval 141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3" name="Oval 142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4" name="Oval 143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5" name="Oval 144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6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7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8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0" name="Rectangle 149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4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56" name="Freeform: Shape 155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58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5664D-D0A8-4F8C-A58C-7FC17C774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For this reflection I will be using Gibbs reflective cycle.</a:t>
            </a:r>
          </a:p>
        </p:txBody>
      </p:sp>
      <p:pic>
        <p:nvPicPr>
          <p:cNvPr id="1026" name="Picture 2" descr="The reflective cycle - Gibbs diagram">
            <a:extLst>
              <a:ext uri="{FF2B5EF4-FFF2-40B4-BE49-F238E27FC236}">
                <a16:creationId xmlns:a16="http://schemas.microsoft.com/office/drawing/2014/main" id="{26190A3E-8A82-40EB-B12D-A7EA3BB4B2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4836" y="1495577"/>
            <a:ext cx="4828707" cy="388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0" name="Rectangle 159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2" name="Content Placeholder 1031">
            <a:extLst>
              <a:ext uri="{FF2B5EF4-FFF2-40B4-BE49-F238E27FC236}">
                <a16:creationId xmlns:a16="http://schemas.microsoft.com/office/drawing/2014/main" id="{1776C75D-E4BC-4A2A-90FF-D5B4572D23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9098" y="2418735"/>
            <a:ext cx="5132439" cy="38117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“Creating time for reflection is probably the single most important practical action organisations can take to uplift their performance” (Rogers and Smith, 2010, p.38).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43E5E8-93F5-4DBD-AD84-0BA94C521B99}"/>
              </a:ext>
            </a:extLst>
          </p:cNvPr>
          <p:cNvSpPr txBox="1"/>
          <p:nvPr/>
        </p:nvSpPr>
        <p:spPr>
          <a:xfrm>
            <a:off x="7634796" y="3000652"/>
            <a:ext cx="3488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According to Rogers and Smith (2010)</a:t>
            </a:r>
          </a:p>
        </p:txBody>
      </p:sp>
    </p:spTree>
    <p:extLst>
      <p:ext uri="{BB962C8B-B14F-4D97-AF65-F5344CB8AC3E}">
        <p14:creationId xmlns:p14="http://schemas.microsoft.com/office/powerpoint/2010/main" val="11514066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8DCD96-5E6F-4EB4-B9AE-5D8682366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Placement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181B7A-8024-48E3-A191-E0819A43AE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249631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80671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57699-9599-441B-B54A-4129B5BF2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69773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 Description.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48327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13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663DB5A-319A-4006-A100-900D1EDFEFBB}"/>
              </a:ext>
            </a:extLst>
          </p:cNvPr>
          <p:cNvSpPr txBox="1"/>
          <p:nvPr/>
        </p:nvSpPr>
        <p:spPr>
          <a:xfrm>
            <a:off x="1202579" y="2314575"/>
            <a:ext cx="9151095" cy="32766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young person approached myself in need of a chat.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Someone to talk to.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Wanted advice for a friend that felt suicidal.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clearly was effecting her.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 advised her to be supportive and advise her friend to talk to someone professional.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US" sz="2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youth worker should be able to give young people the access to the information and to make decisions (NOS, 2012).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6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F972BE-2C46-44F7-9821-94B97CF7F716}"/>
              </a:ext>
            </a:extLst>
          </p:cNvPr>
          <p:cNvSpPr txBox="1"/>
          <p:nvPr/>
        </p:nvSpPr>
        <p:spPr>
          <a:xfrm>
            <a:off x="1547812" y="3429000"/>
            <a:ext cx="7015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507042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57699-9599-441B-B54A-4129B5BF2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69773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 Feelings.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67331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EE460-FCB7-457C-A44A-D3E0040F9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8F4214-27F3-4257-9ED8-48C95AFCD1BA}"/>
              </a:ext>
            </a:extLst>
          </p:cNvPr>
          <p:cNvSpPr txBox="1"/>
          <p:nvPr/>
        </p:nvSpPr>
        <p:spPr>
          <a:xfrm>
            <a:off x="1296996" y="1148804"/>
            <a:ext cx="48818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4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Scared/Nervous 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720E92-4744-485E-86B9-53BB1FD67BF2}"/>
              </a:ext>
            </a:extLst>
          </p:cNvPr>
          <p:cNvSpPr txBox="1"/>
          <p:nvPr/>
        </p:nvSpPr>
        <p:spPr>
          <a:xfrm>
            <a:off x="1296996" y="2423604"/>
            <a:ext cx="266330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First of all I felt scared and nervous as I did not know what it was she wanted to talk to me about whether it would have been bad or good.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9871E5-18AE-4DCE-A8FF-3DC8BEA9AC5D}"/>
              </a:ext>
            </a:extLst>
          </p:cNvPr>
          <p:cNvSpPr txBox="1"/>
          <p:nvPr/>
        </p:nvSpPr>
        <p:spPr>
          <a:xfrm>
            <a:off x="7528264" y="1225426"/>
            <a:ext cx="24147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Pride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82C1F7-6BA0-4D08-90F2-BBEAD7206ACE}"/>
              </a:ext>
            </a:extLst>
          </p:cNvPr>
          <p:cNvSpPr txBox="1"/>
          <p:nvPr/>
        </p:nvSpPr>
        <p:spPr>
          <a:xfrm>
            <a:off x="7528264" y="2423604"/>
            <a:ext cx="220166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 felt pride in her wanting to approach me over the other staff and that she felt I was the one that could help and support her the best. Also the trust she had in me.</a:t>
            </a:r>
          </a:p>
        </p:txBody>
      </p:sp>
    </p:spTree>
    <p:extLst>
      <p:ext uri="{BB962C8B-B14F-4D97-AF65-F5344CB8AC3E}">
        <p14:creationId xmlns:p14="http://schemas.microsoft.com/office/powerpoint/2010/main" val="821957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57699-9599-441B-B54A-4129B5BF2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69773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 Evaluation.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5648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" name="Group 29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2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83" name="Rectangle 40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84" name="Group 42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5" name="Oval 44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6" name="Rectangle 46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7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8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89" name="Rectangle 51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F972BE-2C46-44F7-9821-94B97CF7F716}"/>
              </a:ext>
            </a:extLst>
          </p:cNvPr>
          <p:cNvSpPr txBox="1"/>
          <p:nvPr/>
        </p:nvSpPr>
        <p:spPr>
          <a:xfrm>
            <a:off x="1547812" y="3429000"/>
            <a:ext cx="7015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 </a:t>
            </a:r>
          </a:p>
        </p:txBody>
      </p:sp>
      <p:graphicFrame>
        <p:nvGraphicFramePr>
          <p:cNvPr id="90" name="TextBox 1">
            <a:extLst>
              <a:ext uri="{FF2B5EF4-FFF2-40B4-BE49-F238E27FC236}">
                <a16:creationId xmlns:a16="http://schemas.microsoft.com/office/drawing/2014/main" id="{84FB2E81-EBAF-4535-A6B4-7679BFFCDA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794417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4301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57699-9599-441B-B54A-4129B5BF2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69773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Analysis.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1730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8DCD96-5E6F-4EB4-B9AE-5D8682366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FFFFFF"/>
                </a:solidFill>
              </a:rPr>
              <a:t>What sense did I make of the situation?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181B7A-8024-48E3-A191-E0819A43AE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6466587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295467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57699-9599-441B-B54A-4129B5BF2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69773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Conclusion.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36473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2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3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4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6" name="Rectangle 105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9" name="Rectangle 108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0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CD262FC-6963-4300-B1B0-BD0FD14BEAFC}"/>
              </a:ext>
            </a:extLst>
          </p:cNvPr>
          <p:cNvSpPr txBox="1"/>
          <p:nvPr/>
        </p:nvSpPr>
        <p:spPr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else could I have done?</a:t>
            </a:r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F972BE-2C46-44F7-9821-94B97CF7F716}"/>
              </a:ext>
            </a:extLst>
          </p:cNvPr>
          <p:cNvSpPr txBox="1"/>
          <p:nvPr/>
        </p:nvSpPr>
        <p:spPr>
          <a:xfrm>
            <a:off x="1547812" y="3429000"/>
            <a:ext cx="7015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 </a:t>
            </a:r>
          </a:p>
        </p:txBody>
      </p:sp>
      <p:graphicFrame>
        <p:nvGraphicFramePr>
          <p:cNvPr id="90" name="TextBox 1">
            <a:extLst>
              <a:ext uri="{FF2B5EF4-FFF2-40B4-BE49-F238E27FC236}">
                <a16:creationId xmlns:a16="http://schemas.microsoft.com/office/drawing/2014/main" id="{84FB2E81-EBAF-4535-A6B4-7679BFFCDA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8955865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26751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57699-9599-441B-B54A-4129B5BF2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69773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Action plan.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08944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8DCD96-5E6F-4EB4-B9AE-5D8682366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If this situation arose again, what will I do? 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181B7A-8024-48E3-A191-E0819A43AE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8147572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587149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2" name="Rectangle 1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20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2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5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CEA17F-95E2-4D3D-829D-78D334F9D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EBEBEB"/>
                </a:solidFill>
              </a:rPr>
              <a:t>Reference list: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8903BF-96AA-41A1-842A-5A9A25A2F7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90077" y="437513"/>
            <a:ext cx="5502614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2000" dirty="0"/>
              <a:t>Available at: </a:t>
            </a:r>
            <a:r>
              <a:rPr lang="en-US" sz="2000" dirty="0">
                <a:hlinkClick r:id="rId3"/>
              </a:rPr>
              <a:t>https://www.brookes.ac.uk/students/upgrade/study-skills/reflective-writing-gibbs/</a:t>
            </a:r>
            <a:r>
              <a:rPr lang="en-US" sz="2000" dirty="0"/>
              <a:t> (Accessed on: 19</a:t>
            </a:r>
            <a:r>
              <a:rPr lang="en-US" sz="2000" baseline="30000" dirty="0"/>
              <a:t>th</a:t>
            </a:r>
            <a:r>
              <a:rPr lang="en-US" sz="2000" dirty="0"/>
              <a:t> of March 2020).</a:t>
            </a:r>
          </a:p>
          <a:p>
            <a:pPr>
              <a:buFont typeface="Wingdings 3" charset="2"/>
              <a:buChar char=""/>
            </a:pPr>
            <a:r>
              <a:rPr lang="en-US" sz="2000" dirty="0"/>
              <a:t>Learning and Skills Improvement Service (2012). </a:t>
            </a:r>
            <a:r>
              <a:rPr lang="en-US" sz="2000" i="1" dirty="0"/>
              <a:t>National Occupational Standards for Youth Work</a:t>
            </a:r>
            <a:r>
              <a:rPr lang="en-US" sz="2000" dirty="0"/>
              <a:t>. Coventry: LSIS.</a:t>
            </a:r>
          </a:p>
          <a:p>
            <a:pPr>
              <a:buFont typeface="Wingdings 3" charset="2"/>
              <a:buChar char=""/>
            </a:pPr>
            <a:r>
              <a:rPr lang="en-US" sz="2000" dirty="0"/>
              <a:t>Rogers, A. and Smith, M.K. (2010) </a:t>
            </a:r>
            <a:r>
              <a:rPr lang="en-US" sz="2000" i="1" dirty="0"/>
              <a:t>Journeying Together</a:t>
            </a:r>
            <a:r>
              <a:rPr lang="en-US" sz="2000" dirty="0"/>
              <a:t>. Plymouth: Russell House Publishing.</a:t>
            </a:r>
          </a:p>
        </p:txBody>
      </p:sp>
    </p:spTree>
    <p:extLst>
      <p:ext uri="{BB962C8B-B14F-4D97-AF65-F5344CB8AC3E}">
        <p14:creationId xmlns:p14="http://schemas.microsoft.com/office/powerpoint/2010/main" val="19610163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1" ma:contentTypeDescription="Create a new document." ma:contentTypeScope="" ma:versionID="fa923a48eba8226fd6fa2478a7d58389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14cc9882d96f07b0578115f3c0a2ee6d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BB29F32-95F8-49A7-AF8D-3AEC85AFD0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AC8E22D-894E-4605-9BFC-3416E914C45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5FCF0E9-D723-4D6E-A7EB-236C5F120A8D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39a888ec-cc75-402e-856f-ff68cc5460ab"/>
    <ds:schemaRef ds:uri="9d0d5cce-d4dc-4043-8325-c992d2f588cd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486</Words>
  <Application>Microsoft Office PowerPoint</Application>
  <PresentationFormat>Widescreen</PresentationFormat>
  <Paragraphs>51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Century Gothic</vt:lpstr>
      <vt:lpstr>Wingdings</vt:lpstr>
      <vt:lpstr>Wingdings 3</vt:lpstr>
      <vt:lpstr>Ion Boardroom</vt:lpstr>
      <vt:lpstr>Lyndsey rees 1902976 SJYW4013</vt:lpstr>
      <vt:lpstr>For this reflection I will be using Gibbs reflective cycle.</vt:lpstr>
      <vt:lpstr>Placement </vt:lpstr>
      <vt:lpstr> Description.</vt:lpstr>
      <vt:lpstr>PowerPoint Presentation</vt:lpstr>
      <vt:lpstr> Feelings.</vt:lpstr>
      <vt:lpstr> </vt:lpstr>
      <vt:lpstr> Evaluation.</vt:lpstr>
      <vt:lpstr>PowerPoint Presentation</vt:lpstr>
      <vt:lpstr>Analysis.</vt:lpstr>
      <vt:lpstr>What sense did I make of the situation? </vt:lpstr>
      <vt:lpstr>Conclusion.</vt:lpstr>
      <vt:lpstr>PowerPoint Presentation</vt:lpstr>
      <vt:lpstr>Action plan.</vt:lpstr>
      <vt:lpstr>If this situation arose again, what will I do? 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Lyndsey rees 1902976 SJYW4013</dc:title>
  <dc:creator>lyndsey rees</dc:creator>
  <cp:lastModifiedBy>lyndsey rees</cp:lastModifiedBy>
  <cp:revision>1</cp:revision>
  <dcterms:created xsi:type="dcterms:W3CDTF">2020-03-22T13:14:59Z</dcterms:created>
  <dcterms:modified xsi:type="dcterms:W3CDTF">2020-03-22T14:22:12Z</dcterms:modified>
</cp:coreProperties>
</file>