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4"/>
  </p:sldMasterIdLst>
  <p:notesMasterIdLst>
    <p:notesMasterId r:id="rId44"/>
  </p:notesMasterIdLst>
  <p:sldIdLst>
    <p:sldId id="344" r:id="rId5"/>
    <p:sldId id="366" r:id="rId6"/>
    <p:sldId id="294" r:id="rId7"/>
    <p:sldId id="353" r:id="rId8"/>
    <p:sldId id="354" r:id="rId9"/>
    <p:sldId id="296" r:id="rId10"/>
    <p:sldId id="356" r:id="rId11"/>
    <p:sldId id="357" r:id="rId12"/>
    <p:sldId id="339" r:id="rId13"/>
    <p:sldId id="359" r:id="rId14"/>
    <p:sldId id="360" r:id="rId15"/>
    <p:sldId id="340" r:id="rId16"/>
    <p:sldId id="361" r:id="rId17"/>
    <p:sldId id="362" r:id="rId18"/>
    <p:sldId id="363" r:id="rId19"/>
    <p:sldId id="345" r:id="rId20"/>
    <p:sldId id="347" r:id="rId21"/>
    <p:sldId id="364" r:id="rId22"/>
    <p:sldId id="348" r:id="rId23"/>
    <p:sldId id="349" r:id="rId24"/>
    <p:sldId id="367" r:id="rId25"/>
    <p:sldId id="335" r:id="rId26"/>
    <p:sldId id="337" r:id="rId27"/>
    <p:sldId id="258" r:id="rId28"/>
    <p:sldId id="259" r:id="rId29"/>
    <p:sldId id="338" r:id="rId30"/>
    <p:sldId id="262" r:id="rId31"/>
    <p:sldId id="263" r:id="rId32"/>
    <p:sldId id="264" r:id="rId33"/>
    <p:sldId id="265" r:id="rId34"/>
    <p:sldId id="341" r:id="rId35"/>
    <p:sldId id="274" r:id="rId36"/>
    <p:sldId id="270" r:id="rId37"/>
    <p:sldId id="271" r:id="rId38"/>
    <p:sldId id="368" r:id="rId39"/>
    <p:sldId id="275" r:id="rId40"/>
    <p:sldId id="272" r:id="rId41"/>
    <p:sldId id="342" r:id="rId42"/>
    <p:sldId id="293"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E9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877BC2-8CCA-43B4-8D2F-D0FD3F0A7076}" v="16" dt="2025-09-23T07:18:59.928"/>
    <p1510:client id="{4FA9E856-D936-418F-B7D5-8973C3B43CA7}" v="1" dt="2025-09-22T10:53:05.5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S::cerys.davies@uwtsd.ac.uk::61e71dc1-9594-4277-b52b-4420989f68ee" providerId="AD" clId="Web-{58629B76-2B60-C7BA-3675-BA973A1DCD77}"/>
    <pc:docChg chg="addSld delSld modSld sldOrd">
      <pc:chgData name="Cerys Davies" userId="S::cerys.davies@uwtsd.ac.uk::61e71dc1-9594-4277-b52b-4420989f68ee" providerId="AD" clId="Web-{58629B76-2B60-C7BA-3675-BA973A1DCD77}" dt="2025-09-16T12:12:49.723" v="567" actId="1076"/>
      <pc:docMkLst>
        <pc:docMk/>
      </pc:docMkLst>
      <pc:sldChg chg="modSp">
        <pc:chgData name="Cerys Davies" userId="S::cerys.davies@uwtsd.ac.uk::61e71dc1-9594-4277-b52b-4420989f68ee" providerId="AD" clId="Web-{58629B76-2B60-C7BA-3675-BA973A1DCD77}" dt="2025-09-16T10:42:42.517" v="388" actId="14100"/>
        <pc:sldMkLst>
          <pc:docMk/>
          <pc:sldMk cId="550377827" sldId="258"/>
        </pc:sldMkLst>
        <pc:spChg chg="mod">
          <ac:chgData name="Cerys Davies" userId="S::cerys.davies@uwtsd.ac.uk::61e71dc1-9594-4277-b52b-4420989f68ee" providerId="AD" clId="Web-{58629B76-2B60-C7BA-3675-BA973A1DCD77}" dt="2025-09-16T10:42:35.423" v="386" actId="1076"/>
          <ac:spMkLst>
            <pc:docMk/>
            <pc:sldMk cId="550377827" sldId="258"/>
            <ac:spMk id="2" creationId="{5F1C9A35-8AA8-1706-3B62-B365E89636AE}"/>
          </ac:spMkLst>
        </pc:spChg>
        <pc:spChg chg="mod">
          <ac:chgData name="Cerys Davies" userId="S::cerys.davies@uwtsd.ac.uk::61e71dc1-9594-4277-b52b-4420989f68ee" providerId="AD" clId="Web-{58629B76-2B60-C7BA-3675-BA973A1DCD77}" dt="2025-09-16T10:42:42.517" v="388" actId="14100"/>
          <ac:spMkLst>
            <pc:docMk/>
            <pc:sldMk cId="550377827" sldId="258"/>
            <ac:spMk id="3" creationId="{7E9E7221-983E-0655-4EDE-44406AC5EE98}"/>
          </ac:spMkLst>
        </pc:spChg>
        <pc:picChg chg="mod">
          <ac:chgData name="Cerys Davies" userId="S::cerys.davies@uwtsd.ac.uk::61e71dc1-9594-4277-b52b-4420989f68ee" providerId="AD" clId="Web-{58629B76-2B60-C7BA-3675-BA973A1DCD77}" dt="2025-09-16T10:42:29.329" v="384" actId="14100"/>
          <ac:picMkLst>
            <pc:docMk/>
            <pc:sldMk cId="550377827" sldId="258"/>
            <ac:picMk id="5" creationId="{D1D69E95-678B-9890-5D2D-2217E43D7192}"/>
          </ac:picMkLst>
        </pc:picChg>
      </pc:sldChg>
      <pc:sldChg chg="modSp">
        <pc:chgData name="Cerys Davies" userId="S::cerys.davies@uwtsd.ac.uk::61e71dc1-9594-4277-b52b-4420989f68ee" providerId="AD" clId="Web-{58629B76-2B60-C7BA-3675-BA973A1DCD77}" dt="2025-09-16T10:43:33.627" v="396" actId="20577"/>
        <pc:sldMkLst>
          <pc:docMk/>
          <pc:sldMk cId="1005779709" sldId="262"/>
        </pc:sldMkLst>
        <pc:graphicFrameChg chg="modGraphic">
          <ac:chgData name="Cerys Davies" userId="S::cerys.davies@uwtsd.ac.uk::61e71dc1-9594-4277-b52b-4420989f68ee" providerId="AD" clId="Web-{58629B76-2B60-C7BA-3675-BA973A1DCD77}" dt="2025-09-16T10:43:33.627" v="396" actId="20577"/>
          <ac:graphicFrameMkLst>
            <pc:docMk/>
            <pc:sldMk cId="1005779709" sldId="262"/>
            <ac:graphicFrameMk id="5" creationId="{7DE5BDF8-1BB4-C34C-583C-F1226BD2E8D8}"/>
          </ac:graphicFrameMkLst>
        </pc:graphicFrameChg>
      </pc:sldChg>
      <pc:sldChg chg="modSp">
        <pc:chgData name="Cerys Davies" userId="S::cerys.davies@uwtsd.ac.uk::61e71dc1-9594-4277-b52b-4420989f68ee" providerId="AD" clId="Web-{58629B76-2B60-C7BA-3675-BA973A1DCD77}" dt="2025-09-16T10:43:53.955" v="397" actId="1076"/>
        <pc:sldMkLst>
          <pc:docMk/>
          <pc:sldMk cId="4174755608" sldId="265"/>
        </pc:sldMkLst>
        <pc:picChg chg="mod">
          <ac:chgData name="Cerys Davies" userId="S::cerys.davies@uwtsd.ac.uk::61e71dc1-9594-4277-b52b-4420989f68ee" providerId="AD" clId="Web-{58629B76-2B60-C7BA-3675-BA973A1DCD77}" dt="2025-09-16T10:43:53.955" v="397" actId="1076"/>
          <ac:picMkLst>
            <pc:docMk/>
            <pc:sldMk cId="4174755608" sldId="265"/>
            <ac:picMk id="2" creationId="{038AAF53-6EC8-88BD-BBE9-2F023635886D}"/>
          </ac:picMkLst>
        </pc:picChg>
      </pc:sldChg>
      <pc:sldChg chg="modSp">
        <pc:chgData name="Cerys Davies" userId="S::cerys.davies@uwtsd.ac.uk::61e71dc1-9594-4277-b52b-4420989f68ee" providerId="AD" clId="Web-{58629B76-2B60-C7BA-3675-BA973A1DCD77}" dt="2025-09-16T10:44:26.612" v="398" actId="1076"/>
        <pc:sldMkLst>
          <pc:docMk/>
          <pc:sldMk cId="2961773725" sldId="274"/>
        </pc:sldMkLst>
        <pc:spChg chg="mod">
          <ac:chgData name="Cerys Davies" userId="S::cerys.davies@uwtsd.ac.uk::61e71dc1-9594-4277-b52b-4420989f68ee" providerId="AD" clId="Web-{58629B76-2B60-C7BA-3675-BA973A1DCD77}" dt="2025-09-16T10:44:26.612" v="398" actId="1076"/>
          <ac:spMkLst>
            <pc:docMk/>
            <pc:sldMk cId="2961773725" sldId="274"/>
            <ac:spMk id="2" creationId="{FE03FA5C-8A55-0EA8-399F-1C0036F4D365}"/>
          </ac:spMkLst>
        </pc:spChg>
      </pc:sldChg>
      <pc:sldChg chg="addSp delSp modSp">
        <pc:chgData name="Cerys Davies" userId="S::cerys.davies@uwtsd.ac.uk::61e71dc1-9594-4277-b52b-4420989f68ee" providerId="AD" clId="Web-{58629B76-2B60-C7BA-3675-BA973A1DCD77}" dt="2025-09-16T12:06:48.897" v="483" actId="20577"/>
        <pc:sldMkLst>
          <pc:docMk/>
          <pc:sldMk cId="1051066726" sldId="294"/>
        </pc:sldMkLst>
        <pc:spChg chg="add mod">
          <ac:chgData name="Cerys Davies" userId="S::cerys.davies@uwtsd.ac.uk::61e71dc1-9594-4277-b52b-4420989f68ee" providerId="AD" clId="Web-{58629B76-2B60-C7BA-3675-BA973A1DCD77}" dt="2025-09-16T12:06:48.897" v="483" actId="20577"/>
          <ac:spMkLst>
            <pc:docMk/>
            <pc:sldMk cId="1051066726" sldId="294"/>
            <ac:spMk id="4" creationId="{13373A9C-2D66-A0AE-C3EA-6EF898E11960}"/>
          </ac:spMkLst>
        </pc:spChg>
      </pc:sldChg>
      <pc:sldChg chg="modSp">
        <pc:chgData name="Cerys Davies" userId="S::cerys.davies@uwtsd.ac.uk::61e71dc1-9594-4277-b52b-4420989f68ee" providerId="AD" clId="Web-{58629B76-2B60-C7BA-3675-BA973A1DCD77}" dt="2025-09-16T10:43:14.533" v="393" actId="14100"/>
        <pc:sldMkLst>
          <pc:docMk/>
          <pc:sldMk cId="2428404144" sldId="338"/>
        </pc:sldMkLst>
        <pc:spChg chg="mod">
          <ac:chgData name="Cerys Davies" userId="S::cerys.davies@uwtsd.ac.uk::61e71dc1-9594-4277-b52b-4420989f68ee" providerId="AD" clId="Web-{58629B76-2B60-C7BA-3675-BA973A1DCD77}" dt="2025-09-16T10:43:07.439" v="391" actId="1076"/>
          <ac:spMkLst>
            <pc:docMk/>
            <pc:sldMk cId="2428404144" sldId="338"/>
            <ac:spMk id="2" creationId="{05B0B3F1-64AE-B525-360E-27E24755B565}"/>
          </ac:spMkLst>
        </pc:spChg>
        <pc:spChg chg="mod">
          <ac:chgData name="Cerys Davies" userId="S::cerys.davies@uwtsd.ac.uk::61e71dc1-9594-4277-b52b-4420989f68ee" providerId="AD" clId="Web-{58629B76-2B60-C7BA-3675-BA973A1DCD77}" dt="2025-09-16T10:43:14.533" v="393" actId="14100"/>
          <ac:spMkLst>
            <pc:docMk/>
            <pc:sldMk cId="2428404144" sldId="338"/>
            <ac:spMk id="3" creationId="{BDB19377-24FD-F08A-0A36-C387AE5EAAEA}"/>
          </ac:spMkLst>
        </pc:spChg>
        <pc:picChg chg="mod">
          <ac:chgData name="Cerys Davies" userId="S::cerys.davies@uwtsd.ac.uk::61e71dc1-9594-4277-b52b-4420989f68ee" providerId="AD" clId="Web-{58629B76-2B60-C7BA-3675-BA973A1DCD77}" dt="2025-09-16T10:43:02.283" v="390" actId="14100"/>
          <ac:picMkLst>
            <pc:docMk/>
            <pc:sldMk cId="2428404144" sldId="338"/>
            <ac:picMk id="5" creationId="{F5AE3D43-AE47-B049-FBF4-680548A074F2}"/>
          </ac:picMkLst>
        </pc:picChg>
      </pc:sldChg>
      <pc:sldChg chg="modSp">
        <pc:chgData name="Cerys Davies" userId="S::cerys.davies@uwtsd.ac.uk::61e71dc1-9594-4277-b52b-4420989f68ee" providerId="AD" clId="Web-{58629B76-2B60-C7BA-3675-BA973A1DCD77}" dt="2025-09-16T10:35:19.441" v="1" actId="1076"/>
        <pc:sldMkLst>
          <pc:docMk/>
          <pc:sldMk cId="3078710039" sldId="344"/>
        </pc:sldMkLst>
        <pc:spChg chg="mod">
          <ac:chgData name="Cerys Davies" userId="S::cerys.davies@uwtsd.ac.uk::61e71dc1-9594-4277-b52b-4420989f68ee" providerId="AD" clId="Web-{58629B76-2B60-C7BA-3675-BA973A1DCD77}" dt="2025-09-16T10:35:14.128" v="0" actId="14100"/>
          <ac:spMkLst>
            <pc:docMk/>
            <pc:sldMk cId="3078710039" sldId="344"/>
            <ac:spMk id="2" creationId="{E9833DCF-4F96-9837-FC3B-1156C209AA17}"/>
          </ac:spMkLst>
        </pc:spChg>
        <pc:spChg chg="mod">
          <ac:chgData name="Cerys Davies" userId="S::cerys.davies@uwtsd.ac.uk::61e71dc1-9594-4277-b52b-4420989f68ee" providerId="AD" clId="Web-{58629B76-2B60-C7BA-3675-BA973A1DCD77}" dt="2025-09-16T10:35:19.441" v="1" actId="1076"/>
          <ac:spMkLst>
            <pc:docMk/>
            <pc:sldMk cId="3078710039" sldId="344"/>
            <ac:spMk id="5" creationId="{16176658-6A00-B206-5205-20FB3C510719}"/>
          </ac:spMkLst>
        </pc:spChg>
      </pc:sldChg>
      <pc:sldChg chg="addSp modSp new ord">
        <pc:chgData name="Cerys Davies" userId="S::cerys.davies@uwtsd.ac.uk::61e71dc1-9594-4277-b52b-4420989f68ee" providerId="AD" clId="Web-{58629B76-2B60-C7BA-3675-BA973A1DCD77}" dt="2025-09-16T12:06:04.840" v="470" actId="14100"/>
        <pc:sldMkLst>
          <pc:docMk/>
          <pc:sldMk cId="745844417" sldId="366"/>
        </pc:sldMkLst>
        <pc:spChg chg="mod">
          <ac:chgData name="Cerys Davies" userId="S::cerys.davies@uwtsd.ac.uk::61e71dc1-9594-4277-b52b-4420989f68ee" providerId="AD" clId="Web-{58629B76-2B60-C7BA-3675-BA973A1DCD77}" dt="2025-09-16T10:40:42.124" v="324" actId="1076"/>
          <ac:spMkLst>
            <pc:docMk/>
            <pc:sldMk cId="745844417" sldId="366"/>
            <ac:spMk id="2" creationId="{DABA37E3-73E1-701C-2244-0D7A0BD3A842}"/>
          </ac:spMkLst>
        </pc:spChg>
        <pc:spChg chg="mod">
          <ac:chgData name="Cerys Davies" userId="S::cerys.davies@uwtsd.ac.uk::61e71dc1-9594-4277-b52b-4420989f68ee" providerId="AD" clId="Web-{58629B76-2B60-C7BA-3675-BA973A1DCD77}" dt="2025-09-16T12:05:49.272" v="469" actId="14100"/>
          <ac:spMkLst>
            <pc:docMk/>
            <pc:sldMk cId="745844417" sldId="366"/>
            <ac:spMk id="3" creationId="{46DB36F6-6251-6EB3-887B-D8560E67FC1D}"/>
          </ac:spMkLst>
        </pc:spChg>
        <pc:picChg chg="add mod">
          <ac:chgData name="Cerys Davies" userId="S::cerys.davies@uwtsd.ac.uk::61e71dc1-9594-4277-b52b-4420989f68ee" providerId="AD" clId="Web-{58629B76-2B60-C7BA-3675-BA973A1DCD77}" dt="2025-09-16T12:06:04.840" v="470" actId="14100"/>
          <ac:picMkLst>
            <pc:docMk/>
            <pc:sldMk cId="745844417" sldId="366"/>
            <ac:picMk id="4" creationId="{3E6C99E1-E41E-9C16-083B-DEE5A4AC274F}"/>
          </ac:picMkLst>
        </pc:picChg>
      </pc:sldChg>
      <pc:sldChg chg="modSp new">
        <pc:chgData name="Cerys Davies" userId="S::cerys.davies@uwtsd.ac.uk::61e71dc1-9594-4277-b52b-4420989f68ee" providerId="AD" clId="Web-{58629B76-2B60-C7BA-3675-BA973A1DCD77}" dt="2025-09-16T12:08:36.125" v="522" actId="20577"/>
        <pc:sldMkLst>
          <pc:docMk/>
          <pc:sldMk cId="3596356290" sldId="367"/>
        </pc:sldMkLst>
        <pc:spChg chg="mod">
          <ac:chgData name="Cerys Davies" userId="S::cerys.davies@uwtsd.ac.uk::61e71dc1-9594-4277-b52b-4420989f68ee" providerId="AD" clId="Web-{58629B76-2B60-C7BA-3675-BA973A1DCD77}" dt="2025-09-16T12:08:36.125" v="522" actId="20577"/>
          <ac:spMkLst>
            <pc:docMk/>
            <pc:sldMk cId="3596356290" sldId="367"/>
            <ac:spMk id="2" creationId="{84C3CEED-6C42-7D50-1169-F624193210D1}"/>
          </ac:spMkLst>
        </pc:spChg>
      </pc:sldChg>
      <pc:sldChg chg="addSp delSp modSp new">
        <pc:chgData name="Cerys Davies" userId="S::cerys.davies@uwtsd.ac.uk::61e71dc1-9594-4277-b52b-4420989f68ee" providerId="AD" clId="Web-{58629B76-2B60-C7BA-3675-BA973A1DCD77}" dt="2025-09-16T12:12:49.723" v="567" actId="1076"/>
        <pc:sldMkLst>
          <pc:docMk/>
          <pc:sldMk cId="1868584301" sldId="368"/>
        </pc:sldMkLst>
        <pc:spChg chg="mod">
          <ac:chgData name="Cerys Davies" userId="S::cerys.davies@uwtsd.ac.uk::61e71dc1-9594-4277-b52b-4420989f68ee" providerId="AD" clId="Web-{58629B76-2B60-C7BA-3675-BA973A1DCD77}" dt="2025-09-16T12:11:53.300" v="560" actId="20577"/>
          <ac:spMkLst>
            <pc:docMk/>
            <pc:sldMk cId="1868584301" sldId="368"/>
            <ac:spMk id="2" creationId="{11298C5D-9335-1A90-FCFE-42E36F0FF520}"/>
          </ac:spMkLst>
        </pc:spChg>
        <pc:spChg chg="add mod">
          <ac:chgData name="Cerys Davies" userId="S::cerys.davies@uwtsd.ac.uk::61e71dc1-9594-4277-b52b-4420989f68ee" providerId="AD" clId="Web-{58629B76-2B60-C7BA-3675-BA973A1DCD77}" dt="2025-09-16T12:12:49.723" v="567" actId="1076"/>
          <ac:spMkLst>
            <pc:docMk/>
            <pc:sldMk cId="1868584301" sldId="368"/>
            <ac:spMk id="5" creationId="{1A676673-B049-AF3B-5162-0D84073679A6}"/>
          </ac:spMkLst>
        </pc:spChg>
        <pc:picChg chg="add mod">
          <ac:chgData name="Cerys Davies" userId="S::cerys.davies@uwtsd.ac.uk::61e71dc1-9594-4277-b52b-4420989f68ee" providerId="AD" clId="Web-{58629B76-2B60-C7BA-3675-BA973A1DCD77}" dt="2025-09-16T12:12:39.410" v="564" actId="1076"/>
          <ac:picMkLst>
            <pc:docMk/>
            <pc:sldMk cId="1868584301" sldId="368"/>
            <ac:picMk id="4" creationId="{3ECAC57C-DE25-4D99-BDEE-96AF843D25A1}"/>
          </ac:picMkLst>
        </pc:picChg>
      </pc:sldChg>
    </pc:docChg>
  </pc:docChgLst>
  <pc:docChgLst>
    <pc:chgData name="Zita Draper" userId="S::z.draper@uwtsd.ac.uk::b063123c-f51f-481b-b99c-f574606c9ace" providerId="AD" clId="Web-{39877BC2-8CCA-43B4-8D2F-D0FD3F0A7076}"/>
    <pc:docChg chg="modSld">
      <pc:chgData name="Zita Draper" userId="S::z.draper@uwtsd.ac.uk::b063123c-f51f-481b-b99c-f574606c9ace" providerId="AD" clId="Web-{39877BC2-8CCA-43B4-8D2F-D0FD3F0A7076}" dt="2025-09-23T07:18:57.693" v="14" actId="20577"/>
      <pc:docMkLst>
        <pc:docMk/>
      </pc:docMkLst>
      <pc:sldChg chg="modSp">
        <pc:chgData name="Zita Draper" userId="S::z.draper@uwtsd.ac.uk::b063123c-f51f-481b-b99c-f574606c9ace" providerId="AD" clId="Web-{39877BC2-8CCA-43B4-8D2F-D0FD3F0A7076}" dt="2025-09-23T07:18:57.693" v="14" actId="20577"/>
        <pc:sldMkLst>
          <pc:docMk/>
          <pc:sldMk cId="550377827" sldId="258"/>
        </pc:sldMkLst>
        <pc:spChg chg="mod">
          <ac:chgData name="Zita Draper" userId="S::z.draper@uwtsd.ac.uk::b063123c-f51f-481b-b99c-f574606c9ace" providerId="AD" clId="Web-{39877BC2-8CCA-43B4-8D2F-D0FD3F0A7076}" dt="2025-09-23T07:18:57.693" v="14" actId="20577"/>
          <ac:spMkLst>
            <pc:docMk/>
            <pc:sldMk cId="550377827" sldId="258"/>
            <ac:spMk id="3" creationId="{7E9E7221-983E-0655-4EDE-44406AC5EE98}"/>
          </ac:spMkLst>
        </pc:spChg>
      </pc:sldChg>
      <pc:sldChg chg="modSp">
        <pc:chgData name="Zita Draper" userId="S::z.draper@uwtsd.ac.uk::b063123c-f51f-481b-b99c-f574606c9ace" providerId="AD" clId="Web-{39877BC2-8CCA-43B4-8D2F-D0FD3F0A7076}" dt="2025-09-23T07:18:44.990" v="4" actId="20577"/>
        <pc:sldMkLst>
          <pc:docMk/>
          <pc:sldMk cId="760957884" sldId="337"/>
        </pc:sldMkLst>
        <pc:spChg chg="mod">
          <ac:chgData name="Zita Draper" userId="S::z.draper@uwtsd.ac.uk::b063123c-f51f-481b-b99c-f574606c9ace" providerId="AD" clId="Web-{39877BC2-8CCA-43B4-8D2F-D0FD3F0A7076}" dt="2025-09-23T07:18:44.990" v="4" actId="20577"/>
          <ac:spMkLst>
            <pc:docMk/>
            <pc:sldMk cId="760957884" sldId="337"/>
            <ac:spMk id="3" creationId="{D7A9336C-68FF-633C-9A64-1008645791BF}"/>
          </ac:spMkLst>
        </pc:spChg>
      </pc:sldChg>
    </pc:docChg>
  </pc:docChgLst>
  <pc:docChgLst>
    <pc:chgData name="Cerys Davies" userId="S::cerys.davies@uwtsd.ac.uk::61e71dc1-9594-4277-b52b-4420989f68ee" providerId="AD" clId="Web-{BE23EF5C-2521-610D-6A95-0FD5EDB2BE54}"/>
    <pc:docChg chg="addSld">
      <pc:chgData name="Cerys Davies" userId="S::cerys.davies@uwtsd.ac.uk::61e71dc1-9594-4277-b52b-4420989f68ee" providerId="AD" clId="Web-{BE23EF5C-2521-610D-6A95-0FD5EDB2BE54}" dt="2025-09-15T13:00:39.561" v="0"/>
      <pc:docMkLst>
        <pc:docMk/>
      </pc:docMkLst>
    </pc:docChg>
  </pc:docChgLst>
  <pc:docChgLst>
    <pc:chgData name="Laura Knight" userId="S::laura.knight@uwtsd.ac.uk::fcc6b1b8-7f69-4c06-9fd3-1a1553b3cd99" providerId="AD" clId="Web-{4FA9E856-D936-418F-B7D5-8973C3B43CA7}"/>
    <pc:docChg chg="modSld">
      <pc:chgData name="Laura Knight" userId="S::laura.knight@uwtsd.ac.uk::fcc6b1b8-7f69-4c06-9fd3-1a1553b3cd99" providerId="AD" clId="Web-{4FA9E856-D936-418F-B7D5-8973C3B43CA7}" dt="2025-09-22T10:53:05.560" v="0" actId="1076"/>
      <pc:docMkLst>
        <pc:docMk/>
      </pc:docMkLst>
      <pc:sldChg chg="modSp">
        <pc:chgData name="Laura Knight" userId="S::laura.knight@uwtsd.ac.uk::fcc6b1b8-7f69-4c06-9fd3-1a1553b3cd99" providerId="AD" clId="Web-{4FA9E856-D936-418F-B7D5-8973C3B43CA7}" dt="2025-09-22T10:53:05.560" v="0" actId="1076"/>
        <pc:sldMkLst>
          <pc:docMk/>
          <pc:sldMk cId="4174755608" sldId="265"/>
        </pc:sldMkLst>
        <pc:picChg chg="mod">
          <ac:chgData name="Laura Knight" userId="S::laura.knight@uwtsd.ac.uk::fcc6b1b8-7f69-4c06-9fd3-1a1553b3cd99" providerId="AD" clId="Web-{4FA9E856-D936-418F-B7D5-8973C3B43CA7}" dt="2025-09-22T10:53:05.560" v="0" actId="1076"/>
          <ac:picMkLst>
            <pc:docMk/>
            <pc:sldMk cId="4174755608" sldId="265"/>
            <ac:picMk id="2" creationId="{038AAF53-6EC8-88BD-BBE9-2F023635886D}"/>
          </ac:picMkLst>
        </pc:picChg>
      </pc:sldChg>
    </pc:docChg>
  </pc:docChgLst>
  <pc:docChgLst>
    <pc:chgData name="Cerys Davies" userId="S::cerys.davies@uwtsd.ac.uk::61e71dc1-9594-4277-b52b-4420989f68ee" providerId="AD" clId="Web-{8770C536-2B9A-790F-1F15-7E801169198E}"/>
    <pc:docChg chg="addSld delSld modSld">
      <pc:chgData name="Cerys Davies" userId="S::cerys.davies@uwtsd.ac.uk::61e71dc1-9594-4277-b52b-4420989f68ee" providerId="AD" clId="Web-{8770C536-2B9A-790F-1F15-7E801169198E}" dt="2025-09-16T10:32:48.543" v="171"/>
      <pc:docMkLst>
        <pc:docMk/>
      </pc:docMkLst>
      <pc:sldChg chg="add">
        <pc:chgData name="Cerys Davies" userId="S::cerys.davies@uwtsd.ac.uk::61e71dc1-9594-4277-b52b-4420989f68ee" providerId="AD" clId="Web-{8770C536-2B9A-790F-1F15-7E801169198E}" dt="2025-09-16T10:22:53.250" v="5"/>
        <pc:sldMkLst>
          <pc:docMk/>
          <pc:sldMk cId="1051066726" sldId="294"/>
        </pc:sldMkLst>
      </pc:sldChg>
      <pc:sldChg chg="modSp add">
        <pc:chgData name="Cerys Davies" userId="S::cerys.davies@uwtsd.ac.uk::61e71dc1-9594-4277-b52b-4420989f68ee" providerId="AD" clId="Web-{8770C536-2B9A-790F-1F15-7E801169198E}" dt="2025-09-16T10:29:21.819" v="105" actId="20577"/>
        <pc:sldMkLst>
          <pc:docMk/>
          <pc:sldMk cId="1802678632" sldId="296"/>
        </pc:sldMkLst>
        <pc:spChg chg="mod">
          <ac:chgData name="Cerys Davies" userId="S::cerys.davies@uwtsd.ac.uk::61e71dc1-9594-4277-b52b-4420989f68ee" providerId="AD" clId="Web-{8770C536-2B9A-790F-1F15-7E801169198E}" dt="2025-09-16T10:29:21.819" v="105" actId="20577"/>
          <ac:spMkLst>
            <pc:docMk/>
            <pc:sldMk cId="1802678632" sldId="296"/>
            <ac:spMk id="9" creationId="{8E0099B0-8250-FB66-85BA-B144D63C0A5D}"/>
          </ac:spMkLst>
        </pc:spChg>
      </pc:sldChg>
      <pc:sldChg chg="add">
        <pc:chgData name="Cerys Davies" userId="S::cerys.davies@uwtsd.ac.uk::61e71dc1-9594-4277-b52b-4420989f68ee" providerId="AD" clId="Web-{8770C536-2B9A-790F-1F15-7E801169198E}" dt="2025-09-16T10:22:56.734" v="14"/>
        <pc:sldMkLst>
          <pc:docMk/>
          <pc:sldMk cId="3599955228" sldId="339"/>
        </pc:sldMkLst>
      </pc:sldChg>
      <pc:sldChg chg="add">
        <pc:chgData name="Cerys Davies" userId="S::cerys.davies@uwtsd.ac.uk::61e71dc1-9594-4277-b52b-4420989f68ee" providerId="AD" clId="Web-{8770C536-2B9A-790F-1F15-7E801169198E}" dt="2025-09-16T10:22:57.656" v="17"/>
        <pc:sldMkLst>
          <pc:docMk/>
          <pc:sldMk cId="2787150822" sldId="340"/>
        </pc:sldMkLst>
      </pc:sldChg>
      <pc:sldChg chg="modSp add">
        <pc:chgData name="Cerys Davies" userId="S::cerys.davies@uwtsd.ac.uk::61e71dc1-9594-4277-b52b-4420989f68ee" providerId="AD" clId="Web-{8770C536-2B9A-790F-1F15-7E801169198E}" dt="2025-09-16T10:23:42.065" v="32" actId="20577"/>
        <pc:sldMkLst>
          <pc:docMk/>
          <pc:sldMk cId="3078710039" sldId="344"/>
        </pc:sldMkLst>
        <pc:spChg chg="mod">
          <ac:chgData name="Cerys Davies" userId="S::cerys.davies@uwtsd.ac.uk::61e71dc1-9594-4277-b52b-4420989f68ee" providerId="AD" clId="Web-{8770C536-2B9A-790F-1F15-7E801169198E}" dt="2025-09-16T10:23:42.065" v="32" actId="20577"/>
          <ac:spMkLst>
            <pc:docMk/>
            <pc:sldMk cId="3078710039" sldId="344"/>
            <ac:spMk id="2" creationId="{E9833DCF-4F96-9837-FC3B-1156C209AA17}"/>
          </ac:spMkLst>
        </pc:spChg>
      </pc:sldChg>
      <pc:sldChg chg="modSp add">
        <pc:chgData name="Cerys Davies" userId="S::cerys.davies@uwtsd.ac.uk::61e71dc1-9594-4277-b52b-4420989f68ee" providerId="AD" clId="Web-{8770C536-2B9A-790F-1F15-7E801169198E}" dt="2025-09-16T10:31:34.385" v="146" actId="20577"/>
        <pc:sldMkLst>
          <pc:docMk/>
          <pc:sldMk cId="2397729945" sldId="345"/>
        </pc:sldMkLst>
        <pc:spChg chg="mod">
          <ac:chgData name="Cerys Davies" userId="S::cerys.davies@uwtsd.ac.uk::61e71dc1-9594-4277-b52b-4420989f68ee" providerId="AD" clId="Web-{8770C536-2B9A-790F-1F15-7E801169198E}" dt="2025-09-16T10:31:34.385" v="146" actId="20577"/>
          <ac:spMkLst>
            <pc:docMk/>
            <pc:sldMk cId="2397729945" sldId="345"/>
            <ac:spMk id="2" creationId="{5AD08DEE-7AE7-A0EB-D0E1-85240C4DA499}"/>
          </ac:spMkLst>
        </pc:spChg>
        <pc:spChg chg="mod">
          <ac:chgData name="Cerys Davies" userId="S::cerys.davies@uwtsd.ac.uk::61e71dc1-9594-4277-b52b-4420989f68ee" providerId="AD" clId="Web-{8770C536-2B9A-790F-1F15-7E801169198E}" dt="2025-09-16T10:31:14.744" v="124" actId="20577"/>
          <ac:spMkLst>
            <pc:docMk/>
            <pc:sldMk cId="2397729945" sldId="345"/>
            <ac:spMk id="3" creationId="{267940B4-5CCC-CBD5-BBFD-88E33E74511E}"/>
          </ac:spMkLst>
        </pc:spChg>
      </pc:sldChg>
      <pc:sldChg chg="modSp add">
        <pc:chgData name="Cerys Davies" userId="S::cerys.davies@uwtsd.ac.uk::61e71dc1-9594-4277-b52b-4420989f68ee" providerId="AD" clId="Web-{8770C536-2B9A-790F-1F15-7E801169198E}" dt="2025-09-16T10:31:54.995" v="161" actId="14100"/>
        <pc:sldMkLst>
          <pc:docMk/>
          <pc:sldMk cId="1507810867" sldId="347"/>
        </pc:sldMkLst>
        <pc:spChg chg="mod">
          <ac:chgData name="Cerys Davies" userId="S::cerys.davies@uwtsd.ac.uk::61e71dc1-9594-4277-b52b-4420989f68ee" providerId="AD" clId="Web-{8770C536-2B9A-790F-1F15-7E801169198E}" dt="2025-09-16T10:31:54.995" v="161" actId="14100"/>
          <ac:spMkLst>
            <pc:docMk/>
            <pc:sldMk cId="1507810867" sldId="347"/>
            <ac:spMk id="3" creationId="{7B5F7464-3BC2-AF8B-B249-C7D2DAD907BB}"/>
          </ac:spMkLst>
        </pc:spChg>
      </pc:sldChg>
      <pc:sldChg chg="modSp add">
        <pc:chgData name="Cerys Davies" userId="S::cerys.davies@uwtsd.ac.uk::61e71dc1-9594-4277-b52b-4420989f68ee" providerId="AD" clId="Web-{8770C536-2B9A-790F-1F15-7E801169198E}" dt="2025-09-16T10:32:15.479" v="167" actId="20577"/>
        <pc:sldMkLst>
          <pc:docMk/>
          <pc:sldMk cId="3526416014" sldId="348"/>
        </pc:sldMkLst>
        <pc:spChg chg="mod">
          <ac:chgData name="Cerys Davies" userId="S::cerys.davies@uwtsd.ac.uk::61e71dc1-9594-4277-b52b-4420989f68ee" providerId="AD" clId="Web-{8770C536-2B9A-790F-1F15-7E801169198E}" dt="2025-09-16T10:32:15.479" v="167" actId="20577"/>
          <ac:spMkLst>
            <pc:docMk/>
            <pc:sldMk cId="3526416014" sldId="348"/>
            <ac:spMk id="2" creationId="{E42594CD-A809-265B-37FB-3C24B524166D}"/>
          </ac:spMkLst>
        </pc:spChg>
      </pc:sldChg>
      <pc:sldChg chg="add">
        <pc:chgData name="Cerys Davies" userId="S::cerys.davies@uwtsd.ac.uk::61e71dc1-9594-4277-b52b-4420989f68ee" providerId="AD" clId="Web-{8770C536-2B9A-790F-1F15-7E801169198E}" dt="2025-09-16T10:22:59.922" v="25"/>
        <pc:sldMkLst>
          <pc:docMk/>
          <pc:sldMk cId="766832078" sldId="349"/>
        </pc:sldMkLst>
      </pc:sldChg>
      <pc:sldChg chg="modSp add">
        <pc:chgData name="Cerys Davies" userId="S::cerys.davies@uwtsd.ac.uk::61e71dc1-9594-4277-b52b-4420989f68ee" providerId="AD" clId="Web-{8770C536-2B9A-790F-1F15-7E801169198E}" dt="2025-09-16T10:28:02.987" v="75" actId="14100"/>
        <pc:sldMkLst>
          <pc:docMk/>
          <pc:sldMk cId="1377737294" sldId="353"/>
        </pc:sldMkLst>
        <pc:graphicFrameChg chg="mod modGraphic">
          <ac:chgData name="Cerys Davies" userId="S::cerys.davies@uwtsd.ac.uk::61e71dc1-9594-4277-b52b-4420989f68ee" providerId="AD" clId="Web-{8770C536-2B9A-790F-1F15-7E801169198E}" dt="2025-09-16T10:27:47.877" v="73" actId="20577"/>
          <ac:graphicFrameMkLst>
            <pc:docMk/>
            <pc:sldMk cId="1377737294" sldId="353"/>
            <ac:graphicFrameMk id="9" creationId="{ACC7808D-0CA5-3610-F74D-D352B288A266}"/>
          </ac:graphicFrameMkLst>
        </pc:graphicFrameChg>
        <pc:cxnChg chg="mod">
          <ac:chgData name="Cerys Davies" userId="S::cerys.davies@uwtsd.ac.uk::61e71dc1-9594-4277-b52b-4420989f68ee" providerId="AD" clId="Web-{8770C536-2B9A-790F-1F15-7E801169198E}" dt="2025-09-16T10:28:02.987" v="75" actId="14100"/>
          <ac:cxnSpMkLst>
            <pc:docMk/>
            <pc:sldMk cId="1377737294" sldId="353"/>
            <ac:cxnSpMk id="366" creationId="{DD5FEB59-DED2-ACB8-F8DA-A3766E9668C0}"/>
          </ac:cxnSpMkLst>
        </pc:cxnChg>
      </pc:sldChg>
      <pc:sldChg chg="add">
        <pc:chgData name="Cerys Davies" userId="S::cerys.davies@uwtsd.ac.uk::61e71dc1-9594-4277-b52b-4420989f68ee" providerId="AD" clId="Web-{8770C536-2B9A-790F-1F15-7E801169198E}" dt="2025-09-16T10:22:54.641" v="8"/>
        <pc:sldMkLst>
          <pc:docMk/>
          <pc:sldMk cId="834723192" sldId="354"/>
        </pc:sldMkLst>
      </pc:sldChg>
      <pc:sldChg chg="add">
        <pc:chgData name="Cerys Davies" userId="S::cerys.davies@uwtsd.ac.uk::61e71dc1-9594-4277-b52b-4420989f68ee" providerId="AD" clId="Web-{8770C536-2B9A-790F-1F15-7E801169198E}" dt="2025-09-16T10:22:55.781" v="11"/>
        <pc:sldMkLst>
          <pc:docMk/>
          <pc:sldMk cId="678609365" sldId="356"/>
        </pc:sldMkLst>
      </pc:sldChg>
      <pc:sldChg chg="modSp add">
        <pc:chgData name="Cerys Davies" userId="S::cerys.davies@uwtsd.ac.uk::61e71dc1-9594-4277-b52b-4420989f68ee" providerId="AD" clId="Web-{8770C536-2B9A-790F-1F15-7E801169198E}" dt="2025-09-16T10:29:46.726" v="114" actId="1076"/>
        <pc:sldMkLst>
          <pc:docMk/>
          <pc:sldMk cId="3094485650" sldId="357"/>
        </pc:sldMkLst>
        <pc:spChg chg="mod">
          <ac:chgData name="Cerys Davies" userId="S::cerys.davies@uwtsd.ac.uk::61e71dc1-9594-4277-b52b-4420989f68ee" providerId="AD" clId="Web-{8770C536-2B9A-790F-1F15-7E801169198E}" dt="2025-09-16T10:29:41.991" v="113" actId="20577"/>
          <ac:spMkLst>
            <pc:docMk/>
            <pc:sldMk cId="3094485650" sldId="357"/>
            <ac:spMk id="2" creationId="{F1F9E46F-E376-2959-2215-1ADD0B80102A}"/>
          </ac:spMkLst>
        </pc:spChg>
        <pc:spChg chg="mod">
          <ac:chgData name="Cerys Davies" userId="S::cerys.davies@uwtsd.ac.uk::61e71dc1-9594-4277-b52b-4420989f68ee" providerId="AD" clId="Web-{8770C536-2B9A-790F-1F15-7E801169198E}" dt="2025-09-16T10:29:46.726" v="114" actId="1076"/>
          <ac:spMkLst>
            <pc:docMk/>
            <pc:sldMk cId="3094485650" sldId="357"/>
            <ac:spMk id="3" creationId="{42401420-0EB1-63C6-D9E2-8CD700DEB41F}"/>
          </ac:spMkLst>
        </pc:spChg>
      </pc:sldChg>
      <pc:sldChg chg="add">
        <pc:chgData name="Cerys Davies" userId="S::cerys.davies@uwtsd.ac.uk::61e71dc1-9594-4277-b52b-4420989f68ee" providerId="AD" clId="Web-{8770C536-2B9A-790F-1F15-7E801169198E}" dt="2025-09-16T10:22:57.016" v="15"/>
        <pc:sldMkLst>
          <pc:docMk/>
          <pc:sldMk cId="2707834482" sldId="359"/>
        </pc:sldMkLst>
      </pc:sldChg>
      <pc:sldChg chg="add">
        <pc:chgData name="Cerys Davies" userId="S::cerys.davies@uwtsd.ac.uk::61e71dc1-9594-4277-b52b-4420989f68ee" providerId="AD" clId="Web-{8770C536-2B9A-790F-1F15-7E801169198E}" dt="2025-09-16T10:22:57.281" v="16"/>
        <pc:sldMkLst>
          <pc:docMk/>
          <pc:sldMk cId="2064395950" sldId="360"/>
        </pc:sldMkLst>
      </pc:sldChg>
      <pc:sldChg chg="add">
        <pc:chgData name="Cerys Davies" userId="S::cerys.davies@uwtsd.ac.uk::61e71dc1-9594-4277-b52b-4420989f68ee" providerId="AD" clId="Web-{8770C536-2B9A-790F-1F15-7E801169198E}" dt="2025-09-16T10:22:58" v="18"/>
        <pc:sldMkLst>
          <pc:docMk/>
          <pc:sldMk cId="1037415311" sldId="361"/>
        </pc:sldMkLst>
      </pc:sldChg>
      <pc:sldChg chg="modSp add">
        <pc:chgData name="Cerys Davies" userId="S::cerys.davies@uwtsd.ac.uk::61e71dc1-9594-4277-b52b-4420989f68ee" providerId="AD" clId="Web-{8770C536-2B9A-790F-1F15-7E801169198E}" dt="2025-09-16T10:30:46.680" v="121" actId="14100"/>
        <pc:sldMkLst>
          <pc:docMk/>
          <pc:sldMk cId="2087804678" sldId="362"/>
        </pc:sldMkLst>
        <pc:spChg chg="mod">
          <ac:chgData name="Cerys Davies" userId="S::cerys.davies@uwtsd.ac.uk::61e71dc1-9594-4277-b52b-4420989f68ee" providerId="AD" clId="Web-{8770C536-2B9A-790F-1F15-7E801169198E}" dt="2025-09-16T10:30:46.680" v="121" actId="14100"/>
          <ac:spMkLst>
            <pc:docMk/>
            <pc:sldMk cId="2087804678" sldId="362"/>
            <ac:spMk id="3" creationId="{D12DECEA-67C6-13E6-A675-B8ADC64E4742}"/>
          </ac:spMkLst>
        </pc:spChg>
        <pc:picChg chg="mod">
          <ac:chgData name="Cerys Davies" userId="S::cerys.davies@uwtsd.ac.uk::61e71dc1-9594-4277-b52b-4420989f68ee" providerId="AD" clId="Web-{8770C536-2B9A-790F-1F15-7E801169198E}" dt="2025-09-16T10:30:38.008" v="119" actId="1076"/>
          <ac:picMkLst>
            <pc:docMk/>
            <pc:sldMk cId="2087804678" sldId="362"/>
            <ac:picMk id="1026" creationId="{BCE07FB3-FBCA-D37E-21B5-6BC1C85C6D85}"/>
          </ac:picMkLst>
        </pc:picChg>
      </pc:sldChg>
      <pc:sldChg chg="add">
        <pc:chgData name="Cerys Davies" userId="S::cerys.davies@uwtsd.ac.uk::61e71dc1-9594-4277-b52b-4420989f68ee" providerId="AD" clId="Web-{8770C536-2B9A-790F-1F15-7E801169198E}" dt="2025-09-16T10:22:58.563" v="20"/>
        <pc:sldMkLst>
          <pc:docMk/>
          <pc:sldMk cId="1098214385" sldId="363"/>
        </pc:sldMkLst>
      </pc:sldChg>
      <pc:sldChg chg="add">
        <pc:chgData name="Cerys Davies" userId="S::cerys.davies@uwtsd.ac.uk::61e71dc1-9594-4277-b52b-4420989f68ee" providerId="AD" clId="Web-{8770C536-2B9A-790F-1F15-7E801169198E}" dt="2025-09-16T10:22:59.172" v="23"/>
        <pc:sldMkLst>
          <pc:docMk/>
          <pc:sldMk cId="3329915047" sldId="364"/>
        </pc:sldMkLst>
      </pc:sldChg>
    </pc:docChg>
  </pc:docChgLst>
  <pc:docChgLst>
    <pc:chgData name="Laura Knight" userId="S::laura.knight@uwtsd.ac.uk::fcc6b1b8-7f69-4c06-9fd3-1a1553b3cd99" providerId="AD" clId="Web-{69A33C0B-A10B-6A3E-8A25-0045E39D3C38}"/>
    <pc:docChg chg="addSld delSld modSld">
      <pc:chgData name="Laura Knight" userId="S::laura.knight@uwtsd.ac.uk::fcc6b1b8-7f69-4c06-9fd3-1a1553b3cd99" providerId="AD" clId="Web-{69A33C0B-A10B-6A3E-8A25-0045E39D3C38}" dt="2025-09-16T08:59:22.705" v="3"/>
      <pc:docMkLst>
        <pc:docMk/>
      </pc:docMkLst>
    </pc:docChg>
  </pc:docChgLst>
  <pc:docChgLst>
    <pc:chgData name="Jane Davies" userId="S::j.davies2@uwtsd.ac.uk::ece06c1e-1fe5-4526-9740-3b5872e790df" providerId="AD" clId="Web-{CFC7AEC1-E4E0-47B6-84BD-169241FCC308}"/>
    <pc:docChg chg="modSld">
      <pc:chgData name="Jane Davies" userId="S::j.davies2@uwtsd.ac.uk::ece06c1e-1fe5-4526-9740-3b5872e790df" providerId="AD" clId="Web-{CFC7AEC1-E4E0-47B6-84BD-169241FCC308}" dt="2025-09-16T16:25:10.840" v="0" actId="14100"/>
      <pc:docMkLst>
        <pc:docMk/>
      </pc:docMkLst>
      <pc:sldChg chg="modSp">
        <pc:chgData name="Jane Davies" userId="S::j.davies2@uwtsd.ac.uk::ece06c1e-1fe5-4526-9740-3b5872e790df" providerId="AD" clId="Web-{CFC7AEC1-E4E0-47B6-84BD-169241FCC308}" dt="2025-09-16T16:25:10.840" v="0" actId="14100"/>
        <pc:sldMkLst>
          <pc:docMk/>
          <pc:sldMk cId="834723192" sldId="354"/>
        </pc:sldMkLst>
        <pc:picChg chg="mod">
          <ac:chgData name="Jane Davies" userId="S::j.davies2@uwtsd.ac.uk::ece06c1e-1fe5-4526-9740-3b5872e790df" providerId="AD" clId="Web-{CFC7AEC1-E4E0-47B6-84BD-169241FCC308}" dt="2025-09-16T16:25:10.840" v="0" actId="14100"/>
          <ac:picMkLst>
            <pc:docMk/>
            <pc:sldMk cId="834723192" sldId="354"/>
            <ac:picMk id="3" creationId="{EBDFFFF4-5091-2E42-7FDC-63F02BCBCBBF}"/>
          </ac:picMkLst>
        </pc:pic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8311F1-3DC8-41EF-AC21-324B1E2FBB6E}" type="doc">
      <dgm:prSet loTypeId="urn:microsoft.com/office/officeart/2005/8/layout/hierarchy1" loCatId="hierarchy" qsTypeId="urn:microsoft.com/office/officeart/2005/8/quickstyle/simple4" qsCatId="simple" csTypeId="urn:microsoft.com/office/officeart/2005/8/colors/colorful2" csCatId="colorful" phldr="1"/>
      <dgm:spPr/>
      <dgm:t>
        <a:bodyPr/>
        <a:lstStyle/>
        <a:p>
          <a:endParaRPr lang="en-US"/>
        </a:p>
      </dgm:t>
    </dgm:pt>
    <dgm:pt modelId="{BDBFC1A0-3E42-4699-A053-5D2DB67196FB}">
      <dgm:prSet/>
      <dgm:spPr/>
      <dgm:t>
        <a:bodyPr/>
        <a:lstStyle/>
        <a:p>
          <a:pPr algn="ctr">
            <a:lnSpc>
              <a:spcPct val="90000"/>
            </a:lnSpc>
            <a:defRPr cap="all"/>
          </a:pPr>
          <a:r>
            <a:rPr lang="en-GB" sz="3500">
              <a:ea typeface="+mn-ea"/>
              <a:cs typeface="+mn-cs"/>
            </a:rPr>
            <a:t>Can be found on your Moodle page, under </a:t>
          </a:r>
          <a:endParaRPr lang="en-US" sz="3500">
            <a:ea typeface="+mn-ea"/>
            <a:cs typeface="+mn-cs"/>
          </a:endParaRPr>
        </a:p>
      </dgm:t>
    </dgm:pt>
    <dgm:pt modelId="{E111EB91-8823-42EF-9F91-593DF6B65693}" type="parTrans" cxnId="{ED5DA313-DB94-45E5-A01C-6CCC45599A91}">
      <dgm:prSet/>
      <dgm:spPr/>
      <dgm:t>
        <a:bodyPr/>
        <a:lstStyle/>
        <a:p>
          <a:endParaRPr lang="en-US"/>
        </a:p>
      </dgm:t>
    </dgm:pt>
    <dgm:pt modelId="{30F283F2-F008-49F5-B80E-3E2E389FB5CD}" type="sibTrans" cxnId="{ED5DA313-DB94-45E5-A01C-6CCC45599A91}">
      <dgm:prSet/>
      <dgm:spPr/>
      <dgm:t>
        <a:bodyPr/>
        <a:lstStyle/>
        <a:p>
          <a:endParaRPr lang="en-US"/>
        </a:p>
      </dgm:t>
    </dgm:pt>
    <dgm:pt modelId="{D8501E8B-EEC6-4B17-8466-224058FB30AC}">
      <dgm:prSet/>
      <dgm:spPr/>
      <dgm:t>
        <a:bodyPr/>
        <a:lstStyle/>
        <a:p>
          <a:pPr algn="ctr" rtl="0">
            <a:lnSpc>
              <a:spcPct val="90000"/>
            </a:lnSpc>
            <a:defRPr cap="all"/>
          </a:pPr>
          <a:r>
            <a:rPr lang="en-GB" sz="3500">
              <a:latin typeface="Trebuchet MS" panose="020B0603020202020204"/>
              <a:ea typeface="+mn-ea"/>
              <a:cs typeface="+mn-cs"/>
            </a:rPr>
            <a:t> "Swansea Law School Information</a:t>
          </a:r>
          <a:r>
            <a:rPr lang="en-GB" sz="3500">
              <a:ea typeface="+mn-ea"/>
              <a:cs typeface="+mn-cs"/>
            </a:rPr>
            <a:t>’’. </a:t>
          </a:r>
          <a:endParaRPr lang="en-US" sz="3500">
            <a:ea typeface="+mn-ea"/>
            <a:cs typeface="+mn-cs"/>
          </a:endParaRPr>
        </a:p>
      </dgm:t>
    </dgm:pt>
    <dgm:pt modelId="{657B9802-4BB7-441D-A85B-B03C825BAB05}" type="parTrans" cxnId="{495A9B8F-FB7C-4CEB-A616-D751463E7E7A}">
      <dgm:prSet/>
      <dgm:spPr/>
      <dgm:t>
        <a:bodyPr/>
        <a:lstStyle/>
        <a:p>
          <a:endParaRPr lang="en-US"/>
        </a:p>
      </dgm:t>
    </dgm:pt>
    <dgm:pt modelId="{FDF23C78-29BD-4CFF-826A-64DFA872DE9E}" type="sibTrans" cxnId="{495A9B8F-FB7C-4CEB-A616-D751463E7E7A}">
      <dgm:prSet/>
      <dgm:spPr/>
      <dgm:t>
        <a:bodyPr/>
        <a:lstStyle/>
        <a:p>
          <a:endParaRPr lang="en-US"/>
        </a:p>
      </dgm:t>
    </dgm:pt>
    <dgm:pt modelId="{D4946104-2B76-484D-ADAF-E164DFD94178}" type="pres">
      <dgm:prSet presAssocID="{3A8311F1-3DC8-41EF-AC21-324B1E2FBB6E}" presName="hierChild1" presStyleCnt="0">
        <dgm:presLayoutVars>
          <dgm:chPref val="1"/>
          <dgm:dir/>
          <dgm:animOne val="branch"/>
          <dgm:animLvl val="lvl"/>
          <dgm:resizeHandles/>
        </dgm:presLayoutVars>
      </dgm:prSet>
      <dgm:spPr/>
    </dgm:pt>
    <dgm:pt modelId="{C7C5BCD6-9EA7-4AE9-BD53-7D175091ED0E}" type="pres">
      <dgm:prSet presAssocID="{BDBFC1A0-3E42-4699-A053-5D2DB67196FB}" presName="hierRoot1" presStyleCnt="0"/>
      <dgm:spPr/>
    </dgm:pt>
    <dgm:pt modelId="{5F7D5E7F-C7A4-4EDB-BE44-B46C39C2D201}" type="pres">
      <dgm:prSet presAssocID="{BDBFC1A0-3E42-4699-A053-5D2DB67196FB}" presName="composite" presStyleCnt="0"/>
      <dgm:spPr/>
    </dgm:pt>
    <dgm:pt modelId="{DAE5E0F6-18D0-45BC-9812-CB62914944BF}" type="pres">
      <dgm:prSet presAssocID="{BDBFC1A0-3E42-4699-A053-5D2DB67196FB}" presName="background" presStyleLbl="node0" presStyleIdx="0" presStyleCnt="2"/>
      <dgm:spPr/>
    </dgm:pt>
    <dgm:pt modelId="{97811916-466C-4F4F-AFFF-7CADD352F834}" type="pres">
      <dgm:prSet presAssocID="{BDBFC1A0-3E42-4699-A053-5D2DB67196FB}" presName="text" presStyleLbl="fgAcc0" presStyleIdx="0" presStyleCnt="2">
        <dgm:presLayoutVars>
          <dgm:chPref val="3"/>
        </dgm:presLayoutVars>
      </dgm:prSet>
      <dgm:spPr/>
    </dgm:pt>
    <dgm:pt modelId="{5C192F19-CAE8-48B1-A52B-3E9B55582A15}" type="pres">
      <dgm:prSet presAssocID="{BDBFC1A0-3E42-4699-A053-5D2DB67196FB}" presName="hierChild2" presStyleCnt="0"/>
      <dgm:spPr/>
    </dgm:pt>
    <dgm:pt modelId="{706B290F-23CB-4F25-A1A3-D80923446F0A}" type="pres">
      <dgm:prSet presAssocID="{D8501E8B-EEC6-4B17-8466-224058FB30AC}" presName="hierRoot1" presStyleCnt="0"/>
      <dgm:spPr/>
    </dgm:pt>
    <dgm:pt modelId="{61A426B4-0642-44ED-B59F-B167979EB8A5}" type="pres">
      <dgm:prSet presAssocID="{D8501E8B-EEC6-4B17-8466-224058FB30AC}" presName="composite" presStyleCnt="0"/>
      <dgm:spPr/>
    </dgm:pt>
    <dgm:pt modelId="{C681C7F8-E50C-4394-B531-6C6A877D0777}" type="pres">
      <dgm:prSet presAssocID="{D8501E8B-EEC6-4B17-8466-224058FB30AC}" presName="background" presStyleLbl="node0" presStyleIdx="1" presStyleCnt="2"/>
      <dgm:spPr/>
    </dgm:pt>
    <dgm:pt modelId="{83E02E8E-ECA8-4D02-9D33-9F73E17D2A15}" type="pres">
      <dgm:prSet presAssocID="{D8501E8B-EEC6-4B17-8466-224058FB30AC}" presName="text" presStyleLbl="fgAcc0" presStyleIdx="1" presStyleCnt="2">
        <dgm:presLayoutVars>
          <dgm:chPref val="3"/>
        </dgm:presLayoutVars>
      </dgm:prSet>
      <dgm:spPr/>
    </dgm:pt>
    <dgm:pt modelId="{8194F62A-624F-4B62-B07B-242AE8AE92E0}" type="pres">
      <dgm:prSet presAssocID="{D8501E8B-EEC6-4B17-8466-224058FB30AC}" presName="hierChild2" presStyleCnt="0"/>
      <dgm:spPr/>
    </dgm:pt>
  </dgm:ptLst>
  <dgm:cxnLst>
    <dgm:cxn modelId="{ED5DA313-DB94-45E5-A01C-6CCC45599A91}" srcId="{3A8311F1-3DC8-41EF-AC21-324B1E2FBB6E}" destId="{BDBFC1A0-3E42-4699-A053-5D2DB67196FB}" srcOrd="0" destOrd="0" parTransId="{E111EB91-8823-42EF-9F91-593DF6B65693}" sibTransId="{30F283F2-F008-49F5-B80E-3E2E389FB5CD}"/>
    <dgm:cxn modelId="{F9BB628A-685A-4248-87D4-A56F5611EAFE}" type="presOf" srcId="{3A8311F1-3DC8-41EF-AC21-324B1E2FBB6E}" destId="{D4946104-2B76-484D-ADAF-E164DFD94178}" srcOrd="0" destOrd="0" presId="urn:microsoft.com/office/officeart/2005/8/layout/hierarchy1"/>
    <dgm:cxn modelId="{495A9B8F-FB7C-4CEB-A616-D751463E7E7A}" srcId="{3A8311F1-3DC8-41EF-AC21-324B1E2FBB6E}" destId="{D8501E8B-EEC6-4B17-8466-224058FB30AC}" srcOrd="1" destOrd="0" parTransId="{657B9802-4BB7-441D-A85B-B03C825BAB05}" sibTransId="{FDF23C78-29BD-4CFF-826A-64DFA872DE9E}"/>
    <dgm:cxn modelId="{3ABAC697-40E1-46A9-9540-55F33E519ECA}" type="presOf" srcId="{BDBFC1A0-3E42-4699-A053-5D2DB67196FB}" destId="{97811916-466C-4F4F-AFFF-7CADD352F834}" srcOrd="0" destOrd="0" presId="urn:microsoft.com/office/officeart/2005/8/layout/hierarchy1"/>
    <dgm:cxn modelId="{BD65439F-593A-4DD9-969A-8CD4BF2AAFDB}" type="presOf" srcId="{D8501E8B-EEC6-4B17-8466-224058FB30AC}" destId="{83E02E8E-ECA8-4D02-9D33-9F73E17D2A15}" srcOrd="0" destOrd="0" presId="urn:microsoft.com/office/officeart/2005/8/layout/hierarchy1"/>
    <dgm:cxn modelId="{9375531F-FDE8-4EBA-91DE-C39A139A1B2E}" type="presParOf" srcId="{D4946104-2B76-484D-ADAF-E164DFD94178}" destId="{C7C5BCD6-9EA7-4AE9-BD53-7D175091ED0E}" srcOrd="0" destOrd="0" presId="urn:microsoft.com/office/officeart/2005/8/layout/hierarchy1"/>
    <dgm:cxn modelId="{7099B702-1EB1-4B55-84EE-B88C548C8B96}" type="presParOf" srcId="{C7C5BCD6-9EA7-4AE9-BD53-7D175091ED0E}" destId="{5F7D5E7F-C7A4-4EDB-BE44-B46C39C2D201}" srcOrd="0" destOrd="0" presId="urn:microsoft.com/office/officeart/2005/8/layout/hierarchy1"/>
    <dgm:cxn modelId="{FC1A82BF-48B0-4A46-8954-140017D48CF5}" type="presParOf" srcId="{5F7D5E7F-C7A4-4EDB-BE44-B46C39C2D201}" destId="{DAE5E0F6-18D0-45BC-9812-CB62914944BF}" srcOrd="0" destOrd="0" presId="urn:microsoft.com/office/officeart/2005/8/layout/hierarchy1"/>
    <dgm:cxn modelId="{F28EE540-0126-44B9-A425-8404EB9D612D}" type="presParOf" srcId="{5F7D5E7F-C7A4-4EDB-BE44-B46C39C2D201}" destId="{97811916-466C-4F4F-AFFF-7CADD352F834}" srcOrd="1" destOrd="0" presId="urn:microsoft.com/office/officeart/2005/8/layout/hierarchy1"/>
    <dgm:cxn modelId="{D92E85BA-DBB9-4F91-9472-AC534966923B}" type="presParOf" srcId="{C7C5BCD6-9EA7-4AE9-BD53-7D175091ED0E}" destId="{5C192F19-CAE8-48B1-A52B-3E9B55582A15}" srcOrd="1" destOrd="0" presId="urn:microsoft.com/office/officeart/2005/8/layout/hierarchy1"/>
    <dgm:cxn modelId="{B20D323D-92E4-47BB-9676-912C581152B8}" type="presParOf" srcId="{D4946104-2B76-484D-ADAF-E164DFD94178}" destId="{706B290F-23CB-4F25-A1A3-D80923446F0A}" srcOrd="1" destOrd="0" presId="urn:microsoft.com/office/officeart/2005/8/layout/hierarchy1"/>
    <dgm:cxn modelId="{B7424121-532A-47D5-AF10-E7E523813E4E}" type="presParOf" srcId="{706B290F-23CB-4F25-A1A3-D80923446F0A}" destId="{61A426B4-0642-44ED-B59F-B167979EB8A5}" srcOrd="0" destOrd="0" presId="urn:microsoft.com/office/officeart/2005/8/layout/hierarchy1"/>
    <dgm:cxn modelId="{3664F7B3-2CCD-4AB0-87E5-7825858B6DB5}" type="presParOf" srcId="{61A426B4-0642-44ED-B59F-B167979EB8A5}" destId="{C681C7F8-E50C-4394-B531-6C6A877D0777}" srcOrd="0" destOrd="0" presId="urn:microsoft.com/office/officeart/2005/8/layout/hierarchy1"/>
    <dgm:cxn modelId="{446EB38E-F250-416C-8956-EC9C5382FCA5}" type="presParOf" srcId="{61A426B4-0642-44ED-B59F-B167979EB8A5}" destId="{83E02E8E-ECA8-4D02-9D33-9F73E17D2A15}" srcOrd="1" destOrd="0" presId="urn:microsoft.com/office/officeart/2005/8/layout/hierarchy1"/>
    <dgm:cxn modelId="{BC923113-B08C-4F48-BE2E-72D009E3F3EC}" type="presParOf" srcId="{706B290F-23CB-4F25-A1A3-D80923446F0A}" destId="{8194F62A-624F-4B62-B07B-242AE8AE92E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6D0D9E70-3C84-4997-9CE1-F945D063E5B1}" type="doc">
      <dgm:prSet loTypeId="urn:microsoft.com/office/officeart/2005/8/layout/default" loCatId="list" qsTypeId="urn:microsoft.com/office/officeart/2005/8/quickstyle/simple2" qsCatId="simple" csTypeId="urn:microsoft.com/office/officeart/2005/8/colors/colorful5" csCatId="colorful" phldr="1"/>
      <dgm:spPr/>
      <dgm:t>
        <a:bodyPr/>
        <a:lstStyle/>
        <a:p>
          <a:endParaRPr lang="en-US"/>
        </a:p>
      </dgm:t>
    </dgm:pt>
    <dgm:pt modelId="{9251D96D-2B48-479C-9AF9-A778349F668C}">
      <dgm:prSet/>
      <dgm:spPr/>
      <dgm:t>
        <a:bodyPr/>
        <a:lstStyle/>
        <a:p>
          <a:r>
            <a:rPr lang="en-US"/>
            <a:t>What is it?</a:t>
          </a:r>
        </a:p>
      </dgm:t>
    </dgm:pt>
    <dgm:pt modelId="{342E2754-3567-45F7-A371-50AC959C7C71}" type="parTrans" cxnId="{B818E7EC-3C73-4414-B358-B68A9AD32727}">
      <dgm:prSet/>
      <dgm:spPr/>
      <dgm:t>
        <a:bodyPr/>
        <a:lstStyle/>
        <a:p>
          <a:endParaRPr lang="en-US"/>
        </a:p>
      </dgm:t>
    </dgm:pt>
    <dgm:pt modelId="{135CDA3F-ADAB-4E9C-9397-BACFC28C3527}" type="sibTrans" cxnId="{B818E7EC-3C73-4414-B358-B68A9AD32727}">
      <dgm:prSet/>
      <dgm:spPr/>
      <dgm:t>
        <a:bodyPr/>
        <a:lstStyle/>
        <a:p>
          <a:endParaRPr lang="en-US"/>
        </a:p>
      </dgm:t>
    </dgm:pt>
    <dgm:pt modelId="{8B847B60-2F55-44B2-9A6F-3AD2483205B7}">
      <dgm:prSet/>
      <dgm:spPr/>
      <dgm:t>
        <a:bodyPr/>
        <a:lstStyle/>
        <a:p>
          <a:r>
            <a:rPr lang="en-US"/>
            <a:t>Student Representative</a:t>
          </a:r>
        </a:p>
      </dgm:t>
    </dgm:pt>
    <dgm:pt modelId="{02E01108-0834-40C0-B035-8951E0B622C1}" type="parTrans" cxnId="{32DC187E-9884-49E4-88F4-71ACCFA113D8}">
      <dgm:prSet/>
      <dgm:spPr/>
      <dgm:t>
        <a:bodyPr/>
        <a:lstStyle/>
        <a:p>
          <a:endParaRPr lang="en-US"/>
        </a:p>
      </dgm:t>
    </dgm:pt>
    <dgm:pt modelId="{EE046F1C-EFA8-47A6-A72B-85A6A409C7E7}" type="sibTrans" cxnId="{32DC187E-9884-49E4-88F4-71ACCFA113D8}">
      <dgm:prSet/>
      <dgm:spPr/>
      <dgm:t>
        <a:bodyPr/>
        <a:lstStyle/>
        <a:p>
          <a:endParaRPr lang="en-US"/>
        </a:p>
      </dgm:t>
    </dgm:pt>
    <dgm:pt modelId="{A26582D8-17E9-42EF-AAA9-BE841D8DE01E}" type="pres">
      <dgm:prSet presAssocID="{6D0D9E70-3C84-4997-9CE1-F945D063E5B1}" presName="diagram" presStyleCnt="0">
        <dgm:presLayoutVars>
          <dgm:dir/>
          <dgm:resizeHandles val="exact"/>
        </dgm:presLayoutVars>
      </dgm:prSet>
      <dgm:spPr/>
    </dgm:pt>
    <dgm:pt modelId="{6302F2D0-7C69-426D-B14E-D6170A716A39}" type="pres">
      <dgm:prSet presAssocID="{9251D96D-2B48-479C-9AF9-A778349F668C}" presName="node" presStyleLbl="node1" presStyleIdx="0" presStyleCnt="2">
        <dgm:presLayoutVars>
          <dgm:bulletEnabled val="1"/>
        </dgm:presLayoutVars>
      </dgm:prSet>
      <dgm:spPr/>
    </dgm:pt>
    <dgm:pt modelId="{CCC9BCC7-CAEB-43E2-AB9F-E27CDB32E18D}" type="pres">
      <dgm:prSet presAssocID="{135CDA3F-ADAB-4E9C-9397-BACFC28C3527}" presName="sibTrans" presStyleCnt="0"/>
      <dgm:spPr/>
    </dgm:pt>
    <dgm:pt modelId="{B2CF24D5-3497-4749-887F-59256A3A5817}" type="pres">
      <dgm:prSet presAssocID="{8B847B60-2F55-44B2-9A6F-3AD2483205B7}" presName="node" presStyleLbl="node1" presStyleIdx="1" presStyleCnt="2">
        <dgm:presLayoutVars>
          <dgm:bulletEnabled val="1"/>
        </dgm:presLayoutVars>
      </dgm:prSet>
      <dgm:spPr/>
    </dgm:pt>
  </dgm:ptLst>
  <dgm:cxnLst>
    <dgm:cxn modelId="{5B39B647-4DC5-4D45-8F01-015526931F63}" type="presOf" srcId="{9251D96D-2B48-479C-9AF9-A778349F668C}" destId="{6302F2D0-7C69-426D-B14E-D6170A716A39}" srcOrd="0" destOrd="0" presId="urn:microsoft.com/office/officeart/2005/8/layout/default"/>
    <dgm:cxn modelId="{32DC187E-9884-49E4-88F4-71ACCFA113D8}" srcId="{6D0D9E70-3C84-4997-9CE1-F945D063E5B1}" destId="{8B847B60-2F55-44B2-9A6F-3AD2483205B7}" srcOrd="1" destOrd="0" parTransId="{02E01108-0834-40C0-B035-8951E0B622C1}" sibTransId="{EE046F1C-EFA8-47A6-A72B-85A6A409C7E7}"/>
    <dgm:cxn modelId="{6D12D392-46A6-41BA-A2F5-55371B771663}" type="presOf" srcId="{8B847B60-2F55-44B2-9A6F-3AD2483205B7}" destId="{B2CF24D5-3497-4749-887F-59256A3A5817}" srcOrd="0" destOrd="0" presId="urn:microsoft.com/office/officeart/2005/8/layout/default"/>
    <dgm:cxn modelId="{43A20193-45A0-4B02-A3B3-5BCAE129A77B}" type="presOf" srcId="{6D0D9E70-3C84-4997-9CE1-F945D063E5B1}" destId="{A26582D8-17E9-42EF-AAA9-BE841D8DE01E}" srcOrd="0" destOrd="0" presId="urn:microsoft.com/office/officeart/2005/8/layout/default"/>
    <dgm:cxn modelId="{B818E7EC-3C73-4414-B358-B68A9AD32727}" srcId="{6D0D9E70-3C84-4997-9CE1-F945D063E5B1}" destId="{9251D96D-2B48-479C-9AF9-A778349F668C}" srcOrd="0" destOrd="0" parTransId="{342E2754-3567-45F7-A371-50AC959C7C71}" sibTransId="{135CDA3F-ADAB-4E9C-9397-BACFC28C3527}"/>
    <dgm:cxn modelId="{F50AD767-513D-4B60-A110-F502B880C938}" type="presParOf" srcId="{A26582D8-17E9-42EF-AAA9-BE841D8DE01E}" destId="{6302F2D0-7C69-426D-B14E-D6170A716A39}" srcOrd="0" destOrd="0" presId="urn:microsoft.com/office/officeart/2005/8/layout/default"/>
    <dgm:cxn modelId="{F85DF042-C835-4BB6-BA53-51DC74E7B4DB}" type="presParOf" srcId="{A26582D8-17E9-42EF-AAA9-BE841D8DE01E}" destId="{CCC9BCC7-CAEB-43E2-AB9F-E27CDB32E18D}" srcOrd="1" destOrd="0" presId="urn:microsoft.com/office/officeart/2005/8/layout/default"/>
    <dgm:cxn modelId="{984D8385-4B67-4BCB-941A-3685EBFF5C4A}" type="presParOf" srcId="{A26582D8-17E9-42EF-AAA9-BE841D8DE01E}" destId="{B2CF24D5-3497-4749-887F-59256A3A5817}"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A7ECA2-0D1F-48FE-A70E-F95A7714FC0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78DEB7D-4736-403A-A904-3A4B825B08CB}">
      <dgm:prSet/>
      <dgm:spPr/>
      <dgm:t>
        <a:bodyPr/>
        <a:lstStyle/>
        <a:p>
          <a:pPr>
            <a:lnSpc>
              <a:spcPct val="100000"/>
            </a:lnSpc>
          </a:pPr>
          <a:r>
            <a:rPr lang="en-GB"/>
            <a:t>We expect that </a:t>
          </a:r>
          <a:r>
            <a:rPr lang="en-GB">
              <a:latin typeface="Trebuchet MS" panose="020B0603020202020204"/>
            </a:rPr>
            <a:t>your</a:t>
          </a:r>
          <a:r>
            <a:rPr lang="en-GB"/>
            <a:t> referencing skills </a:t>
          </a:r>
          <a:r>
            <a:rPr lang="en-GB">
              <a:latin typeface="Trebuchet MS" panose="020B0603020202020204"/>
            </a:rPr>
            <a:t>have</a:t>
          </a:r>
          <a:r>
            <a:rPr lang="en-GB"/>
            <a:t> </a:t>
          </a:r>
          <a:r>
            <a:rPr lang="en-GB">
              <a:latin typeface="Trebuchet MS" panose="020B0603020202020204"/>
            </a:rPr>
            <a:t>developed</a:t>
          </a:r>
          <a:r>
            <a:rPr lang="en-GB"/>
            <a:t>. </a:t>
          </a:r>
          <a:endParaRPr lang="en-US"/>
        </a:p>
      </dgm:t>
    </dgm:pt>
    <dgm:pt modelId="{1D491DC0-556F-4230-A862-1AAC7A9BA311}" type="parTrans" cxnId="{88E5BA9A-DB83-4658-8E2B-2D6D5D4BD04F}">
      <dgm:prSet/>
      <dgm:spPr/>
      <dgm:t>
        <a:bodyPr/>
        <a:lstStyle/>
        <a:p>
          <a:endParaRPr lang="en-US"/>
        </a:p>
      </dgm:t>
    </dgm:pt>
    <dgm:pt modelId="{EF5FF991-504D-47CB-AA6D-F3E0E195063F}" type="sibTrans" cxnId="{88E5BA9A-DB83-4658-8E2B-2D6D5D4BD04F}">
      <dgm:prSet/>
      <dgm:spPr/>
      <dgm:t>
        <a:bodyPr/>
        <a:lstStyle/>
        <a:p>
          <a:endParaRPr lang="en-US"/>
        </a:p>
      </dgm:t>
    </dgm:pt>
    <dgm:pt modelId="{9AF34F53-E615-46BB-82F5-9B7245503AEF}">
      <dgm:prSet/>
      <dgm:spPr/>
      <dgm:t>
        <a:bodyPr/>
        <a:lstStyle/>
        <a:p>
          <a:pPr>
            <a:lnSpc>
              <a:spcPct val="100000"/>
            </a:lnSpc>
          </a:pPr>
          <a:r>
            <a:rPr lang="en-GB"/>
            <a:t>However, we don’t expect you to know Harvard referencing of by heart, utilise the referencing guide. </a:t>
          </a:r>
          <a:endParaRPr lang="en-US"/>
        </a:p>
      </dgm:t>
    </dgm:pt>
    <dgm:pt modelId="{B7C22B64-6E6D-468B-AC50-E2E324095DB8}" type="parTrans" cxnId="{C8C960DB-E970-4A6C-802D-21AD919A4C11}">
      <dgm:prSet/>
      <dgm:spPr/>
      <dgm:t>
        <a:bodyPr/>
        <a:lstStyle/>
        <a:p>
          <a:endParaRPr lang="en-US"/>
        </a:p>
      </dgm:t>
    </dgm:pt>
    <dgm:pt modelId="{F40673A3-A5F8-4A44-BAAB-B6E1BF0A98B5}" type="sibTrans" cxnId="{C8C960DB-E970-4A6C-802D-21AD919A4C11}">
      <dgm:prSet/>
      <dgm:spPr/>
      <dgm:t>
        <a:bodyPr/>
        <a:lstStyle/>
        <a:p>
          <a:endParaRPr lang="en-US"/>
        </a:p>
      </dgm:t>
    </dgm:pt>
    <dgm:pt modelId="{6A51E2C6-EEAB-4829-B843-1DA42257DC73}">
      <dgm:prSet/>
      <dgm:spPr/>
      <dgm:t>
        <a:bodyPr/>
        <a:lstStyle/>
        <a:p>
          <a:pPr>
            <a:lnSpc>
              <a:spcPct val="100000"/>
            </a:lnSpc>
          </a:pPr>
          <a:r>
            <a:rPr lang="en-GB"/>
            <a:t>Practice, Practice and Practice.</a:t>
          </a:r>
          <a:endParaRPr lang="en-US"/>
        </a:p>
      </dgm:t>
    </dgm:pt>
    <dgm:pt modelId="{B24F90DC-2FD8-4B6C-8296-B3CB88B50F7D}" type="parTrans" cxnId="{14EE025C-D45A-4C24-89EB-09CEB31CCDB5}">
      <dgm:prSet/>
      <dgm:spPr/>
      <dgm:t>
        <a:bodyPr/>
        <a:lstStyle/>
        <a:p>
          <a:endParaRPr lang="en-US"/>
        </a:p>
      </dgm:t>
    </dgm:pt>
    <dgm:pt modelId="{4C9A7819-97EE-4460-96C6-41A39B79F14A}" type="sibTrans" cxnId="{14EE025C-D45A-4C24-89EB-09CEB31CCDB5}">
      <dgm:prSet/>
      <dgm:spPr/>
      <dgm:t>
        <a:bodyPr/>
        <a:lstStyle/>
        <a:p>
          <a:endParaRPr lang="en-US"/>
        </a:p>
      </dgm:t>
    </dgm:pt>
    <dgm:pt modelId="{7BC40F9A-D601-48B2-80C8-DEAD6B14F7C4}" type="pres">
      <dgm:prSet presAssocID="{F2A7ECA2-0D1F-48FE-A70E-F95A7714FC0F}" presName="root" presStyleCnt="0">
        <dgm:presLayoutVars>
          <dgm:dir/>
          <dgm:resizeHandles val="exact"/>
        </dgm:presLayoutVars>
      </dgm:prSet>
      <dgm:spPr/>
    </dgm:pt>
    <dgm:pt modelId="{469A172B-CFCA-4C00-BF02-57B6906EA791}" type="pres">
      <dgm:prSet presAssocID="{078DEB7D-4736-403A-A904-3A4B825B08CB}" presName="compNode" presStyleCnt="0"/>
      <dgm:spPr/>
    </dgm:pt>
    <dgm:pt modelId="{B1D32834-B1E9-46EF-930D-237830E0A6E0}" type="pres">
      <dgm:prSet presAssocID="{078DEB7D-4736-403A-A904-3A4B825B08C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81FC7153-C24E-4FE2-85A5-C929000D0AA1}" type="pres">
      <dgm:prSet presAssocID="{078DEB7D-4736-403A-A904-3A4B825B08CB}" presName="spaceRect" presStyleCnt="0"/>
      <dgm:spPr/>
    </dgm:pt>
    <dgm:pt modelId="{D0A48B30-539E-46A1-A348-42F4AE1295F8}" type="pres">
      <dgm:prSet presAssocID="{078DEB7D-4736-403A-A904-3A4B825B08CB}" presName="textRect" presStyleLbl="revTx" presStyleIdx="0" presStyleCnt="3">
        <dgm:presLayoutVars>
          <dgm:chMax val="1"/>
          <dgm:chPref val="1"/>
        </dgm:presLayoutVars>
      </dgm:prSet>
      <dgm:spPr/>
    </dgm:pt>
    <dgm:pt modelId="{699848C7-2A91-4DCE-82BC-50512FA33DD1}" type="pres">
      <dgm:prSet presAssocID="{EF5FF991-504D-47CB-AA6D-F3E0E195063F}" presName="sibTrans" presStyleCnt="0"/>
      <dgm:spPr/>
    </dgm:pt>
    <dgm:pt modelId="{44DCD1D6-5E32-46C0-B165-D309986DC888}" type="pres">
      <dgm:prSet presAssocID="{9AF34F53-E615-46BB-82F5-9B7245503AEF}" presName="compNode" presStyleCnt="0"/>
      <dgm:spPr/>
    </dgm:pt>
    <dgm:pt modelId="{5B8DEB21-D6EA-4502-A4D1-A5A404B5E84A}" type="pres">
      <dgm:prSet presAssocID="{9AF34F53-E615-46BB-82F5-9B7245503AE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ve Letter"/>
        </a:ext>
      </dgm:extLst>
    </dgm:pt>
    <dgm:pt modelId="{3B112C4E-D2DB-4707-BB31-582F21FDD4F0}" type="pres">
      <dgm:prSet presAssocID="{9AF34F53-E615-46BB-82F5-9B7245503AEF}" presName="spaceRect" presStyleCnt="0"/>
      <dgm:spPr/>
    </dgm:pt>
    <dgm:pt modelId="{2B082EA3-2D6C-4FC9-B26A-0126BBB7DC14}" type="pres">
      <dgm:prSet presAssocID="{9AF34F53-E615-46BB-82F5-9B7245503AEF}" presName="textRect" presStyleLbl="revTx" presStyleIdx="1" presStyleCnt="3">
        <dgm:presLayoutVars>
          <dgm:chMax val="1"/>
          <dgm:chPref val="1"/>
        </dgm:presLayoutVars>
      </dgm:prSet>
      <dgm:spPr/>
    </dgm:pt>
    <dgm:pt modelId="{C1189BD2-7E6B-4A95-908F-5A607A8E7307}" type="pres">
      <dgm:prSet presAssocID="{F40673A3-A5F8-4A44-BAAB-B6E1BF0A98B5}" presName="sibTrans" presStyleCnt="0"/>
      <dgm:spPr/>
    </dgm:pt>
    <dgm:pt modelId="{BC780B8B-66E9-46A9-B011-18CEDDB08E8D}" type="pres">
      <dgm:prSet presAssocID="{6A51E2C6-EEAB-4829-B843-1DA42257DC73}" presName="compNode" presStyleCnt="0"/>
      <dgm:spPr/>
    </dgm:pt>
    <dgm:pt modelId="{8BA0CB5B-D14F-421E-BDA1-A3642E35D94F}" type="pres">
      <dgm:prSet presAssocID="{6A51E2C6-EEAB-4829-B843-1DA42257DC7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ED98997E-87BE-4B95-821D-046899452A25}" type="pres">
      <dgm:prSet presAssocID="{6A51E2C6-EEAB-4829-B843-1DA42257DC73}" presName="spaceRect" presStyleCnt="0"/>
      <dgm:spPr/>
    </dgm:pt>
    <dgm:pt modelId="{C4D86FED-E068-49F0-8520-063945B13E84}" type="pres">
      <dgm:prSet presAssocID="{6A51E2C6-EEAB-4829-B843-1DA42257DC73}" presName="textRect" presStyleLbl="revTx" presStyleIdx="2" presStyleCnt="3">
        <dgm:presLayoutVars>
          <dgm:chMax val="1"/>
          <dgm:chPref val="1"/>
        </dgm:presLayoutVars>
      </dgm:prSet>
      <dgm:spPr/>
    </dgm:pt>
  </dgm:ptLst>
  <dgm:cxnLst>
    <dgm:cxn modelId="{86F84529-3A33-44F6-AEAD-2DE42EB47BE2}" type="presOf" srcId="{6A51E2C6-EEAB-4829-B843-1DA42257DC73}" destId="{C4D86FED-E068-49F0-8520-063945B13E84}" srcOrd="0" destOrd="0" presId="urn:microsoft.com/office/officeart/2018/2/layout/IconLabelList"/>
    <dgm:cxn modelId="{98D3CC3E-4B54-48FB-9B6E-E49D91EE3738}" type="presOf" srcId="{9AF34F53-E615-46BB-82F5-9B7245503AEF}" destId="{2B082EA3-2D6C-4FC9-B26A-0126BBB7DC14}" srcOrd="0" destOrd="0" presId="urn:microsoft.com/office/officeart/2018/2/layout/IconLabelList"/>
    <dgm:cxn modelId="{A652A03F-FE9A-4B75-814D-7AFAAE397461}" type="presOf" srcId="{078DEB7D-4736-403A-A904-3A4B825B08CB}" destId="{D0A48B30-539E-46A1-A348-42F4AE1295F8}" srcOrd="0" destOrd="0" presId="urn:microsoft.com/office/officeart/2018/2/layout/IconLabelList"/>
    <dgm:cxn modelId="{14EE025C-D45A-4C24-89EB-09CEB31CCDB5}" srcId="{F2A7ECA2-0D1F-48FE-A70E-F95A7714FC0F}" destId="{6A51E2C6-EEAB-4829-B843-1DA42257DC73}" srcOrd="2" destOrd="0" parTransId="{B24F90DC-2FD8-4B6C-8296-B3CB88B50F7D}" sibTransId="{4C9A7819-97EE-4460-96C6-41A39B79F14A}"/>
    <dgm:cxn modelId="{88E5BA9A-DB83-4658-8E2B-2D6D5D4BD04F}" srcId="{F2A7ECA2-0D1F-48FE-A70E-F95A7714FC0F}" destId="{078DEB7D-4736-403A-A904-3A4B825B08CB}" srcOrd="0" destOrd="0" parTransId="{1D491DC0-556F-4230-A862-1AAC7A9BA311}" sibTransId="{EF5FF991-504D-47CB-AA6D-F3E0E195063F}"/>
    <dgm:cxn modelId="{93E6BEC9-E290-4AFF-A2D8-22AD00EFF36A}" type="presOf" srcId="{F2A7ECA2-0D1F-48FE-A70E-F95A7714FC0F}" destId="{7BC40F9A-D601-48B2-80C8-DEAD6B14F7C4}" srcOrd="0" destOrd="0" presId="urn:microsoft.com/office/officeart/2018/2/layout/IconLabelList"/>
    <dgm:cxn modelId="{C8C960DB-E970-4A6C-802D-21AD919A4C11}" srcId="{F2A7ECA2-0D1F-48FE-A70E-F95A7714FC0F}" destId="{9AF34F53-E615-46BB-82F5-9B7245503AEF}" srcOrd="1" destOrd="0" parTransId="{B7C22B64-6E6D-468B-AC50-E2E324095DB8}" sibTransId="{F40673A3-A5F8-4A44-BAAB-B6E1BF0A98B5}"/>
    <dgm:cxn modelId="{65AE5115-40D9-47AA-BE01-8B9DED12632E}" type="presParOf" srcId="{7BC40F9A-D601-48B2-80C8-DEAD6B14F7C4}" destId="{469A172B-CFCA-4C00-BF02-57B6906EA791}" srcOrd="0" destOrd="0" presId="urn:microsoft.com/office/officeart/2018/2/layout/IconLabelList"/>
    <dgm:cxn modelId="{777403FD-15E8-4217-AF45-E58B4548C265}" type="presParOf" srcId="{469A172B-CFCA-4C00-BF02-57B6906EA791}" destId="{B1D32834-B1E9-46EF-930D-237830E0A6E0}" srcOrd="0" destOrd="0" presId="urn:microsoft.com/office/officeart/2018/2/layout/IconLabelList"/>
    <dgm:cxn modelId="{6998D6FC-A5E4-4459-AEC8-2979B350267A}" type="presParOf" srcId="{469A172B-CFCA-4C00-BF02-57B6906EA791}" destId="{81FC7153-C24E-4FE2-85A5-C929000D0AA1}" srcOrd="1" destOrd="0" presId="urn:microsoft.com/office/officeart/2018/2/layout/IconLabelList"/>
    <dgm:cxn modelId="{D8075C0C-781A-4BF7-9DDB-8A708FCF3C1F}" type="presParOf" srcId="{469A172B-CFCA-4C00-BF02-57B6906EA791}" destId="{D0A48B30-539E-46A1-A348-42F4AE1295F8}" srcOrd="2" destOrd="0" presId="urn:microsoft.com/office/officeart/2018/2/layout/IconLabelList"/>
    <dgm:cxn modelId="{AF34A204-903F-457F-967F-920936C43693}" type="presParOf" srcId="{7BC40F9A-D601-48B2-80C8-DEAD6B14F7C4}" destId="{699848C7-2A91-4DCE-82BC-50512FA33DD1}" srcOrd="1" destOrd="0" presId="urn:microsoft.com/office/officeart/2018/2/layout/IconLabelList"/>
    <dgm:cxn modelId="{9C8CC173-F398-4FC9-B7BD-DD230CA8DF5A}" type="presParOf" srcId="{7BC40F9A-D601-48B2-80C8-DEAD6B14F7C4}" destId="{44DCD1D6-5E32-46C0-B165-D309986DC888}" srcOrd="2" destOrd="0" presId="urn:microsoft.com/office/officeart/2018/2/layout/IconLabelList"/>
    <dgm:cxn modelId="{B59F2D2C-3150-41D5-8F1F-B66743095843}" type="presParOf" srcId="{44DCD1D6-5E32-46C0-B165-D309986DC888}" destId="{5B8DEB21-D6EA-4502-A4D1-A5A404B5E84A}" srcOrd="0" destOrd="0" presId="urn:microsoft.com/office/officeart/2018/2/layout/IconLabelList"/>
    <dgm:cxn modelId="{FE25252F-C5D7-45A0-875C-4D309F15EB13}" type="presParOf" srcId="{44DCD1D6-5E32-46C0-B165-D309986DC888}" destId="{3B112C4E-D2DB-4707-BB31-582F21FDD4F0}" srcOrd="1" destOrd="0" presId="urn:microsoft.com/office/officeart/2018/2/layout/IconLabelList"/>
    <dgm:cxn modelId="{3349EF17-3B8B-4F57-B1A0-FE0740E0E4F4}" type="presParOf" srcId="{44DCD1D6-5E32-46C0-B165-D309986DC888}" destId="{2B082EA3-2D6C-4FC9-B26A-0126BBB7DC14}" srcOrd="2" destOrd="0" presId="urn:microsoft.com/office/officeart/2018/2/layout/IconLabelList"/>
    <dgm:cxn modelId="{8EE38E18-7EDD-4ECD-9BD4-9508A64527A2}" type="presParOf" srcId="{7BC40F9A-D601-48B2-80C8-DEAD6B14F7C4}" destId="{C1189BD2-7E6B-4A95-908F-5A607A8E7307}" srcOrd="3" destOrd="0" presId="urn:microsoft.com/office/officeart/2018/2/layout/IconLabelList"/>
    <dgm:cxn modelId="{D7B4BD14-0EAA-4469-B7B4-FE660DDE8EE9}" type="presParOf" srcId="{7BC40F9A-D601-48B2-80C8-DEAD6B14F7C4}" destId="{BC780B8B-66E9-46A9-B011-18CEDDB08E8D}" srcOrd="4" destOrd="0" presId="urn:microsoft.com/office/officeart/2018/2/layout/IconLabelList"/>
    <dgm:cxn modelId="{57476C65-49EC-40EC-8E32-B0531370A970}" type="presParOf" srcId="{BC780B8B-66E9-46A9-B011-18CEDDB08E8D}" destId="{8BA0CB5B-D14F-421E-BDA1-A3642E35D94F}" srcOrd="0" destOrd="0" presId="urn:microsoft.com/office/officeart/2018/2/layout/IconLabelList"/>
    <dgm:cxn modelId="{B4728007-0196-4D82-B17D-FCD96BE64039}" type="presParOf" srcId="{BC780B8B-66E9-46A9-B011-18CEDDB08E8D}" destId="{ED98997E-87BE-4B95-821D-046899452A25}" srcOrd="1" destOrd="0" presId="urn:microsoft.com/office/officeart/2018/2/layout/IconLabelList"/>
    <dgm:cxn modelId="{3ADBCE92-91B1-4FF5-977D-ADD15520768A}" type="presParOf" srcId="{BC780B8B-66E9-46A9-B011-18CEDDB08E8D}" destId="{C4D86FED-E068-49F0-8520-063945B13E8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682111-5DDB-4D83-B655-8429717F5786}"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9AA4086D-935D-4329-BE6D-AA21DA75F9BB}">
      <dgm:prSet/>
      <dgm:spPr/>
      <dgm:t>
        <a:bodyPr/>
        <a:lstStyle/>
        <a:p>
          <a:r>
            <a:rPr lang="en-GB"/>
            <a:t>We expect you to be referencing correctly. </a:t>
          </a:r>
          <a:endParaRPr lang="en-US"/>
        </a:p>
      </dgm:t>
    </dgm:pt>
    <dgm:pt modelId="{1913EFAD-BAC3-460C-9AC0-5DCD446EA069}" type="parTrans" cxnId="{897D5D52-9190-4E74-9220-E37CADF9859D}">
      <dgm:prSet/>
      <dgm:spPr/>
      <dgm:t>
        <a:bodyPr/>
        <a:lstStyle/>
        <a:p>
          <a:endParaRPr lang="en-US"/>
        </a:p>
      </dgm:t>
    </dgm:pt>
    <dgm:pt modelId="{5188C884-F25D-4174-9223-1B9DEEACD4B8}" type="sibTrans" cxnId="{897D5D52-9190-4E74-9220-E37CADF9859D}">
      <dgm:prSet/>
      <dgm:spPr/>
      <dgm:t>
        <a:bodyPr/>
        <a:lstStyle/>
        <a:p>
          <a:endParaRPr lang="en-US"/>
        </a:p>
      </dgm:t>
    </dgm:pt>
    <dgm:pt modelId="{7DB49AE3-DB66-4EFE-AAB9-6E4D35A8EEB3}">
      <dgm:prSet/>
      <dgm:spPr/>
      <dgm:t>
        <a:bodyPr/>
        <a:lstStyle/>
        <a:p>
          <a:r>
            <a:rPr lang="en-GB"/>
            <a:t>We expect you to utilise the referencing guide. </a:t>
          </a:r>
          <a:endParaRPr lang="en-US"/>
        </a:p>
      </dgm:t>
    </dgm:pt>
    <dgm:pt modelId="{7AC828EE-88B0-4D4B-A6CF-287C434D3C55}" type="parTrans" cxnId="{F531F70E-5C25-40BA-9493-AACEB272707D}">
      <dgm:prSet/>
      <dgm:spPr/>
      <dgm:t>
        <a:bodyPr/>
        <a:lstStyle/>
        <a:p>
          <a:endParaRPr lang="en-US"/>
        </a:p>
      </dgm:t>
    </dgm:pt>
    <dgm:pt modelId="{B182AB18-5905-4027-A91C-7D64946C7B78}" type="sibTrans" cxnId="{F531F70E-5C25-40BA-9493-AACEB272707D}">
      <dgm:prSet/>
      <dgm:spPr/>
      <dgm:t>
        <a:bodyPr/>
        <a:lstStyle/>
        <a:p>
          <a:endParaRPr lang="en-US"/>
        </a:p>
      </dgm:t>
    </dgm:pt>
    <dgm:pt modelId="{0B3AF260-ECC6-4C8D-B5A7-0EF75167882A}">
      <dgm:prSet/>
      <dgm:spPr/>
      <dgm:t>
        <a:bodyPr/>
        <a:lstStyle/>
        <a:p>
          <a:r>
            <a:rPr lang="en-GB"/>
            <a:t>Practice, Practice and Practice. </a:t>
          </a:r>
          <a:endParaRPr lang="en-US"/>
        </a:p>
      </dgm:t>
    </dgm:pt>
    <dgm:pt modelId="{588E3951-40D3-41BB-B79D-103C64964975}" type="parTrans" cxnId="{1C6081D8-14FC-41AE-B806-A17325D1C2F7}">
      <dgm:prSet/>
      <dgm:spPr/>
      <dgm:t>
        <a:bodyPr/>
        <a:lstStyle/>
        <a:p>
          <a:endParaRPr lang="en-US"/>
        </a:p>
      </dgm:t>
    </dgm:pt>
    <dgm:pt modelId="{C13B7911-A67C-4520-A7A3-9599F9E93F4B}" type="sibTrans" cxnId="{1C6081D8-14FC-41AE-B806-A17325D1C2F7}">
      <dgm:prSet/>
      <dgm:spPr/>
      <dgm:t>
        <a:bodyPr/>
        <a:lstStyle/>
        <a:p>
          <a:endParaRPr lang="en-US"/>
        </a:p>
      </dgm:t>
    </dgm:pt>
    <dgm:pt modelId="{33EF177C-0B57-4409-9588-100766CD63A7}" type="pres">
      <dgm:prSet presAssocID="{16682111-5DDB-4D83-B655-8429717F5786}" presName="root" presStyleCnt="0">
        <dgm:presLayoutVars>
          <dgm:dir/>
          <dgm:resizeHandles val="exact"/>
        </dgm:presLayoutVars>
      </dgm:prSet>
      <dgm:spPr/>
    </dgm:pt>
    <dgm:pt modelId="{9327D1E4-3854-462A-94A4-BACAF9A2280F}" type="pres">
      <dgm:prSet presAssocID="{9AA4086D-935D-4329-BE6D-AA21DA75F9BB}" presName="compNode" presStyleCnt="0"/>
      <dgm:spPr/>
    </dgm:pt>
    <dgm:pt modelId="{4429A405-9202-4FAA-88AF-2EBD99160F59}" type="pres">
      <dgm:prSet presAssocID="{9AA4086D-935D-4329-BE6D-AA21DA75F9B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BDFBD4BE-E6A2-4751-8464-5F0CD30EA101}" type="pres">
      <dgm:prSet presAssocID="{9AA4086D-935D-4329-BE6D-AA21DA75F9BB}" presName="spaceRect" presStyleCnt="0"/>
      <dgm:spPr/>
    </dgm:pt>
    <dgm:pt modelId="{DA44F1AD-460C-42AA-BC93-FB252F731AB9}" type="pres">
      <dgm:prSet presAssocID="{9AA4086D-935D-4329-BE6D-AA21DA75F9BB}" presName="textRect" presStyleLbl="revTx" presStyleIdx="0" presStyleCnt="3">
        <dgm:presLayoutVars>
          <dgm:chMax val="1"/>
          <dgm:chPref val="1"/>
        </dgm:presLayoutVars>
      </dgm:prSet>
      <dgm:spPr/>
    </dgm:pt>
    <dgm:pt modelId="{18D37951-0FD3-48F3-A9DA-AE67558CF576}" type="pres">
      <dgm:prSet presAssocID="{5188C884-F25D-4174-9223-1B9DEEACD4B8}" presName="sibTrans" presStyleCnt="0"/>
      <dgm:spPr/>
    </dgm:pt>
    <dgm:pt modelId="{1711E637-5912-4E91-A383-E6CCE6DE602F}" type="pres">
      <dgm:prSet presAssocID="{7DB49AE3-DB66-4EFE-AAB9-6E4D35A8EEB3}" presName="compNode" presStyleCnt="0"/>
      <dgm:spPr/>
    </dgm:pt>
    <dgm:pt modelId="{410C47A9-F6C4-4675-9D58-F01EDC2A81D9}" type="pres">
      <dgm:prSet presAssocID="{7DB49AE3-DB66-4EFE-AAB9-6E4D35A8EEB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p compass"/>
        </a:ext>
      </dgm:extLst>
    </dgm:pt>
    <dgm:pt modelId="{250A9DA2-95C8-449B-A20D-75F6FE76F776}" type="pres">
      <dgm:prSet presAssocID="{7DB49AE3-DB66-4EFE-AAB9-6E4D35A8EEB3}" presName="spaceRect" presStyleCnt="0"/>
      <dgm:spPr/>
    </dgm:pt>
    <dgm:pt modelId="{9A2DB8FB-C8B3-4F80-A678-8379B9DAC884}" type="pres">
      <dgm:prSet presAssocID="{7DB49AE3-DB66-4EFE-AAB9-6E4D35A8EEB3}" presName="textRect" presStyleLbl="revTx" presStyleIdx="1" presStyleCnt="3">
        <dgm:presLayoutVars>
          <dgm:chMax val="1"/>
          <dgm:chPref val="1"/>
        </dgm:presLayoutVars>
      </dgm:prSet>
      <dgm:spPr/>
    </dgm:pt>
    <dgm:pt modelId="{71E48C90-DA0F-41CA-B404-CACEA973ED22}" type="pres">
      <dgm:prSet presAssocID="{B182AB18-5905-4027-A91C-7D64946C7B78}" presName="sibTrans" presStyleCnt="0"/>
      <dgm:spPr/>
    </dgm:pt>
    <dgm:pt modelId="{0BCDEF49-42AA-4974-A7B0-C7B16E74AF89}" type="pres">
      <dgm:prSet presAssocID="{0B3AF260-ECC6-4C8D-B5A7-0EF75167882A}" presName="compNode" presStyleCnt="0"/>
      <dgm:spPr/>
    </dgm:pt>
    <dgm:pt modelId="{8C8D0902-F1FC-4125-9B79-31B8D686A1E0}" type="pres">
      <dgm:prSet presAssocID="{0B3AF260-ECC6-4C8D-B5A7-0EF75167882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D66E1CA3-44CB-4498-B25C-02F4DE0DCAB4}" type="pres">
      <dgm:prSet presAssocID="{0B3AF260-ECC6-4C8D-B5A7-0EF75167882A}" presName="spaceRect" presStyleCnt="0"/>
      <dgm:spPr/>
    </dgm:pt>
    <dgm:pt modelId="{790CAA44-E850-41F1-B666-564A62066213}" type="pres">
      <dgm:prSet presAssocID="{0B3AF260-ECC6-4C8D-B5A7-0EF75167882A}" presName="textRect" presStyleLbl="revTx" presStyleIdx="2" presStyleCnt="3">
        <dgm:presLayoutVars>
          <dgm:chMax val="1"/>
          <dgm:chPref val="1"/>
        </dgm:presLayoutVars>
      </dgm:prSet>
      <dgm:spPr/>
    </dgm:pt>
  </dgm:ptLst>
  <dgm:cxnLst>
    <dgm:cxn modelId="{F531F70E-5C25-40BA-9493-AACEB272707D}" srcId="{16682111-5DDB-4D83-B655-8429717F5786}" destId="{7DB49AE3-DB66-4EFE-AAB9-6E4D35A8EEB3}" srcOrd="1" destOrd="0" parTransId="{7AC828EE-88B0-4D4B-A6CF-287C434D3C55}" sibTransId="{B182AB18-5905-4027-A91C-7D64946C7B78}"/>
    <dgm:cxn modelId="{897D5D52-9190-4E74-9220-E37CADF9859D}" srcId="{16682111-5DDB-4D83-B655-8429717F5786}" destId="{9AA4086D-935D-4329-BE6D-AA21DA75F9BB}" srcOrd="0" destOrd="0" parTransId="{1913EFAD-BAC3-460C-9AC0-5DCD446EA069}" sibTransId="{5188C884-F25D-4174-9223-1B9DEEACD4B8}"/>
    <dgm:cxn modelId="{7CF6AEC3-7F14-4EAF-A5BD-36AFB3DF9A3F}" type="presOf" srcId="{0B3AF260-ECC6-4C8D-B5A7-0EF75167882A}" destId="{790CAA44-E850-41F1-B666-564A62066213}" srcOrd="0" destOrd="0" presId="urn:microsoft.com/office/officeart/2018/2/layout/IconLabelList"/>
    <dgm:cxn modelId="{B0E782C9-CDBE-44B7-BE37-02553AACBFA2}" type="presOf" srcId="{9AA4086D-935D-4329-BE6D-AA21DA75F9BB}" destId="{DA44F1AD-460C-42AA-BC93-FB252F731AB9}" srcOrd="0" destOrd="0" presId="urn:microsoft.com/office/officeart/2018/2/layout/IconLabelList"/>
    <dgm:cxn modelId="{1C6081D8-14FC-41AE-B806-A17325D1C2F7}" srcId="{16682111-5DDB-4D83-B655-8429717F5786}" destId="{0B3AF260-ECC6-4C8D-B5A7-0EF75167882A}" srcOrd="2" destOrd="0" parTransId="{588E3951-40D3-41BB-B79D-103C64964975}" sibTransId="{C13B7911-A67C-4520-A7A3-9599F9E93F4B}"/>
    <dgm:cxn modelId="{717B1FDD-82D9-40BB-A359-5F3B65EF6B36}" type="presOf" srcId="{16682111-5DDB-4D83-B655-8429717F5786}" destId="{33EF177C-0B57-4409-9588-100766CD63A7}" srcOrd="0" destOrd="0" presId="urn:microsoft.com/office/officeart/2018/2/layout/IconLabelList"/>
    <dgm:cxn modelId="{59E261E0-86A3-4720-8DC4-E42FD83ED4FD}" type="presOf" srcId="{7DB49AE3-DB66-4EFE-AAB9-6E4D35A8EEB3}" destId="{9A2DB8FB-C8B3-4F80-A678-8379B9DAC884}" srcOrd="0" destOrd="0" presId="urn:microsoft.com/office/officeart/2018/2/layout/IconLabelList"/>
    <dgm:cxn modelId="{4BEA5C50-5D9F-46CB-9E1B-19F3A47F75E0}" type="presParOf" srcId="{33EF177C-0B57-4409-9588-100766CD63A7}" destId="{9327D1E4-3854-462A-94A4-BACAF9A2280F}" srcOrd="0" destOrd="0" presId="urn:microsoft.com/office/officeart/2018/2/layout/IconLabelList"/>
    <dgm:cxn modelId="{F7735D76-925F-49D8-9B46-A9B3C4E35700}" type="presParOf" srcId="{9327D1E4-3854-462A-94A4-BACAF9A2280F}" destId="{4429A405-9202-4FAA-88AF-2EBD99160F59}" srcOrd="0" destOrd="0" presId="urn:microsoft.com/office/officeart/2018/2/layout/IconLabelList"/>
    <dgm:cxn modelId="{D5B567FF-B10F-47ED-A8CC-CE0B4C74B4EA}" type="presParOf" srcId="{9327D1E4-3854-462A-94A4-BACAF9A2280F}" destId="{BDFBD4BE-E6A2-4751-8464-5F0CD30EA101}" srcOrd="1" destOrd="0" presId="urn:microsoft.com/office/officeart/2018/2/layout/IconLabelList"/>
    <dgm:cxn modelId="{01B4248D-14C1-42E7-8DC5-5E2F220DD49B}" type="presParOf" srcId="{9327D1E4-3854-462A-94A4-BACAF9A2280F}" destId="{DA44F1AD-460C-42AA-BC93-FB252F731AB9}" srcOrd="2" destOrd="0" presId="urn:microsoft.com/office/officeart/2018/2/layout/IconLabelList"/>
    <dgm:cxn modelId="{043A8AA9-430A-476F-8C61-961BFA2CA71F}" type="presParOf" srcId="{33EF177C-0B57-4409-9588-100766CD63A7}" destId="{18D37951-0FD3-48F3-A9DA-AE67558CF576}" srcOrd="1" destOrd="0" presId="urn:microsoft.com/office/officeart/2018/2/layout/IconLabelList"/>
    <dgm:cxn modelId="{7B9BD654-5B09-4B2B-B11A-45D9549B796C}" type="presParOf" srcId="{33EF177C-0B57-4409-9588-100766CD63A7}" destId="{1711E637-5912-4E91-A383-E6CCE6DE602F}" srcOrd="2" destOrd="0" presId="urn:microsoft.com/office/officeart/2018/2/layout/IconLabelList"/>
    <dgm:cxn modelId="{40351B6D-89CF-448A-BFA2-F36B52532FEA}" type="presParOf" srcId="{1711E637-5912-4E91-A383-E6CCE6DE602F}" destId="{410C47A9-F6C4-4675-9D58-F01EDC2A81D9}" srcOrd="0" destOrd="0" presId="urn:microsoft.com/office/officeart/2018/2/layout/IconLabelList"/>
    <dgm:cxn modelId="{A7046DD4-33FF-4C02-8BDE-69DB947ED6BC}" type="presParOf" srcId="{1711E637-5912-4E91-A383-E6CCE6DE602F}" destId="{250A9DA2-95C8-449B-A20D-75F6FE76F776}" srcOrd="1" destOrd="0" presId="urn:microsoft.com/office/officeart/2018/2/layout/IconLabelList"/>
    <dgm:cxn modelId="{2D26C4F7-3C65-4723-B25C-5F12AC0AA16C}" type="presParOf" srcId="{1711E637-5912-4E91-A383-E6CCE6DE602F}" destId="{9A2DB8FB-C8B3-4F80-A678-8379B9DAC884}" srcOrd="2" destOrd="0" presId="urn:microsoft.com/office/officeart/2018/2/layout/IconLabelList"/>
    <dgm:cxn modelId="{3888DB7D-713E-40FD-ABA8-9B765D8AC260}" type="presParOf" srcId="{33EF177C-0B57-4409-9588-100766CD63A7}" destId="{71E48C90-DA0F-41CA-B404-CACEA973ED22}" srcOrd="3" destOrd="0" presId="urn:microsoft.com/office/officeart/2018/2/layout/IconLabelList"/>
    <dgm:cxn modelId="{7C1F729A-0695-4275-9760-D54294CF6EDE}" type="presParOf" srcId="{33EF177C-0B57-4409-9588-100766CD63A7}" destId="{0BCDEF49-42AA-4974-A7B0-C7B16E74AF89}" srcOrd="4" destOrd="0" presId="urn:microsoft.com/office/officeart/2018/2/layout/IconLabelList"/>
    <dgm:cxn modelId="{BFAC30FC-D248-4101-8D54-F4EFE78D500B}" type="presParOf" srcId="{0BCDEF49-42AA-4974-A7B0-C7B16E74AF89}" destId="{8C8D0902-F1FC-4125-9B79-31B8D686A1E0}" srcOrd="0" destOrd="0" presId="urn:microsoft.com/office/officeart/2018/2/layout/IconLabelList"/>
    <dgm:cxn modelId="{A290C76F-57ED-4541-BED0-7C36D39693E4}" type="presParOf" srcId="{0BCDEF49-42AA-4974-A7B0-C7B16E74AF89}" destId="{D66E1CA3-44CB-4498-B25C-02F4DE0DCAB4}" srcOrd="1" destOrd="0" presId="urn:microsoft.com/office/officeart/2018/2/layout/IconLabelList"/>
    <dgm:cxn modelId="{455B84D7-53D4-4E9D-9988-12C0EDC652A3}" type="presParOf" srcId="{0BCDEF49-42AA-4974-A7B0-C7B16E74AF89}" destId="{790CAA44-E850-41F1-B666-564A6206621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E5E0F6-18D0-45BC-9812-CB62914944BF}">
      <dsp:nvSpPr>
        <dsp:cNvPr id="0" name=""/>
        <dsp:cNvSpPr/>
      </dsp:nvSpPr>
      <dsp:spPr>
        <a:xfrm>
          <a:off x="1033" y="1407817"/>
          <a:ext cx="3627218" cy="2303283"/>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7811916-466C-4F4F-AFFF-7CADD352F834}">
      <dsp:nvSpPr>
        <dsp:cNvPr id="0" name=""/>
        <dsp:cNvSpPr/>
      </dsp:nvSpPr>
      <dsp:spPr>
        <a:xfrm>
          <a:off x="404057" y="1790690"/>
          <a:ext cx="3627218" cy="2303283"/>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defRPr cap="all"/>
          </a:pPr>
          <a:r>
            <a:rPr lang="en-GB" sz="3500" kern="1200">
              <a:ea typeface="+mn-ea"/>
              <a:cs typeface="+mn-cs"/>
            </a:rPr>
            <a:t>Can be found on your Moodle page, under </a:t>
          </a:r>
          <a:endParaRPr lang="en-US" sz="3500" kern="1200">
            <a:ea typeface="+mn-ea"/>
            <a:cs typeface="+mn-cs"/>
          </a:endParaRPr>
        </a:p>
      </dsp:txBody>
      <dsp:txXfrm>
        <a:off x="471518" y="1858151"/>
        <a:ext cx="3492296" cy="2168361"/>
      </dsp:txXfrm>
    </dsp:sp>
    <dsp:sp modelId="{C681C7F8-E50C-4394-B531-6C6A877D0777}">
      <dsp:nvSpPr>
        <dsp:cNvPr id="0" name=""/>
        <dsp:cNvSpPr/>
      </dsp:nvSpPr>
      <dsp:spPr>
        <a:xfrm>
          <a:off x="4434300" y="1407817"/>
          <a:ext cx="3627218" cy="2303283"/>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3E02E8E-ECA8-4D02-9D33-9F73E17D2A15}">
      <dsp:nvSpPr>
        <dsp:cNvPr id="0" name=""/>
        <dsp:cNvSpPr/>
      </dsp:nvSpPr>
      <dsp:spPr>
        <a:xfrm>
          <a:off x="4837324" y="1790690"/>
          <a:ext cx="3627218" cy="2303283"/>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defRPr cap="all"/>
          </a:pPr>
          <a:r>
            <a:rPr lang="en-GB" sz="3500" kern="1200">
              <a:latin typeface="Trebuchet MS" panose="020B0603020202020204"/>
              <a:ea typeface="+mn-ea"/>
              <a:cs typeface="+mn-cs"/>
            </a:rPr>
            <a:t> "Swansea Law School Information</a:t>
          </a:r>
          <a:r>
            <a:rPr lang="en-GB" sz="3500" kern="1200">
              <a:ea typeface="+mn-ea"/>
              <a:cs typeface="+mn-cs"/>
            </a:rPr>
            <a:t>’’. </a:t>
          </a:r>
          <a:endParaRPr lang="en-US" sz="3500" kern="1200">
            <a:ea typeface="+mn-ea"/>
            <a:cs typeface="+mn-cs"/>
          </a:endParaRPr>
        </a:p>
      </dsp:txBody>
      <dsp:txXfrm>
        <a:off x="4904785" y="1858151"/>
        <a:ext cx="3492296" cy="21683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02F2D0-7C69-426D-B14E-D6170A716A39}">
      <dsp:nvSpPr>
        <dsp:cNvPr id="0" name=""/>
        <dsp:cNvSpPr/>
      </dsp:nvSpPr>
      <dsp:spPr>
        <a:xfrm>
          <a:off x="434379" y="1850"/>
          <a:ext cx="2982363" cy="1789417"/>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What is it?</a:t>
          </a:r>
        </a:p>
      </dsp:txBody>
      <dsp:txXfrm>
        <a:off x="434379" y="1850"/>
        <a:ext cx="2982363" cy="1789417"/>
      </dsp:txXfrm>
    </dsp:sp>
    <dsp:sp modelId="{B2CF24D5-3497-4749-887F-59256A3A5817}">
      <dsp:nvSpPr>
        <dsp:cNvPr id="0" name=""/>
        <dsp:cNvSpPr/>
      </dsp:nvSpPr>
      <dsp:spPr>
        <a:xfrm>
          <a:off x="434379" y="2089504"/>
          <a:ext cx="2982363" cy="1789417"/>
        </a:xfrm>
        <a:prstGeom prst="rect">
          <a:avLst/>
        </a:prstGeom>
        <a:solidFill>
          <a:schemeClr val="accent5">
            <a:hueOff val="9861288"/>
            <a:satOff val="10700"/>
            <a:lumOff val="-14705"/>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Student Representative</a:t>
          </a:r>
        </a:p>
      </dsp:txBody>
      <dsp:txXfrm>
        <a:off x="434379" y="2089504"/>
        <a:ext cx="2982363" cy="17894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32834-B1E9-46EF-930D-237830E0A6E0}">
      <dsp:nvSpPr>
        <dsp:cNvPr id="0" name=""/>
        <dsp:cNvSpPr/>
      </dsp:nvSpPr>
      <dsp:spPr>
        <a:xfrm>
          <a:off x="1051668" y="567452"/>
          <a:ext cx="1272404" cy="1272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0A48B30-539E-46A1-A348-42F4AE1295F8}">
      <dsp:nvSpPr>
        <dsp:cNvPr id="0" name=""/>
        <dsp:cNvSpPr/>
      </dsp:nvSpPr>
      <dsp:spPr>
        <a:xfrm>
          <a:off x="274088" y="2191487"/>
          <a:ext cx="2827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We expect that </a:t>
          </a:r>
          <a:r>
            <a:rPr lang="en-GB" sz="1300" kern="1200">
              <a:latin typeface="Trebuchet MS" panose="020B0603020202020204"/>
            </a:rPr>
            <a:t>your</a:t>
          </a:r>
          <a:r>
            <a:rPr lang="en-GB" sz="1300" kern="1200"/>
            <a:t> referencing skills </a:t>
          </a:r>
          <a:r>
            <a:rPr lang="en-GB" sz="1300" kern="1200">
              <a:latin typeface="Trebuchet MS" panose="020B0603020202020204"/>
            </a:rPr>
            <a:t>have</a:t>
          </a:r>
          <a:r>
            <a:rPr lang="en-GB" sz="1300" kern="1200"/>
            <a:t> </a:t>
          </a:r>
          <a:r>
            <a:rPr lang="en-GB" sz="1300" kern="1200">
              <a:latin typeface="Trebuchet MS" panose="020B0603020202020204"/>
            </a:rPr>
            <a:t>developed</a:t>
          </a:r>
          <a:r>
            <a:rPr lang="en-GB" sz="1300" kern="1200"/>
            <a:t>. </a:t>
          </a:r>
          <a:endParaRPr lang="en-US" sz="1300" kern="1200"/>
        </a:p>
      </dsp:txBody>
      <dsp:txXfrm>
        <a:off x="274088" y="2191487"/>
        <a:ext cx="2827564" cy="720000"/>
      </dsp:txXfrm>
    </dsp:sp>
    <dsp:sp modelId="{5B8DEB21-D6EA-4502-A4D1-A5A404B5E84A}">
      <dsp:nvSpPr>
        <dsp:cNvPr id="0" name=""/>
        <dsp:cNvSpPr/>
      </dsp:nvSpPr>
      <dsp:spPr>
        <a:xfrm>
          <a:off x="4374057" y="567452"/>
          <a:ext cx="1272404" cy="1272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B082EA3-2D6C-4FC9-B26A-0126BBB7DC14}">
      <dsp:nvSpPr>
        <dsp:cNvPr id="0" name=""/>
        <dsp:cNvSpPr/>
      </dsp:nvSpPr>
      <dsp:spPr>
        <a:xfrm>
          <a:off x="3596477" y="2191487"/>
          <a:ext cx="2827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However, we don’t expect you to know Harvard referencing of by heart, utilise the referencing guide. </a:t>
          </a:r>
          <a:endParaRPr lang="en-US" sz="1300" kern="1200"/>
        </a:p>
      </dsp:txBody>
      <dsp:txXfrm>
        <a:off x="3596477" y="2191487"/>
        <a:ext cx="2827564" cy="720000"/>
      </dsp:txXfrm>
    </dsp:sp>
    <dsp:sp modelId="{8BA0CB5B-D14F-421E-BDA1-A3642E35D94F}">
      <dsp:nvSpPr>
        <dsp:cNvPr id="0" name=""/>
        <dsp:cNvSpPr/>
      </dsp:nvSpPr>
      <dsp:spPr>
        <a:xfrm>
          <a:off x="7696446" y="567452"/>
          <a:ext cx="1272404" cy="1272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4D86FED-E068-49F0-8520-063945B13E84}">
      <dsp:nvSpPr>
        <dsp:cNvPr id="0" name=""/>
        <dsp:cNvSpPr/>
      </dsp:nvSpPr>
      <dsp:spPr>
        <a:xfrm>
          <a:off x="6918865" y="2191487"/>
          <a:ext cx="2827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Practice, Practice and Practice.</a:t>
          </a:r>
          <a:endParaRPr lang="en-US" sz="1300" kern="1200"/>
        </a:p>
      </dsp:txBody>
      <dsp:txXfrm>
        <a:off x="6918865" y="2191487"/>
        <a:ext cx="2827564"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29A405-9202-4FAA-88AF-2EBD99160F59}">
      <dsp:nvSpPr>
        <dsp:cNvPr id="0" name=""/>
        <dsp:cNvSpPr/>
      </dsp:nvSpPr>
      <dsp:spPr>
        <a:xfrm>
          <a:off x="924748" y="580372"/>
          <a:ext cx="1250437" cy="1250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44F1AD-460C-42AA-BC93-FB252F731AB9}">
      <dsp:nvSpPr>
        <dsp:cNvPr id="0" name=""/>
        <dsp:cNvSpPr/>
      </dsp:nvSpPr>
      <dsp:spPr>
        <a:xfrm>
          <a:off x="160592" y="2178567"/>
          <a:ext cx="27787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a:t>We expect you to be referencing correctly. </a:t>
          </a:r>
          <a:endParaRPr lang="en-US" sz="2000" kern="1200"/>
        </a:p>
      </dsp:txBody>
      <dsp:txXfrm>
        <a:off x="160592" y="2178567"/>
        <a:ext cx="2778749" cy="720000"/>
      </dsp:txXfrm>
    </dsp:sp>
    <dsp:sp modelId="{410C47A9-F6C4-4675-9D58-F01EDC2A81D9}">
      <dsp:nvSpPr>
        <dsp:cNvPr id="0" name=""/>
        <dsp:cNvSpPr/>
      </dsp:nvSpPr>
      <dsp:spPr>
        <a:xfrm>
          <a:off x="4189778" y="580372"/>
          <a:ext cx="1250437" cy="1250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2DB8FB-C8B3-4F80-A678-8379B9DAC884}">
      <dsp:nvSpPr>
        <dsp:cNvPr id="0" name=""/>
        <dsp:cNvSpPr/>
      </dsp:nvSpPr>
      <dsp:spPr>
        <a:xfrm>
          <a:off x="3425622" y="2178567"/>
          <a:ext cx="27787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a:t>We expect you to utilise the referencing guide. </a:t>
          </a:r>
          <a:endParaRPr lang="en-US" sz="2000" kern="1200"/>
        </a:p>
      </dsp:txBody>
      <dsp:txXfrm>
        <a:off x="3425622" y="2178567"/>
        <a:ext cx="2778749" cy="720000"/>
      </dsp:txXfrm>
    </dsp:sp>
    <dsp:sp modelId="{8C8D0902-F1FC-4125-9B79-31B8D686A1E0}">
      <dsp:nvSpPr>
        <dsp:cNvPr id="0" name=""/>
        <dsp:cNvSpPr/>
      </dsp:nvSpPr>
      <dsp:spPr>
        <a:xfrm>
          <a:off x="7454808" y="580372"/>
          <a:ext cx="1250437" cy="1250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0CAA44-E850-41F1-B666-564A62066213}">
      <dsp:nvSpPr>
        <dsp:cNvPr id="0" name=""/>
        <dsp:cNvSpPr/>
      </dsp:nvSpPr>
      <dsp:spPr>
        <a:xfrm>
          <a:off x="6690652" y="2178567"/>
          <a:ext cx="27787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a:t>Practice, Practice and Practice. </a:t>
          </a:r>
          <a:endParaRPr lang="en-US" sz="2000" kern="1200"/>
        </a:p>
      </dsp:txBody>
      <dsp:txXfrm>
        <a:off x="6690652" y="2178567"/>
        <a:ext cx="2778749"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DB8C22-4E56-4DA1-93B9-D25925B66AB2}" type="datetimeFigureOut">
              <a:rPr lang="en-GB" smtClean="0"/>
              <a:t>23/09/2025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7CBBD8-9B20-4211-9FD9-945728660383}" type="slidenum">
              <a:rPr lang="en-GB" smtClean="0"/>
              <a:t>‹#›</a:t>
            </a:fld>
            <a:endParaRPr lang="en-GB"/>
          </a:p>
        </p:txBody>
      </p:sp>
    </p:spTree>
    <p:extLst>
      <p:ext uri="{BB962C8B-B14F-4D97-AF65-F5344CB8AC3E}">
        <p14:creationId xmlns:p14="http://schemas.microsoft.com/office/powerpoint/2010/main" val="3578112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Solicitors – SRA code of Conduct – Principle 4 and 5. </a:t>
            </a:r>
          </a:p>
          <a:p>
            <a:endParaRPr lang="en-GB"/>
          </a:p>
          <a:p>
            <a:r>
              <a:rPr lang="en-GB"/>
              <a:t>Parole Officer – Code of conduct </a:t>
            </a:r>
          </a:p>
          <a:p>
            <a:endParaRPr lang="en-GB"/>
          </a:p>
          <a:p>
            <a:r>
              <a:rPr lang="en-GB"/>
              <a:t>Policing Code of ethics </a:t>
            </a:r>
          </a:p>
        </p:txBody>
      </p:sp>
      <p:sp>
        <p:nvSpPr>
          <p:cNvPr id="4" name="Slide Number Placeholder 3"/>
          <p:cNvSpPr>
            <a:spLocks noGrp="1"/>
          </p:cNvSpPr>
          <p:nvPr>
            <p:ph type="sldNum" sz="quarter" idx="5"/>
          </p:nvPr>
        </p:nvSpPr>
        <p:spPr/>
        <p:txBody>
          <a:bodyPr/>
          <a:lstStyle/>
          <a:p>
            <a:fld id="{236EB734-AC03-42DE-9F04-195A61F88793}" type="slidenum">
              <a:rPr lang="en-GB" smtClean="0"/>
              <a:t>31</a:t>
            </a:fld>
            <a:endParaRPr lang="en-GB"/>
          </a:p>
        </p:txBody>
      </p:sp>
    </p:spTree>
    <p:extLst>
      <p:ext uri="{BB962C8B-B14F-4D97-AF65-F5344CB8AC3E}">
        <p14:creationId xmlns:p14="http://schemas.microsoft.com/office/powerpoint/2010/main" val="4189254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D0D92BC-42A9-434B-8530-ADBF4485E407}" type="datetimeFigureOut">
              <a:rPr lang="en-US" smtClean="0"/>
              <a:t>9/23/2025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121749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D0D92BC-42A9-434B-8530-ADBF4485E407}" type="datetimeFigureOut">
              <a:rPr lang="en-US" smtClean="0"/>
              <a:t>9/23/2025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128649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t>9/23/2025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111021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D0D92BC-42A9-434B-8530-ADBF4485E407}" type="datetimeFigureOut">
              <a:rPr lang="en-US" smtClean="0"/>
              <a:t>9/23/2025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078379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D0D92BC-42A9-434B-8530-ADBF4485E407}" type="datetimeFigureOut">
              <a:rPr lang="en-US" smtClean="0"/>
              <a:t>9/23/2025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264753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9D0D92BC-42A9-434B-8530-ADBF4485E407}" type="datetimeFigureOut">
              <a:rPr lang="en-US" smtClean="0"/>
              <a:t>9/23/2025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941776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0D92BC-42A9-434B-8530-ADBF4485E407}" type="datetimeFigureOut">
              <a:rPr lang="en-US" smtClean="0"/>
              <a:t>9/23/2025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829200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t>9/23/2025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631435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t>9/23/2025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20474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pPr/>
              <a:t>9/23/2025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a:p>
        </p:txBody>
      </p:sp>
    </p:spTree>
    <p:extLst>
      <p:ext uri="{BB962C8B-B14F-4D97-AF65-F5344CB8AC3E}">
        <p14:creationId xmlns:p14="http://schemas.microsoft.com/office/powerpoint/2010/main" val="3694045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pPr/>
              <a:t>9/23/2025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932394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pPr/>
              <a:t>9/23/2025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a:p>
        </p:txBody>
      </p:sp>
    </p:spTree>
    <p:extLst>
      <p:ext uri="{BB962C8B-B14F-4D97-AF65-F5344CB8AC3E}">
        <p14:creationId xmlns:p14="http://schemas.microsoft.com/office/powerpoint/2010/main" val="10210291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pPr/>
              <a:t>9/23/2025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7859444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pPr/>
              <a:t>9/23/2025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a:p>
        </p:txBody>
      </p:sp>
    </p:spTree>
    <p:extLst>
      <p:ext uri="{BB962C8B-B14F-4D97-AF65-F5344CB8AC3E}">
        <p14:creationId xmlns:p14="http://schemas.microsoft.com/office/powerpoint/2010/main" val="38163069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D0D92BC-42A9-434B-8530-ADBF4485E407}" type="datetimeFigureOut">
              <a:rPr lang="en-US" smtClean="0"/>
              <a:t>9/23/2025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5130965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D0D92BC-42A9-434B-8530-ADBF4485E407}" type="datetimeFigureOut">
              <a:rPr lang="en-US" smtClean="0"/>
              <a:t>9/23/2025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68996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D0D92BC-42A9-434B-8530-ADBF4485E407}" type="datetimeFigureOut">
              <a:rPr lang="en-US" smtClean="0"/>
              <a:pPr/>
              <a:t>9/23/2025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A0289F9E-9962-4B7B-BA18-A15907CCC6BF}" type="slidenum">
              <a:rPr lang="en-US" smtClean="0"/>
              <a:pPr/>
              <a:t>‹#›</a:t>
            </a:fld>
            <a:endParaRPr lang="en-US"/>
          </a:p>
        </p:txBody>
      </p:sp>
    </p:spTree>
    <p:extLst>
      <p:ext uri="{BB962C8B-B14F-4D97-AF65-F5344CB8AC3E}">
        <p14:creationId xmlns:p14="http://schemas.microsoft.com/office/powerpoint/2010/main" val="1766501976"/>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25" r:id="rId12"/>
    <p:sldLayoutId id="2147483826" r:id="rId13"/>
    <p:sldLayoutId id="2147483827" r:id="rId14"/>
    <p:sldLayoutId id="2147483828" r:id="rId15"/>
    <p:sldLayoutId id="214748382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uwtsd.ac.uk/about/governance-and-management/welsh-language-standards#:~:text=Strategies%20and%20Policies-,What%20are%20the%20Welsh%20Language%20Standards%3F,any%20policy%20or%20strategy%20decisions.%20%E2%80%8B"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uwtsd.ac.uk/study/experience-facilities/student-support-wellbeing/wellbeing-suppor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uwtsdunion.co.uk/"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mailto:bronwen.williams@uwtsd.ac.uk" TargetMode="External"/><Relationship Id="rId1" Type="http://schemas.openxmlformats.org/officeDocument/2006/relationships/slideLayout" Target="../slideLayouts/slideLayout2.xml"/><Relationship Id="rId4" Type="http://schemas.openxmlformats.org/officeDocument/2006/relationships/hyperlink" Target="https://pxhere.com/nl/photo/864665"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uwtsd.ac.uk/student-charter" TargetMode="External"/><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louis.pressbooks.pub/understandingplagiarism/chapter/what-and-why-we-cite/" TargetMode="External"/><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4.png"/><Relationship Id="rId4" Type="http://schemas.openxmlformats.org/officeDocument/2006/relationships/image" Target="../media/image43.png"/></Relationships>
</file>

<file path=ppt/slides/_rels/slide3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mkvetgroup.co.uk/news/10-fascinating-facts-about-cats/?utm_source=chatgpt.com"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33DCF-4F96-9837-FC3B-1156C209AA17}"/>
              </a:ext>
            </a:extLst>
          </p:cNvPr>
          <p:cNvSpPr>
            <a:spLocks noGrp="1"/>
          </p:cNvSpPr>
          <p:nvPr>
            <p:ph type="ctrTitle"/>
          </p:nvPr>
        </p:nvSpPr>
        <p:spPr>
          <a:xfrm>
            <a:off x="1036652" y="213736"/>
            <a:ext cx="8714130" cy="2916818"/>
          </a:xfrm>
        </p:spPr>
        <p:txBody>
          <a:bodyPr>
            <a:normAutofit fontScale="90000"/>
          </a:bodyPr>
          <a:lstStyle/>
          <a:p>
            <a:pPr algn="ctr"/>
            <a:r>
              <a:rPr lang="en-GB" sz="6600" i="1" u="sng"/>
              <a:t>Welcome back to UWTSD</a:t>
            </a:r>
            <a:br>
              <a:rPr lang="en-GB" sz="6600" i="1" u="sng"/>
            </a:br>
            <a:r>
              <a:rPr lang="en-GB" sz="6600" i="1" u="sng"/>
              <a:t>and </a:t>
            </a:r>
            <a:r>
              <a:rPr lang="en-GB" sz="6600" b="1" i="1" u="sng"/>
              <a:t>Swansea Law School!</a:t>
            </a:r>
          </a:p>
        </p:txBody>
      </p:sp>
      <p:pic>
        <p:nvPicPr>
          <p:cNvPr id="3" name="Picture 2" descr="A blue sign with white text&#10;&#10;AI-generated content may be incorrect.">
            <a:extLst>
              <a:ext uri="{FF2B5EF4-FFF2-40B4-BE49-F238E27FC236}">
                <a16:creationId xmlns:a16="http://schemas.microsoft.com/office/drawing/2014/main" id="{5B15247C-643A-EA84-41BB-35975D5134F4}"/>
              </a:ext>
            </a:extLst>
          </p:cNvPr>
          <p:cNvPicPr>
            <a:picLocks noChangeAspect="1"/>
          </p:cNvPicPr>
          <p:nvPr/>
        </p:nvPicPr>
        <p:blipFill>
          <a:blip r:embed="rId2"/>
          <a:stretch>
            <a:fillRect/>
          </a:stretch>
        </p:blipFill>
        <p:spPr>
          <a:xfrm>
            <a:off x="9355744" y="5560939"/>
            <a:ext cx="2162176" cy="838951"/>
          </a:xfrm>
          <a:prstGeom prst="rect">
            <a:avLst/>
          </a:prstGeom>
        </p:spPr>
      </p:pic>
      <p:sp>
        <p:nvSpPr>
          <p:cNvPr id="5" name="TextBox 4">
            <a:extLst>
              <a:ext uri="{FF2B5EF4-FFF2-40B4-BE49-F238E27FC236}">
                <a16:creationId xmlns:a16="http://schemas.microsoft.com/office/drawing/2014/main" id="{16176658-6A00-B206-5205-20FB3C510719}"/>
              </a:ext>
            </a:extLst>
          </p:cNvPr>
          <p:cNvSpPr txBox="1"/>
          <p:nvPr/>
        </p:nvSpPr>
        <p:spPr>
          <a:xfrm>
            <a:off x="628742" y="4497868"/>
            <a:ext cx="2199268" cy="83099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800" b="1">
                <a:solidFill>
                  <a:srgbClr val="7030A0"/>
                </a:solidFill>
                <a:latin typeface="Aptos Display"/>
              </a:rPr>
              <a:t>LAW</a:t>
            </a:r>
          </a:p>
        </p:txBody>
      </p:sp>
      <p:sp>
        <p:nvSpPr>
          <p:cNvPr id="7" name="TextBox 6">
            <a:extLst>
              <a:ext uri="{FF2B5EF4-FFF2-40B4-BE49-F238E27FC236}">
                <a16:creationId xmlns:a16="http://schemas.microsoft.com/office/drawing/2014/main" id="{9130363E-03A7-49F5-2AFF-7DF9CD9A8F74}"/>
              </a:ext>
            </a:extLst>
          </p:cNvPr>
          <p:cNvSpPr txBox="1"/>
          <p:nvPr/>
        </p:nvSpPr>
        <p:spPr>
          <a:xfrm>
            <a:off x="2193071" y="5327804"/>
            <a:ext cx="510477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chemeClr val="accent1">
                    <a:lumMod val="60000"/>
                    <a:lumOff val="40000"/>
                  </a:schemeClr>
                </a:solidFill>
                <a:latin typeface="Aptos Display"/>
              </a:rPr>
              <a:t>CRIMINAL JUSTICE</a:t>
            </a:r>
          </a:p>
        </p:txBody>
      </p:sp>
      <p:sp>
        <p:nvSpPr>
          <p:cNvPr id="9" name="TextBox 8">
            <a:extLst>
              <a:ext uri="{FF2B5EF4-FFF2-40B4-BE49-F238E27FC236}">
                <a16:creationId xmlns:a16="http://schemas.microsoft.com/office/drawing/2014/main" id="{350F2A5D-DC31-C100-D1FA-24CB0ACDDB16}"/>
              </a:ext>
            </a:extLst>
          </p:cNvPr>
          <p:cNvSpPr txBox="1"/>
          <p:nvPr/>
        </p:nvSpPr>
        <p:spPr>
          <a:xfrm>
            <a:off x="6312828" y="2849953"/>
            <a:ext cx="354361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b="1">
                <a:solidFill>
                  <a:srgbClr val="00B050"/>
                </a:solidFill>
                <a:latin typeface="Aptos Display"/>
              </a:rPr>
              <a:t>POLICING</a:t>
            </a:r>
          </a:p>
        </p:txBody>
      </p:sp>
      <p:sp>
        <p:nvSpPr>
          <p:cNvPr id="12" name="TextBox 11">
            <a:extLst>
              <a:ext uri="{FF2B5EF4-FFF2-40B4-BE49-F238E27FC236}">
                <a16:creationId xmlns:a16="http://schemas.microsoft.com/office/drawing/2014/main" id="{DBD91F3E-121C-5D7E-51DD-B381273CEE11}"/>
              </a:ext>
            </a:extLst>
          </p:cNvPr>
          <p:cNvSpPr txBox="1"/>
          <p:nvPr/>
        </p:nvSpPr>
        <p:spPr>
          <a:xfrm>
            <a:off x="2515217" y="3710877"/>
            <a:ext cx="358078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a:solidFill>
                  <a:schemeClr val="accent4">
                    <a:lumMod val="60000"/>
                    <a:lumOff val="40000"/>
                  </a:schemeClr>
                </a:solidFill>
                <a:latin typeface="Aptos Display"/>
              </a:rPr>
              <a:t>CRIMINOLOGY</a:t>
            </a:r>
          </a:p>
        </p:txBody>
      </p:sp>
      <p:sp>
        <p:nvSpPr>
          <p:cNvPr id="14" name="TextBox 13">
            <a:extLst>
              <a:ext uri="{FF2B5EF4-FFF2-40B4-BE49-F238E27FC236}">
                <a16:creationId xmlns:a16="http://schemas.microsoft.com/office/drawing/2014/main" id="{5EA5B0E1-8772-A1EA-F7EB-CFBA6C0C6C80}"/>
              </a:ext>
            </a:extLst>
          </p:cNvPr>
          <p:cNvSpPr txBox="1"/>
          <p:nvPr/>
        </p:nvSpPr>
        <p:spPr>
          <a:xfrm>
            <a:off x="6083608" y="4330388"/>
            <a:ext cx="435517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rgbClr val="A13052"/>
                </a:solidFill>
                <a:latin typeface="Aptos Display"/>
              </a:rPr>
              <a:t>LEGAL PRACTICE</a:t>
            </a:r>
          </a:p>
        </p:txBody>
      </p:sp>
    </p:spTree>
    <p:extLst>
      <p:ext uri="{BB962C8B-B14F-4D97-AF65-F5344CB8AC3E}">
        <p14:creationId xmlns:p14="http://schemas.microsoft.com/office/powerpoint/2010/main" val="3078710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A37E3-73E1-701C-2244-0D7A0BD3A842}"/>
              </a:ext>
            </a:extLst>
          </p:cNvPr>
          <p:cNvSpPr>
            <a:spLocks noGrp="1"/>
          </p:cNvSpPr>
          <p:nvPr>
            <p:ph type="title"/>
          </p:nvPr>
        </p:nvSpPr>
        <p:spPr>
          <a:xfrm>
            <a:off x="477465" y="284813"/>
            <a:ext cx="8596668" cy="1320800"/>
          </a:xfrm>
        </p:spPr>
        <p:txBody>
          <a:bodyPr/>
          <a:lstStyle/>
          <a:p>
            <a:r>
              <a:rPr lang="en-GB" b="1"/>
              <a:t>IMPORTANT CHANGES FOR THIS YEAR</a:t>
            </a:r>
          </a:p>
        </p:txBody>
      </p:sp>
      <p:sp>
        <p:nvSpPr>
          <p:cNvPr id="3" name="Content Placeholder 2">
            <a:extLst>
              <a:ext uri="{FF2B5EF4-FFF2-40B4-BE49-F238E27FC236}">
                <a16:creationId xmlns:a16="http://schemas.microsoft.com/office/drawing/2014/main" id="{46DB36F6-6251-6EB3-887B-D8560E67FC1D}"/>
              </a:ext>
            </a:extLst>
          </p:cNvPr>
          <p:cNvSpPr>
            <a:spLocks noGrp="1"/>
          </p:cNvSpPr>
          <p:nvPr>
            <p:ph idx="1"/>
          </p:nvPr>
        </p:nvSpPr>
        <p:spPr>
          <a:xfrm>
            <a:off x="477465" y="1167492"/>
            <a:ext cx="8393080" cy="4992542"/>
          </a:xfrm>
        </p:spPr>
        <p:txBody>
          <a:bodyPr vert="horz" lIns="91440" tIns="45720" rIns="91440" bIns="45720" rtlCol="0" anchor="t">
            <a:noAutofit/>
          </a:bodyPr>
          <a:lstStyle/>
          <a:p>
            <a:r>
              <a:rPr lang="en-GB" sz="2400"/>
              <a:t>Welcome back!</a:t>
            </a:r>
          </a:p>
          <a:p>
            <a:pPr>
              <a:buClr>
                <a:srgbClr val="005490"/>
              </a:buClr>
            </a:pPr>
            <a:r>
              <a:rPr lang="en-GB" sz="2400"/>
              <a:t>We are now SWANSEA LAW SCHOOL!</a:t>
            </a:r>
          </a:p>
          <a:p>
            <a:pPr>
              <a:buClr>
                <a:srgbClr val="005490"/>
              </a:buClr>
            </a:pPr>
            <a:r>
              <a:rPr lang="en-GB" sz="2400"/>
              <a:t>We have a new HOME!</a:t>
            </a:r>
          </a:p>
          <a:p>
            <a:pPr>
              <a:buClr>
                <a:srgbClr val="005490"/>
              </a:buClr>
            </a:pPr>
            <a:r>
              <a:rPr lang="en-GB" sz="2400"/>
              <a:t>We have implemented changes to our curriculum in a few areas</a:t>
            </a:r>
          </a:p>
          <a:p>
            <a:pPr>
              <a:buClr>
                <a:srgbClr val="005490"/>
              </a:buClr>
            </a:pPr>
            <a:r>
              <a:rPr lang="en-GB" sz="2400"/>
              <a:t>Module codes may have changed</a:t>
            </a:r>
          </a:p>
          <a:p>
            <a:pPr>
              <a:buClr>
                <a:srgbClr val="005490"/>
              </a:buClr>
            </a:pPr>
            <a:r>
              <a:rPr lang="en-GB" sz="2400"/>
              <a:t>Some assessment types may have changed</a:t>
            </a:r>
          </a:p>
          <a:p>
            <a:pPr>
              <a:buClr>
                <a:srgbClr val="005490"/>
              </a:buClr>
            </a:pPr>
            <a:r>
              <a:rPr lang="en-GB" sz="2400"/>
              <a:t>We will get to those changes shortly ( including an important update on Academic Misconduct and the use of AI in assessments....</a:t>
            </a:r>
          </a:p>
          <a:p>
            <a:pPr>
              <a:buClr>
                <a:srgbClr val="005490"/>
              </a:buClr>
            </a:pPr>
            <a:r>
              <a:rPr lang="en-GB" sz="2400"/>
              <a:t>But first some reminders.........</a:t>
            </a:r>
          </a:p>
          <a:p>
            <a:pPr marL="0" indent="0">
              <a:buClr>
                <a:srgbClr val="005490"/>
              </a:buClr>
              <a:buNone/>
            </a:pPr>
            <a:endParaRPr lang="en-GB" sz="2400"/>
          </a:p>
        </p:txBody>
      </p:sp>
      <p:pic>
        <p:nvPicPr>
          <p:cNvPr id="4" name="Picture 3" descr="A computer with many yellow sticky notes on it&#10;&#10;AI-generated content may be incorrect.">
            <a:extLst>
              <a:ext uri="{FF2B5EF4-FFF2-40B4-BE49-F238E27FC236}">
                <a16:creationId xmlns:a16="http://schemas.microsoft.com/office/drawing/2014/main" id="{3E6C99E1-E41E-9C16-083B-DEE5A4AC274F}"/>
              </a:ext>
            </a:extLst>
          </p:cNvPr>
          <p:cNvPicPr>
            <a:picLocks noChangeAspect="1"/>
          </p:cNvPicPr>
          <p:nvPr/>
        </p:nvPicPr>
        <p:blipFill>
          <a:blip r:embed="rId2"/>
          <a:stretch>
            <a:fillRect/>
          </a:stretch>
        </p:blipFill>
        <p:spPr>
          <a:xfrm>
            <a:off x="8646880" y="4396482"/>
            <a:ext cx="3281574" cy="2187540"/>
          </a:xfrm>
          <a:prstGeom prst="rect">
            <a:avLst/>
          </a:prstGeom>
        </p:spPr>
      </p:pic>
    </p:spTree>
    <p:extLst>
      <p:ext uri="{BB962C8B-B14F-4D97-AF65-F5344CB8AC3E}">
        <p14:creationId xmlns:p14="http://schemas.microsoft.com/office/powerpoint/2010/main" val="745844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2ADD92A9-66C8-7E7D-615C-3429FEB99F53}"/>
              </a:ext>
            </a:extLst>
          </p:cNvPr>
          <p:cNvSpPr/>
          <p:nvPr/>
        </p:nvSpPr>
        <p:spPr>
          <a:xfrm>
            <a:off x="269623" y="283910"/>
            <a:ext cx="4891759" cy="2058802"/>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9F22052C-A977-B67A-E267-DBFA08B3E0A7}"/>
              </a:ext>
            </a:extLst>
          </p:cNvPr>
          <p:cNvCxnSpPr>
            <a:cxnSpLocks/>
          </p:cNvCxnSpPr>
          <p:nvPr/>
        </p:nvCxnSpPr>
        <p:spPr>
          <a:xfrm>
            <a:off x="2468089" y="2369198"/>
            <a:ext cx="2677286" cy="120675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3A896756-C1DD-02B7-53F2-088FDEC5DCAC}"/>
              </a:ext>
            </a:extLst>
          </p:cNvPr>
          <p:cNvSpPr txBox="1"/>
          <p:nvPr/>
        </p:nvSpPr>
        <p:spPr>
          <a:xfrm>
            <a:off x="536350" y="574760"/>
            <a:ext cx="4358827" cy="1477328"/>
          </a:xfrm>
          <a:prstGeom prst="rect">
            <a:avLst/>
          </a:prstGeom>
          <a:noFill/>
        </p:spPr>
        <p:txBody>
          <a:bodyPr wrap="square" rtlCol="0">
            <a:spAutoFit/>
          </a:bodyPr>
          <a:lstStyle/>
          <a:p>
            <a:r>
              <a:rPr lang="en-GB"/>
              <a:t>You need to ensure that all your classes are on your timetable. </a:t>
            </a:r>
          </a:p>
          <a:p>
            <a:r>
              <a:rPr lang="en-GB"/>
              <a:t>If you are unsure what modules you should be studying, please ask a member of staff. </a:t>
            </a:r>
          </a:p>
        </p:txBody>
      </p:sp>
      <p:pic>
        <p:nvPicPr>
          <p:cNvPr id="2" name="Picture 1" descr="A computer screen shot of a computer screen&#10;&#10;AI-generated content may be incorrect.">
            <a:extLst>
              <a:ext uri="{FF2B5EF4-FFF2-40B4-BE49-F238E27FC236}">
                <a16:creationId xmlns:a16="http://schemas.microsoft.com/office/drawing/2014/main" id="{5BC68CEA-604D-2260-7123-AD239F531296}"/>
              </a:ext>
            </a:extLst>
          </p:cNvPr>
          <p:cNvPicPr>
            <a:picLocks noChangeAspect="1"/>
          </p:cNvPicPr>
          <p:nvPr/>
        </p:nvPicPr>
        <p:blipFill>
          <a:blip r:embed="rId2"/>
          <a:srcRect l="15058" t="15692" r="43262" b="39289"/>
          <a:stretch>
            <a:fillRect/>
          </a:stretch>
        </p:blipFill>
        <p:spPr>
          <a:xfrm>
            <a:off x="5718124" y="2805312"/>
            <a:ext cx="5199575" cy="3730723"/>
          </a:xfrm>
          <a:prstGeom prst="rect">
            <a:avLst/>
          </a:prstGeom>
        </p:spPr>
      </p:pic>
      <p:sp>
        <p:nvSpPr>
          <p:cNvPr id="4" name="TextBox 3">
            <a:extLst>
              <a:ext uri="{FF2B5EF4-FFF2-40B4-BE49-F238E27FC236}">
                <a16:creationId xmlns:a16="http://schemas.microsoft.com/office/drawing/2014/main" id="{13373A9C-2D66-A0AE-C3EA-6EF898E11960}"/>
              </a:ext>
            </a:extLst>
          </p:cNvPr>
          <p:cNvSpPr txBox="1"/>
          <p:nvPr/>
        </p:nvSpPr>
        <p:spPr>
          <a:xfrm>
            <a:off x="6021658" y="966438"/>
            <a:ext cx="495609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b="1"/>
              <a:t>TIMETABLES</a:t>
            </a:r>
          </a:p>
        </p:txBody>
      </p:sp>
    </p:spTree>
    <p:extLst>
      <p:ext uri="{BB962C8B-B14F-4D97-AF65-F5344CB8AC3E}">
        <p14:creationId xmlns:p14="http://schemas.microsoft.com/office/powerpoint/2010/main" val="1051066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F1A33-153E-AD13-7AC8-E6A9B19229C8}"/>
              </a:ext>
            </a:extLst>
          </p:cNvPr>
          <p:cNvSpPr>
            <a:spLocks noGrp="1"/>
          </p:cNvSpPr>
          <p:nvPr>
            <p:ph type="title"/>
          </p:nvPr>
        </p:nvSpPr>
        <p:spPr>
          <a:xfrm>
            <a:off x="1043046" y="121546"/>
            <a:ext cx="11301978" cy="1323243"/>
          </a:xfrm>
        </p:spPr>
        <p:txBody>
          <a:bodyPr anchor="ctr">
            <a:normAutofit/>
          </a:bodyPr>
          <a:lstStyle/>
          <a:p>
            <a:r>
              <a:rPr lang="en-GB" sz="4800" b="1" i="1" u="sng">
                <a:solidFill>
                  <a:schemeClr val="tx1"/>
                </a:solidFill>
              </a:rPr>
              <a:t>Programme of study handbook!</a:t>
            </a:r>
          </a:p>
        </p:txBody>
      </p:sp>
      <p:graphicFrame>
        <p:nvGraphicFramePr>
          <p:cNvPr id="9" name="Content Placeholder 2">
            <a:extLst>
              <a:ext uri="{FF2B5EF4-FFF2-40B4-BE49-F238E27FC236}">
                <a16:creationId xmlns:a16="http://schemas.microsoft.com/office/drawing/2014/main" id="{ACC7808D-0CA5-3610-F74D-D352B288A266}"/>
              </a:ext>
            </a:extLst>
          </p:cNvPr>
          <p:cNvGraphicFramePr>
            <a:graphicFrameLocks noGrp="1"/>
          </p:cNvGraphicFramePr>
          <p:nvPr>
            <p:ph idx="1"/>
            <p:extLst>
              <p:ext uri="{D42A27DB-BD31-4B8C-83A1-F6EECF244321}">
                <p14:modId xmlns:p14="http://schemas.microsoft.com/office/powerpoint/2010/main" val="694560376"/>
              </p:ext>
            </p:extLst>
          </p:nvPr>
        </p:nvGraphicFramePr>
        <p:xfrm>
          <a:off x="1497355" y="247510"/>
          <a:ext cx="8465576" cy="55017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16" name="Picture 315" descr="A blue and white background with text&#10;&#10;AI-generated content may be incorrect.">
            <a:extLst>
              <a:ext uri="{FF2B5EF4-FFF2-40B4-BE49-F238E27FC236}">
                <a16:creationId xmlns:a16="http://schemas.microsoft.com/office/drawing/2014/main" id="{16710027-1A36-7257-7DD7-BCB5E44D03D4}"/>
              </a:ext>
            </a:extLst>
          </p:cNvPr>
          <p:cNvPicPr>
            <a:picLocks noChangeAspect="1"/>
          </p:cNvPicPr>
          <p:nvPr/>
        </p:nvPicPr>
        <p:blipFill>
          <a:blip r:embed="rId7"/>
          <a:stretch>
            <a:fillRect/>
          </a:stretch>
        </p:blipFill>
        <p:spPr>
          <a:xfrm>
            <a:off x="3954551" y="4209990"/>
            <a:ext cx="3433817" cy="2519631"/>
          </a:xfrm>
          <a:prstGeom prst="rect">
            <a:avLst/>
          </a:prstGeom>
        </p:spPr>
      </p:pic>
      <p:cxnSp>
        <p:nvCxnSpPr>
          <p:cNvPr id="366" name="Straight Arrow Connector 365">
            <a:extLst>
              <a:ext uri="{FF2B5EF4-FFF2-40B4-BE49-F238E27FC236}">
                <a16:creationId xmlns:a16="http://schemas.microsoft.com/office/drawing/2014/main" id="{DD5FEB59-DED2-ACB8-F8DA-A3766E9668C0}"/>
              </a:ext>
            </a:extLst>
          </p:cNvPr>
          <p:cNvCxnSpPr/>
          <p:nvPr/>
        </p:nvCxnSpPr>
        <p:spPr>
          <a:xfrm flipH="1">
            <a:off x="6437544" y="4032008"/>
            <a:ext cx="937088" cy="106302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24" name="Picture 23" descr="A blue sign with white text&#10;&#10;AI-generated content may be incorrect.">
            <a:extLst>
              <a:ext uri="{FF2B5EF4-FFF2-40B4-BE49-F238E27FC236}">
                <a16:creationId xmlns:a16="http://schemas.microsoft.com/office/drawing/2014/main" id="{B849EC26-5CB0-BF7A-7C9F-6A8D863E0DBE}"/>
              </a:ext>
            </a:extLst>
          </p:cNvPr>
          <p:cNvPicPr>
            <a:picLocks noChangeAspect="1"/>
          </p:cNvPicPr>
          <p:nvPr/>
        </p:nvPicPr>
        <p:blipFill>
          <a:blip r:embed="rId8"/>
          <a:stretch>
            <a:fillRect/>
          </a:stretch>
        </p:blipFill>
        <p:spPr>
          <a:xfrm>
            <a:off x="9698216" y="5749299"/>
            <a:ext cx="2162176" cy="838951"/>
          </a:xfrm>
          <a:prstGeom prst="rect">
            <a:avLst/>
          </a:prstGeom>
        </p:spPr>
      </p:pic>
    </p:spTree>
    <p:extLst>
      <p:ext uri="{BB962C8B-B14F-4D97-AF65-F5344CB8AC3E}">
        <p14:creationId xmlns:p14="http://schemas.microsoft.com/office/powerpoint/2010/main" val="1377737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BDFFFF4-5091-2E42-7FDC-63F02BCBCBBF}"/>
              </a:ext>
            </a:extLst>
          </p:cNvPr>
          <p:cNvPicPr>
            <a:picLocks noChangeAspect="1"/>
          </p:cNvPicPr>
          <p:nvPr/>
        </p:nvPicPr>
        <p:blipFill rotWithShape="1">
          <a:blip r:embed="rId2"/>
          <a:srcRect l="20734" t="16687" r="21629" b="15909"/>
          <a:stretch/>
        </p:blipFill>
        <p:spPr>
          <a:xfrm>
            <a:off x="458664" y="0"/>
            <a:ext cx="4449104" cy="3437413"/>
          </a:xfrm>
          <a:prstGeom prst="roundRect">
            <a:avLst>
              <a:gd name="adj" fmla="val 16667"/>
            </a:avLst>
          </a:prstGeom>
          <a:ln>
            <a:solidFill>
              <a:schemeClr val="accent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Picture 1" descr="A white background with black text&#10;&#10;AI-generated content may be incorrect.">
            <a:extLst>
              <a:ext uri="{FF2B5EF4-FFF2-40B4-BE49-F238E27FC236}">
                <a16:creationId xmlns:a16="http://schemas.microsoft.com/office/drawing/2014/main" id="{68304F6C-B235-29FD-8516-3A1D3BA5E647}"/>
              </a:ext>
            </a:extLst>
          </p:cNvPr>
          <p:cNvPicPr>
            <a:picLocks noChangeAspect="1"/>
          </p:cNvPicPr>
          <p:nvPr/>
        </p:nvPicPr>
        <p:blipFill>
          <a:blip r:embed="rId3"/>
          <a:stretch>
            <a:fillRect/>
          </a:stretch>
        </p:blipFill>
        <p:spPr>
          <a:xfrm>
            <a:off x="3871107" y="2782582"/>
            <a:ext cx="4638145" cy="4092542"/>
          </a:xfrm>
          <a:prstGeom prst="rect">
            <a:avLst/>
          </a:prstGeom>
        </p:spPr>
      </p:pic>
      <p:pic>
        <p:nvPicPr>
          <p:cNvPr id="4" name="Picture 3" descr="A white paper with black text&#10;&#10;AI-generated content may be incorrect.">
            <a:extLst>
              <a:ext uri="{FF2B5EF4-FFF2-40B4-BE49-F238E27FC236}">
                <a16:creationId xmlns:a16="http://schemas.microsoft.com/office/drawing/2014/main" id="{43153B36-719F-C4A6-D36B-DE23DF592C0A}"/>
              </a:ext>
            </a:extLst>
          </p:cNvPr>
          <p:cNvPicPr>
            <a:picLocks noChangeAspect="1"/>
          </p:cNvPicPr>
          <p:nvPr/>
        </p:nvPicPr>
        <p:blipFill>
          <a:blip r:embed="rId4"/>
          <a:stretch>
            <a:fillRect/>
          </a:stretch>
        </p:blipFill>
        <p:spPr>
          <a:xfrm>
            <a:off x="7131014" y="236948"/>
            <a:ext cx="4445500" cy="3781318"/>
          </a:xfrm>
          <a:prstGeom prst="rect">
            <a:avLst/>
          </a:prstGeom>
        </p:spPr>
      </p:pic>
    </p:spTree>
    <p:extLst>
      <p:ext uri="{BB962C8B-B14F-4D97-AF65-F5344CB8AC3E}">
        <p14:creationId xmlns:p14="http://schemas.microsoft.com/office/powerpoint/2010/main" val="834723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DB605-EFC1-7840-A5F6-4E5A29289298}"/>
              </a:ext>
            </a:extLst>
          </p:cNvPr>
          <p:cNvSpPr>
            <a:spLocks noGrp="1"/>
          </p:cNvSpPr>
          <p:nvPr>
            <p:ph type="title"/>
          </p:nvPr>
        </p:nvSpPr>
        <p:spPr>
          <a:xfrm>
            <a:off x="677334" y="228600"/>
            <a:ext cx="8596668" cy="1320800"/>
          </a:xfrm>
        </p:spPr>
        <p:txBody>
          <a:bodyPr>
            <a:normAutofit/>
          </a:bodyPr>
          <a:lstStyle/>
          <a:p>
            <a:pPr algn="ctr"/>
            <a:r>
              <a:rPr lang="en-GB" sz="6600" b="1" i="1" u="sng"/>
              <a:t>Moodle Tiles</a:t>
            </a:r>
          </a:p>
        </p:txBody>
      </p:sp>
      <p:cxnSp>
        <p:nvCxnSpPr>
          <p:cNvPr id="6" name="Straight Arrow Connector 5">
            <a:extLst>
              <a:ext uri="{FF2B5EF4-FFF2-40B4-BE49-F238E27FC236}">
                <a16:creationId xmlns:a16="http://schemas.microsoft.com/office/drawing/2014/main" id="{8F71F91F-A667-FFB6-31EF-7B446F036DB5}"/>
              </a:ext>
            </a:extLst>
          </p:cNvPr>
          <p:cNvCxnSpPr>
            <a:cxnSpLocks/>
          </p:cNvCxnSpPr>
          <p:nvPr/>
        </p:nvCxnSpPr>
        <p:spPr>
          <a:xfrm flipH="1">
            <a:off x="6309084" y="2012201"/>
            <a:ext cx="962496" cy="637500"/>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8E0099B0-8250-FB66-85BA-B144D63C0A5D}"/>
              </a:ext>
            </a:extLst>
          </p:cNvPr>
          <p:cNvSpPr txBox="1"/>
          <p:nvPr/>
        </p:nvSpPr>
        <p:spPr>
          <a:xfrm>
            <a:off x="7303737" y="1549449"/>
            <a:ext cx="2608564" cy="3539430"/>
          </a:xfrm>
          <a:prstGeom prst="rect">
            <a:avLst/>
          </a:prstGeom>
          <a:noFill/>
        </p:spPr>
        <p:txBody>
          <a:bodyPr wrap="square" lIns="91440" tIns="45720" rIns="91440" bIns="45720" rtlCol="0" anchor="t">
            <a:spAutoFit/>
          </a:bodyPr>
          <a:lstStyle/>
          <a:p>
            <a:pPr marL="285750" indent="-285750">
              <a:buFontTx/>
              <a:buChar char="-"/>
            </a:pPr>
            <a:r>
              <a:rPr lang="en-GB" sz="1600"/>
              <a:t>Name of the module. </a:t>
            </a:r>
          </a:p>
          <a:p>
            <a:endParaRPr lang="en-GB" sz="1600"/>
          </a:p>
          <a:p>
            <a:pPr marL="285750" indent="-285750">
              <a:buFontTx/>
              <a:buChar char="-"/>
            </a:pPr>
            <a:r>
              <a:rPr lang="en-GB" sz="1600"/>
              <a:t>Module codes are different this year. </a:t>
            </a:r>
          </a:p>
          <a:p>
            <a:pPr marL="285750" indent="-285750">
              <a:buFontTx/>
              <a:buChar char="-"/>
            </a:pPr>
            <a:endParaRPr lang="en-GB" sz="1600"/>
          </a:p>
          <a:p>
            <a:pPr marL="285750" indent="-285750">
              <a:buFontTx/>
              <a:buChar char="-"/>
            </a:pPr>
            <a:r>
              <a:rPr lang="en-GB" sz="1600"/>
              <a:t>Please check you have the modules you are expecting on your Moodle page for the academic year. </a:t>
            </a:r>
          </a:p>
          <a:p>
            <a:pPr marL="285750" indent="-285750">
              <a:buFontTx/>
              <a:buChar char="-"/>
            </a:pPr>
            <a:endParaRPr lang="en-GB" sz="1600"/>
          </a:p>
          <a:p>
            <a:pPr marL="285750" indent="-285750">
              <a:buFontTx/>
              <a:buChar char="-"/>
            </a:pPr>
            <a:r>
              <a:rPr lang="en-GB" sz="1600"/>
              <a:t>Please note that they may be different to the ones shown here. </a:t>
            </a:r>
          </a:p>
        </p:txBody>
      </p:sp>
      <p:sp>
        <p:nvSpPr>
          <p:cNvPr id="10" name="Rectangle: Rounded Corners 9">
            <a:extLst>
              <a:ext uri="{FF2B5EF4-FFF2-40B4-BE49-F238E27FC236}">
                <a16:creationId xmlns:a16="http://schemas.microsoft.com/office/drawing/2014/main" id="{028A1210-2477-15E6-E764-30DE40E9D282}"/>
              </a:ext>
            </a:extLst>
          </p:cNvPr>
          <p:cNvSpPr/>
          <p:nvPr/>
        </p:nvSpPr>
        <p:spPr>
          <a:xfrm>
            <a:off x="7307366" y="1361040"/>
            <a:ext cx="2703931" cy="4408692"/>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A collage of images of people working on papers&#10;&#10;AI-generated content may be incorrect.">
            <a:extLst>
              <a:ext uri="{FF2B5EF4-FFF2-40B4-BE49-F238E27FC236}">
                <a16:creationId xmlns:a16="http://schemas.microsoft.com/office/drawing/2014/main" id="{983B83B2-8FE3-0FD0-99A1-3679E9AC763B}"/>
              </a:ext>
            </a:extLst>
          </p:cNvPr>
          <p:cNvPicPr>
            <a:picLocks noChangeAspect="1"/>
          </p:cNvPicPr>
          <p:nvPr/>
        </p:nvPicPr>
        <p:blipFill>
          <a:blip r:embed="rId2"/>
          <a:stretch>
            <a:fillRect/>
          </a:stretch>
        </p:blipFill>
        <p:spPr>
          <a:xfrm>
            <a:off x="447175" y="1549685"/>
            <a:ext cx="5809538" cy="4760358"/>
          </a:xfrm>
          <a:prstGeom prst="rect">
            <a:avLst/>
          </a:prstGeom>
        </p:spPr>
      </p:pic>
    </p:spTree>
    <p:extLst>
      <p:ext uri="{BB962C8B-B14F-4D97-AF65-F5344CB8AC3E}">
        <p14:creationId xmlns:p14="http://schemas.microsoft.com/office/powerpoint/2010/main" val="1802678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27DB8-5D2F-9085-1B01-8383D73CFA92}"/>
              </a:ext>
            </a:extLst>
          </p:cNvPr>
          <p:cNvSpPr>
            <a:spLocks noGrp="1"/>
          </p:cNvSpPr>
          <p:nvPr>
            <p:ph type="title"/>
          </p:nvPr>
        </p:nvSpPr>
        <p:spPr>
          <a:xfrm>
            <a:off x="429529" y="163551"/>
            <a:ext cx="8596668" cy="812801"/>
          </a:xfrm>
        </p:spPr>
        <p:txBody>
          <a:bodyPr/>
          <a:lstStyle/>
          <a:p>
            <a:r>
              <a:rPr lang="en-GB"/>
              <a:t>Our commitment to the Welsh Language</a:t>
            </a:r>
          </a:p>
        </p:txBody>
      </p:sp>
      <p:sp>
        <p:nvSpPr>
          <p:cNvPr id="3" name="Content Placeholder 2">
            <a:extLst>
              <a:ext uri="{FF2B5EF4-FFF2-40B4-BE49-F238E27FC236}">
                <a16:creationId xmlns:a16="http://schemas.microsoft.com/office/drawing/2014/main" id="{695A45E0-7AA3-5191-EF2F-03D13D761FA2}"/>
              </a:ext>
            </a:extLst>
          </p:cNvPr>
          <p:cNvSpPr>
            <a:spLocks noGrp="1"/>
          </p:cNvSpPr>
          <p:nvPr>
            <p:ph idx="1"/>
          </p:nvPr>
        </p:nvSpPr>
        <p:spPr>
          <a:xfrm>
            <a:off x="432661" y="1001546"/>
            <a:ext cx="3887680" cy="4747393"/>
          </a:xfrm>
        </p:spPr>
        <p:txBody>
          <a:bodyPr vert="horz" lIns="91440" tIns="45720" rIns="91440" bIns="45720" rtlCol="0" anchor="t">
            <a:noAutofit/>
          </a:bodyPr>
          <a:lstStyle/>
          <a:p>
            <a:r>
              <a:rPr lang="en-GB" sz="2400"/>
              <a:t>Welsh language standards</a:t>
            </a:r>
          </a:p>
          <a:p>
            <a:pPr>
              <a:lnSpc>
                <a:spcPct val="90000"/>
              </a:lnSpc>
              <a:buClr>
                <a:srgbClr val="005490"/>
              </a:buClr>
            </a:pPr>
            <a:r>
              <a:rPr lang="en-GB" sz="2400">
                <a:solidFill>
                  <a:schemeClr val="tx1"/>
                </a:solidFill>
              </a:rPr>
              <a:t>Promote the use of the Welsh Language. </a:t>
            </a:r>
            <a:endParaRPr lang="en-US" sz="2400">
              <a:solidFill>
                <a:schemeClr val="tx1"/>
              </a:solidFill>
            </a:endParaRPr>
          </a:p>
          <a:p>
            <a:pPr>
              <a:lnSpc>
                <a:spcPct val="90000"/>
              </a:lnSpc>
              <a:buClr>
                <a:srgbClr val="005490"/>
              </a:buClr>
            </a:pPr>
            <a:r>
              <a:rPr lang="en-GB" sz="2400">
                <a:solidFill>
                  <a:schemeClr val="tx1"/>
                </a:solidFill>
              </a:rPr>
              <a:t>We will not treat the Welsh language less favourably than the English Language.</a:t>
            </a:r>
          </a:p>
          <a:p>
            <a:pPr>
              <a:lnSpc>
                <a:spcPct val="90000"/>
              </a:lnSpc>
              <a:buClr>
                <a:srgbClr val="005490"/>
              </a:buClr>
            </a:pPr>
            <a:r>
              <a:rPr lang="en-GB" sz="2400">
                <a:solidFill>
                  <a:schemeClr val="tx1"/>
                </a:solidFill>
              </a:rPr>
              <a:t>Full details at: </a:t>
            </a:r>
            <a:r>
              <a:rPr lang="en-GB" sz="2400">
                <a:solidFill>
                  <a:schemeClr val="tx1"/>
                </a:solidFill>
                <a:ea typeface="+mn-lt"/>
                <a:cs typeface="+mn-lt"/>
                <a:hlinkClick r:id="rId2">
                  <a:extLst>
                    <a:ext uri="{A12FA001-AC4F-418D-AE19-62706E023703}">
                      <ahyp:hlinkClr xmlns:ahyp="http://schemas.microsoft.com/office/drawing/2018/hyperlinkcolor" val="tx"/>
                    </a:ext>
                  </a:extLst>
                </a:hlinkClick>
              </a:rPr>
              <a:t>Welsh Language Standards | University of Wales Trinity Saint David</a:t>
            </a:r>
            <a:endParaRPr lang="en-GB" sz="2400">
              <a:solidFill>
                <a:schemeClr val="tx1"/>
              </a:solidFill>
            </a:endParaRPr>
          </a:p>
          <a:p>
            <a:pPr marL="0" indent="0">
              <a:buClr>
                <a:srgbClr val="005490"/>
              </a:buClr>
              <a:buNone/>
            </a:pPr>
            <a:endParaRPr lang="en-GB" sz="2400">
              <a:solidFill>
                <a:srgbClr val="404040"/>
              </a:solidFill>
            </a:endParaRPr>
          </a:p>
          <a:p>
            <a:pPr>
              <a:buClr>
                <a:srgbClr val="005490"/>
              </a:buClr>
            </a:pPr>
            <a:endParaRPr lang="en-US" sz="1300">
              <a:solidFill>
                <a:schemeClr val="tx1"/>
              </a:solidFill>
            </a:endParaRPr>
          </a:p>
        </p:txBody>
      </p:sp>
      <p:pic>
        <p:nvPicPr>
          <p:cNvPr id="4" name="Picture 3" descr="A screenshot of a computer screen&#10;&#10;AI-generated content may be incorrect.">
            <a:extLst>
              <a:ext uri="{FF2B5EF4-FFF2-40B4-BE49-F238E27FC236}">
                <a16:creationId xmlns:a16="http://schemas.microsoft.com/office/drawing/2014/main" id="{B12D952B-66D5-9EC9-41E1-0143E9096D1E}"/>
              </a:ext>
            </a:extLst>
          </p:cNvPr>
          <p:cNvPicPr>
            <a:picLocks noChangeAspect="1"/>
          </p:cNvPicPr>
          <p:nvPr/>
        </p:nvPicPr>
        <p:blipFill>
          <a:blip r:embed="rId3"/>
          <a:stretch>
            <a:fillRect/>
          </a:stretch>
        </p:blipFill>
        <p:spPr>
          <a:xfrm>
            <a:off x="4489345" y="976045"/>
            <a:ext cx="7511334" cy="5470989"/>
          </a:xfrm>
          <a:prstGeom prst="rect">
            <a:avLst/>
          </a:prstGeom>
        </p:spPr>
      </p:pic>
    </p:spTree>
    <p:extLst>
      <p:ext uri="{BB962C8B-B14F-4D97-AF65-F5344CB8AC3E}">
        <p14:creationId xmlns:p14="http://schemas.microsoft.com/office/powerpoint/2010/main" val="678609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9E46F-E376-2959-2215-1ADD0B80102A}"/>
              </a:ext>
            </a:extLst>
          </p:cNvPr>
          <p:cNvSpPr>
            <a:spLocks noGrp="1"/>
          </p:cNvSpPr>
          <p:nvPr>
            <p:ph type="title"/>
          </p:nvPr>
        </p:nvSpPr>
        <p:spPr/>
        <p:txBody>
          <a:bodyPr/>
          <a:lstStyle/>
          <a:p>
            <a:r>
              <a:rPr lang="en-GB"/>
              <a:t>Reminder of our commitment to support you!</a:t>
            </a:r>
          </a:p>
        </p:txBody>
      </p:sp>
      <p:sp>
        <p:nvSpPr>
          <p:cNvPr id="3" name="Content Placeholder 2">
            <a:extLst>
              <a:ext uri="{FF2B5EF4-FFF2-40B4-BE49-F238E27FC236}">
                <a16:creationId xmlns:a16="http://schemas.microsoft.com/office/drawing/2014/main" id="{42401420-0EB1-63C6-D9E2-8CD700DEB41F}"/>
              </a:ext>
            </a:extLst>
          </p:cNvPr>
          <p:cNvSpPr>
            <a:spLocks noGrp="1"/>
          </p:cNvSpPr>
          <p:nvPr>
            <p:ph idx="1"/>
          </p:nvPr>
        </p:nvSpPr>
        <p:spPr>
          <a:xfrm>
            <a:off x="677334" y="1928729"/>
            <a:ext cx="8596668" cy="4896772"/>
          </a:xfrm>
        </p:spPr>
        <p:txBody>
          <a:bodyPr vert="horz" lIns="91440" tIns="45720" rIns="91440" bIns="45720" rtlCol="0" anchor="t">
            <a:noAutofit/>
          </a:bodyPr>
          <a:lstStyle/>
          <a:p>
            <a:r>
              <a:rPr lang="en-GB" sz="2800"/>
              <a:t>UWTSD offer a range of services designed to ensure:</a:t>
            </a:r>
          </a:p>
          <a:p>
            <a:pPr lvl="1">
              <a:buClr>
                <a:srgbClr val="005490"/>
              </a:buClr>
              <a:buFont typeface="Courier New" charset="2"/>
              <a:buChar char="o"/>
            </a:pPr>
            <a:r>
              <a:rPr lang="en-GB" sz="2800"/>
              <a:t>That you have the best experience possible while you are at University</a:t>
            </a:r>
          </a:p>
          <a:p>
            <a:pPr lvl="1">
              <a:buClr>
                <a:srgbClr val="005490"/>
              </a:buClr>
              <a:buFont typeface="Courier New" charset="2"/>
              <a:buChar char="o"/>
            </a:pPr>
            <a:r>
              <a:rPr lang="en-GB" sz="2800"/>
              <a:t>That you feel supported </a:t>
            </a:r>
          </a:p>
          <a:p>
            <a:pPr lvl="1">
              <a:buClr>
                <a:srgbClr val="005490"/>
              </a:buClr>
              <a:buFont typeface="Courier New" charset="2"/>
              <a:buChar char="o"/>
            </a:pPr>
            <a:r>
              <a:rPr lang="en-GB" sz="2800"/>
              <a:t>That any additional needs are met</a:t>
            </a:r>
          </a:p>
          <a:p>
            <a:pPr lvl="1">
              <a:buClr>
                <a:srgbClr val="005490"/>
              </a:buClr>
              <a:buFont typeface="Courier New" charset="2"/>
              <a:buChar char="o"/>
            </a:pPr>
            <a:r>
              <a:rPr lang="en-GB" sz="2800"/>
              <a:t>That you have points of contact where help is provided and that you know how to access that help.</a:t>
            </a:r>
          </a:p>
          <a:p>
            <a:pPr lvl="1">
              <a:buClr>
                <a:srgbClr val="005490"/>
              </a:buClr>
              <a:buFont typeface="Courier New" charset="2"/>
              <a:buChar char="o"/>
            </a:pPr>
            <a:endParaRPr lang="en-GB"/>
          </a:p>
        </p:txBody>
      </p:sp>
    </p:spTree>
    <p:extLst>
      <p:ext uri="{BB962C8B-B14F-4D97-AF65-F5344CB8AC3E}">
        <p14:creationId xmlns:p14="http://schemas.microsoft.com/office/powerpoint/2010/main" val="3094485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E0669-001C-575D-893B-E14BA73D6B1B}"/>
              </a:ext>
            </a:extLst>
          </p:cNvPr>
          <p:cNvSpPr>
            <a:spLocks noGrp="1"/>
          </p:cNvSpPr>
          <p:nvPr>
            <p:ph type="title"/>
          </p:nvPr>
        </p:nvSpPr>
        <p:spPr>
          <a:xfrm>
            <a:off x="528241" y="4036449"/>
            <a:ext cx="3553840" cy="1583584"/>
          </a:xfrm>
        </p:spPr>
        <p:txBody>
          <a:bodyPr>
            <a:normAutofit/>
          </a:bodyPr>
          <a:lstStyle/>
          <a:p>
            <a:r>
              <a:rPr lang="en-GB" b="1"/>
              <a:t>The support available.....</a:t>
            </a:r>
          </a:p>
        </p:txBody>
      </p:sp>
      <p:pic>
        <p:nvPicPr>
          <p:cNvPr id="3" name="Picture 2" descr="A collage of two people&#10;&#10;AI-generated content may be incorrect.">
            <a:extLst>
              <a:ext uri="{FF2B5EF4-FFF2-40B4-BE49-F238E27FC236}">
                <a16:creationId xmlns:a16="http://schemas.microsoft.com/office/drawing/2014/main" id="{2F4E4587-CBF6-37BC-727A-C8013C4BFC6A}"/>
              </a:ext>
            </a:extLst>
          </p:cNvPr>
          <p:cNvPicPr>
            <a:picLocks noChangeAspect="1"/>
          </p:cNvPicPr>
          <p:nvPr/>
        </p:nvPicPr>
        <p:blipFill>
          <a:blip r:embed="rId2"/>
          <a:stretch>
            <a:fillRect/>
          </a:stretch>
        </p:blipFill>
        <p:spPr>
          <a:xfrm>
            <a:off x="530830" y="361096"/>
            <a:ext cx="6113125" cy="3027876"/>
          </a:xfrm>
          <a:prstGeom prst="rect">
            <a:avLst/>
          </a:prstGeom>
        </p:spPr>
      </p:pic>
      <p:pic>
        <p:nvPicPr>
          <p:cNvPr id="4" name="Picture 3" descr="A collage of people sitting in chairs&#10;&#10;AI-generated content may be incorrect.">
            <a:extLst>
              <a:ext uri="{FF2B5EF4-FFF2-40B4-BE49-F238E27FC236}">
                <a16:creationId xmlns:a16="http://schemas.microsoft.com/office/drawing/2014/main" id="{03F71456-1782-F652-E0DA-AA1427D6CC50}"/>
              </a:ext>
            </a:extLst>
          </p:cNvPr>
          <p:cNvPicPr>
            <a:picLocks noChangeAspect="1"/>
          </p:cNvPicPr>
          <p:nvPr/>
        </p:nvPicPr>
        <p:blipFill>
          <a:blip r:embed="rId3"/>
          <a:stretch>
            <a:fillRect/>
          </a:stretch>
        </p:blipFill>
        <p:spPr>
          <a:xfrm>
            <a:off x="4081680" y="3762409"/>
            <a:ext cx="6270368" cy="2774814"/>
          </a:xfrm>
          <a:prstGeom prst="rect">
            <a:avLst/>
          </a:prstGeom>
        </p:spPr>
      </p:pic>
    </p:spTree>
    <p:extLst>
      <p:ext uri="{BB962C8B-B14F-4D97-AF65-F5344CB8AC3E}">
        <p14:creationId xmlns:p14="http://schemas.microsoft.com/office/powerpoint/2010/main" val="3599955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552C0-5C31-5A76-AD39-BB1E66268D5A}"/>
              </a:ext>
            </a:extLst>
          </p:cNvPr>
          <p:cNvSpPr>
            <a:spLocks noGrp="1"/>
          </p:cNvSpPr>
          <p:nvPr>
            <p:ph type="title"/>
          </p:nvPr>
        </p:nvSpPr>
        <p:spPr>
          <a:xfrm>
            <a:off x="557469" y="147263"/>
            <a:ext cx="8596668" cy="858463"/>
          </a:xfrm>
        </p:spPr>
        <p:txBody>
          <a:bodyPr>
            <a:normAutofit/>
          </a:bodyPr>
          <a:lstStyle/>
          <a:p>
            <a:r>
              <a:rPr lang="en-GB" b="1"/>
              <a:t>Learning Support</a:t>
            </a:r>
          </a:p>
        </p:txBody>
      </p:sp>
      <p:pic>
        <p:nvPicPr>
          <p:cNvPr id="3" name="Picture 2" descr="A screenshot of a computer program&#10;&#10;AI-generated content may be incorrect.">
            <a:extLst>
              <a:ext uri="{FF2B5EF4-FFF2-40B4-BE49-F238E27FC236}">
                <a16:creationId xmlns:a16="http://schemas.microsoft.com/office/drawing/2014/main" id="{F6912B05-CFCA-17DA-CD7E-CE1F7FB77209}"/>
              </a:ext>
            </a:extLst>
          </p:cNvPr>
          <p:cNvPicPr>
            <a:picLocks noChangeAspect="1"/>
          </p:cNvPicPr>
          <p:nvPr/>
        </p:nvPicPr>
        <p:blipFill>
          <a:blip r:embed="rId2"/>
          <a:stretch>
            <a:fillRect/>
          </a:stretch>
        </p:blipFill>
        <p:spPr>
          <a:xfrm>
            <a:off x="554312" y="1309955"/>
            <a:ext cx="5578140" cy="4246652"/>
          </a:xfrm>
          <a:prstGeom prst="rect">
            <a:avLst/>
          </a:prstGeom>
        </p:spPr>
      </p:pic>
      <p:pic>
        <p:nvPicPr>
          <p:cNvPr id="4" name="Picture 3" descr="A pink and blue background with white text&#10;&#10;AI-generated content may be incorrect.">
            <a:extLst>
              <a:ext uri="{FF2B5EF4-FFF2-40B4-BE49-F238E27FC236}">
                <a16:creationId xmlns:a16="http://schemas.microsoft.com/office/drawing/2014/main" id="{ADC3C5B5-599D-12D7-CD37-0DCAF7110F6C}"/>
              </a:ext>
            </a:extLst>
          </p:cNvPr>
          <p:cNvPicPr>
            <a:picLocks noChangeAspect="1"/>
          </p:cNvPicPr>
          <p:nvPr/>
        </p:nvPicPr>
        <p:blipFill>
          <a:blip r:embed="rId3"/>
          <a:stretch>
            <a:fillRect/>
          </a:stretch>
        </p:blipFill>
        <p:spPr>
          <a:xfrm>
            <a:off x="4532241" y="4385833"/>
            <a:ext cx="6680664" cy="1005906"/>
          </a:xfrm>
          <a:prstGeom prst="rect">
            <a:avLst/>
          </a:prstGeom>
        </p:spPr>
      </p:pic>
    </p:spTree>
    <p:extLst>
      <p:ext uri="{BB962C8B-B14F-4D97-AF65-F5344CB8AC3E}">
        <p14:creationId xmlns:p14="http://schemas.microsoft.com/office/powerpoint/2010/main" val="27078344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E81B3-78DF-5E08-5065-5F7F835C2577}"/>
              </a:ext>
            </a:extLst>
          </p:cNvPr>
          <p:cNvSpPr>
            <a:spLocks noGrp="1"/>
          </p:cNvSpPr>
          <p:nvPr>
            <p:ph type="title"/>
          </p:nvPr>
        </p:nvSpPr>
        <p:spPr>
          <a:xfrm>
            <a:off x="640163" y="473307"/>
            <a:ext cx="8596668" cy="1320800"/>
          </a:xfrm>
        </p:spPr>
        <p:txBody>
          <a:bodyPr/>
          <a:lstStyle/>
          <a:p>
            <a:r>
              <a:rPr lang="en-GB" b="1"/>
              <a:t>Money support......</a:t>
            </a:r>
          </a:p>
        </p:txBody>
      </p:sp>
      <p:pic>
        <p:nvPicPr>
          <p:cNvPr id="3" name="Picture 2" descr="A blue background with white text&#10;&#10;AI-generated content may be incorrect.">
            <a:extLst>
              <a:ext uri="{FF2B5EF4-FFF2-40B4-BE49-F238E27FC236}">
                <a16:creationId xmlns:a16="http://schemas.microsoft.com/office/drawing/2014/main" id="{F79E4FD6-4443-7387-7C48-99D524034404}"/>
              </a:ext>
            </a:extLst>
          </p:cNvPr>
          <p:cNvPicPr>
            <a:picLocks noChangeAspect="1"/>
          </p:cNvPicPr>
          <p:nvPr/>
        </p:nvPicPr>
        <p:blipFill>
          <a:blip r:embed="rId2"/>
          <a:stretch>
            <a:fillRect/>
          </a:stretch>
        </p:blipFill>
        <p:spPr>
          <a:xfrm>
            <a:off x="642273" y="1560705"/>
            <a:ext cx="6245728" cy="2661840"/>
          </a:xfrm>
          <a:prstGeom prst="rect">
            <a:avLst/>
          </a:prstGeom>
        </p:spPr>
      </p:pic>
      <p:pic>
        <p:nvPicPr>
          <p:cNvPr id="4" name="Picture 3" descr="A screenshot of a white background&#10;&#10;AI-generated content may be incorrect.">
            <a:extLst>
              <a:ext uri="{FF2B5EF4-FFF2-40B4-BE49-F238E27FC236}">
                <a16:creationId xmlns:a16="http://schemas.microsoft.com/office/drawing/2014/main" id="{E862E960-5C77-2065-D08F-0ED89222375F}"/>
              </a:ext>
            </a:extLst>
          </p:cNvPr>
          <p:cNvPicPr>
            <a:picLocks noChangeAspect="1"/>
          </p:cNvPicPr>
          <p:nvPr/>
        </p:nvPicPr>
        <p:blipFill>
          <a:blip r:embed="rId3"/>
          <a:stretch>
            <a:fillRect/>
          </a:stretch>
        </p:blipFill>
        <p:spPr>
          <a:xfrm>
            <a:off x="2885325" y="3890404"/>
            <a:ext cx="8664540" cy="2656024"/>
          </a:xfrm>
          <a:prstGeom prst="rect">
            <a:avLst/>
          </a:prstGeom>
        </p:spPr>
      </p:pic>
    </p:spTree>
    <p:extLst>
      <p:ext uri="{BB962C8B-B14F-4D97-AF65-F5344CB8AC3E}">
        <p14:creationId xmlns:p14="http://schemas.microsoft.com/office/powerpoint/2010/main" val="2064395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A1583-45C5-DB8C-65F2-2DF9E36A37B1}"/>
              </a:ext>
            </a:extLst>
          </p:cNvPr>
          <p:cNvSpPr>
            <a:spLocks noGrp="1"/>
          </p:cNvSpPr>
          <p:nvPr>
            <p:ph type="title"/>
          </p:nvPr>
        </p:nvSpPr>
        <p:spPr>
          <a:xfrm>
            <a:off x="172188" y="164949"/>
            <a:ext cx="5923422" cy="752423"/>
          </a:xfrm>
        </p:spPr>
        <p:txBody>
          <a:bodyPr>
            <a:normAutofit/>
          </a:bodyPr>
          <a:lstStyle/>
          <a:p>
            <a:r>
              <a:rPr lang="en-GB" b="1"/>
              <a:t>Your wellbeing support.. </a:t>
            </a:r>
          </a:p>
        </p:txBody>
      </p:sp>
      <p:sp>
        <p:nvSpPr>
          <p:cNvPr id="3" name="Content Placeholder 2">
            <a:extLst>
              <a:ext uri="{FF2B5EF4-FFF2-40B4-BE49-F238E27FC236}">
                <a16:creationId xmlns:a16="http://schemas.microsoft.com/office/drawing/2014/main" id="{3CA29EC1-A50F-8FBE-CF27-2FF7C7C2E343}"/>
              </a:ext>
            </a:extLst>
          </p:cNvPr>
          <p:cNvSpPr>
            <a:spLocks noGrp="1"/>
          </p:cNvSpPr>
          <p:nvPr>
            <p:ph idx="1"/>
          </p:nvPr>
        </p:nvSpPr>
        <p:spPr>
          <a:xfrm>
            <a:off x="527432" y="1036327"/>
            <a:ext cx="8596668" cy="657888"/>
          </a:xfrm>
        </p:spPr>
        <p:txBody>
          <a:bodyPr vert="horz" lIns="91440" tIns="45720" rIns="91440" bIns="45720" rtlCol="0" anchor="t">
            <a:normAutofit/>
          </a:bodyPr>
          <a:lstStyle/>
          <a:p>
            <a:pPr marL="0" indent="0">
              <a:buNone/>
            </a:pPr>
            <a:r>
              <a:rPr lang="en-GB"/>
              <a:t>Students can access several services and self-help tools at: </a:t>
            </a:r>
            <a:r>
              <a:rPr lang="en-GB">
                <a:ea typeface="+mn-lt"/>
                <a:cs typeface="+mn-lt"/>
                <a:hlinkClick r:id="rId2"/>
              </a:rPr>
              <a:t>Wellbeing Support | University of Wales Trinity Saint David</a:t>
            </a:r>
            <a:endParaRPr lang="en-GB"/>
          </a:p>
        </p:txBody>
      </p:sp>
      <p:pic>
        <p:nvPicPr>
          <p:cNvPr id="6" name="Picture 5" descr="A screenshot of a computer&#10;&#10;AI-generated content may be incorrect.">
            <a:extLst>
              <a:ext uri="{FF2B5EF4-FFF2-40B4-BE49-F238E27FC236}">
                <a16:creationId xmlns:a16="http://schemas.microsoft.com/office/drawing/2014/main" id="{F4DB14D5-616E-69F5-B8EA-A63A9DA2114B}"/>
              </a:ext>
            </a:extLst>
          </p:cNvPr>
          <p:cNvPicPr>
            <a:picLocks noChangeAspect="1"/>
          </p:cNvPicPr>
          <p:nvPr/>
        </p:nvPicPr>
        <p:blipFill>
          <a:blip r:embed="rId3"/>
          <a:stretch>
            <a:fillRect/>
          </a:stretch>
        </p:blipFill>
        <p:spPr>
          <a:xfrm>
            <a:off x="530831" y="1916135"/>
            <a:ext cx="8784406" cy="4678156"/>
          </a:xfrm>
          <a:prstGeom prst="rect">
            <a:avLst/>
          </a:prstGeom>
        </p:spPr>
      </p:pic>
    </p:spTree>
    <p:extLst>
      <p:ext uri="{BB962C8B-B14F-4D97-AF65-F5344CB8AC3E}">
        <p14:creationId xmlns:p14="http://schemas.microsoft.com/office/powerpoint/2010/main" val="2787150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web page&#10;&#10;AI-generated content may be incorrect.">
            <a:extLst>
              <a:ext uri="{FF2B5EF4-FFF2-40B4-BE49-F238E27FC236}">
                <a16:creationId xmlns:a16="http://schemas.microsoft.com/office/drawing/2014/main" id="{F964EAA4-223D-4593-AE58-92217E9C94DC}"/>
              </a:ext>
            </a:extLst>
          </p:cNvPr>
          <p:cNvPicPr>
            <a:picLocks noChangeAspect="1"/>
          </p:cNvPicPr>
          <p:nvPr/>
        </p:nvPicPr>
        <p:blipFill>
          <a:blip r:embed="rId2"/>
          <a:stretch>
            <a:fillRect/>
          </a:stretch>
        </p:blipFill>
        <p:spPr>
          <a:xfrm>
            <a:off x="724160" y="171236"/>
            <a:ext cx="9870376" cy="6224427"/>
          </a:xfrm>
          <a:prstGeom prst="rect">
            <a:avLst/>
          </a:prstGeom>
        </p:spPr>
      </p:pic>
    </p:spTree>
    <p:extLst>
      <p:ext uri="{BB962C8B-B14F-4D97-AF65-F5344CB8AC3E}">
        <p14:creationId xmlns:p14="http://schemas.microsoft.com/office/powerpoint/2010/main" val="10374153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0F700-CBF4-DA0D-C41F-1B142C6B2998}"/>
              </a:ext>
            </a:extLst>
          </p:cNvPr>
          <p:cNvSpPr>
            <a:spLocks noGrp="1"/>
          </p:cNvSpPr>
          <p:nvPr>
            <p:ph type="title"/>
          </p:nvPr>
        </p:nvSpPr>
        <p:spPr>
          <a:xfrm>
            <a:off x="5670114" y="-109034"/>
            <a:ext cx="4512989" cy="2227730"/>
          </a:xfrm>
        </p:spPr>
        <p:txBody>
          <a:bodyPr anchor="ctr">
            <a:normAutofit/>
          </a:bodyPr>
          <a:lstStyle/>
          <a:p>
            <a:r>
              <a:rPr lang="en-GB" sz="4400" b="1" i="1" u="sng">
                <a:solidFill>
                  <a:srgbClr val="FFFFFF"/>
                </a:solidFill>
              </a:rPr>
              <a:t>Student Union </a:t>
            </a:r>
          </a:p>
        </p:txBody>
      </p:sp>
      <p:pic>
        <p:nvPicPr>
          <p:cNvPr id="1026" name="Picture 2" descr="Students' Union | UWTSD">
            <a:extLst>
              <a:ext uri="{FF2B5EF4-FFF2-40B4-BE49-F238E27FC236}">
                <a16:creationId xmlns:a16="http://schemas.microsoft.com/office/drawing/2014/main" id="{BCE07FB3-FBCA-D37E-21B5-6BC1C85C6D8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6284" y="1431684"/>
            <a:ext cx="3856774" cy="215979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12DECEA-67C6-13E6-A675-B8ADC64E4742}"/>
              </a:ext>
            </a:extLst>
          </p:cNvPr>
          <p:cNvSpPr>
            <a:spLocks noGrp="1"/>
          </p:cNvSpPr>
          <p:nvPr>
            <p:ph idx="1"/>
          </p:nvPr>
        </p:nvSpPr>
        <p:spPr>
          <a:xfrm>
            <a:off x="4347870" y="1003520"/>
            <a:ext cx="5107059" cy="5178148"/>
          </a:xfrm>
        </p:spPr>
        <p:txBody>
          <a:bodyPr vert="horz" lIns="91440" tIns="45720" rIns="91440" bIns="45720" rtlCol="0" anchor="t">
            <a:noAutofit/>
          </a:bodyPr>
          <a:lstStyle/>
          <a:p>
            <a:r>
              <a:rPr lang="en-GB" sz="2400" b="1">
                <a:solidFill>
                  <a:schemeClr val="bg1"/>
                </a:solidFill>
                <a:hlinkClick r:id="rId3">
                  <a:extLst>
                    <a:ext uri="{A12FA001-AC4F-418D-AE19-62706E023703}">
                      <ahyp:hlinkClr xmlns:ahyp="http://schemas.microsoft.com/office/drawing/2018/hyperlinkcolor" val="tx"/>
                    </a:ext>
                  </a:extLst>
                </a:hlinkClick>
              </a:rPr>
              <a:t>U</a:t>
            </a:r>
            <a:r>
              <a:rPr lang="en-GB" sz="2400" b="1">
                <a:solidFill>
                  <a:schemeClr val="tx1"/>
                </a:solidFill>
                <a:hlinkClick r:id="rId3">
                  <a:extLst>
                    <a:ext uri="{A12FA001-AC4F-418D-AE19-62706E023703}">
                      <ahyp:hlinkClr xmlns:ahyp="http://schemas.microsoft.com/office/drawing/2018/hyperlinkcolor" val="tx"/>
                    </a:ext>
                  </a:extLst>
                </a:hlinkClick>
              </a:rPr>
              <a:t>WTSD Students' Union (uwtsdunion.co.uk)</a:t>
            </a:r>
            <a:endParaRPr lang="en-GB" sz="2400" b="1">
              <a:solidFill>
                <a:schemeClr val="tx1"/>
              </a:solidFill>
            </a:endParaRPr>
          </a:p>
          <a:p>
            <a:endParaRPr lang="en-GB" sz="2400" b="1">
              <a:solidFill>
                <a:schemeClr val="tx1"/>
              </a:solidFill>
            </a:endParaRPr>
          </a:p>
          <a:p>
            <a:r>
              <a:rPr lang="en-GB" sz="2400" b="1">
                <a:solidFill>
                  <a:schemeClr val="tx1"/>
                </a:solidFill>
              </a:rPr>
              <a:t>Automatically a member because you are a student. </a:t>
            </a:r>
          </a:p>
          <a:p>
            <a:endParaRPr lang="en-GB" sz="2400" b="1">
              <a:solidFill>
                <a:schemeClr val="tx1"/>
              </a:solidFill>
            </a:endParaRPr>
          </a:p>
          <a:p>
            <a:r>
              <a:rPr lang="en-GB" sz="2400" b="1">
                <a:solidFill>
                  <a:schemeClr val="tx1"/>
                </a:solidFill>
              </a:rPr>
              <a:t>Your voice, to make change, provide opportunities. </a:t>
            </a:r>
          </a:p>
          <a:p>
            <a:endParaRPr lang="en-GB" sz="2400" b="1">
              <a:solidFill>
                <a:schemeClr val="tx1"/>
              </a:solidFill>
            </a:endParaRPr>
          </a:p>
          <a:p>
            <a:endParaRPr lang="en-GB" sz="2400" b="1">
              <a:solidFill>
                <a:schemeClr val="tx1"/>
              </a:solidFill>
            </a:endParaRPr>
          </a:p>
        </p:txBody>
      </p:sp>
    </p:spTree>
    <p:extLst>
      <p:ext uri="{BB962C8B-B14F-4D97-AF65-F5344CB8AC3E}">
        <p14:creationId xmlns:p14="http://schemas.microsoft.com/office/powerpoint/2010/main" val="2087804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pink sign with text&#10;&#10;AI-generated content may be incorrect.">
            <a:extLst>
              <a:ext uri="{FF2B5EF4-FFF2-40B4-BE49-F238E27FC236}">
                <a16:creationId xmlns:a16="http://schemas.microsoft.com/office/drawing/2014/main" id="{A01C073E-F50B-FBC1-17A9-01F78A4D8675}"/>
              </a:ext>
            </a:extLst>
          </p:cNvPr>
          <p:cNvPicPr>
            <a:picLocks noChangeAspect="1"/>
          </p:cNvPicPr>
          <p:nvPr/>
        </p:nvPicPr>
        <p:blipFill>
          <a:blip r:embed="rId2"/>
          <a:srcRect t="6917" r="-2" b="-2"/>
          <a:stretch>
            <a:fillRect/>
          </a:stretch>
        </p:blipFill>
        <p:spPr>
          <a:xfrm>
            <a:off x="3413675" y="-1"/>
            <a:ext cx="8778325" cy="6866562"/>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CE2A1CA-ACB9-66BB-B8F5-D3A0AD5E6931}"/>
              </a:ext>
            </a:extLst>
          </p:cNvPr>
          <p:cNvSpPr>
            <a:spLocks noGrp="1"/>
          </p:cNvSpPr>
          <p:nvPr>
            <p:ph type="title"/>
          </p:nvPr>
        </p:nvSpPr>
        <p:spPr>
          <a:xfrm>
            <a:off x="677333" y="609600"/>
            <a:ext cx="3851123" cy="1320800"/>
          </a:xfrm>
        </p:spPr>
        <p:txBody>
          <a:bodyPr>
            <a:normAutofit/>
          </a:bodyPr>
          <a:lstStyle/>
          <a:p>
            <a:r>
              <a:rPr lang="en-GB" b="1" u="sng"/>
              <a:t>Student Voice</a:t>
            </a:r>
          </a:p>
        </p:txBody>
      </p:sp>
      <p:graphicFrame>
        <p:nvGraphicFramePr>
          <p:cNvPr id="5" name="Text Placeholder 2">
            <a:extLst>
              <a:ext uri="{FF2B5EF4-FFF2-40B4-BE49-F238E27FC236}">
                <a16:creationId xmlns:a16="http://schemas.microsoft.com/office/drawing/2014/main" id="{C6BA8632-DB4C-57CC-FE5C-6F83AF137FFF}"/>
              </a:ext>
            </a:extLst>
          </p:cNvPr>
          <p:cNvGraphicFramePr>
            <a:graphicFrameLocks noGrp="1"/>
          </p:cNvGraphicFramePr>
          <p:nvPr>
            <p:ph idx="1"/>
          </p:nvPr>
        </p:nvGraphicFramePr>
        <p:xfrm>
          <a:off x="677334" y="2160589"/>
          <a:ext cx="3851122"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82143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08DEE-7AE7-A0EB-D0E1-85240C4DA499}"/>
              </a:ext>
            </a:extLst>
          </p:cNvPr>
          <p:cNvSpPr>
            <a:spLocks noGrp="1"/>
          </p:cNvSpPr>
          <p:nvPr>
            <p:ph type="title"/>
          </p:nvPr>
        </p:nvSpPr>
        <p:spPr>
          <a:xfrm>
            <a:off x="194115" y="609600"/>
            <a:ext cx="3421687" cy="5431762"/>
          </a:xfrm>
        </p:spPr>
        <p:txBody>
          <a:bodyPr anchor="ctr">
            <a:normAutofit/>
          </a:bodyPr>
          <a:lstStyle/>
          <a:p>
            <a:r>
              <a:rPr lang="en-GB" sz="2800" b="1"/>
              <a:t>IMPORTANT REMINDER... This is how we communicate....</a:t>
            </a:r>
          </a:p>
        </p:txBody>
      </p:sp>
      <p:sp>
        <p:nvSpPr>
          <p:cNvPr id="3" name="Content Placeholder 2">
            <a:extLst>
              <a:ext uri="{FF2B5EF4-FFF2-40B4-BE49-F238E27FC236}">
                <a16:creationId xmlns:a16="http://schemas.microsoft.com/office/drawing/2014/main" id="{267940B4-5CCC-CBD5-BBFD-88E33E74511E}"/>
              </a:ext>
            </a:extLst>
          </p:cNvPr>
          <p:cNvSpPr>
            <a:spLocks noGrp="1"/>
          </p:cNvSpPr>
          <p:nvPr>
            <p:ph idx="1"/>
          </p:nvPr>
        </p:nvSpPr>
        <p:spPr>
          <a:xfrm>
            <a:off x="4478791" y="361797"/>
            <a:ext cx="5424112" cy="3208334"/>
          </a:xfrm>
        </p:spPr>
        <p:txBody>
          <a:bodyPr vert="horz" lIns="91440" tIns="45720" rIns="91440" bIns="45720" rtlCol="0" anchor="t">
            <a:normAutofit/>
          </a:bodyPr>
          <a:lstStyle/>
          <a:p>
            <a:r>
              <a:rPr lang="en-GB"/>
              <a:t>Primarily the University communicates with you by.......your </a:t>
            </a:r>
            <a:r>
              <a:rPr lang="en-GB" b="1"/>
              <a:t>STUDENT </a:t>
            </a:r>
            <a:r>
              <a:rPr lang="en-GB"/>
              <a:t>email</a:t>
            </a:r>
          </a:p>
          <a:p>
            <a:pPr>
              <a:buClr>
                <a:srgbClr val="005490"/>
              </a:buClr>
            </a:pPr>
            <a:r>
              <a:rPr lang="en-GB"/>
              <a:t>It is </a:t>
            </a:r>
            <a:r>
              <a:rPr lang="en-GB" b="1">
                <a:solidFill>
                  <a:schemeClr val="tx1"/>
                </a:solidFill>
              </a:rPr>
              <a:t>your </a:t>
            </a:r>
            <a:r>
              <a:rPr lang="en-GB"/>
              <a:t>responsibility to check your emails. </a:t>
            </a:r>
            <a:endParaRPr lang="en-US"/>
          </a:p>
          <a:p>
            <a:pPr>
              <a:buClr>
                <a:srgbClr val="005490"/>
              </a:buClr>
            </a:pPr>
            <a:r>
              <a:rPr lang="en-GB"/>
              <a:t>You should check every week. </a:t>
            </a:r>
            <a:endParaRPr lang="en-US"/>
          </a:p>
          <a:p>
            <a:pPr>
              <a:buClr>
                <a:srgbClr val="005490"/>
              </a:buClr>
            </a:pPr>
            <a:r>
              <a:rPr lang="en-GB"/>
              <a:t>We will send you important information via email. </a:t>
            </a:r>
            <a:endParaRPr lang="en-US"/>
          </a:p>
          <a:p>
            <a:pPr>
              <a:buClr>
                <a:srgbClr val="005490"/>
              </a:buClr>
            </a:pPr>
            <a:r>
              <a:rPr lang="en-GB"/>
              <a:t>If you miss this information, you could miss something vital. </a:t>
            </a:r>
            <a:endParaRPr lang="en-US"/>
          </a:p>
          <a:p>
            <a:pPr>
              <a:buClr>
                <a:srgbClr val="005490"/>
              </a:buClr>
            </a:pPr>
            <a:endParaRPr lang="en-GB"/>
          </a:p>
          <a:p>
            <a:pPr>
              <a:buClr>
                <a:srgbClr val="005490"/>
              </a:buClr>
            </a:pPr>
            <a:endParaRPr lang="en-GB"/>
          </a:p>
        </p:txBody>
      </p:sp>
      <p:pic>
        <p:nvPicPr>
          <p:cNvPr id="5" name="Picture 4" descr="A white square with black text&#10;&#10;AI-generated content may be incorrect.">
            <a:extLst>
              <a:ext uri="{FF2B5EF4-FFF2-40B4-BE49-F238E27FC236}">
                <a16:creationId xmlns:a16="http://schemas.microsoft.com/office/drawing/2014/main" id="{27BDB9AD-CEEC-D9DD-3BB1-936943DB7689}"/>
              </a:ext>
            </a:extLst>
          </p:cNvPr>
          <p:cNvPicPr>
            <a:picLocks noChangeAspect="1"/>
          </p:cNvPicPr>
          <p:nvPr/>
        </p:nvPicPr>
        <p:blipFill>
          <a:blip r:embed="rId2"/>
          <a:stretch>
            <a:fillRect/>
          </a:stretch>
        </p:blipFill>
        <p:spPr>
          <a:xfrm>
            <a:off x="5618891" y="3726772"/>
            <a:ext cx="4977866" cy="1589178"/>
          </a:xfrm>
          <a:prstGeom prst="rect">
            <a:avLst/>
          </a:prstGeom>
        </p:spPr>
      </p:pic>
    </p:spTree>
    <p:extLst>
      <p:ext uri="{BB962C8B-B14F-4D97-AF65-F5344CB8AC3E}">
        <p14:creationId xmlns:p14="http://schemas.microsoft.com/office/powerpoint/2010/main" val="23977299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BE383-0EAA-E919-B3BC-D5FAB9DE3B07}"/>
              </a:ext>
            </a:extLst>
          </p:cNvPr>
          <p:cNvSpPr>
            <a:spLocks noGrp="1"/>
          </p:cNvSpPr>
          <p:nvPr>
            <p:ph type="title"/>
          </p:nvPr>
        </p:nvSpPr>
        <p:spPr>
          <a:xfrm>
            <a:off x="502449" y="272321"/>
            <a:ext cx="8596668" cy="1320800"/>
          </a:xfrm>
        </p:spPr>
        <p:txBody>
          <a:bodyPr/>
          <a:lstStyle/>
          <a:p>
            <a:r>
              <a:rPr lang="en-GB" b="1"/>
              <a:t>Opportunities and Employability</a:t>
            </a:r>
          </a:p>
        </p:txBody>
      </p:sp>
      <p:sp>
        <p:nvSpPr>
          <p:cNvPr id="3" name="Content Placeholder 2">
            <a:extLst>
              <a:ext uri="{FF2B5EF4-FFF2-40B4-BE49-F238E27FC236}">
                <a16:creationId xmlns:a16="http://schemas.microsoft.com/office/drawing/2014/main" id="{7B5F7464-3BC2-AF8B-B249-C7D2DAD907BB}"/>
              </a:ext>
            </a:extLst>
          </p:cNvPr>
          <p:cNvSpPr>
            <a:spLocks noGrp="1"/>
          </p:cNvSpPr>
          <p:nvPr>
            <p:ph idx="1"/>
          </p:nvPr>
        </p:nvSpPr>
        <p:spPr>
          <a:xfrm>
            <a:off x="502449" y="930147"/>
            <a:ext cx="10145651" cy="5342313"/>
          </a:xfrm>
        </p:spPr>
        <p:txBody>
          <a:bodyPr vert="horz" lIns="91440" tIns="45720" rIns="91440" bIns="45720" rtlCol="0" anchor="t">
            <a:noAutofit/>
          </a:bodyPr>
          <a:lstStyle/>
          <a:p>
            <a:r>
              <a:rPr lang="en-GB" sz="2800"/>
              <a:t>Volunteer Fair ( Wednesday 24th September)</a:t>
            </a:r>
          </a:p>
          <a:p>
            <a:pPr>
              <a:buClr>
                <a:srgbClr val="005490"/>
              </a:buClr>
            </a:pPr>
            <a:r>
              <a:rPr lang="en-GB" sz="2800"/>
              <a:t>Careers Fair</a:t>
            </a:r>
          </a:p>
          <a:p>
            <a:pPr>
              <a:buClr>
                <a:srgbClr val="005490"/>
              </a:buClr>
            </a:pPr>
            <a:r>
              <a:rPr lang="en-GB" sz="2800"/>
              <a:t>Careers Service</a:t>
            </a:r>
          </a:p>
          <a:p>
            <a:pPr>
              <a:buClr>
                <a:srgbClr val="005490"/>
              </a:buClr>
            </a:pPr>
            <a:r>
              <a:rPr lang="en-GB" sz="2800"/>
              <a:t>Guest Speakers</a:t>
            </a:r>
          </a:p>
          <a:p>
            <a:pPr>
              <a:buClr>
                <a:srgbClr val="005490"/>
              </a:buClr>
            </a:pPr>
            <a:r>
              <a:rPr lang="en-GB" sz="2800"/>
              <a:t>Links with partners ( </a:t>
            </a:r>
            <a:r>
              <a:rPr lang="en-GB" sz="2800" err="1"/>
              <a:t>e.g</a:t>
            </a:r>
            <a:r>
              <a:rPr lang="en-GB" sz="2800"/>
              <a:t> Help-point, Victim support</a:t>
            </a:r>
          </a:p>
          <a:p>
            <a:pPr>
              <a:buClr>
                <a:srgbClr val="005490"/>
              </a:buClr>
            </a:pPr>
            <a:r>
              <a:rPr lang="en-GB" sz="2800"/>
              <a:t>Court Visits</a:t>
            </a:r>
          </a:p>
          <a:p>
            <a:pPr>
              <a:buClr>
                <a:srgbClr val="005490"/>
              </a:buClr>
            </a:pPr>
            <a:r>
              <a:rPr lang="en-GB" sz="2800"/>
              <a:t>Courses designed to enhance your transferable skills</a:t>
            </a:r>
          </a:p>
          <a:p>
            <a:pPr>
              <a:buClr>
                <a:srgbClr val="005490"/>
              </a:buClr>
            </a:pPr>
            <a:r>
              <a:rPr lang="en-GB" sz="2800"/>
              <a:t>Courses with a focus on practical application of knowledge</a:t>
            </a:r>
          </a:p>
          <a:p>
            <a:pPr>
              <a:buClr>
                <a:srgbClr val="005490"/>
              </a:buClr>
            </a:pPr>
            <a:r>
              <a:rPr lang="en-GB" sz="2800"/>
              <a:t>Broadening your </a:t>
            </a:r>
            <a:r>
              <a:rPr lang="en-GB" sz="2800" err="1"/>
              <a:t>horizons..trips</a:t>
            </a:r>
            <a:r>
              <a:rPr lang="en-GB" sz="2800"/>
              <a:t> and visits</a:t>
            </a:r>
          </a:p>
        </p:txBody>
      </p:sp>
    </p:spTree>
    <p:extLst>
      <p:ext uri="{BB962C8B-B14F-4D97-AF65-F5344CB8AC3E}">
        <p14:creationId xmlns:p14="http://schemas.microsoft.com/office/powerpoint/2010/main" val="15078108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411250-9263-0498-E9CA-460706E850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C1E117-1040-D637-A600-D89D2851671E}"/>
              </a:ext>
            </a:extLst>
          </p:cNvPr>
          <p:cNvSpPr>
            <a:spLocks noGrp="1"/>
          </p:cNvSpPr>
          <p:nvPr>
            <p:ph type="title"/>
          </p:nvPr>
        </p:nvSpPr>
        <p:spPr>
          <a:xfrm>
            <a:off x="464389" y="158091"/>
            <a:ext cx="5508885" cy="733305"/>
          </a:xfrm>
        </p:spPr>
        <p:txBody>
          <a:bodyPr/>
          <a:lstStyle/>
          <a:p>
            <a:r>
              <a:rPr lang="en-GB" b="1"/>
              <a:t>Details of Hague Trip</a:t>
            </a:r>
          </a:p>
        </p:txBody>
      </p:sp>
      <p:sp>
        <p:nvSpPr>
          <p:cNvPr id="3" name="Content Placeholder 2">
            <a:extLst>
              <a:ext uri="{FF2B5EF4-FFF2-40B4-BE49-F238E27FC236}">
                <a16:creationId xmlns:a16="http://schemas.microsoft.com/office/drawing/2014/main" id="{DDC7BB37-A487-2E34-96F1-D29F0005517B}"/>
              </a:ext>
            </a:extLst>
          </p:cNvPr>
          <p:cNvSpPr>
            <a:spLocks noGrp="1"/>
          </p:cNvSpPr>
          <p:nvPr>
            <p:ph idx="1"/>
          </p:nvPr>
        </p:nvSpPr>
        <p:spPr>
          <a:xfrm>
            <a:off x="277012" y="791462"/>
            <a:ext cx="10515600" cy="5658928"/>
          </a:xfrm>
        </p:spPr>
        <p:txBody>
          <a:bodyPr vert="horz" lIns="91440" tIns="45720" rIns="91440" bIns="45720" rtlCol="0" anchor="t">
            <a:normAutofit fontScale="92500" lnSpcReduction="20000"/>
          </a:bodyPr>
          <a:lstStyle/>
          <a:p>
            <a:r>
              <a:rPr lang="en-GB" b="1"/>
              <a:t>Flights: </a:t>
            </a:r>
            <a:r>
              <a:rPr lang="en-GB"/>
              <a:t>Return flights with EasyJet from Bristol to Amsterdam</a:t>
            </a:r>
            <a:endParaRPr lang="en-GB" sz="3200"/>
          </a:p>
          <a:p>
            <a:r>
              <a:rPr lang="en-GB" b="1"/>
              <a:t>Dates:</a:t>
            </a:r>
            <a:r>
              <a:rPr lang="en-GB"/>
              <a:t> </a:t>
            </a:r>
            <a:r>
              <a:rPr lang="en-GB" b="1">
                <a:solidFill>
                  <a:srgbClr val="00B050"/>
                </a:solidFill>
              </a:rPr>
              <a:t>Monday 23rd March </a:t>
            </a:r>
            <a:r>
              <a:rPr lang="en-GB"/>
              <a:t>(7.30am) to </a:t>
            </a:r>
            <a:r>
              <a:rPr lang="en-GB" b="1">
                <a:solidFill>
                  <a:srgbClr val="00B050"/>
                </a:solidFill>
              </a:rPr>
              <a:t>Sunday 29</a:t>
            </a:r>
            <a:r>
              <a:rPr lang="en-GB" b="1" baseline="30000">
                <a:solidFill>
                  <a:srgbClr val="00B050"/>
                </a:solidFill>
              </a:rPr>
              <a:t>th</a:t>
            </a:r>
            <a:r>
              <a:rPr lang="en-GB" b="1">
                <a:solidFill>
                  <a:srgbClr val="00B050"/>
                </a:solidFill>
              </a:rPr>
              <a:t> March </a:t>
            </a:r>
            <a:r>
              <a:rPr lang="en-GB"/>
              <a:t>( return flight 18:20)</a:t>
            </a:r>
            <a:endParaRPr lang="en-GB" sz="3200"/>
          </a:p>
          <a:p>
            <a:r>
              <a:rPr lang="en-GB" b="1"/>
              <a:t>Accommodation: Pink Flamingo Hostel</a:t>
            </a:r>
          </a:p>
          <a:p>
            <a:r>
              <a:rPr lang="en-GB" b="1"/>
              <a:t>Itinerary and Activities</a:t>
            </a:r>
            <a:endParaRPr lang="en-GB" sz="3200"/>
          </a:p>
          <a:p>
            <a:pPr marL="0" indent="0">
              <a:buNone/>
            </a:pPr>
            <a:r>
              <a:rPr lang="en-GB" b="1" u="sng">
                <a:solidFill>
                  <a:schemeClr val="accent5"/>
                </a:solidFill>
              </a:rPr>
              <a:t>Guided tours to include of:</a:t>
            </a:r>
          </a:p>
          <a:p>
            <a:r>
              <a:rPr lang="en-GB"/>
              <a:t>Peace Palace</a:t>
            </a:r>
          </a:p>
          <a:p>
            <a:r>
              <a:rPr lang="en-GB"/>
              <a:t>International Criminal Court </a:t>
            </a:r>
            <a:endParaRPr lang="en-GB" sz="3200"/>
          </a:p>
          <a:p>
            <a:r>
              <a:rPr lang="en-GB"/>
              <a:t>The Hague</a:t>
            </a:r>
            <a:endParaRPr lang="en-GB" sz="3200"/>
          </a:p>
          <a:p>
            <a:r>
              <a:rPr lang="en-GB"/>
              <a:t>Europol </a:t>
            </a:r>
            <a:endParaRPr lang="en-GB" sz="3200"/>
          </a:p>
          <a:p>
            <a:r>
              <a:rPr lang="en-GB"/>
              <a:t>Amsterdam :</a:t>
            </a:r>
            <a:endParaRPr lang="en-GB" sz="3200"/>
          </a:p>
          <a:p>
            <a:pPr lvl="1"/>
            <a:r>
              <a:rPr lang="en-GB"/>
              <a:t>Anne Frank House </a:t>
            </a:r>
          </a:p>
          <a:p>
            <a:pPr lvl="1"/>
            <a:r>
              <a:rPr lang="en-GB"/>
              <a:t>Royal Palace </a:t>
            </a:r>
          </a:p>
          <a:p>
            <a:pPr lvl="1"/>
            <a:r>
              <a:rPr lang="en-GB"/>
              <a:t>Rijksmuseum</a:t>
            </a:r>
          </a:p>
          <a:p>
            <a:pPr lvl="1"/>
            <a:r>
              <a:rPr lang="en-GB"/>
              <a:t>Heineken Experience visit </a:t>
            </a:r>
            <a:endParaRPr lang="en-GB" sz="3200" i="1"/>
          </a:p>
          <a:p>
            <a:pPr lvl="1"/>
            <a:r>
              <a:rPr lang="en-GB"/>
              <a:t>Walibi Holland Theme Park </a:t>
            </a:r>
            <a:endParaRPr lang="en-GB" sz="3200"/>
          </a:p>
          <a:p>
            <a:r>
              <a:rPr lang="en-GB" b="1"/>
              <a:t>Pricing: </a:t>
            </a:r>
            <a:r>
              <a:rPr lang="en-GB"/>
              <a:t>Price per person: £300.00 </a:t>
            </a:r>
            <a:r>
              <a:rPr lang="en-GB" err="1"/>
              <a:t>approx</a:t>
            </a:r>
            <a:endParaRPr lang="en-GB" sz="3200"/>
          </a:p>
          <a:p>
            <a:pPr>
              <a:buClr>
                <a:srgbClr val="005490"/>
              </a:buClr>
            </a:pPr>
            <a:r>
              <a:rPr lang="en-GB"/>
              <a:t>Expressions of interest asap to :</a:t>
            </a:r>
            <a:r>
              <a:rPr lang="en-GB" b="1"/>
              <a:t> </a:t>
            </a:r>
            <a:r>
              <a:rPr lang="en-GB" b="1">
                <a:hlinkClick r:id="rId2"/>
              </a:rPr>
              <a:t>bronwen.williams@uwtsd.ac.uk</a:t>
            </a:r>
            <a:endParaRPr lang="en-GB" b="1"/>
          </a:p>
          <a:p>
            <a:pPr>
              <a:buClr>
                <a:srgbClr val="005490"/>
              </a:buClr>
            </a:pPr>
            <a:endParaRPr lang="en-GB"/>
          </a:p>
          <a:p>
            <a:endParaRPr lang="en-GB"/>
          </a:p>
        </p:txBody>
      </p:sp>
      <p:pic>
        <p:nvPicPr>
          <p:cNvPr id="7" name="Picture 6" descr="A building next to a body of water&#10;&#10;AI-generated content may be incorrect.">
            <a:extLst>
              <a:ext uri="{FF2B5EF4-FFF2-40B4-BE49-F238E27FC236}">
                <a16:creationId xmlns:a16="http://schemas.microsoft.com/office/drawing/2014/main" id="{C0F03B5E-9B75-481D-6176-7C1452358A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81315" y="1836319"/>
            <a:ext cx="3942813" cy="2630624"/>
          </a:xfrm>
          <a:prstGeom prst="rect">
            <a:avLst/>
          </a:prstGeom>
        </p:spPr>
      </p:pic>
    </p:spTree>
    <p:extLst>
      <p:ext uri="{BB962C8B-B14F-4D97-AF65-F5344CB8AC3E}">
        <p14:creationId xmlns:p14="http://schemas.microsoft.com/office/powerpoint/2010/main" val="33299150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594CD-A809-265B-37FB-3C24B524166D}"/>
              </a:ext>
            </a:extLst>
          </p:cNvPr>
          <p:cNvSpPr>
            <a:spLocks noGrp="1"/>
          </p:cNvSpPr>
          <p:nvPr>
            <p:ph type="title"/>
          </p:nvPr>
        </p:nvSpPr>
        <p:spPr>
          <a:xfrm>
            <a:off x="541041" y="237893"/>
            <a:ext cx="8596668" cy="839866"/>
          </a:xfrm>
        </p:spPr>
        <p:txBody>
          <a:bodyPr/>
          <a:lstStyle/>
          <a:p>
            <a:r>
              <a:rPr lang="en-GB" b="1"/>
              <a:t>Another reminder......Expectations</a:t>
            </a:r>
          </a:p>
        </p:txBody>
      </p:sp>
      <p:pic>
        <p:nvPicPr>
          <p:cNvPr id="3" name="Picture 2" descr="A screenshot of a computer&#10;&#10;AI-generated content may be incorrect.">
            <a:extLst>
              <a:ext uri="{FF2B5EF4-FFF2-40B4-BE49-F238E27FC236}">
                <a16:creationId xmlns:a16="http://schemas.microsoft.com/office/drawing/2014/main" id="{8446B299-BDA6-DB36-121C-1DA1DB1A4F27}"/>
              </a:ext>
            </a:extLst>
          </p:cNvPr>
          <p:cNvPicPr>
            <a:picLocks noChangeAspect="1"/>
          </p:cNvPicPr>
          <p:nvPr/>
        </p:nvPicPr>
        <p:blipFill>
          <a:blip r:embed="rId2"/>
          <a:stretch>
            <a:fillRect/>
          </a:stretch>
        </p:blipFill>
        <p:spPr>
          <a:xfrm>
            <a:off x="708402" y="1079565"/>
            <a:ext cx="8638854" cy="4084369"/>
          </a:xfrm>
          <a:prstGeom prst="rect">
            <a:avLst/>
          </a:prstGeom>
        </p:spPr>
      </p:pic>
      <p:sp>
        <p:nvSpPr>
          <p:cNvPr id="4" name="TextBox 3">
            <a:extLst>
              <a:ext uri="{FF2B5EF4-FFF2-40B4-BE49-F238E27FC236}">
                <a16:creationId xmlns:a16="http://schemas.microsoft.com/office/drawing/2014/main" id="{BBDDA73B-3882-8927-B4FD-8B4AEA814079}"/>
              </a:ext>
            </a:extLst>
          </p:cNvPr>
          <p:cNvSpPr txBox="1"/>
          <p:nvPr/>
        </p:nvSpPr>
        <p:spPr>
          <a:xfrm>
            <a:off x="1434791" y="5405864"/>
            <a:ext cx="60761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Student Charter | University of Wales Trinity Saint David</a:t>
            </a:r>
            <a:endParaRPr lang="en-US"/>
          </a:p>
        </p:txBody>
      </p:sp>
    </p:spTree>
    <p:extLst>
      <p:ext uri="{BB962C8B-B14F-4D97-AF65-F5344CB8AC3E}">
        <p14:creationId xmlns:p14="http://schemas.microsoft.com/office/powerpoint/2010/main" val="35264160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01B7B-D219-2909-3568-291EF5C7362E}"/>
              </a:ext>
            </a:extLst>
          </p:cNvPr>
          <p:cNvSpPr>
            <a:spLocks noGrp="1"/>
          </p:cNvSpPr>
          <p:nvPr>
            <p:ph type="title"/>
          </p:nvPr>
        </p:nvSpPr>
        <p:spPr>
          <a:xfrm>
            <a:off x="506098" y="198634"/>
            <a:ext cx="4309644" cy="670104"/>
          </a:xfrm>
        </p:spPr>
        <p:txBody>
          <a:bodyPr/>
          <a:lstStyle/>
          <a:p>
            <a:r>
              <a:rPr lang="en-GB" b="1"/>
              <a:t>Student Charter</a:t>
            </a:r>
          </a:p>
        </p:txBody>
      </p:sp>
      <p:pic>
        <p:nvPicPr>
          <p:cNvPr id="3" name="Picture 2" descr="A white text on a white background&#10;&#10;AI-generated content may be incorrect.">
            <a:extLst>
              <a:ext uri="{FF2B5EF4-FFF2-40B4-BE49-F238E27FC236}">
                <a16:creationId xmlns:a16="http://schemas.microsoft.com/office/drawing/2014/main" id="{05851A64-16D8-E557-D4FB-632B04443984}"/>
              </a:ext>
            </a:extLst>
          </p:cNvPr>
          <p:cNvPicPr>
            <a:picLocks noChangeAspect="1"/>
          </p:cNvPicPr>
          <p:nvPr/>
        </p:nvPicPr>
        <p:blipFill>
          <a:blip r:embed="rId2"/>
          <a:stretch>
            <a:fillRect/>
          </a:stretch>
        </p:blipFill>
        <p:spPr>
          <a:xfrm>
            <a:off x="295962" y="1285871"/>
            <a:ext cx="4993153" cy="4454362"/>
          </a:xfrm>
          <a:prstGeom prst="rect">
            <a:avLst/>
          </a:prstGeom>
        </p:spPr>
      </p:pic>
      <p:pic>
        <p:nvPicPr>
          <p:cNvPr id="4" name="Picture 3" descr="A white paper with black text&#10;&#10;AI-generated content may be incorrect.">
            <a:extLst>
              <a:ext uri="{FF2B5EF4-FFF2-40B4-BE49-F238E27FC236}">
                <a16:creationId xmlns:a16="http://schemas.microsoft.com/office/drawing/2014/main" id="{8C1D5B0F-8920-382E-B057-46803E66DD47}"/>
              </a:ext>
            </a:extLst>
          </p:cNvPr>
          <p:cNvPicPr>
            <a:picLocks noChangeAspect="1"/>
          </p:cNvPicPr>
          <p:nvPr/>
        </p:nvPicPr>
        <p:blipFill>
          <a:blip r:embed="rId3"/>
          <a:stretch>
            <a:fillRect/>
          </a:stretch>
        </p:blipFill>
        <p:spPr>
          <a:xfrm>
            <a:off x="5567157" y="351034"/>
            <a:ext cx="6485866" cy="5376809"/>
          </a:xfrm>
          <a:prstGeom prst="rect">
            <a:avLst/>
          </a:prstGeom>
        </p:spPr>
      </p:pic>
    </p:spTree>
    <p:extLst>
      <p:ext uri="{BB962C8B-B14F-4D97-AF65-F5344CB8AC3E}">
        <p14:creationId xmlns:p14="http://schemas.microsoft.com/office/powerpoint/2010/main" val="7668320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3CEED-6C42-7D50-1169-F624193210D1}"/>
              </a:ext>
            </a:extLst>
          </p:cNvPr>
          <p:cNvSpPr>
            <a:spLocks noGrp="1"/>
          </p:cNvSpPr>
          <p:nvPr>
            <p:ph type="title"/>
          </p:nvPr>
        </p:nvSpPr>
        <p:spPr/>
        <p:txBody>
          <a:bodyPr>
            <a:noAutofit/>
          </a:bodyPr>
          <a:lstStyle/>
          <a:p>
            <a:r>
              <a:rPr lang="en-GB" sz="5400" b="1"/>
              <a:t>And now for the updates.......</a:t>
            </a:r>
          </a:p>
        </p:txBody>
      </p:sp>
    </p:spTree>
    <p:extLst>
      <p:ext uri="{BB962C8B-B14F-4D97-AF65-F5344CB8AC3E}">
        <p14:creationId xmlns:p14="http://schemas.microsoft.com/office/powerpoint/2010/main" val="35963562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87F57-73AC-8FB3-EAF3-E107E4C64345}"/>
              </a:ext>
            </a:extLst>
          </p:cNvPr>
          <p:cNvSpPr>
            <a:spLocks noGrp="1"/>
          </p:cNvSpPr>
          <p:nvPr>
            <p:ph type="ctrTitle"/>
          </p:nvPr>
        </p:nvSpPr>
        <p:spPr>
          <a:xfrm>
            <a:off x="104775" y="435973"/>
            <a:ext cx="5205662" cy="3566160"/>
          </a:xfrm>
        </p:spPr>
        <p:txBody>
          <a:bodyPr anchor="b">
            <a:normAutofit/>
          </a:bodyPr>
          <a:lstStyle/>
          <a:p>
            <a:pPr algn="ctr"/>
            <a:r>
              <a:rPr lang="en-GB" b="1" i="1" u="sng"/>
              <a:t>Academic Misconduct </a:t>
            </a:r>
            <a:endParaRPr lang="en-US"/>
          </a:p>
        </p:txBody>
      </p:sp>
      <p:sp>
        <p:nvSpPr>
          <p:cNvPr id="3" name="Subtitle 2">
            <a:extLst>
              <a:ext uri="{FF2B5EF4-FFF2-40B4-BE49-F238E27FC236}">
                <a16:creationId xmlns:a16="http://schemas.microsoft.com/office/drawing/2014/main" id="{9A6F7694-C239-41D4-573F-5A6105A2CD72}"/>
              </a:ext>
            </a:extLst>
          </p:cNvPr>
          <p:cNvSpPr>
            <a:spLocks noGrp="1"/>
          </p:cNvSpPr>
          <p:nvPr>
            <p:ph type="subTitle" idx="1"/>
          </p:nvPr>
        </p:nvSpPr>
        <p:spPr>
          <a:xfrm>
            <a:off x="842714" y="4188333"/>
            <a:ext cx="3734014" cy="1572768"/>
          </a:xfrm>
        </p:spPr>
        <p:txBody>
          <a:bodyPr>
            <a:normAutofit/>
          </a:bodyPr>
          <a:lstStyle/>
          <a:p>
            <a:pPr algn="ctr"/>
            <a:r>
              <a:rPr lang="en-GB"/>
              <a:t>By Zita Draper </a:t>
            </a:r>
            <a:endParaRPr lang="en-US"/>
          </a:p>
        </p:txBody>
      </p:sp>
      <p:pic>
        <p:nvPicPr>
          <p:cNvPr id="5" name="Picture 4" descr="A person sitting at a desk with a computer and a hand above her&#10;&#10;AI-generated content may be incorrect.">
            <a:extLst>
              <a:ext uri="{FF2B5EF4-FFF2-40B4-BE49-F238E27FC236}">
                <a16:creationId xmlns:a16="http://schemas.microsoft.com/office/drawing/2014/main" id="{BB30DC50-1342-95CA-DD56-F40DCA34326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01" r="2"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296402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4F63647-E965-F537-6E07-BA9EA612B6E4}"/>
              </a:ext>
            </a:extLst>
          </p:cNvPr>
          <p:cNvSpPr>
            <a:spLocks noGrp="1"/>
          </p:cNvSpPr>
          <p:nvPr>
            <p:ph type="title"/>
          </p:nvPr>
        </p:nvSpPr>
        <p:spPr>
          <a:xfrm>
            <a:off x="7181723" y="609600"/>
            <a:ext cx="4512989" cy="2227730"/>
          </a:xfrm>
        </p:spPr>
        <p:txBody>
          <a:bodyPr anchor="ctr">
            <a:normAutofit/>
          </a:bodyPr>
          <a:lstStyle/>
          <a:p>
            <a:r>
              <a:rPr lang="en-GB" b="1" i="1" u="sng">
                <a:solidFill>
                  <a:srgbClr val="FFFFFF"/>
                </a:solidFill>
              </a:rPr>
              <a:t>An introduction</a:t>
            </a:r>
          </a:p>
        </p:txBody>
      </p:sp>
      <p:pic>
        <p:nvPicPr>
          <p:cNvPr id="5" name="Video 4" title="Searching magnifying glass">
            <a:hlinkClick r:id="" action="ppaction://media"/>
            <a:extLst>
              <a:ext uri="{FF2B5EF4-FFF2-40B4-BE49-F238E27FC236}">
                <a16:creationId xmlns:a16="http://schemas.microsoft.com/office/drawing/2014/main" id="{488379AC-F465-1F20-F610-C41950A6DE7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57251" y="2388732"/>
            <a:ext cx="3856774" cy="2169435"/>
          </a:xfrm>
          <a:prstGeom prst="rect">
            <a:avLst/>
          </a:prstGeom>
        </p:spPr>
      </p:pic>
      <p:sp>
        <p:nvSpPr>
          <p:cNvPr id="3" name="Content Placeholder 2">
            <a:extLst>
              <a:ext uri="{FF2B5EF4-FFF2-40B4-BE49-F238E27FC236}">
                <a16:creationId xmlns:a16="http://schemas.microsoft.com/office/drawing/2014/main" id="{D7A9336C-68FF-633C-9A64-1008645791BF}"/>
              </a:ext>
            </a:extLst>
          </p:cNvPr>
          <p:cNvSpPr>
            <a:spLocks noGrp="1"/>
          </p:cNvSpPr>
          <p:nvPr>
            <p:ph idx="1"/>
          </p:nvPr>
        </p:nvSpPr>
        <p:spPr>
          <a:xfrm>
            <a:off x="7029325" y="2199154"/>
            <a:ext cx="4512988" cy="3317938"/>
          </a:xfrm>
        </p:spPr>
        <p:txBody>
          <a:bodyPr anchor="t">
            <a:normAutofit/>
          </a:bodyPr>
          <a:lstStyle/>
          <a:p>
            <a:pPr>
              <a:lnSpc>
                <a:spcPct val="90000"/>
              </a:lnSpc>
            </a:pPr>
            <a:r>
              <a:rPr lang="en-GB" dirty="0">
                <a:solidFill>
                  <a:srgbClr val="FFFFFF"/>
                </a:solidFill>
              </a:rPr>
              <a:t>My name is Zita Draper, and I am the Academic Misconduct Co-Ordinator for the school of law. </a:t>
            </a:r>
          </a:p>
          <a:p>
            <a:pPr>
              <a:lnSpc>
                <a:spcPct val="90000"/>
              </a:lnSpc>
            </a:pPr>
            <a:endParaRPr lang="en-GB">
              <a:solidFill>
                <a:srgbClr val="FFFFFF"/>
              </a:solidFill>
            </a:endParaRPr>
          </a:p>
          <a:p>
            <a:pPr>
              <a:lnSpc>
                <a:spcPct val="90000"/>
              </a:lnSpc>
            </a:pPr>
            <a:r>
              <a:rPr lang="en-GB" dirty="0">
                <a:solidFill>
                  <a:srgbClr val="FFFFFF"/>
                </a:solidFill>
              </a:rPr>
              <a:t>I have been a lecturer for 3 years and have been involved with an array of academic misconduct claims. </a:t>
            </a:r>
          </a:p>
          <a:p>
            <a:pPr>
              <a:lnSpc>
                <a:spcPct val="90000"/>
              </a:lnSpc>
            </a:pPr>
            <a:endParaRPr lang="en-GB">
              <a:solidFill>
                <a:srgbClr val="FFFFFF"/>
              </a:solidFill>
            </a:endParaRPr>
          </a:p>
          <a:p>
            <a:pPr>
              <a:lnSpc>
                <a:spcPct val="90000"/>
              </a:lnSpc>
            </a:pPr>
            <a:r>
              <a:rPr lang="en-GB" dirty="0">
                <a:solidFill>
                  <a:srgbClr val="FFFFFF"/>
                </a:solidFill>
              </a:rPr>
              <a:t>As of May 2025, I am now the Academic Misconduct Co-Ordinator (AMC)</a:t>
            </a:r>
          </a:p>
        </p:txBody>
      </p:sp>
    </p:spTree>
    <p:extLst>
      <p:ext uri="{BB962C8B-B14F-4D97-AF65-F5344CB8AC3E}">
        <p14:creationId xmlns:p14="http://schemas.microsoft.com/office/powerpoint/2010/main" val="760957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2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C9A35-8AA8-1706-3B62-B365E89636AE}"/>
              </a:ext>
            </a:extLst>
          </p:cNvPr>
          <p:cNvSpPr>
            <a:spLocks noGrp="1"/>
          </p:cNvSpPr>
          <p:nvPr>
            <p:ph type="title"/>
          </p:nvPr>
        </p:nvSpPr>
        <p:spPr>
          <a:xfrm>
            <a:off x="3015822" y="194897"/>
            <a:ext cx="6599474" cy="1783080"/>
          </a:xfrm>
        </p:spPr>
        <p:txBody>
          <a:bodyPr anchor="b">
            <a:noAutofit/>
          </a:bodyPr>
          <a:lstStyle/>
          <a:p>
            <a:pPr algn="ctr">
              <a:lnSpc>
                <a:spcPct val="90000"/>
              </a:lnSpc>
            </a:pPr>
            <a:r>
              <a:rPr lang="en-GB" sz="4800" b="1" i="1" u="sng"/>
              <a:t>What is academic misconduct?</a:t>
            </a:r>
          </a:p>
        </p:txBody>
      </p:sp>
      <p:sp>
        <p:nvSpPr>
          <p:cNvPr id="3" name="Content Placeholder 2">
            <a:extLst>
              <a:ext uri="{FF2B5EF4-FFF2-40B4-BE49-F238E27FC236}">
                <a16:creationId xmlns:a16="http://schemas.microsoft.com/office/drawing/2014/main" id="{7E9E7221-983E-0655-4EDE-44406AC5EE98}"/>
              </a:ext>
            </a:extLst>
          </p:cNvPr>
          <p:cNvSpPr>
            <a:spLocks noGrp="1"/>
          </p:cNvSpPr>
          <p:nvPr>
            <p:ph idx="1"/>
          </p:nvPr>
        </p:nvSpPr>
        <p:spPr>
          <a:xfrm>
            <a:off x="4061073" y="2294395"/>
            <a:ext cx="5657280" cy="3483864"/>
          </a:xfrm>
        </p:spPr>
        <p:txBody>
          <a:bodyPr vert="horz" lIns="91440" tIns="45720" rIns="91440" bIns="45720" rtlCol="0" anchor="t">
            <a:normAutofit/>
          </a:bodyPr>
          <a:lstStyle/>
          <a:p>
            <a:r>
              <a:rPr lang="en-GB" dirty="0"/>
              <a:t>Plagiarism – passing off someone else’s work as your own.</a:t>
            </a:r>
          </a:p>
          <a:p>
            <a:endParaRPr lang="en-GB"/>
          </a:p>
          <a:p>
            <a:r>
              <a:rPr lang="en-GB" dirty="0"/>
              <a:t>Not giving credit to the author of the work. </a:t>
            </a:r>
          </a:p>
          <a:p>
            <a:endParaRPr lang="en-GB"/>
          </a:p>
          <a:p>
            <a:r>
              <a:rPr lang="en-GB" dirty="0"/>
              <a:t>Can happen deliberately or by accident through a lack of understanding.</a:t>
            </a:r>
          </a:p>
          <a:p>
            <a:pPr>
              <a:buClr>
                <a:srgbClr val="005490"/>
              </a:buClr>
            </a:pPr>
            <a:r>
              <a:rPr lang="en-GB" dirty="0"/>
              <a:t>Note that it is still plagiarism even if you did not intend to do it.</a:t>
            </a:r>
          </a:p>
        </p:txBody>
      </p:sp>
      <p:pic>
        <p:nvPicPr>
          <p:cNvPr id="5" name="Picture 4" descr="High angle view of a rolled paper, brown notebook, and black notepad on a wooden table">
            <a:extLst>
              <a:ext uri="{FF2B5EF4-FFF2-40B4-BE49-F238E27FC236}">
                <a16:creationId xmlns:a16="http://schemas.microsoft.com/office/drawing/2014/main" id="{D1D69E95-678B-9890-5D2D-2217E43D7192}"/>
              </a:ext>
            </a:extLst>
          </p:cNvPr>
          <p:cNvPicPr>
            <a:picLocks noChangeAspect="1"/>
          </p:cNvPicPr>
          <p:nvPr/>
        </p:nvPicPr>
        <p:blipFill>
          <a:blip r:embed="rId2"/>
          <a:srcRect l="1167" r="53502" b="-1"/>
          <a:stretch/>
        </p:blipFill>
        <p:spPr>
          <a:xfrm>
            <a:off x="1" y="10"/>
            <a:ext cx="3551820"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5503778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1EFA5FD4-DB5E-958F-5724-39A90F4787E0}"/>
              </a:ext>
            </a:extLst>
          </p:cNvPr>
          <p:cNvPicPr>
            <a:picLocks noChangeAspect="1"/>
          </p:cNvPicPr>
          <p:nvPr/>
        </p:nvPicPr>
        <p:blipFill>
          <a:blip r:embed="rId2"/>
          <a:srcRect r="22891"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53649BE-F9E5-8AEB-0E18-407004BFD733}"/>
              </a:ext>
            </a:extLst>
          </p:cNvPr>
          <p:cNvSpPr>
            <a:spLocks noGrp="1"/>
          </p:cNvSpPr>
          <p:nvPr>
            <p:ph type="title"/>
          </p:nvPr>
        </p:nvSpPr>
        <p:spPr>
          <a:xfrm>
            <a:off x="582083" y="390525"/>
            <a:ext cx="3851123" cy="1320800"/>
          </a:xfrm>
        </p:spPr>
        <p:txBody>
          <a:bodyPr>
            <a:noAutofit/>
          </a:bodyPr>
          <a:lstStyle/>
          <a:p>
            <a:pPr algn="ctr">
              <a:lnSpc>
                <a:spcPct val="90000"/>
              </a:lnSpc>
            </a:pPr>
            <a:r>
              <a:rPr lang="en-GB" b="1" i="1" u="sng"/>
              <a:t>How to I avoid academic misconduct?</a:t>
            </a:r>
            <a:endParaRPr lang="en-US"/>
          </a:p>
        </p:txBody>
      </p:sp>
      <p:sp>
        <p:nvSpPr>
          <p:cNvPr id="3" name="Content Placeholder 2">
            <a:extLst>
              <a:ext uri="{FF2B5EF4-FFF2-40B4-BE49-F238E27FC236}">
                <a16:creationId xmlns:a16="http://schemas.microsoft.com/office/drawing/2014/main" id="{C30DF928-06B3-8A71-C4BB-E0069162BABD}"/>
              </a:ext>
            </a:extLst>
          </p:cNvPr>
          <p:cNvSpPr>
            <a:spLocks noGrp="1"/>
          </p:cNvSpPr>
          <p:nvPr>
            <p:ph idx="1"/>
          </p:nvPr>
        </p:nvSpPr>
        <p:spPr>
          <a:xfrm>
            <a:off x="677334" y="2160589"/>
            <a:ext cx="3851122" cy="3880773"/>
          </a:xfrm>
        </p:spPr>
        <p:txBody>
          <a:bodyPr vert="horz" lIns="91440" tIns="45720" rIns="91440" bIns="45720" rtlCol="0">
            <a:normAutofit/>
          </a:bodyPr>
          <a:lstStyle/>
          <a:p>
            <a:r>
              <a:rPr lang="en-GB"/>
              <a:t>Reference and do so correctly. </a:t>
            </a:r>
          </a:p>
          <a:p>
            <a:endParaRPr lang="en-GB"/>
          </a:p>
          <a:p>
            <a:r>
              <a:rPr lang="en-GB"/>
              <a:t>Utilise the Harvard referencing guide. </a:t>
            </a:r>
          </a:p>
          <a:p>
            <a:endParaRPr lang="en-GB"/>
          </a:p>
          <a:p>
            <a:r>
              <a:rPr lang="en-GB"/>
              <a:t>Utilise staff and ask those key questions. </a:t>
            </a:r>
          </a:p>
          <a:p>
            <a:endParaRPr lang="en-GB"/>
          </a:p>
          <a:p>
            <a:r>
              <a:rPr lang="en-GB"/>
              <a:t>If in doubt, ask. </a:t>
            </a: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977981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0B3F1-64AE-B525-360E-27E24755B565}"/>
              </a:ext>
            </a:extLst>
          </p:cNvPr>
          <p:cNvSpPr>
            <a:spLocks noGrp="1"/>
          </p:cNvSpPr>
          <p:nvPr>
            <p:ph type="title"/>
          </p:nvPr>
        </p:nvSpPr>
        <p:spPr>
          <a:xfrm>
            <a:off x="3937783" y="397239"/>
            <a:ext cx="3737268" cy="1320800"/>
          </a:xfrm>
        </p:spPr>
        <p:txBody>
          <a:bodyPr>
            <a:normAutofit/>
          </a:bodyPr>
          <a:lstStyle/>
          <a:p>
            <a:r>
              <a:rPr lang="en-GB" b="1" i="1" u="sng"/>
              <a:t>What happens if I plagiarise?</a:t>
            </a:r>
          </a:p>
        </p:txBody>
      </p:sp>
      <p:sp>
        <p:nvSpPr>
          <p:cNvPr id="3" name="Content Placeholder 2">
            <a:extLst>
              <a:ext uri="{FF2B5EF4-FFF2-40B4-BE49-F238E27FC236}">
                <a16:creationId xmlns:a16="http://schemas.microsoft.com/office/drawing/2014/main" id="{BDB19377-24FD-F08A-0A36-C387AE5EAAEA}"/>
              </a:ext>
            </a:extLst>
          </p:cNvPr>
          <p:cNvSpPr>
            <a:spLocks noGrp="1"/>
          </p:cNvSpPr>
          <p:nvPr>
            <p:ph idx="1"/>
          </p:nvPr>
        </p:nvSpPr>
        <p:spPr>
          <a:xfrm>
            <a:off x="3610612" y="1985704"/>
            <a:ext cx="5825783" cy="3880773"/>
          </a:xfrm>
        </p:spPr>
        <p:txBody>
          <a:bodyPr>
            <a:normAutofit/>
          </a:bodyPr>
          <a:lstStyle/>
          <a:p>
            <a:pPr>
              <a:lnSpc>
                <a:spcPct val="90000"/>
              </a:lnSpc>
            </a:pPr>
            <a:r>
              <a:rPr lang="en-GB"/>
              <a:t>If a tutor suspects academic misconduct, they will gather the evidence and send their concerns to me. </a:t>
            </a:r>
          </a:p>
          <a:p>
            <a:pPr>
              <a:lnSpc>
                <a:spcPct val="90000"/>
              </a:lnSpc>
            </a:pPr>
            <a:endParaRPr lang="en-GB"/>
          </a:p>
          <a:p>
            <a:pPr>
              <a:lnSpc>
                <a:spcPct val="90000"/>
              </a:lnSpc>
            </a:pPr>
            <a:r>
              <a:rPr lang="en-GB"/>
              <a:t>I will then consider what has been sent and 1 of 3 things can happen; </a:t>
            </a:r>
          </a:p>
          <a:p>
            <a:pPr>
              <a:lnSpc>
                <a:spcPct val="90000"/>
              </a:lnSpc>
            </a:pPr>
            <a:endParaRPr lang="en-GB"/>
          </a:p>
          <a:p>
            <a:pPr>
              <a:lnSpc>
                <a:spcPct val="90000"/>
              </a:lnSpc>
            </a:pPr>
            <a:r>
              <a:rPr lang="en-GB"/>
              <a:t>1/ Poor Practice letter. </a:t>
            </a:r>
          </a:p>
          <a:p>
            <a:pPr>
              <a:lnSpc>
                <a:spcPct val="90000"/>
              </a:lnSpc>
            </a:pPr>
            <a:r>
              <a:rPr lang="en-GB"/>
              <a:t>2/ Viva Voce. </a:t>
            </a:r>
          </a:p>
          <a:p>
            <a:pPr>
              <a:lnSpc>
                <a:spcPct val="90000"/>
              </a:lnSpc>
            </a:pPr>
            <a:r>
              <a:rPr lang="en-GB"/>
              <a:t>3/ Formal Allegation of academic misconduct.</a:t>
            </a:r>
          </a:p>
        </p:txBody>
      </p:sp>
      <p:pic>
        <p:nvPicPr>
          <p:cNvPr id="5" name="Picture 4" descr="Pen placed on top of a signature line">
            <a:extLst>
              <a:ext uri="{FF2B5EF4-FFF2-40B4-BE49-F238E27FC236}">
                <a16:creationId xmlns:a16="http://schemas.microsoft.com/office/drawing/2014/main" id="{F5AE3D43-AE47-B049-FBF4-680548A074F2}"/>
              </a:ext>
            </a:extLst>
          </p:cNvPr>
          <p:cNvPicPr>
            <a:picLocks noChangeAspect="1"/>
          </p:cNvPicPr>
          <p:nvPr/>
        </p:nvPicPr>
        <p:blipFill>
          <a:blip r:embed="rId2"/>
          <a:srcRect l="47491" r="-2" b="-2"/>
          <a:stretch>
            <a:fillRect/>
          </a:stretch>
        </p:blipFill>
        <p:spPr>
          <a:xfrm>
            <a:off x="-187357" y="-1"/>
            <a:ext cx="3439973"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284041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6D0B3-D043-9A57-2BC2-D52AA9DDFE71}"/>
              </a:ext>
            </a:extLst>
          </p:cNvPr>
          <p:cNvSpPr>
            <a:spLocks noGrp="1"/>
          </p:cNvSpPr>
          <p:nvPr>
            <p:ph type="title"/>
          </p:nvPr>
        </p:nvSpPr>
        <p:spPr>
          <a:xfrm>
            <a:off x="635000" y="634029"/>
            <a:ext cx="10092965" cy="1314698"/>
          </a:xfrm>
        </p:spPr>
        <p:txBody>
          <a:bodyPr anchor="ctr">
            <a:normAutofit/>
          </a:bodyPr>
          <a:lstStyle/>
          <a:p>
            <a:pPr algn="ctr"/>
            <a:r>
              <a:rPr lang="en-GB" sz="7200" b="1" i="1" u="sng"/>
              <a:t>Level 5 </a:t>
            </a:r>
          </a:p>
        </p:txBody>
      </p:sp>
      <p:graphicFrame>
        <p:nvGraphicFramePr>
          <p:cNvPr id="5" name="Content Placeholder 2">
            <a:extLst>
              <a:ext uri="{FF2B5EF4-FFF2-40B4-BE49-F238E27FC236}">
                <a16:creationId xmlns:a16="http://schemas.microsoft.com/office/drawing/2014/main" id="{7DE5BDF8-1BB4-C34C-583C-F1226BD2E8D8}"/>
              </a:ext>
            </a:extLst>
          </p:cNvPr>
          <p:cNvGraphicFramePr>
            <a:graphicFrameLocks noGrp="1"/>
          </p:cNvGraphicFramePr>
          <p:nvPr>
            <p:ph idx="1"/>
            <p:extLst>
              <p:ext uri="{D42A27DB-BD31-4B8C-83A1-F6EECF244321}">
                <p14:modId xmlns:p14="http://schemas.microsoft.com/office/powerpoint/2010/main" val="2297615494"/>
              </p:ext>
            </p:extLst>
          </p:nvPr>
        </p:nvGraphicFramePr>
        <p:xfrm>
          <a:off x="165922" y="2290748"/>
          <a:ext cx="1002051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57797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A6F6E-E6E9-FEA6-E958-5C0F8FD01284}"/>
              </a:ext>
            </a:extLst>
          </p:cNvPr>
          <p:cNvSpPr>
            <a:spLocks noGrp="1"/>
          </p:cNvSpPr>
          <p:nvPr>
            <p:ph type="title"/>
          </p:nvPr>
        </p:nvSpPr>
        <p:spPr>
          <a:xfrm>
            <a:off x="635000" y="634029"/>
            <a:ext cx="10150115" cy="1314698"/>
          </a:xfrm>
        </p:spPr>
        <p:txBody>
          <a:bodyPr anchor="ctr">
            <a:normAutofit/>
          </a:bodyPr>
          <a:lstStyle/>
          <a:p>
            <a:pPr algn="ctr"/>
            <a:r>
              <a:rPr lang="en-GB" sz="7200" b="1" i="1" u="sng"/>
              <a:t>Level 6</a:t>
            </a:r>
          </a:p>
        </p:txBody>
      </p:sp>
      <p:graphicFrame>
        <p:nvGraphicFramePr>
          <p:cNvPr id="5" name="Content Placeholder 2">
            <a:extLst>
              <a:ext uri="{FF2B5EF4-FFF2-40B4-BE49-F238E27FC236}">
                <a16:creationId xmlns:a16="http://schemas.microsoft.com/office/drawing/2014/main" id="{E7CB3289-661F-FFCA-7853-5569B89CD595}"/>
              </a:ext>
            </a:extLst>
          </p:cNvPr>
          <p:cNvGraphicFramePr>
            <a:graphicFrameLocks noGrp="1"/>
          </p:cNvGraphicFramePr>
          <p:nvPr>
            <p:ph idx="1"/>
            <p:extLst>
              <p:ext uri="{D42A27DB-BD31-4B8C-83A1-F6EECF244321}">
                <p14:modId xmlns:p14="http://schemas.microsoft.com/office/powerpoint/2010/main" val="3362550616"/>
              </p:ext>
            </p:extLst>
          </p:nvPr>
        </p:nvGraphicFramePr>
        <p:xfrm>
          <a:off x="384997" y="2319323"/>
          <a:ext cx="9629994"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9608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DB1D25-30C7-DEC3-51AA-CFE3230BA8D4}"/>
              </a:ext>
            </a:extLst>
          </p:cNvPr>
          <p:cNvSpPr>
            <a:spLocks noGrp="1"/>
          </p:cNvSpPr>
          <p:nvPr>
            <p:ph type="ctrTitle"/>
          </p:nvPr>
        </p:nvSpPr>
        <p:spPr>
          <a:xfrm>
            <a:off x="3935687" y="525780"/>
            <a:ext cx="6251110" cy="3566160"/>
          </a:xfrm>
        </p:spPr>
        <p:txBody>
          <a:bodyPr anchor="b">
            <a:normAutofit/>
          </a:bodyPr>
          <a:lstStyle/>
          <a:p>
            <a:r>
              <a:rPr lang="en-GB" u="sng"/>
              <a:t>A Misconception</a:t>
            </a:r>
            <a:r>
              <a:rPr lang="en-GB"/>
              <a:t> </a:t>
            </a:r>
          </a:p>
        </p:txBody>
      </p:sp>
      <p:pic>
        <p:nvPicPr>
          <p:cNvPr id="7" name="Picture 6" descr="Magnifying glass and question mark">
            <a:extLst>
              <a:ext uri="{FF2B5EF4-FFF2-40B4-BE49-F238E27FC236}">
                <a16:creationId xmlns:a16="http://schemas.microsoft.com/office/drawing/2014/main" id="{6AB41AD1-E950-8718-8C3C-671CB3422FF0}"/>
              </a:ext>
            </a:extLst>
          </p:cNvPr>
          <p:cNvPicPr>
            <a:picLocks noChangeAspect="1"/>
          </p:cNvPicPr>
          <p:nvPr/>
        </p:nvPicPr>
        <p:blipFill>
          <a:blip r:embed="rId2">
            <a:extLst>
              <a:ext uri="{28A0092B-C50C-407E-A947-70E740481C1C}">
                <a14:useLocalDpi xmlns:a14="http://schemas.microsoft.com/office/drawing/2010/main" val="0"/>
              </a:ext>
            </a:extLst>
          </a:blip>
          <a:srcRect l="32573" r="2922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2883207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Video 5" descr="Graduates Throwing Hats">
            <a:extLst>
              <a:ext uri="{FF2B5EF4-FFF2-40B4-BE49-F238E27FC236}">
                <a16:creationId xmlns:a16="http://schemas.microsoft.com/office/drawing/2014/main" id="{4386856A-4A97-49E9-A0A2-A7A853BBC113}"/>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p:blipFill>
        <p:spPr>
          <a:xfrm>
            <a:off x="-3047" y="10"/>
            <a:ext cx="12191999" cy="6857990"/>
          </a:xfrm>
          <a:prstGeom prst="rect">
            <a:avLst/>
          </a:prstGeom>
        </p:spPr>
      </p:pic>
      <p:sp>
        <p:nvSpPr>
          <p:cNvPr id="4" name="Title 3">
            <a:extLst>
              <a:ext uri="{FF2B5EF4-FFF2-40B4-BE49-F238E27FC236}">
                <a16:creationId xmlns:a16="http://schemas.microsoft.com/office/drawing/2014/main" id="{165E5165-C158-72CE-A962-8AE36575CCE4}"/>
              </a:ext>
            </a:extLst>
          </p:cNvPr>
          <p:cNvSpPr>
            <a:spLocks noGrp="1"/>
          </p:cNvSpPr>
          <p:nvPr>
            <p:ph type="ctrTitle"/>
          </p:nvPr>
        </p:nvSpPr>
        <p:spPr>
          <a:xfrm>
            <a:off x="643466" y="1322616"/>
            <a:ext cx="10905059" cy="2651204"/>
          </a:xfrm>
          <a:effectLst>
            <a:outerShdw blurRad="50800" dist="38100" dir="2700000" algn="tl" rotWithShape="0">
              <a:prstClr val="black">
                <a:alpha val="40000"/>
              </a:prstClr>
            </a:outerShdw>
          </a:effectLst>
        </p:spPr>
        <p:txBody>
          <a:bodyPr>
            <a:normAutofit fontScale="90000"/>
          </a:bodyPr>
          <a:lstStyle/>
          <a:p>
            <a:pPr algn="ctr"/>
            <a:r>
              <a:rPr lang="en-GB" sz="6600" b="1" u="sng">
                <a:solidFill>
                  <a:schemeClr val="bg1"/>
                </a:solidFill>
                <a:highlight>
                  <a:srgbClr val="FF00FF"/>
                </a:highlight>
              </a:rPr>
              <a:t>An accusation will not matter when I leave university!</a:t>
            </a:r>
          </a:p>
        </p:txBody>
      </p:sp>
      <p:pic>
        <p:nvPicPr>
          <p:cNvPr id="2" name="Picture 1" descr="A red x symbol with black background&#10;&#10;AI-generated content may be incorrect.">
            <a:extLst>
              <a:ext uri="{FF2B5EF4-FFF2-40B4-BE49-F238E27FC236}">
                <a16:creationId xmlns:a16="http://schemas.microsoft.com/office/drawing/2014/main" id="{038AAF53-6EC8-88BD-BBE9-2F023635886D}"/>
              </a:ext>
            </a:extLst>
          </p:cNvPr>
          <p:cNvPicPr>
            <a:picLocks noChangeAspect="1"/>
          </p:cNvPicPr>
          <p:nvPr/>
        </p:nvPicPr>
        <p:blipFill>
          <a:blip r:embed="rId5"/>
          <a:stretch>
            <a:fillRect/>
          </a:stretch>
        </p:blipFill>
        <p:spPr>
          <a:xfrm>
            <a:off x="2924888" y="-419090"/>
            <a:ext cx="6551295" cy="7278370"/>
          </a:xfrm>
          <a:prstGeom prst="rect">
            <a:avLst/>
          </a:prstGeom>
        </p:spPr>
      </p:pic>
    </p:spTree>
    <p:extLst>
      <p:ext uri="{BB962C8B-B14F-4D97-AF65-F5344CB8AC3E}">
        <p14:creationId xmlns:p14="http://schemas.microsoft.com/office/powerpoint/2010/main" val="4174755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additive="base">
                                        <p:cTn id="15" dur="500" fill="hold"/>
                                        <p:tgtEl>
                                          <p:spTgt spid="2"/>
                                        </p:tgtEl>
                                        <p:attrNameLst>
                                          <p:attrName>ppt_x</p:attrName>
                                        </p:attrNameLst>
                                      </p:cBhvr>
                                      <p:tavLst>
                                        <p:tav tm="0">
                                          <p:val>
                                            <p:strVal val="#ppt_x"/>
                                          </p:val>
                                        </p:tav>
                                        <p:tav tm="100000">
                                          <p:val>
                                            <p:strVal val="#ppt_x"/>
                                          </p:val>
                                        </p:tav>
                                      </p:tavLst>
                                    </p:anim>
                                    <p:anim calcmode="lin" valueType="num">
                                      <p:cBhvr additive="base">
                                        <p:cTn id="1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mute="1">
                <p:cTn id="17" repeatCount="indefinite" fill="hold" display="0">
                  <p:stCondLst>
                    <p:cond delay="indefinite"/>
                  </p:stCondLst>
                </p:cTn>
                <p:tgtEl>
                  <p:spTgt spid="6"/>
                </p:tgtEl>
              </p:cMediaNode>
            </p:video>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4BD4CF9-AFF7-F840-7885-92ABA2025C27}"/>
              </a:ext>
            </a:extLst>
          </p:cNvPr>
          <p:cNvPicPr>
            <a:picLocks noChangeAspect="1"/>
          </p:cNvPicPr>
          <p:nvPr/>
        </p:nvPicPr>
        <p:blipFill>
          <a:blip r:embed="rId3"/>
          <a:srcRect l="6877" t="12131" r="34649" b="38039"/>
          <a:stretch/>
        </p:blipFill>
        <p:spPr>
          <a:xfrm>
            <a:off x="103517" y="160136"/>
            <a:ext cx="4888302" cy="277702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3" name="Picture 2">
            <a:extLst>
              <a:ext uri="{FF2B5EF4-FFF2-40B4-BE49-F238E27FC236}">
                <a16:creationId xmlns:a16="http://schemas.microsoft.com/office/drawing/2014/main" id="{8027253C-C9D3-0F8E-2310-75CF5C9EE8EA}"/>
              </a:ext>
            </a:extLst>
          </p:cNvPr>
          <p:cNvPicPr>
            <a:picLocks noChangeAspect="1"/>
          </p:cNvPicPr>
          <p:nvPr/>
        </p:nvPicPr>
        <p:blipFill>
          <a:blip r:embed="rId4"/>
          <a:srcRect l="18917" t="14334" r="19979" b="5912"/>
          <a:stretch/>
        </p:blipFill>
        <p:spPr>
          <a:xfrm>
            <a:off x="761023" y="3429000"/>
            <a:ext cx="3573289" cy="310927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5">
            <a:extLst>
              <a:ext uri="{FF2B5EF4-FFF2-40B4-BE49-F238E27FC236}">
                <a16:creationId xmlns:a16="http://schemas.microsoft.com/office/drawing/2014/main" id="{949CA329-5817-B1AC-9266-11423B661D17}"/>
              </a:ext>
            </a:extLst>
          </p:cNvPr>
          <p:cNvPicPr>
            <a:picLocks noChangeAspect="1"/>
          </p:cNvPicPr>
          <p:nvPr/>
        </p:nvPicPr>
        <p:blipFill>
          <a:blip r:embed="rId5"/>
          <a:srcRect l="22160" t="17023" r="22160" b="4234"/>
          <a:stretch/>
        </p:blipFill>
        <p:spPr>
          <a:xfrm>
            <a:off x="5842959" y="1042584"/>
            <a:ext cx="5451893" cy="51398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63486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03FA5C-8A55-0EA8-399F-1C0036F4D365}"/>
              </a:ext>
            </a:extLst>
          </p:cNvPr>
          <p:cNvSpPr>
            <a:spLocks noGrp="1"/>
          </p:cNvSpPr>
          <p:nvPr>
            <p:ph type="title"/>
          </p:nvPr>
        </p:nvSpPr>
        <p:spPr>
          <a:xfrm>
            <a:off x="306188" y="454376"/>
            <a:ext cx="3367359" cy="5224724"/>
          </a:xfrm>
        </p:spPr>
        <p:txBody>
          <a:bodyPr anchor="ctr">
            <a:normAutofit/>
          </a:bodyPr>
          <a:lstStyle/>
          <a:p>
            <a:r>
              <a:rPr lang="en-GB" b="1" i="1" u="sng"/>
              <a:t>What happens if my tutor suspects am?</a:t>
            </a:r>
          </a:p>
        </p:txBody>
      </p:sp>
      <p:sp>
        <p:nvSpPr>
          <p:cNvPr id="3" name="Content Placeholder 2">
            <a:extLst>
              <a:ext uri="{FF2B5EF4-FFF2-40B4-BE49-F238E27FC236}">
                <a16:creationId xmlns:a16="http://schemas.microsoft.com/office/drawing/2014/main" id="{FA5ED2A8-789A-B0BE-0A10-4CA294A8B349}"/>
              </a:ext>
            </a:extLst>
          </p:cNvPr>
          <p:cNvSpPr>
            <a:spLocks noGrp="1"/>
          </p:cNvSpPr>
          <p:nvPr>
            <p:ph idx="1"/>
          </p:nvPr>
        </p:nvSpPr>
        <p:spPr>
          <a:xfrm>
            <a:off x="4654295" y="816638"/>
            <a:ext cx="4619706" cy="5224724"/>
          </a:xfrm>
        </p:spPr>
        <p:txBody>
          <a:bodyPr anchor="ctr">
            <a:normAutofit/>
          </a:bodyPr>
          <a:lstStyle/>
          <a:p>
            <a:r>
              <a:rPr lang="en-GB"/>
              <a:t>Transparency is key;</a:t>
            </a:r>
          </a:p>
          <a:p>
            <a:r>
              <a:rPr lang="en-GB"/>
              <a:t>1. The Tutor will speak to you – informal chat. </a:t>
            </a:r>
          </a:p>
          <a:p>
            <a:r>
              <a:rPr lang="en-GB"/>
              <a:t>2. SC05 form completed. </a:t>
            </a:r>
          </a:p>
          <a:p>
            <a:r>
              <a:rPr lang="en-GB"/>
              <a:t>3. Viva Voce or formal allegation made. </a:t>
            </a:r>
          </a:p>
          <a:p>
            <a:r>
              <a:rPr lang="en-GB"/>
              <a:t>4. Claim sent to student to respond (14 Days) </a:t>
            </a:r>
          </a:p>
          <a:p>
            <a:endParaRPr lang="en-GB"/>
          </a:p>
          <a:p>
            <a:r>
              <a:rPr lang="en-GB"/>
              <a:t>Please note not every case will go to academic office, if we think that it warrants one you will instead receive a poor practice letter, which is an informal warning. </a:t>
            </a:r>
          </a:p>
        </p:txBody>
      </p:sp>
    </p:spTree>
    <p:extLst>
      <p:ext uri="{BB962C8B-B14F-4D97-AF65-F5344CB8AC3E}">
        <p14:creationId xmlns:p14="http://schemas.microsoft.com/office/powerpoint/2010/main" val="29617737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3D face graphic">
            <a:extLst>
              <a:ext uri="{FF2B5EF4-FFF2-40B4-BE49-F238E27FC236}">
                <a16:creationId xmlns:a16="http://schemas.microsoft.com/office/drawing/2014/main" id="{B2F3C8BA-4360-3541-10A6-754DB9482853}"/>
              </a:ext>
            </a:extLst>
          </p:cNvPr>
          <p:cNvPicPr>
            <a:picLocks noChangeAspect="1"/>
          </p:cNvPicPr>
          <p:nvPr/>
        </p:nvPicPr>
        <p:blipFill>
          <a:blip r:embed="rId2">
            <a:extLst>
              <a:ext uri="{28A0092B-C50C-407E-A947-70E740481C1C}">
                <a14:useLocalDpi xmlns:a14="http://schemas.microsoft.com/office/drawing/2010/main" val="0"/>
              </a:ext>
            </a:extLst>
          </a:blip>
          <a:srcRect b="10000"/>
          <a:stretch/>
        </p:blipFill>
        <p:spPr>
          <a:xfrm>
            <a:off x="20" y="10"/>
            <a:ext cx="12191980" cy="6857990"/>
          </a:xfrm>
          <a:prstGeom prst="rect">
            <a:avLst/>
          </a:prstGeom>
        </p:spPr>
      </p:pic>
      <p:sp>
        <p:nvSpPr>
          <p:cNvPr id="5" name="Text Placeholder 4">
            <a:extLst>
              <a:ext uri="{FF2B5EF4-FFF2-40B4-BE49-F238E27FC236}">
                <a16:creationId xmlns:a16="http://schemas.microsoft.com/office/drawing/2014/main" id="{D1AA2975-75F6-2409-AA7A-379D8FEAA85A}"/>
              </a:ext>
            </a:extLst>
          </p:cNvPr>
          <p:cNvSpPr>
            <a:spLocks noGrp="1"/>
          </p:cNvSpPr>
          <p:nvPr>
            <p:ph type="body" idx="1"/>
          </p:nvPr>
        </p:nvSpPr>
        <p:spPr>
          <a:xfrm>
            <a:off x="58161" y="5355329"/>
            <a:ext cx="4023359" cy="1208141"/>
          </a:xfrm>
        </p:spPr>
        <p:txBody>
          <a:bodyPr vert="horz" lIns="91440" tIns="45720" rIns="91440" bIns="45720" rtlCol="0">
            <a:normAutofit fontScale="77500" lnSpcReduction="20000"/>
          </a:bodyPr>
          <a:lstStyle/>
          <a:p>
            <a:pPr algn="ctr"/>
            <a:r>
              <a:rPr lang="en-US" sz="5400" b="1">
                <a:solidFill>
                  <a:schemeClr val="bg1"/>
                </a:solidFill>
              </a:rPr>
              <a:t>Artificial Intelligence </a:t>
            </a:r>
          </a:p>
        </p:txBody>
      </p:sp>
    </p:spTree>
    <p:extLst>
      <p:ext uri="{BB962C8B-B14F-4D97-AF65-F5344CB8AC3E}">
        <p14:creationId xmlns:p14="http://schemas.microsoft.com/office/powerpoint/2010/main" val="2460235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Magnifying glass and question mark">
            <a:extLst>
              <a:ext uri="{FF2B5EF4-FFF2-40B4-BE49-F238E27FC236}">
                <a16:creationId xmlns:a16="http://schemas.microsoft.com/office/drawing/2014/main" id="{EACEBD00-D74C-DF98-7BF0-41E554665EA8}"/>
              </a:ext>
            </a:extLst>
          </p:cNvPr>
          <p:cNvPicPr>
            <a:picLocks noChangeAspect="1"/>
          </p:cNvPicPr>
          <p:nvPr/>
        </p:nvPicPr>
        <p:blipFill>
          <a:blip r:embed="rId2"/>
          <a:srcRect l="21869" r="13153"/>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itle 3">
            <a:extLst>
              <a:ext uri="{FF2B5EF4-FFF2-40B4-BE49-F238E27FC236}">
                <a16:creationId xmlns:a16="http://schemas.microsoft.com/office/drawing/2014/main" id="{29884627-8FD4-423B-536C-F86799CBACCD}"/>
              </a:ext>
            </a:extLst>
          </p:cNvPr>
          <p:cNvSpPr>
            <a:spLocks noGrp="1"/>
          </p:cNvSpPr>
          <p:nvPr>
            <p:ph type="title"/>
          </p:nvPr>
        </p:nvSpPr>
        <p:spPr>
          <a:xfrm>
            <a:off x="677333" y="609600"/>
            <a:ext cx="3851123" cy="1320800"/>
          </a:xfrm>
        </p:spPr>
        <p:txBody>
          <a:bodyPr>
            <a:normAutofit/>
          </a:bodyPr>
          <a:lstStyle/>
          <a:p>
            <a:r>
              <a:rPr lang="en-GB" b="1" i="1" u="sng"/>
              <a:t>What is it?</a:t>
            </a:r>
          </a:p>
        </p:txBody>
      </p:sp>
      <p:sp>
        <p:nvSpPr>
          <p:cNvPr id="5" name="Content Placeholder 4">
            <a:extLst>
              <a:ext uri="{FF2B5EF4-FFF2-40B4-BE49-F238E27FC236}">
                <a16:creationId xmlns:a16="http://schemas.microsoft.com/office/drawing/2014/main" id="{C83E3E41-EC84-3C80-B8C4-E7A5C3010161}"/>
              </a:ext>
            </a:extLst>
          </p:cNvPr>
          <p:cNvSpPr>
            <a:spLocks noGrp="1"/>
          </p:cNvSpPr>
          <p:nvPr>
            <p:ph idx="1"/>
          </p:nvPr>
        </p:nvSpPr>
        <p:spPr>
          <a:xfrm>
            <a:off x="418732" y="1649480"/>
            <a:ext cx="3851122" cy="3880773"/>
          </a:xfrm>
        </p:spPr>
        <p:txBody>
          <a:bodyPr>
            <a:normAutofit/>
          </a:bodyPr>
          <a:lstStyle/>
          <a:p>
            <a:r>
              <a:rPr lang="en-GB"/>
              <a:t>All or most of you will have heard of the term. </a:t>
            </a:r>
          </a:p>
          <a:p>
            <a:endParaRPr lang="en-GB"/>
          </a:p>
          <a:p>
            <a:r>
              <a:rPr lang="en-GB"/>
              <a:t>It is nothing to be afraid of, it can be an amazing tool if used in the correct way. </a:t>
            </a:r>
          </a:p>
          <a:p>
            <a:endParaRPr lang="en-GB"/>
          </a:p>
          <a:p>
            <a:r>
              <a:rPr lang="en-GB"/>
              <a:t>For understanding, not to create essays or to copy and paste from. </a:t>
            </a:r>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705806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98C5D-9335-1A90-FCFE-42E36F0FF520}"/>
              </a:ext>
            </a:extLst>
          </p:cNvPr>
          <p:cNvSpPr>
            <a:spLocks noGrp="1"/>
          </p:cNvSpPr>
          <p:nvPr>
            <p:ph type="title"/>
          </p:nvPr>
        </p:nvSpPr>
        <p:spPr>
          <a:xfrm>
            <a:off x="471851" y="232881"/>
            <a:ext cx="8990510" cy="1320800"/>
          </a:xfrm>
        </p:spPr>
        <p:txBody>
          <a:bodyPr/>
          <a:lstStyle/>
          <a:p>
            <a:r>
              <a:rPr lang="en-GB" b="1"/>
              <a:t>Where to find the AI update – Moodle – Module – this tile.....</a:t>
            </a:r>
          </a:p>
        </p:txBody>
      </p:sp>
      <p:pic>
        <p:nvPicPr>
          <p:cNvPr id="4" name="Picture 3" descr="A screenshot of a computer&#10;&#10;AI-generated content may be incorrect.">
            <a:extLst>
              <a:ext uri="{FF2B5EF4-FFF2-40B4-BE49-F238E27FC236}">
                <a16:creationId xmlns:a16="http://schemas.microsoft.com/office/drawing/2014/main" id="{3ECAC57C-DE25-4D99-BDEE-96AF843D25A1}"/>
              </a:ext>
            </a:extLst>
          </p:cNvPr>
          <p:cNvPicPr>
            <a:picLocks noChangeAspect="1"/>
          </p:cNvPicPr>
          <p:nvPr/>
        </p:nvPicPr>
        <p:blipFill>
          <a:blip r:embed="rId2"/>
          <a:stretch>
            <a:fillRect/>
          </a:stretch>
        </p:blipFill>
        <p:spPr>
          <a:xfrm>
            <a:off x="3358426" y="3243162"/>
            <a:ext cx="4765005" cy="3459980"/>
          </a:xfrm>
          <a:prstGeom prst="rect">
            <a:avLst/>
          </a:prstGeom>
        </p:spPr>
      </p:pic>
      <p:sp>
        <p:nvSpPr>
          <p:cNvPr id="5" name="Arrow: Down 4">
            <a:extLst>
              <a:ext uri="{FF2B5EF4-FFF2-40B4-BE49-F238E27FC236}">
                <a16:creationId xmlns:a16="http://schemas.microsoft.com/office/drawing/2014/main" id="{1A676673-B049-AF3B-5162-0D84073679A6}"/>
              </a:ext>
            </a:extLst>
          </p:cNvPr>
          <p:cNvSpPr/>
          <p:nvPr/>
        </p:nvSpPr>
        <p:spPr>
          <a:xfrm>
            <a:off x="4392342" y="1350536"/>
            <a:ext cx="1152292" cy="174082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685843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8300B-0A38-8ED9-D890-802C8948FD92}"/>
              </a:ext>
            </a:extLst>
          </p:cNvPr>
          <p:cNvSpPr>
            <a:spLocks noGrp="1"/>
          </p:cNvSpPr>
          <p:nvPr>
            <p:ph type="title"/>
          </p:nvPr>
        </p:nvSpPr>
        <p:spPr>
          <a:xfrm>
            <a:off x="4581331" y="329184"/>
            <a:ext cx="5299787" cy="1783080"/>
          </a:xfrm>
        </p:spPr>
        <p:txBody>
          <a:bodyPr anchor="b">
            <a:noAutofit/>
          </a:bodyPr>
          <a:lstStyle/>
          <a:p>
            <a:r>
              <a:rPr lang="en-GB" sz="6000" b="1" i="1" u="sng"/>
              <a:t>New for 2025</a:t>
            </a:r>
          </a:p>
        </p:txBody>
      </p:sp>
      <p:sp>
        <p:nvSpPr>
          <p:cNvPr id="3" name="Content Placeholder 2">
            <a:extLst>
              <a:ext uri="{FF2B5EF4-FFF2-40B4-BE49-F238E27FC236}">
                <a16:creationId xmlns:a16="http://schemas.microsoft.com/office/drawing/2014/main" id="{8CD43777-86C5-DB89-E643-B1CA284834BC}"/>
              </a:ext>
            </a:extLst>
          </p:cNvPr>
          <p:cNvSpPr>
            <a:spLocks noGrp="1"/>
          </p:cNvSpPr>
          <p:nvPr>
            <p:ph idx="1"/>
          </p:nvPr>
        </p:nvSpPr>
        <p:spPr>
          <a:xfrm>
            <a:off x="4793909" y="2314739"/>
            <a:ext cx="6251110" cy="3483864"/>
          </a:xfrm>
        </p:spPr>
        <p:txBody>
          <a:bodyPr>
            <a:normAutofit/>
          </a:bodyPr>
          <a:lstStyle/>
          <a:p>
            <a:pPr>
              <a:lnSpc>
                <a:spcPct val="100000"/>
              </a:lnSpc>
            </a:pPr>
            <a:r>
              <a:rPr lang="en-GB"/>
              <a:t>General Allowance guidance; </a:t>
            </a:r>
          </a:p>
          <a:p>
            <a:pPr>
              <a:lnSpc>
                <a:spcPct val="100000"/>
              </a:lnSpc>
            </a:pPr>
            <a:endParaRPr lang="en-GB"/>
          </a:p>
          <a:p>
            <a:pPr>
              <a:lnSpc>
                <a:spcPct val="100000"/>
              </a:lnSpc>
            </a:pPr>
            <a:r>
              <a:rPr lang="en-GB"/>
              <a:t>1. Creating a bibliography </a:t>
            </a:r>
          </a:p>
          <a:p>
            <a:pPr>
              <a:lnSpc>
                <a:spcPct val="100000"/>
              </a:lnSpc>
            </a:pPr>
            <a:r>
              <a:rPr lang="en-GB"/>
              <a:t>2. Note taking</a:t>
            </a:r>
          </a:p>
          <a:p>
            <a:pPr>
              <a:lnSpc>
                <a:spcPct val="100000"/>
              </a:lnSpc>
            </a:pPr>
            <a:r>
              <a:rPr lang="en-GB"/>
              <a:t>3. Basic Proofreading </a:t>
            </a:r>
          </a:p>
          <a:p>
            <a:pPr>
              <a:lnSpc>
                <a:spcPct val="100000"/>
              </a:lnSpc>
            </a:pPr>
            <a:r>
              <a:rPr lang="en-GB"/>
              <a:t>4. Managing and formatting referencing </a:t>
            </a:r>
          </a:p>
        </p:txBody>
      </p:sp>
      <p:pic>
        <p:nvPicPr>
          <p:cNvPr id="5" name="Picture 4" descr="Pen placed on top of a signature line">
            <a:extLst>
              <a:ext uri="{FF2B5EF4-FFF2-40B4-BE49-F238E27FC236}">
                <a16:creationId xmlns:a16="http://schemas.microsoft.com/office/drawing/2014/main" id="{B7817225-8127-5755-DA86-757168B43E3D}"/>
              </a:ext>
            </a:extLst>
          </p:cNvPr>
          <p:cNvPicPr>
            <a:picLocks noChangeAspect="1"/>
          </p:cNvPicPr>
          <p:nvPr/>
        </p:nvPicPr>
        <p:blipFill>
          <a:blip r:embed="rId2"/>
          <a:srcRect l="52282" r="2387" b="-1"/>
          <a:stretch>
            <a:fillRect/>
          </a:stretch>
        </p:blipFill>
        <p:spPr>
          <a:xfrm>
            <a:off x="1" y="10"/>
            <a:ext cx="4357395"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1772990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E2FBEF-E259-37B5-107B-2B90561A0A57}"/>
              </a:ext>
            </a:extLst>
          </p:cNvPr>
          <p:cNvSpPr>
            <a:spLocks noGrp="1"/>
          </p:cNvSpPr>
          <p:nvPr>
            <p:ph type="title"/>
          </p:nvPr>
        </p:nvSpPr>
        <p:spPr/>
        <p:txBody>
          <a:bodyPr>
            <a:noAutofit/>
          </a:bodyPr>
          <a:lstStyle/>
          <a:p>
            <a:pPr algn="ctr"/>
            <a:r>
              <a:rPr lang="en-GB" b="1" i="1" u="sng"/>
              <a:t>Can I use any other form of AI in my assessment?</a:t>
            </a:r>
          </a:p>
        </p:txBody>
      </p:sp>
      <p:pic>
        <p:nvPicPr>
          <p:cNvPr id="7" name="Picture 6">
            <a:extLst>
              <a:ext uri="{FF2B5EF4-FFF2-40B4-BE49-F238E27FC236}">
                <a16:creationId xmlns:a16="http://schemas.microsoft.com/office/drawing/2014/main" id="{63328F23-38E1-A3DF-CA5D-D981FAE951E9}"/>
              </a:ext>
            </a:extLst>
          </p:cNvPr>
          <p:cNvPicPr>
            <a:picLocks noChangeAspect="1"/>
          </p:cNvPicPr>
          <p:nvPr/>
        </p:nvPicPr>
        <p:blipFill>
          <a:blip r:embed="rId2"/>
          <a:srcRect l="24396" t="18281" r="25458" b="19748"/>
          <a:stretch/>
        </p:blipFill>
        <p:spPr>
          <a:xfrm>
            <a:off x="3140015" y="2053087"/>
            <a:ext cx="5158596" cy="424994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0957645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5A78B-3B84-3284-9D5A-539C57B54999}"/>
              </a:ext>
            </a:extLst>
          </p:cNvPr>
          <p:cNvSpPr>
            <a:spLocks noGrp="1"/>
          </p:cNvSpPr>
          <p:nvPr>
            <p:ph type="title"/>
          </p:nvPr>
        </p:nvSpPr>
        <p:spPr>
          <a:xfrm>
            <a:off x="3906309" y="2905125"/>
            <a:ext cx="2767368" cy="520700"/>
          </a:xfrm>
        </p:spPr>
        <p:style>
          <a:lnRef idx="2">
            <a:schemeClr val="accent2"/>
          </a:lnRef>
          <a:fillRef idx="1">
            <a:schemeClr val="lt1"/>
          </a:fillRef>
          <a:effectRef idx="0">
            <a:schemeClr val="accent2"/>
          </a:effectRef>
          <a:fontRef idx="minor">
            <a:schemeClr val="dk1"/>
          </a:fontRef>
        </p:style>
        <p:txBody>
          <a:bodyPr>
            <a:normAutofit/>
          </a:bodyPr>
          <a:lstStyle/>
          <a:p>
            <a:pPr algn="ctr"/>
            <a:r>
              <a:rPr lang="en-GB" sz="2000" u="sng"/>
              <a:t>Can tutors spot AI?</a:t>
            </a:r>
            <a:endParaRPr lang="en-US" sz="1800"/>
          </a:p>
        </p:txBody>
      </p:sp>
      <p:sp>
        <p:nvSpPr>
          <p:cNvPr id="6" name="Oval 5">
            <a:extLst>
              <a:ext uri="{FF2B5EF4-FFF2-40B4-BE49-F238E27FC236}">
                <a16:creationId xmlns:a16="http://schemas.microsoft.com/office/drawing/2014/main" id="{768EF032-F226-4CDF-C7CA-270AAD70CB83}"/>
              </a:ext>
            </a:extLst>
          </p:cNvPr>
          <p:cNvSpPr/>
          <p:nvPr/>
        </p:nvSpPr>
        <p:spPr>
          <a:xfrm>
            <a:off x="4370704" y="545464"/>
            <a:ext cx="1924050" cy="146685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u="sng" strike="noStrike" baseline="0">
                <a:solidFill>
                  <a:schemeClr val="bg1"/>
                </a:solidFill>
                <a:latin typeface="Trebuchet MS"/>
                <a:ea typeface="Segoe UI"/>
                <a:cs typeface="Segoe UI"/>
                <a:hlinkClick r:id="rId2">
                  <a:extLst>
                    <a:ext uri="{A12FA001-AC4F-418D-AE19-62706E023703}">
                      <ahyp:hlinkClr xmlns:ahyp="http://schemas.microsoft.com/office/drawing/2018/hyperlinkcolor" val="tx"/>
                    </a:ext>
                  </a:extLst>
                </a:hlinkClick>
              </a:rPr>
              <a:t>https://mkvetgroup.co.uk/news/10-fascinating-facts-about-cats/?utm_source=chatgpt.com</a:t>
            </a:r>
            <a:endParaRPr lang="en-GB" sz="1000">
              <a:solidFill>
                <a:schemeClr val="bg1"/>
              </a:solidFill>
              <a:hlinkClick r:id="" action="ppaction://noaction">
                <a:extLst>
                  <a:ext uri="{A12FA001-AC4F-418D-AE19-62706E023703}">
                    <ahyp:hlinkClr xmlns:ahyp="http://schemas.microsoft.com/office/drawing/2018/hyperlinkcolor" val="tx"/>
                  </a:ext>
                </a:extLst>
              </a:hlinkClick>
            </a:endParaRPr>
          </a:p>
        </p:txBody>
      </p:sp>
      <p:cxnSp>
        <p:nvCxnSpPr>
          <p:cNvPr id="7" name="Straight Arrow Connector 6">
            <a:extLst>
              <a:ext uri="{FF2B5EF4-FFF2-40B4-BE49-F238E27FC236}">
                <a16:creationId xmlns:a16="http://schemas.microsoft.com/office/drawing/2014/main" id="{50EC83F7-655C-4970-AA18-57905C484E1C}"/>
              </a:ext>
            </a:extLst>
          </p:cNvPr>
          <p:cNvCxnSpPr/>
          <p:nvPr/>
        </p:nvCxnSpPr>
        <p:spPr>
          <a:xfrm>
            <a:off x="5305424" y="2009775"/>
            <a:ext cx="0" cy="8953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D86632E6-961F-EAFB-97C5-2C004D0363F2}"/>
              </a:ext>
            </a:extLst>
          </p:cNvPr>
          <p:cNvCxnSpPr/>
          <p:nvPr/>
        </p:nvCxnSpPr>
        <p:spPr>
          <a:xfrm flipH="1" flipV="1">
            <a:off x="5293995" y="3506470"/>
            <a:ext cx="19050" cy="8134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9F0271FB-C711-688D-AAF5-ED227F1DD576}"/>
              </a:ext>
            </a:extLst>
          </p:cNvPr>
          <p:cNvSpPr txBox="1"/>
          <p:nvPr/>
        </p:nvSpPr>
        <p:spPr>
          <a:xfrm>
            <a:off x="3180080" y="4338320"/>
            <a:ext cx="4886960" cy="2516073"/>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a:latin typeface="Open Sans"/>
                <a:ea typeface="Open Sans"/>
                <a:cs typeface="Open Sans"/>
              </a:rPr>
              <a:t>‘’Modern Scotland</a:t>
            </a:r>
          </a:p>
          <a:p>
            <a:r>
              <a:rPr lang="en-US" sz="1050">
                <a:latin typeface="Open Sans"/>
                <a:ea typeface="Open Sans"/>
                <a:cs typeface="Open Sans"/>
              </a:rPr>
              <a:t>In contemporary times, Scotland has continued to evolve while preserving its rich heritage. The capital city, Edinburgh, is a hub of culture and education, home to the renowned University of Edinburgh and the annual Edinburgh Festival, one of the world's largest arts festivals. Glasgow, Scotland's largest city, is known for its vibrant music scene and architectural marvels. Scotland also plays a significant role in the UK's political landscape, with the Scottish Parliament in Holyrood representing the interests of the Scottish people.</a:t>
            </a:r>
          </a:p>
          <a:p>
            <a:r>
              <a:rPr lang="en-US" sz="1050">
                <a:latin typeface="Open Sans"/>
                <a:ea typeface="Open Sans"/>
                <a:cs typeface="Open Sans"/>
              </a:rPr>
              <a:t>Advantages:</a:t>
            </a:r>
          </a:p>
          <a:p>
            <a:pPr marL="365760" indent="-182880">
              <a:buFont typeface="Arial"/>
              <a:buChar char="•"/>
            </a:pPr>
            <a:r>
              <a:rPr lang="en-US" sz="1050">
                <a:latin typeface="Open Sans"/>
                <a:ea typeface="Open Sans"/>
                <a:cs typeface="Open Sans"/>
              </a:rPr>
              <a:t>Cultural and Educational Hub: Cities like Edinburgh and Glasgow offer rich cultural experiences and educational opportunities.</a:t>
            </a:r>
          </a:p>
          <a:p>
            <a:pPr marL="365760" indent="-182880">
              <a:buFont typeface="Arial"/>
              <a:buChar char="•"/>
            </a:pPr>
            <a:r>
              <a:rPr lang="en-US" sz="1050">
                <a:latin typeface="Open Sans"/>
                <a:ea typeface="Open Sans"/>
                <a:cs typeface="Open Sans"/>
              </a:rPr>
              <a:t>Political Representation: The Scottish Parliament allows for greater representation and autonomy within the UK.</a:t>
            </a:r>
          </a:p>
          <a:p>
            <a:endParaRPr lang="en-US" sz="1050">
              <a:latin typeface="Open Sans"/>
              <a:ea typeface="Open Sans"/>
              <a:cs typeface="Open Sans"/>
            </a:endParaRPr>
          </a:p>
        </p:txBody>
      </p:sp>
      <p:sp>
        <p:nvSpPr>
          <p:cNvPr id="10" name="TextBox 9">
            <a:extLst>
              <a:ext uri="{FF2B5EF4-FFF2-40B4-BE49-F238E27FC236}">
                <a16:creationId xmlns:a16="http://schemas.microsoft.com/office/drawing/2014/main" id="{0C543393-6883-E792-F9FE-BA1061DC9F29}"/>
              </a:ext>
            </a:extLst>
          </p:cNvPr>
          <p:cNvSpPr txBox="1"/>
          <p:nvPr/>
        </p:nvSpPr>
        <p:spPr>
          <a:xfrm>
            <a:off x="600074" y="2666999"/>
            <a:ext cx="2809875" cy="369332"/>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i="1"/>
              <a:t>Turn it in detection</a:t>
            </a:r>
            <a:r>
              <a:rPr lang="en-GB"/>
              <a:t> </a:t>
            </a:r>
            <a:endParaRPr lang="en-US"/>
          </a:p>
        </p:txBody>
      </p:sp>
      <p:sp>
        <p:nvSpPr>
          <p:cNvPr id="11" name="TextBox 10">
            <a:extLst>
              <a:ext uri="{FF2B5EF4-FFF2-40B4-BE49-F238E27FC236}">
                <a16:creationId xmlns:a16="http://schemas.microsoft.com/office/drawing/2014/main" id="{73F869EC-3B45-9FDA-C38F-B418BA45409E}"/>
              </a:ext>
            </a:extLst>
          </p:cNvPr>
          <p:cNvSpPr txBox="1"/>
          <p:nvPr/>
        </p:nvSpPr>
        <p:spPr>
          <a:xfrm>
            <a:off x="7134224" y="2667000"/>
            <a:ext cx="2638425" cy="369332"/>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i="1"/>
              <a:t>We know you!</a:t>
            </a:r>
            <a:endParaRPr lang="en-US"/>
          </a:p>
        </p:txBody>
      </p:sp>
      <p:cxnSp>
        <p:nvCxnSpPr>
          <p:cNvPr id="12" name="Straight Arrow Connector 11">
            <a:extLst>
              <a:ext uri="{FF2B5EF4-FFF2-40B4-BE49-F238E27FC236}">
                <a16:creationId xmlns:a16="http://schemas.microsoft.com/office/drawing/2014/main" id="{A18D0105-578E-0D24-BEA8-53848D3A6342}"/>
              </a:ext>
            </a:extLst>
          </p:cNvPr>
          <p:cNvCxnSpPr/>
          <p:nvPr/>
        </p:nvCxnSpPr>
        <p:spPr>
          <a:xfrm>
            <a:off x="3448049" y="2952749"/>
            <a:ext cx="390525" cy="1809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AB245660-5F45-51FB-B4ED-AAC3D28394BD}"/>
              </a:ext>
            </a:extLst>
          </p:cNvPr>
          <p:cNvCxnSpPr>
            <a:cxnSpLocks/>
          </p:cNvCxnSpPr>
          <p:nvPr/>
        </p:nvCxnSpPr>
        <p:spPr>
          <a:xfrm flipH="1">
            <a:off x="6734174" y="2990849"/>
            <a:ext cx="361950" cy="1428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6455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12"/>
                                        </p:tgtEl>
                                        <p:attrNameLst>
                                          <p:attrName>style.visibility</p:attrName>
                                        </p:attrNameLst>
                                      </p:cBhvr>
                                      <p:to>
                                        <p:strVal val="visible"/>
                                      </p:to>
                                    </p:set>
                                    <p:anim calcmode="lin" valueType="num">
                                      <p:cBhvr additive="base">
                                        <p:cTn id="33" dur="500" fill="hold"/>
                                        <p:tgtEl>
                                          <p:spTgt spid="12"/>
                                        </p:tgtEl>
                                        <p:attrNameLst>
                                          <p:attrName>ppt_x</p:attrName>
                                        </p:attrNameLst>
                                      </p:cBhvr>
                                      <p:tavLst>
                                        <p:tav tm="0">
                                          <p:val>
                                            <p:strVal val="#ppt_x"/>
                                          </p:val>
                                        </p:tav>
                                        <p:tav tm="100000">
                                          <p:val>
                                            <p:strVal val="#ppt_x"/>
                                          </p:val>
                                        </p:tav>
                                      </p:tavLst>
                                    </p:anim>
                                    <p:anim calcmode="lin" valueType="num">
                                      <p:cBhvr additive="base">
                                        <p:cTn id="3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barn(inVertical)">
                                      <p:cBhvr>
                                        <p:cTn id="39" dur="500"/>
                                        <p:tgtEl>
                                          <p:spTgt spid="10"/>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13"/>
                                        </p:tgtEl>
                                        <p:attrNameLst>
                                          <p:attrName>style.visibility</p:attrName>
                                        </p:attrNameLst>
                                      </p:cBhvr>
                                      <p:to>
                                        <p:strVal val="visible"/>
                                      </p:to>
                                    </p:set>
                                    <p:anim calcmode="lin" valueType="num">
                                      <p:cBhvr additive="base">
                                        <p:cTn id="44" dur="500" fill="hold"/>
                                        <p:tgtEl>
                                          <p:spTgt spid="13"/>
                                        </p:tgtEl>
                                        <p:attrNameLst>
                                          <p:attrName>ppt_x</p:attrName>
                                        </p:attrNameLst>
                                      </p:cBhvr>
                                      <p:tavLst>
                                        <p:tav tm="0">
                                          <p:val>
                                            <p:strVal val="#ppt_x"/>
                                          </p:val>
                                        </p:tav>
                                        <p:tav tm="100000">
                                          <p:val>
                                            <p:strVal val="#ppt_x"/>
                                          </p:val>
                                        </p:tav>
                                      </p:tavLst>
                                    </p:anim>
                                    <p:anim calcmode="lin" valueType="num">
                                      <p:cBhvr additive="base">
                                        <p:cTn id="45"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16" presetClass="entr" presetSubtype="21" fill="hold" grpId="0" nodeType="clickEffect">
                                  <p:stCondLst>
                                    <p:cond delay="0"/>
                                  </p:stCondLst>
                                  <p:childTnLst>
                                    <p:set>
                                      <p:cBhvr>
                                        <p:cTn id="49" dur="1" fill="hold">
                                          <p:stCondLst>
                                            <p:cond delay="0"/>
                                          </p:stCondLst>
                                        </p:cTn>
                                        <p:tgtEl>
                                          <p:spTgt spid="11"/>
                                        </p:tgtEl>
                                        <p:attrNameLst>
                                          <p:attrName>style.visibility</p:attrName>
                                        </p:attrNameLst>
                                      </p:cBhvr>
                                      <p:to>
                                        <p:strVal val="visible"/>
                                      </p:to>
                                    </p:set>
                                    <p:animEffect transition="in" filter="barn(inVertical)">
                                      <p:cBhvr>
                                        <p:cTn id="5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9" grpId="0" animBg="1"/>
      <p:bldP spid="10" grpId="0" animBg="1"/>
      <p:bldP spid="11"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6846A3-59CC-5E33-9C85-4A9D2DD6F251}"/>
              </a:ext>
            </a:extLst>
          </p:cNvPr>
          <p:cNvSpPr>
            <a:spLocks noGrp="1"/>
          </p:cNvSpPr>
          <p:nvPr>
            <p:ph type="ctrTitle"/>
          </p:nvPr>
        </p:nvSpPr>
        <p:spPr>
          <a:xfrm>
            <a:off x="985969" y="4553712"/>
            <a:ext cx="8288032" cy="1096316"/>
          </a:xfrm>
        </p:spPr>
        <p:txBody>
          <a:bodyPr>
            <a:noAutofit/>
          </a:bodyPr>
          <a:lstStyle/>
          <a:p>
            <a:pPr algn="ctr"/>
            <a:r>
              <a:rPr lang="en-GB" sz="6600" u="sng"/>
              <a:t>Thank you!</a:t>
            </a:r>
          </a:p>
        </p:txBody>
      </p:sp>
      <p:sp>
        <p:nvSpPr>
          <p:cNvPr id="5" name="Subtitle 4">
            <a:extLst>
              <a:ext uri="{FF2B5EF4-FFF2-40B4-BE49-F238E27FC236}">
                <a16:creationId xmlns:a16="http://schemas.microsoft.com/office/drawing/2014/main" id="{5D7B2C94-77C3-6553-E557-C79B4F0D7E7E}"/>
              </a:ext>
            </a:extLst>
          </p:cNvPr>
          <p:cNvSpPr>
            <a:spLocks noGrp="1"/>
          </p:cNvSpPr>
          <p:nvPr>
            <p:ph type="subTitle" idx="1"/>
          </p:nvPr>
        </p:nvSpPr>
        <p:spPr>
          <a:xfrm>
            <a:off x="985969" y="5650029"/>
            <a:ext cx="8288032" cy="469122"/>
          </a:xfrm>
        </p:spPr>
        <p:txBody>
          <a:bodyPr>
            <a:normAutofit/>
          </a:bodyPr>
          <a:lstStyle/>
          <a:p>
            <a:pPr algn="ctr"/>
            <a:r>
              <a:rPr lang="en-GB"/>
              <a:t>Any Questions?</a:t>
            </a:r>
          </a:p>
        </p:txBody>
      </p:sp>
      <p:pic>
        <p:nvPicPr>
          <p:cNvPr id="7" name="Graphic 6" descr="Handshake">
            <a:extLst>
              <a:ext uri="{FF2B5EF4-FFF2-40B4-BE49-F238E27FC236}">
                <a16:creationId xmlns:a16="http://schemas.microsoft.com/office/drawing/2014/main" id="{99AB2F94-7E18-D489-4D2B-CF27CDCD6E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80259" y="934222"/>
            <a:ext cx="3299450" cy="3299450"/>
          </a:xfrm>
          <a:prstGeom prst="rect">
            <a:avLst/>
          </a:prstGeom>
        </p:spPr>
      </p:pic>
    </p:spTree>
    <p:extLst>
      <p:ext uri="{BB962C8B-B14F-4D97-AF65-F5344CB8AC3E}">
        <p14:creationId xmlns:p14="http://schemas.microsoft.com/office/powerpoint/2010/main" val="3509052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Facet">
  <a:themeElements>
    <a:clrScheme name="Custom 5">
      <a:dk1>
        <a:srgbClr val="000000"/>
      </a:dk1>
      <a:lt1>
        <a:sysClr val="window" lastClr="FFFFFF"/>
      </a:lt1>
      <a:dk2>
        <a:srgbClr val="2C3C43"/>
      </a:dk2>
      <a:lt2>
        <a:srgbClr val="EBEBEB"/>
      </a:lt2>
      <a:accent1>
        <a:srgbClr val="0070C0"/>
      </a:accent1>
      <a:accent2>
        <a:srgbClr val="0070C0"/>
      </a:accent2>
      <a:accent3>
        <a:srgbClr val="E65331"/>
      </a:accent3>
      <a:accent4>
        <a:srgbClr val="F27E19"/>
      </a:accent4>
      <a:accent5>
        <a:srgbClr val="F2AC19"/>
      </a:accent5>
      <a:accent6>
        <a:srgbClr val="0070C0"/>
      </a:accent6>
      <a:hlink>
        <a:srgbClr val="0070C0"/>
      </a:hlink>
      <a:folHlink>
        <a:srgbClr val="0070C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6d31e8ae-61ec-4dd9-af3c-305fb2d2a050">
      <Terms xmlns="http://schemas.microsoft.com/office/infopath/2007/PartnerControls"/>
    </lcf76f155ced4ddcb4097134ff3c332f>
    <TaxCatchAll xmlns="b7b278fa-814b-489a-a7f5-7f3223ba03f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0C3526F0E83DE4EAA49458BA4114BDD" ma:contentTypeVersion="16" ma:contentTypeDescription="Create a new document." ma:contentTypeScope="" ma:versionID="3556f61d60fdb12db24cbd1967b1abe2">
  <xsd:schema xmlns:xsd="http://www.w3.org/2001/XMLSchema" xmlns:xs="http://www.w3.org/2001/XMLSchema" xmlns:p="http://schemas.microsoft.com/office/2006/metadata/properties" xmlns:ns2="6d31e8ae-61ec-4dd9-af3c-305fb2d2a050" xmlns:ns3="b7b278fa-814b-489a-a7f5-7f3223ba03f0" targetNamespace="http://schemas.microsoft.com/office/2006/metadata/properties" ma:root="true" ma:fieldsID="8817ef2e9f7ae94909155aa88b38a23a" ns2:_="" ns3:_="">
    <xsd:import namespace="6d31e8ae-61ec-4dd9-af3c-305fb2d2a050"/>
    <xsd:import namespace="b7b278fa-814b-489a-a7f5-7f3223ba03f0"/>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31e8ae-61ec-4dd9-af3c-305fb2d2a05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MediaLengthInSeconds" ma:index="2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7b278fa-814b-489a-a7f5-7f3223ba03f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f509e5b1-455a-49a8-9de1-04b8b927f525}" ma:internalName="TaxCatchAll" ma:showField="CatchAllData" ma:web="b7b278fa-814b-489a-a7f5-7f3223ba03f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C559D7-8E7C-4C00-849F-8C5946154DAB}">
  <ds:schemaRefs>
    <ds:schemaRef ds:uri="6d31e8ae-61ec-4dd9-af3c-305fb2d2a050"/>
    <ds:schemaRef ds:uri="b7b278fa-814b-489a-a7f5-7f3223ba03f0"/>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CB537A3-CA9C-4E69-970F-82EA12744FA6}">
  <ds:schemaRefs>
    <ds:schemaRef ds:uri="http://schemas.microsoft.com/sharepoint/v3/contenttype/forms"/>
  </ds:schemaRefs>
</ds:datastoreItem>
</file>

<file path=customXml/itemProps3.xml><?xml version="1.0" encoding="utf-8"?>
<ds:datastoreItem xmlns:ds="http://schemas.openxmlformats.org/officeDocument/2006/customXml" ds:itemID="{E2DF93F1-7FB8-424E-BB28-E99D4986CD64}"/>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39</Slides>
  <Notes>1</Notes>
  <HiddenSlides>1</HiddenSlide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Facet</vt:lpstr>
      <vt:lpstr>Welcome back to UWTSD and Swansea Law School!</vt:lpstr>
      <vt:lpstr>IMPORTANT CHANGES FOR THIS YEAR</vt:lpstr>
      <vt:lpstr>PowerPoint Presentation</vt:lpstr>
      <vt:lpstr>Programme of study handbook!</vt:lpstr>
      <vt:lpstr>PowerPoint Presentation</vt:lpstr>
      <vt:lpstr>Moodle Tiles</vt:lpstr>
      <vt:lpstr>Our commitment to the Welsh Language</vt:lpstr>
      <vt:lpstr>Reminder of our commitment to support you!</vt:lpstr>
      <vt:lpstr>The support available.....</vt:lpstr>
      <vt:lpstr>Learning Support</vt:lpstr>
      <vt:lpstr>Money support......</vt:lpstr>
      <vt:lpstr>Your wellbeing support.. </vt:lpstr>
      <vt:lpstr>PowerPoint Presentation</vt:lpstr>
      <vt:lpstr>Student Union </vt:lpstr>
      <vt:lpstr>Student Voice</vt:lpstr>
      <vt:lpstr>IMPORTANT REMINDER... This is how we communicate....</vt:lpstr>
      <vt:lpstr>Opportunities and Employability</vt:lpstr>
      <vt:lpstr>Details of Hague Trip</vt:lpstr>
      <vt:lpstr>Another reminder......Expectations</vt:lpstr>
      <vt:lpstr>Student Charter</vt:lpstr>
      <vt:lpstr>And now for the updates.......</vt:lpstr>
      <vt:lpstr>Academic Misconduct </vt:lpstr>
      <vt:lpstr>An introduction</vt:lpstr>
      <vt:lpstr>What is academic misconduct?</vt:lpstr>
      <vt:lpstr>How to I avoid academic misconduct?</vt:lpstr>
      <vt:lpstr>What happens if I plagiarise?</vt:lpstr>
      <vt:lpstr>Level 5 </vt:lpstr>
      <vt:lpstr>Level 6</vt:lpstr>
      <vt:lpstr>A Misconception </vt:lpstr>
      <vt:lpstr>An accusation will not matter when I leave university!</vt:lpstr>
      <vt:lpstr>PowerPoint Presentation</vt:lpstr>
      <vt:lpstr>What happens if my tutor suspects am?</vt:lpstr>
      <vt:lpstr>PowerPoint Presentation</vt:lpstr>
      <vt:lpstr>What is it?</vt:lpstr>
      <vt:lpstr>Where to find the AI update – Moodle – Module – this tile.....</vt:lpstr>
      <vt:lpstr>New for 2025</vt:lpstr>
      <vt:lpstr>Can I use any other form of AI in my assessment?</vt:lpstr>
      <vt:lpstr>Can tutors spot AI?</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Induction 2023</dc:title>
  <dc:creator>Zita Draper</dc:creator>
  <cp:revision>5</cp:revision>
  <dcterms:created xsi:type="dcterms:W3CDTF">2023-09-11T14:02:45Z</dcterms:created>
  <dcterms:modified xsi:type="dcterms:W3CDTF">2025-09-23T07:19:03Z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0x010100E0C3526F0E83DE4EAA49458BA4114BDD</vt:lpwstr>
  </property>
  <property fmtid="{D5CDD505-2E9C-101B-9397-08002B2CF9AE}" pid="3" name="MediaServiceImageTags">
    <vt:lpwstr/>
  </property>
</Properties>
</file>