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sldIdLst>
    <p:sldId id="256" r:id="rId2"/>
    <p:sldId id="257" r:id="rId3"/>
    <p:sldId id="258" r:id="rId4"/>
    <p:sldId id="259" r:id="rId5"/>
    <p:sldId id="260" r:id="rId6"/>
    <p:sldId id="274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7" r:id="rId15"/>
    <p:sldId id="269" r:id="rId16"/>
    <p:sldId id="273" r:id="rId17"/>
    <p:sldId id="270" r:id="rId18"/>
    <p:sldId id="271" r:id="rId19"/>
    <p:sldId id="275" r:id="rId20"/>
    <p:sldId id="272" r:id="rId21"/>
    <p:sldId id="276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DCD5F5-CAA3-41F1-B93D-2C65120CE2FF}" v="132" dt="2026-05-05T23:47:03.1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34" autoAdjust="0"/>
    <p:restoredTop sz="94660"/>
  </p:normalViewPr>
  <p:slideViewPr>
    <p:cSldViewPr snapToGrid="0">
      <p:cViewPr varScale="1">
        <p:scale>
          <a:sx n="78" d="100"/>
          <a:sy n="78" d="100"/>
        </p:scale>
        <p:origin x="89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ijah Thomas" userId="e11743c4c79ed851" providerId="LiveId" clId="{8D0EAA0D-3ADE-48C4-9BA0-8C3ABB0775C8}"/>
    <pc:docChg chg="undo custSel addSld modSld sldOrd">
      <pc:chgData name="Elijah Thomas" userId="e11743c4c79ed851" providerId="LiveId" clId="{8D0EAA0D-3ADE-48C4-9BA0-8C3ABB0775C8}" dt="2026-05-05T23:47:50.138" v="1703" actId="2711"/>
      <pc:docMkLst>
        <pc:docMk/>
      </pc:docMkLst>
      <pc:sldChg chg="addSp delSp modSp mod delDesignElem">
        <pc:chgData name="Elijah Thomas" userId="e11743c4c79ed851" providerId="LiveId" clId="{8D0EAA0D-3ADE-48C4-9BA0-8C3ABB0775C8}" dt="2026-05-05T23:37:59.037" v="1584" actId="1076"/>
        <pc:sldMkLst>
          <pc:docMk/>
          <pc:sldMk cId="1444352786" sldId="256"/>
        </pc:sldMkLst>
        <pc:spChg chg="mod">
          <ac:chgData name="Elijah Thomas" userId="e11743c4c79ed851" providerId="LiveId" clId="{8D0EAA0D-3ADE-48C4-9BA0-8C3ABB0775C8}" dt="2026-04-24T18:50:01.502" v="4"/>
          <ac:spMkLst>
            <pc:docMk/>
            <pc:sldMk cId="1444352786" sldId="256"/>
            <ac:spMk id="3" creationId="{3A925E65-0988-3B76-33F9-DEE7B7317448}"/>
          </ac:spMkLst>
        </pc:spChg>
        <pc:spChg chg="add del">
          <ac:chgData name="Elijah Thomas" userId="e11743c4c79ed851" providerId="LiveId" clId="{8D0EAA0D-3ADE-48C4-9BA0-8C3ABB0775C8}" dt="2026-04-24T18:50:01.502" v="4"/>
          <ac:spMkLst>
            <pc:docMk/>
            <pc:sldMk cId="1444352786" sldId="256"/>
            <ac:spMk id="1047" creationId="{3F088236-D655-4F88-B238-E16762358025}"/>
          </ac:spMkLst>
        </pc:spChg>
        <pc:spChg chg="add del">
          <ac:chgData name="Elijah Thomas" userId="e11743c4c79ed851" providerId="LiveId" clId="{8D0EAA0D-3ADE-48C4-9BA0-8C3ABB0775C8}" dt="2026-04-24T18:50:01.502" v="4"/>
          <ac:spMkLst>
            <pc:docMk/>
            <pc:sldMk cId="1444352786" sldId="256"/>
            <ac:spMk id="1049" creationId="{3DAC0C92-199E-475C-9390-119A9B027276}"/>
          </ac:spMkLst>
        </pc:spChg>
        <pc:spChg chg="add del">
          <ac:chgData name="Elijah Thomas" userId="e11743c4c79ed851" providerId="LiveId" clId="{8D0EAA0D-3ADE-48C4-9BA0-8C3ABB0775C8}" dt="2026-04-24T18:50:01.502" v="4"/>
          <ac:spMkLst>
            <pc:docMk/>
            <pc:sldMk cId="1444352786" sldId="256"/>
            <ac:spMk id="1051" creationId="{C4CFB339-0ED8-4FE2-9EF1-6D1375B8499B}"/>
          </ac:spMkLst>
        </pc:spChg>
        <pc:spChg chg="add del">
          <ac:chgData name="Elijah Thomas" userId="e11743c4c79ed851" providerId="LiveId" clId="{8D0EAA0D-3ADE-48C4-9BA0-8C3ABB0775C8}" dt="2026-04-24T18:50:01.502" v="4"/>
          <ac:spMkLst>
            <pc:docMk/>
            <pc:sldMk cId="1444352786" sldId="256"/>
            <ac:spMk id="1053" creationId="{31896C80-2069-4431-9C19-83B913734490}"/>
          </ac:spMkLst>
        </pc:spChg>
        <pc:spChg chg="add del">
          <ac:chgData name="Elijah Thomas" userId="e11743c4c79ed851" providerId="LiveId" clId="{8D0EAA0D-3ADE-48C4-9BA0-8C3ABB0775C8}" dt="2026-04-24T18:50:01.502" v="4"/>
          <ac:spMkLst>
            <pc:docMk/>
            <pc:sldMk cId="1444352786" sldId="256"/>
            <ac:spMk id="1055" creationId="{BF120A21-0841-4823-B0C4-28AEBCEF9B78}"/>
          </ac:spMkLst>
        </pc:spChg>
        <pc:spChg chg="add del">
          <ac:chgData name="Elijah Thomas" userId="e11743c4c79ed851" providerId="LiveId" clId="{8D0EAA0D-3ADE-48C4-9BA0-8C3ABB0775C8}" dt="2026-04-24T18:50:01.502" v="4"/>
          <ac:spMkLst>
            <pc:docMk/>
            <pc:sldMk cId="1444352786" sldId="256"/>
            <ac:spMk id="1067" creationId="{DBB05BAE-BBD3-4289-899F-A6851503C6B0}"/>
          </ac:spMkLst>
        </pc:spChg>
        <pc:spChg chg="add del">
          <ac:chgData name="Elijah Thomas" userId="e11743c4c79ed851" providerId="LiveId" clId="{8D0EAA0D-3ADE-48C4-9BA0-8C3ABB0775C8}" dt="2026-04-24T18:50:01.502" v="4"/>
          <ac:spMkLst>
            <pc:docMk/>
            <pc:sldMk cId="1444352786" sldId="256"/>
            <ac:spMk id="1068" creationId="{9874D11C-36F5-4BBE-A490-019A54E953B0}"/>
          </ac:spMkLst>
        </pc:spChg>
        <pc:grpChg chg="add del">
          <ac:chgData name="Elijah Thomas" userId="e11743c4c79ed851" providerId="LiveId" clId="{8D0EAA0D-3ADE-48C4-9BA0-8C3ABB0775C8}" dt="2026-04-24T18:50:01.502" v="4"/>
          <ac:grpSpMkLst>
            <pc:docMk/>
            <pc:sldMk cId="1444352786" sldId="256"/>
            <ac:grpSpMk id="1061" creationId="{E4951899-B99C-47AB-9C7C-16264D7A14C5}"/>
          </ac:grpSpMkLst>
        </pc:grpChg>
        <pc:picChg chg="add del">
          <ac:chgData name="Elijah Thomas" userId="e11743c4c79ed851" providerId="LiveId" clId="{8D0EAA0D-3ADE-48C4-9BA0-8C3ABB0775C8}" dt="2026-05-05T23:37:34.382" v="1581" actId="22"/>
          <ac:picMkLst>
            <pc:docMk/>
            <pc:sldMk cId="1444352786" sldId="256"/>
            <ac:picMk id="5" creationId="{4E5957D8-EE77-07DD-89DD-CD6D89DEF0E8}"/>
          </ac:picMkLst>
        </pc:picChg>
        <pc:picChg chg="add mod">
          <ac:chgData name="Elijah Thomas" userId="e11743c4c79ed851" providerId="LiveId" clId="{8D0EAA0D-3ADE-48C4-9BA0-8C3ABB0775C8}" dt="2026-05-05T23:37:59.037" v="1584" actId="1076"/>
          <ac:picMkLst>
            <pc:docMk/>
            <pc:sldMk cId="1444352786" sldId="256"/>
            <ac:picMk id="7" creationId="{67370507-9530-88DB-8DF9-BCD8CD7F2910}"/>
          </ac:picMkLst>
        </pc:picChg>
        <pc:cxnChg chg="add del">
          <ac:chgData name="Elijah Thomas" userId="e11743c4c79ed851" providerId="LiveId" clId="{8D0EAA0D-3ADE-48C4-9BA0-8C3ABB0775C8}" dt="2026-04-24T18:50:01.502" v="4"/>
          <ac:cxnSpMkLst>
            <pc:docMk/>
            <pc:sldMk cId="1444352786" sldId="256"/>
            <ac:cxnSpMk id="1045" creationId="{2AFD8CBA-54A3-4363-991B-B9C631BBFA74}"/>
          </ac:cxnSpMkLst>
        </pc:cxnChg>
        <pc:cxnChg chg="del">
          <ac:chgData name="Elijah Thomas" userId="e11743c4c79ed851" providerId="LiveId" clId="{8D0EAA0D-3ADE-48C4-9BA0-8C3ABB0775C8}" dt="2026-04-24T18:49:59.073" v="1"/>
          <ac:cxnSpMkLst>
            <pc:docMk/>
            <pc:sldMk cId="1444352786" sldId="256"/>
            <ac:cxnSpMk id="1066" creationId="{64FA5DFF-7FE6-4855-84E6-DFA78EE978BD}"/>
          </ac:cxnSpMkLst>
        </pc:cxnChg>
      </pc:sldChg>
      <pc:sldChg chg="addSp delSp modSp mod setBg">
        <pc:chgData name="Elijah Thomas" userId="e11743c4c79ed851" providerId="LiveId" clId="{8D0EAA0D-3ADE-48C4-9BA0-8C3ABB0775C8}" dt="2026-05-05T23:38:03.987" v="1585"/>
        <pc:sldMkLst>
          <pc:docMk/>
          <pc:sldMk cId="3902940642" sldId="257"/>
        </pc:sldMkLst>
        <pc:spChg chg="mod">
          <ac:chgData name="Elijah Thomas" userId="e11743c4c79ed851" providerId="LiveId" clId="{8D0EAA0D-3ADE-48C4-9BA0-8C3ABB0775C8}" dt="2026-04-27T21:25:22.472" v="254" actId="26606"/>
          <ac:spMkLst>
            <pc:docMk/>
            <pc:sldMk cId="3902940642" sldId="257"/>
            <ac:spMk id="2" creationId="{1BC903AA-C1D6-87D3-8D86-49FB55E32F9A}"/>
          </ac:spMkLst>
        </pc:spChg>
        <pc:spChg chg="add">
          <ac:chgData name="Elijah Thomas" userId="e11743c4c79ed851" providerId="LiveId" clId="{8D0EAA0D-3ADE-48C4-9BA0-8C3ABB0775C8}" dt="2026-04-27T21:25:22.472" v="254" actId="26606"/>
          <ac:spMkLst>
            <pc:docMk/>
            <pc:sldMk cId="3902940642" sldId="257"/>
            <ac:spMk id="1088" creationId="{47F84956-48F4-4B90-ACFA-EB0EAC3903BD}"/>
          </ac:spMkLst>
        </pc:spChg>
        <pc:graphicFrameChg chg="add mod modGraphic">
          <ac:chgData name="Elijah Thomas" userId="e11743c4c79ed851" providerId="LiveId" clId="{8D0EAA0D-3ADE-48C4-9BA0-8C3ABB0775C8}" dt="2026-05-04T19:06:38.712" v="344" actId="14100"/>
          <ac:graphicFrameMkLst>
            <pc:docMk/>
            <pc:sldMk cId="3902940642" sldId="257"/>
            <ac:graphicFrameMk id="6" creationId="{5BF2ECE8-E52B-AFEE-B47C-E2C0CE7DF586}"/>
          </ac:graphicFrameMkLst>
        </pc:graphicFrameChg>
        <pc:picChg chg="add mod">
          <ac:chgData name="Elijah Thomas" userId="e11743c4c79ed851" providerId="LiveId" clId="{8D0EAA0D-3ADE-48C4-9BA0-8C3ABB0775C8}" dt="2026-05-05T23:38:03.987" v="1585"/>
          <ac:picMkLst>
            <pc:docMk/>
            <pc:sldMk cId="3902940642" sldId="257"/>
            <ac:picMk id="3" creationId="{8D707A7B-3BB9-B76A-9CDD-0C016BF2012B}"/>
          </ac:picMkLst>
        </pc:picChg>
        <pc:picChg chg="add mod">
          <ac:chgData name="Elijah Thomas" userId="e11743c4c79ed851" providerId="LiveId" clId="{8D0EAA0D-3ADE-48C4-9BA0-8C3ABB0775C8}" dt="2026-04-27T21:25:16.353" v="251" actId="1076"/>
          <ac:picMkLst>
            <pc:docMk/>
            <pc:sldMk cId="3902940642" sldId="257"/>
            <ac:picMk id="5" creationId="{2CBCA7D7-7D6D-D86B-A67A-A1D0F3F90AFB}"/>
          </ac:picMkLst>
        </pc:picChg>
        <pc:picChg chg="add mod ord">
          <ac:chgData name="Elijah Thomas" userId="e11743c4c79ed851" providerId="LiveId" clId="{8D0EAA0D-3ADE-48C4-9BA0-8C3ABB0775C8}" dt="2026-04-27T21:24:44.772" v="247" actId="1076"/>
          <ac:picMkLst>
            <pc:docMk/>
            <pc:sldMk cId="3902940642" sldId="257"/>
            <ac:picMk id="1026" creationId="{D6807331-6EDF-058E-4D99-C0D6AA0C965A}"/>
          </ac:picMkLst>
        </pc:picChg>
      </pc:sldChg>
      <pc:sldChg chg="addSp modSp mod">
        <pc:chgData name="Elijah Thomas" userId="e11743c4c79ed851" providerId="LiveId" clId="{8D0EAA0D-3ADE-48C4-9BA0-8C3ABB0775C8}" dt="2026-05-05T23:44:24.752" v="1672" actId="2711"/>
        <pc:sldMkLst>
          <pc:docMk/>
          <pc:sldMk cId="3937827175" sldId="258"/>
        </pc:sldMkLst>
        <pc:spChg chg="mod">
          <ac:chgData name="Elijah Thomas" userId="e11743c4c79ed851" providerId="LiveId" clId="{8D0EAA0D-3ADE-48C4-9BA0-8C3ABB0775C8}" dt="2026-04-24T18:50:01.502" v="4"/>
          <ac:spMkLst>
            <pc:docMk/>
            <pc:sldMk cId="3937827175" sldId="258"/>
            <ac:spMk id="2" creationId="{A248E630-1F91-77AE-8852-FE65A5BF38D6}"/>
          </ac:spMkLst>
        </pc:spChg>
        <pc:graphicFrameChg chg="mod modGraphic">
          <ac:chgData name="Elijah Thomas" userId="e11743c4c79ed851" providerId="LiveId" clId="{8D0EAA0D-3ADE-48C4-9BA0-8C3ABB0775C8}" dt="2026-05-05T23:44:24.752" v="1672" actId="2711"/>
          <ac:graphicFrameMkLst>
            <pc:docMk/>
            <pc:sldMk cId="3937827175" sldId="258"/>
            <ac:graphicFrameMk id="9" creationId="{42816C7A-3495-62F8-C86A-C3001F3D468C}"/>
          </ac:graphicFrameMkLst>
        </pc:graphicFrameChg>
        <pc:picChg chg="add mod">
          <ac:chgData name="Elijah Thomas" userId="e11743c4c79ed851" providerId="LiveId" clId="{8D0EAA0D-3ADE-48C4-9BA0-8C3ABB0775C8}" dt="2026-05-05T23:38:10.003" v="1587"/>
          <ac:picMkLst>
            <pc:docMk/>
            <pc:sldMk cId="3937827175" sldId="258"/>
            <ac:picMk id="3" creationId="{51006F9A-9EE1-D720-3ACB-08717A5A8B3B}"/>
          </ac:picMkLst>
        </pc:picChg>
        <pc:picChg chg="mod">
          <ac:chgData name="Elijah Thomas" userId="e11743c4c79ed851" providerId="LiveId" clId="{8D0EAA0D-3ADE-48C4-9BA0-8C3ABB0775C8}" dt="2026-05-05T23:38:08.823" v="1586" actId="1076"/>
          <ac:picMkLst>
            <pc:docMk/>
            <pc:sldMk cId="3937827175" sldId="258"/>
            <ac:picMk id="1037" creationId="{9A0701B5-2157-8F40-C422-506754B4FC34}"/>
          </ac:picMkLst>
        </pc:picChg>
      </pc:sldChg>
      <pc:sldChg chg="addSp delSp modSp mod">
        <pc:chgData name="Elijah Thomas" userId="e11743c4c79ed851" providerId="LiveId" clId="{8D0EAA0D-3ADE-48C4-9BA0-8C3ABB0775C8}" dt="2026-05-05T23:45:02.226" v="1676" actId="2711"/>
        <pc:sldMkLst>
          <pc:docMk/>
          <pc:sldMk cId="2007118737" sldId="259"/>
        </pc:sldMkLst>
        <pc:spChg chg="mod">
          <ac:chgData name="Elijah Thomas" userId="e11743c4c79ed851" providerId="LiveId" clId="{8D0EAA0D-3ADE-48C4-9BA0-8C3ABB0775C8}" dt="2026-04-24T18:50:01.502" v="4"/>
          <ac:spMkLst>
            <pc:docMk/>
            <pc:sldMk cId="2007118737" sldId="259"/>
            <ac:spMk id="2" creationId="{C63A5F2A-163A-DF88-4A2D-0401475AA552}"/>
          </ac:spMkLst>
        </pc:spChg>
        <pc:spChg chg="mod">
          <ac:chgData name="Elijah Thomas" userId="e11743c4c79ed851" providerId="LiveId" clId="{8D0EAA0D-3ADE-48C4-9BA0-8C3ABB0775C8}" dt="2026-05-05T23:44:44.318" v="1674" actId="207"/>
          <ac:spMkLst>
            <pc:docMk/>
            <pc:sldMk cId="2007118737" sldId="259"/>
            <ac:spMk id="3" creationId="{79B6825F-8F7A-BB17-89BF-A94EEF156FE1}"/>
          </ac:spMkLst>
        </pc:spChg>
        <pc:spChg chg="add del mod">
          <ac:chgData name="Elijah Thomas" userId="e11743c4c79ed851" providerId="LiveId" clId="{8D0EAA0D-3ADE-48C4-9BA0-8C3ABB0775C8}" dt="2026-05-04T19:25:00.542" v="542"/>
          <ac:spMkLst>
            <pc:docMk/>
            <pc:sldMk cId="2007118737" sldId="259"/>
            <ac:spMk id="4" creationId="{71D8A0D0-AEEF-3BB5-F305-4498506856F3}"/>
          </ac:spMkLst>
        </pc:spChg>
        <pc:spChg chg="mod">
          <ac:chgData name="Elijah Thomas" userId="e11743c4c79ed851" providerId="LiveId" clId="{8D0EAA0D-3ADE-48C4-9BA0-8C3ABB0775C8}" dt="2026-05-04T19:17:50.329" v="406" actId="20577"/>
          <ac:spMkLst>
            <pc:docMk/>
            <pc:sldMk cId="2007118737" sldId="259"/>
            <ac:spMk id="5" creationId="{044CFB30-38BD-110B-CABC-652A6577CDE6}"/>
          </ac:spMkLst>
        </pc:spChg>
        <pc:spChg chg="add del mod">
          <ac:chgData name="Elijah Thomas" userId="e11743c4c79ed851" providerId="LiveId" clId="{8D0EAA0D-3ADE-48C4-9BA0-8C3ABB0775C8}" dt="2026-05-04T19:25:00.549" v="544"/>
          <ac:spMkLst>
            <pc:docMk/>
            <pc:sldMk cId="2007118737" sldId="259"/>
            <ac:spMk id="6" creationId="{2E19D893-D914-0F31-1A7D-187E8A181518}"/>
          </ac:spMkLst>
        </pc:spChg>
        <pc:spChg chg="mod">
          <ac:chgData name="Elijah Thomas" userId="e11743c4c79ed851" providerId="LiveId" clId="{8D0EAA0D-3ADE-48C4-9BA0-8C3ABB0775C8}" dt="2026-05-05T23:44:52.786" v="1675" actId="2711"/>
          <ac:spMkLst>
            <pc:docMk/>
            <pc:sldMk cId="2007118737" sldId="259"/>
            <ac:spMk id="7" creationId="{36E457A1-8B3F-00C8-E035-856B4F700BC1}"/>
          </ac:spMkLst>
        </pc:spChg>
        <pc:spChg chg="add del mod">
          <ac:chgData name="Elijah Thomas" userId="e11743c4c79ed851" providerId="LiveId" clId="{8D0EAA0D-3ADE-48C4-9BA0-8C3ABB0775C8}" dt="2026-05-04T19:25:04.940" v="548"/>
          <ac:spMkLst>
            <pc:docMk/>
            <pc:sldMk cId="2007118737" sldId="259"/>
            <ac:spMk id="8" creationId="{9335BAEF-BB2B-6F5E-710F-6EC148BD26F9}"/>
          </ac:spMkLst>
        </pc:spChg>
        <pc:spChg chg="mod">
          <ac:chgData name="Elijah Thomas" userId="e11743c4c79ed851" providerId="LiveId" clId="{8D0EAA0D-3ADE-48C4-9BA0-8C3ABB0775C8}" dt="2026-05-05T23:45:02.226" v="1676" actId="2711"/>
          <ac:spMkLst>
            <pc:docMk/>
            <pc:sldMk cId="2007118737" sldId="259"/>
            <ac:spMk id="9" creationId="{6DDCE557-4E60-DA05-3377-632DC13E4727}"/>
          </ac:spMkLst>
        </pc:spChg>
        <pc:picChg chg="add mod">
          <ac:chgData name="Elijah Thomas" userId="e11743c4c79ed851" providerId="LiveId" clId="{8D0EAA0D-3ADE-48C4-9BA0-8C3ABB0775C8}" dt="2026-05-05T23:38:12.533" v="1588"/>
          <ac:picMkLst>
            <pc:docMk/>
            <pc:sldMk cId="2007118737" sldId="259"/>
            <ac:picMk id="4" creationId="{981A6A59-55D8-F171-8AC0-E7D4AD1EDFD3}"/>
          </ac:picMkLst>
        </pc:picChg>
      </pc:sldChg>
      <pc:sldChg chg="addSp modSp mod">
        <pc:chgData name="Elijah Thomas" userId="e11743c4c79ed851" providerId="LiveId" clId="{8D0EAA0D-3ADE-48C4-9BA0-8C3ABB0775C8}" dt="2026-05-05T12:59:18.181" v="1548" actId="1076"/>
        <pc:sldMkLst>
          <pc:docMk/>
          <pc:sldMk cId="2709689723" sldId="260"/>
        </pc:sldMkLst>
        <pc:spChg chg="mod">
          <ac:chgData name="Elijah Thomas" userId="e11743c4c79ed851" providerId="LiveId" clId="{8D0EAA0D-3ADE-48C4-9BA0-8C3ABB0775C8}" dt="2026-04-24T18:50:01.502" v="4"/>
          <ac:spMkLst>
            <pc:docMk/>
            <pc:sldMk cId="2709689723" sldId="260"/>
            <ac:spMk id="2" creationId="{85C2011D-1A25-687F-6AE4-3219B164114D}"/>
          </ac:spMkLst>
        </pc:spChg>
        <pc:spChg chg="add mod">
          <ac:chgData name="Elijah Thomas" userId="e11743c4c79ed851" providerId="LiveId" clId="{8D0EAA0D-3ADE-48C4-9BA0-8C3ABB0775C8}" dt="2026-05-05T12:59:18.181" v="1548" actId="1076"/>
          <ac:spMkLst>
            <pc:docMk/>
            <pc:sldMk cId="2709689723" sldId="260"/>
            <ac:spMk id="3" creationId="{059D6661-9DAB-2A32-5C74-6A27A606B4E0}"/>
          </ac:spMkLst>
        </pc:spChg>
        <pc:graphicFrameChg chg="mod modGraphic">
          <ac:chgData name="Elijah Thomas" userId="e11743c4c79ed851" providerId="LiveId" clId="{8D0EAA0D-3ADE-48C4-9BA0-8C3ABB0775C8}" dt="2026-05-04T19:35:25.887" v="590" actId="20577"/>
          <ac:graphicFrameMkLst>
            <pc:docMk/>
            <pc:sldMk cId="2709689723" sldId="260"/>
            <ac:graphicFrameMk id="4" creationId="{805C8465-3890-68FE-ACC1-40189BFB3C9F}"/>
          </ac:graphicFrameMkLst>
        </pc:graphicFrameChg>
      </pc:sldChg>
      <pc:sldChg chg="addSp modSp mod">
        <pc:chgData name="Elijah Thomas" userId="e11743c4c79ed851" providerId="LiveId" clId="{8D0EAA0D-3ADE-48C4-9BA0-8C3ABB0775C8}" dt="2026-05-05T23:38:24.734" v="1590" actId="14100"/>
        <pc:sldMkLst>
          <pc:docMk/>
          <pc:sldMk cId="2213968417" sldId="261"/>
        </pc:sldMkLst>
        <pc:spChg chg="mod">
          <ac:chgData name="Elijah Thomas" userId="e11743c4c79ed851" providerId="LiveId" clId="{8D0EAA0D-3ADE-48C4-9BA0-8C3ABB0775C8}" dt="2026-04-24T18:50:01.502" v="4"/>
          <ac:spMkLst>
            <pc:docMk/>
            <pc:sldMk cId="2213968417" sldId="261"/>
            <ac:spMk id="2" creationId="{F626D6CE-45F1-6764-26CA-90F8878DBF63}"/>
          </ac:spMkLst>
        </pc:spChg>
        <pc:spChg chg="add mod">
          <ac:chgData name="Elijah Thomas" userId="e11743c4c79ed851" providerId="LiveId" clId="{8D0EAA0D-3ADE-48C4-9BA0-8C3ABB0775C8}" dt="2026-05-05T13:04:48.069" v="1562" actId="1076"/>
          <ac:spMkLst>
            <pc:docMk/>
            <pc:sldMk cId="2213968417" sldId="261"/>
            <ac:spMk id="3" creationId="{70D0EFBD-EEB9-180F-39AC-7F8C3ED594E8}"/>
          </ac:spMkLst>
        </pc:spChg>
        <pc:graphicFrameChg chg="modGraphic">
          <ac:chgData name="Elijah Thomas" userId="e11743c4c79ed851" providerId="LiveId" clId="{8D0EAA0D-3ADE-48C4-9BA0-8C3ABB0775C8}" dt="2026-05-04T19:38:16.364" v="609" actId="20577"/>
          <ac:graphicFrameMkLst>
            <pc:docMk/>
            <pc:sldMk cId="2213968417" sldId="261"/>
            <ac:graphicFrameMk id="7" creationId="{CD63B4E0-7F63-09F0-8517-A0B70D9D2659}"/>
          </ac:graphicFrameMkLst>
        </pc:graphicFrameChg>
        <pc:picChg chg="add mod">
          <ac:chgData name="Elijah Thomas" userId="e11743c4c79ed851" providerId="LiveId" clId="{8D0EAA0D-3ADE-48C4-9BA0-8C3ABB0775C8}" dt="2026-05-05T23:38:24.734" v="1590" actId="14100"/>
          <ac:picMkLst>
            <pc:docMk/>
            <pc:sldMk cId="2213968417" sldId="261"/>
            <ac:picMk id="4" creationId="{2D534601-14A5-6655-763D-2456DF42DFCD}"/>
          </ac:picMkLst>
        </pc:picChg>
        <pc:picChg chg="mod">
          <ac:chgData name="Elijah Thomas" userId="e11743c4c79ed851" providerId="LiveId" clId="{8D0EAA0D-3ADE-48C4-9BA0-8C3ABB0775C8}" dt="2026-05-05T13:04:29.666" v="1560" actId="14100"/>
          <ac:picMkLst>
            <pc:docMk/>
            <pc:sldMk cId="2213968417" sldId="261"/>
            <ac:picMk id="6" creationId="{7AA419E6-77F5-348B-E138-B3C908550E02}"/>
          </ac:picMkLst>
        </pc:picChg>
      </pc:sldChg>
      <pc:sldChg chg="addSp modSp mod">
        <pc:chgData name="Elijah Thomas" userId="e11743c4c79ed851" providerId="LiveId" clId="{8D0EAA0D-3ADE-48C4-9BA0-8C3ABB0775C8}" dt="2026-05-05T23:45:47.225" v="1680" actId="2711"/>
        <pc:sldMkLst>
          <pc:docMk/>
          <pc:sldMk cId="3164661964" sldId="262"/>
        </pc:sldMkLst>
        <pc:spChg chg="mod">
          <ac:chgData name="Elijah Thomas" userId="e11743c4c79ed851" providerId="LiveId" clId="{8D0EAA0D-3ADE-48C4-9BA0-8C3ABB0775C8}" dt="2026-04-24T18:50:01.502" v="4"/>
          <ac:spMkLst>
            <pc:docMk/>
            <pc:sldMk cId="3164661964" sldId="262"/>
            <ac:spMk id="2" creationId="{4746BC54-5465-C8D8-CD70-A4D13D68574F}"/>
          </ac:spMkLst>
        </pc:spChg>
        <pc:spChg chg="add">
          <ac:chgData name="Elijah Thomas" userId="e11743c4c79ed851" providerId="LiveId" clId="{8D0EAA0D-3ADE-48C4-9BA0-8C3ABB0775C8}" dt="2026-05-04T19:02:09.866" v="283"/>
          <ac:spMkLst>
            <pc:docMk/>
            <pc:sldMk cId="3164661964" sldId="262"/>
            <ac:spMk id="3" creationId="{D9381F52-52EE-B858-E770-6F37E9A83324}"/>
          </ac:spMkLst>
        </pc:spChg>
        <pc:spChg chg="mod">
          <ac:chgData name="Elijah Thomas" userId="e11743c4c79ed851" providerId="LiveId" clId="{8D0EAA0D-3ADE-48C4-9BA0-8C3ABB0775C8}" dt="2026-05-05T23:45:47.225" v="1680" actId="2711"/>
          <ac:spMkLst>
            <pc:docMk/>
            <pc:sldMk cId="3164661964" sldId="262"/>
            <ac:spMk id="4" creationId="{D19161C4-C2B0-582E-9C30-64A3E02DFA1A}"/>
          </ac:spMkLst>
        </pc:spChg>
        <pc:spChg chg="add">
          <ac:chgData name="Elijah Thomas" userId="e11743c4c79ed851" providerId="LiveId" clId="{8D0EAA0D-3ADE-48C4-9BA0-8C3ABB0775C8}" dt="2026-05-04T19:02:17.749" v="285"/>
          <ac:spMkLst>
            <pc:docMk/>
            <pc:sldMk cId="3164661964" sldId="262"/>
            <ac:spMk id="5" creationId="{51BA0C2C-F30F-B9ED-712D-00022CFC135B}"/>
          </ac:spMkLst>
        </pc:spChg>
        <pc:picChg chg="add mod">
          <ac:chgData name="Elijah Thomas" userId="e11743c4c79ed851" providerId="LiveId" clId="{8D0EAA0D-3ADE-48C4-9BA0-8C3ABB0775C8}" dt="2026-05-05T23:38:29.376" v="1591"/>
          <ac:picMkLst>
            <pc:docMk/>
            <pc:sldMk cId="3164661964" sldId="262"/>
            <ac:picMk id="3" creationId="{92851199-F20A-56FE-FD48-43F7D941D8D0}"/>
          </ac:picMkLst>
        </pc:picChg>
      </pc:sldChg>
      <pc:sldChg chg="addSp delSp modSp mod">
        <pc:chgData name="Elijah Thomas" userId="e11743c4c79ed851" providerId="LiveId" clId="{8D0EAA0D-3ADE-48C4-9BA0-8C3ABB0775C8}" dt="2026-05-05T23:46:02.511" v="1682" actId="2711"/>
        <pc:sldMkLst>
          <pc:docMk/>
          <pc:sldMk cId="340819318" sldId="263"/>
        </pc:sldMkLst>
        <pc:spChg chg="mod">
          <ac:chgData name="Elijah Thomas" userId="e11743c4c79ed851" providerId="LiveId" clId="{8D0EAA0D-3ADE-48C4-9BA0-8C3ABB0775C8}" dt="2026-04-24T18:50:01.502" v="4"/>
          <ac:spMkLst>
            <pc:docMk/>
            <pc:sldMk cId="340819318" sldId="263"/>
            <ac:spMk id="2" creationId="{4FB290F9-98AA-07EE-898A-5490C7A46501}"/>
          </ac:spMkLst>
        </pc:spChg>
        <pc:spChg chg="add mod">
          <ac:chgData name="Elijah Thomas" userId="e11743c4c79ed851" providerId="LiveId" clId="{8D0EAA0D-3ADE-48C4-9BA0-8C3ABB0775C8}" dt="2026-05-05T13:10:10.099" v="1565" actId="1076"/>
          <ac:spMkLst>
            <pc:docMk/>
            <pc:sldMk cId="340819318" sldId="263"/>
            <ac:spMk id="3" creationId="{61BAA652-BB24-493B-6419-7A73CFCBC912}"/>
          </ac:spMkLst>
        </pc:spChg>
        <pc:spChg chg="add del mod">
          <ac:chgData name="Elijah Thomas" userId="e11743c4c79ed851" providerId="LiveId" clId="{8D0EAA0D-3ADE-48C4-9BA0-8C3ABB0775C8}" dt="2026-05-04T19:44:47.248" v="776"/>
          <ac:spMkLst>
            <pc:docMk/>
            <pc:sldMk cId="340819318" sldId="263"/>
            <ac:spMk id="3" creationId="{658306C2-2780-28F2-56C2-9FD05292EC35}"/>
          </ac:spMkLst>
        </pc:spChg>
        <pc:spChg chg="mod">
          <ac:chgData name="Elijah Thomas" userId="e11743c4c79ed851" providerId="LiveId" clId="{8D0EAA0D-3ADE-48C4-9BA0-8C3ABB0775C8}" dt="2026-05-05T23:46:02.511" v="1682" actId="2711"/>
          <ac:spMkLst>
            <pc:docMk/>
            <pc:sldMk cId="340819318" sldId="263"/>
            <ac:spMk id="4" creationId="{F61AF457-44B8-D195-6661-26735DAF033D}"/>
          </ac:spMkLst>
        </pc:spChg>
        <pc:spChg chg="add del mod">
          <ac:chgData name="Elijah Thomas" userId="e11743c4c79ed851" providerId="LiveId" clId="{8D0EAA0D-3ADE-48C4-9BA0-8C3ABB0775C8}" dt="2026-05-04T19:44:47.253" v="778"/>
          <ac:spMkLst>
            <pc:docMk/>
            <pc:sldMk cId="340819318" sldId="263"/>
            <ac:spMk id="5" creationId="{076F7879-388E-F615-A4F9-166BB949DB6A}"/>
          </ac:spMkLst>
        </pc:spChg>
      </pc:sldChg>
      <pc:sldChg chg="addSp delSp modSp mod">
        <pc:chgData name="Elijah Thomas" userId="e11743c4c79ed851" providerId="LiveId" clId="{8D0EAA0D-3ADE-48C4-9BA0-8C3ABB0775C8}" dt="2026-05-05T23:46:19.504" v="1684" actId="2711"/>
        <pc:sldMkLst>
          <pc:docMk/>
          <pc:sldMk cId="220538903" sldId="264"/>
        </pc:sldMkLst>
        <pc:spChg chg="mod">
          <ac:chgData name="Elijah Thomas" userId="e11743c4c79ed851" providerId="LiveId" clId="{8D0EAA0D-3ADE-48C4-9BA0-8C3ABB0775C8}" dt="2026-04-24T18:50:01.502" v="4"/>
          <ac:spMkLst>
            <pc:docMk/>
            <pc:sldMk cId="220538903" sldId="264"/>
            <ac:spMk id="2" creationId="{5263EADD-757B-425D-EA77-EFD7F31DE8DA}"/>
          </ac:spMkLst>
        </pc:spChg>
        <pc:spChg chg="mod">
          <ac:chgData name="Elijah Thomas" userId="e11743c4c79ed851" providerId="LiveId" clId="{8D0EAA0D-3ADE-48C4-9BA0-8C3ABB0775C8}" dt="2026-05-05T23:46:19.504" v="1684" actId="2711"/>
          <ac:spMkLst>
            <pc:docMk/>
            <pc:sldMk cId="220538903" sldId="264"/>
            <ac:spMk id="3" creationId="{458B6202-F219-3B61-795A-2CB0DD3DEE92}"/>
          </ac:spMkLst>
        </pc:spChg>
        <pc:spChg chg="add del mod">
          <ac:chgData name="Elijah Thomas" userId="e11743c4c79ed851" providerId="LiveId" clId="{8D0EAA0D-3ADE-48C4-9BA0-8C3ABB0775C8}" dt="2026-05-04T20:40:15.996" v="805"/>
          <ac:spMkLst>
            <pc:docMk/>
            <pc:sldMk cId="220538903" sldId="264"/>
            <ac:spMk id="4" creationId="{68F1B49E-0126-890D-EF67-0B6DA9698F88}"/>
          </ac:spMkLst>
        </pc:spChg>
        <pc:spChg chg="add mod">
          <ac:chgData name="Elijah Thomas" userId="e11743c4c79ed851" providerId="LiveId" clId="{8D0EAA0D-3ADE-48C4-9BA0-8C3ABB0775C8}" dt="2026-05-05T13:13:18.054" v="1568" actId="1076"/>
          <ac:spMkLst>
            <pc:docMk/>
            <pc:sldMk cId="220538903" sldId="264"/>
            <ac:spMk id="4" creationId="{74F08159-1171-D05D-0A59-FD3B8D5FE67A}"/>
          </ac:spMkLst>
        </pc:spChg>
        <pc:spChg chg="add del mod">
          <ac:chgData name="Elijah Thomas" userId="e11743c4c79ed851" providerId="LiveId" clId="{8D0EAA0D-3ADE-48C4-9BA0-8C3ABB0775C8}" dt="2026-05-04T20:40:57.687" v="839"/>
          <ac:spMkLst>
            <pc:docMk/>
            <pc:sldMk cId="220538903" sldId="264"/>
            <ac:spMk id="5" creationId="{A253A7C6-826F-7E36-EA03-E58C6DFF0FE3}"/>
          </ac:spMkLst>
        </pc:spChg>
        <pc:picChg chg="add del mod">
          <ac:chgData name="Elijah Thomas" userId="e11743c4c79ed851" providerId="LiveId" clId="{8D0EAA0D-3ADE-48C4-9BA0-8C3ABB0775C8}" dt="2026-05-05T13:15:26.296" v="1571" actId="21"/>
          <ac:picMkLst>
            <pc:docMk/>
            <pc:sldMk cId="220538903" sldId="264"/>
            <ac:picMk id="5" creationId="{A93234F1-1988-934A-3432-A014EF278BDF}"/>
          </ac:picMkLst>
        </pc:picChg>
        <pc:picChg chg="add mod">
          <ac:chgData name="Elijah Thomas" userId="e11743c4c79ed851" providerId="LiveId" clId="{8D0EAA0D-3ADE-48C4-9BA0-8C3ABB0775C8}" dt="2026-05-05T13:15:45.676" v="1577" actId="1076"/>
          <ac:picMkLst>
            <pc:docMk/>
            <pc:sldMk cId="220538903" sldId="264"/>
            <ac:picMk id="7171" creationId="{4835EAD7-DE3A-DC38-0967-E1A85CC0F3B1}"/>
          </ac:picMkLst>
        </pc:picChg>
        <pc:picChg chg="del">
          <ac:chgData name="Elijah Thomas" userId="e11743c4c79ed851" providerId="LiveId" clId="{8D0EAA0D-3ADE-48C4-9BA0-8C3ABB0775C8}" dt="2026-05-05T13:15:21.909" v="1569" actId="21"/>
          <ac:picMkLst>
            <pc:docMk/>
            <pc:sldMk cId="220538903" sldId="264"/>
            <ac:picMk id="9220" creationId="{A93234F1-1988-934A-3432-A014EF278BDF}"/>
          </ac:picMkLst>
        </pc:picChg>
      </pc:sldChg>
      <pc:sldChg chg="addSp delSp modSp mod">
        <pc:chgData name="Elijah Thomas" userId="e11743c4c79ed851" providerId="LiveId" clId="{8D0EAA0D-3ADE-48C4-9BA0-8C3ABB0775C8}" dt="2026-05-05T23:46:41.744" v="1689" actId="20577"/>
        <pc:sldMkLst>
          <pc:docMk/>
          <pc:sldMk cId="1407401745" sldId="265"/>
        </pc:sldMkLst>
        <pc:spChg chg="mod">
          <ac:chgData name="Elijah Thomas" userId="e11743c4c79ed851" providerId="LiveId" clId="{8D0EAA0D-3ADE-48C4-9BA0-8C3ABB0775C8}" dt="2026-04-24T18:50:01.502" v="4"/>
          <ac:spMkLst>
            <pc:docMk/>
            <pc:sldMk cId="1407401745" sldId="265"/>
            <ac:spMk id="2" creationId="{C1918855-EF1F-EB00-9E88-5FAB12466C79}"/>
          </ac:spMkLst>
        </pc:spChg>
        <pc:spChg chg="add del mod">
          <ac:chgData name="Elijah Thomas" userId="e11743c4c79ed851" providerId="LiveId" clId="{8D0EAA0D-3ADE-48C4-9BA0-8C3ABB0775C8}" dt="2026-05-04T20:56:10.665" v="934"/>
          <ac:spMkLst>
            <pc:docMk/>
            <pc:sldMk cId="1407401745" sldId="265"/>
            <ac:spMk id="3" creationId="{6A8D0D3A-4340-69B2-FD50-628C691F353B}"/>
          </ac:spMkLst>
        </pc:spChg>
        <pc:spChg chg="add del mod">
          <ac:chgData name="Elijah Thomas" userId="e11743c4c79ed851" providerId="LiveId" clId="{8D0EAA0D-3ADE-48C4-9BA0-8C3ABB0775C8}" dt="2026-05-04T20:58:30.757" v="959"/>
          <ac:spMkLst>
            <pc:docMk/>
            <pc:sldMk cId="1407401745" sldId="265"/>
            <ac:spMk id="4" creationId="{E12100DA-369F-1BDB-05A6-257BE53E5675}"/>
          </ac:spMkLst>
        </pc:spChg>
        <pc:spChg chg="mod">
          <ac:chgData name="Elijah Thomas" userId="e11743c4c79ed851" providerId="LiveId" clId="{8D0EAA0D-3ADE-48C4-9BA0-8C3ABB0775C8}" dt="2026-05-04T20:55:58.925" v="929" actId="20577"/>
          <ac:spMkLst>
            <pc:docMk/>
            <pc:sldMk cId="1407401745" sldId="265"/>
            <ac:spMk id="5" creationId="{DC757EDC-5D1F-093D-E810-E61583DDF54F}"/>
          </ac:spMkLst>
        </pc:spChg>
        <pc:spChg chg="mod">
          <ac:chgData name="Elijah Thomas" userId="e11743c4c79ed851" providerId="LiveId" clId="{8D0EAA0D-3ADE-48C4-9BA0-8C3ABB0775C8}" dt="2026-05-04T20:58:37.822" v="965" actId="20577"/>
          <ac:spMkLst>
            <pc:docMk/>
            <pc:sldMk cId="1407401745" sldId="265"/>
            <ac:spMk id="6" creationId="{3E1F4C3B-CFEE-3561-8785-82452A072246}"/>
          </ac:spMkLst>
        </pc:spChg>
        <pc:graphicFrameChg chg="mod modGraphic">
          <ac:chgData name="Elijah Thomas" userId="e11743c4c79ed851" providerId="LiveId" clId="{8D0EAA0D-3ADE-48C4-9BA0-8C3ABB0775C8}" dt="2026-05-05T23:46:41.744" v="1689" actId="20577"/>
          <ac:graphicFrameMkLst>
            <pc:docMk/>
            <pc:sldMk cId="1407401745" sldId="265"/>
            <ac:graphicFrameMk id="1033" creationId="{714CF8DF-89D4-9F30-9FE8-710FD98FBDC5}"/>
          </ac:graphicFrameMkLst>
        </pc:graphicFrameChg>
      </pc:sldChg>
      <pc:sldChg chg="modSp">
        <pc:chgData name="Elijah Thomas" userId="e11743c4c79ed851" providerId="LiveId" clId="{8D0EAA0D-3ADE-48C4-9BA0-8C3ABB0775C8}" dt="2026-04-24T18:50:01.502" v="4"/>
        <pc:sldMkLst>
          <pc:docMk/>
          <pc:sldMk cId="4227783072" sldId="266"/>
        </pc:sldMkLst>
        <pc:spChg chg="mod">
          <ac:chgData name="Elijah Thomas" userId="e11743c4c79ed851" providerId="LiveId" clId="{8D0EAA0D-3ADE-48C4-9BA0-8C3ABB0775C8}" dt="2026-04-24T18:50:01.502" v="4"/>
          <ac:spMkLst>
            <pc:docMk/>
            <pc:sldMk cId="4227783072" sldId="266"/>
            <ac:spMk id="2" creationId="{ECDD12ED-83A0-58EC-4AD1-42C1BDF06E3A}"/>
          </ac:spMkLst>
        </pc:spChg>
      </pc:sldChg>
      <pc:sldChg chg="addSp modSp mod">
        <pc:chgData name="Elijah Thomas" userId="e11743c4c79ed851" providerId="LiveId" clId="{8D0EAA0D-3ADE-48C4-9BA0-8C3ABB0775C8}" dt="2026-05-05T23:38:46.340" v="1593"/>
        <pc:sldMkLst>
          <pc:docMk/>
          <pc:sldMk cId="2851265494" sldId="267"/>
        </pc:sldMkLst>
        <pc:spChg chg="mod">
          <ac:chgData name="Elijah Thomas" userId="e11743c4c79ed851" providerId="LiveId" clId="{8D0EAA0D-3ADE-48C4-9BA0-8C3ABB0775C8}" dt="2026-04-24T18:50:01.502" v="4"/>
          <ac:spMkLst>
            <pc:docMk/>
            <pc:sldMk cId="2851265494" sldId="267"/>
            <ac:spMk id="2" creationId="{7ECE53CD-97E4-DA33-CE0D-F79D92E31B9C}"/>
          </ac:spMkLst>
        </pc:spChg>
        <pc:spChg chg="mod">
          <ac:chgData name="Elijah Thomas" userId="e11743c4c79ed851" providerId="LiveId" clId="{8D0EAA0D-3ADE-48C4-9BA0-8C3ABB0775C8}" dt="2026-05-04T21:03:18.757" v="1053" actId="20577"/>
          <ac:spMkLst>
            <pc:docMk/>
            <pc:sldMk cId="2851265494" sldId="267"/>
            <ac:spMk id="4" creationId="{F090D17F-C564-C465-9392-E134F7AE9F8F}"/>
          </ac:spMkLst>
        </pc:spChg>
        <pc:picChg chg="add mod">
          <ac:chgData name="Elijah Thomas" userId="e11743c4c79ed851" providerId="LiveId" clId="{8D0EAA0D-3ADE-48C4-9BA0-8C3ABB0775C8}" dt="2026-05-05T23:38:46.340" v="1593"/>
          <ac:picMkLst>
            <pc:docMk/>
            <pc:sldMk cId="2851265494" sldId="267"/>
            <ac:picMk id="3" creationId="{A0EC634B-3AF2-B9A1-59A5-49EC73BDFE9B}"/>
          </ac:picMkLst>
        </pc:picChg>
      </pc:sldChg>
      <pc:sldChg chg="addSp delSp modSp mod">
        <pc:chgData name="Elijah Thomas" userId="e11743c4c79ed851" providerId="LiveId" clId="{8D0EAA0D-3ADE-48C4-9BA0-8C3ABB0775C8}" dt="2026-05-05T23:47:09.966" v="1701" actId="20577"/>
        <pc:sldMkLst>
          <pc:docMk/>
          <pc:sldMk cId="1280990060" sldId="268"/>
        </pc:sldMkLst>
        <pc:spChg chg="mod">
          <ac:chgData name="Elijah Thomas" userId="e11743c4c79ed851" providerId="LiveId" clId="{8D0EAA0D-3ADE-48C4-9BA0-8C3ABB0775C8}" dt="2026-04-24T18:50:01.502" v="4"/>
          <ac:spMkLst>
            <pc:docMk/>
            <pc:sldMk cId="1280990060" sldId="268"/>
            <ac:spMk id="2" creationId="{DB865B3A-27CE-08BB-D378-4DEC25552C55}"/>
          </ac:spMkLst>
        </pc:spChg>
        <pc:spChg chg="add del mod">
          <ac:chgData name="Elijah Thomas" userId="e11743c4c79ed851" providerId="LiveId" clId="{8D0EAA0D-3ADE-48C4-9BA0-8C3ABB0775C8}" dt="2026-05-04T21:02:16.595" v="993" actId="478"/>
          <ac:spMkLst>
            <pc:docMk/>
            <pc:sldMk cId="1280990060" sldId="268"/>
            <ac:spMk id="4" creationId="{D7D83FEA-B445-6670-82EA-9C055722A991}"/>
          </ac:spMkLst>
        </pc:spChg>
        <pc:graphicFrameChg chg="add del mod modGraphic">
          <ac:chgData name="Elijah Thomas" userId="e11743c4c79ed851" providerId="LiveId" clId="{8D0EAA0D-3ADE-48C4-9BA0-8C3ABB0775C8}" dt="2026-05-05T23:47:09.966" v="1701" actId="20577"/>
          <ac:graphicFrameMkLst>
            <pc:docMk/>
            <pc:sldMk cId="1280990060" sldId="268"/>
            <ac:graphicFrameMk id="6" creationId="{1D88EED7-EF14-ACF8-B4EC-EAA42216C4B3}"/>
          </ac:graphicFrameMkLst>
        </pc:graphicFrameChg>
        <pc:picChg chg="add mod">
          <ac:chgData name="Elijah Thomas" userId="e11743c4c79ed851" providerId="LiveId" clId="{8D0EAA0D-3ADE-48C4-9BA0-8C3ABB0775C8}" dt="2026-05-05T23:38:43.209" v="1592"/>
          <ac:picMkLst>
            <pc:docMk/>
            <pc:sldMk cId="1280990060" sldId="268"/>
            <ac:picMk id="3" creationId="{8FE451E5-973D-664E-4D81-DF4DEFF9DF76}"/>
          </ac:picMkLst>
        </pc:picChg>
      </pc:sldChg>
      <pc:sldChg chg="addSp modSp mod">
        <pc:chgData name="Elijah Thomas" userId="e11743c4c79ed851" providerId="LiveId" clId="{8D0EAA0D-3ADE-48C4-9BA0-8C3ABB0775C8}" dt="2026-05-05T23:38:57.328" v="1596" actId="14100"/>
        <pc:sldMkLst>
          <pc:docMk/>
          <pc:sldMk cId="956733810" sldId="269"/>
        </pc:sldMkLst>
        <pc:spChg chg="mod">
          <ac:chgData name="Elijah Thomas" userId="e11743c4c79ed851" providerId="LiveId" clId="{8D0EAA0D-3ADE-48C4-9BA0-8C3ABB0775C8}" dt="2026-04-24T18:50:01.502" v="4"/>
          <ac:spMkLst>
            <pc:docMk/>
            <pc:sldMk cId="956733810" sldId="269"/>
            <ac:spMk id="2" creationId="{DFEA8203-960A-9FC1-4FC0-AFB10B0A23FB}"/>
          </ac:spMkLst>
        </pc:spChg>
        <pc:picChg chg="add mod">
          <ac:chgData name="Elijah Thomas" userId="e11743c4c79ed851" providerId="LiveId" clId="{8D0EAA0D-3ADE-48C4-9BA0-8C3ABB0775C8}" dt="2026-05-05T23:38:57.328" v="1596" actId="14100"/>
          <ac:picMkLst>
            <pc:docMk/>
            <pc:sldMk cId="956733810" sldId="269"/>
            <ac:picMk id="3" creationId="{50440A90-A825-07B3-12C8-28C89285D678}"/>
          </ac:picMkLst>
        </pc:picChg>
      </pc:sldChg>
      <pc:sldChg chg="addSp delSp modSp mod">
        <pc:chgData name="Elijah Thomas" userId="e11743c4c79ed851" providerId="LiveId" clId="{8D0EAA0D-3ADE-48C4-9BA0-8C3ABB0775C8}" dt="2026-05-05T23:47:50.138" v="1703" actId="2711"/>
        <pc:sldMkLst>
          <pc:docMk/>
          <pc:sldMk cId="3771214650" sldId="270"/>
        </pc:sldMkLst>
        <pc:spChg chg="mod">
          <ac:chgData name="Elijah Thomas" userId="e11743c4c79ed851" providerId="LiveId" clId="{8D0EAA0D-3ADE-48C4-9BA0-8C3ABB0775C8}" dt="2026-04-24T18:50:01.502" v="4"/>
          <ac:spMkLst>
            <pc:docMk/>
            <pc:sldMk cId="3771214650" sldId="270"/>
            <ac:spMk id="2" creationId="{0B5A4A90-3558-0A93-6854-4B82D6034535}"/>
          </ac:spMkLst>
        </pc:spChg>
        <pc:spChg chg="add del mod">
          <ac:chgData name="Elijah Thomas" userId="e11743c4c79ed851" providerId="LiveId" clId="{8D0EAA0D-3ADE-48C4-9BA0-8C3ABB0775C8}" dt="2026-05-04T21:08:08.208" v="1160"/>
          <ac:spMkLst>
            <pc:docMk/>
            <pc:sldMk cId="3771214650" sldId="270"/>
            <ac:spMk id="3" creationId="{26E7BAB1-ACF8-79C5-14FE-651BEF9833C7}"/>
          </ac:spMkLst>
        </pc:spChg>
        <pc:spChg chg="mod">
          <ac:chgData name="Elijah Thomas" userId="e11743c4c79ed851" providerId="LiveId" clId="{8D0EAA0D-3ADE-48C4-9BA0-8C3ABB0775C8}" dt="2026-05-05T23:47:50.138" v="1703" actId="2711"/>
          <ac:spMkLst>
            <pc:docMk/>
            <pc:sldMk cId="3771214650" sldId="270"/>
            <ac:spMk id="4" creationId="{55573AA7-C665-F95C-4C84-9AB08C1AA5A5}"/>
          </ac:spMkLst>
        </pc:spChg>
        <pc:picChg chg="add mod">
          <ac:chgData name="Elijah Thomas" userId="e11743c4c79ed851" providerId="LiveId" clId="{8D0EAA0D-3ADE-48C4-9BA0-8C3ABB0775C8}" dt="2026-05-05T23:39:04.730" v="1598"/>
          <ac:picMkLst>
            <pc:docMk/>
            <pc:sldMk cId="3771214650" sldId="270"/>
            <ac:picMk id="3" creationId="{BA3755A4-F316-45E2-154D-83F67FBBA798}"/>
          </ac:picMkLst>
        </pc:picChg>
      </pc:sldChg>
      <pc:sldChg chg="addSp modSp mod">
        <pc:chgData name="Elijah Thomas" userId="e11743c4c79ed851" providerId="LiveId" clId="{8D0EAA0D-3ADE-48C4-9BA0-8C3ABB0775C8}" dt="2026-05-05T23:43:19.176" v="1665" actId="20577"/>
        <pc:sldMkLst>
          <pc:docMk/>
          <pc:sldMk cId="1737139383" sldId="271"/>
        </pc:sldMkLst>
        <pc:spChg chg="mod">
          <ac:chgData name="Elijah Thomas" userId="e11743c4c79ed851" providerId="LiveId" clId="{8D0EAA0D-3ADE-48C4-9BA0-8C3ABB0775C8}" dt="2026-05-05T23:43:19.176" v="1665" actId="20577"/>
          <ac:spMkLst>
            <pc:docMk/>
            <pc:sldMk cId="1737139383" sldId="271"/>
            <ac:spMk id="2" creationId="{1EED94BB-33EC-9939-F921-C56DADC70910}"/>
          </ac:spMkLst>
        </pc:spChg>
        <pc:graphicFrameChg chg="modGraphic">
          <ac:chgData name="Elijah Thomas" userId="e11743c4c79ed851" providerId="LiveId" clId="{8D0EAA0D-3ADE-48C4-9BA0-8C3ABB0775C8}" dt="2026-05-04T21:03:38.635" v="1060" actId="20577"/>
          <ac:graphicFrameMkLst>
            <pc:docMk/>
            <pc:sldMk cId="1737139383" sldId="271"/>
            <ac:graphicFrameMk id="6" creationId="{22BD3948-6E8E-F9CF-D599-F22B90525EEE}"/>
          </ac:graphicFrameMkLst>
        </pc:graphicFrameChg>
        <pc:picChg chg="add mod">
          <ac:chgData name="Elijah Thomas" userId="e11743c4c79ed851" providerId="LiveId" clId="{8D0EAA0D-3ADE-48C4-9BA0-8C3ABB0775C8}" dt="2026-05-05T23:39:12.898" v="1600" actId="14100"/>
          <ac:picMkLst>
            <pc:docMk/>
            <pc:sldMk cId="1737139383" sldId="271"/>
            <ac:picMk id="3" creationId="{D395C188-E795-032D-39AE-739EC02715E7}"/>
          </ac:picMkLst>
        </pc:picChg>
      </pc:sldChg>
      <pc:sldChg chg="addSp delSp modSp mod">
        <pc:chgData name="Elijah Thomas" userId="e11743c4c79ed851" providerId="LiveId" clId="{8D0EAA0D-3ADE-48C4-9BA0-8C3ABB0775C8}" dt="2026-05-05T23:42:04.111" v="1618" actId="14100"/>
        <pc:sldMkLst>
          <pc:docMk/>
          <pc:sldMk cId="1872665567" sldId="272"/>
        </pc:sldMkLst>
        <pc:spChg chg="mod">
          <ac:chgData name="Elijah Thomas" userId="e11743c4c79ed851" providerId="LiveId" clId="{8D0EAA0D-3ADE-48C4-9BA0-8C3ABB0775C8}" dt="2026-05-05T23:41:59.015" v="1617" actId="1076"/>
          <ac:spMkLst>
            <pc:docMk/>
            <pc:sldMk cId="1872665567" sldId="272"/>
            <ac:spMk id="2" creationId="{5EB17680-CC58-6EC8-AB93-223CB045B420}"/>
          </ac:spMkLst>
        </pc:spChg>
        <pc:spChg chg="del mod">
          <ac:chgData name="Elijah Thomas" userId="e11743c4c79ed851" providerId="LiveId" clId="{8D0EAA0D-3ADE-48C4-9BA0-8C3ABB0775C8}" dt="2026-05-05T23:40:24.121" v="1610"/>
          <ac:spMkLst>
            <pc:docMk/>
            <pc:sldMk cId="1872665567" sldId="272"/>
            <ac:spMk id="3" creationId="{E0307BF9-085B-83F6-1BFB-DE8CFC8B7BBC}"/>
          </ac:spMkLst>
        </pc:spChg>
        <pc:spChg chg="add mod">
          <ac:chgData name="Elijah Thomas" userId="e11743c4c79ed851" providerId="LiveId" clId="{8D0EAA0D-3ADE-48C4-9BA0-8C3ABB0775C8}" dt="2026-05-05T23:42:04.111" v="1618" actId="14100"/>
          <ac:spMkLst>
            <pc:docMk/>
            <pc:sldMk cId="1872665567" sldId="272"/>
            <ac:spMk id="4" creationId="{2FB51FBC-9132-8BEB-9024-B908F13B0483}"/>
          </ac:spMkLst>
        </pc:spChg>
      </pc:sldChg>
      <pc:sldChg chg="addSp delSp modSp new mod">
        <pc:chgData name="Elijah Thomas" userId="e11743c4c79ed851" providerId="LiveId" clId="{8D0EAA0D-3ADE-48C4-9BA0-8C3ABB0775C8}" dt="2026-05-05T23:47:35.243" v="1702" actId="2711"/>
        <pc:sldMkLst>
          <pc:docMk/>
          <pc:sldMk cId="933135094" sldId="273"/>
        </pc:sldMkLst>
        <pc:spChg chg="mod">
          <ac:chgData name="Elijah Thomas" userId="e11743c4c79ed851" providerId="LiveId" clId="{8D0EAA0D-3ADE-48C4-9BA0-8C3ABB0775C8}" dt="2026-05-05T12:24:13.301" v="1217" actId="20577"/>
          <ac:spMkLst>
            <pc:docMk/>
            <pc:sldMk cId="933135094" sldId="273"/>
            <ac:spMk id="2" creationId="{B944DB76-4693-F8CE-E5A3-CCFDB7F52299}"/>
          </ac:spMkLst>
        </pc:spChg>
        <pc:spChg chg="del">
          <ac:chgData name="Elijah Thomas" userId="e11743c4c79ed851" providerId="LiveId" clId="{8D0EAA0D-3ADE-48C4-9BA0-8C3ABB0775C8}" dt="2026-05-05T12:23:03.892" v="1181"/>
          <ac:spMkLst>
            <pc:docMk/>
            <pc:sldMk cId="933135094" sldId="273"/>
            <ac:spMk id="3" creationId="{6BC3C9D3-670F-0AC9-00E0-08F9A44B91E3}"/>
          </ac:spMkLst>
        </pc:spChg>
        <pc:spChg chg="add del mod">
          <ac:chgData name="Elijah Thomas" userId="e11743c4c79ed851" providerId="LiveId" clId="{8D0EAA0D-3ADE-48C4-9BA0-8C3ABB0775C8}" dt="2026-05-05T12:26:49.269" v="1253" actId="12084"/>
          <ac:spMkLst>
            <pc:docMk/>
            <pc:sldMk cId="933135094" sldId="273"/>
            <ac:spMk id="4" creationId="{03F2A456-7AE4-0D6F-C364-B0FB6E956ADF}"/>
          </ac:spMkLst>
        </pc:spChg>
        <pc:spChg chg="add mod">
          <ac:chgData name="Elijah Thomas" userId="e11743c4c79ed851" providerId="LiveId" clId="{8D0EAA0D-3ADE-48C4-9BA0-8C3ABB0775C8}" dt="2026-05-05T23:47:35.243" v="1702" actId="2711"/>
          <ac:spMkLst>
            <pc:docMk/>
            <pc:sldMk cId="933135094" sldId="273"/>
            <ac:spMk id="6" creationId="{EC0D310D-6908-6C1A-AB3D-C1A3975A942A}"/>
          </ac:spMkLst>
        </pc:spChg>
        <pc:spChg chg="add del mod">
          <ac:chgData name="Elijah Thomas" userId="e11743c4c79ed851" providerId="LiveId" clId="{8D0EAA0D-3ADE-48C4-9BA0-8C3ABB0775C8}" dt="2026-05-05T12:30:48.062" v="1293"/>
          <ac:spMkLst>
            <pc:docMk/>
            <pc:sldMk cId="933135094" sldId="273"/>
            <ac:spMk id="8" creationId="{C0AC505A-0BF1-628F-7739-FEFC6553B477}"/>
          </ac:spMkLst>
        </pc:spChg>
        <pc:graphicFrameChg chg="add mod modGraphic">
          <ac:chgData name="Elijah Thomas" userId="e11743c4c79ed851" providerId="LiveId" clId="{8D0EAA0D-3ADE-48C4-9BA0-8C3ABB0775C8}" dt="2026-05-05T12:28:09.051" v="1260" actId="1076"/>
          <ac:graphicFrameMkLst>
            <pc:docMk/>
            <pc:sldMk cId="933135094" sldId="273"/>
            <ac:graphicFrameMk id="7" creationId="{BFFCD697-E0DC-3A63-D233-0BC49FA644D4}"/>
          </ac:graphicFrameMkLst>
        </pc:graphicFrameChg>
        <pc:picChg chg="add mod">
          <ac:chgData name="Elijah Thomas" userId="e11743c4c79ed851" providerId="LiveId" clId="{8D0EAA0D-3ADE-48C4-9BA0-8C3ABB0775C8}" dt="2026-05-05T23:39:02.353" v="1597"/>
          <ac:picMkLst>
            <pc:docMk/>
            <pc:sldMk cId="933135094" sldId="273"/>
            <ac:picMk id="3" creationId="{E9B52B27-1106-AFB3-1A96-8C38702E888A}"/>
          </ac:picMkLst>
        </pc:picChg>
      </pc:sldChg>
      <pc:sldChg chg="addSp delSp modSp new mod ord setBg">
        <pc:chgData name="Elijah Thomas" userId="e11743c4c79ed851" providerId="LiveId" clId="{8D0EAA0D-3ADE-48C4-9BA0-8C3ABB0775C8}" dt="2026-05-05T23:45:24.956" v="1677" actId="2711"/>
        <pc:sldMkLst>
          <pc:docMk/>
          <pc:sldMk cId="2258742431" sldId="274"/>
        </pc:sldMkLst>
        <pc:spChg chg="mod">
          <ac:chgData name="Elijah Thomas" userId="e11743c4c79ed851" providerId="LiveId" clId="{8D0EAA0D-3ADE-48C4-9BA0-8C3ABB0775C8}" dt="2026-05-05T12:42:23.572" v="1422" actId="26606"/>
          <ac:spMkLst>
            <pc:docMk/>
            <pc:sldMk cId="2258742431" sldId="274"/>
            <ac:spMk id="2" creationId="{C1063DF9-AFC6-F222-96A3-745E500B0ACF}"/>
          </ac:spMkLst>
        </pc:spChg>
        <pc:spChg chg="mod">
          <ac:chgData name="Elijah Thomas" userId="e11743c4c79ed851" providerId="LiveId" clId="{8D0EAA0D-3ADE-48C4-9BA0-8C3ABB0775C8}" dt="2026-05-05T23:45:24.956" v="1677" actId="2711"/>
          <ac:spMkLst>
            <pc:docMk/>
            <pc:sldMk cId="2258742431" sldId="274"/>
            <ac:spMk id="3" creationId="{B481E2E5-4C68-D5B3-F6FD-1F133E3EE321}"/>
          </ac:spMkLst>
        </pc:spChg>
        <pc:spChg chg="add mod ord">
          <ac:chgData name="Elijah Thomas" userId="e11743c4c79ed851" providerId="LiveId" clId="{8D0EAA0D-3ADE-48C4-9BA0-8C3ABB0775C8}" dt="2026-05-05T12:42:23.572" v="1422" actId="26606"/>
          <ac:spMkLst>
            <pc:docMk/>
            <pc:sldMk cId="2258742431" sldId="274"/>
            <ac:spMk id="4" creationId="{70E906C3-D0AF-FC49-9086-D36133FD4122}"/>
          </ac:spMkLst>
        </pc:spChg>
        <pc:spChg chg="add">
          <ac:chgData name="Elijah Thomas" userId="e11743c4c79ed851" providerId="LiveId" clId="{8D0EAA0D-3ADE-48C4-9BA0-8C3ABB0775C8}" dt="2026-05-05T12:39:44.711" v="1387"/>
          <ac:spMkLst>
            <pc:docMk/>
            <pc:sldMk cId="2258742431" sldId="274"/>
            <ac:spMk id="5" creationId="{7BD86443-4401-B144-C969-64391E09D4B4}"/>
          </ac:spMkLst>
        </pc:spChg>
        <pc:spChg chg="add del mod">
          <ac:chgData name="Elijah Thomas" userId="e11743c4c79ed851" providerId="LiveId" clId="{8D0EAA0D-3ADE-48C4-9BA0-8C3ABB0775C8}" dt="2026-05-05T12:48:35.249" v="1468"/>
          <ac:spMkLst>
            <pc:docMk/>
            <pc:sldMk cId="2258742431" sldId="274"/>
            <ac:spMk id="6" creationId="{28A985D6-3E6F-EF03-41A8-81F7796316F1}"/>
          </ac:spMkLst>
        </pc:spChg>
        <pc:spChg chg="add mod">
          <ac:chgData name="Elijah Thomas" userId="e11743c4c79ed851" providerId="LiveId" clId="{8D0EAA0D-3ADE-48C4-9BA0-8C3ABB0775C8}" dt="2026-05-05T13:01:00.701" v="1552" actId="1076"/>
          <ac:spMkLst>
            <pc:docMk/>
            <pc:sldMk cId="2258742431" sldId="274"/>
            <ac:spMk id="7" creationId="{5B12E0A9-37AC-F193-E6D6-4B4919C1AA99}"/>
          </ac:spMkLst>
        </pc:spChg>
        <pc:spChg chg="add">
          <ac:chgData name="Elijah Thomas" userId="e11743c4c79ed851" providerId="LiveId" clId="{8D0EAA0D-3ADE-48C4-9BA0-8C3ABB0775C8}" dt="2026-05-05T12:42:23.572" v="1422" actId="26606"/>
          <ac:spMkLst>
            <pc:docMk/>
            <pc:sldMk cId="2258742431" sldId="274"/>
            <ac:spMk id="2059" creationId="{8267EEE4-6354-4F1C-9484-951F0EB92F1B}"/>
          </ac:spMkLst>
        </pc:spChg>
        <pc:spChg chg="add">
          <ac:chgData name="Elijah Thomas" userId="e11743c4c79ed851" providerId="LiveId" clId="{8D0EAA0D-3ADE-48C4-9BA0-8C3ABB0775C8}" dt="2026-05-05T12:42:23.572" v="1422" actId="26606"/>
          <ac:spMkLst>
            <pc:docMk/>
            <pc:sldMk cId="2258742431" sldId="274"/>
            <ac:spMk id="2061" creationId="{0E5A83F9-E6B8-40BD-9C0D-9A6F15650742}"/>
          </ac:spMkLst>
        </pc:spChg>
        <pc:picChg chg="add mod">
          <ac:chgData name="Elijah Thomas" userId="e11743c4c79ed851" providerId="LiveId" clId="{8D0EAA0D-3ADE-48C4-9BA0-8C3ABB0775C8}" dt="2026-05-05T12:42:23.572" v="1422" actId="26606"/>
          <ac:picMkLst>
            <pc:docMk/>
            <pc:sldMk cId="2258742431" sldId="274"/>
            <ac:picMk id="2052" creationId="{A7456478-D32D-5675-53AB-9C90D13BC3B1}"/>
          </ac:picMkLst>
        </pc:picChg>
        <pc:picChg chg="add mod">
          <ac:chgData name="Elijah Thomas" userId="e11743c4c79ed851" providerId="LiveId" clId="{8D0EAA0D-3ADE-48C4-9BA0-8C3ABB0775C8}" dt="2026-05-05T12:42:23.572" v="1422" actId="26606"/>
          <ac:picMkLst>
            <pc:docMk/>
            <pc:sldMk cId="2258742431" sldId="274"/>
            <ac:picMk id="2054" creationId="{95E61221-0732-8064-6252-04A4E2D822BF}"/>
          </ac:picMkLst>
        </pc:picChg>
      </pc:sldChg>
      <pc:sldChg chg="addSp modSp new mod setBg">
        <pc:chgData name="Elijah Thomas" userId="e11743c4c79ed851" providerId="LiveId" clId="{8D0EAA0D-3ADE-48C4-9BA0-8C3ABB0775C8}" dt="2026-05-05T23:39:22.839" v="1602" actId="14100"/>
        <pc:sldMkLst>
          <pc:docMk/>
          <pc:sldMk cId="385245552" sldId="275"/>
        </pc:sldMkLst>
        <pc:spChg chg="mod">
          <ac:chgData name="Elijah Thomas" userId="e11743c4c79ed851" providerId="LiveId" clId="{8D0EAA0D-3ADE-48C4-9BA0-8C3ABB0775C8}" dt="2026-05-05T12:57:31.661" v="1544" actId="26606"/>
          <ac:spMkLst>
            <pc:docMk/>
            <pc:sldMk cId="385245552" sldId="275"/>
            <ac:spMk id="2" creationId="{2ED4BB64-6368-685C-23E9-982374C170F9}"/>
          </ac:spMkLst>
        </pc:spChg>
        <pc:spChg chg="mod">
          <ac:chgData name="Elijah Thomas" userId="e11743c4c79ed851" providerId="LiveId" clId="{8D0EAA0D-3ADE-48C4-9BA0-8C3ABB0775C8}" dt="2026-05-05T12:57:31.661" v="1544" actId="26606"/>
          <ac:spMkLst>
            <pc:docMk/>
            <pc:sldMk cId="385245552" sldId="275"/>
            <ac:spMk id="3" creationId="{BE76FFF0-1D26-A3DB-3634-D3D9258206F6}"/>
          </ac:spMkLst>
        </pc:spChg>
        <pc:spChg chg="add">
          <ac:chgData name="Elijah Thomas" userId="e11743c4c79ed851" providerId="LiveId" clId="{8D0EAA0D-3ADE-48C4-9BA0-8C3ABB0775C8}" dt="2026-05-05T12:57:31.661" v="1544" actId="26606"/>
          <ac:spMkLst>
            <pc:docMk/>
            <pc:sldMk cId="385245552" sldId="275"/>
            <ac:spMk id="3079" creationId="{2A4588C6-4069-4731-BFB4-10F1E6D37842}"/>
          </ac:spMkLst>
        </pc:spChg>
        <pc:spChg chg="add">
          <ac:chgData name="Elijah Thomas" userId="e11743c4c79ed851" providerId="LiveId" clId="{8D0EAA0D-3ADE-48C4-9BA0-8C3ABB0775C8}" dt="2026-05-05T12:57:31.661" v="1544" actId="26606"/>
          <ac:spMkLst>
            <pc:docMk/>
            <pc:sldMk cId="385245552" sldId="275"/>
            <ac:spMk id="3081" creationId="{23370524-0FE7-41B4-ABCF-7FB26B6CF1F6}"/>
          </ac:spMkLst>
        </pc:spChg>
        <pc:spChg chg="add">
          <ac:chgData name="Elijah Thomas" userId="e11743c4c79ed851" providerId="LiveId" clId="{8D0EAA0D-3ADE-48C4-9BA0-8C3ABB0775C8}" dt="2026-05-05T12:57:31.661" v="1544" actId="26606"/>
          <ac:spMkLst>
            <pc:docMk/>
            <pc:sldMk cId="385245552" sldId="275"/>
            <ac:spMk id="3087" creationId="{4E93B92B-0DD5-4277-9D69-972ABADC3559}"/>
          </ac:spMkLst>
        </pc:spChg>
        <pc:spChg chg="add">
          <ac:chgData name="Elijah Thomas" userId="e11743c4c79ed851" providerId="LiveId" clId="{8D0EAA0D-3ADE-48C4-9BA0-8C3ABB0775C8}" dt="2026-05-05T12:57:31.661" v="1544" actId="26606"/>
          <ac:spMkLst>
            <pc:docMk/>
            <pc:sldMk cId="385245552" sldId="275"/>
            <ac:spMk id="3089" creationId="{7CE87768-354E-4E3F-8202-9F387CF50590}"/>
          </ac:spMkLst>
        </pc:spChg>
        <pc:spChg chg="add">
          <ac:chgData name="Elijah Thomas" userId="e11743c4c79ed851" providerId="LiveId" clId="{8D0EAA0D-3ADE-48C4-9BA0-8C3ABB0775C8}" dt="2026-05-05T12:57:31.661" v="1544" actId="26606"/>
          <ac:spMkLst>
            <pc:docMk/>
            <pc:sldMk cId="385245552" sldId="275"/>
            <ac:spMk id="3093" creationId="{8AAB91E3-41BE-4478-BF23-A24D43E146C5}"/>
          </ac:spMkLst>
        </pc:spChg>
        <pc:spChg chg="add">
          <ac:chgData name="Elijah Thomas" userId="e11743c4c79ed851" providerId="LiveId" clId="{8D0EAA0D-3ADE-48C4-9BA0-8C3ABB0775C8}" dt="2026-05-05T12:57:31.661" v="1544" actId="26606"/>
          <ac:spMkLst>
            <pc:docMk/>
            <pc:sldMk cId="385245552" sldId="275"/>
            <ac:spMk id="3095" creationId="{96DFC7EA-8516-41F1-8ED9-C0A8E1E0862A}"/>
          </ac:spMkLst>
        </pc:spChg>
        <pc:spChg chg="add">
          <ac:chgData name="Elijah Thomas" userId="e11743c4c79ed851" providerId="LiveId" clId="{8D0EAA0D-3ADE-48C4-9BA0-8C3ABB0775C8}" dt="2026-05-05T12:57:31.661" v="1544" actId="26606"/>
          <ac:spMkLst>
            <pc:docMk/>
            <pc:sldMk cId="385245552" sldId="275"/>
            <ac:spMk id="3097" creationId="{E24E972C-8744-4CFA-B783-41EA3CC38199}"/>
          </ac:spMkLst>
        </pc:spChg>
        <pc:spChg chg="add">
          <ac:chgData name="Elijah Thomas" userId="e11743c4c79ed851" providerId="LiveId" clId="{8D0EAA0D-3ADE-48C4-9BA0-8C3ABB0775C8}" dt="2026-05-05T12:57:31.661" v="1544" actId="26606"/>
          <ac:spMkLst>
            <pc:docMk/>
            <pc:sldMk cId="385245552" sldId="275"/>
            <ac:spMk id="3099" creationId="{C7C88F2E-E233-48BA-B85F-D06BA522B790}"/>
          </ac:spMkLst>
        </pc:spChg>
        <pc:picChg chg="add mod">
          <ac:chgData name="Elijah Thomas" userId="e11743c4c79ed851" providerId="LiveId" clId="{8D0EAA0D-3ADE-48C4-9BA0-8C3ABB0775C8}" dt="2026-05-05T23:39:22.839" v="1602" actId="14100"/>
          <ac:picMkLst>
            <pc:docMk/>
            <pc:sldMk cId="385245552" sldId="275"/>
            <ac:picMk id="4" creationId="{F5E0B9F5-FDFE-BF67-BE37-1804B6CC6DE0}"/>
          </ac:picMkLst>
        </pc:picChg>
        <pc:picChg chg="add mod">
          <ac:chgData name="Elijah Thomas" userId="e11743c4c79ed851" providerId="LiveId" clId="{8D0EAA0D-3ADE-48C4-9BA0-8C3ABB0775C8}" dt="2026-05-05T13:28:33.958" v="1579" actId="1076"/>
          <ac:picMkLst>
            <pc:docMk/>
            <pc:sldMk cId="385245552" sldId="275"/>
            <ac:picMk id="3074" creationId="{10711231-BC77-B69F-2323-09DA95E65452}"/>
          </ac:picMkLst>
        </pc:picChg>
      </pc:sldChg>
      <pc:sldChg chg="addSp delSp modSp new mod">
        <pc:chgData name="Elijah Thomas" userId="e11743c4c79ed851" providerId="LiveId" clId="{8D0EAA0D-3ADE-48C4-9BA0-8C3ABB0775C8}" dt="2026-05-05T23:43:05.448" v="1646" actId="1076"/>
        <pc:sldMkLst>
          <pc:docMk/>
          <pc:sldMk cId="3662495184" sldId="276"/>
        </pc:sldMkLst>
        <pc:spChg chg="mod">
          <ac:chgData name="Elijah Thomas" userId="e11743c4c79ed851" providerId="LiveId" clId="{8D0EAA0D-3ADE-48C4-9BA0-8C3ABB0775C8}" dt="2026-05-05T23:42:39.698" v="1643" actId="20577"/>
          <ac:spMkLst>
            <pc:docMk/>
            <pc:sldMk cId="3662495184" sldId="276"/>
            <ac:spMk id="2" creationId="{7491F556-DE62-EC5E-8398-A6E5A63DB50E}"/>
          </ac:spMkLst>
        </pc:spChg>
        <pc:spChg chg="del">
          <ac:chgData name="Elijah Thomas" userId="e11743c4c79ed851" providerId="LiveId" clId="{8D0EAA0D-3ADE-48C4-9BA0-8C3ABB0775C8}" dt="2026-05-05T23:42:59.425" v="1644"/>
          <ac:spMkLst>
            <pc:docMk/>
            <pc:sldMk cId="3662495184" sldId="276"/>
            <ac:spMk id="3" creationId="{45CC0F62-6316-B27E-2686-A13E7DA94DF9}"/>
          </ac:spMkLst>
        </pc:spChg>
        <pc:spChg chg="add mod">
          <ac:chgData name="Elijah Thomas" userId="e11743c4c79ed851" providerId="LiveId" clId="{8D0EAA0D-3ADE-48C4-9BA0-8C3ABB0775C8}" dt="2026-05-05T23:43:05.448" v="1646" actId="1076"/>
          <ac:spMkLst>
            <pc:docMk/>
            <pc:sldMk cId="3662495184" sldId="276"/>
            <ac:spMk id="4" creationId="{896CD5CD-63F4-7B60-A679-12DE217679B9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7" Type="http://schemas.openxmlformats.org/officeDocument/2006/relationships/image" Target="../media/image11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6" Type="http://schemas.openxmlformats.org/officeDocument/2006/relationships/image" Target="../media/image10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6" Type="http://schemas.openxmlformats.org/officeDocument/2006/relationships/image" Target="../media/image21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svg"/><Relationship Id="rId1" Type="http://schemas.openxmlformats.org/officeDocument/2006/relationships/image" Target="../media/image26.svg"/><Relationship Id="rId6" Type="http://schemas.openxmlformats.org/officeDocument/2006/relationships/image" Target="../media/image31.svg"/><Relationship Id="rId5" Type="http://schemas.openxmlformats.org/officeDocument/2006/relationships/image" Target="../media/image30.svg"/><Relationship Id="rId4" Type="http://schemas.openxmlformats.org/officeDocument/2006/relationships/image" Target="../media/image2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18.svg"/><Relationship Id="rId1" Type="http://schemas.openxmlformats.org/officeDocument/2006/relationships/image" Target="../media/image40.svg"/><Relationship Id="rId4" Type="http://schemas.openxmlformats.org/officeDocument/2006/relationships/image" Target="../media/image42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svg"/><Relationship Id="rId2" Type="http://schemas.openxmlformats.org/officeDocument/2006/relationships/image" Target="../media/image45.svg"/><Relationship Id="rId1" Type="http://schemas.openxmlformats.org/officeDocument/2006/relationships/image" Target="../media/image44.svg"/><Relationship Id="rId5" Type="http://schemas.openxmlformats.org/officeDocument/2006/relationships/image" Target="../media/image48.svg"/><Relationship Id="rId4" Type="http://schemas.openxmlformats.org/officeDocument/2006/relationships/image" Target="../media/image47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51.svg"/><Relationship Id="rId1" Type="http://schemas.openxmlformats.org/officeDocument/2006/relationships/image" Target="../media/image50.svg"/><Relationship Id="rId4" Type="http://schemas.openxmlformats.org/officeDocument/2006/relationships/image" Target="../media/image5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7" Type="http://schemas.openxmlformats.org/officeDocument/2006/relationships/image" Target="../media/image11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6" Type="http://schemas.openxmlformats.org/officeDocument/2006/relationships/image" Target="../media/image10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6" Type="http://schemas.openxmlformats.org/officeDocument/2006/relationships/image" Target="../media/image21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svg"/><Relationship Id="rId1" Type="http://schemas.openxmlformats.org/officeDocument/2006/relationships/image" Target="../media/image26.svg"/><Relationship Id="rId6" Type="http://schemas.openxmlformats.org/officeDocument/2006/relationships/image" Target="../media/image31.svg"/><Relationship Id="rId5" Type="http://schemas.openxmlformats.org/officeDocument/2006/relationships/image" Target="../media/image30.svg"/><Relationship Id="rId4" Type="http://schemas.openxmlformats.org/officeDocument/2006/relationships/image" Target="../media/image2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18.svg"/><Relationship Id="rId1" Type="http://schemas.openxmlformats.org/officeDocument/2006/relationships/image" Target="../media/image40.svg"/><Relationship Id="rId4" Type="http://schemas.openxmlformats.org/officeDocument/2006/relationships/image" Target="../media/image42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svg"/><Relationship Id="rId2" Type="http://schemas.openxmlformats.org/officeDocument/2006/relationships/image" Target="../media/image45.svg"/><Relationship Id="rId1" Type="http://schemas.openxmlformats.org/officeDocument/2006/relationships/image" Target="../media/image44.svg"/><Relationship Id="rId5" Type="http://schemas.openxmlformats.org/officeDocument/2006/relationships/image" Target="../media/image48.svg"/><Relationship Id="rId4" Type="http://schemas.openxmlformats.org/officeDocument/2006/relationships/image" Target="../media/image47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51.svg"/><Relationship Id="rId1" Type="http://schemas.openxmlformats.org/officeDocument/2006/relationships/image" Target="../media/image50.svg"/><Relationship Id="rId4" Type="http://schemas.openxmlformats.org/officeDocument/2006/relationships/image" Target="../media/image5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F4B176-0113-452D-B859-DEE885AA2E1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D4B7EA7-E2FB-4DB6-A808-BF494499D5B1}">
      <dgm:prSet/>
      <dgm:spPr/>
      <dgm:t>
        <a:bodyPr/>
        <a:lstStyle/>
        <a:p>
          <a:r>
            <a:rPr lang="en-US" dirty="0"/>
            <a:t>Located within Pembrokeshire Coast National Park </a:t>
          </a:r>
          <a:r>
            <a:rPr lang="en-GB" dirty="0"/>
            <a:t>(Wales, 2023)</a:t>
          </a:r>
        </a:p>
      </dgm:t>
    </dgm:pt>
    <dgm:pt modelId="{D6683F4B-E7E3-4171-BBC9-52896F7E7D63}" type="parTrans" cxnId="{E2E264E9-2E65-4648-B474-7203D6D6DCAD}">
      <dgm:prSet/>
      <dgm:spPr/>
      <dgm:t>
        <a:bodyPr/>
        <a:lstStyle/>
        <a:p>
          <a:endParaRPr lang="en-GB"/>
        </a:p>
      </dgm:t>
    </dgm:pt>
    <dgm:pt modelId="{E6153732-C78F-4999-84DE-56AE2B06BAB7}" type="sibTrans" cxnId="{E2E264E9-2E65-4648-B474-7203D6D6DCAD}">
      <dgm:prSet/>
      <dgm:spPr/>
      <dgm:t>
        <a:bodyPr/>
        <a:lstStyle/>
        <a:p>
          <a:endParaRPr lang="en-GB"/>
        </a:p>
      </dgm:t>
    </dgm:pt>
    <dgm:pt modelId="{56A4CD41-DDEF-4D4D-BD9E-BAE3E1D06072}">
      <dgm:prSet/>
      <dgm:spPr/>
      <dgm:t>
        <a:bodyPr/>
        <a:lstStyle/>
        <a:p>
          <a:r>
            <a:rPr lang="en-US" dirty="0"/>
            <a:t>Historic coastal town in Pembrokeshire</a:t>
          </a:r>
          <a:endParaRPr lang="en-GB" dirty="0"/>
        </a:p>
      </dgm:t>
    </dgm:pt>
    <dgm:pt modelId="{CF392A3A-60F7-45EA-BDF8-62511CC09952}" type="parTrans" cxnId="{191FE76B-5AD8-4E7A-888A-C0D1114FD9CC}">
      <dgm:prSet/>
      <dgm:spPr/>
      <dgm:t>
        <a:bodyPr/>
        <a:lstStyle/>
        <a:p>
          <a:endParaRPr lang="en-GB"/>
        </a:p>
      </dgm:t>
    </dgm:pt>
    <dgm:pt modelId="{ED26E013-4407-4CFE-BA7A-C3905298F1A8}" type="sibTrans" cxnId="{191FE76B-5AD8-4E7A-888A-C0D1114FD9CC}">
      <dgm:prSet/>
      <dgm:spPr/>
      <dgm:t>
        <a:bodyPr/>
        <a:lstStyle/>
        <a:p>
          <a:endParaRPr lang="en-GB"/>
        </a:p>
      </dgm:t>
    </dgm:pt>
    <dgm:pt modelId="{C76E14C0-F091-41D9-95DF-6D19D24C1CC9}">
      <dgm:prSet/>
      <dgm:spPr/>
      <dgm:t>
        <a:bodyPr/>
        <a:lstStyle/>
        <a:p>
          <a:r>
            <a:rPr lang="en-US"/>
            <a:t>Holds a </a:t>
          </a:r>
          <a:r>
            <a:rPr lang="en-GB"/>
            <a:t>Strong domestic tourism appeal</a:t>
          </a:r>
        </a:p>
      </dgm:t>
    </dgm:pt>
    <dgm:pt modelId="{EED1517D-A372-46AC-8A50-7CD105C9EAE5}" type="parTrans" cxnId="{29698EF8-C503-4EE0-BB46-7B971DBB66C9}">
      <dgm:prSet/>
      <dgm:spPr/>
      <dgm:t>
        <a:bodyPr/>
        <a:lstStyle/>
        <a:p>
          <a:endParaRPr lang="en-GB"/>
        </a:p>
      </dgm:t>
    </dgm:pt>
    <dgm:pt modelId="{19388050-1F7F-4E6D-A2EC-4B9DE9930F8B}" type="sibTrans" cxnId="{29698EF8-C503-4EE0-BB46-7B971DBB66C9}">
      <dgm:prSet/>
      <dgm:spPr/>
      <dgm:t>
        <a:bodyPr/>
        <a:lstStyle/>
        <a:p>
          <a:endParaRPr lang="en-GB"/>
        </a:p>
      </dgm:t>
    </dgm:pt>
    <dgm:pt modelId="{7282C01C-A8AE-4D9C-A529-AD224D5CE404}">
      <dgm:prSet/>
      <dgm:spPr/>
      <dgm:t>
        <a:bodyPr/>
        <a:lstStyle/>
        <a:p>
          <a:r>
            <a:rPr lang="en-GB" dirty="0"/>
            <a:t>Limited international market penetration</a:t>
          </a:r>
        </a:p>
      </dgm:t>
    </dgm:pt>
    <dgm:pt modelId="{222D3FFB-BB1B-472E-B740-1051E4C43C68}" type="parTrans" cxnId="{2C210C4E-A400-4464-BDF5-F8E1BD01925B}">
      <dgm:prSet/>
      <dgm:spPr/>
      <dgm:t>
        <a:bodyPr/>
        <a:lstStyle/>
        <a:p>
          <a:endParaRPr lang="en-GB"/>
        </a:p>
      </dgm:t>
    </dgm:pt>
    <dgm:pt modelId="{CF173684-D7A9-4205-B8AB-204BC496423A}" type="sibTrans" cxnId="{2C210C4E-A400-4464-BDF5-F8E1BD01925B}">
      <dgm:prSet/>
      <dgm:spPr/>
      <dgm:t>
        <a:bodyPr/>
        <a:lstStyle/>
        <a:p>
          <a:endParaRPr lang="en-GB"/>
        </a:p>
      </dgm:t>
    </dgm:pt>
    <dgm:pt modelId="{85474D12-D1AC-424B-A3AB-347A67754251}">
      <dgm:prSet/>
      <dgm:spPr/>
      <dgm:t>
        <a:bodyPr/>
        <a:lstStyle/>
        <a:p>
          <a:r>
            <a:rPr lang="en-GB" dirty="0"/>
            <a:t>Accessible Seaside town In Wales from London and England Via Car, National Express or Train (</a:t>
          </a:r>
          <a:r>
            <a:rPr lang="en-GB" dirty="0" err="1"/>
            <a:t>NetworkRail</a:t>
          </a:r>
          <a:r>
            <a:rPr lang="en-GB" dirty="0"/>
            <a:t>, 2019)</a:t>
          </a:r>
        </a:p>
      </dgm:t>
    </dgm:pt>
    <dgm:pt modelId="{3AAE6FA9-0F75-48A0-B21A-7C8AD54DAB6C}" type="parTrans" cxnId="{C07F248E-924D-4144-875F-80BE07B4073F}">
      <dgm:prSet/>
      <dgm:spPr/>
      <dgm:t>
        <a:bodyPr/>
        <a:lstStyle/>
        <a:p>
          <a:endParaRPr lang="en-GB"/>
        </a:p>
      </dgm:t>
    </dgm:pt>
    <dgm:pt modelId="{08D70565-039B-4A3D-A3B4-0A7543826DCF}" type="sibTrans" cxnId="{C07F248E-924D-4144-875F-80BE07B4073F}">
      <dgm:prSet/>
      <dgm:spPr/>
      <dgm:t>
        <a:bodyPr/>
        <a:lstStyle/>
        <a:p>
          <a:endParaRPr lang="en-GB"/>
        </a:p>
      </dgm:t>
    </dgm:pt>
    <dgm:pt modelId="{FBB6B15A-C5DD-474E-9DDD-6438D2BF9562}" type="pres">
      <dgm:prSet presAssocID="{14F4B176-0113-452D-B859-DEE885AA2E1A}" presName="linear" presStyleCnt="0">
        <dgm:presLayoutVars>
          <dgm:animLvl val="lvl"/>
          <dgm:resizeHandles val="exact"/>
        </dgm:presLayoutVars>
      </dgm:prSet>
      <dgm:spPr/>
    </dgm:pt>
    <dgm:pt modelId="{70EB09B6-2AA4-4F84-B6D6-17CFB4691331}" type="pres">
      <dgm:prSet presAssocID="{2D4B7EA7-E2FB-4DB6-A808-BF494499D5B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2D538AD-6DA5-4A4F-888D-A66F42F0AE79}" type="pres">
      <dgm:prSet presAssocID="{E6153732-C78F-4999-84DE-56AE2B06BAB7}" presName="spacer" presStyleCnt="0"/>
      <dgm:spPr/>
    </dgm:pt>
    <dgm:pt modelId="{9A20D8B2-2A51-4424-B164-80C9CDE715DE}" type="pres">
      <dgm:prSet presAssocID="{56A4CD41-DDEF-4D4D-BD9E-BAE3E1D0607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B65544C-3194-468B-A80C-027AC2EAD6B5}" type="pres">
      <dgm:prSet presAssocID="{ED26E013-4407-4CFE-BA7A-C3905298F1A8}" presName="spacer" presStyleCnt="0"/>
      <dgm:spPr/>
    </dgm:pt>
    <dgm:pt modelId="{595563F1-E2AF-47AB-A661-795C411343C8}" type="pres">
      <dgm:prSet presAssocID="{C76E14C0-F091-41D9-95DF-6D19D24C1CC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7F8C48C-FBA1-4CFC-BAA9-3CC24A6D31AE}" type="pres">
      <dgm:prSet presAssocID="{19388050-1F7F-4E6D-A2EC-4B9DE9930F8B}" presName="spacer" presStyleCnt="0"/>
      <dgm:spPr/>
    </dgm:pt>
    <dgm:pt modelId="{EDF3E6E7-9534-49C2-9794-18FBA39204E2}" type="pres">
      <dgm:prSet presAssocID="{7282C01C-A8AE-4D9C-A529-AD224D5CE40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4F087E6-B901-47C8-A713-14317B04DBE0}" type="pres">
      <dgm:prSet presAssocID="{CF173684-D7A9-4205-B8AB-204BC496423A}" presName="spacer" presStyleCnt="0"/>
      <dgm:spPr/>
    </dgm:pt>
    <dgm:pt modelId="{B1A7374D-BEB8-4F05-B15D-AD5A2293254B}" type="pres">
      <dgm:prSet presAssocID="{85474D12-D1AC-424B-A3AB-347A6775425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CFDD90A-2975-4BC7-A471-DB8826BEB911}" type="presOf" srcId="{14F4B176-0113-452D-B859-DEE885AA2E1A}" destId="{FBB6B15A-C5DD-474E-9DDD-6438D2BF9562}" srcOrd="0" destOrd="0" presId="urn:microsoft.com/office/officeart/2005/8/layout/vList2"/>
    <dgm:cxn modelId="{28C4F51E-22A8-495C-B79D-E465EBDD0E9C}" type="presOf" srcId="{7282C01C-A8AE-4D9C-A529-AD224D5CE404}" destId="{EDF3E6E7-9534-49C2-9794-18FBA39204E2}" srcOrd="0" destOrd="0" presId="urn:microsoft.com/office/officeart/2005/8/layout/vList2"/>
    <dgm:cxn modelId="{191FE76B-5AD8-4E7A-888A-C0D1114FD9CC}" srcId="{14F4B176-0113-452D-B859-DEE885AA2E1A}" destId="{56A4CD41-DDEF-4D4D-BD9E-BAE3E1D06072}" srcOrd="1" destOrd="0" parTransId="{CF392A3A-60F7-45EA-BDF8-62511CC09952}" sibTransId="{ED26E013-4407-4CFE-BA7A-C3905298F1A8}"/>
    <dgm:cxn modelId="{2C210C4E-A400-4464-BDF5-F8E1BD01925B}" srcId="{14F4B176-0113-452D-B859-DEE885AA2E1A}" destId="{7282C01C-A8AE-4D9C-A529-AD224D5CE404}" srcOrd="3" destOrd="0" parTransId="{222D3FFB-BB1B-472E-B740-1051E4C43C68}" sibTransId="{CF173684-D7A9-4205-B8AB-204BC496423A}"/>
    <dgm:cxn modelId="{6BDFEF6E-3FA9-41A4-BFC4-0D120800B92A}" type="presOf" srcId="{C76E14C0-F091-41D9-95DF-6D19D24C1CC9}" destId="{595563F1-E2AF-47AB-A661-795C411343C8}" srcOrd="0" destOrd="0" presId="urn:microsoft.com/office/officeart/2005/8/layout/vList2"/>
    <dgm:cxn modelId="{4B1D7380-A11F-457E-AC65-7D16E685C87D}" type="presOf" srcId="{2D4B7EA7-E2FB-4DB6-A808-BF494499D5B1}" destId="{70EB09B6-2AA4-4F84-B6D6-17CFB4691331}" srcOrd="0" destOrd="0" presId="urn:microsoft.com/office/officeart/2005/8/layout/vList2"/>
    <dgm:cxn modelId="{D5DCF788-C564-4F19-858E-3148F72DCA38}" type="presOf" srcId="{85474D12-D1AC-424B-A3AB-347A67754251}" destId="{B1A7374D-BEB8-4F05-B15D-AD5A2293254B}" srcOrd="0" destOrd="0" presId="urn:microsoft.com/office/officeart/2005/8/layout/vList2"/>
    <dgm:cxn modelId="{C07F248E-924D-4144-875F-80BE07B4073F}" srcId="{14F4B176-0113-452D-B859-DEE885AA2E1A}" destId="{85474D12-D1AC-424B-A3AB-347A67754251}" srcOrd="4" destOrd="0" parTransId="{3AAE6FA9-0F75-48A0-B21A-7C8AD54DAB6C}" sibTransId="{08D70565-039B-4A3D-A3B4-0A7543826DCF}"/>
    <dgm:cxn modelId="{6B3231B8-2D6D-486E-AFA9-DB0E598F84E7}" type="presOf" srcId="{56A4CD41-DDEF-4D4D-BD9E-BAE3E1D06072}" destId="{9A20D8B2-2A51-4424-B164-80C9CDE715DE}" srcOrd="0" destOrd="0" presId="urn:microsoft.com/office/officeart/2005/8/layout/vList2"/>
    <dgm:cxn modelId="{E2E264E9-2E65-4648-B474-7203D6D6DCAD}" srcId="{14F4B176-0113-452D-B859-DEE885AA2E1A}" destId="{2D4B7EA7-E2FB-4DB6-A808-BF494499D5B1}" srcOrd="0" destOrd="0" parTransId="{D6683F4B-E7E3-4171-BBC9-52896F7E7D63}" sibTransId="{E6153732-C78F-4999-84DE-56AE2B06BAB7}"/>
    <dgm:cxn modelId="{29698EF8-C503-4EE0-BB46-7B971DBB66C9}" srcId="{14F4B176-0113-452D-B859-DEE885AA2E1A}" destId="{C76E14C0-F091-41D9-95DF-6D19D24C1CC9}" srcOrd="2" destOrd="0" parTransId="{EED1517D-A372-46AC-8A50-7CD105C9EAE5}" sibTransId="{19388050-1F7F-4E6D-A2EC-4B9DE9930F8B}"/>
    <dgm:cxn modelId="{C5C9554C-A4D7-4F5C-8B18-87149CC694D2}" type="presParOf" srcId="{FBB6B15A-C5DD-474E-9DDD-6438D2BF9562}" destId="{70EB09B6-2AA4-4F84-B6D6-17CFB4691331}" srcOrd="0" destOrd="0" presId="urn:microsoft.com/office/officeart/2005/8/layout/vList2"/>
    <dgm:cxn modelId="{E71D7F02-25CB-4E17-B337-F58CB16C963D}" type="presParOf" srcId="{FBB6B15A-C5DD-474E-9DDD-6438D2BF9562}" destId="{32D538AD-6DA5-4A4F-888D-A66F42F0AE79}" srcOrd="1" destOrd="0" presId="urn:microsoft.com/office/officeart/2005/8/layout/vList2"/>
    <dgm:cxn modelId="{5BBF59F1-FF9B-4885-BBEB-C06175BBE790}" type="presParOf" srcId="{FBB6B15A-C5DD-474E-9DDD-6438D2BF9562}" destId="{9A20D8B2-2A51-4424-B164-80C9CDE715DE}" srcOrd="2" destOrd="0" presId="urn:microsoft.com/office/officeart/2005/8/layout/vList2"/>
    <dgm:cxn modelId="{DA91EA72-9FA7-452F-8778-34CFA8D0815B}" type="presParOf" srcId="{FBB6B15A-C5DD-474E-9DDD-6438D2BF9562}" destId="{FB65544C-3194-468B-A80C-027AC2EAD6B5}" srcOrd="3" destOrd="0" presId="urn:microsoft.com/office/officeart/2005/8/layout/vList2"/>
    <dgm:cxn modelId="{7F0B041A-E43D-4B21-8AC6-CC5C6CC6592B}" type="presParOf" srcId="{FBB6B15A-C5DD-474E-9DDD-6438D2BF9562}" destId="{595563F1-E2AF-47AB-A661-795C411343C8}" srcOrd="4" destOrd="0" presId="urn:microsoft.com/office/officeart/2005/8/layout/vList2"/>
    <dgm:cxn modelId="{19CC3C1D-A9DA-4717-97AC-797DB211B4ED}" type="presParOf" srcId="{FBB6B15A-C5DD-474E-9DDD-6438D2BF9562}" destId="{17F8C48C-FBA1-4CFC-BAA9-3CC24A6D31AE}" srcOrd="5" destOrd="0" presId="urn:microsoft.com/office/officeart/2005/8/layout/vList2"/>
    <dgm:cxn modelId="{AF43A507-AA24-4DFB-8B81-A1E7066D7C5B}" type="presParOf" srcId="{FBB6B15A-C5DD-474E-9DDD-6438D2BF9562}" destId="{EDF3E6E7-9534-49C2-9794-18FBA39204E2}" srcOrd="6" destOrd="0" presId="urn:microsoft.com/office/officeart/2005/8/layout/vList2"/>
    <dgm:cxn modelId="{08C8E644-5BD6-4A62-98CF-551B0D769F34}" type="presParOf" srcId="{FBB6B15A-C5DD-474E-9DDD-6438D2BF9562}" destId="{34F087E6-B901-47C8-A713-14317B04DBE0}" srcOrd="7" destOrd="0" presId="urn:microsoft.com/office/officeart/2005/8/layout/vList2"/>
    <dgm:cxn modelId="{E4431656-4BE3-4F77-B92A-A4917DC8AA49}" type="presParOf" srcId="{FBB6B15A-C5DD-474E-9DDD-6438D2BF9562}" destId="{B1A7374D-BEB8-4F05-B15D-AD5A2293254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2B0C7A0-776D-497C-AC15-F9E12E8C77E7}" type="doc">
      <dgm:prSet loTypeId="urn:microsoft.com/office/officeart/2005/8/layout/hList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B5E23F1-0F3B-41B6-886E-3FC105142FD4}">
      <dgm:prSet/>
      <dgm:spPr/>
      <dgm:t>
        <a:bodyPr/>
        <a:lstStyle/>
        <a:p>
          <a:r>
            <a:rPr lang="en-US" i="0" baseline="0" dirty="0"/>
            <a:t>6.3 million visitors annually to Pembrokeshire 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(Evans, 2025)</a:t>
          </a:r>
          <a:r>
            <a:rPr lang="en-US" i="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GB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5104190-4FF6-4212-89D0-42C6656F2648}" type="parTrans" cxnId="{EE7736A8-CBFB-44BB-9EC0-381A87BFEB5A}">
      <dgm:prSet/>
      <dgm:spPr/>
      <dgm:t>
        <a:bodyPr/>
        <a:lstStyle/>
        <a:p>
          <a:endParaRPr lang="en-GB"/>
        </a:p>
      </dgm:t>
    </dgm:pt>
    <dgm:pt modelId="{B31F7624-85C0-46E3-9188-D7D31DBCED57}" type="sibTrans" cxnId="{EE7736A8-CBFB-44BB-9EC0-381A87BFEB5A}">
      <dgm:prSet/>
      <dgm:spPr/>
      <dgm:t>
        <a:bodyPr/>
        <a:lstStyle/>
        <a:p>
          <a:endParaRPr lang="en-GB"/>
        </a:p>
      </dgm:t>
    </dgm:pt>
    <dgm:pt modelId="{B3B02082-3DE8-431F-98DE-3B686CB3D9B9}">
      <dgm:prSet/>
      <dgm:spPr/>
      <dgm:t>
        <a:bodyPr/>
        <a:lstStyle/>
        <a:p>
          <a:r>
            <a:rPr lang="en-US" b="0" i="0" baseline="0" dirty="0"/>
            <a:t>Tourism worth </a:t>
          </a:r>
          <a:r>
            <a:rPr lang="en-US" i="0" baseline="0" dirty="0"/>
            <a:t>£604 million per year 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(Evans, 2025)</a:t>
          </a:r>
        </a:p>
      </dgm:t>
    </dgm:pt>
    <dgm:pt modelId="{3DDAA242-EB9F-4CBD-ABF8-250B6BCB83EF}" type="parTrans" cxnId="{102BC62E-0EC2-44FF-A8D4-806484140FA4}">
      <dgm:prSet/>
      <dgm:spPr/>
      <dgm:t>
        <a:bodyPr/>
        <a:lstStyle/>
        <a:p>
          <a:endParaRPr lang="en-GB"/>
        </a:p>
      </dgm:t>
    </dgm:pt>
    <dgm:pt modelId="{F55C45C7-1C9A-49B7-90D4-37FE032E6778}" type="sibTrans" cxnId="{102BC62E-0EC2-44FF-A8D4-806484140FA4}">
      <dgm:prSet/>
      <dgm:spPr/>
      <dgm:t>
        <a:bodyPr/>
        <a:lstStyle/>
        <a:p>
          <a:endParaRPr lang="en-GB"/>
        </a:p>
      </dgm:t>
    </dgm:pt>
    <dgm:pt modelId="{93B81943-9864-4B5D-9F84-A137C8C275DC}">
      <dgm:prSet/>
      <dgm:spPr/>
      <dgm:t>
        <a:bodyPr/>
        <a:lstStyle/>
        <a:p>
          <a:r>
            <a:rPr lang="en-US" i="0" baseline="0" dirty="0"/>
            <a:t>Supports 23% of all local employment 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(Evans, 2025)</a:t>
          </a:r>
        </a:p>
      </dgm:t>
    </dgm:pt>
    <dgm:pt modelId="{5C99E24A-3FD9-4B48-9E9E-11A914AD0242}" type="parTrans" cxnId="{68449DC4-8740-4213-ABAB-1931195F1901}">
      <dgm:prSet/>
      <dgm:spPr/>
      <dgm:t>
        <a:bodyPr/>
        <a:lstStyle/>
        <a:p>
          <a:endParaRPr lang="en-GB"/>
        </a:p>
      </dgm:t>
    </dgm:pt>
    <dgm:pt modelId="{F0B28292-DC65-46C7-A120-B745EF5C87E8}" type="sibTrans" cxnId="{68449DC4-8740-4213-ABAB-1931195F1901}">
      <dgm:prSet/>
      <dgm:spPr/>
      <dgm:t>
        <a:bodyPr/>
        <a:lstStyle/>
        <a:p>
          <a:endParaRPr lang="en-GB"/>
        </a:p>
      </dgm:t>
    </dgm:pt>
    <dgm:pt modelId="{55F59802-240D-4C38-9B95-C1002009455F}">
      <dgm:prSet/>
      <dgm:spPr/>
      <dgm:t>
        <a:bodyPr/>
        <a:lstStyle/>
        <a:p>
          <a:r>
            <a:rPr lang="en-US" dirty="0"/>
            <a:t>High seasonal demand in summer peak </a:t>
          </a:r>
          <a:endParaRPr lang="en-GB" dirty="0"/>
        </a:p>
      </dgm:t>
    </dgm:pt>
    <dgm:pt modelId="{7270169E-1E2C-4B51-A0BF-3519542A56FE}" type="parTrans" cxnId="{6CDDD878-0033-41EC-8C47-C2F9E22C27C0}">
      <dgm:prSet/>
      <dgm:spPr/>
      <dgm:t>
        <a:bodyPr/>
        <a:lstStyle/>
        <a:p>
          <a:endParaRPr lang="en-GB"/>
        </a:p>
      </dgm:t>
    </dgm:pt>
    <dgm:pt modelId="{EF3C1453-B3B2-4194-9165-A08F3FE47250}" type="sibTrans" cxnId="{6CDDD878-0033-41EC-8C47-C2F9E22C27C0}">
      <dgm:prSet/>
      <dgm:spPr/>
      <dgm:t>
        <a:bodyPr/>
        <a:lstStyle/>
        <a:p>
          <a:endParaRPr lang="en-GB"/>
        </a:p>
      </dgm:t>
    </dgm:pt>
    <dgm:pt modelId="{2C55BD6B-193E-4251-A46B-4E641A81AB68}">
      <dgm:prSet/>
      <dgm:spPr/>
      <dgm:t>
        <a:bodyPr/>
        <a:lstStyle/>
        <a:p>
          <a:r>
            <a:rPr lang="en-US" dirty="0"/>
            <a:t>Mainly UK visitors 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(Pembrokeshire Council, 2017)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GB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7FA51E6-0A59-415B-BD6F-D4BB379FA59B}" type="parTrans" cxnId="{615D7688-8B29-4B3D-9470-225B350E777C}">
      <dgm:prSet/>
      <dgm:spPr/>
      <dgm:t>
        <a:bodyPr/>
        <a:lstStyle/>
        <a:p>
          <a:endParaRPr lang="en-GB"/>
        </a:p>
      </dgm:t>
    </dgm:pt>
    <dgm:pt modelId="{021D74FF-ABAB-4CDC-BD6A-6FEFFDDCB7EA}" type="sibTrans" cxnId="{615D7688-8B29-4B3D-9470-225B350E777C}">
      <dgm:prSet/>
      <dgm:spPr/>
      <dgm:t>
        <a:bodyPr/>
        <a:lstStyle/>
        <a:p>
          <a:endParaRPr lang="en-GB"/>
        </a:p>
      </dgm:t>
    </dgm:pt>
    <dgm:pt modelId="{8D3778C8-3841-45A7-BC6C-EB10F2211F42}">
      <dgm:prSet/>
      <dgm:spPr/>
      <dgm:t>
        <a:bodyPr/>
        <a:lstStyle/>
        <a:p>
          <a:r>
            <a:rPr lang="en-US" dirty="0"/>
            <a:t>Short average stay duration 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(Pembrokeshire Council, 2017)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 </a:t>
          </a:r>
          <a:endParaRPr lang="en-GB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8B91909-C4F0-4422-8529-01F691EF458E}" type="parTrans" cxnId="{E755664C-9245-4C0D-9C35-ABE94D426848}">
      <dgm:prSet/>
      <dgm:spPr/>
      <dgm:t>
        <a:bodyPr/>
        <a:lstStyle/>
        <a:p>
          <a:endParaRPr lang="en-GB"/>
        </a:p>
      </dgm:t>
    </dgm:pt>
    <dgm:pt modelId="{9AD715CC-59FF-4690-B10B-F3C59A3EA7B9}" type="sibTrans" cxnId="{E755664C-9245-4C0D-9C35-ABE94D426848}">
      <dgm:prSet/>
      <dgm:spPr/>
      <dgm:t>
        <a:bodyPr/>
        <a:lstStyle/>
        <a:p>
          <a:endParaRPr lang="en-GB"/>
        </a:p>
      </dgm:t>
    </dgm:pt>
    <dgm:pt modelId="{EB64BB0B-889C-4E03-9194-5C281BA276EC}">
      <dgm:prSet/>
      <dgm:spPr/>
      <dgm:t>
        <a:bodyPr/>
        <a:lstStyle/>
        <a:p>
          <a:r>
            <a:rPr lang="en-US"/>
            <a:t>Tourism-dependent local economy </a:t>
          </a:r>
          <a:endParaRPr lang="en-GB"/>
        </a:p>
      </dgm:t>
    </dgm:pt>
    <dgm:pt modelId="{5DE06123-F630-47AF-89A7-B608E8B87D66}" type="parTrans" cxnId="{5B08C41F-CA64-4B86-9EDD-AE20DC2FF7D9}">
      <dgm:prSet/>
      <dgm:spPr/>
      <dgm:t>
        <a:bodyPr/>
        <a:lstStyle/>
        <a:p>
          <a:endParaRPr lang="en-GB"/>
        </a:p>
      </dgm:t>
    </dgm:pt>
    <dgm:pt modelId="{5E2310DB-DD05-44AC-A049-4C01CACE0593}" type="sibTrans" cxnId="{5B08C41F-CA64-4B86-9EDD-AE20DC2FF7D9}">
      <dgm:prSet/>
      <dgm:spPr/>
      <dgm:t>
        <a:bodyPr/>
        <a:lstStyle/>
        <a:p>
          <a:endParaRPr lang="en-GB"/>
        </a:p>
      </dgm:t>
    </dgm:pt>
    <dgm:pt modelId="{0ECA3720-DD72-4CD1-A080-DA122BCBF628}" type="pres">
      <dgm:prSet presAssocID="{22B0C7A0-776D-497C-AC15-F9E12E8C77E7}" presName="Name0" presStyleCnt="0">
        <dgm:presLayoutVars>
          <dgm:dir/>
          <dgm:resizeHandles val="exact"/>
        </dgm:presLayoutVars>
      </dgm:prSet>
      <dgm:spPr/>
    </dgm:pt>
    <dgm:pt modelId="{26489112-FE01-4315-BF56-C1BE62301335}" type="pres">
      <dgm:prSet presAssocID="{22B0C7A0-776D-497C-AC15-F9E12E8C77E7}" presName="fgShape" presStyleLbl="fgShp" presStyleIdx="0" presStyleCnt="1"/>
      <dgm:spPr/>
    </dgm:pt>
    <dgm:pt modelId="{9BD34BEC-AC3D-4CFD-9ADF-EAE54A66BC09}" type="pres">
      <dgm:prSet presAssocID="{22B0C7A0-776D-497C-AC15-F9E12E8C77E7}" presName="linComp" presStyleCnt="0"/>
      <dgm:spPr/>
    </dgm:pt>
    <dgm:pt modelId="{9B1E31D9-68FF-4B50-A40B-20B91ACFAD6C}" type="pres">
      <dgm:prSet presAssocID="{9B5E23F1-0F3B-41B6-886E-3FC105142FD4}" presName="compNode" presStyleCnt="0"/>
      <dgm:spPr/>
    </dgm:pt>
    <dgm:pt modelId="{6480FF79-C1EF-4ABD-84AE-3C7B2FF3B7ED}" type="pres">
      <dgm:prSet presAssocID="{9B5E23F1-0F3B-41B6-886E-3FC105142FD4}" presName="bkgdShape" presStyleLbl="node1" presStyleIdx="0" presStyleCnt="7"/>
      <dgm:spPr/>
    </dgm:pt>
    <dgm:pt modelId="{4732F0E7-B20D-4445-BD3B-8E2982EB8786}" type="pres">
      <dgm:prSet presAssocID="{9B5E23F1-0F3B-41B6-886E-3FC105142FD4}" presName="nodeTx" presStyleLbl="node1" presStyleIdx="0" presStyleCnt="7">
        <dgm:presLayoutVars>
          <dgm:bulletEnabled val="1"/>
        </dgm:presLayoutVars>
      </dgm:prSet>
      <dgm:spPr/>
    </dgm:pt>
    <dgm:pt modelId="{2EC37F1A-7A9A-401E-900A-0D50A26A4EBC}" type="pres">
      <dgm:prSet presAssocID="{9B5E23F1-0F3B-41B6-886E-3FC105142FD4}" presName="invisiNode" presStyleLbl="node1" presStyleIdx="0" presStyleCnt="7"/>
      <dgm:spPr/>
    </dgm:pt>
    <dgm:pt modelId="{7058A9AF-CEDF-42DE-87F8-90C3079A5E7E}" type="pres">
      <dgm:prSet presAssocID="{9B5E23F1-0F3B-41B6-886E-3FC105142FD4}" presName="imagNode" presStyleLbl="fgImgPlace1" presStyleIdx="0" presStyleCnt="7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an outline"/>
        </a:ext>
      </dgm:extLst>
    </dgm:pt>
    <dgm:pt modelId="{7B086595-2302-4340-A1B2-96DF8430AE39}" type="pres">
      <dgm:prSet presAssocID="{B31F7624-85C0-46E3-9188-D7D31DBCED57}" presName="sibTrans" presStyleLbl="sibTrans2D1" presStyleIdx="0" presStyleCnt="0"/>
      <dgm:spPr/>
    </dgm:pt>
    <dgm:pt modelId="{C6B86333-991A-4381-A81E-67B1B5512BE5}" type="pres">
      <dgm:prSet presAssocID="{B3B02082-3DE8-431F-98DE-3B686CB3D9B9}" presName="compNode" presStyleCnt="0"/>
      <dgm:spPr/>
    </dgm:pt>
    <dgm:pt modelId="{6B263148-CE20-44F9-97D9-756A167AB09C}" type="pres">
      <dgm:prSet presAssocID="{B3B02082-3DE8-431F-98DE-3B686CB3D9B9}" presName="bkgdShape" presStyleLbl="node1" presStyleIdx="1" presStyleCnt="7"/>
      <dgm:spPr/>
    </dgm:pt>
    <dgm:pt modelId="{51E7E49D-D582-4C2A-805C-DB18AA45B42B}" type="pres">
      <dgm:prSet presAssocID="{B3B02082-3DE8-431F-98DE-3B686CB3D9B9}" presName="nodeTx" presStyleLbl="node1" presStyleIdx="1" presStyleCnt="7">
        <dgm:presLayoutVars>
          <dgm:bulletEnabled val="1"/>
        </dgm:presLayoutVars>
      </dgm:prSet>
      <dgm:spPr/>
    </dgm:pt>
    <dgm:pt modelId="{613348C1-37B3-4EC3-B207-ED8BE912A1A2}" type="pres">
      <dgm:prSet presAssocID="{B3B02082-3DE8-431F-98DE-3B686CB3D9B9}" presName="invisiNode" presStyleLbl="node1" presStyleIdx="1" presStyleCnt="7"/>
      <dgm:spPr/>
    </dgm:pt>
    <dgm:pt modelId="{A9B44297-20AC-4141-8DA7-28322C53C785}" type="pres">
      <dgm:prSet presAssocID="{B3B02082-3DE8-431F-98DE-3B686CB3D9B9}" presName="imagNode" presStyleLbl="fgImgPlace1" presStyleIdx="1" presStyleCnt="7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ound with solid fill"/>
        </a:ext>
      </dgm:extLst>
    </dgm:pt>
    <dgm:pt modelId="{F8122943-128A-4959-9457-2ACDE4CB48B4}" type="pres">
      <dgm:prSet presAssocID="{F55C45C7-1C9A-49B7-90D4-37FE032E6778}" presName="sibTrans" presStyleLbl="sibTrans2D1" presStyleIdx="0" presStyleCnt="0"/>
      <dgm:spPr/>
    </dgm:pt>
    <dgm:pt modelId="{62D2FE04-7EDC-4669-9D9F-F474FAB6BDD3}" type="pres">
      <dgm:prSet presAssocID="{93B81943-9864-4B5D-9F84-A137C8C275DC}" presName="compNode" presStyleCnt="0"/>
      <dgm:spPr/>
    </dgm:pt>
    <dgm:pt modelId="{E58FCD34-DEEE-45BD-94C1-1521C035FC23}" type="pres">
      <dgm:prSet presAssocID="{93B81943-9864-4B5D-9F84-A137C8C275DC}" presName="bkgdShape" presStyleLbl="node1" presStyleIdx="2" presStyleCnt="7" custLinFactNeighborX="330"/>
      <dgm:spPr/>
    </dgm:pt>
    <dgm:pt modelId="{09F8EF47-9A8D-40E6-A99D-37A46BB66F53}" type="pres">
      <dgm:prSet presAssocID="{93B81943-9864-4B5D-9F84-A137C8C275DC}" presName="nodeTx" presStyleLbl="node1" presStyleIdx="2" presStyleCnt="7">
        <dgm:presLayoutVars>
          <dgm:bulletEnabled val="1"/>
        </dgm:presLayoutVars>
      </dgm:prSet>
      <dgm:spPr/>
    </dgm:pt>
    <dgm:pt modelId="{405CBFA6-8C7E-4517-A540-D57106828088}" type="pres">
      <dgm:prSet presAssocID="{93B81943-9864-4B5D-9F84-A137C8C275DC}" presName="invisiNode" presStyleLbl="node1" presStyleIdx="2" presStyleCnt="7"/>
      <dgm:spPr/>
    </dgm:pt>
    <dgm:pt modelId="{F6DE8CA4-5A57-42DB-AC8E-9EB45F2861DB}" type="pres">
      <dgm:prSet presAssocID="{93B81943-9864-4B5D-9F84-A137C8C275DC}" presName="imagNode" presStyleLbl="fgImgPlace1" presStyleIdx="2" presStyleCnt="7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 male outline"/>
        </a:ext>
      </dgm:extLst>
    </dgm:pt>
    <dgm:pt modelId="{5ED6ACF3-8FD6-45F9-9C13-214FE7351672}" type="pres">
      <dgm:prSet presAssocID="{F0B28292-DC65-46C7-A120-B745EF5C87E8}" presName="sibTrans" presStyleLbl="sibTrans2D1" presStyleIdx="0" presStyleCnt="0"/>
      <dgm:spPr/>
    </dgm:pt>
    <dgm:pt modelId="{EAAA6811-D77F-402E-B3A3-4ABD506BE3DA}" type="pres">
      <dgm:prSet presAssocID="{55F59802-240D-4C38-9B95-C1002009455F}" presName="compNode" presStyleCnt="0"/>
      <dgm:spPr/>
    </dgm:pt>
    <dgm:pt modelId="{304268B5-BC5C-4750-853D-8F67FDB1FD21}" type="pres">
      <dgm:prSet presAssocID="{55F59802-240D-4C38-9B95-C1002009455F}" presName="bkgdShape" presStyleLbl="node1" presStyleIdx="3" presStyleCnt="7"/>
      <dgm:spPr/>
    </dgm:pt>
    <dgm:pt modelId="{5C18700F-FFF2-4C52-8757-30505E15EEE4}" type="pres">
      <dgm:prSet presAssocID="{55F59802-240D-4C38-9B95-C1002009455F}" presName="nodeTx" presStyleLbl="node1" presStyleIdx="3" presStyleCnt="7">
        <dgm:presLayoutVars>
          <dgm:bulletEnabled val="1"/>
        </dgm:presLayoutVars>
      </dgm:prSet>
      <dgm:spPr/>
    </dgm:pt>
    <dgm:pt modelId="{BDE180F6-A278-4BED-A61A-5E3253081D94}" type="pres">
      <dgm:prSet presAssocID="{55F59802-240D-4C38-9B95-C1002009455F}" presName="invisiNode" presStyleLbl="node1" presStyleIdx="3" presStyleCnt="7"/>
      <dgm:spPr/>
    </dgm:pt>
    <dgm:pt modelId="{5DC05061-4669-4477-BD91-A7102485E8BF}" type="pres">
      <dgm:prSet presAssocID="{55F59802-240D-4C38-9B95-C1002009455F}" presName="imagNode" presStyleLbl="fgImgPlace1" presStyleIdx="3" presStyleCnt="7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n with solid fill"/>
        </a:ext>
      </dgm:extLst>
    </dgm:pt>
    <dgm:pt modelId="{16C2998C-1897-47B1-A019-7F11B4FE9654}" type="pres">
      <dgm:prSet presAssocID="{EF3C1453-B3B2-4194-9165-A08F3FE47250}" presName="sibTrans" presStyleLbl="sibTrans2D1" presStyleIdx="0" presStyleCnt="0"/>
      <dgm:spPr/>
    </dgm:pt>
    <dgm:pt modelId="{1E55D19C-7447-4C9D-BFAD-545759BED998}" type="pres">
      <dgm:prSet presAssocID="{2C55BD6B-193E-4251-A46B-4E641A81AB68}" presName="compNode" presStyleCnt="0"/>
      <dgm:spPr/>
    </dgm:pt>
    <dgm:pt modelId="{C0BA4649-3ACF-4F0B-8706-6467ABEA20A7}" type="pres">
      <dgm:prSet presAssocID="{2C55BD6B-193E-4251-A46B-4E641A81AB68}" presName="bkgdShape" presStyleLbl="node1" presStyleIdx="4" presStyleCnt="7"/>
      <dgm:spPr/>
    </dgm:pt>
    <dgm:pt modelId="{CEAD9E57-0301-4EA8-98B7-94154FEA37DD}" type="pres">
      <dgm:prSet presAssocID="{2C55BD6B-193E-4251-A46B-4E641A81AB68}" presName="nodeTx" presStyleLbl="node1" presStyleIdx="4" presStyleCnt="7">
        <dgm:presLayoutVars>
          <dgm:bulletEnabled val="1"/>
        </dgm:presLayoutVars>
      </dgm:prSet>
      <dgm:spPr/>
    </dgm:pt>
    <dgm:pt modelId="{3E1D8321-B844-49E4-A5D1-2A406E1C8D08}" type="pres">
      <dgm:prSet presAssocID="{2C55BD6B-193E-4251-A46B-4E641A81AB68}" presName="invisiNode" presStyleLbl="node1" presStyleIdx="4" presStyleCnt="7"/>
      <dgm:spPr/>
    </dgm:pt>
    <dgm:pt modelId="{E3A3170A-FF6B-4B5C-8AC8-5E56C10EE904}" type="pres">
      <dgm:prSet presAssocID="{2C55BD6B-193E-4251-A46B-4E641A81AB68}" presName="imagNode" presStyleLbl="fgImgPlace1" presStyleIdx="4" presStyleCnt="7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frica with solid fill"/>
        </a:ext>
      </dgm:extLst>
    </dgm:pt>
    <dgm:pt modelId="{F43230EB-4177-4C41-9230-213EAE716019}" type="pres">
      <dgm:prSet presAssocID="{021D74FF-ABAB-4CDC-BD6A-6FEFFDDCB7EA}" presName="sibTrans" presStyleLbl="sibTrans2D1" presStyleIdx="0" presStyleCnt="0"/>
      <dgm:spPr/>
    </dgm:pt>
    <dgm:pt modelId="{A0B34C29-5971-454F-B77B-23C3EB095B1F}" type="pres">
      <dgm:prSet presAssocID="{8D3778C8-3841-45A7-BC6C-EB10F2211F42}" presName="compNode" presStyleCnt="0"/>
      <dgm:spPr/>
    </dgm:pt>
    <dgm:pt modelId="{913388A7-48A8-4886-8238-6BEA60735C62}" type="pres">
      <dgm:prSet presAssocID="{8D3778C8-3841-45A7-BC6C-EB10F2211F42}" presName="bkgdShape" presStyleLbl="node1" presStyleIdx="5" presStyleCnt="7"/>
      <dgm:spPr/>
    </dgm:pt>
    <dgm:pt modelId="{A291B534-9306-44EA-8367-021EB9A19152}" type="pres">
      <dgm:prSet presAssocID="{8D3778C8-3841-45A7-BC6C-EB10F2211F42}" presName="nodeTx" presStyleLbl="node1" presStyleIdx="5" presStyleCnt="7">
        <dgm:presLayoutVars>
          <dgm:bulletEnabled val="1"/>
        </dgm:presLayoutVars>
      </dgm:prSet>
      <dgm:spPr/>
    </dgm:pt>
    <dgm:pt modelId="{6532DE52-5BE4-4CA4-AA2A-87EA8D626826}" type="pres">
      <dgm:prSet presAssocID="{8D3778C8-3841-45A7-BC6C-EB10F2211F42}" presName="invisiNode" presStyleLbl="node1" presStyleIdx="5" presStyleCnt="7"/>
      <dgm:spPr/>
    </dgm:pt>
    <dgm:pt modelId="{715DA473-9E23-4E0F-8799-094254260E37}" type="pres">
      <dgm:prSet presAssocID="{8D3778C8-3841-45A7-BC6C-EB10F2211F42}" presName="imagNode" presStyleLbl="fgImgPlace1" presStyleIdx="5" presStyleCnt="7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ck outline"/>
        </a:ext>
      </dgm:extLst>
    </dgm:pt>
    <dgm:pt modelId="{B03BCDBD-0E82-46F4-A2E3-004E19D0E595}" type="pres">
      <dgm:prSet presAssocID="{9AD715CC-59FF-4690-B10B-F3C59A3EA7B9}" presName="sibTrans" presStyleLbl="sibTrans2D1" presStyleIdx="0" presStyleCnt="0"/>
      <dgm:spPr/>
    </dgm:pt>
    <dgm:pt modelId="{2205FC7A-6C25-4E54-9E03-58473A2825B1}" type="pres">
      <dgm:prSet presAssocID="{EB64BB0B-889C-4E03-9194-5C281BA276EC}" presName="compNode" presStyleCnt="0"/>
      <dgm:spPr/>
    </dgm:pt>
    <dgm:pt modelId="{DAD96EFE-B4AC-4D5F-B8A7-8520D91B57B7}" type="pres">
      <dgm:prSet presAssocID="{EB64BB0B-889C-4E03-9194-5C281BA276EC}" presName="bkgdShape" presStyleLbl="node1" presStyleIdx="6" presStyleCnt="7"/>
      <dgm:spPr/>
    </dgm:pt>
    <dgm:pt modelId="{A2B7D1FD-ADAF-4300-8CED-C2744F6ECDF4}" type="pres">
      <dgm:prSet presAssocID="{EB64BB0B-889C-4E03-9194-5C281BA276EC}" presName="nodeTx" presStyleLbl="node1" presStyleIdx="6" presStyleCnt="7">
        <dgm:presLayoutVars>
          <dgm:bulletEnabled val="1"/>
        </dgm:presLayoutVars>
      </dgm:prSet>
      <dgm:spPr/>
    </dgm:pt>
    <dgm:pt modelId="{D048428B-1244-45E6-9DFF-4EEA30528D22}" type="pres">
      <dgm:prSet presAssocID="{EB64BB0B-889C-4E03-9194-5C281BA276EC}" presName="invisiNode" presStyleLbl="node1" presStyleIdx="6" presStyleCnt="7"/>
      <dgm:spPr/>
    </dgm:pt>
    <dgm:pt modelId="{62AFC98D-CB1E-4B4B-BBA9-38DDAD77154B}" type="pres">
      <dgm:prSet presAssocID="{EB64BB0B-889C-4E03-9194-5C281BA276EC}" presName="imagNode" presStyleLbl="fgImgPlace1" presStyleIdx="6" presStyleCnt="7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ke Off outline"/>
        </a:ext>
      </dgm:extLst>
    </dgm:pt>
  </dgm:ptLst>
  <dgm:cxnLst>
    <dgm:cxn modelId="{E6628705-F8DD-4003-85DD-2EC54E404E90}" type="presOf" srcId="{93B81943-9864-4B5D-9F84-A137C8C275DC}" destId="{E58FCD34-DEEE-45BD-94C1-1521C035FC23}" srcOrd="0" destOrd="0" presId="urn:microsoft.com/office/officeart/2005/8/layout/hList7"/>
    <dgm:cxn modelId="{63CCEA0F-2C2B-4F40-9556-D69B4CD14345}" type="presOf" srcId="{B31F7624-85C0-46E3-9188-D7D31DBCED57}" destId="{7B086595-2302-4340-A1B2-96DF8430AE39}" srcOrd="0" destOrd="0" presId="urn:microsoft.com/office/officeart/2005/8/layout/hList7"/>
    <dgm:cxn modelId="{FE84A817-F453-4E61-84CF-EE9140996A47}" type="presOf" srcId="{8D3778C8-3841-45A7-BC6C-EB10F2211F42}" destId="{A291B534-9306-44EA-8367-021EB9A19152}" srcOrd="1" destOrd="0" presId="urn:microsoft.com/office/officeart/2005/8/layout/hList7"/>
    <dgm:cxn modelId="{5B08C41F-CA64-4B86-9EDD-AE20DC2FF7D9}" srcId="{22B0C7A0-776D-497C-AC15-F9E12E8C77E7}" destId="{EB64BB0B-889C-4E03-9194-5C281BA276EC}" srcOrd="6" destOrd="0" parTransId="{5DE06123-F630-47AF-89A7-B608E8B87D66}" sibTransId="{5E2310DB-DD05-44AC-A049-4C01CACE0593}"/>
    <dgm:cxn modelId="{102BC62E-0EC2-44FF-A8D4-806484140FA4}" srcId="{22B0C7A0-776D-497C-AC15-F9E12E8C77E7}" destId="{B3B02082-3DE8-431F-98DE-3B686CB3D9B9}" srcOrd="1" destOrd="0" parTransId="{3DDAA242-EB9F-4CBD-ABF8-250B6BCB83EF}" sibTransId="{F55C45C7-1C9A-49B7-90D4-37FE032E6778}"/>
    <dgm:cxn modelId="{5A4B3D32-5E05-495C-92C9-8AD1595BD797}" type="presOf" srcId="{B3B02082-3DE8-431F-98DE-3B686CB3D9B9}" destId="{51E7E49D-D582-4C2A-805C-DB18AA45B42B}" srcOrd="1" destOrd="0" presId="urn:microsoft.com/office/officeart/2005/8/layout/hList7"/>
    <dgm:cxn modelId="{E755664C-9245-4C0D-9C35-ABE94D426848}" srcId="{22B0C7A0-776D-497C-AC15-F9E12E8C77E7}" destId="{8D3778C8-3841-45A7-BC6C-EB10F2211F42}" srcOrd="5" destOrd="0" parTransId="{D8B91909-C4F0-4422-8529-01F691EF458E}" sibTransId="{9AD715CC-59FF-4690-B10B-F3C59A3EA7B9}"/>
    <dgm:cxn modelId="{F42EB954-C708-4269-A099-030CAD88C067}" type="presOf" srcId="{EB64BB0B-889C-4E03-9194-5C281BA276EC}" destId="{DAD96EFE-B4AC-4D5F-B8A7-8520D91B57B7}" srcOrd="0" destOrd="0" presId="urn:microsoft.com/office/officeart/2005/8/layout/hList7"/>
    <dgm:cxn modelId="{CBEB7057-ED41-46E3-B43C-41CD709F5B82}" type="presOf" srcId="{021D74FF-ABAB-4CDC-BD6A-6FEFFDDCB7EA}" destId="{F43230EB-4177-4C41-9230-213EAE716019}" srcOrd="0" destOrd="0" presId="urn:microsoft.com/office/officeart/2005/8/layout/hList7"/>
    <dgm:cxn modelId="{6CDDD878-0033-41EC-8C47-C2F9E22C27C0}" srcId="{22B0C7A0-776D-497C-AC15-F9E12E8C77E7}" destId="{55F59802-240D-4C38-9B95-C1002009455F}" srcOrd="3" destOrd="0" parTransId="{7270169E-1E2C-4B51-A0BF-3519542A56FE}" sibTransId="{EF3C1453-B3B2-4194-9165-A08F3FE47250}"/>
    <dgm:cxn modelId="{E403E97D-F232-439A-A33F-BD1E6B228FA5}" type="presOf" srcId="{93B81943-9864-4B5D-9F84-A137C8C275DC}" destId="{09F8EF47-9A8D-40E6-A99D-37A46BB66F53}" srcOrd="1" destOrd="0" presId="urn:microsoft.com/office/officeart/2005/8/layout/hList7"/>
    <dgm:cxn modelId="{65265D87-6ECC-44D2-A98E-1AFD6BE26F7D}" type="presOf" srcId="{9AD715CC-59FF-4690-B10B-F3C59A3EA7B9}" destId="{B03BCDBD-0E82-46F4-A2E3-004E19D0E595}" srcOrd="0" destOrd="0" presId="urn:microsoft.com/office/officeart/2005/8/layout/hList7"/>
    <dgm:cxn modelId="{615D7688-8B29-4B3D-9470-225B350E777C}" srcId="{22B0C7A0-776D-497C-AC15-F9E12E8C77E7}" destId="{2C55BD6B-193E-4251-A46B-4E641A81AB68}" srcOrd="4" destOrd="0" parTransId="{A7FA51E6-0A59-415B-BD6F-D4BB379FA59B}" sibTransId="{021D74FF-ABAB-4CDC-BD6A-6FEFFDDCB7EA}"/>
    <dgm:cxn modelId="{55828497-1B15-4189-B16A-B5CC1979FD97}" type="presOf" srcId="{9B5E23F1-0F3B-41B6-886E-3FC105142FD4}" destId="{6480FF79-C1EF-4ABD-84AE-3C7B2FF3B7ED}" srcOrd="0" destOrd="0" presId="urn:microsoft.com/office/officeart/2005/8/layout/hList7"/>
    <dgm:cxn modelId="{21932E9A-076A-46FC-9048-B8E6E4FE8BD8}" type="presOf" srcId="{F0B28292-DC65-46C7-A120-B745EF5C87E8}" destId="{5ED6ACF3-8FD6-45F9-9C13-214FE7351672}" srcOrd="0" destOrd="0" presId="urn:microsoft.com/office/officeart/2005/8/layout/hList7"/>
    <dgm:cxn modelId="{A382C7A1-C822-427D-A123-D997CB00AEFC}" type="presOf" srcId="{EB64BB0B-889C-4E03-9194-5C281BA276EC}" destId="{A2B7D1FD-ADAF-4300-8CED-C2744F6ECDF4}" srcOrd="1" destOrd="0" presId="urn:microsoft.com/office/officeart/2005/8/layout/hList7"/>
    <dgm:cxn modelId="{23C57EA5-2F72-4599-9544-8F667B773041}" type="presOf" srcId="{9B5E23F1-0F3B-41B6-886E-3FC105142FD4}" destId="{4732F0E7-B20D-4445-BD3B-8E2982EB8786}" srcOrd="1" destOrd="0" presId="urn:microsoft.com/office/officeart/2005/8/layout/hList7"/>
    <dgm:cxn modelId="{DD9D34A8-FDC2-406E-84A7-A19BD7808422}" type="presOf" srcId="{F55C45C7-1C9A-49B7-90D4-37FE032E6778}" destId="{F8122943-128A-4959-9457-2ACDE4CB48B4}" srcOrd="0" destOrd="0" presId="urn:microsoft.com/office/officeart/2005/8/layout/hList7"/>
    <dgm:cxn modelId="{EE7736A8-CBFB-44BB-9EC0-381A87BFEB5A}" srcId="{22B0C7A0-776D-497C-AC15-F9E12E8C77E7}" destId="{9B5E23F1-0F3B-41B6-886E-3FC105142FD4}" srcOrd="0" destOrd="0" parTransId="{E5104190-4FF6-4212-89D0-42C6656F2648}" sibTransId="{B31F7624-85C0-46E3-9188-D7D31DBCED57}"/>
    <dgm:cxn modelId="{7A3E99B2-986F-4BFC-B3CA-5FD86BA0655C}" type="presOf" srcId="{2C55BD6B-193E-4251-A46B-4E641A81AB68}" destId="{CEAD9E57-0301-4EA8-98B7-94154FEA37DD}" srcOrd="1" destOrd="0" presId="urn:microsoft.com/office/officeart/2005/8/layout/hList7"/>
    <dgm:cxn modelId="{68449DC4-8740-4213-ABAB-1931195F1901}" srcId="{22B0C7A0-776D-497C-AC15-F9E12E8C77E7}" destId="{93B81943-9864-4B5D-9F84-A137C8C275DC}" srcOrd="2" destOrd="0" parTransId="{5C99E24A-3FD9-4B48-9E9E-11A914AD0242}" sibTransId="{F0B28292-DC65-46C7-A120-B745EF5C87E8}"/>
    <dgm:cxn modelId="{F613B5D6-7BE4-42CF-9293-78DC707B7242}" type="presOf" srcId="{8D3778C8-3841-45A7-BC6C-EB10F2211F42}" destId="{913388A7-48A8-4886-8238-6BEA60735C62}" srcOrd="0" destOrd="0" presId="urn:microsoft.com/office/officeart/2005/8/layout/hList7"/>
    <dgm:cxn modelId="{E14712DE-B225-4C28-803B-7CCC3495898C}" type="presOf" srcId="{EF3C1453-B3B2-4194-9165-A08F3FE47250}" destId="{16C2998C-1897-47B1-A019-7F11B4FE9654}" srcOrd="0" destOrd="0" presId="urn:microsoft.com/office/officeart/2005/8/layout/hList7"/>
    <dgm:cxn modelId="{20B44EE0-C36B-4CBC-BD5C-562C8D714B8F}" type="presOf" srcId="{2C55BD6B-193E-4251-A46B-4E641A81AB68}" destId="{C0BA4649-3ACF-4F0B-8706-6467ABEA20A7}" srcOrd="0" destOrd="0" presId="urn:microsoft.com/office/officeart/2005/8/layout/hList7"/>
    <dgm:cxn modelId="{2A676EEB-D72B-472C-8217-F5F8676BE308}" type="presOf" srcId="{55F59802-240D-4C38-9B95-C1002009455F}" destId="{5C18700F-FFF2-4C52-8757-30505E15EEE4}" srcOrd="1" destOrd="0" presId="urn:microsoft.com/office/officeart/2005/8/layout/hList7"/>
    <dgm:cxn modelId="{D8752FEE-3E62-45BC-8588-5FCA3F5A079C}" type="presOf" srcId="{22B0C7A0-776D-497C-AC15-F9E12E8C77E7}" destId="{0ECA3720-DD72-4CD1-A080-DA122BCBF628}" srcOrd="0" destOrd="0" presId="urn:microsoft.com/office/officeart/2005/8/layout/hList7"/>
    <dgm:cxn modelId="{0F5F25EF-6276-46E3-8A55-39DA428C1379}" type="presOf" srcId="{B3B02082-3DE8-431F-98DE-3B686CB3D9B9}" destId="{6B263148-CE20-44F9-97D9-756A167AB09C}" srcOrd="0" destOrd="0" presId="urn:microsoft.com/office/officeart/2005/8/layout/hList7"/>
    <dgm:cxn modelId="{5AC866EF-D37F-4288-B356-616B0512ED08}" type="presOf" srcId="{55F59802-240D-4C38-9B95-C1002009455F}" destId="{304268B5-BC5C-4750-853D-8F67FDB1FD21}" srcOrd="0" destOrd="0" presId="urn:microsoft.com/office/officeart/2005/8/layout/hList7"/>
    <dgm:cxn modelId="{2269269E-14C1-4B93-8485-C852EFE03AEB}" type="presParOf" srcId="{0ECA3720-DD72-4CD1-A080-DA122BCBF628}" destId="{26489112-FE01-4315-BF56-C1BE62301335}" srcOrd="0" destOrd="0" presId="urn:microsoft.com/office/officeart/2005/8/layout/hList7"/>
    <dgm:cxn modelId="{C3A4981A-6649-4712-815D-68286F0EEE49}" type="presParOf" srcId="{0ECA3720-DD72-4CD1-A080-DA122BCBF628}" destId="{9BD34BEC-AC3D-4CFD-9ADF-EAE54A66BC09}" srcOrd="1" destOrd="0" presId="urn:microsoft.com/office/officeart/2005/8/layout/hList7"/>
    <dgm:cxn modelId="{B7BB0EEA-6A17-4873-A405-88416963392D}" type="presParOf" srcId="{9BD34BEC-AC3D-4CFD-9ADF-EAE54A66BC09}" destId="{9B1E31D9-68FF-4B50-A40B-20B91ACFAD6C}" srcOrd="0" destOrd="0" presId="urn:microsoft.com/office/officeart/2005/8/layout/hList7"/>
    <dgm:cxn modelId="{5968C75D-71BE-43B2-AC81-76741CBDE538}" type="presParOf" srcId="{9B1E31D9-68FF-4B50-A40B-20B91ACFAD6C}" destId="{6480FF79-C1EF-4ABD-84AE-3C7B2FF3B7ED}" srcOrd="0" destOrd="0" presId="urn:microsoft.com/office/officeart/2005/8/layout/hList7"/>
    <dgm:cxn modelId="{EF33981F-E915-4EA0-9216-CCADA68BFB1D}" type="presParOf" srcId="{9B1E31D9-68FF-4B50-A40B-20B91ACFAD6C}" destId="{4732F0E7-B20D-4445-BD3B-8E2982EB8786}" srcOrd="1" destOrd="0" presId="urn:microsoft.com/office/officeart/2005/8/layout/hList7"/>
    <dgm:cxn modelId="{325715FC-9101-4DD3-9229-9038B25EE8EF}" type="presParOf" srcId="{9B1E31D9-68FF-4B50-A40B-20B91ACFAD6C}" destId="{2EC37F1A-7A9A-401E-900A-0D50A26A4EBC}" srcOrd="2" destOrd="0" presId="urn:microsoft.com/office/officeart/2005/8/layout/hList7"/>
    <dgm:cxn modelId="{2D58CB06-599E-4670-80D2-CA65FDABEDA1}" type="presParOf" srcId="{9B1E31D9-68FF-4B50-A40B-20B91ACFAD6C}" destId="{7058A9AF-CEDF-42DE-87F8-90C3079A5E7E}" srcOrd="3" destOrd="0" presId="urn:microsoft.com/office/officeart/2005/8/layout/hList7"/>
    <dgm:cxn modelId="{764BA9F6-1FB5-43C5-A895-D1B67B963A7D}" type="presParOf" srcId="{9BD34BEC-AC3D-4CFD-9ADF-EAE54A66BC09}" destId="{7B086595-2302-4340-A1B2-96DF8430AE39}" srcOrd="1" destOrd="0" presId="urn:microsoft.com/office/officeart/2005/8/layout/hList7"/>
    <dgm:cxn modelId="{1EF5D5B2-CCED-482B-8C45-01AD445AA18F}" type="presParOf" srcId="{9BD34BEC-AC3D-4CFD-9ADF-EAE54A66BC09}" destId="{C6B86333-991A-4381-A81E-67B1B5512BE5}" srcOrd="2" destOrd="0" presId="urn:microsoft.com/office/officeart/2005/8/layout/hList7"/>
    <dgm:cxn modelId="{40308919-9D5F-4E8E-89E1-61FA98AA3DC9}" type="presParOf" srcId="{C6B86333-991A-4381-A81E-67B1B5512BE5}" destId="{6B263148-CE20-44F9-97D9-756A167AB09C}" srcOrd="0" destOrd="0" presId="urn:microsoft.com/office/officeart/2005/8/layout/hList7"/>
    <dgm:cxn modelId="{AE3CF5C8-18BE-4AC3-ACF7-18460F3C4775}" type="presParOf" srcId="{C6B86333-991A-4381-A81E-67B1B5512BE5}" destId="{51E7E49D-D582-4C2A-805C-DB18AA45B42B}" srcOrd="1" destOrd="0" presId="urn:microsoft.com/office/officeart/2005/8/layout/hList7"/>
    <dgm:cxn modelId="{A7856FD9-7648-41B7-8CAB-4E641A2B4492}" type="presParOf" srcId="{C6B86333-991A-4381-A81E-67B1B5512BE5}" destId="{613348C1-37B3-4EC3-B207-ED8BE912A1A2}" srcOrd="2" destOrd="0" presId="urn:microsoft.com/office/officeart/2005/8/layout/hList7"/>
    <dgm:cxn modelId="{3052F908-2107-4351-9CD3-CD3FEA65B3D8}" type="presParOf" srcId="{C6B86333-991A-4381-A81E-67B1B5512BE5}" destId="{A9B44297-20AC-4141-8DA7-28322C53C785}" srcOrd="3" destOrd="0" presId="urn:microsoft.com/office/officeart/2005/8/layout/hList7"/>
    <dgm:cxn modelId="{DAA73241-FF3F-48C7-ABF0-E7EE196B8FDB}" type="presParOf" srcId="{9BD34BEC-AC3D-4CFD-9ADF-EAE54A66BC09}" destId="{F8122943-128A-4959-9457-2ACDE4CB48B4}" srcOrd="3" destOrd="0" presId="urn:microsoft.com/office/officeart/2005/8/layout/hList7"/>
    <dgm:cxn modelId="{6926B967-D4CC-4A2C-BE80-67C55BB32570}" type="presParOf" srcId="{9BD34BEC-AC3D-4CFD-9ADF-EAE54A66BC09}" destId="{62D2FE04-7EDC-4669-9D9F-F474FAB6BDD3}" srcOrd="4" destOrd="0" presId="urn:microsoft.com/office/officeart/2005/8/layout/hList7"/>
    <dgm:cxn modelId="{1ABFE9FF-E8B4-4056-9F93-10024BDF6F42}" type="presParOf" srcId="{62D2FE04-7EDC-4669-9D9F-F474FAB6BDD3}" destId="{E58FCD34-DEEE-45BD-94C1-1521C035FC23}" srcOrd="0" destOrd="0" presId="urn:microsoft.com/office/officeart/2005/8/layout/hList7"/>
    <dgm:cxn modelId="{4BA7D682-FA4E-4CA3-9579-FF99625CD6DC}" type="presParOf" srcId="{62D2FE04-7EDC-4669-9D9F-F474FAB6BDD3}" destId="{09F8EF47-9A8D-40E6-A99D-37A46BB66F53}" srcOrd="1" destOrd="0" presId="urn:microsoft.com/office/officeart/2005/8/layout/hList7"/>
    <dgm:cxn modelId="{AC9780A3-8279-4006-A3A7-327DE383BF64}" type="presParOf" srcId="{62D2FE04-7EDC-4669-9D9F-F474FAB6BDD3}" destId="{405CBFA6-8C7E-4517-A540-D57106828088}" srcOrd="2" destOrd="0" presId="urn:microsoft.com/office/officeart/2005/8/layout/hList7"/>
    <dgm:cxn modelId="{EEF2036E-ADDC-4792-B152-595E978A6B53}" type="presParOf" srcId="{62D2FE04-7EDC-4669-9D9F-F474FAB6BDD3}" destId="{F6DE8CA4-5A57-42DB-AC8E-9EB45F2861DB}" srcOrd="3" destOrd="0" presId="urn:microsoft.com/office/officeart/2005/8/layout/hList7"/>
    <dgm:cxn modelId="{22E00F37-C410-426B-A6C0-1C931243B845}" type="presParOf" srcId="{9BD34BEC-AC3D-4CFD-9ADF-EAE54A66BC09}" destId="{5ED6ACF3-8FD6-45F9-9C13-214FE7351672}" srcOrd="5" destOrd="0" presId="urn:microsoft.com/office/officeart/2005/8/layout/hList7"/>
    <dgm:cxn modelId="{FA159DAD-1EFB-4737-82F5-59939B08469C}" type="presParOf" srcId="{9BD34BEC-AC3D-4CFD-9ADF-EAE54A66BC09}" destId="{EAAA6811-D77F-402E-B3A3-4ABD506BE3DA}" srcOrd="6" destOrd="0" presId="urn:microsoft.com/office/officeart/2005/8/layout/hList7"/>
    <dgm:cxn modelId="{EBA936F0-7F60-457A-8289-466A6F126DBC}" type="presParOf" srcId="{EAAA6811-D77F-402E-B3A3-4ABD506BE3DA}" destId="{304268B5-BC5C-4750-853D-8F67FDB1FD21}" srcOrd="0" destOrd="0" presId="urn:microsoft.com/office/officeart/2005/8/layout/hList7"/>
    <dgm:cxn modelId="{EA6F6E38-9EF0-435B-BA7D-88FA0DA83E92}" type="presParOf" srcId="{EAAA6811-D77F-402E-B3A3-4ABD506BE3DA}" destId="{5C18700F-FFF2-4C52-8757-30505E15EEE4}" srcOrd="1" destOrd="0" presId="urn:microsoft.com/office/officeart/2005/8/layout/hList7"/>
    <dgm:cxn modelId="{69A71526-8BC6-45A7-A498-5B80277D37B4}" type="presParOf" srcId="{EAAA6811-D77F-402E-B3A3-4ABD506BE3DA}" destId="{BDE180F6-A278-4BED-A61A-5E3253081D94}" srcOrd="2" destOrd="0" presId="urn:microsoft.com/office/officeart/2005/8/layout/hList7"/>
    <dgm:cxn modelId="{2E20983E-DF89-4660-BF54-0109A6AEE2E5}" type="presParOf" srcId="{EAAA6811-D77F-402E-B3A3-4ABD506BE3DA}" destId="{5DC05061-4669-4477-BD91-A7102485E8BF}" srcOrd="3" destOrd="0" presId="urn:microsoft.com/office/officeart/2005/8/layout/hList7"/>
    <dgm:cxn modelId="{F950B971-7175-46B6-B3CF-060CAD781F25}" type="presParOf" srcId="{9BD34BEC-AC3D-4CFD-9ADF-EAE54A66BC09}" destId="{16C2998C-1897-47B1-A019-7F11B4FE9654}" srcOrd="7" destOrd="0" presId="urn:microsoft.com/office/officeart/2005/8/layout/hList7"/>
    <dgm:cxn modelId="{66587EA3-A70B-4647-9A53-DAEFC22ACEF5}" type="presParOf" srcId="{9BD34BEC-AC3D-4CFD-9ADF-EAE54A66BC09}" destId="{1E55D19C-7447-4C9D-BFAD-545759BED998}" srcOrd="8" destOrd="0" presId="urn:microsoft.com/office/officeart/2005/8/layout/hList7"/>
    <dgm:cxn modelId="{F20BD7DD-0172-4F83-80B6-36FC1FDA9107}" type="presParOf" srcId="{1E55D19C-7447-4C9D-BFAD-545759BED998}" destId="{C0BA4649-3ACF-4F0B-8706-6467ABEA20A7}" srcOrd="0" destOrd="0" presId="urn:microsoft.com/office/officeart/2005/8/layout/hList7"/>
    <dgm:cxn modelId="{3B73E18A-5EBF-4F59-95B7-9CE10124D776}" type="presParOf" srcId="{1E55D19C-7447-4C9D-BFAD-545759BED998}" destId="{CEAD9E57-0301-4EA8-98B7-94154FEA37DD}" srcOrd="1" destOrd="0" presId="urn:microsoft.com/office/officeart/2005/8/layout/hList7"/>
    <dgm:cxn modelId="{DCFFC31B-A7FC-4DB7-9BAB-AC6C57840089}" type="presParOf" srcId="{1E55D19C-7447-4C9D-BFAD-545759BED998}" destId="{3E1D8321-B844-49E4-A5D1-2A406E1C8D08}" srcOrd="2" destOrd="0" presId="urn:microsoft.com/office/officeart/2005/8/layout/hList7"/>
    <dgm:cxn modelId="{6507AA18-A797-45BC-8B97-A25DF7EEEA49}" type="presParOf" srcId="{1E55D19C-7447-4C9D-BFAD-545759BED998}" destId="{E3A3170A-FF6B-4B5C-8AC8-5E56C10EE904}" srcOrd="3" destOrd="0" presId="urn:microsoft.com/office/officeart/2005/8/layout/hList7"/>
    <dgm:cxn modelId="{4D2AD968-0D48-48DD-81A2-F26D4F2A37EF}" type="presParOf" srcId="{9BD34BEC-AC3D-4CFD-9ADF-EAE54A66BC09}" destId="{F43230EB-4177-4C41-9230-213EAE716019}" srcOrd="9" destOrd="0" presId="urn:microsoft.com/office/officeart/2005/8/layout/hList7"/>
    <dgm:cxn modelId="{B9C80033-99CC-4DF9-B301-33698065D900}" type="presParOf" srcId="{9BD34BEC-AC3D-4CFD-9ADF-EAE54A66BC09}" destId="{A0B34C29-5971-454F-B77B-23C3EB095B1F}" srcOrd="10" destOrd="0" presId="urn:microsoft.com/office/officeart/2005/8/layout/hList7"/>
    <dgm:cxn modelId="{043F26BC-24B1-4041-BFC7-53110FD28157}" type="presParOf" srcId="{A0B34C29-5971-454F-B77B-23C3EB095B1F}" destId="{913388A7-48A8-4886-8238-6BEA60735C62}" srcOrd="0" destOrd="0" presId="urn:microsoft.com/office/officeart/2005/8/layout/hList7"/>
    <dgm:cxn modelId="{48218621-935D-483A-A86E-1398AE55A057}" type="presParOf" srcId="{A0B34C29-5971-454F-B77B-23C3EB095B1F}" destId="{A291B534-9306-44EA-8367-021EB9A19152}" srcOrd="1" destOrd="0" presId="urn:microsoft.com/office/officeart/2005/8/layout/hList7"/>
    <dgm:cxn modelId="{FCFA2E9A-FDA0-43CB-91F1-E79D1ADE7912}" type="presParOf" srcId="{A0B34C29-5971-454F-B77B-23C3EB095B1F}" destId="{6532DE52-5BE4-4CA4-AA2A-87EA8D626826}" srcOrd="2" destOrd="0" presId="urn:microsoft.com/office/officeart/2005/8/layout/hList7"/>
    <dgm:cxn modelId="{095E6643-6E60-4F0F-806A-1E84E1FDAB1A}" type="presParOf" srcId="{A0B34C29-5971-454F-B77B-23C3EB095B1F}" destId="{715DA473-9E23-4E0F-8799-094254260E37}" srcOrd="3" destOrd="0" presId="urn:microsoft.com/office/officeart/2005/8/layout/hList7"/>
    <dgm:cxn modelId="{42018C02-5158-4E40-9E30-476C25908B99}" type="presParOf" srcId="{9BD34BEC-AC3D-4CFD-9ADF-EAE54A66BC09}" destId="{B03BCDBD-0E82-46F4-A2E3-004E19D0E595}" srcOrd="11" destOrd="0" presId="urn:microsoft.com/office/officeart/2005/8/layout/hList7"/>
    <dgm:cxn modelId="{2D841F45-1BC7-4AD4-BFD5-7539901DEFF2}" type="presParOf" srcId="{9BD34BEC-AC3D-4CFD-9ADF-EAE54A66BC09}" destId="{2205FC7A-6C25-4E54-9E03-58473A2825B1}" srcOrd="12" destOrd="0" presId="urn:microsoft.com/office/officeart/2005/8/layout/hList7"/>
    <dgm:cxn modelId="{D017176F-66F6-45E2-8367-772BFB01764F}" type="presParOf" srcId="{2205FC7A-6C25-4E54-9E03-58473A2825B1}" destId="{DAD96EFE-B4AC-4D5F-B8A7-8520D91B57B7}" srcOrd="0" destOrd="0" presId="urn:microsoft.com/office/officeart/2005/8/layout/hList7"/>
    <dgm:cxn modelId="{3C4AC4D7-AAA1-40F0-A0AF-5DEE61350670}" type="presParOf" srcId="{2205FC7A-6C25-4E54-9E03-58473A2825B1}" destId="{A2B7D1FD-ADAF-4300-8CED-C2744F6ECDF4}" srcOrd="1" destOrd="0" presId="urn:microsoft.com/office/officeart/2005/8/layout/hList7"/>
    <dgm:cxn modelId="{3D077925-17A6-4987-BC02-E26AC3DD98E3}" type="presParOf" srcId="{2205FC7A-6C25-4E54-9E03-58473A2825B1}" destId="{D048428B-1244-45E6-9DFF-4EEA30528D22}" srcOrd="2" destOrd="0" presId="urn:microsoft.com/office/officeart/2005/8/layout/hList7"/>
    <dgm:cxn modelId="{2DF461BB-8FA1-413E-8B18-C13E1FA1A815}" type="presParOf" srcId="{2205FC7A-6C25-4E54-9E03-58473A2825B1}" destId="{62AFC98D-CB1E-4B4B-BBA9-38DDAD77154B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273F1FE-E739-4426-A553-76BEEF8AF09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GB"/>
        </a:p>
      </dgm:t>
    </dgm:pt>
    <dgm:pt modelId="{FB28EB1B-5D94-4A8C-9AFF-AD8405BAC21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Political: Welsh Government has a focus on sustainable tourism </a:t>
          </a:r>
          <a:r>
            <a:rPr lang="en-GB" dirty="0"/>
            <a:t>(</a:t>
          </a:r>
          <a:r>
            <a:rPr lang="en-GB" dirty="0" err="1"/>
            <a:t>Gov.Wales</a:t>
          </a:r>
          <a:r>
            <a:rPr lang="en-GB" dirty="0"/>
            <a:t>, 2026)</a:t>
          </a:r>
        </a:p>
      </dgm:t>
    </dgm:pt>
    <dgm:pt modelId="{D84AC060-72AF-4027-8D32-C194D06184EB}" type="parTrans" cxnId="{23DD51D6-7E5C-4853-BD66-2E4670A3795D}">
      <dgm:prSet/>
      <dgm:spPr/>
      <dgm:t>
        <a:bodyPr/>
        <a:lstStyle/>
        <a:p>
          <a:endParaRPr lang="en-GB"/>
        </a:p>
      </dgm:t>
    </dgm:pt>
    <dgm:pt modelId="{638B7B74-BBC1-4DD8-B95D-176AD9B53A19}" type="sibTrans" cxnId="{23DD51D6-7E5C-4853-BD66-2E4670A3795D}">
      <dgm:prSet/>
      <dgm:spPr/>
      <dgm:t>
        <a:bodyPr/>
        <a:lstStyle/>
        <a:p>
          <a:endParaRPr lang="en-GB"/>
        </a:p>
      </dgm:t>
    </dgm:pt>
    <dgm:pt modelId="{D68F4417-E658-4637-A354-50210C00A59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Economic: Cost-of-living crisis reducing the possibility to travel </a:t>
          </a:r>
          <a:r>
            <a:rPr lang="en-GB" dirty="0"/>
            <a:t>(Yang et al., 2024)</a:t>
          </a:r>
        </a:p>
      </dgm:t>
    </dgm:pt>
    <dgm:pt modelId="{27188E25-A2D9-46B0-9446-F0BA69B9B663}" type="parTrans" cxnId="{BA36CA6C-65F8-44DE-98F6-F9555B9CEE5A}">
      <dgm:prSet/>
      <dgm:spPr/>
      <dgm:t>
        <a:bodyPr/>
        <a:lstStyle/>
        <a:p>
          <a:endParaRPr lang="en-GB"/>
        </a:p>
      </dgm:t>
    </dgm:pt>
    <dgm:pt modelId="{AA1EB795-190B-4E6B-BB88-F88716A0A350}" type="sibTrans" cxnId="{BA36CA6C-65F8-44DE-98F6-F9555B9CEE5A}">
      <dgm:prSet/>
      <dgm:spPr/>
      <dgm:t>
        <a:bodyPr/>
        <a:lstStyle/>
        <a:p>
          <a:endParaRPr lang="en-GB"/>
        </a:p>
      </dgm:t>
    </dgm:pt>
    <dgm:pt modelId="{848A487C-5AEA-4A8C-B8DE-F427C0427A1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Social: Demand for authentic coastal experiences </a:t>
          </a:r>
          <a:r>
            <a:rPr lang="en-GB" dirty="0"/>
            <a:t>(</a:t>
          </a:r>
          <a:r>
            <a:rPr lang="en-GB" dirty="0" err="1"/>
            <a:t>Maccannell</a:t>
          </a:r>
          <a:r>
            <a:rPr lang="en-GB" dirty="0"/>
            <a:t>, 1976)</a:t>
          </a:r>
        </a:p>
      </dgm:t>
    </dgm:pt>
    <dgm:pt modelId="{489757B5-862F-4475-9A46-9FBA5A9EBC57}" type="parTrans" cxnId="{D1754F8D-8472-4F22-B97D-615ED1C33502}">
      <dgm:prSet/>
      <dgm:spPr/>
      <dgm:t>
        <a:bodyPr/>
        <a:lstStyle/>
        <a:p>
          <a:endParaRPr lang="en-GB"/>
        </a:p>
      </dgm:t>
    </dgm:pt>
    <dgm:pt modelId="{6F8939C8-CEDF-490B-BB16-DFE734A7C3B3}" type="sibTrans" cxnId="{D1754F8D-8472-4F22-B97D-615ED1C33502}">
      <dgm:prSet/>
      <dgm:spPr/>
      <dgm:t>
        <a:bodyPr/>
        <a:lstStyle/>
        <a:p>
          <a:endParaRPr lang="en-GB"/>
        </a:p>
      </dgm:t>
    </dgm:pt>
    <dgm:pt modelId="{CD6BA161-F470-4B9C-9331-039396A52D9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Technological: </a:t>
          </a:r>
          <a:r>
            <a:rPr lang="en-GB" dirty="0"/>
            <a:t>Need for strong digital marketing presence</a:t>
          </a:r>
        </a:p>
      </dgm:t>
    </dgm:pt>
    <dgm:pt modelId="{4CF8F49E-3653-4F92-B118-FA762BEBF847}" type="parTrans" cxnId="{6CBEE4C0-7C8F-45B8-A3C2-7852624E27B8}">
      <dgm:prSet/>
      <dgm:spPr/>
      <dgm:t>
        <a:bodyPr/>
        <a:lstStyle/>
        <a:p>
          <a:endParaRPr lang="en-GB"/>
        </a:p>
      </dgm:t>
    </dgm:pt>
    <dgm:pt modelId="{DF4BF18E-2D32-415D-B119-74D9CB0F9D6F}" type="sibTrans" cxnId="{6CBEE4C0-7C8F-45B8-A3C2-7852624E27B8}">
      <dgm:prSet/>
      <dgm:spPr/>
      <dgm:t>
        <a:bodyPr/>
        <a:lstStyle/>
        <a:p>
          <a:endParaRPr lang="en-GB"/>
        </a:p>
      </dgm:t>
    </dgm:pt>
    <dgm:pt modelId="{7F5084F9-CA60-434B-BF2D-401CFEB2189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Legal: Coastal conservation laws Could come into place restricting tourism development </a:t>
          </a:r>
          <a:r>
            <a:rPr lang="it-IT" dirty="0"/>
            <a:t>(Aprilina Pawestri et al., 2023)</a:t>
          </a:r>
          <a:endParaRPr lang="en-GB" dirty="0"/>
        </a:p>
      </dgm:t>
    </dgm:pt>
    <dgm:pt modelId="{F853A5FC-EF5D-4148-9B0A-C4AA70EC28B7}" type="parTrans" cxnId="{295B9A5E-CBC6-4EF4-A383-4BE8686B4422}">
      <dgm:prSet/>
      <dgm:spPr/>
      <dgm:t>
        <a:bodyPr/>
        <a:lstStyle/>
        <a:p>
          <a:endParaRPr lang="en-GB"/>
        </a:p>
      </dgm:t>
    </dgm:pt>
    <dgm:pt modelId="{5A1D5244-E063-40A4-B827-0CCFD368D056}" type="sibTrans" cxnId="{295B9A5E-CBC6-4EF4-A383-4BE8686B4422}">
      <dgm:prSet/>
      <dgm:spPr/>
      <dgm:t>
        <a:bodyPr/>
        <a:lstStyle/>
        <a:p>
          <a:endParaRPr lang="en-GB"/>
        </a:p>
      </dgm:t>
    </dgm:pt>
    <dgm:pt modelId="{CE214FB8-C7D8-460D-99B0-CF12646E257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Environmental: Pressure on beaches during peak season and a need for sustainable tourism management </a:t>
          </a:r>
          <a:endParaRPr lang="en-GB" dirty="0"/>
        </a:p>
      </dgm:t>
    </dgm:pt>
    <dgm:pt modelId="{9EE03B39-067D-4C11-8029-CA7198A1D957}" type="parTrans" cxnId="{D7F8CADE-59B7-44A1-8E1F-30EBC8C99DC3}">
      <dgm:prSet/>
      <dgm:spPr/>
      <dgm:t>
        <a:bodyPr/>
        <a:lstStyle/>
        <a:p>
          <a:endParaRPr lang="en-GB"/>
        </a:p>
      </dgm:t>
    </dgm:pt>
    <dgm:pt modelId="{B14A6CE0-1D6B-4606-88A4-73FADC55224C}" type="sibTrans" cxnId="{D7F8CADE-59B7-44A1-8E1F-30EBC8C99DC3}">
      <dgm:prSet/>
      <dgm:spPr/>
      <dgm:t>
        <a:bodyPr/>
        <a:lstStyle/>
        <a:p>
          <a:endParaRPr lang="en-GB"/>
        </a:p>
      </dgm:t>
    </dgm:pt>
    <dgm:pt modelId="{D1C90070-6F13-4EFA-99AA-6CF5E7A38631}" type="pres">
      <dgm:prSet presAssocID="{B273F1FE-E739-4426-A553-76BEEF8AF099}" presName="root" presStyleCnt="0">
        <dgm:presLayoutVars>
          <dgm:dir/>
          <dgm:resizeHandles val="exact"/>
        </dgm:presLayoutVars>
      </dgm:prSet>
      <dgm:spPr/>
    </dgm:pt>
    <dgm:pt modelId="{DF62ADE8-62ED-4BE5-BD75-4B189753018B}" type="pres">
      <dgm:prSet presAssocID="{FB28EB1B-5D94-4A8C-9AFF-AD8405BAC219}" presName="compNode" presStyleCnt="0"/>
      <dgm:spPr/>
    </dgm:pt>
    <dgm:pt modelId="{F38C419F-1627-4615-B465-6E7E56C966FF}" type="pres">
      <dgm:prSet presAssocID="{FB28EB1B-5D94-4A8C-9AFF-AD8405BAC219}" presName="iconBgRect" presStyleLbl="bgShp" presStyleIdx="0" presStyleCnt="6"/>
      <dgm:spPr/>
    </dgm:pt>
    <dgm:pt modelId="{20F368E7-CCE8-4072-898F-B43665760352}" type="pres">
      <dgm:prSet presAssocID="{FB28EB1B-5D94-4A8C-9AFF-AD8405BAC219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C2E2D99D-31FB-484D-B531-B13B23A321BF}" type="pres">
      <dgm:prSet presAssocID="{FB28EB1B-5D94-4A8C-9AFF-AD8405BAC219}" presName="spaceRect" presStyleCnt="0"/>
      <dgm:spPr/>
    </dgm:pt>
    <dgm:pt modelId="{FCF91339-0EF4-40DA-B18E-53C417FFF1F8}" type="pres">
      <dgm:prSet presAssocID="{FB28EB1B-5D94-4A8C-9AFF-AD8405BAC219}" presName="textRect" presStyleLbl="revTx" presStyleIdx="0" presStyleCnt="6">
        <dgm:presLayoutVars>
          <dgm:chMax val="1"/>
          <dgm:chPref val="1"/>
        </dgm:presLayoutVars>
      </dgm:prSet>
      <dgm:spPr/>
    </dgm:pt>
    <dgm:pt modelId="{924AA7BE-F984-4849-893E-7C0F97566A1F}" type="pres">
      <dgm:prSet presAssocID="{638B7B74-BBC1-4DD8-B95D-176AD9B53A19}" presName="sibTrans" presStyleCnt="0"/>
      <dgm:spPr/>
    </dgm:pt>
    <dgm:pt modelId="{B85636E8-3850-4095-810E-CD6B56E9798D}" type="pres">
      <dgm:prSet presAssocID="{D68F4417-E658-4637-A354-50210C00A598}" presName="compNode" presStyleCnt="0"/>
      <dgm:spPr/>
    </dgm:pt>
    <dgm:pt modelId="{F184DF16-4E7D-470F-8582-748228A84C02}" type="pres">
      <dgm:prSet presAssocID="{D68F4417-E658-4637-A354-50210C00A598}" presName="iconBgRect" presStyleLbl="bgShp" presStyleIdx="1" presStyleCnt="6"/>
      <dgm:spPr/>
    </dgm:pt>
    <dgm:pt modelId="{3BECFBE1-46EE-4B63-8E90-42CA66C162F8}" type="pres">
      <dgm:prSet presAssocID="{D68F4417-E658-4637-A354-50210C00A598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68DEC7BE-51B4-46A3-8A41-F3C5683DB573}" type="pres">
      <dgm:prSet presAssocID="{D68F4417-E658-4637-A354-50210C00A598}" presName="spaceRect" presStyleCnt="0"/>
      <dgm:spPr/>
    </dgm:pt>
    <dgm:pt modelId="{EF1B41AC-5446-4E06-A77B-73CD0E33134F}" type="pres">
      <dgm:prSet presAssocID="{D68F4417-E658-4637-A354-50210C00A598}" presName="textRect" presStyleLbl="revTx" presStyleIdx="1" presStyleCnt="6">
        <dgm:presLayoutVars>
          <dgm:chMax val="1"/>
          <dgm:chPref val="1"/>
        </dgm:presLayoutVars>
      </dgm:prSet>
      <dgm:spPr/>
    </dgm:pt>
    <dgm:pt modelId="{10591A7A-C580-423F-A48E-AF71E95AA383}" type="pres">
      <dgm:prSet presAssocID="{AA1EB795-190B-4E6B-BB88-F88716A0A350}" presName="sibTrans" presStyleCnt="0"/>
      <dgm:spPr/>
    </dgm:pt>
    <dgm:pt modelId="{6C4C2F63-385A-49C6-B348-6D6FAD007417}" type="pres">
      <dgm:prSet presAssocID="{848A487C-5AEA-4A8C-B8DE-F427C0427A15}" presName="compNode" presStyleCnt="0"/>
      <dgm:spPr/>
    </dgm:pt>
    <dgm:pt modelId="{C5115D7F-B707-42BA-A17F-B6279ACFAF6C}" type="pres">
      <dgm:prSet presAssocID="{848A487C-5AEA-4A8C-B8DE-F427C0427A15}" presName="iconBgRect" presStyleLbl="bgShp" presStyleIdx="2" presStyleCnt="6"/>
      <dgm:spPr/>
    </dgm:pt>
    <dgm:pt modelId="{82705E1D-F2AB-4AD7-8DA9-D60C554CBD25}" type="pres">
      <dgm:prSet presAssocID="{848A487C-5AEA-4A8C-B8DE-F427C0427A15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house scene"/>
        </a:ext>
      </dgm:extLst>
    </dgm:pt>
    <dgm:pt modelId="{56004D21-D304-4BAB-9C30-EEEFCEBE6BEF}" type="pres">
      <dgm:prSet presAssocID="{848A487C-5AEA-4A8C-B8DE-F427C0427A15}" presName="spaceRect" presStyleCnt="0"/>
      <dgm:spPr/>
    </dgm:pt>
    <dgm:pt modelId="{2B5B475A-16D4-4ABC-96B3-73D5CAF3EDDC}" type="pres">
      <dgm:prSet presAssocID="{848A487C-5AEA-4A8C-B8DE-F427C0427A15}" presName="textRect" presStyleLbl="revTx" presStyleIdx="2" presStyleCnt="6">
        <dgm:presLayoutVars>
          <dgm:chMax val="1"/>
          <dgm:chPref val="1"/>
        </dgm:presLayoutVars>
      </dgm:prSet>
      <dgm:spPr/>
    </dgm:pt>
    <dgm:pt modelId="{5425071A-88A7-4872-BF9F-E1F614307A99}" type="pres">
      <dgm:prSet presAssocID="{6F8939C8-CEDF-490B-BB16-DFE734A7C3B3}" presName="sibTrans" presStyleCnt="0"/>
      <dgm:spPr/>
    </dgm:pt>
    <dgm:pt modelId="{24057793-B02F-47AD-A8AD-3EB295312110}" type="pres">
      <dgm:prSet presAssocID="{CD6BA161-F470-4B9C-9331-039396A52D9B}" presName="compNode" presStyleCnt="0"/>
      <dgm:spPr/>
    </dgm:pt>
    <dgm:pt modelId="{8009EBE6-74B3-46C0-8F81-71225991AC29}" type="pres">
      <dgm:prSet presAssocID="{CD6BA161-F470-4B9C-9331-039396A52D9B}" presName="iconBgRect" presStyleLbl="bgShp" presStyleIdx="3" presStyleCnt="6"/>
      <dgm:spPr/>
    </dgm:pt>
    <dgm:pt modelId="{15B35C39-6B81-4F96-A16F-8F86E328E9AE}" type="pres">
      <dgm:prSet presAssocID="{CD6BA161-F470-4B9C-9331-039396A52D9B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13E00D79-AB3A-4927-BD1B-340966CFBCFB}" type="pres">
      <dgm:prSet presAssocID="{CD6BA161-F470-4B9C-9331-039396A52D9B}" presName="spaceRect" presStyleCnt="0"/>
      <dgm:spPr/>
    </dgm:pt>
    <dgm:pt modelId="{934FDE36-58C5-49CE-83E0-756858339485}" type="pres">
      <dgm:prSet presAssocID="{CD6BA161-F470-4B9C-9331-039396A52D9B}" presName="textRect" presStyleLbl="revTx" presStyleIdx="3" presStyleCnt="6">
        <dgm:presLayoutVars>
          <dgm:chMax val="1"/>
          <dgm:chPref val="1"/>
        </dgm:presLayoutVars>
      </dgm:prSet>
      <dgm:spPr/>
    </dgm:pt>
    <dgm:pt modelId="{5C917F1B-0C1A-40BA-8249-A8B1BEB79FBB}" type="pres">
      <dgm:prSet presAssocID="{DF4BF18E-2D32-415D-B119-74D9CB0F9D6F}" presName="sibTrans" presStyleCnt="0"/>
      <dgm:spPr/>
    </dgm:pt>
    <dgm:pt modelId="{BB244EB9-2EB7-4948-A90B-E6B506C6ED0E}" type="pres">
      <dgm:prSet presAssocID="{7F5084F9-CA60-434B-BF2D-401CFEB2189A}" presName="compNode" presStyleCnt="0"/>
      <dgm:spPr/>
    </dgm:pt>
    <dgm:pt modelId="{640C6DEF-345B-4161-BDC2-5C18B989578D}" type="pres">
      <dgm:prSet presAssocID="{7F5084F9-CA60-434B-BF2D-401CFEB2189A}" presName="iconBgRect" presStyleLbl="bgShp" presStyleIdx="4" presStyleCnt="6"/>
      <dgm:spPr/>
    </dgm:pt>
    <dgm:pt modelId="{DCB94EF1-C954-4233-A3C5-24F3AAFD97CA}" type="pres">
      <dgm:prSet presAssocID="{7F5084F9-CA60-434B-BF2D-401CFEB2189A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E5E790F4-4EDB-4802-868C-E2F4BD5CB4CB}" type="pres">
      <dgm:prSet presAssocID="{7F5084F9-CA60-434B-BF2D-401CFEB2189A}" presName="spaceRect" presStyleCnt="0"/>
      <dgm:spPr/>
    </dgm:pt>
    <dgm:pt modelId="{D65F12CC-29DD-4DB4-B0CC-332B611BABC7}" type="pres">
      <dgm:prSet presAssocID="{7F5084F9-CA60-434B-BF2D-401CFEB2189A}" presName="textRect" presStyleLbl="revTx" presStyleIdx="4" presStyleCnt="6">
        <dgm:presLayoutVars>
          <dgm:chMax val="1"/>
          <dgm:chPref val="1"/>
        </dgm:presLayoutVars>
      </dgm:prSet>
      <dgm:spPr/>
    </dgm:pt>
    <dgm:pt modelId="{9653F4DC-01D9-41B0-A6CF-D3F1F10CCE51}" type="pres">
      <dgm:prSet presAssocID="{5A1D5244-E063-40A4-B827-0CCFD368D056}" presName="sibTrans" presStyleCnt="0"/>
      <dgm:spPr/>
    </dgm:pt>
    <dgm:pt modelId="{B425CD8E-E4F2-46A3-B47F-E53EC8D10032}" type="pres">
      <dgm:prSet presAssocID="{CE214FB8-C7D8-460D-99B0-CF12646E2575}" presName="compNode" presStyleCnt="0"/>
      <dgm:spPr/>
    </dgm:pt>
    <dgm:pt modelId="{B44FE597-0225-406A-B3ED-B65465453A9B}" type="pres">
      <dgm:prSet presAssocID="{CE214FB8-C7D8-460D-99B0-CF12646E2575}" presName="iconBgRect" presStyleLbl="bgShp" presStyleIdx="5" presStyleCnt="6"/>
      <dgm:spPr/>
    </dgm:pt>
    <dgm:pt modelId="{30A0120B-360D-4956-86B8-03C5F9EF8946}" type="pres">
      <dgm:prSet presAssocID="{CE214FB8-C7D8-460D-99B0-CF12646E2575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ntains"/>
        </a:ext>
      </dgm:extLst>
    </dgm:pt>
    <dgm:pt modelId="{58BCAF3A-6990-4D92-ABB4-C19D3FC7140D}" type="pres">
      <dgm:prSet presAssocID="{CE214FB8-C7D8-460D-99B0-CF12646E2575}" presName="spaceRect" presStyleCnt="0"/>
      <dgm:spPr/>
    </dgm:pt>
    <dgm:pt modelId="{CD6BC97D-7F69-41B3-9556-302C42216AC6}" type="pres">
      <dgm:prSet presAssocID="{CE214FB8-C7D8-460D-99B0-CF12646E2575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4918ED02-E3F8-48BC-9F32-380F2800985B}" type="presOf" srcId="{B273F1FE-E739-4426-A553-76BEEF8AF099}" destId="{D1C90070-6F13-4EFA-99AA-6CF5E7A38631}" srcOrd="0" destOrd="0" presId="urn:microsoft.com/office/officeart/2018/5/layout/IconCircleLabelList"/>
    <dgm:cxn modelId="{B5BAA83E-28EC-4EAC-B47A-07331B6C33C2}" type="presOf" srcId="{CE214FB8-C7D8-460D-99B0-CF12646E2575}" destId="{CD6BC97D-7F69-41B3-9556-302C42216AC6}" srcOrd="0" destOrd="0" presId="urn:microsoft.com/office/officeart/2018/5/layout/IconCircleLabelList"/>
    <dgm:cxn modelId="{295B9A5E-CBC6-4EF4-A383-4BE8686B4422}" srcId="{B273F1FE-E739-4426-A553-76BEEF8AF099}" destId="{7F5084F9-CA60-434B-BF2D-401CFEB2189A}" srcOrd="4" destOrd="0" parTransId="{F853A5FC-EF5D-4148-9B0A-C4AA70EC28B7}" sibTransId="{5A1D5244-E063-40A4-B827-0CCFD368D056}"/>
    <dgm:cxn modelId="{FDC54C49-583B-4805-BABA-EB81876B7C28}" type="presOf" srcId="{848A487C-5AEA-4A8C-B8DE-F427C0427A15}" destId="{2B5B475A-16D4-4ABC-96B3-73D5CAF3EDDC}" srcOrd="0" destOrd="0" presId="urn:microsoft.com/office/officeart/2018/5/layout/IconCircleLabelList"/>
    <dgm:cxn modelId="{BA36CA6C-65F8-44DE-98F6-F9555B9CEE5A}" srcId="{B273F1FE-E739-4426-A553-76BEEF8AF099}" destId="{D68F4417-E658-4637-A354-50210C00A598}" srcOrd="1" destOrd="0" parTransId="{27188E25-A2D9-46B0-9446-F0BA69B9B663}" sibTransId="{AA1EB795-190B-4E6B-BB88-F88716A0A350}"/>
    <dgm:cxn modelId="{197E9F7A-9D1D-47BE-831C-6B70F7D30DDB}" type="presOf" srcId="{D68F4417-E658-4637-A354-50210C00A598}" destId="{EF1B41AC-5446-4E06-A77B-73CD0E33134F}" srcOrd="0" destOrd="0" presId="urn:microsoft.com/office/officeart/2018/5/layout/IconCircleLabelList"/>
    <dgm:cxn modelId="{D1754F8D-8472-4F22-B97D-615ED1C33502}" srcId="{B273F1FE-E739-4426-A553-76BEEF8AF099}" destId="{848A487C-5AEA-4A8C-B8DE-F427C0427A15}" srcOrd="2" destOrd="0" parTransId="{489757B5-862F-4475-9A46-9FBA5A9EBC57}" sibTransId="{6F8939C8-CEDF-490B-BB16-DFE734A7C3B3}"/>
    <dgm:cxn modelId="{DB361FB5-945F-45A0-96C8-F2445CD9B29C}" type="presOf" srcId="{CD6BA161-F470-4B9C-9331-039396A52D9B}" destId="{934FDE36-58C5-49CE-83E0-756858339485}" srcOrd="0" destOrd="0" presId="urn:microsoft.com/office/officeart/2018/5/layout/IconCircleLabelList"/>
    <dgm:cxn modelId="{6CBEE4C0-7C8F-45B8-A3C2-7852624E27B8}" srcId="{B273F1FE-E739-4426-A553-76BEEF8AF099}" destId="{CD6BA161-F470-4B9C-9331-039396A52D9B}" srcOrd="3" destOrd="0" parTransId="{4CF8F49E-3653-4F92-B118-FA762BEBF847}" sibTransId="{DF4BF18E-2D32-415D-B119-74D9CB0F9D6F}"/>
    <dgm:cxn modelId="{06DCA1CB-4E0B-4903-A045-E5978D41FE34}" type="presOf" srcId="{FB28EB1B-5D94-4A8C-9AFF-AD8405BAC219}" destId="{FCF91339-0EF4-40DA-B18E-53C417FFF1F8}" srcOrd="0" destOrd="0" presId="urn:microsoft.com/office/officeart/2018/5/layout/IconCircleLabelList"/>
    <dgm:cxn modelId="{23DD51D6-7E5C-4853-BD66-2E4670A3795D}" srcId="{B273F1FE-E739-4426-A553-76BEEF8AF099}" destId="{FB28EB1B-5D94-4A8C-9AFF-AD8405BAC219}" srcOrd="0" destOrd="0" parTransId="{D84AC060-72AF-4027-8D32-C194D06184EB}" sibTransId="{638B7B74-BBC1-4DD8-B95D-176AD9B53A19}"/>
    <dgm:cxn modelId="{D7F8CADE-59B7-44A1-8E1F-30EBC8C99DC3}" srcId="{B273F1FE-E739-4426-A553-76BEEF8AF099}" destId="{CE214FB8-C7D8-460D-99B0-CF12646E2575}" srcOrd="5" destOrd="0" parTransId="{9EE03B39-067D-4C11-8029-CA7198A1D957}" sibTransId="{B14A6CE0-1D6B-4606-88A4-73FADC55224C}"/>
    <dgm:cxn modelId="{08D8B6F8-CB1E-4B95-91DA-5630BFBDE996}" type="presOf" srcId="{7F5084F9-CA60-434B-BF2D-401CFEB2189A}" destId="{D65F12CC-29DD-4DB4-B0CC-332B611BABC7}" srcOrd="0" destOrd="0" presId="urn:microsoft.com/office/officeart/2018/5/layout/IconCircleLabelList"/>
    <dgm:cxn modelId="{D5BAB31C-03A0-40C4-98DE-F517A33F8298}" type="presParOf" srcId="{D1C90070-6F13-4EFA-99AA-6CF5E7A38631}" destId="{DF62ADE8-62ED-4BE5-BD75-4B189753018B}" srcOrd="0" destOrd="0" presId="urn:microsoft.com/office/officeart/2018/5/layout/IconCircleLabelList"/>
    <dgm:cxn modelId="{7DF68887-BA8C-4077-BF5F-211A9F01F4EF}" type="presParOf" srcId="{DF62ADE8-62ED-4BE5-BD75-4B189753018B}" destId="{F38C419F-1627-4615-B465-6E7E56C966FF}" srcOrd="0" destOrd="0" presId="urn:microsoft.com/office/officeart/2018/5/layout/IconCircleLabelList"/>
    <dgm:cxn modelId="{45533558-7C91-4F0A-992C-E9755B6FDF30}" type="presParOf" srcId="{DF62ADE8-62ED-4BE5-BD75-4B189753018B}" destId="{20F368E7-CCE8-4072-898F-B43665760352}" srcOrd="1" destOrd="0" presId="urn:microsoft.com/office/officeart/2018/5/layout/IconCircleLabelList"/>
    <dgm:cxn modelId="{BA271953-8256-47D9-A39E-AD934D8A3374}" type="presParOf" srcId="{DF62ADE8-62ED-4BE5-BD75-4B189753018B}" destId="{C2E2D99D-31FB-484D-B531-B13B23A321BF}" srcOrd="2" destOrd="0" presId="urn:microsoft.com/office/officeart/2018/5/layout/IconCircleLabelList"/>
    <dgm:cxn modelId="{26B26C2D-EF5E-4747-B969-D3E14C9E5A43}" type="presParOf" srcId="{DF62ADE8-62ED-4BE5-BD75-4B189753018B}" destId="{FCF91339-0EF4-40DA-B18E-53C417FFF1F8}" srcOrd="3" destOrd="0" presId="urn:microsoft.com/office/officeart/2018/5/layout/IconCircleLabelList"/>
    <dgm:cxn modelId="{C1EB06CA-C7BD-4F8F-8305-D63236A69229}" type="presParOf" srcId="{D1C90070-6F13-4EFA-99AA-6CF5E7A38631}" destId="{924AA7BE-F984-4849-893E-7C0F97566A1F}" srcOrd="1" destOrd="0" presId="urn:microsoft.com/office/officeart/2018/5/layout/IconCircleLabelList"/>
    <dgm:cxn modelId="{98C535EC-0E2F-4283-83C6-FDD32DE67B4B}" type="presParOf" srcId="{D1C90070-6F13-4EFA-99AA-6CF5E7A38631}" destId="{B85636E8-3850-4095-810E-CD6B56E9798D}" srcOrd="2" destOrd="0" presId="urn:microsoft.com/office/officeart/2018/5/layout/IconCircleLabelList"/>
    <dgm:cxn modelId="{CFE4BE9F-D859-403E-AD47-360360E7A4A9}" type="presParOf" srcId="{B85636E8-3850-4095-810E-CD6B56E9798D}" destId="{F184DF16-4E7D-470F-8582-748228A84C02}" srcOrd="0" destOrd="0" presId="urn:microsoft.com/office/officeart/2018/5/layout/IconCircleLabelList"/>
    <dgm:cxn modelId="{685D05DF-04AA-467A-BB93-FE4B67060BB7}" type="presParOf" srcId="{B85636E8-3850-4095-810E-CD6B56E9798D}" destId="{3BECFBE1-46EE-4B63-8E90-42CA66C162F8}" srcOrd="1" destOrd="0" presId="urn:microsoft.com/office/officeart/2018/5/layout/IconCircleLabelList"/>
    <dgm:cxn modelId="{5F37BD1F-88E7-46EF-8323-8777E3738A12}" type="presParOf" srcId="{B85636E8-3850-4095-810E-CD6B56E9798D}" destId="{68DEC7BE-51B4-46A3-8A41-F3C5683DB573}" srcOrd="2" destOrd="0" presId="urn:microsoft.com/office/officeart/2018/5/layout/IconCircleLabelList"/>
    <dgm:cxn modelId="{31311742-597C-4294-9B39-A51A8006596F}" type="presParOf" srcId="{B85636E8-3850-4095-810E-CD6B56E9798D}" destId="{EF1B41AC-5446-4E06-A77B-73CD0E33134F}" srcOrd="3" destOrd="0" presId="urn:microsoft.com/office/officeart/2018/5/layout/IconCircleLabelList"/>
    <dgm:cxn modelId="{502DBECA-C562-40BC-B3FE-F0D904D7DAD5}" type="presParOf" srcId="{D1C90070-6F13-4EFA-99AA-6CF5E7A38631}" destId="{10591A7A-C580-423F-A48E-AF71E95AA383}" srcOrd="3" destOrd="0" presId="urn:microsoft.com/office/officeart/2018/5/layout/IconCircleLabelList"/>
    <dgm:cxn modelId="{4E065692-EC62-4C1B-83EC-295ABDCE07E0}" type="presParOf" srcId="{D1C90070-6F13-4EFA-99AA-6CF5E7A38631}" destId="{6C4C2F63-385A-49C6-B348-6D6FAD007417}" srcOrd="4" destOrd="0" presId="urn:microsoft.com/office/officeart/2018/5/layout/IconCircleLabelList"/>
    <dgm:cxn modelId="{ECBE4B46-D7A7-4FBB-8392-C2D5C4BF6BD4}" type="presParOf" srcId="{6C4C2F63-385A-49C6-B348-6D6FAD007417}" destId="{C5115D7F-B707-42BA-A17F-B6279ACFAF6C}" srcOrd="0" destOrd="0" presId="urn:microsoft.com/office/officeart/2018/5/layout/IconCircleLabelList"/>
    <dgm:cxn modelId="{30C728DA-42BE-47A0-ACBA-2D04DDBA38A6}" type="presParOf" srcId="{6C4C2F63-385A-49C6-B348-6D6FAD007417}" destId="{82705E1D-F2AB-4AD7-8DA9-D60C554CBD25}" srcOrd="1" destOrd="0" presId="urn:microsoft.com/office/officeart/2018/5/layout/IconCircleLabelList"/>
    <dgm:cxn modelId="{FB86C703-4E6B-4BA7-87D2-BEE550FC6E5D}" type="presParOf" srcId="{6C4C2F63-385A-49C6-B348-6D6FAD007417}" destId="{56004D21-D304-4BAB-9C30-EEEFCEBE6BEF}" srcOrd="2" destOrd="0" presId="urn:microsoft.com/office/officeart/2018/5/layout/IconCircleLabelList"/>
    <dgm:cxn modelId="{32923E49-285B-4567-9F6E-997BFE674D5D}" type="presParOf" srcId="{6C4C2F63-385A-49C6-B348-6D6FAD007417}" destId="{2B5B475A-16D4-4ABC-96B3-73D5CAF3EDDC}" srcOrd="3" destOrd="0" presId="urn:microsoft.com/office/officeart/2018/5/layout/IconCircleLabelList"/>
    <dgm:cxn modelId="{1CD4142D-0EF8-4C12-8AB5-CA8067963A12}" type="presParOf" srcId="{D1C90070-6F13-4EFA-99AA-6CF5E7A38631}" destId="{5425071A-88A7-4872-BF9F-E1F614307A99}" srcOrd="5" destOrd="0" presId="urn:microsoft.com/office/officeart/2018/5/layout/IconCircleLabelList"/>
    <dgm:cxn modelId="{657778B7-9CC7-4AA1-AF6E-A6AE929B4292}" type="presParOf" srcId="{D1C90070-6F13-4EFA-99AA-6CF5E7A38631}" destId="{24057793-B02F-47AD-A8AD-3EB295312110}" srcOrd="6" destOrd="0" presId="urn:microsoft.com/office/officeart/2018/5/layout/IconCircleLabelList"/>
    <dgm:cxn modelId="{182D90D8-A1DE-4A0A-A25E-1929C4BF8F0D}" type="presParOf" srcId="{24057793-B02F-47AD-A8AD-3EB295312110}" destId="{8009EBE6-74B3-46C0-8F81-71225991AC29}" srcOrd="0" destOrd="0" presId="urn:microsoft.com/office/officeart/2018/5/layout/IconCircleLabelList"/>
    <dgm:cxn modelId="{33272D95-5ED9-41ED-B2CC-8A42C5D5E407}" type="presParOf" srcId="{24057793-B02F-47AD-A8AD-3EB295312110}" destId="{15B35C39-6B81-4F96-A16F-8F86E328E9AE}" srcOrd="1" destOrd="0" presId="urn:microsoft.com/office/officeart/2018/5/layout/IconCircleLabelList"/>
    <dgm:cxn modelId="{40F6818C-4B20-4CDB-996C-BCDD5E20E86B}" type="presParOf" srcId="{24057793-B02F-47AD-A8AD-3EB295312110}" destId="{13E00D79-AB3A-4927-BD1B-340966CFBCFB}" srcOrd="2" destOrd="0" presId="urn:microsoft.com/office/officeart/2018/5/layout/IconCircleLabelList"/>
    <dgm:cxn modelId="{C66BBC3D-761D-4A8C-9026-A40E94F2726D}" type="presParOf" srcId="{24057793-B02F-47AD-A8AD-3EB295312110}" destId="{934FDE36-58C5-49CE-83E0-756858339485}" srcOrd="3" destOrd="0" presId="urn:microsoft.com/office/officeart/2018/5/layout/IconCircleLabelList"/>
    <dgm:cxn modelId="{DDF5C48A-B515-4131-A117-9A8EF10A3252}" type="presParOf" srcId="{D1C90070-6F13-4EFA-99AA-6CF5E7A38631}" destId="{5C917F1B-0C1A-40BA-8249-A8B1BEB79FBB}" srcOrd="7" destOrd="0" presId="urn:microsoft.com/office/officeart/2018/5/layout/IconCircleLabelList"/>
    <dgm:cxn modelId="{C0B157A1-81B1-43C9-BA15-A20EB69F2F8C}" type="presParOf" srcId="{D1C90070-6F13-4EFA-99AA-6CF5E7A38631}" destId="{BB244EB9-2EB7-4948-A90B-E6B506C6ED0E}" srcOrd="8" destOrd="0" presId="urn:microsoft.com/office/officeart/2018/5/layout/IconCircleLabelList"/>
    <dgm:cxn modelId="{2E13A962-BDCC-485A-84BA-BED7DE478FC4}" type="presParOf" srcId="{BB244EB9-2EB7-4948-A90B-E6B506C6ED0E}" destId="{640C6DEF-345B-4161-BDC2-5C18B989578D}" srcOrd="0" destOrd="0" presId="urn:microsoft.com/office/officeart/2018/5/layout/IconCircleLabelList"/>
    <dgm:cxn modelId="{C7DB3DB1-2C31-41E8-855C-7590D16F2694}" type="presParOf" srcId="{BB244EB9-2EB7-4948-A90B-E6B506C6ED0E}" destId="{DCB94EF1-C954-4233-A3C5-24F3AAFD97CA}" srcOrd="1" destOrd="0" presId="urn:microsoft.com/office/officeart/2018/5/layout/IconCircleLabelList"/>
    <dgm:cxn modelId="{9C9013E5-292F-42F5-8826-381081A35B62}" type="presParOf" srcId="{BB244EB9-2EB7-4948-A90B-E6B506C6ED0E}" destId="{E5E790F4-4EDB-4802-868C-E2F4BD5CB4CB}" srcOrd="2" destOrd="0" presId="urn:microsoft.com/office/officeart/2018/5/layout/IconCircleLabelList"/>
    <dgm:cxn modelId="{3DA1EF88-AEDB-4F0F-B33B-A826D7EA0688}" type="presParOf" srcId="{BB244EB9-2EB7-4948-A90B-E6B506C6ED0E}" destId="{D65F12CC-29DD-4DB4-B0CC-332B611BABC7}" srcOrd="3" destOrd="0" presId="urn:microsoft.com/office/officeart/2018/5/layout/IconCircleLabelList"/>
    <dgm:cxn modelId="{48A802F0-FE2B-4B9A-8449-3471653F6926}" type="presParOf" srcId="{D1C90070-6F13-4EFA-99AA-6CF5E7A38631}" destId="{9653F4DC-01D9-41B0-A6CF-D3F1F10CCE51}" srcOrd="9" destOrd="0" presId="urn:microsoft.com/office/officeart/2018/5/layout/IconCircleLabelList"/>
    <dgm:cxn modelId="{87366A30-4289-40D6-AC68-45085D476DF6}" type="presParOf" srcId="{D1C90070-6F13-4EFA-99AA-6CF5E7A38631}" destId="{B425CD8E-E4F2-46A3-B47F-E53EC8D10032}" srcOrd="10" destOrd="0" presId="urn:microsoft.com/office/officeart/2018/5/layout/IconCircleLabelList"/>
    <dgm:cxn modelId="{DC41CC40-3E98-46C4-9192-DA961F885F99}" type="presParOf" srcId="{B425CD8E-E4F2-46A3-B47F-E53EC8D10032}" destId="{B44FE597-0225-406A-B3ED-B65465453A9B}" srcOrd="0" destOrd="0" presId="urn:microsoft.com/office/officeart/2018/5/layout/IconCircleLabelList"/>
    <dgm:cxn modelId="{52941127-F7F8-4858-80EC-1E58E650A4FC}" type="presParOf" srcId="{B425CD8E-E4F2-46A3-B47F-E53EC8D10032}" destId="{30A0120B-360D-4956-86B8-03C5F9EF8946}" srcOrd="1" destOrd="0" presId="urn:microsoft.com/office/officeart/2018/5/layout/IconCircleLabelList"/>
    <dgm:cxn modelId="{105A1E26-E284-474D-8089-E961D58634F4}" type="presParOf" srcId="{B425CD8E-E4F2-46A3-B47F-E53EC8D10032}" destId="{58BCAF3A-6990-4D92-ABB4-C19D3FC7140D}" srcOrd="2" destOrd="0" presId="urn:microsoft.com/office/officeart/2018/5/layout/IconCircleLabelList"/>
    <dgm:cxn modelId="{CA274AD6-E582-4FCF-9CBE-A9EFB269C38A}" type="presParOf" srcId="{B425CD8E-E4F2-46A3-B47F-E53EC8D10032}" destId="{CD6BC97D-7F69-41B3-9556-302C42216AC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C122FFB-7242-456F-9D6E-D20ADE140E46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DFD2876-BD3F-4506-859C-4F2D9055D974}">
      <dgm:prSet/>
      <dgm:spPr/>
      <dgm:t>
        <a:bodyPr/>
        <a:lstStyle/>
        <a:p>
          <a:r>
            <a:rPr lang="en-US" b="0" i="0" baseline="0"/>
            <a:t>Over-reliance on domestic tourism </a:t>
          </a:r>
          <a:endParaRPr lang="en-GB"/>
        </a:p>
      </dgm:t>
    </dgm:pt>
    <dgm:pt modelId="{26ABD6F2-A501-4552-8677-43E07681DA47}" type="parTrans" cxnId="{048461ED-C3BF-489F-9333-2BAA44D24EC7}">
      <dgm:prSet/>
      <dgm:spPr/>
      <dgm:t>
        <a:bodyPr/>
        <a:lstStyle/>
        <a:p>
          <a:endParaRPr lang="en-GB"/>
        </a:p>
      </dgm:t>
    </dgm:pt>
    <dgm:pt modelId="{7E63EB49-DE43-4015-8E82-6F27FD4175BD}" type="sibTrans" cxnId="{048461ED-C3BF-489F-9333-2BAA44D24EC7}">
      <dgm:prSet/>
      <dgm:spPr/>
      <dgm:t>
        <a:bodyPr/>
        <a:lstStyle/>
        <a:p>
          <a:endParaRPr lang="en-GB"/>
        </a:p>
      </dgm:t>
    </dgm:pt>
    <dgm:pt modelId="{34D991F7-B94E-4C15-A04B-AFD8605D8062}">
      <dgm:prSet/>
      <dgm:spPr/>
      <dgm:t>
        <a:bodyPr/>
        <a:lstStyle/>
        <a:p>
          <a:r>
            <a:rPr lang="en-US" b="0" i="0" baseline="0" dirty="0"/>
            <a:t>Strong seasonality and very summer-focused</a:t>
          </a:r>
          <a:endParaRPr lang="en-GB" dirty="0"/>
        </a:p>
      </dgm:t>
    </dgm:pt>
    <dgm:pt modelId="{9386997A-6010-4249-97CD-24E12BAE76CD}" type="parTrans" cxnId="{1A004BBE-D100-4EBF-999F-720DD2E68646}">
      <dgm:prSet/>
      <dgm:spPr/>
      <dgm:t>
        <a:bodyPr/>
        <a:lstStyle/>
        <a:p>
          <a:endParaRPr lang="en-GB"/>
        </a:p>
      </dgm:t>
    </dgm:pt>
    <dgm:pt modelId="{76478A8E-F1A3-48A4-A345-96790B2B87B7}" type="sibTrans" cxnId="{1A004BBE-D100-4EBF-999F-720DD2E68646}">
      <dgm:prSet/>
      <dgm:spPr/>
      <dgm:t>
        <a:bodyPr/>
        <a:lstStyle/>
        <a:p>
          <a:endParaRPr lang="en-GB"/>
        </a:p>
      </dgm:t>
    </dgm:pt>
    <dgm:pt modelId="{B9CF8779-59F1-4552-B920-33B49588AAE4}">
      <dgm:prSet/>
      <dgm:spPr/>
      <dgm:t>
        <a:bodyPr/>
        <a:lstStyle/>
        <a:p>
          <a:r>
            <a:rPr lang="en-US" b="0" i="0" baseline="0" dirty="0"/>
            <a:t>Underdeveloped international marketing </a:t>
          </a:r>
          <a:endParaRPr lang="en-GB" dirty="0"/>
        </a:p>
      </dgm:t>
    </dgm:pt>
    <dgm:pt modelId="{C4B0C941-4871-42B8-A85F-2AE1462A8766}" type="parTrans" cxnId="{56862199-36B3-4524-8BCD-3B48349612A4}">
      <dgm:prSet/>
      <dgm:spPr/>
      <dgm:t>
        <a:bodyPr/>
        <a:lstStyle/>
        <a:p>
          <a:endParaRPr lang="en-GB"/>
        </a:p>
      </dgm:t>
    </dgm:pt>
    <dgm:pt modelId="{DA583E3F-2FAB-4B6C-BA6E-245E7E6D3435}" type="sibTrans" cxnId="{56862199-36B3-4524-8BCD-3B48349612A4}">
      <dgm:prSet/>
      <dgm:spPr/>
      <dgm:t>
        <a:bodyPr/>
        <a:lstStyle/>
        <a:p>
          <a:endParaRPr lang="en-GB"/>
        </a:p>
      </dgm:t>
    </dgm:pt>
    <dgm:pt modelId="{2E022220-F0FE-4669-9312-01A196D02EB5}">
      <dgm:prSet/>
      <dgm:spPr/>
      <dgm:t>
        <a:bodyPr/>
        <a:lstStyle/>
        <a:p>
          <a:r>
            <a:rPr lang="en-US" b="0" i="0" baseline="0"/>
            <a:t>Pressure on local infrastructure</a:t>
          </a:r>
          <a:endParaRPr lang="en-GB"/>
        </a:p>
      </dgm:t>
    </dgm:pt>
    <dgm:pt modelId="{6C69575D-9B58-43F0-A822-214E334C470D}" type="parTrans" cxnId="{8839EF35-F3AF-4C9B-B820-72D2E9FF8137}">
      <dgm:prSet/>
      <dgm:spPr/>
      <dgm:t>
        <a:bodyPr/>
        <a:lstStyle/>
        <a:p>
          <a:endParaRPr lang="en-GB"/>
        </a:p>
      </dgm:t>
    </dgm:pt>
    <dgm:pt modelId="{6B0FE150-F3D5-454F-A9AA-2DBFAE949B80}" type="sibTrans" cxnId="{8839EF35-F3AF-4C9B-B820-72D2E9FF8137}">
      <dgm:prSet/>
      <dgm:spPr/>
      <dgm:t>
        <a:bodyPr/>
        <a:lstStyle/>
        <a:p>
          <a:endParaRPr lang="en-GB"/>
        </a:p>
      </dgm:t>
    </dgm:pt>
    <dgm:pt modelId="{70A355B6-EB04-4589-A5A5-6CA8F2E74F1A}">
      <dgm:prSet/>
      <dgm:spPr/>
      <dgm:t>
        <a:bodyPr/>
        <a:lstStyle/>
        <a:p>
          <a:r>
            <a:rPr lang="en-US" dirty="0"/>
            <a:t>Poor connectivity reduces international appeal</a:t>
          </a:r>
          <a:r>
            <a:rPr lang="en-US" b="0" i="0" baseline="0" dirty="0"/>
            <a:t> </a:t>
          </a:r>
          <a:endParaRPr lang="en-GB" dirty="0"/>
        </a:p>
      </dgm:t>
    </dgm:pt>
    <dgm:pt modelId="{7AB06CA5-CE40-4D0B-807C-982109C29144}" type="parTrans" cxnId="{97222CA6-88A9-4484-803C-15CA88CA3CAC}">
      <dgm:prSet/>
      <dgm:spPr/>
      <dgm:t>
        <a:bodyPr/>
        <a:lstStyle/>
        <a:p>
          <a:endParaRPr lang="en-GB"/>
        </a:p>
      </dgm:t>
    </dgm:pt>
    <dgm:pt modelId="{666D1F45-8E7F-459E-9ADB-D3E43560C0A2}" type="sibTrans" cxnId="{97222CA6-88A9-4484-803C-15CA88CA3CAC}">
      <dgm:prSet/>
      <dgm:spPr/>
      <dgm:t>
        <a:bodyPr/>
        <a:lstStyle/>
        <a:p>
          <a:endParaRPr lang="en-GB"/>
        </a:p>
      </dgm:t>
    </dgm:pt>
    <dgm:pt modelId="{27D7BE87-C6B3-4048-8EF3-9B9362BB95C4}">
      <dgm:prSet/>
      <dgm:spPr/>
      <dgm:t>
        <a:bodyPr/>
        <a:lstStyle/>
        <a:p>
          <a:r>
            <a:rPr lang="en-GB" dirty="0"/>
            <a:t>Low off-season economic take</a:t>
          </a:r>
        </a:p>
      </dgm:t>
    </dgm:pt>
    <dgm:pt modelId="{4CCD6EF7-4806-4342-A124-C6289AFD6ABB}" type="parTrans" cxnId="{A6B1082D-4779-498D-95C4-9CC3080B7EBF}">
      <dgm:prSet/>
      <dgm:spPr/>
      <dgm:t>
        <a:bodyPr/>
        <a:lstStyle/>
        <a:p>
          <a:endParaRPr lang="en-GB"/>
        </a:p>
      </dgm:t>
    </dgm:pt>
    <dgm:pt modelId="{8FBB6773-111C-494C-80C6-C374857BBEA6}" type="sibTrans" cxnId="{A6B1082D-4779-498D-95C4-9CC3080B7EBF}">
      <dgm:prSet/>
      <dgm:spPr/>
      <dgm:t>
        <a:bodyPr/>
        <a:lstStyle/>
        <a:p>
          <a:endParaRPr lang="en-GB"/>
        </a:p>
      </dgm:t>
    </dgm:pt>
    <dgm:pt modelId="{46897E01-569D-4B6E-8D86-40C91D25E043}" type="pres">
      <dgm:prSet presAssocID="{1C122FFB-7242-456F-9D6E-D20ADE140E46}" presName="linearFlow" presStyleCnt="0">
        <dgm:presLayoutVars>
          <dgm:dir/>
          <dgm:resizeHandles val="exact"/>
        </dgm:presLayoutVars>
      </dgm:prSet>
      <dgm:spPr/>
    </dgm:pt>
    <dgm:pt modelId="{E95B07F7-9D76-40AE-A68F-814FF4206B4F}" type="pres">
      <dgm:prSet presAssocID="{FDFD2876-BD3F-4506-859C-4F2D9055D974}" presName="composite" presStyleCnt="0"/>
      <dgm:spPr/>
    </dgm:pt>
    <dgm:pt modelId="{360C57F0-723E-4BA7-9354-929243E24F50}" type="pres">
      <dgm:prSet presAssocID="{FDFD2876-BD3F-4506-859C-4F2D9055D974}" presName="imgShp" presStyleLbl="fgImgPlace1" presStyleIdx="0" presStyleCnt="6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spiration outline"/>
        </a:ext>
      </dgm:extLst>
    </dgm:pt>
    <dgm:pt modelId="{791DE3EB-9B15-4271-810A-E4271FF7BD4A}" type="pres">
      <dgm:prSet presAssocID="{FDFD2876-BD3F-4506-859C-4F2D9055D974}" presName="txShp" presStyleLbl="node1" presStyleIdx="0" presStyleCnt="6">
        <dgm:presLayoutVars>
          <dgm:bulletEnabled val="1"/>
        </dgm:presLayoutVars>
      </dgm:prSet>
      <dgm:spPr/>
    </dgm:pt>
    <dgm:pt modelId="{DA9417F7-BB7F-4325-8A2F-4C2B8E96CA24}" type="pres">
      <dgm:prSet presAssocID="{7E63EB49-DE43-4015-8E82-6F27FD4175BD}" presName="spacing" presStyleCnt="0"/>
      <dgm:spPr/>
    </dgm:pt>
    <dgm:pt modelId="{3A5D7EA4-72E3-4AC2-8E87-DC34432727CA}" type="pres">
      <dgm:prSet presAssocID="{34D991F7-B94E-4C15-A04B-AFD8605D8062}" presName="composite" presStyleCnt="0"/>
      <dgm:spPr/>
    </dgm:pt>
    <dgm:pt modelId="{F8E5F74C-3CBF-411E-9355-5CCF1ED159BE}" type="pres">
      <dgm:prSet presAssocID="{34D991F7-B94E-4C15-A04B-AFD8605D8062}" presName="imgShp" presStyleLbl="fgImgPlace1" presStyleIdx="1" presStyleCnt="6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m (Medium Sun) outline"/>
        </a:ext>
      </dgm:extLst>
    </dgm:pt>
    <dgm:pt modelId="{920943CD-14DD-48C2-8BB8-F36C0B13F415}" type="pres">
      <dgm:prSet presAssocID="{34D991F7-B94E-4C15-A04B-AFD8605D8062}" presName="txShp" presStyleLbl="node1" presStyleIdx="1" presStyleCnt="6">
        <dgm:presLayoutVars>
          <dgm:bulletEnabled val="1"/>
        </dgm:presLayoutVars>
      </dgm:prSet>
      <dgm:spPr/>
    </dgm:pt>
    <dgm:pt modelId="{16A7F228-AE95-4A8F-BD20-AE840C7212D4}" type="pres">
      <dgm:prSet presAssocID="{76478A8E-F1A3-48A4-A345-96790B2B87B7}" presName="spacing" presStyleCnt="0"/>
      <dgm:spPr/>
    </dgm:pt>
    <dgm:pt modelId="{BAE66807-A7E0-4304-B3AF-4173FD6FC388}" type="pres">
      <dgm:prSet presAssocID="{B9CF8779-59F1-4552-B920-33B49588AAE4}" presName="composite" presStyleCnt="0"/>
      <dgm:spPr/>
    </dgm:pt>
    <dgm:pt modelId="{769455A1-3E81-4903-95D0-532B6264931F}" type="pres">
      <dgm:prSet presAssocID="{B9CF8779-59F1-4552-B920-33B49588AAE4}" presName="imgShp" presStyleLbl="fgImgPlace1" presStyleIdx="2" presStyleCnt="6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 Audience with solid fill"/>
        </a:ext>
      </dgm:extLst>
    </dgm:pt>
    <dgm:pt modelId="{685697D1-58A1-4B99-8E07-CC737B03FC1D}" type="pres">
      <dgm:prSet presAssocID="{B9CF8779-59F1-4552-B920-33B49588AAE4}" presName="txShp" presStyleLbl="node1" presStyleIdx="2" presStyleCnt="6">
        <dgm:presLayoutVars>
          <dgm:bulletEnabled val="1"/>
        </dgm:presLayoutVars>
      </dgm:prSet>
      <dgm:spPr/>
    </dgm:pt>
    <dgm:pt modelId="{CB16C6FE-944E-4648-93B1-B88A8C37A443}" type="pres">
      <dgm:prSet presAssocID="{DA583E3F-2FAB-4B6C-BA6E-245E7E6D3435}" presName="spacing" presStyleCnt="0"/>
      <dgm:spPr/>
    </dgm:pt>
    <dgm:pt modelId="{573CBFBA-A2C3-4F9F-83CC-8D5BC41D40BE}" type="pres">
      <dgm:prSet presAssocID="{2E022220-F0FE-4669-9312-01A196D02EB5}" presName="composite" presStyleCnt="0"/>
      <dgm:spPr/>
    </dgm:pt>
    <dgm:pt modelId="{EEA4EE8E-9A6D-45B7-A128-961EA5A9A83B}" type="pres">
      <dgm:prSet presAssocID="{2E022220-F0FE-4669-9312-01A196D02EB5}" presName="imgShp" presStyleLbl="fgImgPlace1" presStyleIdx="3" presStyleCnt="6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r Sale with solid fill"/>
        </a:ext>
      </dgm:extLst>
    </dgm:pt>
    <dgm:pt modelId="{3416C2BB-A1CF-464C-B738-66D18696C5A2}" type="pres">
      <dgm:prSet presAssocID="{2E022220-F0FE-4669-9312-01A196D02EB5}" presName="txShp" presStyleLbl="node1" presStyleIdx="3" presStyleCnt="6">
        <dgm:presLayoutVars>
          <dgm:bulletEnabled val="1"/>
        </dgm:presLayoutVars>
      </dgm:prSet>
      <dgm:spPr/>
    </dgm:pt>
    <dgm:pt modelId="{B0D377B6-A245-4F96-962A-34FFB0548070}" type="pres">
      <dgm:prSet presAssocID="{6B0FE150-F3D5-454F-A9AA-2DBFAE949B80}" presName="spacing" presStyleCnt="0"/>
      <dgm:spPr/>
    </dgm:pt>
    <dgm:pt modelId="{B7A0AD01-64FF-4598-A646-F217C74C8F9D}" type="pres">
      <dgm:prSet presAssocID="{70A355B6-EB04-4589-A5A5-6CA8F2E74F1A}" presName="composite" presStyleCnt="0"/>
      <dgm:spPr/>
    </dgm:pt>
    <dgm:pt modelId="{49A1172A-49A2-43BF-96AC-B113246C8056}" type="pres">
      <dgm:prSet presAssocID="{70A355B6-EB04-4589-A5A5-6CA8F2E74F1A}" presName="imgShp" presStyleLbl="fgImgPlace1" presStyleIdx="4" presStyleCnt="6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men with solid fill"/>
        </a:ext>
      </dgm:extLst>
    </dgm:pt>
    <dgm:pt modelId="{78D4D790-50E9-4EC8-967F-1D047DEB0AD1}" type="pres">
      <dgm:prSet presAssocID="{70A355B6-EB04-4589-A5A5-6CA8F2E74F1A}" presName="txShp" presStyleLbl="node1" presStyleIdx="4" presStyleCnt="6">
        <dgm:presLayoutVars>
          <dgm:bulletEnabled val="1"/>
        </dgm:presLayoutVars>
      </dgm:prSet>
      <dgm:spPr/>
    </dgm:pt>
    <dgm:pt modelId="{D2DF954C-014B-4B12-97B5-F68BA826DCCF}" type="pres">
      <dgm:prSet presAssocID="{666D1F45-8E7F-459E-9ADB-D3E43560C0A2}" presName="spacing" presStyleCnt="0"/>
      <dgm:spPr/>
    </dgm:pt>
    <dgm:pt modelId="{0D944276-3F9B-466D-8979-01BB5F1E2C93}" type="pres">
      <dgm:prSet presAssocID="{27D7BE87-C6B3-4048-8EF3-9B9362BB95C4}" presName="composite" presStyleCnt="0"/>
      <dgm:spPr/>
    </dgm:pt>
    <dgm:pt modelId="{A5688C50-BD9D-4009-9ABB-6B177D41729F}" type="pres">
      <dgm:prSet presAssocID="{27D7BE87-C6B3-4048-8EF3-9B9362BB95C4}" presName="imgShp" presStyleLbl="fgImgPlace1" presStyleIdx="5" presStyleCnt="6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ggy Bank with solid fill"/>
        </a:ext>
      </dgm:extLst>
    </dgm:pt>
    <dgm:pt modelId="{D61774F8-97F5-43F1-BB8C-531FBE5871BF}" type="pres">
      <dgm:prSet presAssocID="{27D7BE87-C6B3-4048-8EF3-9B9362BB95C4}" presName="txShp" presStyleLbl="node1" presStyleIdx="5" presStyleCnt="6">
        <dgm:presLayoutVars>
          <dgm:bulletEnabled val="1"/>
        </dgm:presLayoutVars>
      </dgm:prSet>
      <dgm:spPr/>
    </dgm:pt>
  </dgm:ptLst>
  <dgm:cxnLst>
    <dgm:cxn modelId="{BFEB6905-964C-4AD8-8356-FA7E228C9031}" type="presOf" srcId="{FDFD2876-BD3F-4506-859C-4F2D9055D974}" destId="{791DE3EB-9B15-4271-810A-E4271FF7BD4A}" srcOrd="0" destOrd="0" presId="urn:microsoft.com/office/officeart/2005/8/layout/vList3"/>
    <dgm:cxn modelId="{F4620B2B-4E24-499F-B84F-40316BF346DF}" type="presOf" srcId="{B9CF8779-59F1-4552-B920-33B49588AAE4}" destId="{685697D1-58A1-4B99-8E07-CC737B03FC1D}" srcOrd="0" destOrd="0" presId="urn:microsoft.com/office/officeart/2005/8/layout/vList3"/>
    <dgm:cxn modelId="{A6B1082D-4779-498D-95C4-9CC3080B7EBF}" srcId="{1C122FFB-7242-456F-9D6E-D20ADE140E46}" destId="{27D7BE87-C6B3-4048-8EF3-9B9362BB95C4}" srcOrd="5" destOrd="0" parTransId="{4CCD6EF7-4806-4342-A124-C6289AFD6ABB}" sibTransId="{8FBB6773-111C-494C-80C6-C374857BBEA6}"/>
    <dgm:cxn modelId="{8839EF35-F3AF-4C9B-B820-72D2E9FF8137}" srcId="{1C122FFB-7242-456F-9D6E-D20ADE140E46}" destId="{2E022220-F0FE-4669-9312-01A196D02EB5}" srcOrd="3" destOrd="0" parTransId="{6C69575D-9B58-43F0-A822-214E334C470D}" sibTransId="{6B0FE150-F3D5-454F-A9AA-2DBFAE949B80}"/>
    <dgm:cxn modelId="{C16CAB4F-BE23-41A5-A180-F5A2BCE41C0A}" type="presOf" srcId="{70A355B6-EB04-4589-A5A5-6CA8F2E74F1A}" destId="{78D4D790-50E9-4EC8-967F-1D047DEB0AD1}" srcOrd="0" destOrd="0" presId="urn:microsoft.com/office/officeart/2005/8/layout/vList3"/>
    <dgm:cxn modelId="{3913287C-12D2-4159-880E-358779791DCC}" type="presOf" srcId="{1C122FFB-7242-456F-9D6E-D20ADE140E46}" destId="{46897E01-569D-4B6E-8D86-40C91D25E043}" srcOrd="0" destOrd="0" presId="urn:microsoft.com/office/officeart/2005/8/layout/vList3"/>
    <dgm:cxn modelId="{56862199-36B3-4524-8BCD-3B48349612A4}" srcId="{1C122FFB-7242-456F-9D6E-D20ADE140E46}" destId="{B9CF8779-59F1-4552-B920-33B49588AAE4}" srcOrd="2" destOrd="0" parTransId="{C4B0C941-4871-42B8-A85F-2AE1462A8766}" sibTransId="{DA583E3F-2FAB-4B6C-BA6E-245E7E6D3435}"/>
    <dgm:cxn modelId="{97222CA6-88A9-4484-803C-15CA88CA3CAC}" srcId="{1C122FFB-7242-456F-9D6E-D20ADE140E46}" destId="{70A355B6-EB04-4589-A5A5-6CA8F2E74F1A}" srcOrd="4" destOrd="0" parTransId="{7AB06CA5-CE40-4D0B-807C-982109C29144}" sibTransId="{666D1F45-8E7F-459E-9ADB-D3E43560C0A2}"/>
    <dgm:cxn modelId="{EA3655BB-4048-48E3-A082-C777DF5D144F}" type="presOf" srcId="{27D7BE87-C6B3-4048-8EF3-9B9362BB95C4}" destId="{D61774F8-97F5-43F1-BB8C-531FBE5871BF}" srcOrd="0" destOrd="0" presId="urn:microsoft.com/office/officeart/2005/8/layout/vList3"/>
    <dgm:cxn modelId="{1A004BBE-D100-4EBF-999F-720DD2E68646}" srcId="{1C122FFB-7242-456F-9D6E-D20ADE140E46}" destId="{34D991F7-B94E-4C15-A04B-AFD8605D8062}" srcOrd="1" destOrd="0" parTransId="{9386997A-6010-4249-97CD-24E12BAE76CD}" sibTransId="{76478A8E-F1A3-48A4-A345-96790B2B87B7}"/>
    <dgm:cxn modelId="{F72829E9-F010-412E-A0CF-A22CFAEEBCA9}" type="presOf" srcId="{34D991F7-B94E-4C15-A04B-AFD8605D8062}" destId="{920943CD-14DD-48C2-8BB8-F36C0B13F415}" srcOrd="0" destOrd="0" presId="urn:microsoft.com/office/officeart/2005/8/layout/vList3"/>
    <dgm:cxn modelId="{048461ED-C3BF-489F-9333-2BAA44D24EC7}" srcId="{1C122FFB-7242-456F-9D6E-D20ADE140E46}" destId="{FDFD2876-BD3F-4506-859C-4F2D9055D974}" srcOrd="0" destOrd="0" parTransId="{26ABD6F2-A501-4552-8677-43E07681DA47}" sibTransId="{7E63EB49-DE43-4015-8E82-6F27FD4175BD}"/>
    <dgm:cxn modelId="{CF03C2EE-8649-47E5-9A39-05D914B4E938}" type="presOf" srcId="{2E022220-F0FE-4669-9312-01A196D02EB5}" destId="{3416C2BB-A1CF-464C-B738-66D18696C5A2}" srcOrd="0" destOrd="0" presId="urn:microsoft.com/office/officeart/2005/8/layout/vList3"/>
    <dgm:cxn modelId="{98113640-479E-4F9A-A609-ED3D769E28F7}" type="presParOf" srcId="{46897E01-569D-4B6E-8D86-40C91D25E043}" destId="{E95B07F7-9D76-40AE-A68F-814FF4206B4F}" srcOrd="0" destOrd="0" presId="urn:microsoft.com/office/officeart/2005/8/layout/vList3"/>
    <dgm:cxn modelId="{40714F2A-1BB8-4784-9732-59EA41C499CE}" type="presParOf" srcId="{E95B07F7-9D76-40AE-A68F-814FF4206B4F}" destId="{360C57F0-723E-4BA7-9354-929243E24F50}" srcOrd="0" destOrd="0" presId="urn:microsoft.com/office/officeart/2005/8/layout/vList3"/>
    <dgm:cxn modelId="{DC7A6258-EBB4-47D9-A4CE-7B12B520656E}" type="presParOf" srcId="{E95B07F7-9D76-40AE-A68F-814FF4206B4F}" destId="{791DE3EB-9B15-4271-810A-E4271FF7BD4A}" srcOrd="1" destOrd="0" presId="urn:microsoft.com/office/officeart/2005/8/layout/vList3"/>
    <dgm:cxn modelId="{393B61AD-827C-43AC-B132-1C1FA131053A}" type="presParOf" srcId="{46897E01-569D-4B6E-8D86-40C91D25E043}" destId="{DA9417F7-BB7F-4325-8A2F-4C2B8E96CA24}" srcOrd="1" destOrd="0" presId="urn:microsoft.com/office/officeart/2005/8/layout/vList3"/>
    <dgm:cxn modelId="{3A1B5D2B-5089-43A3-AF07-2543794D5486}" type="presParOf" srcId="{46897E01-569D-4B6E-8D86-40C91D25E043}" destId="{3A5D7EA4-72E3-4AC2-8E87-DC34432727CA}" srcOrd="2" destOrd="0" presId="urn:microsoft.com/office/officeart/2005/8/layout/vList3"/>
    <dgm:cxn modelId="{4F222890-6B7C-4BDB-A0FE-CF0733AF8575}" type="presParOf" srcId="{3A5D7EA4-72E3-4AC2-8E87-DC34432727CA}" destId="{F8E5F74C-3CBF-411E-9355-5CCF1ED159BE}" srcOrd="0" destOrd="0" presId="urn:microsoft.com/office/officeart/2005/8/layout/vList3"/>
    <dgm:cxn modelId="{78A12E20-B33D-4FE5-8B8A-02329271229C}" type="presParOf" srcId="{3A5D7EA4-72E3-4AC2-8E87-DC34432727CA}" destId="{920943CD-14DD-48C2-8BB8-F36C0B13F415}" srcOrd="1" destOrd="0" presId="urn:microsoft.com/office/officeart/2005/8/layout/vList3"/>
    <dgm:cxn modelId="{D4020A8A-747D-47DA-B720-28F374C96EFD}" type="presParOf" srcId="{46897E01-569D-4B6E-8D86-40C91D25E043}" destId="{16A7F228-AE95-4A8F-BD20-AE840C7212D4}" srcOrd="3" destOrd="0" presId="urn:microsoft.com/office/officeart/2005/8/layout/vList3"/>
    <dgm:cxn modelId="{061FCD8A-950F-43C7-A6C1-543412B566EF}" type="presParOf" srcId="{46897E01-569D-4B6E-8D86-40C91D25E043}" destId="{BAE66807-A7E0-4304-B3AF-4173FD6FC388}" srcOrd="4" destOrd="0" presId="urn:microsoft.com/office/officeart/2005/8/layout/vList3"/>
    <dgm:cxn modelId="{EE169915-E6EE-4149-8BF3-85890B47A0C2}" type="presParOf" srcId="{BAE66807-A7E0-4304-B3AF-4173FD6FC388}" destId="{769455A1-3E81-4903-95D0-532B6264931F}" srcOrd="0" destOrd="0" presId="urn:microsoft.com/office/officeart/2005/8/layout/vList3"/>
    <dgm:cxn modelId="{3809E1F0-7EBF-4F95-A34C-56FDF9CC845F}" type="presParOf" srcId="{BAE66807-A7E0-4304-B3AF-4173FD6FC388}" destId="{685697D1-58A1-4B99-8E07-CC737B03FC1D}" srcOrd="1" destOrd="0" presId="urn:microsoft.com/office/officeart/2005/8/layout/vList3"/>
    <dgm:cxn modelId="{F9DE631A-E234-4655-8D5B-1BBC0EF9FF50}" type="presParOf" srcId="{46897E01-569D-4B6E-8D86-40C91D25E043}" destId="{CB16C6FE-944E-4648-93B1-B88A8C37A443}" srcOrd="5" destOrd="0" presId="urn:microsoft.com/office/officeart/2005/8/layout/vList3"/>
    <dgm:cxn modelId="{560D8E67-EF72-4724-B132-BF20126A2B56}" type="presParOf" srcId="{46897E01-569D-4B6E-8D86-40C91D25E043}" destId="{573CBFBA-A2C3-4F9F-83CC-8D5BC41D40BE}" srcOrd="6" destOrd="0" presId="urn:microsoft.com/office/officeart/2005/8/layout/vList3"/>
    <dgm:cxn modelId="{2D2DA060-F611-43B7-8083-D2AECE21D7D9}" type="presParOf" srcId="{573CBFBA-A2C3-4F9F-83CC-8D5BC41D40BE}" destId="{EEA4EE8E-9A6D-45B7-A128-961EA5A9A83B}" srcOrd="0" destOrd="0" presId="urn:microsoft.com/office/officeart/2005/8/layout/vList3"/>
    <dgm:cxn modelId="{5530B5F8-3467-47E6-A352-48A077B4F941}" type="presParOf" srcId="{573CBFBA-A2C3-4F9F-83CC-8D5BC41D40BE}" destId="{3416C2BB-A1CF-464C-B738-66D18696C5A2}" srcOrd="1" destOrd="0" presId="urn:microsoft.com/office/officeart/2005/8/layout/vList3"/>
    <dgm:cxn modelId="{129694A0-E580-4D86-BDA2-08C2D480EC93}" type="presParOf" srcId="{46897E01-569D-4B6E-8D86-40C91D25E043}" destId="{B0D377B6-A245-4F96-962A-34FFB0548070}" srcOrd="7" destOrd="0" presId="urn:microsoft.com/office/officeart/2005/8/layout/vList3"/>
    <dgm:cxn modelId="{E84EA725-5FAD-4953-8275-080A162F0C73}" type="presParOf" srcId="{46897E01-569D-4B6E-8D86-40C91D25E043}" destId="{B7A0AD01-64FF-4598-A646-F217C74C8F9D}" srcOrd="8" destOrd="0" presId="urn:microsoft.com/office/officeart/2005/8/layout/vList3"/>
    <dgm:cxn modelId="{1747672C-C467-4D23-A136-34BCFE74B9C6}" type="presParOf" srcId="{B7A0AD01-64FF-4598-A646-F217C74C8F9D}" destId="{49A1172A-49A2-43BF-96AC-B113246C8056}" srcOrd="0" destOrd="0" presId="urn:microsoft.com/office/officeart/2005/8/layout/vList3"/>
    <dgm:cxn modelId="{F4402ED4-7F0F-4C65-A353-E801E6202DFA}" type="presParOf" srcId="{B7A0AD01-64FF-4598-A646-F217C74C8F9D}" destId="{78D4D790-50E9-4EC8-967F-1D047DEB0AD1}" srcOrd="1" destOrd="0" presId="urn:microsoft.com/office/officeart/2005/8/layout/vList3"/>
    <dgm:cxn modelId="{9F6DC3A9-3BCC-4D5D-A045-F1EEB43A49B0}" type="presParOf" srcId="{46897E01-569D-4B6E-8D86-40C91D25E043}" destId="{D2DF954C-014B-4B12-97B5-F68BA826DCCF}" srcOrd="9" destOrd="0" presId="urn:microsoft.com/office/officeart/2005/8/layout/vList3"/>
    <dgm:cxn modelId="{9A0EC48F-B849-43E3-A971-D7F94B9DF368}" type="presParOf" srcId="{46897E01-569D-4B6E-8D86-40C91D25E043}" destId="{0D944276-3F9B-466D-8979-01BB5F1E2C93}" srcOrd="10" destOrd="0" presId="urn:microsoft.com/office/officeart/2005/8/layout/vList3"/>
    <dgm:cxn modelId="{C5083DF2-CC48-49D9-86E9-739CBE827CE1}" type="presParOf" srcId="{0D944276-3F9B-466D-8979-01BB5F1E2C93}" destId="{A5688C50-BD9D-4009-9ABB-6B177D41729F}" srcOrd="0" destOrd="0" presId="urn:microsoft.com/office/officeart/2005/8/layout/vList3"/>
    <dgm:cxn modelId="{7D5C720D-7A55-4F3F-B54A-50972E107AFE}" type="presParOf" srcId="{0D944276-3F9B-466D-8979-01BB5F1E2C93}" destId="{D61774F8-97F5-43F1-BB8C-531FBE5871BF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1C68C57-E028-4B90-82A4-6FD0B43EB8F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59692F9-D48F-4E1C-BB9C-C48D26625448}">
      <dgm:prSet/>
      <dgm:spPr/>
      <dgm:t>
        <a:bodyPr/>
        <a:lstStyle/>
        <a:p>
          <a:r>
            <a:rPr lang="en-US" b="0" i="0" baseline="0" dirty="0"/>
            <a:t>Cornwall has shown success with </a:t>
          </a:r>
          <a:r>
            <a:rPr lang="en-US" dirty="0"/>
            <a:t>s</a:t>
          </a:r>
          <a:r>
            <a:rPr lang="en-US" b="0" i="0" baseline="0" dirty="0"/>
            <a:t>trong international coastal branding</a:t>
          </a:r>
          <a:r>
            <a:rPr lang="en-US" b="0" i="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(Trelease, 2021)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7EA165C-EA80-44B3-9CA7-4C897839B18E}" type="parTrans" cxnId="{C9F1A1C5-9781-4E31-B64D-B8F83813CAAB}">
      <dgm:prSet/>
      <dgm:spPr/>
      <dgm:t>
        <a:bodyPr/>
        <a:lstStyle/>
        <a:p>
          <a:endParaRPr lang="en-US"/>
        </a:p>
      </dgm:t>
    </dgm:pt>
    <dgm:pt modelId="{A57AC39E-06A7-483F-A3F3-7C1C1AE466EF}" type="sibTrans" cxnId="{C9F1A1C5-9781-4E31-B64D-B8F83813CAAB}">
      <dgm:prSet/>
      <dgm:spPr/>
      <dgm:t>
        <a:bodyPr/>
        <a:lstStyle/>
        <a:p>
          <a:endParaRPr lang="en-US"/>
        </a:p>
      </dgm:t>
    </dgm:pt>
    <dgm:pt modelId="{3BCB84FB-BE72-41A6-B09B-85654AA505C6}">
      <dgm:prSet/>
      <dgm:spPr/>
      <dgm:t>
        <a:bodyPr/>
        <a:lstStyle/>
        <a:p>
          <a:r>
            <a:rPr lang="en-US" b="0" i="0" baseline="0" dirty="0"/>
            <a:t>Year-round tourism growth with around </a:t>
          </a:r>
          <a:r>
            <a:rPr lang="en-US" b="1" dirty="0"/>
            <a:t>4 million overnight visitors + 14 million day trips annually </a:t>
          </a:r>
          <a:r>
            <a:rPr lang="en-GB" dirty="0"/>
            <a:t>(Cornwall Opportunities, 2026)</a:t>
          </a:r>
          <a:endParaRPr lang="en-US" dirty="0"/>
        </a:p>
      </dgm:t>
    </dgm:pt>
    <dgm:pt modelId="{4437DD0E-99EF-462B-8B7D-034216E9BFCB}" type="parTrans" cxnId="{0CDE3C80-A889-4394-9B10-C5432F91A6E3}">
      <dgm:prSet/>
      <dgm:spPr/>
      <dgm:t>
        <a:bodyPr/>
        <a:lstStyle/>
        <a:p>
          <a:endParaRPr lang="en-US"/>
        </a:p>
      </dgm:t>
    </dgm:pt>
    <dgm:pt modelId="{0AFA18AE-1AA5-4276-9F71-447D88F02C6A}" type="sibTrans" cxnId="{0CDE3C80-A889-4394-9B10-C5432F91A6E3}">
      <dgm:prSet/>
      <dgm:spPr/>
      <dgm:t>
        <a:bodyPr/>
        <a:lstStyle/>
        <a:p>
          <a:endParaRPr lang="en-US"/>
        </a:p>
      </dgm:t>
    </dgm:pt>
    <dgm:pt modelId="{BC6D5710-7CE8-4217-B287-4E3DA5A6FB33}">
      <dgm:prSet/>
      <dgm:spPr/>
      <dgm:t>
        <a:bodyPr/>
        <a:lstStyle/>
        <a:p>
          <a:r>
            <a:rPr lang="en-US" dirty="0"/>
            <a:t>They also f</a:t>
          </a:r>
          <a:r>
            <a:rPr lang="en-US" b="0" i="0" baseline="0" dirty="0"/>
            <a:t>ocus on sustainability &amp; experiences </a:t>
          </a:r>
          <a:endParaRPr lang="en-US" dirty="0"/>
        </a:p>
      </dgm:t>
    </dgm:pt>
    <dgm:pt modelId="{5990B395-A192-49D1-B093-07A9B9B405D6}" type="parTrans" cxnId="{1D1513E8-FC86-42DF-A0E0-6115F4822843}">
      <dgm:prSet/>
      <dgm:spPr/>
      <dgm:t>
        <a:bodyPr/>
        <a:lstStyle/>
        <a:p>
          <a:endParaRPr lang="en-US"/>
        </a:p>
      </dgm:t>
    </dgm:pt>
    <dgm:pt modelId="{96DE82CB-F532-4EB5-93D9-CD34069A0ED3}" type="sibTrans" cxnId="{1D1513E8-FC86-42DF-A0E0-6115F4822843}">
      <dgm:prSet/>
      <dgm:spPr/>
      <dgm:t>
        <a:bodyPr/>
        <a:lstStyle/>
        <a:p>
          <a:endParaRPr lang="en-US"/>
        </a:p>
      </dgm:t>
    </dgm:pt>
    <dgm:pt modelId="{38F6C4BD-4F38-46EC-AABF-E24E37CC4515}">
      <dgm:prSet/>
      <dgm:spPr/>
      <dgm:t>
        <a:bodyPr/>
        <a:lstStyle/>
        <a:p>
          <a:r>
            <a:rPr lang="en-US" dirty="0"/>
            <a:t>Lessons to be learnt:</a:t>
          </a:r>
        </a:p>
      </dgm:t>
    </dgm:pt>
    <dgm:pt modelId="{EC4E9971-1EA2-4BA0-B4C9-254CD6505B09}" type="parTrans" cxnId="{D1CF48BC-6369-456F-A3D2-870CDE409435}">
      <dgm:prSet/>
      <dgm:spPr/>
      <dgm:t>
        <a:bodyPr/>
        <a:lstStyle/>
        <a:p>
          <a:endParaRPr lang="en-US"/>
        </a:p>
      </dgm:t>
    </dgm:pt>
    <dgm:pt modelId="{96BFC66F-66EE-4FA4-A238-84407F5A9D85}" type="sibTrans" cxnId="{D1CF48BC-6369-456F-A3D2-870CDE409435}">
      <dgm:prSet/>
      <dgm:spPr/>
      <dgm:t>
        <a:bodyPr/>
        <a:lstStyle/>
        <a:p>
          <a:endParaRPr lang="en-US"/>
        </a:p>
      </dgm:t>
    </dgm:pt>
    <dgm:pt modelId="{F4F89E8C-2387-46ED-AAA3-32853D3CC5B5}">
      <dgm:prSet/>
      <dgm:spPr/>
      <dgm:t>
        <a:bodyPr/>
        <a:lstStyle/>
        <a:p>
          <a:r>
            <a:rPr lang="en-US" dirty="0"/>
            <a:t>Create more Branding + coastal experiences </a:t>
          </a:r>
        </a:p>
      </dgm:t>
    </dgm:pt>
    <dgm:pt modelId="{2399B944-69B7-4C9C-B87A-98C2F4F72063}" type="parTrans" cxnId="{94ADBA25-7275-4B44-A26B-67AFDA99E2A6}">
      <dgm:prSet/>
      <dgm:spPr/>
      <dgm:t>
        <a:bodyPr/>
        <a:lstStyle/>
        <a:p>
          <a:endParaRPr lang="en-US"/>
        </a:p>
      </dgm:t>
    </dgm:pt>
    <dgm:pt modelId="{17A4B7C5-052E-4C02-A901-177A2B002268}" type="sibTrans" cxnId="{94ADBA25-7275-4B44-A26B-67AFDA99E2A6}">
      <dgm:prSet/>
      <dgm:spPr/>
      <dgm:t>
        <a:bodyPr/>
        <a:lstStyle/>
        <a:p>
          <a:endParaRPr lang="en-US"/>
        </a:p>
      </dgm:t>
    </dgm:pt>
    <dgm:pt modelId="{6DB55ACD-694D-4770-8BA0-C5D231E8F77D}">
      <dgm:prSet/>
      <dgm:spPr/>
      <dgm:t>
        <a:bodyPr/>
        <a:lstStyle/>
        <a:p>
          <a:r>
            <a:rPr lang="en-US" dirty="0"/>
            <a:t>Encourage Off-season activities</a:t>
          </a:r>
        </a:p>
      </dgm:t>
    </dgm:pt>
    <dgm:pt modelId="{767C0598-E2B0-4D32-B73D-DC1B4BDE99E8}" type="parTrans" cxnId="{B50A0684-56DD-4F47-93BA-6D3AEB13430A}">
      <dgm:prSet/>
      <dgm:spPr/>
      <dgm:t>
        <a:bodyPr/>
        <a:lstStyle/>
        <a:p>
          <a:endParaRPr lang="en-US"/>
        </a:p>
      </dgm:t>
    </dgm:pt>
    <dgm:pt modelId="{DF00B47B-5C32-4D10-9BB7-127DA2A9C769}" type="sibTrans" cxnId="{B50A0684-56DD-4F47-93BA-6D3AEB13430A}">
      <dgm:prSet/>
      <dgm:spPr/>
      <dgm:t>
        <a:bodyPr/>
        <a:lstStyle/>
        <a:p>
          <a:endParaRPr lang="en-US"/>
        </a:p>
      </dgm:t>
    </dgm:pt>
    <dgm:pt modelId="{C42AEAA9-B1D9-450E-9448-56B5B80304C4}" type="pres">
      <dgm:prSet presAssocID="{91C68C57-E028-4B90-82A4-6FD0B43EB8F5}" presName="diagram" presStyleCnt="0">
        <dgm:presLayoutVars>
          <dgm:dir/>
          <dgm:resizeHandles val="exact"/>
        </dgm:presLayoutVars>
      </dgm:prSet>
      <dgm:spPr/>
    </dgm:pt>
    <dgm:pt modelId="{EF6BA52B-768C-4223-8BD0-04D3A6807324}" type="pres">
      <dgm:prSet presAssocID="{859692F9-D48F-4E1C-BB9C-C48D26625448}" presName="node" presStyleLbl="node1" presStyleIdx="0" presStyleCnt="6">
        <dgm:presLayoutVars>
          <dgm:bulletEnabled val="1"/>
        </dgm:presLayoutVars>
      </dgm:prSet>
      <dgm:spPr/>
    </dgm:pt>
    <dgm:pt modelId="{C947F407-E648-4F7B-885B-743D7828EAEB}" type="pres">
      <dgm:prSet presAssocID="{A57AC39E-06A7-483F-A3F3-7C1C1AE466EF}" presName="sibTrans" presStyleCnt="0"/>
      <dgm:spPr/>
    </dgm:pt>
    <dgm:pt modelId="{EC490B3F-2B91-45FD-9771-12393480F7CE}" type="pres">
      <dgm:prSet presAssocID="{3BCB84FB-BE72-41A6-B09B-85654AA505C6}" presName="node" presStyleLbl="node1" presStyleIdx="1" presStyleCnt="6">
        <dgm:presLayoutVars>
          <dgm:bulletEnabled val="1"/>
        </dgm:presLayoutVars>
      </dgm:prSet>
      <dgm:spPr/>
    </dgm:pt>
    <dgm:pt modelId="{896A7C4B-EEDB-4176-9A8B-8449D667800D}" type="pres">
      <dgm:prSet presAssocID="{0AFA18AE-1AA5-4276-9F71-447D88F02C6A}" presName="sibTrans" presStyleCnt="0"/>
      <dgm:spPr/>
    </dgm:pt>
    <dgm:pt modelId="{6921308E-56DD-40B6-80FC-9B8288F6F268}" type="pres">
      <dgm:prSet presAssocID="{BC6D5710-7CE8-4217-B287-4E3DA5A6FB33}" presName="node" presStyleLbl="node1" presStyleIdx="2" presStyleCnt="6">
        <dgm:presLayoutVars>
          <dgm:bulletEnabled val="1"/>
        </dgm:presLayoutVars>
      </dgm:prSet>
      <dgm:spPr/>
    </dgm:pt>
    <dgm:pt modelId="{09189D04-AB29-44D1-B83F-9C7AC143DED7}" type="pres">
      <dgm:prSet presAssocID="{96DE82CB-F532-4EB5-93D9-CD34069A0ED3}" presName="sibTrans" presStyleCnt="0"/>
      <dgm:spPr/>
    </dgm:pt>
    <dgm:pt modelId="{0C3C1659-E086-40B4-ABBF-804CA597FA3D}" type="pres">
      <dgm:prSet presAssocID="{38F6C4BD-4F38-46EC-AABF-E24E37CC4515}" presName="node" presStyleLbl="node1" presStyleIdx="3" presStyleCnt="6">
        <dgm:presLayoutVars>
          <dgm:bulletEnabled val="1"/>
        </dgm:presLayoutVars>
      </dgm:prSet>
      <dgm:spPr/>
    </dgm:pt>
    <dgm:pt modelId="{82B2BA64-7766-462A-9DE3-0C6BAAE53599}" type="pres">
      <dgm:prSet presAssocID="{96BFC66F-66EE-4FA4-A238-84407F5A9D85}" presName="sibTrans" presStyleCnt="0"/>
      <dgm:spPr/>
    </dgm:pt>
    <dgm:pt modelId="{4B93D138-0791-4FFB-BFC0-9952C0AEF9B9}" type="pres">
      <dgm:prSet presAssocID="{F4F89E8C-2387-46ED-AAA3-32853D3CC5B5}" presName="node" presStyleLbl="node1" presStyleIdx="4" presStyleCnt="6">
        <dgm:presLayoutVars>
          <dgm:bulletEnabled val="1"/>
        </dgm:presLayoutVars>
      </dgm:prSet>
      <dgm:spPr/>
    </dgm:pt>
    <dgm:pt modelId="{5660A310-C240-49E0-89DE-7406417254C5}" type="pres">
      <dgm:prSet presAssocID="{17A4B7C5-052E-4C02-A901-177A2B002268}" presName="sibTrans" presStyleCnt="0"/>
      <dgm:spPr/>
    </dgm:pt>
    <dgm:pt modelId="{E3A5DD4D-67E3-4A03-A674-486E7DE89C08}" type="pres">
      <dgm:prSet presAssocID="{6DB55ACD-694D-4770-8BA0-C5D231E8F77D}" presName="node" presStyleLbl="node1" presStyleIdx="5" presStyleCnt="6">
        <dgm:presLayoutVars>
          <dgm:bulletEnabled val="1"/>
        </dgm:presLayoutVars>
      </dgm:prSet>
      <dgm:spPr/>
    </dgm:pt>
  </dgm:ptLst>
  <dgm:cxnLst>
    <dgm:cxn modelId="{6E785515-743D-451B-9242-85EA39058E9A}" type="presOf" srcId="{BC6D5710-7CE8-4217-B287-4E3DA5A6FB33}" destId="{6921308E-56DD-40B6-80FC-9B8288F6F268}" srcOrd="0" destOrd="0" presId="urn:microsoft.com/office/officeart/2005/8/layout/default"/>
    <dgm:cxn modelId="{94ADBA25-7275-4B44-A26B-67AFDA99E2A6}" srcId="{91C68C57-E028-4B90-82A4-6FD0B43EB8F5}" destId="{F4F89E8C-2387-46ED-AAA3-32853D3CC5B5}" srcOrd="4" destOrd="0" parTransId="{2399B944-69B7-4C9C-B87A-98C2F4F72063}" sibTransId="{17A4B7C5-052E-4C02-A901-177A2B002268}"/>
    <dgm:cxn modelId="{0CDE3C80-A889-4394-9B10-C5432F91A6E3}" srcId="{91C68C57-E028-4B90-82A4-6FD0B43EB8F5}" destId="{3BCB84FB-BE72-41A6-B09B-85654AA505C6}" srcOrd="1" destOrd="0" parTransId="{4437DD0E-99EF-462B-8B7D-034216E9BFCB}" sibTransId="{0AFA18AE-1AA5-4276-9F71-447D88F02C6A}"/>
    <dgm:cxn modelId="{B50A0684-56DD-4F47-93BA-6D3AEB13430A}" srcId="{91C68C57-E028-4B90-82A4-6FD0B43EB8F5}" destId="{6DB55ACD-694D-4770-8BA0-C5D231E8F77D}" srcOrd="5" destOrd="0" parTransId="{767C0598-E2B0-4D32-B73D-DC1B4BDE99E8}" sibTransId="{DF00B47B-5C32-4D10-9BB7-127DA2A9C769}"/>
    <dgm:cxn modelId="{9FBE118D-344C-4140-9E06-5E5B74792C2E}" type="presOf" srcId="{6DB55ACD-694D-4770-8BA0-C5D231E8F77D}" destId="{E3A5DD4D-67E3-4A03-A674-486E7DE89C08}" srcOrd="0" destOrd="0" presId="urn:microsoft.com/office/officeart/2005/8/layout/default"/>
    <dgm:cxn modelId="{15BAC99F-0260-4F0D-A4F6-AFEB27CB2D0B}" type="presOf" srcId="{38F6C4BD-4F38-46EC-AABF-E24E37CC4515}" destId="{0C3C1659-E086-40B4-ABBF-804CA597FA3D}" srcOrd="0" destOrd="0" presId="urn:microsoft.com/office/officeart/2005/8/layout/default"/>
    <dgm:cxn modelId="{90CC62A8-A84B-4E04-B778-95DE6752D741}" type="presOf" srcId="{F4F89E8C-2387-46ED-AAA3-32853D3CC5B5}" destId="{4B93D138-0791-4FFB-BFC0-9952C0AEF9B9}" srcOrd="0" destOrd="0" presId="urn:microsoft.com/office/officeart/2005/8/layout/default"/>
    <dgm:cxn modelId="{D1CF48BC-6369-456F-A3D2-870CDE409435}" srcId="{91C68C57-E028-4B90-82A4-6FD0B43EB8F5}" destId="{38F6C4BD-4F38-46EC-AABF-E24E37CC4515}" srcOrd="3" destOrd="0" parTransId="{EC4E9971-1EA2-4BA0-B4C9-254CD6505B09}" sibTransId="{96BFC66F-66EE-4FA4-A238-84407F5A9D85}"/>
    <dgm:cxn modelId="{EC3559C2-FE91-4BEA-8C0D-9C5001EAC061}" type="presOf" srcId="{3BCB84FB-BE72-41A6-B09B-85654AA505C6}" destId="{EC490B3F-2B91-45FD-9771-12393480F7CE}" srcOrd="0" destOrd="0" presId="urn:microsoft.com/office/officeart/2005/8/layout/default"/>
    <dgm:cxn modelId="{C9F1A1C5-9781-4E31-B64D-B8F83813CAAB}" srcId="{91C68C57-E028-4B90-82A4-6FD0B43EB8F5}" destId="{859692F9-D48F-4E1C-BB9C-C48D26625448}" srcOrd="0" destOrd="0" parTransId="{77EA165C-EA80-44B3-9CA7-4C897839B18E}" sibTransId="{A57AC39E-06A7-483F-A3F3-7C1C1AE466EF}"/>
    <dgm:cxn modelId="{F6311AD7-6807-427C-B640-41FC34C3A409}" type="presOf" srcId="{859692F9-D48F-4E1C-BB9C-C48D26625448}" destId="{EF6BA52B-768C-4223-8BD0-04D3A6807324}" srcOrd="0" destOrd="0" presId="urn:microsoft.com/office/officeart/2005/8/layout/default"/>
    <dgm:cxn modelId="{1D1513E8-FC86-42DF-A0E0-6115F4822843}" srcId="{91C68C57-E028-4B90-82A4-6FD0B43EB8F5}" destId="{BC6D5710-7CE8-4217-B287-4E3DA5A6FB33}" srcOrd="2" destOrd="0" parTransId="{5990B395-A192-49D1-B093-07A9B9B405D6}" sibTransId="{96DE82CB-F532-4EB5-93D9-CD34069A0ED3}"/>
    <dgm:cxn modelId="{09DBDBFD-0821-4ECA-9832-96A41BB23CFE}" type="presOf" srcId="{91C68C57-E028-4B90-82A4-6FD0B43EB8F5}" destId="{C42AEAA9-B1D9-450E-9448-56B5B80304C4}" srcOrd="0" destOrd="0" presId="urn:microsoft.com/office/officeart/2005/8/layout/default"/>
    <dgm:cxn modelId="{C5B67370-9CE3-42D9-BD6B-12596C18E590}" type="presParOf" srcId="{C42AEAA9-B1D9-450E-9448-56B5B80304C4}" destId="{EF6BA52B-768C-4223-8BD0-04D3A6807324}" srcOrd="0" destOrd="0" presId="urn:microsoft.com/office/officeart/2005/8/layout/default"/>
    <dgm:cxn modelId="{22D1ACC6-D2BD-4144-9CDE-D3A0E1FA077B}" type="presParOf" srcId="{C42AEAA9-B1D9-450E-9448-56B5B80304C4}" destId="{C947F407-E648-4F7B-885B-743D7828EAEB}" srcOrd="1" destOrd="0" presId="urn:microsoft.com/office/officeart/2005/8/layout/default"/>
    <dgm:cxn modelId="{B2A88F84-EEAA-44D2-8777-7D5DE46A7E45}" type="presParOf" srcId="{C42AEAA9-B1D9-450E-9448-56B5B80304C4}" destId="{EC490B3F-2B91-45FD-9771-12393480F7CE}" srcOrd="2" destOrd="0" presId="urn:microsoft.com/office/officeart/2005/8/layout/default"/>
    <dgm:cxn modelId="{12E7B1DF-936E-40FE-9271-F5C587DEEFAA}" type="presParOf" srcId="{C42AEAA9-B1D9-450E-9448-56B5B80304C4}" destId="{896A7C4B-EEDB-4176-9A8B-8449D667800D}" srcOrd="3" destOrd="0" presId="urn:microsoft.com/office/officeart/2005/8/layout/default"/>
    <dgm:cxn modelId="{339A2811-CB2C-4657-8352-2D9F4E0481F1}" type="presParOf" srcId="{C42AEAA9-B1D9-450E-9448-56B5B80304C4}" destId="{6921308E-56DD-40B6-80FC-9B8288F6F268}" srcOrd="4" destOrd="0" presId="urn:microsoft.com/office/officeart/2005/8/layout/default"/>
    <dgm:cxn modelId="{6B824881-2339-4180-992E-5FA16E5E09A1}" type="presParOf" srcId="{C42AEAA9-B1D9-450E-9448-56B5B80304C4}" destId="{09189D04-AB29-44D1-B83F-9C7AC143DED7}" srcOrd="5" destOrd="0" presId="urn:microsoft.com/office/officeart/2005/8/layout/default"/>
    <dgm:cxn modelId="{3A1E694C-5FB8-4ADA-856A-55FA456C3B3E}" type="presParOf" srcId="{C42AEAA9-B1D9-450E-9448-56B5B80304C4}" destId="{0C3C1659-E086-40B4-ABBF-804CA597FA3D}" srcOrd="6" destOrd="0" presId="urn:microsoft.com/office/officeart/2005/8/layout/default"/>
    <dgm:cxn modelId="{F7A67DFF-32AB-4C4E-838B-511B78D3CC6C}" type="presParOf" srcId="{C42AEAA9-B1D9-450E-9448-56B5B80304C4}" destId="{82B2BA64-7766-462A-9DE3-0C6BAAE53599}" srcOrd="7" destOrd="0" presId="urn:microsoft.com/office/officeart/2005/8/layout/default"/>
    <dgm:cxn modelId="{A402998B-2BE2-49A8-B324-91AC7B845238}" type="presParOf" srcId="{C42AEAA9-B1D9-450E-9448-56B5B80304C4}" destId="{4B93D138-0791-4FFB-BFC0-9952C0AEF9B9}" srcOrd="8" destOrd="0" presId="urn:microsoft.com/office/officeart/2005/8/layout/default"/>
    <dgm:cxn modelId="{D9C3CFBB-8A64-44BE-9721-515E18F80C66}" type="presParOf" srcId="{C42AEAA9-B1D9-450E-9448-56B5B80304C4}" destId="{5660A310-C240-49E0-89DE-7406417254C5}" srcOrd="9" destOrd="0" presId="urn:microsoft.com/office/officeart/2005/8/layout/default"/>
    <dgm:cxn modelId="{6464F624-257E-492D-AE77-D980D8DA5B90}" type="presParOf" srcId="{C42AEAA9-B1D9-450E-9448-56B5B80304C4}" destId="{E3A5DD4D-67E3-4A03-A674-486E7DE89C0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A787B16-1D76-4546-951C-E96CDABA257A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0B8854E-F8A8-4D70-BEE7-5BD46D7EFFD8}">
      <dgm:prSet/>
      <dgm:spPr/>
      <dgm:t>
        <a:bodyPr/>
        <a:lstStyle/>
        <a:p>
          <a:r>
            <a:rPr lang="en-US" b="0" i="0" baseline="0"/>
            <a:t>Develop coastal activity packages such as walking and kayaking </a:t>
          </a:r>
          <a:endParaRPr lang="en-US"/>
        </a:p>
      </dgm:t>
    </dgm:pt>
    <dgm:pt modelId="{CFD11A07-B7ED-4A67-808A-F800DC3387C3}" type="parTrans" cxnId="{D7469FE0-C370-4DC1-835C-FCB472EB3666}">
      <dgm:prSet/>
      <dgm:spPr/>
      <dgm:t>
        <a:bodyPr/>
        <a:lstStyle/>
        <a:p>
          <a:endParaRPr lang="en-US"/>
        </a:p>
      </dgm:t>
    </dgm:pt>
    <dgm:pt modelId="{CD1ECA03-BDDA-45E9-AE9D-DC3AFFF3E6C7}" type="sibTrans" cxnId="{D7469FE0-C370-4DC1-835C-FCB472EB3666}">
      <dgm:prSet/>
      <dgm:spPr/>
      <dgm:t>
        <a:bodyPr/>
        <a:lstStyle/>
        <a:p>
          <a:endParaRPr lang="en-US"/>
        </a:p>
      </dgm:t>
    </dgm:pt>
    <dgm:pt modelId="{BFD71AAA-A1B4-4CB2-9FE6-A6D9D8D4DA19}">
      <dgm:prSet/>
      <dgm:spPr/>
      <dgm:t>
        <a:bodyPr/>
        <a:lstStyle/>
        <a:p>
          <a:r>
            <a:rPr lang="en-US" b="0" i="0" baseline="0"/>
            <a:t>Promote off-season tourism such as wellness and retreats</a:t>
          </a:r>
          <a:endParaRPr lang="en-US"/>
        </a:p>
      </dgm:t>
    </dgm:pt>
    <dgm:pt modelId="{3F61E746-886D-444E-9831-B4DC7023E6D2}" type="parTrans" cxnId="{73C9ECC9-B47B-4BED-8D05-848E520F85C0}">
      <dgm:prSet/>
      <dgm:spPr/>
      <dgm:t>
        <a:bodyPr/>
        <a:lstStyle/>
        <a:p>
          <a:endParaRPr lang="en-US"/>
        </a:p>
      </dgm:t>
    </dgm:pt>
    <dgm:pt modelId="{AF704CDF-3122-469A-9023-C5089830DAB3}" type="sibTrans" cxnId="{73C9ECC9-B47B-4BED-8D05-848E520F85C0}">
      <dgm:prSet/>
      <dgm:spPr/>
      <dgm:t>
        <a:bodyPr/>
        <a:lstStyle/>
        <a:p>
          <a:endParaRPr lang="en-US"/>
        </a:p>
      </dgm:t>
    </dgm:pt>
    <dgm:pt modelId="{7FB857BC-9119-40C8-A4C3-7F40EDC40B85}">
      <dgm:prSet/>
      <dgm:spPr/>
      <dgm:t>
        <a:bodyPr/>
        <a:lstStyle/>
        <a:p>
          <a:r>
            <a:rPr lang="en-US" b="0" i="0" baseline="0"/>
            <a:t>Improve digital marketing targeting international audiences </a:t>
          </a:r>
          <a:endParaRPr lang="en-US"/>
        </a:p>
      </dgm:t>
    </dgm:pt>
    <dgm:pt modelId="{A71EA334-2B7E-48F6-9894-064CE7585AE9}" type="parTrans" cxnId="{B46ADFFF-AF65-433F-923E-CCE0524ED042}">
      <dgm:prSet/>
      <dgm:spPr/>
      <dgm:t>
        <a:bodyPr/>
        <a:lstStyle/>
        <a:p>
          <a:endParaRPr lang="en-US"/>
        </a:p>
      </dgm:t>
    </dgm:pt>
    <dgm:pt modelId="{4A26031B-B614-46C4-972A-43DE3BA9577C}" type="sibTrans" cxnId="{B46ADFFF-AF65-433F-923E-CCE0524ED042}">
      <dgm:prSet/>
      <dgm:spPr/>
      <dgm:t>
        <a:bodyPr/>
        <a:lstStyle/>
        <a:p>
          <a:endParaRPr lang="en-US"/>
        </a:p>
      </dgm:t>
    </dgm:pt>
    <dgm:pt modelId="{88A40F12-6748-4487-83F7-78AEC9C607C1}">
      <dgm:prSet/>
      <dgm:spPr/>
      <dgm:t>
        <a:bodyPr/>
        <a:lstStyle/>
        <a:p>
          <a:r>
            <a:rPr lang="en-US" b="0" i="0" baseline="0"/>
            <a:t>Partnerships with airlines / tour operators to extend reach</a:t>
          </a:r>
          <a:endParaRPr lang="en-US"/>
        </a:p>
      </dgm:t>
    </dgm:pt>
    <dgm:pt modelId="{767133BC-425C-4501-8066-197CB1B938D6}" type="parTrans" cxnId="{C4ADD116-ADE6-489E-9E62-19F27065E38F}">
      <dgm:prSet/>
      <dgm:spPr/>
      <dgm:t>
        <a:bodyPr/>
        <a:lstStyle/>
        <a:p>
          <a:endParaRPr lang="en-US"/>
        </a:p>
      </dgm:t>
    </dgm:pt>
    <dgm:pt modelId="{3C2B2415-7958-46A5-A8C7-994B2312AE45}" type="sibTrans" cxnId="{C4ADD116-ADE6-489E-9E62-19F27065E38F}">
      <dgm:prSet/>
      <dgm:spPr/>
      <dgm:t>
        <a:bodyPr/>
        <a:lstStyle/>
        <a:p>
          <a:endParaRPr lang="en-US"/>
        </a:p>
      </dgm:t>
    </dgm:pt>
    <dgm:pt modelId="{E02B3F51-50F3-406E-ADBD-8451DA05B3E5}" type="pres">
      <dgm:prSet presAssocID="{BA787B16-1D76-4546-951C-E96CDABA257A}" presName="diagram" presStyleCnt="0">
        <dgm:presLayoutVars>
          <dgm:dir/>
          <dgm:resizeHandles val="exact"/>
        </dgm:presLayoutVars>
      </dgm:prSet>
      <dgm:spPr/>
    </dgm:pt>
    <dgm:pt modelId="{C9FF24B0-00E7-4DEA-B152-1073ADAD02F5}" type="pres">
      <dgm:prSet presAssocID="{D0B8854E-F8A8-4D70-BEE7-5BD46D7EFFD8}" presName="node" presStyleLbl="node1" presStyleIdx="0" presStyleCnt="4">
        <dgm:presLayoutVars>
          <dgm:bulletEnabled val="1"/>
        </dgm:presLayoutVars>
      </dgm:prSet>
      <dgm:spPr/>
    </dgm:pt>
    <dgm:pt modelId="{49AFCFD8-E03A-45C2-BE76-489219D3670C}" type="pres">
      <dgm:prSet presAssocID="{CD1ECA03-BDDA-45E9-AE9D-DC3AFFF3E6C7}" presName="sibTrans" presStyleLbl="sibTrans2D1" presStyleIdx="0" presStyleCnt="3"/>
      <dgm:spPr/>
    </dgm:pt>
    <dgm:pt modelId="{487B1BB1-DE1F-4F67-8167-313E6BBB78C8}" type="pres">
      <dgm:prSet presAssocID="{CD1ECA03-BDDA-45E9-AE9D-DC3AFFF3E6C7}" presName="connectorText" presStyleLbl="sibTrans2D1" presStyleIdx="0" presStyleCnt="3"/>
      <dgm:spPr/>
    </dgm:pt>
    <dgm:pt modelId="{D2A512BF-E366-4471-B214-846A36CA79E6}" type="pres">
      <dgm:prSet presAssocID="{BFD71AAA-A1B4-4CB2-9FE6-A6D9D8D4DA19}" presName="node" presStyleLbl="node1" presStyleIdx="1" presStyleCnt="4">
        <dgm:presLayoutVars>
          <dgm:bulletEnabled val="1"/>
        </dgm:presLayoutVars>
      </dgm:prSet>
      <dgm:spPr/>
    </dgm:pt>
    <dgm:pt modelId="{10084C79-BAB4-4F69-8E5F-9554100068F6}" type="pres">
      <dgm:prSet presAssocID="{AF704CDF-3122-469A-9023-C5089830DAB3}" presName="sibTrans" presStyleLbl="sibTrans2D1" presStyleIdx="1" presStyleCnt="3"/>
      <dgm:spPr/>
    </dgm:pt>
    <dgm:pt modelId="{3A31FA5A-E7AE-4C26-BECF-46D1CBD42CEB}" type="pres">
      <dgm:prSet presAssocID="{AF704CDF-3122-469A-9023-C5089830DAB3}" presName="connectorText" presStyleLbl="sibTrans2D1" presStyleIdx="1" presStyleCnt="3"/>
      <dgm:spPr/>
    </dgm:pt>
    <dgm:pt modelId="{18BAE6FB-5E65-4756-974B-B19328AD5C85}" type="pres">
      <dgm:prSet presAssocID="{7FB857BC-9119-40C8-A4C3-7F40EDC40B85}" presName="node" presStyleLbl="node1" presStyleIdx="2" presStyleCnt="4">
        <dgm:presLayoutVars>
          <dgm:bulletEnabled val="1"/>
        </dgm:presLayoutVars>
      </dgm:prSet>
      <dgm:spPr/>
    </dgm:pt>
    <dgm:pt modelId="{224C0016-371C-48CC-BFD1-E5FC9FA20D22}" type="pres">
      <dgm:prSet presAssocID="{4A26031B-B614-46C4-972A-43DE3BA9577C}" presName="sibTrans" presStyleLbl="sibTrans2D1" presStyleIdx="2" presStyleCnt="3"/>
      <dgm:spPr/>
    </dgm:pt>
    <dgm:pt modelId="{F16E4592-394B-4AFB-9A92-90880D3FDFA4}" type="pres">
      <dgm:prSet presAssocID="{4A26031B-B614-46C4-972A-43DE3BA9577C}" presName="connectorText" presStyleLbl="sibTrans2D1" presStyleIdx="2" presStyleCnt="3"/>
      <dgm:spPr/>
    </dgm:pt>
    <dgm:pt modelId="{7039860A-12DB-438B-98A9-892E32B0FFFF}" type="pres">
      <dgm:prSet presAssocID="{88A40F12-6748-4487-83F7-78AEC9C607C1}" presName="node" presStyleLbl="node1" presStyleIdx="3" presStyleCnt="4">
        <dgm:presLayoutVars>
          <dgm:bulletEnabled val="1"/>
        </dgm:presLayoutVars>
      </dgm:prSet>
      <dgm:spPr/>
    </dgm:pt>
  </dgm:ptLst>
  <dgm:cxnLst>
    <dgm:cxn modelId="{CA16FA04-1F0C-4B32-802E-C5610D778B34}" type="presOf" srcId="{BA787B16-1D76-4546-951C-E96CDABA257A}" destId="{E02B3F51-50F3-406E-ADBD-8451DA05B3E5}" srcOrd="0" destOrd="0" presId="urn:microsoft.com/office/officeart/2005/8/layout/process5"/>
    <dgm:cxn modelId="{C4ADD116-ADE6-489E-9E62-19F27065E38F}" srcId="{BA787B16-1D76-4546-951C-E96CDABA257A}" destId="{88A40F12-6748-4487-83F7-78AEC9C607C1}" srcOrd="3" destOrd="0" parTransId="{767133BC-425C-4501-8066-197CB1B938D6}" sibTransId="{3C2B2415-7958-46A5-A8C7-994B2312AE45}"/>
    <dgm:cxn modelId="{6599DE2A-584F-4A35-9250-88908BD8C3C7}" type="presOf" srcId="{CD1ECA03-BDDA-45E9-AE9D-DC3AFFF3E6C7}" destId="{49AFCFD8-E03A-45C2-BE76-489219D3670C}" srcOrd="0" destOrd="0" presId="urn:microsoft.com/office/officeart/2005/8/layout/process5"/>
    <dgm:cxn modelId="{568E6330-E2B6-44BA-9044-0FE249BE947B}" type="presOf" srcId="{7FB857BC-9119-40C8-A4C3-7F40EDC40B85}" destId="{18BAE6FB-5E65-4756-974B-B19328AD5C85}" srcOrd="0" destOrd="0" presId="urn:microsoft.com/office/officeart/2005/8/layout/process5"/>
    <dgm:cxn modelId="{FDE78C84-0BCA-4ACD-A2F8-F86640A6A730}" type="presOf" srcId="{AF704CDF-3122-469A-9023-C5089830DAB3}" destId="{3A31FA5A-E7AE-4C26-BECF-46D1CBD42CEB}" srcOrd="1" destOrd="0" presId="urn:microsoft.com/office/officeart/2005/8/layout/process5"/>
    <dgm:cxn modelId="{A4D1A3A6-A8BD-42E7-8CDF-2304F751D2FF}" type="presOf" srcId="{CD1ECA03-BDDA-45E9-AE9D-DC3AFFF3E6C7}" destId="{487B1BB1-DE1F-4F67-8167-313E6BBB78C8}" srcOrd="1" destOrd="0" presId="urn:microsoft.com/office/officeart/2005/8/layout/process5"/>
    <dgm:cxn modelId="{1D5CD8A8-A508-4A84-8E2D-D40B45964F48}" type="presOf" srcId="{BFD71AAA-A1B4-4CB2-9FE6-A6D9D8D4DA19}" destId="{D2A512BF-E366-4471-B214-846A36CA79E6}" srcOrd="0" destOrd="0" presId="urn:microsoft.com/office/officeart/2005/8/layout/process5"/>
    <dgm:cxn modelId="{CD9535B6-89D0-41A5-8ED0-C3328D4115AD}" type="presOf" srcId="{88A40F12-6748-4487-83F7-78AEC9C607C1}" destId="{7039860A-12DB-438B-98A9-892E32B0FFFF}" srcOrd="0" destOrd="0" presId="urn:microsoft.com/office/officeart/2005/8/layout/process5"/>
    <dgm:cxn modelId="{73C9ECC9-B47B-4BED-8D05-848E520F85C0}" srcId="{BA787B16-1D76-4546-951C-E96CDABA257A}" destId="{BFD71AAA-A1B4-4CB2-9FE6-A6D9D8D4DA19}" srcOrd="1" destOrd="0" parTransId="{3F61E746-886D-444E-9831-B4DC7023E6D2}" sibTransId="{AF704CDF-3122-469A-9023-C5089830DAB3}"/>
    <dgm:cxn modelId="{D7469FE0-C370-4DC1-835C-FCB472EB3666}" srcId="{BA787B16-1D76-4546-951C-E96CDABA257A}" destId="{D0B8854E-F8A8-4D70-BEE7-5BD46D7EFFD8}" srcOrd="0" destOrd="0" parTransId="{CFD11A07-B7ED-4A67-808A-F800DC3387C3}" sibTransId="{CD1ECA03-BDDA-45E9-AE9D-DC3AFFF3E6C7}"/>
    <dgm:cxn modelId="{A37024EF-88E4-4BBC-9A46-2FFC5AE0FD49}" type="presOf" srcId="{D0B8854E-F8A8-4D70-BEE7-5BD46D7EFFD8}" destId="{C9FF24B0-00E7-4DEA-B152-1073ADAD02F5}" srcOrd="0" destOrd="0" presId="urn:microsoft.com/office/officeart/2005/8/layout/process5"/>
    <dgm:cxn modelId="{1D7F74F4-B636-4044-83FB-DC6F1994934B}" type="presOf" srcId="{4A26031B-B614-46C4-972A-43DE3BA9577C}" destId="{224C0016-371C-48CC-BFD1-E5FC9FA20D22}" srcOrd="0" destOrd="0" presId="urn:microsoft.com/office/officeart/2005/8/layout/process5"/>
    <dgm:cxn modelId="{7B5EB6F8-5D78-4FA1-BD4D-380FFE8BE8C1}" type="presOf" srcId="{4A26031B-B614-46C4-972A-43DE3BA9577C}" destId="{F16E4592-394B-4AFB-9A92-90880D3FDFA4}" srcOrd="1" destOrd="0" presId="urn:microsoft.com/office/officeart/2005/8/layout/process5"/>
    <dgm:cxn modelId="{756F61FB-48EE-462B-8E10-A1FCBD2B69F6}" type="presOf" srcId="{AF704CDF-3122-469A-9023-C5089830DAB3}" destId="{10084C79-BAB4-4F69-8E5F-9554100068F6}" srcOrd="0" destOrd="0" presId="urn:microsoft.com/office/officeart/2005/8/layout/process5"/>
    <dgm:cxn modelId="{B46ADFFF-AF65-433F-923E-CCE0524ED042}" srcId="{BA787B16-1D76-4546-951C-E96CDABA257A}" destId="{7FB857BC-9119-40C8-A4C3-7F40EDC40B85}" srcOrd="2" destOrd="0" parTransId="{A71EA334-2B7E-48F6-9894-064CE7585AE9}" sibTransId="{4A26031B-B614-46C4-972A-43DE3BA9577C}"/>
    <dgm:cxn modelId="{3A66FBD3-564C-4B5E-923D-9E8E39641FDF}" type="presParOf" srcId="{E02B3F51-50F3-406E-ADBD-8451DA05B3E5}" destId="{C9FF24B0-00E7-4DEA-B152-1073ADAD02F5}" srcOrd="0" destOrd="0" presId="urn:microsoft.com/office/officeart/2005/8/layout/process5"/>
    <dgm:cxn modelId="{5237450C-852B-45D5-BDB4-0364EBE4DF1D}" type="presParOf" srcId="{E02B3F51-50F3-406E-ADBD-8451DA05B3E5}" destId="{49AFCFD8-E03A-45C2-BE76-489219D3670C}" srcOrd="1" destOrd="0" presId="urn:microsoft.com/office/officeart/2005/8/layout/process5"/>
    <dgm:cxn modelId="{A46261F4-A9F4-438F-874D-4376FEADC787}" type="presParOf" srcId="{49AFCFD8-E03A-45C2-BE76-489219D3670C}" destId="{487B1BB1-DE1F-4F67-8167-313E6BBB78C8}" srcOrd="0" destOrd="0" presId="urn:microsoft.com/office/officeart/2005/8/layout/process5"/>
    <dgm:cxn modelId="{7A47FE09-71CE-4629-AB60-BF005C1E3006}" type="presParOf" srcId="{E02B3F51-50F3-406E-ADBD-8451DA05B3E5}" destId="{D2A512BF-E366-4471-B214-846A36CA79E6}" srcOrd="2" destOrd="0" presId="urn:microsoft.com/office/officeart/2005/8/layout/process5"/>
    <dgm:cxn modelId="{9467E2AF-7FF2-4145-8425-F5B4908DE72A}" type="presParOf" srcId="{E02B3F51-50F3-406E-ADBD-8451DA05B3E5}" destId="{10084C79-BAB4-4F69-8E5F-9554100068F6}" srcOrd="3" destOrd="0" presId="urn:microsoft.com/office/officeart/2005/8/layout/process5"/>
    <dgm:cxn modelId="{4662F95B-410F-4F37-8259-A09E2B2A4DAA}" type="presParOf" srcId="{10084C79-BAB4-4F69-8E5F-9554100068F6}" destId="{3A31FA5A-E7AE-4C26-BECF-46D1CBD42CEB}" srcOrd="0" destOrd="0" presId="urn:microsoft.com/office/officeart/2005/8/layout/process5"/>
    <dgm:cxn modelId="{EC6F2900-9A89-49FB-831F-48451F2BB90E}" type="presParOf" srcId="{E02B3F51-50F3-406E-ADBD-8451DA05B3E5}" destId="{18BAE6FB-5E65-4756-974B-B19328AD5C85}" srcOrd="4" destOrd="0" presId="urn:microsoft.com/office/officeart/2005/8/layout/process5"/>
    <dgm:cxn modelId="{11342254-D144-48C5-8C77-6EED826B380C}" type="presParOf" srcId="{E02B3F51-50F3-406E-ADBD-8451DA05B3E5}" destId="{224C0016-371C-48CC-BFD1-E5FC9FA20D22}" srcOrd="5" destOrd="0" presId="urn:microsoft.com/office/officeart/2005/8/layout/process5"/>
    <dgm:cxn modelId="{12DF1D7F-B663-4237-9ED8-99198FBAC04E}" type="presParOf" srcId="{224C0016-371C-48CC-BFD1-E5FC9FA20D22}" destId="{F16E4592-394B-4AFB-9A92-90880D3FDFA4}" srcOrd="0" destOrd="0" presId="urn:microsoft.com/office/officeart/2005/8/layout/process5"/>
    <dgm:cxn modelId="{B8629F95-AAF0-43A8-8C3A-B98B25AA6203}" type="presParOf" srcId="{E02B3F51-50F3-406E-ADBD-8451DA05B3E5}" destId="{7039860A-12DB-438B-98A9-892E32B0FFFF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E348013-911D-4B30-9B96-0F2897E9865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21C1D82-4082-4641-A55E-FCE6400D9DE0}">
      <dgm:prSet/>
      <dgm:spPr/>
      <dgm:t>
        <a:bodyPr/>
        <a:lstStyle/>
        <a:p>
          <a:pPr>
            <a:defRPr cap="all"/>
          </a:pPr>
          <a:r>
            <a:rPr lang="en-US" b="0" i="0" baseline="0" dirty="0"/>
            <a:t>Primary: Germany, Netherlands for the nature tourism demand </a:t>
          </a:r>
          <a:endParaRPr lang="en-US" dirty="0"/>
        </a:p>
      </dgm:t>
    </dgm:pt>
    <dgm:pt modelId="{931692DC-9F89-48A0-BBF0-9E3026C4086B}" type="parTrans" cxnId="{7F3EE257-4D3C-4CC6-979A-C293BE0AC536}">
      <dgm:prSet/>
      <dgm:spPr/>
      <dgm:t>
        <a:bodyPr/>
        <a:lstStyle/>
        <a:p>
          <a:endParaRPr lang="en-US"/>
        </a:p>
      </dgm:t>
    </dgm:pt>
    <dgm:pt modelId="{D9CAE031-0A55-4DCC-820B-C5DBB64E8DE4}" type="sibTrans" cxnId="{7F3EE257-4D3C-4CC6-979A-C293BE0AC536}">
      <dgm:prSet/>
      <dgm:spPr/>
      <dgm:t>
        <a:bodyPr/>
        <a:lstStyle/>
        <a:p>
          <a:endParaRPr lang="en-US"/>
        </a:p>
      </dgm:t>
    </dgm:pt>
    <dgm:pt modelId="{FED92567-A1D6-4AAF-BD25-1A40672BB998}">
      <dgm:prSet/>
      <dgm:spPr/>
      <dgm:t>
        <a:bodyPr/>
        <a:lstStyle/>
        <a:p>
          <a:pPr>
            <a:defRPr cap="all"/>
          </a:pPr>
          <a:r>
            <a:rPr lang="en-US" b="0" i="0" baseline="0" dirty="0"/>
            <a:t>Secondary: USA and Canada for the heritage + coastal appeal</a:t>
          </a:r>
          <a:endParaRPr lang="en-US" dirty="0"/>
        </a:p>
      </dgm:t>
    </dgm:pt>
    <dgm:pt modelId="{E2E3D028-8D38-47B3-8CA2-28397577F996}" type="parTrans" cxnId="{20D75148-D3A7-4F38-AA69-0CD0C1FAF02E}">
      <dgm:prSet/>
      <dgm:spPr/>
      <dgm:t>
        <a:bodyPr/>
        <a:lstStyle/>
        <a:p>
          <a:endParaRPr lang="en-US"/>
        </a:p>
      </dgm:t>
    </dgm:pt>
    <dgm:pt modelId="{EFDA28FF-D10B-486D-A283-42E895D913F9}" type="sibTrans" cxnId="{20D75148-D3A7-4F38-AA69-0CD0C1FAF02E}">
      <dgm:prSet/>
      <dgm:spPr/>
      <dgm:t>
        <a:bodyPr/>
        <a:lstStyle/>
        <a:p>
          <a:endParaRPr lang="en-US"/>
        </a:p>
      </dgm:t>
    </dgm:pt>
    <dgm:pt modelId="{62692FBD-31AA-4F3C-AB42-9F7AE18A39A8}">
      <dgm:prSet/>
      <dgm:spPr/>
      <dgm:t>
        <a:bodyPr/>
        <a:lstStyle/>
        <a:p>
          <a:pPr>
            <a:defRPr cap="all"/>
          </a:pPr>
          <a:r>
            <a:rPr lang="en-US" b="0" i="0" baseline="0" dirty="0"/>
            <a:t>High-value eco-conscious travelers </a:t>
          </a:r>
          <a:endParaRPr lang="en-US" dirty="0"/>
        </a:p>
      </dgm:t>
    </dgm:pt>
    <dgm:pt modelId="{B1AC110B-F2A8-442D-A691-F80CE75EAED3}" type="parTrans" cxnId="{2149801F-6F88-40E2-BC82-3CED93BF0146}">
      <dgm:prSet/>
      <dgm:spPr/>
      <dgm:t>
        <a:bodyPr/>
        <a:lstStyle/>
        <a:p>
          <a:endParaRPr lang="en-US"/>
        </a:p>
      </dgm:t>
    </dgm:pt>
    <dgm:pt modelId="{2D8DA958-E448-458C-9549-54E9F62CA786}" type="sibTrans" cxnId="{2149801F-6F88-40E2-BC82-3CED93BF0146}">
      <dgm:prSet/>
      <dgm:spPr/>
      <dgm:t>
        <a:bodyPr/>
        <a:lstStyle/>
        <a:p>
          <a:endParaRPr lang="en-US"/>
        </a:p>
      </dgm:t>
    </dgm:pt>
    <dgm:pt modelId="{94A9F4CF-6BF0-4BCC-AB30-680A98B626F2}">
      <dgm:prSet/>
      <dgm:spPr/>
      <dgm:t>
        <a:bodyPr/>
        <a:lstStyle/>
        <a:p>
          <a:pPr>
            <a:defRPr cap="all"/>
          </a:pPr>
          <a:r>
            <a:rPr lang="en-US" b="0" i="0" baseline="0" dirty="0"/>
            <a:t>There is Growing interest in UK coastal destinations post-COVID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(National coastal tourism academy, 2013)</a:t>
          </a:r>
          <a:r>
            <a:rPr lang="en-US" b="0" i="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44F09A8-2D4B-4C15-BEC1-BBA8185F065E}" type="parTrans" cxnId="{1A2FD661-A38C-4112-A7E4-927084BA9D7E}">
      <dgm:prSet/>
      <dgm:spPr/>
      <dgm:t>
        <a:bodyPr/>
        <a:lstStyle/>
        <a:p>
          <a:endParaRPr lang="en-US"/>
        </a:p>
      </dgm:t>
    </dgm:pt>
    <dgm:pt modelId="{4C2BA211-EBD8-4404-B954-9047B4D20DB0}" type="sibTrans" cxnId="{1A2FD661-A38C-4112-A7E4-927084BA9D7E}">
      <dgm:prSet/>
      <dgm:spPr/>
      <dgm:t>
        <a:bodyPr/>
        <a:lstStyle/>
        <a:p>
          <a:endParaRPr lang="en-US"/>
        </a:p>
      </dgm:t>
    </dgm:pt>
    <dgm:pt modelId="{939054BD-E592-4626-BDCF-5AF1889DF147}" type="pres">
      <dgm:prSet presAssocID="{4E348013-911D-4B30-9B96-0F2897E98651}" presName="root" presStyleCnt="0">
        <dgm:presLayoutVars>
          <dgm:dir/>
          <dgm:resizeHandles val="exact"/>
        </dgm:presLayoutVars>
      </dgm:prSet>
      <dgm:spPr/>
    </dgm:pt>
    <dgm:pt modelId="{894CB936-4F59-4B56-B307-A1045C7F1A3E}" type="pres">
      <dgm:prSet presAssocID="{021C1D82-4082-4641-A55E-FCE6400D9DE0}" presName="compNode" presStyleCnt="0"/>
      <dgm:spPr/>
    </dgm:pt>
    <dgm:pt modelId="{B465482B-7912-40D3-B6D4-37E0ABDE2616}" type="pres">
      <dgm:prSet presAssocID="{021C1D82-4082-4641-A55E-FCE6400D9DE0}" presName="iconBgRect" presStyleLbl="bgShp" presStyleIdx="0" presStyleCnt="4"/>
      <dgm:spPr/>
    </dgm:pt>
    <dgm:pt modelId="{4003F4D0-8BDD-47D5-9328-49F907080CDA}" type="pres">
      <dgm:prSet presAssocID="{021C1D82-4082-4641-A55E-FCE6400D9DE0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ntain scene"/>
        </a:ext>
      </dgm:extLst>
    </dgm:pt>
    <dgm:pt modelId="{49976009-8106-4846-A125-0ACB8A28EE0E}" type="pres">
      <dgm:prSet presAssocID="{021C1D82-4082-4641-A55E-FCE6400D9DE0}" presName="spaceRect" presStyleCnt="0"/>
      <dgm:spPr/>
    </dgm:pt>
    <dgm:pt modelId="{DE8B8486-93C7-446C-A372-A43131968C09}" type="pres">
      <dgm:prSet presAssocID="{021C1D82-4082-4641-A55E-FCE6400D9DE0}" presName="textRect" presStyleLbl="revTx" presStyleIdx="0" presStyleCnt="4">
        <dgm:presLayoutVars>
          <dgm:chMax val="1"/>
          <dgm:chPref val="1"/>
        </dgm:presLayoutVars>
      </dgm:prSet>
      <dgm:spPr/>
    </dgm:pt>
    <dgm:pt modelId="{D70D6F59-D028-4067-925E-15B53B2FFF99}" type="pres">
      <dgm:prSet presAssocID="{D9CAE031-0A55-4DCC-820B-C5DBB64E8DE4}" presName="sibTrans" presStyleCnt="0"/>
      <dgm:spPr/>
    </dgm:pt>
    <dgm:pt modelId="{A4B45504-857E-40AD-AA7D-B31CD2397714}" type="pres">
      <dgm:prSet presAssocID="{FED92567-A1D6-4AAF-BD25-1A40672BB998}" presName="compNode" presStyleCnt="0"/>
      <dgm:spPr/>
    </dgm:pt>
    <dgm:pt modelId="{324DE940-B09F-4E1F-BD9D-8003BDA70D80}" type="pres">
      <dgm:prSet presAssocID="{FED92567-A1D6-4AAF-BD25-1A40672BB998}" presName="iconBgRect" presStyleLbl="bgShp" presStyleIdx="1" presStyleCnt="4"/>
      <dgm:spPr/>
    </dgm:pt>
    <dgm:pt modelId="{BEDA4813-5FBE-40DA-A65A-9FFB1FDD585A}" type="pres">
      <dgm:prSet presAssocID="{FED92567-A1D6-4AAF-BD25-1A40672BB99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house scene"/>
        </a:ext>
      </dgm:extLst>
    </dgm:pt>
    <dgm:pt modelId="{B09B79E1-0C3B-476E-9E01-198D3946F257}" type="pres">
      <dgm:prSet presAssocID="{FED92567-A1D6-4AAF-BD25-1A40672BB998}" presName="spaceRect" presStyleCnt="0"/>
      <dgm:spPr/>
    </dgm:pt>
    <dgm:pt modelId="{1A99E662-3A0C-434D-8942-8C72D690987A}" type="pres">
      <dgm:prSet presAssocID="{FED92567-A1D6-4AAF-BD25-1A40672BB998}" presName="textRect" presStyleLbl="revTx" presStyleIdx="1" presStyleCnt="4">
        <dgm:presLayoutVars>
          <dgm:chMax val="1"/>
          <dgm:chPref val="1"/>
        </dgm:presLayoutVars>
      </dgm:prSet>
      <dgm:spPr/>
    </dgm:pt>
    <dgm:pt modelId="{07ABAE57-510B-4BB5-928C-C192C188C04A}" type="pres">
      <dgm:prSet presAssocID="{EFDA28FF-D10B-486D-A283-42E895D913F9}" presName="sibTrans" presStyleCnt="0"/>
      <dgm:spPr/>
    </dgm:pt>
    <dgm:pt modelId="{E0DF2BF1-CC74-4508-9108-F29313224093}" type="pres">
      <dgm:prSet presAssocID="{62692FBD-31AA-4F3C-AB42-9F7AE18A39A8}" presName="compNode" presStyleCnt="0"/>
      <dgm:spPr/>
    </dgm:pt>
    <dgm:pt modelId="{ED3A65C5-5C98-4580-8E72-E66366EFBF2D}" type="pres">
      <dgm:prSet presAssocID="{62692FBD-31AA-4F3C-AB42-9F7AE18A39A8}" presName="iconBgRect" presStyleLbl="bgShp" presStyleIdx="2" presStyleCnt="4"/>
      <dgm:spPr/>
    </dgm:pt>
    <dgm:pt modelId="{815A4908-5EDA-48F0-8211-26D864EE7F3F}" type="pres">
      <dgm:prSet presAssocID="{62692FBD-31AA-4F3C-AB42-9F7AE18A39A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4A34DDE0-C5B8-4425-8592-2AA90622D2FF}" type="pres">
      <dgm:prSet presAssocID="{62692FBD-31AA-4F3C-AB42-9F7AE18A39A8}" presName="spaceRect" presStyleCnt="0"/>
      <dgm:spPr/>
    </dgm:pt>
    <dgm:pt modelId="{5B945117-8D02-4956-B537-463DE368FEF7}" type="pres">
      <dgm:prSet presAssocID="{62692FBD-31AA-4F3C-AB42-9F7AE18A39A8}" presName="textRect" presStyleLbl="revTx" presStyleIdx="2" presStyleCnt="4">
        <dgm:presLayoutVars>
          <dgm:chMax val="1"/>
          <dgm:chPref val="1"/>
        </dgm:presLayoutVars>
      </dgm:prSet>
      <dgm:spPr/>
    </dgm:pt>
    <dgm:pt modelId="{D47E3386-5B0E-466B-B6D9-3BDD50B0CB22}" type="pres">
      <dgm:prSet presAssocID="{2D8DA958-E448-458C-9549-54E9F62CA786}" presName="sibTrans" presStyleCnt="0"/>
      <dgm:spPr/>
    </dgm:pt>
    <dgm:pt modelId="{6858EC33-400A-45D6-A590-8669ED112DBB}" type="pres">
      <dgm:prSet presAssocID="{94A9F4CF-6BF0-4BCC-AB30-680A98B626F2}" presName="compNode" presStyleCnt="0"/>
      <dgm:spPr/>
    </dgm:pt>
    <dgm:pt modelId="{5B0D524C-AD37-4884-834A-7BF6FB396576}" type="pres">
      <dgm:prSet presAssocID="{94A9F4CF-6BF0-4BCC-AB30-680A98B626F2}" presName="iconBgRect" presStyleLbl="bgShp" presStyleIdx="3" presStyleCnt="4"/>
      <dgm:spPr/>
    </dgm:pt>
    <dgm:pt modelId="{DDEF2FE6-35F6-47C0-9518-FAD5B863810A}" type="pres">
      <dgm:prSet presAssocID="{94A9F4CF-6BF0-4BCC-AB30-680A98B626F2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opical scene"/>
        </a:ext>
      </dgm:extLst>
    </dgm:pt>
    <dgm:pt modelId="{98F31041-EF16-4BFD-9034-6B3B5879CFCA}" type="pres">
      <dgm:prSet presAssocID="{94A9F4CF-6BF0-4BCC-AB30-680A98B626F2}" presName="spaceRect" presStyleCnt="0"/>
      <dgm:spPr/>
    </dgm:pt>
    <dgm:pt modelId="{E4228127-4ECB-48BD-A625-415F473958AF}" type="pres">
      <dgm:prSet presAssocID="{94A9F4CF-6BF0-4BCC-AB30-680A98B626F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149801F-6F88-40E2-BC82-3CED93BF0146}" srcId="{4E348013-911D-4B30-9B96-0F2897E98651}" destId="{62692FBD-31AA-4F3C-AB42-9F7AE18A39A8}" srcOrd="2" destOrd="0" parTransId="{B1AC110B-F2A8-442D-A691-F80CE75EAED3}" sibTransId="{2D8DA958-E448-458C-9549-54E9F62CA786}"/>
    <dgm:cxn modelId="{1A2FD661-A38C-4112-A7E4-927084BA9D7E}" srcId="{4E348013-911D-4B30-9B96-0F2897E98651}" destId="{94A9F4CF-6BF0-4BCC-AB30-680A98B626F2}" srcOrd="3" destOrd="0" parTransId="{B44F09A8-2D4B-4C15-BEC1-BBA8185F065E}" sibTransId="{4C2BA211-EBD8-4404-B954-9047B4D20DB0}"/>
    <dgm:cxn modelId="{20D75148-D3A7-4F38-AA69-0CD0C1FAF02E}" srcId="{4E348013-911D-4B30-9B96-0F2897E98651}" destId="{FED92567-A1D6-4AAF-BD25-1A40672BB998}" srcOrd="1" destOrd="0" parTransId="{E2E3D028-8D38-47B3-8CA2-28397577F996}" sibTransId="{EFDA28FF-D10B-486D-A283-42E895D913F9}"/>
    <dgm:cxn modelId="{7F3EE257-4D3C-4CC6-979A-C293BE0AC536}" srcId="{4E348013-911D-4B30-9B96-0F2897E98651}" destId="{021C1D82-4082-4641-A55E-FCE6400D9DE0}" srcOrd="0" destOrd="0" parTransId="{931692DC-9F89-48A0-BBF0-9E3026C4086B}" sibTransId="{D9CAE031-0A55-4DCC-820B-C5DBB64E8DE4}"/>
    <dgm:cxn modelId="{82FCA28B-7709-4DEA-A207-AC043BF0359E}" type="presOf" srcId="{021C1D82-4082-4641-A55E-FCE6400D9DE0}" destId="{DE8B8486-93C7-446C-A372-A43131968C09}" srcOrd="0" destOrd="0" presId="urn:microsoft.com/office/officeart/2018/5/layout/IconCircleLabelList"/>
    <dgm:cxn modelId="{B8E616A0-832C-45DF-8F9F-DAEB05092FE2}" type="presOf" srcId="{4E348013-911D-4B30-9B96-0F2897E98651}" destId="{939054BD-E592-4626-BDCF-5AF1889DF147}" srcOrd="0" destOrd="0" presId="urn:microsoft.com/office/officeart/2018/5/layout/IconCircleLabelList"/>
    <dgm:cxn modelId="{D6A3E9B5-99FA-4E4D-952C-321BE82F8D73}" type="presOf" srcId="{94A9F4CF-6BF0-4BCC-AB30-680A98B626F2}" destId="{E4228127-4ECB-48BD-A625-415F473958AF}" srcOrd="0" destOrd="0" presId="urn:microsoft.com/office/officeart/2018/5/layout/IconCircleLabelList"/>
    <dgm:cxn modelId="{072B8BD7-A6A3-44E2-8C32-4CA7DFC99A41}" type="presOf" srcId="{FED92567-A1D6-4AAF-BD25-1A40672BB998}" destId="{1A99E662-3A0C-434D-8942-8C72D690987A}" srcOrd="0" destOrd="0" presId="urn:microsoft.com/office/officeart/2018/5/layout/IconCircleLabelList"/>
    <dgm:cxn modelId="{D2333EDB-5C06-4313-A859-0EAFE3E9FE9C}" type="presOf" srcId="{62692FBD-31AA-4F3C-AB42-9F7AE18A39A8}" destId="{5B945117-8D02-4956-B537-463DE368FEF7}" srcOrd="0" destOrd="0" presId="urn:microsoft.com/office/officeart/2018/5/layout/IconCircleLabelList"/>
    <dgm:cxn modelId="{5A1D54C9-F278-46D4-9AA8-F6E8760D0C82}" type="presParOf" srcId="{939054BD-E592-4626-BDCF-5AF1889DF147}" destId="{894CB936-4F59-4B56-B307-A1045C7F1A3E}" srcOrd="0" destOrd="0" presId="urn:microsoft.com/office/officeart/2018/5/layout/IconCircleLabelList"/>
    <dgm:cxn modelId="{68DB6A2F-3B63-41D6-A517-24B7DD1F20F7}" type="presParOf" srcId="{894CB936-4F59-4B56-B307-A1045C7F1A3E}" destId="{B465482B-7912-40D3-B6D4-37E0ABDE2616}" srcOrd="0" destOrd="0" presId="urn:microsoft.com/office/officeart/2018/5/layout/IconCircleLabelList"/>
    <dgm:cxn modelId="{3CC02DB0-3A95-43B3-9DA3-54D608E70452}" type="presParOf" srcId="{894CB936-4F59-4B56-B307-A1045C7F1A3E}" destId="{4003F4D0-8BDD-47D5-9328-49F907080CDA}" srcOrd="1" destOrd="0" presId="urn:microsoft.com/office/officeart/2018/5/layout/IconCircleLabelList"/>
    <dgm:cxn modelId="{339EAB8F-D69A-4364-88AC-CD4FB5D83909}" type="presParOf" srcId="{894CB936-4F59-4B56-B307-A1045C7F1A3E}" destId="{49976009-8106-4846-A125-0ACB8A28EE0E}" srcOrd="2" destOrd="0" presId="urn:microsoft.com/office/officeart/2018/5/layout/IconCircleLabelList"/>
    <dgm:cxn modelId="{419131EF-B92E-4FF5-AA0C-E969C9A834EC}" type="presParOf" srcId="{894CB936-4F59-4B56-B307-A1045C7F1A3E}" destId="{DE8B8486-93C7-446C-A372-A43131968C09}" srcOrd="3" destOrd="0" presId="urn:microsoft.com/office/officeart/2018/5/layout/IconCircleLabelList"/>
    <dgm:cxn modelId="{BF3159E5-52C2-48D7-B71E-917A1A58A015}" type="presParOf" srcId="{939054BD-E592-4626-BDCF-5AF1889DF147}" destId="{D70D6F59-D028-4067-925E-15B53B2FFF99}" srcOrd="1" destOrd="0" presId="urn:microsoft.com/office/officeart/2018/5/layout/IconCircleLabelList"/>
    <dgm:cxn modelId="{0E6C5900-70A0-4E0F-948E-7A6268104099}" type="presParOf" srcId="{939054BD-E592-4626-BDCF-5AF1889DF147}" destId="{A4B45504-857E-40AD-AA7D-B31CD2397714}" srcOrd="2" destOrd="0" presId="urn:microsoft.com/office/officeart/2018/5/layout/IconCircleLabelList"/>
    <dgm:cxn modelId="{214B7B45-FAC9-483A-A9D8-A08EF421B974}" type="presParOf" srcId="{A4B45504-857E-40AD-AA7D-B31CD2397714}" destId="{324DE940-B09F-4E1F-BD9D-8003BDA70D80}" srcOrd="0" destOrd="0" presId="urn:microsoft.com/office/officeart/2018/5/layout/IconCircleLabelList"/>
    <dgm:cxn modelId="{421A80B8-A7B0-4FD1-AFE3-B52E2EDD3959}" type="presParOf" srcId="{A4B45504-857E-40AD-AA7D-B31CD2397714}" destId="{BEDA4813-5FBE-40DA-A65A-9FFB1FDD585A}" srcOrd="1" destOrd="0" presId="urn:microsoft.com/office/officeart/2018/5/layout/IconCircleLabelList"/>
    <dgm:cxn modelId="{54CC8B55-DBCB-4A9C-AA7D-B49BD32BEF22}" type="presParOf" srcId="{A4B45504-857E-40AD-AA7D-B31CD2397714}" destId="{B09B79E1-0C3B-476E-9E01-198D3946F257}" srcOrd="2" destOrd="0" presId="urn:microsoft.com/office/officeart/2018/5/layout/IconCircleLabelList"/>
    <dgm:cxn modelId="{CC20214E-83B5-4E9A-8ED0-66860FDD7BBC}" type="presParOf" srcId="{A4B45504-857E-40AD-AA7D-B31CD2397714}" destId="{1A99E662-3A0C-434D-8942-8C72D690987A}" srcOrd="3" destOrd="0" presId="urn:microsoft.com/office/officeart/2018/5/layout/IconCircleLabelList"/>
    <dgm:cxn modelId="{78A47DE1-87AE-4431-90D4-958CD29B4C51}" type="presParOf" srcId="{939054BD-E592-4626-BDCF-5AF1889DF147}" destId="{07ABAE57-510B-4BB5-928C-C192C188C04A}" srcOrd="3" destOrd="0" presId="urn:microsoft.com/office/officeart/2018/5/layout/IconCircleLabelList"/>
    <dgm:cxn modelId="{A1702E32-FAE3-4195-A5DB-C1DBCA2D37BD}" type="presParOf" srcId="{939054BD-E592-4626-BDCF-5AF1889DF147}" destId="{E0DF2BF1-CC74-4508-9108-F29313224093}" srcOrd="4" destOrd="0" presId="urn:microsoft.com/office/officeart/2018/5/layout/IconCircleLabelList"/>
    <dgm:cxn modelId="{A244D149-5A6E-4C05-A1E8-295E6A26FF06}" type="presParOf" srcId="{E0DF2BF1-CC74-4508-9108-F29313224093}" destId="{ED3A65C5-5C98-4580-8E72-E66366EFBF2D}" srcOrd="0" destOrd="0" presId="urn:microsoft.com/office/officeart/2018/5/layout/IconCircleLabelList"/>
    <dgm:cxn modelId="{02FF0F6C-531A-47D2-BB0B-9BDAFAF99DEB}" type="presParOf" srcId="{E0DF2BF1-CC74-4508-9108-F29313224093}" destId="{815A4908-5EDA-48F0-8211-26D864EE7F3F}" srcOrd="1" destOrd="0" presId="urn:microsoft.com/office/officeart/2018/5/layout/IconCircleLabelList"/>
    <dgm:cxn modelId="{790E33C4-A7EA-427E-9D06-05CF30A29362}" type="presParOf" srcId="{E0DF2BF1-CC74-4508-9108-F29313224093}" destId="{4A34DDE0-C5B8-4425-8592-2AA90622D2FF}" srcOrd="2" destOrd="0" presId="urn:microsoft.com/office/officeart/2018/5/layout/IconCircleLabelList"/>
    <dgm:cxn modelId="{5C8C6801-F85D-48C8-806F-E18D8ABF32BD}" type="presParOf" srcId="{E0DF2BF1-CC74-4508-9108-F29313224093}" destId="{5B945117-8D02-4956-B537-463DE368FEF7}" srcOrd="3" destOrd="0" presId="urn:microsoft.com/office/officeart/2018/5/layout/IconCircleLabelList"/>
    <dgm:cxn modelId="{D453C9A1-DECE-4766-ABB5-6EC359681FCE}" type="presParOf" srcId="{939054BD-E592-4626-BDCF-5AF1889DF147}" destId="{D47E3386-5B0E-466B-B6D9-3BDD50B0CB22}" srcOrd="5" destOrd="0" presId="urn:microsoft.com/office/officeart/2018/5/layout/IconCircleLabelList"/>
    <dgm:cxn modelId="{0D0D0247-0F8D-416B-B6BA-C81D0C74C65F}" type="presParOf" srcId="{939054BD-E592-4626-BDCF-5AF1889DF147}" destId="{6858EC33-400A-45D6-A590-8669ED112DBB}" srcOrd="6" destOrd="0" presId="urn:microsoft.com/office/officeart/2018/5/layout/IconCircleLabelList"/>
    <dgm:cxn modelId="{E78F0409-B794-46A3-99DF-BF1702C6B4D7}" type="presParOf" srcId="{6858EC33-400A-45D6-A590-8669ED112DBB}" destId="{5B0D524C-AD37-4884-834A-7BF6FB396576}" srcOrd="0" destOrd="0" presId="urn:microsoft.com/office/officeart/2018/5/layout/IconCircleLabelList"/>
    <dgm:cxn modelId="{2FBFE3C2-EA20-449E-AF97-508006B38BD8}" type="presParOf" srcId="{6858EC33-400A-45D6-A590-8669ED112DBB}" destId="{DDEF2FE6-35F6-47C0-9518-FAD5B863810A}" srcOrd="1" destOrd="0" presId="urn:microsoft.com/office/officeart/2018/5/layout/IconCircleLabelList"/>
    <dgm:cxn modelId="{263AE84E-F883-4B24-92E9-AE3C7D45C995}" type="presParOf" srcId="{6858EC33-400A-45D6-A590-8669ED112DBB}" destId="{98F31041-EF16-4BFD-9034-6B3B5879CFCA}" srcOrd="2" destOrd="0" presId="urn:microsoft.com/office/officeart/2018/5/layout/IconCircleLabelList"/>
    <dgm:cxn modelId="{2640775D-36AF-4D6B-BE1A-D92751A986A2}" type="presParOf" srcId="{6858EC33-400A-45D6-A590-8669ED112DBB}" destId="{E4228127-4ECB-48BD-A625-415F473958A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56BCC85-CB40-473F-9A8D-FBA2A1223811}" type="doc">
      <dgm:prSet loTypeId="urn:microsoft.com/office/officeart/2016/7/layout/VerticalHollowAction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026838B-0D4C-4F12-A202-206A05BAF8A5}">
      <dgm:prSet/>
      <dgm:spPr/>
      <dgm:t>
        <a:bodyPr/>
        <a:lstStyle/>
        <a:p>
          <a:r>
            <a:rPr lang="en-US"/>
            <a:t>Protect</a:t>
          </a:r>
        </a:p>
      </dgm:t>
    </dgm:pt>
    <dgm:pt modelId="{33162CD1-0884-41FE-9A4D-927984DFB9C0}" type="parTrans" cxnId="{32813CBE-E36D-41BC-A459-306DF7C9E40D}">
      <dgm:prSet/>
      <dgm:spPr/>
      <dgm:t>
        <a:bodyPr/>
        <a:lstStyle/>
        <a:p>
          <a:endParaRPr lang="en-US"/>
        </a:p>
      </dgm:t>
    </dgm:pt>
    <dgm:pt modelId="{1D7D14AB-9274-4C34-936F-3ADB3FBA87CC}" type="sibTrans" cxnId="{32813CBE-E36D-41BC-A459-306DF7C9E40D}">
      <dgm:prSet/>
      <dgm:spPr/>
      <dgm:t>
        <a:bodyPr/>
        <a:lstStyle/>
        <a:p>
          <a:endParaRPr lang="en-US"/>
        </a:p>
      </dgm:t>
    </dgm:pt>
    <dgm:pt modelId="{B563A39C-181A-42C3-897A-01FDC72B55DA}">
      <dgm:prSet/>
      <dgm:spPr/>
      <dgm:t>
        <a:bodyPr/>
        <a:lstStyle/>
        <a:p>
          <a:r>
            <a:rPr lang="en-US"/>
            <a:t>Protect coastal ecosystems </a:t>
          </a:r>
        </a:p>
      </dgm:t>
    </dgm:pt>
    <dgm:pt modelId="{5CF1DED8-1ED1-418B-B481-22702744E83C}" type="parTrans" cxnId="{7C54DD7C-39F5-411A-848A-FA0094DD870D}">
      <dgm:prSet/>
      <dgm:spPr/>
      <dgm:t>
        <a:bodyPr/>
        <a:lstStyle/>
        <a:p>
          <a:endParaRPr lang="en-US"/>
        </a:p>
      </dgm:t>
    </dgm:pt>
    <dgm:pt modelId="{6C803E55-810A-4550-B0C4-2FF9B1102E7C}" type="sibTrans" cxnId="{7C54DD7C-39F5-411A-848A-FA0094DD870D}">
      <dgm:prSet/>
      <dgm:spPr/>
      <dgm:t>
        <a:bodyPr/>
        <a:lstStyle/>
        <a:p>
          <a:endParaRPr lang="en-US"/>
        </a:p>
      </dgm:t>
    </dgm:pt>
    <dgm:pt modelId="{53DCC3F1-CD07-4425-B842-C1503AF389B6}">
      <dgm:prSet/>
      <dgm:spPr/>
      <dgm:t>
        <a:bodyPr/>
        <a:lstStyle/>
        <a:p>
          <a:r>
            <a:rPr lang="en-US"/>
            <a:t>Manage</a:t>
          </a:r>
        </a:p>
      </dgm:t>
    </dgm:pt>
    <dgm:pt modelId="{860CD09E-9F94-4F5A-91DE-C4464440EF50}" type="parTrans" cxnId="{8D04FBDE-3B79-4F33-9BD8-074C31119062}">
      <dgm:prSet/>
      <dgm:spPr/>
      <dgm:t>
        <a:bodyPr/>
        <a:lstStyle/>
        <a:p>
          <a:endParaRPr lang="en-US"/>
        </a:p>
      </dgm:t>
    </dgm:pt>
    <dgm:pt modelId="{1F9C8466-F571-4DC0-A4BD-F6C6F2CFBF0E}" type="sibTrans" cxnId="{8D04FBDE-3B79-4F33-9BD8-074C31119062}">
      <dgm:prSet/>
      <dgm:spPr/>
      <dgm:t>
        <a:bodyPr/>
        <a:lstStyle/>
        <a:p>
          <a:endParaRPr lang="en-US"/>
        </a:p>
      </dgm:t>
    </dgm:pt>
    <dgm:pt modelId="{44783779-D1F1-4CE1-86E5-7C9AAD3720E6}">
      <dgm:prSet/>
      <dgm:spPr/>
      <dgm:t>
        <a:bodyPr/>
        <a:lstStyle/>
        <a:p>
          <a:r>
            <a:rPr lang="en-US"/>
            <a:t>Manage overtourism in peak months </a:t>
          </a:r>
        </a:p>
      </dgm:t>
    </dgm:pt>
    <dgm:pt modelId="{DC99A692-D880-4CE6-8003-6F5E25276C05}" type="parTrans" cxnId="{18A7798D-4FAB-4F5A-B5FC-632BE1DE504B}">
      <dgm:prSet/>
      <dgm:spPr/>
      <dgm:t>
        <a:bodyPr/>
        <a:lstStyle/>
        <a:p>
          <a:endParaRPr lang="en-US"/>
        </a:p>
      </dgm:t>
    </dgm:pt>
    <dgm:pt modelId="{C85E20FB-6C4D-46C0-8215-2F51DE03C93D}" type="sibTrans" cxnId="{18A7798D-4FAB-4F5A-B5FC-632BE1DE504B}">
      <dgm:prSet/>
      <dgm:spPr/>
      <dgm:t>
        <a:bodyPr/>
        <a:lstStyle/>
        <a:p>
          <a:endParaRPr lang="en-US"/>
        </a:p>
      </dgm:t>
    </dgm:pt>
    <dgm:pt modelId="{D748C86D-D9C2-425E-A388-B7BA0DAD638F}">
      <dgm:prSet/>
      <dgm:spPr/>
      <dgm:t>
        <a:bodyPr/>
        <a:lstStyle/>
        <a:p>
          <a:r>
            <a:rPr lang="en-US"/>
            <a:t>Promote</a:t>
          </a:r>
        </a:p>
      </dgm:t>
    </dgm:pt>
    <dgm:pt modelId="{9110E1FC-CF72-48AC-B5CD-C1FDDFEA163D}" type="parTrans" cxnId="{7582CA4E-5953-44AF-B884-3248AC0DEF40}">
      <dgm:prSet/>
      <dgm:spPr/>
      <dgm:t>
        <a:bodyPr/>
        <a:lstStyle/>
        <a:p>
          <a:endParaRPr lang="en-US"/>
        </a:p>
      </dgm:t>
    </dgm:pt>
    <dgm:pt modelId="{54F2A5AE-9A5E-40D1-A394-F70CF1513BF1}" type="sibTrans" cxnId="{7582CA4E-5953-44AF-B884-3248AC0DEF40}">
      <dgm:prSet/>
      <dgm:spPr/>
      <dgm:t>
        <a:bodyPr/>
        <a:lstStyle/>
        <a:p>
          <a:endParaRPr lang="en-US"/>
        </a:p>
      </dgm:t>
    </dgm:pt>
    <dgm:pt modelId="{E1DF470C-DD55-49AF-A799-D750220013B3}">
      <dgm:prSet/>
      <dgm:spPr/>
      <dgm:t>
        <a:bodyPr/>
        <a:lstStyle/>
        <a:p>
          <a:r>
            <a:rPr lang="en-US"/>
            <a:t>Promote low-impact travel </a:t>
          </a:r>
        </a:p>
      </dgm:t>
    </dgm:pt>
    <dgm:pt modelId="{743FE0F7-D96F-4A4B-9016-C69E27B99AFB}" type="parTrans" cxnId="{3CCA732E-9568-4301-9FA1-CE955F071CBE}">
      <dgm:prSet/>
      <dgm:spPr/>
      <dgm:t>
        <a:bodyPr/>
        <a:lstStyle/>
        <a:p>
          <a:endParaRPr lang="en-US"/>
        </a:p>
      </dgm:t>
    </dgm:pt>
    <dgm:pt modelId="{229C2725-1136-421A-95AA-B7AAEF229E5C}" type="sibTrans" cxnId="{3CCA732E-9568-4301-9FA1-CE955F071CBE}">
      <dgm:prSet/>
      <dgm:spPr/>
      <dgm:t>
        <a:bodyPr/>
        <a:lstStyle/>
        <a:p>
          <a:endParaRPr lang="en-US"/>
        </a:p>
      </dgm:t>
    </dgm:pt>
    <dgm:pt modelId="{B7EBA20F-93D5-49C5-8C0D-96EB675E99E1}">
      <dgm:prSet/>
      <dgm:spPr/>
      <dgm:t>
        <a:bodyPr/>
        <a:lstStyle/>
        <a:p>
          <a:r>
            <a:rPr lang="en-US"/>
            <a:t>Support</a:t>
          </a:r>
        </a:p>
      </dgm:t>
    </dgm:pt>
    <dgm:pt modelId="{F7A2FDB3-A01E-4F8C-9BA3-6D5F81BEFF4B}" type="parTrans" cxnId="{EBBD85B8-5F1B-4F70-ACA6-6B0FBA6D70BE}">
      <dgm:prSet/>
      <dgm:spPr/>
      <dgm:t>
        <a:bodyPr/>
        <a:lstStyle/>
        <a:p>
          <a:endParaRPr lang="en-US"/>
        </a:p>
      </dgm:t>
    </dgm:pt>
    <dgm:pt modelId="{972B4BFD-030C-4D0C-84F2-11457B4BCB34}" type="sibTrans" cxnId="{EBBD85B8-5F1B-4F70-ACA6-6B0FBA6D70BE}">
      <dgm:prSet/>
      <dgm:spPr/>
      <dgm:t>
        <a:bodyPr/>
        <a:lstStyle/>
        <a:p>
          <a:endParaRPr lang="en-US"/>
        </a:p>
      </dgm:t>
    </dgm:pt>
    <dgm:pt modelId="{92DEE2F9-EF99-4AB0-ACED-DB66FADFAA50}">
      <dgm:prSet/>
      <dgm:spPr/>
      <dgm:t>
        <a:bodyPr/>
        <a:lstStyle/>
        <a:p>
          <a:r>
            <a:rPr lang="en-US"/>
            <a:t>Support local businesses &amp; community </a:t>
          </a:r>
        </a:p>
      </dgm:t>
    </dgm:pt>
    <dgm:pt modelId="{A940AD06-7EE6-4B93-9263-EA34A02B4802}" type="parTrans" cxnId="{39A4A1FA-BB76-43DC-BA3E-4DD2C1594B8E}">
      <dgm:prSet/>
      <dgm:spPr/>
      <dgm:t>
        <a:bodyPr/>
        <a:lstStyle/>
        <a:p>
          <a:endParaRPr lang="en-US"/>
        </a:p>
      </dgm:t>
    </dgm:pt>
    <dgm:pt modelId="{CA7FC9C7-C8CD-4A9E-ABF4-C50F34A28329}" type="sibTrans" cxnId="{39A4A1FA-BB76-43DC-BA3E-4DD2C1594B8E}">
      <dgm:prSet/>
      <dgm:spPr/>
      <dgm:t>
        <a:bodyPr/>
        <a:lstStyle/>
        <a:p>
          <a:endParaRPr lang="en-US"/>
        </a:p>
      </dgm:t>
    </dgm:pt>
    <dgm:pt modelId="{C0655985-6BB5-41F4-B3DD-BEA17B18E086}" type="pres">
      <dgm:prSet presAssocID="{D56BCC85-CB40-473F-9A8D-FBA2A1223811}" presName="Name0" presStyleCnt="0">
        <dgm:presLayoutVars>
          <dgm:dir/>
          <dgm:animLvl val="lvl"/>
          <dgm:resizeHandles val="exact"/>
        </dgm:presLayoutVars>
      </dgm:prSet>
      <dgm:spPr/>
    </dgm:pt>
    <dgm:pt modelId="{598FE033-3CEB-4317-9F9C-B72536628606}" type="pres">
      <dgm:prSet presAssocID="{B026838B-0D4C-4F12-A202-206A05BAF8A5}" presName="linNode" presStyleCnt="0"/>
      <dgm:spPr/>
    </dgm:pt>
    <dgm:pt modelId="{12DB9825-A774-4F27-9A4C-1AB840E948CF}" type="pres">
      <dgm:prSet presAssocID="{B026838B-0D4C-4F12-A202-206A05BAF8A5}" presName="parentText" presStyleLbl="solidFgAcc1" presStyleIdx="0" presStyleCnt="4">
        <dgm:presLayoutVars>
          <dgm:chMax val="1"/>
          <dgm:bulletEnabled/>
        </dgm:presLayoutVars>
      </dgm:prSet>
      <dgm:spPr/>
    </dgm:pt>
    <dgm:pt modelId="{B0FE3785-9C83-42A8-92AA-33E2747F0695}" type="pres">
      <dgm:prSet presAssocID="{B026838B-0D4C-4F12-A202-206A05BAF8A5}" presName="descendantText" presStyleLbl="alignNode1" presStyleIdx="0" presStyleCnt="4">
        <dgm:presLayoutVars>
          <dgm:bulletEnabled/>
        </dgm:presLayoutVars>
      </dgm:prSet>
      <dgm:spPr/>
    </dgm:pt>
    <dgm:pt modelId="{F60C58BE-11CB-4D23-90E8-AE435C1C93DD}" type="pres">
      <dgm:prSet presAssocID="{1D7D14AB-9274-4C34-936F-3ADB3FBA87CC}" presName="sp" presStyleCnt="0"/>
      <dgm:spPr/>
    </dgm:pt>
    <dgm:pt modelId="{AE644101-496D-4931-8709-8F6AE6BC1022}" type="pres">
      <dgm:prSet presAssocID="{53DCC3F1-CD07-4425-B842-C1503AF389B6}" presName="linNode" presStyleCnt="0"/>
      <dgm:spPr/>
    </dgm:pt>
    <dgm:pt modelId="{6C248478-6E5A-4414-B7E7-6BBBCAFB189A}" type="pres">
      <dgm:prSet presAssocID="{53DCC3F1-CD07-4425-B842-C1503AF389B6}" presName="parentText" presStyleLbl="solidFgAcc1" presStyleIdx="1" presStyleCnt="4">
        <dgm:presLayoutVars>
          <dgm:chMax val="1"/>
          <dgm:bulletEnabled/>
        </dgm:presLayoutVars>
      </dgm:prSet>
      <dgm:spPr/>
    </dgm:pt>
    <dgm:pt modelId="{45050EB8-7ECB-47D4-916B-3EB65669195F}" type="pres">
      <dgm:prSet presAssocID="{53DCC3F1-CD07-4425-B842-C1503AF389B6}" presName="descendantText" presStyleLbl="alignNode1" presStyleIdx="1" presStyleCnt="4">
        <dgm:presLayoutVars>
          <dgm:bulletEnabled/>
        </dgm:presLayoutVars>
      </dgm:prSet>
      <dgm:spPr/>
    </dgm:pt>
    <dgm:pt modelId="{661FFE61-3DCC-4BB9-8FB6-889001A983C5}" type="pres">
      <dgm:prSet presAssocID="{1F9C8466-F571-4DC0-A4BD-F6C6F2CFBF0E}" presName="sp" presStyleCnt="0"/>
      <dgm:spPr/>
    </dgm:pt>
    <dgm:pt modelId="{958FE487-F21E-4C9F-9CB4-E3F26D41E4FD}" type="pres">
      <dgm:prSet presAssocID="{D748C86D-D9C2-425E-A388-B7BA0DAD638F}" presName="linNode" presStyleCnt="0"/>
      <dgm:spPr/>
    </dgm:pt>
    <dgm:pt modelId="{5D21A161-93C4-44A3-8CAE-70D1DDE05B6A}" type="pres">
      <dgm:prSet presAssocID="{D748C86D-D9C2-425E-A388-B7BA0DAD638F}" presName="parentText" presStyleLbl="solidFgAcc1" presStyleIdx="2" presStyleCnt="4">
        <dgm:presLayoutVars>
          <dgm:chMax val="1"/>
          <dgm:bulletEnabled/>
        </dgm:presLayoutVars>
      </dgm:prSet>
      <dgm:spPr/>
    </dgm:pt>
    <dgm:pt modelId="{9E13F815-48E1-43B8-9443-29D9E15C6A59}" type="pres">
      <dgm:prSet presAssocID="{D748C86D-D9C2-425E-A388-B7BA0DAD638F}" presName="descendantText" presStyleLbl="alignNode1" presStyleIdx="2" presStyleCnt="4">
        <dgm:presLayoutVars>
          <dgm:bulletEnabled/>
        </dgm:presLayoutVars>
      </dgm:prSet>
      <dgm:spPr/>
    </dgm:pt>
    <dgm:pt modelId="{05A22081-2D3D-4BE8-ACDB-0C9C76561ACA}" type="pres">
      <dgm:prSet presAssocID="{54F2A5AE-9A5E-40D1-A394-F70CF1513BF1}" presName="sp" presStyleCnt="0"/>
      <dgm:spPr/>
    </dgm:pt>
    <dgm:pt modelId="{2A232C99-9C6F-4452-B3E1-1A8C8ACA8F3C}" type="pres">
      <dgm:prSet presAssocID="{B7EBA20F-93D5-49C5-8C0D-96EB675E99E1}" presName="linNode" presStyleCnt="0"/>
      <dgm:spPr/>
    </dgm:pt>
    <dgm:pt modelId="{77B30ADA-025F-4428-AA93-7F68D674E499}" type="pres">
      <dgm:prSet presAssocID="{B7EBA20F-93D5-49C5-8C0D-96EB675E99E1}" presName="parentText" presStyleLbl="solidFgAcc1" presStyleIdx="3" presStyleCnt="4">
        <dgm:presLayoutVars>
          <dgm:chMax val="1"/>
          <dgm:bulletEnabled/>
        </dgm:presLayoutVars>
      </dgm:prSet>
      <dgm:spPr/>
    </dgm:pt>
    <dgm:pt modelId="{5C9C0552-0854-4F2D-B541-5AC6B5324150}" type="pres">
      <dgm:prSet presAssocID="{B7EBA20F-93D5-49C5-8C0D-96EB675E99E1}" presName="descendantText" presStyleLbl="alignNode1" presStyleIdx="3" presStyleCnt="4">
        <dgm:presLayoutVars>
          <dgm:bulletEnabled/>
        </dgm:presLayoutVars>
      </dgm:prSet>
      <dgm:spPr/>
    </dgm:pt>
  </dgm:ptLst>
  <dgm:cxnLst>
    <dgm:cxn modelId="{507DA30C-FEC8-4A28-8CEA-6581FB1C35C2}" type="presOf" srcId="{E1DF470C-DD55-49AF-A799-D750220013B3}" destId="{9E13F815-48E1-43B8-9443-29D9E15C6A59}" srcOrd="0" destOrd="0" presId="urn:microsoft.com/office/officeart/2016/7/layout/VerticalHollowActionList"/>
    <dgm:cxn modelId="{9AF5F313-DD00-4C06-9FB4-F803AF77E00D}" type="presOf" srcId="{92DEE2F9-EF99-4AB0-ACED-DB66FADFAA50}" destId="{5C9C0552-0854-4F2D-B541-5AC6B5324150}" srcOrd="0" destOrd="0" presId="urn:microsoft.com/office/officeart/2016/7/layout/VerticalHollowActionList"/>
    <dgm:cxn modelId="{A0583017-3BB7-4268-BE5D-0B92924D24D0}" type="presOf" srcId="{B563A39C-181A-42C3-897A-01FDC72B55DA}" destId="{B0FE3785-9C83-42A8-92AA-33E2747F0695}" srcOrd="0" destOrd="0" presId="urn:microsoft.com/office/officeart/2016/7/layout/VerticalHollowActionList"/>
    <dgm:cxn modelId="{3CCA732E-9568-4301-9FA1-CE955F071CBE}" srcId="{D748C86D-D9C2-425E-A388-B7BA0DAD638F}" destId="{E1DF470C-DD55-49AF-A799-D750220013B3}" srcOrd="0" destOrd="0" parTransId="{743FE0F7-D96F-4A4B-9016-C69E27B99AFB}" sibTransId="{229C2725-1136-421A-95AA-B7AAEF229E5C}"/>
    <dgm:cxn modelId="{951AD534-A33C-437B-953F-991B08BC3A54}" type="presOf" srcId="{D56BCC85-CB40-473F-9A8D-FBA2A1223811}" destId="{C0655985-6BB5-41F4-B3DD-BEA17B18E086}" srcOrd="0" destOrd="0" presId="urn:microsoft.com/office/officeart/2016/7/layout/VerticalHollowActionList"/>
    <dgm:cxn modelId="{684EA267-2C2C-481F-B610-8A42C1F455B9}" type="presOf" srcId="{B7EBA20F-93D5-49C5-8C0D-96EB675E99E1}" destId="{77B30ADA-025F-4428-AA93-7F68D674E499}" srcOrd="0" destOrd="0" presId="urn:microsoft.com/office/officeart/2016/7/layout/VerticalHollowActionList"/>
    <dgm:cxn modelId="{7582CA4E-5953-44AF-B884-3248AC0DEF40}" srcId="{D56BCC85-CB40-473F-9A8D-FBA2A1223811}" destId="{D748C86D-D9C2-425E-A388-B7BA0DAD638F}" srcOrd="2" destOrd="0" parTransId="{9110E1FC-CF72-48AC-B5CD-C1FDDFEA163D}" sibTransId="{54F2A5AE-9A5E-40D1-A394-F70CF1513BF1}"/>
    <dgm:cxn modelId="{74779F7B-9699-41C6-A595-1D36649304E4}" type="presOf" srcId="{44783779-D1F1-4CE1-86E5-7C9AAD3720E6}" destId="{45050EB8-7ECB-47D4-916B-3EB65669195F}" srcOrd="0" destOrd="0" presId="urn:microsoft.com/office/officeart/2016/7/layout/VerticalHollowActionList"/>
    <dgm:cxn modelId="{7C54DD7C-39F5-411A-848A-FA0094DD870D}" srcId="{B026838B-0D4C-4F12-A202-206A05BAF8A5}" destId="{B563A39C-181A-42C3-897A-01FDC72B55DA}" srcOrd="0" destOrd="0" parTransId="{5CF1DED8-1ED1-418B-B481-22702744E83C}" sibTransId="{6C803E55-810A-4550-B0C4-2FF9B1102E7C}"/>
    <dgm:cxn modelId="{3FAEE18C-69EE-49D4-9DB4-7CFAD360A67F}" type="presOf" srcId="{B026838B-0D4C-4F12-A202-206A05BAF8A5}" destId="{12DB9825-A774-4F27-9A4C-1AB840E948CF}" srcOrd="0" destOrd="0" presId="urn:microsoft.com/office/officeart/2016/7/layout/VerticalHollowActionList"/>
    <dgm:cxn modelId="{18A7798D-4FAB-4F5A-B5FC-632BE1DE504B}" srcId="{53DCC3F1-CD07-4425-B842-C1503AF389B6}" destId="{44783779-D1F1-4CE1-86E5-7C9AAD3720E6}" srcOrd="0" destOrd="0" parTransId="{DC99A692-D880-4CE6-8003-6F5E25276C05}" sibTransId="{C85E20FB-6C4D-46C0-8215-2F51DE03C93D}"/>
    <dgm:cxn modelId="{EBBD85B8-5F1B-4F70-ACA6-6B0FBA6D70BE}" srcId="{D56BCC85-CB40-473F-9A8D-FBA2A1223811}" destId="{B7EBA20F-93D5-49C5-8C0D-96EB675E99E1}" srcOrd="3" destOrd="0" parTransId="{F7A2FDB3-A01E-4F8C-9BA3-6D5F81BEFF4B}" sibTransId="{972B4BFD-030C-4D0C-84F2-11457B4BCB34}"/>
    <dgm:cxn modelId="{32813CBE-E36D-41BC-A459-306DF7C9E40D}" srcId="{D56BCC85-CB40-473F-9A8D-FBA2A1223811}" destId="{B026838B-0D4C-4F12-A202-206A05BAF8A5}" srcOrd="0" destOrd="0" parTransId="{33162CD1-0884-41FE-9A4D-927984DFB9C0}" sibTransId="{1D7D14AB-9274-4C34-936F-3ADB3FBA87CC}"/>
    <dgm:cxn modelId="{8D04FBDE-3B79-4F33-9BD8-074C31119062}" srcId="{D56BCC85-CB40-473F-9A8D-FBA2A1223811}" destId="{53DCC3F1-CD07-4425-B842-C1503AF389B6}" srcOrd="1" destOrd="0" parTransId="{860CD09E-9F94-4F5A-91DE-C4464440EF50}" sibTransId="{1F9C8466-F571-4DC0-A4BD-F6C6F2CFBF0E}"/>
    <dgm:cxn modelId="{600D50E7-9723-4D43-A7C8-74C6071638DD}" type="presOf" srcId="{D748C86D-D9C2-425E-A388-B7BA0DAD638F}" destId="{5D21A161-93C4-44A3-8CAE-70D1DDE05B6A}" srcOrd="0" destOrd="0" presId="urn:microsoft.com/office/officeart/2016/7/layout/VerticalHollowActionList"/>
    <dgm:cxn modelId="{AC2573F6-8D0F-4444-B792-3A3C85205433}" type="presOf" srcId="{53DCC3F1-CD07-4425-B842-C1503AF389B6}" destId="{6C248478-6E5A-4414-B7E7-6BBBCAFB189A}" srcOrd="0" destOrd="0" presId="urn:microsoft.com/office/officeart/2016/7/layout/VerticalHollowActionList"/>
    <dgm:cxn modelId="{39A4A1FA-BB76-43DC-BA3E-4DD2C1594B8E}" srcId="{B7EBA20F-93D5-49C5-8C0D-96EB675E99E1}" destId="{92DEE2F9-EF99-4AB0-ACED-DB66FADFAA50}" srcOrd="0" destOrd="0" parTransId="{A940AD06-7EE6-4B93-9263-EA34A02B4802}" sibTransId="{CA7FC9C7-C8CD-4A9E-ABF4-C50F34A28329}"/>
    <dgm:cxn modelId="{4B8C63B7-A409-490B-9CB3-8AA25E47EBC1}" type="presParOf" srcId="{C0655985-6BB5-41F4-B3DD-BEA17B18E086}" destId="{598FE033-3CEB-4317-9F9C-B72536628606}" srcOrd="0" destOrd="0" presId="urn:microsoft.com/office/officeart/2016/7/layout/VerticalHollowActionList"/>
    <dgm:cxn modelId="{C60FD344-14A0-4835-8F79-8BE3453B4BF7}" type="presParOf" srcId="{598FE033-3CEB-4317-9F9C-B72536628606}" destId="{12DB9825-A774-4F27-9A4C-1AB840E948CF}" srcOrd="0" destOrd="0" presId="urn:microsoft.com/office/officeart/2016/7/layout/VerticalHollowActionList"/>
    <dgm:cxn modelId="{50E423E1-352B-457D-899B-DB0745DF7337}" type="presParOf" srcId="{598FE033-3CEB-4317-9F9C-B72536628606}" destId="{B0FE3785-9C83-42A8-92AA-33E2747F0695}" srcOrd="1" destOrd="0" presId="urn:microsoft.com/office/officeart/2016/7/layout/VerticalHollowActionList"/>
    <dgm:cxn modelId="{B2AF529A-5A96-42EC-BA10-512DF39C9E2F}" type="presParOf" srcId="{C0655985-6BB5-41F4-B3DD-BEA17B18E086}" destId="{F60C58BE-11CB-4D23-90E8-AE435C1C93DD}" srcOrd="1" destOrd="0" presId="urn:microsoft.com/office/officeart/2016/7/layout/VerticalHollowActionList"/>
    <dgm:cxn modelId="{D108899C-E7E8-4B03-9996-E2021075470B}" type="presParOf" srcId="{C0655985-6BB5-41F4-B3DD-BEA17B18E086}" destId="{AE644101-496D-4931-8709-8F6AE6BC1022}" srcOrd="2" destOrd="0" presId="urn:microsoft.com/office/officeart/2016/7/layout/VerticalHollowActionList"/>
    <dgm:cxn modelId="{8F82D733-4BE8-4605-B12A-9D4E0D21498F}" type="presParOf" srcId="{AE644101-496D-4931-8709-8F6AE6BC1022}" destId="{6C248478-6E5A-4414-B7E7-6BBBCAFB189A}" srcOrd="0" destOrd="0" presId="urn:microsoft.com/office/officeart/2016/7/layout/VerticalHollowActionList"/>
    <dgm:cxn modelId="{4C46ED96-4330-438B-81A4-6A83244CD29C}" type="presParOf" srcId="{AE644101-496D-4931-8709-8F6AE6BC1022}" destId="{45050EB8-7ECB-47D4-916B-3EB65669195F}" srcOrd="1" destOrd="0" presId="urn:microsoft.com/office/officeart/2016/7/layout/VerticalHollowActionList"/>
    <dgm:cxn modelId="{CBD0ED4C-0E77-4CDE-A4F2-3E610312AFF0}" type="presParOf" srcId="{C0655985-6BB5-41F4-B3DD-BEA17B18E086}" destId="{661FFE61-3DCC-4BB9-8FB6-889001A983C5}" srcOrd="3" destOrd="0" presId="urn:microsoft.com/office/officeart/2016/7/layout/VerticalHollowActionList"/>
    <dgm:cxn modelId="{FE4EECB1-4BC3-49E7-9224-2A8BEFC77FF4}" type="presParOf" srcId="{C0655985-6BB5-41F4-B3DD-BEA17B18E086}" destId="{958FE487-F21E-4C9F-9CB4-E3F26D41E4FD}" srcOrd="4" destOrd="0" presId="urn:microsoft.com/office/officeart/2016/7/layout/VerticalHollowActionList"/>
    <dgm:cxn modelId="{375B5E67-6F88-49E1-9635-6D6912C8A56E}" type="presParOf" srcId="{958FE487-F21E-4C9F-9CB4-E3F26D41E4FD}" destId="{5D21A161-93C4-44A3-8CAE-70D1DDE05B6A}" srcOrd="0" destOrd="0" presId="urn:microsoft.com/office/officeart/2016/7/layout/VerticalHollowActionList"/>
    <dgm:cxn modelId="{9F02FF5F-BF2E-4A7D-873B-8A09E906185D}" type="presParOf" srcId="{958FE487-F21E-4C9F-9CB4-E3F26D41E4FD}" destId="{9E13F815-48E1-43B8-9443-29D9E15C6A59}" srcOrd="1" destOrd="0" presId="urn:microsoft.com/office/officeart/2016/7/layout/VerticalHollowActionList"/>
    <dgm:cxn modelId="{4178FA09-DC3D-4DE4-A23D-68DA217F6B1A}" type="presParOf" srcId="{C0655985-6BB5-41F4-B3DD-BEA17B18E086}" destId="{05A22081-2D3D-4BE8-ACDB-0C9C76561ACA}" srcOrd="5" destOrd="0" presId="urn:microsoft.com/office/officeart/2016/7/layout/VerticalHollowActionList"/>
    <dgm:cxn modelId="{38267A2F-9811-4914-8618-C073A3B5D6D0}" type="presParOf" srcId="{C0655985-6BB5-41F4-B3DD-BEA17B18E086}" destId="{2A232C99-9C6F-4452-B3E1-1A8C8ACA8F3C}" srcOrd="6" destOrd="0" presId="urn:microsoft.com/office/officeart/2016/7/layout/VerticalHollowActionList"/>
    <dgm:cxn modelId="{106F93D8-EE89-484A-8438-4BC230A744D8}" type="presParOf" srcId="{2A232C99-9C6F-4452-B3E1-1A8C8ACA8F3C}" destId="{77B30ADA-025F-4428-AA93-7F68D674E499}" srcOrd="0" destOrd="0" presId="urn:microsoft.com/office/officeart/2016/7/layout/VerticalHollowActionList"/>
    <dgm:cxn modelId="{6F9E7625-8F7B-40AF-91BF-AE4192814B83}" type="presParOf" srcId="{2A232C99-9C6F-4452-B3E1-1A8C8ACA8F3C}" destId="{5C9C0552-0854-4F2D-B541-5AC6B5324150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3724F10-7FCE-4CD3-BA89-9C44A19E2EE9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7CF516C-5165-4DE1-905C-24FFF05733D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/>
            <a:t>Government bodies</a:t>
          </a:r>
          <a:r>
            <a:rPr lang="en-US" b="0" i="0" baseline="0"/>
            <a:t> → funding, policy, destination marketing </a:t>
          </a:r>
          <a:endParaRPr lang="en-GB"/>
        </a:p>
      </dgm:t>
    </dgm:pt>
    <dgm:pt modelId="{EBB3AF2B-C667-4834-94E1-F8068DD41BFA}" type="parTrans" cxnId="{3BC00FC1-67BD-425A-9D7C-CC9CDD4BF8C4}">
      <dgm:prSet/>
      <dgm:spPr/>
      <dgm:t>
        <a:bodyPr/>
        <a:lstStyle/>
        <a:p>
          <a:endParaRPr lang="en-GB"/>
        </a:p>
      </dgm:t>
    </dgm:pt>
    <dgm:pt modelId="{D5651499-7797-4AAE-AC1E-D45D6730E5E0}" type="sibTrans" cxnId="{3BC00FC1-67BD-425A-9D7C-CC9CDD4BF8C4}">
      <dgm:prSet/>
      <dgm:spPr/>
      <dgm:t>
        <a:bodyPr/>
        <a:lstStyle/>
        <a:p>
          <a:endParaRPr lang="en-GB"/>
        </a:p>
      </dgm:t>
    </dgm:pt>
    <dgm:pt modelId="{8AC2D97B-6D78-4D9C-80C1-76F80D09D59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/>
            <a:t>Local council</a:t>
          </a:r>
          <a:r>
            <a:rPr lang="en-US" b="0" i="0" baseline="0"/>
            <a:t> → infrastructure, planning, regulation </a:t>
          </a:r>
          <a:endParaRPr lang="en-GB"/>
        </a:p>
      </dgm:t>
    </dgm:pt>
    <dgm:pt modelId="{152B27AF-DFD9-4EA6-A504-5FC09BFCE6DE}" type="parTrans" cxnId="{44670BBF-65A4-4EEA-B139-CA95A85C0B69}">
      <dgm:prSet/>
      <dgm:spPr/>
      <dgm:t>
        <a:bodyPr/>
        <a:lstStyle/>
        <a:p>
          <a:endParaRPr lang="en-GB"/>
        </a:p>
      </dgm:t>
    </dgm:pt>
    <dgm:pt modelId="{B4335045-3CE0-4410-9124-7D19BD569D5D}" type="sibTrans" cxnId="{44670BBF-65A4-4EEA-B139-CA95A85C0B69}">
      <dgm:prSet/>
      <dgm:spPr/>
      <dgm:t>
        <a:bodyPr/>
        <a:lstStyle/>
        <a:p>
          <a:endParaRPr lang="en-GB"/>
        </a:p>
      </dgm:t>
    </dgm:pt>
    <dgm:pt modelId="{DCE98324-38A1-4E3E-8CBC-2DFCC338739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/>
            <a:t>Businesses</a:t>
          </a:r>
          <a:r>
            <a:rPr lang="en-US" b="0" i="0" baseline="0"/>
            <a:t> → deliver tourism experiences &amp; quality services </a:t>
          </a:r>
          <a:endParaRPr lang="en-GB"/>
        </a:p>
      </dgm:t>
    </dgm:pt>
    <dgm:pt modelId="{B5DFEE6F-23CD-482F-B425-F097FDC21FC7}" type="parTrans" cxnId="{52B1FDCD-FF3B-4A77-8A99-6DBF058B7047}">
      <dgm:prSet/>
      <dgm:spPr/>
      <dgm:t>
        <a:bodyPr/>
        <a:lstStyle/>
        <a:p>
          <a:endParaRPr lang="en-GB"/>
        </a:p>
      </dgm:t>
    </dgm:pt>
    <dgm:pt modelId="{7DD80D5B-F24D-446F-AC65-FC208EA381D1}" type="sibTrans" cxnId="{52B1FDCD-FF3B-4A77-8A99-6DBF058B7047}">
      <dgm:prSet/>
      <dgm:spPr/>
      <dgm:t>
        <a:bodyPr/>
        <a:lstStyle/>
        <a:p>
          <a:endParaRPr lang="en-GB"/>
        </a:p>
      </dgm:t>
    </dgm:pt>
    <dgm:pt modelId="{5BD5A40E-9CBA-405B-8D94-76D427A21A4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/>
            <a:t>Community</a:t>
          </a:r>
          <a:r>
            <a:rPr lang="en-US" b="0" i="0" baseline="0"/>
            <a:t> → support tourism development &amp; local engagement </a:t>
          </a:r>
          <a:endParaRPr lang="en-GB"/>
        </a:p>
      </dgm:t>
    </dgm:pt>
    <dgm:pt modelId="{9B5DA6AC-1D01-4CFB-9AB4-8FE5451EBBB4}" type="parTrans" cxnId="{CEA397D7-7910-4829-A825-E1E360F4DBE4}">
      <dgm:prSet/>
      <dgm:spPr/>
      <dgm:t>
        <a:bodyPr/>
        <a:lstStyle/>
        <a:p>
          <a:endParaRPr lang="en-GB"/>
        </a:p>
      </dgm:t>
    </dgm:pt>
    <dgm:pt modelId="{D1F85AA0-BDF3-433A-9C2E-EB334DB2FB73}" type="sibTrans" cxnId="{CEA397D7-7910-4829-A825-E1E360F4DBE4}">
      <dgm:prSet/>
      <dgm:spPr/>
      <dgm:t>
        <a:bodyPr/>
        <a:lstStyle/>
        <a:p>
          <a:endParaRPr lang="en-GB"/>
        </a:p>
      </dgm:t>
    </dgm:pt>
    <dgm:pt modelId="{4B850304-50A1-4FB0-AF3D-5B1C8C770AD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/>
            <a:t>Private sector partners</a:t>
          </a:r>
          <a:r>
            <a:rPr lang="en-US" b="0" i="0" baseline="0"/>
            <a:t> → improve accessibility &amp; visitor packages </a:t>
          </a:r>
          <a:endParaRPr lang="en-GB"/>
        </a:p>
      </dgm:t>
    </dgm:pt>
    <dgm:pt modelId="{F62D9D19-261B-4D83-81EB-A85986BF00D6}" type="parTrans" cxnId="{670A81C6-B3A8-4392-BB7A-E4A39A09CA64}">
      <dgm:prSet/>
      <dgm:spPr/>
      <dgm:t>
        <a:bodyPr/>
        <a:lstStyle/>
        <a:p>
          <a:endParaRPr lang="en-GB"/>
        </a:p>
      </dgm:t>
    </dgm:pt>
    <dgm:pt modelId="{EB720394-7A28-4EE7-A04A-C1B358DFF426}" type="sibTrans" cxnId="{670A81C6-B3A8-4392-BB7A-E4A39A09CA64}">
      <dgm:prSet/>
      <dgm:spPr/>
      <dgm:t>
        <a:bodyPr/>
        <a:lstStyle/>
        <a:p>
          <a:endParaRPr lang="en-GB"/>
        </a:p>
      </dgm:t>
    </dgm:pt>
    <dgm:pt modelId="{AAC6D811-F366-4061-A133-36F1039C57E5}" type="pres">
      <dgm:prSet presAssocID="{F3724F10-7FCE-4CD3-BA89-9C44A19E2EE9}" presName="root" presStyleCnt="0">
        <dgm:presLayoutVars>
          <dgm:dir/>
          <dgm:resizeHandles val="exact"/>
        </dgm:presLayoutVars>
      </dgm:prSet>
      <dgm:spPr/>
    </dgm:pt>
    <dgm:pt modelId="{95CC2774-889F-4B23-AD65-12824FFAC191}" type="pres">
      <dgm:prSet presAssocID="{67CF516C-5165-4DE1-905C-24FFF05733DC}" presName="compNode" presStyleCnt="0"/>
      <dgm:spPr/>
    </dgm:pt>
    <dgm:pt modelId="{EF2FE7D9-0B75-42F6-9B77-E3F95FE2178F}" type="pres">
      <dgm:prSet presAssocID="{67CF516C-5165-4DE1-905C-24FFF05733DC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EBEC3225-1A4C-4CCE-BA6E-9BEABD2ECCEC}" type="pres">
      <dgm:prSet presAssocID="{67CF516C-5165-4DE1-905C-24FFF05733DC}" presName="spaceRect" presStyleCnt="0"/>
      <dgm:spPr/>
    </dgm:pt>
    <dgm:pt modelId="{6CA6D61C-19AA-4DB2-BF9A-C8A9161A1F8D}" type="pres">
      <dgm:prSet presAssocID="{67CF516C-5165-4DE1-905C-24FFF05733DC}" presName="textRect" presStyleLbl="revTx" presStyleIdx="0" presStyleCnt="5">
        <dgm:presLayoutVars>
          <dgm:chMax val="1"/>
          <dgm:chPref val="1"/>
        </dgm:presLayoutVars>
      </dgm:prSet>
      <dgm:spPr/>
    </dgm:pt>
    <dgm:pt modelId="{C3D24DF5-B4A0-432B-A190-BC1CF3CBCBDA}" type="pres">
      <dgm:prSet presAssocID="{D5651499-7797-4AAE-AC1E-D45D6730E5E0}" presName="sibTrans" presStyleCnt="0"/>
      <dgm:spPr/>
    </dgm:pt>
    <dgm:pt modelId="{71A91A3E-6BDE-4BB4-9AA7-C4D51E145547}" type="pres">
      <dgm:prSet presAssocID="{8AC2D97B-6D78-4D9C-80C1-76F80D09D59D}" presName="compNode" presStyleCnt="0"/>
      <dgm:spPr/>
    </dgm:pt>
    <dgm:pt modelId="{12858E91-523C-478F-94C8-E70AEB7C5BC5}" type="pres">
      <dgm:prSet presAssocID="{8AC2D97B-6D78-4D9C-80C1-76F80D09D59D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rk scene"/>
        </a:ext>
      </dgm:extLst>
    </dgm:pt>
    <dgm:pt modelId="{7B0C756C-2BF6-41D8-83C0-228A6CC0FCCA}" type="pres">
      <dgm:prSet presAssocID="{8AC2D97B-6D78-4D9C-80C1-76F80D09D59D}" presName="spaceRect" presStyleCnt="0"/>
      <dgm:spPr/>
    </dgm:pt>
    <dgm:pt modelId="{6DBC0965-95E1-457F-9AA9-5985DCE5CDF7}" type="pres">
      <dgm:prSet presAssocID="{8AC2D97B-6D78-4D9C-80C1-76F80D09D59D}" presName="textRect" presStyleLbl="revTx" presStyleIdx="1" presStyleCnt="5">
        <dgm:presLayoutVars>
          <dgm:chMax val="1"/>
          <dgm:chPref val="1"/>
        </dgm:presLayoutVars>
      </dgm:prSet>
      <dgm:spPr/>
    </dgm:pt>
    <dgm:pt modelId="{F5AA9396-7F07-4EEE-A34E-3297FFEE3B35}" type="pres">
      <dgm:prSet presAssocID="{B4335045-3CE0-4410-9124-7D19BD569D5D}" presName="sibTrans" presStyleCnt="0"/>
      <dgm:spPr/>
    </dgm:pt>
    <dgm:pt modelId="{9C3A37FB-8047-439B-A528-BE77B5A32866}" type="pres">
      <dgm:prSet presAssocID="{DCE98324-38A1-4E3E-8CBC-2DFCC3387391}" presName="compNode" presStyleCnt="0"/>
      <dgm:spPr/>
    </dgm:pt>
    <dgm:pt modelId="{CDC612B6-7D93-47D7-9E6B-500F238A6F41}" type="pres">
      <dgm:prSet presAssocID="{DCE98324-38A1-4E3E-8CBC-2DFCC3387391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opical scene"/>
        </a:ext>
      </dgm:extLst>
    </dgm:pt>
    <dgm:pt modelId="{9232CE47-15AE-4E50-8D2C-CE56429A36A5}" type="pres">
      <dgm:prSet presAssocID="{DCE98324-38A1-4E3E-8CBC-2DFCC3387391}" presName="spaceRect" presStyleCnt="0"/>
      <dgm:spPr/>
    </dgm:pt>
    <dgm:pt modelId="{6FB53697-FBB2-40EA-9FCD-7F5C392FC8D9}" type="pres">
      <dgm:prSet presAssocID="{DCE98324-38A1-4E3E-8CBC-2DFCC3387391}" presName="textRect" presStyleLbl="revTx" presStyleIdx="2" presStyleCnt="5">
        <dgm:presLayoutVars>
          <dgm:chMax val="1"/>
          <dgm:chPref val="1"/>
        </dgm:presLayoutVars>
      </dgm:prSet>
      <dgm:spPr/>
    </dgm:pt>
    <dgm:pt modelId="{0BBCFD5D-70A6-47D1-8404-C3A9E388B68B}" type="pres">
      <dgm:prSet presAssocID="{7DD80D5B-F24D-446F-AC65-FC208EA381D1}" presName="sibTrans" presStyleCnt="0"/>
      <dgm:spPr/>
    </dgm:pt>
    <dgm:pt modelId="{E5E9C559-2CA0-4881-BB2C-03BC7A592CE0}" type="pres">
      <dgm:prSet presAssocID="{5BD5A40E-9CBA-405B-8D94-76D427A21A4D}" presName="compNode" presStyleCnt="0"/>
      <dgm:spPr/>
    </dgm:pt>
    <dgm:pt modelId="{7F26092D-540D-4AA5-B80E-2209FD217780}" type="pres">
      <dgm:prSet presAssocID="{5BD5A40E-9CBA-405B-8D94-76D427A21A4D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untain scene"/>
        </a:ext>
      </dgm:extLst>
    </dgm:pt>
    <dgm:pt modelId="{9ED998DC-2399-4697-9B56-DD57A13DA378}" type="pres">
      <dgm:prSet presAssocID="{5BD5A40E-9CBA-405B-8D94-76D427A21A4D}" presName="spaceRect" presStyleCnt="0"/>
      <dgm:spPr/>
    </dgm:pt>
    <dgm:pt modelId="{4E754353-F90E-4B99-A98C-D52A43DEA2F5}" type="pres">
      <dgm:prSet presAssocID="{5BD5A40E-9CBA-405B-8D94-76D427A21A4D}" presName="textRect" presStyleLbl="revTx" presStyleIdx="3" presStyleCnt="5">
        <dgm:presLayoutVars>
          <dgm:chMax val="1"/>
          <dgm:chPref val="1"/>
        </dgm:presLayoutVars>
      </dgm:prSet>
      <dgm:spPr/>
    </dgm:pt>
    <dgm:pt modelId="{B12B9F65-8B5B-4449-A6F1-D663443845F1}" type="pres">
      <dgm:prSet presAssocID="{D1F85AA0-BDF3-433A-9C2E-EB334DB2FB73}" presName="sibTrans" presStyleCnt="0"/>
      <dgm:spPr/>
    </dgm:pt>
    <dgm:pt modelId="{19ED8CE9-E2D3-4D11-8E08-2FC9C4EDB314}" type="pres">
      <dgm:prSet presAssocID="{4B850304-50A1-4FB0-AF3D-5B1C8C770ADC}" presName="compNode" presStyleCnt="0"/>
      <dgm:spPr/>
    </dgm:pt>
    <dgm:pt modelId="{6F00BD14-7753-41E6-B6D3-F4BC05A64F94}" type="pres">
      <dgm:prSet presAssocID="{4B850304-50A1-4FB0-AF3D-5B1C8C770ADC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7F499D1-EC7F-4C32-808F-6BCC88632CE0}" type="pres">
      <dgm:prSet presAssocID="{4B850304-50A1-4FB0-AF3D-5B1C8C770ADC}" presName="spaceRect" presStyleCnt="0"/>
      <dgm:spPr/>
    </dgm:pt>
    <dgm:pt modelId="{4F3DAA1A-AB75-4E9E-A76E-D5A89E92C8FF}" type="pres">
      <dgm:prSet presAssocID="{4B850304-50A1-4FB0-AF3D-5B1C8C770AD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5580E25-1E60-44E1-A6D5-64D36AC323E7}" type="presOf" srcId="{5BD5A40E-9CBA-405B-8D94-76D427A21A4D}" destId="{4E754353-F90E-4B99-A98C-D52A43DEA2F5}" srcOrd="0" destOrd="0" presId="urn:microsoft.com/office/officeart/2018/2/layout/IconLabelList"/>
    <dgm:cxn modelId="{26E0003A-06EB-46D7-900B-2FD98B45E61F}" type="presOf" srcId="{F3724F10-7FCE-4CD3-BA89-9C44A19E2EE9}" destId="{AAC6D811-F366-4061-A133-36F1039C57E5}" srcOrd="0" destOrd="0" presId="urn:microsoft.com/office/officeart/2018/2/layout/IconLabelList"/>
    <dgm:cxn modelId="{1B65925C-412E-4264-B89C-86B4DAE92ADB}" type="presOf" srcId="{67CF516C-5165-4DE1-905C-24FFF05733DC}" destId="{6CA6D61C-19AA-4DB2-BF9A-C8A9161A1F8D}" srcOrd="0" destOrd="0" presId="urn:microsoft.com/office/officeart/2018/2/layout/IconLabelList"/>
    <dgm:cxn modelId="{64E4E1A0-9E31-4A03-8F8D-5E4881DB21E0}" type="presOf" srcId="{DCE98324-38A1-4E3E-8CBC-2DFCC3387391}" destId="{6FB53697-FBB2-40EA-9FCD-7F5C392FC8D9}" srcOrd="0" destOrd="0" presId="urn:microsoft.com/office/officeart/2018/2/layout/IconLabelList"/>
    <dgm:cxn modelId="{F99E74BD-7E9B-4F75-AF2E-C483F33D192A}" type="presOf" srcId="{4B850304-50A1-4FB0-AF3D-5B1C8C770ADC}" destId="{4F3DAA1A-AB75-4E9E-A76E-D5A89E92C8FF}" srcOrd="0" destOrd="0" presId="urn:microsoft.com/office/officeart/2018/2/layout/IconLabelList"/>
    <dgm:cxn modelId="{44670BBF-65A4-4EEA-B139-CA95A85C0B69}" srcId="{F3724F10-7FCE-4CD3-BA89-9C44A19E2EE9}" destId="{8AC2D97B-6D78-4D9C-80C1-76F80D09D59D}" srcOrd="1" destOrd="0" parTransId="{152B27AF-DFD9-4EA6-A504-5FC09BFCE6DE}" sibTransId="{B4335045-3CE0-4410-9124-7D19BD569D5D}"/>
    <dgm:cxn modelId="{3BC00FC1-67BD-425A-9D7C-CC9CDD4BF8C4}" srcId="{F3724F10-7FCE-4CD3-BA89-9C44A19E2EE9}" destId="{67CF516C-5165-4DE1-905C-24FFF05733DC}" srcOrd="0" destOrd="0" parTransId="{EBB3AF2B-C667-4834-94E1-F8068DD41BFA}" sibTransId="{D5651499-7797-4AAE-AC1E-D45D6730E5E0}"/>
    <dgm:cxn modelId="{1905F5C5-3CAF-4993-AC0B-0AEB620833BB}" type="presOf" srcId="{8AC2D97B-6D78-4D9C-80C1-76F80D09D59D}" destId="{6DBC0965-95E1-457F-9AA9-5985DCE5CDF7}" srcOrd="0" destOrd="0" presId="urn:microsoft.com/office/officeart/2018/2/layout/IconLabelList"/>
    <dgm:cxn modelId="{670A81C6-B3A8-4392-BB7A-E4A39A09CA64}" srcId="{F3724F10-7FCE-4CD3-BA89-9C44A19E2EE9}" destId="{4B850304-50A1-4FB0-AF3D-5B1C8C770ADC}" srcOrd="4" destOrd="0" parTransId="{F62D9D19-261B-4D83-81EB-A85986BF00D6}" sibTransId="{EB720394-7A28-4EE7-A04A-C1B358DFF426}"/>
    <dgm:cxn modelId="{52B1FDCD-FF3B-4A77-8A99-6DBF058B7047}" srcId="{F3724F10-7FCE-4CD3-BA89-9C44A19E2EE9}" destId="{DCE98324-38A1-4E3E-8CBC-2DFCC3387391}" srcOrd="2" destOrd="0" parTransId="{B5DFEE6F-23CD-482F-B425-F097FDC21FC7}" sibTransId="{7DD80D5B-F24D-446F-AC65-FC208EA381D1}"/>
    <dgm:cxn modelId="{CEA397D7-7910-4829-A825-E1E360F4DBE4}" srcId="{F3724F10-7FCE-4CD3-BA89-9C44A19E2EE9}" destId="{5BD5A40E-9CBA-405B-8D94-76D427A21A4D}" srcOrd="3" destOrd="0" parTransId="{9B5DA6AC-1D01-4CFB-9AB4-8FE5451EBBB4}" sibTransId="{D1F85AA0-BDF3-433A-9C2E-EB334DB2FB73}"/>
    <dgm:cxn modelId="{D56F7A92-6BA1-4694-AF49-A3EEB07C31DC}" type="presParOf" srcId="{AAC6D811-F366-4061-A133-36F1039C57E5}" destId="{95CC2774-889F-4B23-AD65-12824FFAC191}" srcOrd="0" destOrd="0" presId="urn:microsoft.com/office/officeart/2018/2/layout/IconLabelList"/>
    <dgm:cxn modelId="{5D1B10BA-3474-4848-A6BA-8825D6F7FCB5}" type="presParOf" srcId="{95CC2774-889F-4B23-AD65-12824FFAC191}" destId="{EF2FE7D9-0B75-42F6-9B77-E3F95FE2178F}" srcOrd="0" destOrd="0" presId="urn:microsoft.com/office/officeart/2018/2/layout/IconLabelList"/>
    <dgm:cxn modelId="{172D23A3-DC05-485E-80E8-1CD988BBBF7E}" type="presParOf" srcId="{95CC2774-889F-4B23-AD65-12824FFAC191}" destId="{EBEC3225-1A4C-4CCE-BA6E-9BEABD2ECCEC}" srcOrd="1" destOrd="0" presId="urn:microsoft.com/office/officeart/2018/2/layout/IconLabelList"/>
    <dgm:cxn modelId="{AACEB897-FB6F-4C36-B3DA-4AD0D7817093}" type="presParOf" srcId="{95CC2774-889F-4B23-AD65-12824FFAC191}" destId="{6CA6D61C-19AA-4DB2-BF9A-C8A9161A1F8D}" srcOrd="2" destOrd="0" presId="urn:microsoft.com/office/officeart/2018/2/layout/IconLabelList"/>
    <dgm:cxn modelId="{71B67AEE-1C69-4060-81E9-C415745D26BE}" type="presParOf" srcId="{AAC6D811-F366-4061-A133-36F1039C57E5}" destId="{C3D24DF5-B4A0-432B-A190-BC1CF3CBCBDA}" srcOrd="1" destOrd="0" presId="urn:microsoft.com/office/officeart/2018/2/layout/IconLabelList"/>
    <dgm:cxn modelId="{1D37E618-2F92-4F6B-B814-74BB7B491BF7}" type="presParOf" srcId="{AAC6D811-F366-4061-A133-36F1039C57E5}" destId="{71A91A3E-6BDE-4BB4-9AA7-C4D51E145547}" srcOrd="2" destOrd="0" presId="urn:microsoft.com/office/officeart/2018/2/layout/IconLabelList"/>
    <dgm:cxn modelId="{5D66DE62-E78E-4EE7-BBF8-FF58B15EC190}" type="presParOf" srcId="{71A91A3E-6BDE-4BB4-9AA7-C4D51E145547}" destId="{12858E91-523C-478F-94C8-E70AEB7C5BC5}" srcOrd="0" destOrd="0" presId="urn:microsoft.com/office/officeart/2018/2/layout/IconLabelList"/>
    <dgm:cxn modelId="{E9C00DDE-3664-4C78-93D7-DB308BADB765}" type="presParOf" srcId="{71A91A3E-6BDE-4BB4-9AA7-C4D51E145547}" destId="{7B0C756C-2BF6-41D8-83C0-228A6CC0FCCA}" srcOrd="1" destOrd="0" presId="urn:microsoft.com/office/officeart/2018/2/layout/IconLabelList"/>
    <dgm:cxn modelId="{27481D0F-5C3B-474D-8008-C0CAFBF71663}" type="presParOf" srcId="{71A91A3E-6BDE-4BB4-9AA7-C4D51E145547}" destId="{6DBC0965-95E1-457F-9AA9-5985DCE5CDF7}" srcOrd="2" destOrd="0" presId="urn:microsoft.com/office/officeart/2018/2/layout/IconLabelList"/>
    <dgm:cxn modelId="{56650C0D-5363-4960-A1BC-F27958725053}" type="presParOf" srcId="{AAC6D811-F366-4061-A133-36F1039C57E5}" destId="{F5AA9396-7F07-4EEE-A34E-3297FFEE3B35}" srcOrd="3" destOrd="0" presId="urn:microsoft.com/office/officeart/2018/2/layout/IconLabelList"/>
    <dgm:cxn modelId="{FEDD2426-11A7-490E-A18C-33641199D872}" type="presParOf" srcId="{AAC6D811-F366-4061-A133-36F1039C57E5}" destId="{9C3A37FB-8047-439B-A528-BE77B5A32866}" srcOrd="4" destOrd="0" presId="urn:microsoft.com/office/officeart/2018/2/layout/IconLabelList"/>
    <dgm:cxn modelId="{C8DE55BC-7710-4A59-B551-A74D6FA23E82}" type="presParOf" srcId="{9C3A37FB-8047-439B-A528-BE77B5A32866}" destId="{CDC612B6-7D93-47D7-9E6B-500F238A6F41}" srcOrd="0" destOrd="0" presId="urn:microsoft.com/office/officeart/2018/2/layout/IconLabelList"/>
    <dgm:cxn modelId="{94A1701E-47B9-465B-A692-5447CD7503A1}" type="presParOf" srcId="{9C3A37FB-8047-439B-A528-BE77B5A32866}" destId="{9232CE47-15AE-4E50-8D2C-CE56429A36A5}" srcOrd="1" destOrd="0" presId="urn:microsoft.com/office/officeart/2018/2/layout/IconLabelList"/>
    <dgm:cxn modelId="{EF02C3F7-CD64-4CB3-BA45-871E24DBFE0A}" type="presParOf" srcId="{9C3A37FB-8047-439B-A528-BE77B5A32866}" destId="{6FB53697-FBB2-40EA-9FCD-7F5C392FC8D9}" srcOrd="2" destOrd="0" presId="urn:microsoft.com/office/officeart/2018/2/layout/IconLabelList"/>
    <dgm:cxn modelId="{FE10C1F8-0875-40C4-9621-E31F9A356484}" type="presParOf" srcId="{AAC6D811-F366-4061-A133-36F1039C57E5}" destId="{0BBCFD5D-70A6-47D1-8404-C3A9E388B68B}" srcOrd="5" destOrd="0" presId="urn:microsoft.com/office/officeart/2018/2/layout/IconLabelList"/>
    <dgm:cxn modelId="{14103CD0-BA3D-4BF3-BAB5-60FA422B3057}" type="presParOf" srcId="{AAC6D811-F366-4061-A133-36F1039C57E5}" destId="{E5E9C559-2CA0-4881-BB2C-03BC7A592CE0}" srcOrd="6" destOrd="0" presId="urn:microsoft.com/office/officeart/2018/2/layout/IconLabelList"/>
    <dgm:cxn modelId="{6081B376-3A4E-4FF0-98AA-546E595F5163}" type="presParOf" srcId="{E5E9C559-2CA0-4881-BB2C-03BC7A592CE0}" destId="{7F26092D-540D-4AA5-B80E-2209FD217780}" srcOrd="0" destOrd="0" presId="urn:microsoft.com/office/officeart/2018/2/layout/IconLabelList"/>
    <dgm:cxn modelId="{45AA80EF-446A-4C86-9922-AD652B1414D0}" type="presParOf" srcId="{E5E9C559-2CA0-4881-BB2C-03BC7A592CE0}" destId="{9ED998DC-2399-4697-9B56-DD57A13DA378}" srcOrd="1" destOrd="0" presId="urn:microsoft.com/office/officeart/2018/2/layout/IconLabelList"/>
    <dgm:cxn modelId="{103CC106-A0C9-47A6-AD96-F1588FA5A382}" type="presParOf" srcId="{E5E9C559-2CA0-4881-BB2C-03BC7A592CE0}" destId="{4E754353-F90E-4B99-A98C-D52A43DEA2F5}" srcOrd="2" destOrd="0" presId="urn:microsoft.com/office/officeart/2018/2/layout/IconLabelList"/>
    <dgm:cxn modelId="{560714DF-094C-4A1C-96FA-21384CBC145E}" type="presParOf" srcId="{AAC6D811-F366-4061-A133-36F1039C57E5}" destId="{B12B9F65-8B5B-4449-A6F1-D663443845F1}" srcOrd="7" destOrd="0" presId="urn:microsoft.com/office/officeart/2018/2/layout/IconLabelList"/>
    <dgm:cxn modelId="{118BCC15-820C-4579-94A6-39C35C7546E8}" type="presParOf" srcId="{AAC6D811-F366-4061-A133-36F1039C57E5}" destId="{19ED8CE9-E2D3-4D11-8E08-2FC9C4EDB314}" srcOrd="8" destOrd="0" presId="urn:microsoft.com/office/officeart/2018/2/layout/IconLabelList"/>
    <dgm:cxn modelId="{2781D6CC-A982-47D8-958C-3E7B465DAD72}" type="presParOf" srcId="{19ED8CE9-E2D3-4D11-8E08-2FC9C4EDB314}" destId="{6F00BD14-7753-41E6-B6D3-F4BC05A64F94}" srcOrd="0" destOrd="0" presId="urn:microsoft.com/office/officeart/2018/2/layout/IconLabelList"/>
    <dgm:cxn modelId="{65CDC08E-A780-4454-ACE8-2F230075C673}" type="presParOf" srcId="{19ED8CE9-E2D3-4D11-8E08-2FC9C4EDB314}" destId="{17F499D1-EC7F-4C32-808F-6BCC88632CE0}" srcOrd="1" destOrd="0" presId="urn:microsoft.com/office/officeart/2018/2/layout/IconLabelList"/>
    <dgm:cxn modelId="{7882CC86-29C5-4DF5-95BA-7423C6306303}" type="presParOf" srcId="{19ED8CE9-E2D3-4D11-8E08-2FC9C4EDB314}" destId="{4F3DAA1A-AB75-4E9E-A76E-D5A89E92C8F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9AAF452-AB8F-410F-98D0-0B8AE84385B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2C9F4A2-3301-437C-9E5D-25ABA9C8E821}">
      <dgm:prSet/>
      <dgm:spPr/>
      <dgm:t>
        <a:bodyPr/>
        <a:lstStyle/>
        <a:p>
          <a:r>
            <a:rPr lang="en-US" b="0" i="0" baseline="0"/>
            <a:t>Tenby has strong coastal assets </a:t>
          </a:r>
          <a:endParaRPr lang="en-US"/>
        </a:p>
      </dgm:t>
    </dgm:pt>
    <dgm:pt modelId="{9F248DFD-C547-49BD-ADDF-328E89855133}" type="parTrans" cxnId="{BCEB1D03-8426-4636-9FAA-9215133D041B}">
      <dgm:prSet/>
      <dgm:spPr/>
      <dgm:t>
        <a:bodyPr/>
        <a:lstStyle/>
        <a:p>
          <a:endParaRPr lang="en-US"/>
        </a:p>
      </dgm:t>
    </dgm:pt>
    <dgm:pt modelId="{6DD6BD84-2FA7-47A0-BB27-EF3F86F44C5F}" type="sibTrans" cxnId="{BCEB1D03-8426-4636-9FAA-9215133D041B}">
      <dgm:prSet/>
      <dgm:spPr/>
      <dgm:t>
        <a:bodyPr/>
        <a:lstStyle/>
        <a:p>
          <a:endParaRPr lang="en-US"/>
        </a:p>
      </dgm:t>
    </dgm:pt>
    <dgm:pt modelId="{36DA7887-B7CC-4F0A-A36D-82B7269DE4B7}">
      <dgm:prSet/>
      <dgm:spPr/>
      <dgm:t>
        <a:bodyPr/>
        <a:lstStyle/>
        <a:p>
          <a:r>
            <a:rPr lang="en-US" b="0" i="0" baseline="0" dirty="0"/>
            <a:t>Current limitations are seasonality + low global reach </a:t>
          </a:r>
          <a:endParaRPr lang="en-US" dirty="0"/>
        </a:p>
      </dgm:t>
    </dgm:pt>
    <dgm:pt modelId="{5F1FA304-B334-466A-8976-C87DE54909B6}" type="parTrans" cxnId="{958992BF-889E-4600-B4D9-776FE12331C6}">
      <dgm:prSet/>
      <dgm:spPr/>
      <dgm:t>
        <a:bodyPr/>
        <a:lstStyle/>
        <a:p>
          <a:endParaRPr lang="en-US"/>
        </a:p>
      </dgm:t>
    </dgm:pt>
    <dgm:pt modelId="{FC75FEC4-8842-41D2-BE83-1DBCD0E94E3E}" type="sibTrans" cxnId="{958992BF-889E-4600-B4D9-776FE12331C6}">
      <dgm:prSet/>
      <dgm:spPr/>
      <dgm:t>
        <a:bodyPr/>
        <a:lstStyle/>
        <a:p>
          <a:endParaRPr lang="en-US"/>
        </a:p>
      </dgm:t>
    </dgm:pt>
    <dgm:pt modelId="{12104601-6D7E-4F7F-9231-0171F3A67E24}">
      <dgm:prSet/>
      <dgm:spPr/>
      <dgm:t>
        <a:bodyPr/>
        <a:lstStyle/>
        <a:p>
          <a:r>
            <a:rPr lang="en-US" b="0" i="0" baseline="0"/>
            <a:t>Coastal strategy offers sustainable growth </a:t>
          </a:r>
          <a:endParaRPr lang="en-US"/>
        </a:p>
      </dgm:t>
    </dgm:pt>
    <dgm:pt modelId="{9518CDBB-3A04-47DC-9FDD-7E1EAA44CDA7}" type="parTrans" cxnId="{9D6EBE07-C182-4938-B333-A8373478C1A3}">
      <dgm:prSet/>
      <dgm:spPr/>
      <dgm:t>
        <a:bodyPr/>
        <a:lstStyle/>
        <a:p>
          <a:endParaRPr lang="en-US"/>
        </a:p>
      </dgm:t>
    </dgm:pt>
    <dgm:pt modelId="{908120A1-C2FB-4EAB-83BD-D1358C04847F}" type="sibTrans" cxnId="{9D6EBE07-C182-4938-B333-A8373478C1A3}">
      <dgm:prSet/>
      <dgm:spPr/>
      <dgm:t>
        <a:bodyPr/>
        <a:lstStyle/>
        <a:p>
          <a:endParaRPr lang="en-US"/>
        </a:p>
      </dgm:t>
    </dgm:pt>
    <dgm:pt modelId="{248BE604-AC27-4191-9F75-87F94BB914C7}">
      <dgm:prSet/>
      <dgm:spPr/>
      <dgm:t>
        <a:bodyPr/>
        <a:lstStyle/>
        <a:p>
          <a:r>
            <a:rPr lang="en-US" b="0" i="0" baseline="0"/>
            <a:t>Strong ROI potential with targeted marketing </a:t>
          </a:r>
          <a:endParaRPr lang="en-US"/>
        </a:p>
      </dgm:t>
    </dgm:pt>
    <dgm:pt modelId="{A2A34DDA-F0F2-4429-BDB6-115348BD18B1}" type="parTrans" cxnId="{8E4CF7D7-0E5B-4D0A-8070-9127AD174578}">
      <dgm:prSet/>
      <dgm:spPr/>
      <dgm:t>
        <a:bodyPr/>
        <a:lstStyle/>
        <a:p>
          <a:endParaRPr lang="en-US"/>
        </a:p>
      </dgm:t>
    </dgm:pt>
    <dgm:pt modelId="{FF651476-4B2A-43A7-8922-361D2E764F7E}" type="sibTrans" cxnId="{8E4CF7D7-0E5B-4D0A-8070-9127AD174578}">
      <dgm:prSet/>
      <dgm:spPr/>
      <dgm:t>
        <a:bodyPr/>
        <a:lstStyle/>
        <a:p>
          <a:endParaRPr lang="en-US"/>
        </a:p>
      </dgm:t>
    </dgm:pt>
    <dgm:pt modelId="{CD52848C-973A-4D63-8324-D119EEE21825}" type="pres">
      <dgm:prSet presAssocID="{B9AAF452-AB8F-410F-98D0-0B8AE84385B2}" presName="root" presStyleCnt="0">
        <dgm:presLayoutVars>
          <dgm:dir/>
          <dgm:resizeHandles val="exact"/>
        </dgm:presLayoutVars>
      </dgm:prSet>
      <dgm:spPr/>
    </dgm:pt>
    <dgm:pt modelId="{0A71DF5B-075F-4F46-8E1F-660F526FA731}" type="pres">
      <dgm:prSet presAssocID="{62C9F4A2-3301-437C-9E5D-25ABA9C8E821}" presName="compNode" presStyleCnt="0"/>
      <dgm:spPr/>
    </dgm:pt>
    <dgm:pt modelId="{93871B3E-2112-4097-A50C-E09AF8111EF8}" type="pres">
      <dgm:prSet presAssocID="{62C9F4A2-3301-437C-9E5D-25ABA9C8E821}" presName="bgRect" presStyleLbl="bgShp" presStyleIdx="0" presStyleCnt="4"/>
      <dgm:spPr/>
    </dgm:pt>
    <dgm:pt modelId="{D23618EB-79EF-470D-B106-547E4C15B7F5}" type="pres">
      <dgm:prSet presAssocID="{62C9F4A2-3301-437C-9E5D-25ABA9C8E821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sh"/>
        </a:ext>
      </dgm:extLst>
    </dgm:pt>
    <dgm:pt modelId="{234F6282-3418-4DB0-B5A2-738D447A0805}" type="pres">
      <dgm:prSet presAssocID="{62C9F4A2-3301-437C-9E5D-25ABA9C8E821}" presName="spaceRect" presStyleCnt="0"/>
      <dgm:spPr/>
    </dgm:pt>
    <dgm:pt modelId="{6D432C71-5FE5-49B3-85CE-BB1A8DB95D9C}" type="pres">
      <dgm:prSet presAssocID="{62C9F4A2-3301-437C-9E5D-25ABA9C8E821}" presName="parTx" presStyleLbl="revTx" presStyleIdx="0" presStyleCnt="4">
        <dgm:presLayoutVars>
          <dgm:chMax val="0"/>
          <dgm:chPref val="0"/>
        </dgm:presLayoutVars>
      </dgm:prSet>
      <dgm:spPr/>
    </dgm:pt>
    <dgm:pt modelId="{B026DD39-74A0-49D9-A4E9-B79EC19AADB3}" type="pres">
      <dgm:prSet presAssocID="{6DD6BD84-2FA7-47A0-BB27-EF3F86F44C5F}" presName="sibTrans" presStyleCnt="0"/>
      <dgm:spPr/>
    </dgm:pt>
    <dgm:pt modelId="{55157D9C-00CB-4C2F-8723-89917BAAAC42}" type="pres">
      <dgm:prSet presAssocID="{36DA7887-B7CC-4F0A-A36D-82B7269DE4B7}" presName="compNode" presStyleCnt="0"/>
      <dgm:spPr/>
    </dgm:pt>
    <dgm:pt modelId="{D02CE483-031D-493B-A1D5-20A4AADCA7A8}" type="pres">
      <dgm:prSet presAssocID="{36DA7887-B7CC-4F0A-A36D-82B7269DE4B7}" presName="bgRect" presStyleLbl="bgShp" presStyleIdx="1" presStyleCnt="4"/>
      <dgm:spPr/>
    </dgm:pt>
    <dgm:pt modelId="{90D61877-7C7B-4149-B584-A7AE09817DF6}" type="pres">
      <dgm:prSet presAssocID="{36DA7887-B7CC-4F0A-A36D-82B7269DE4B7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262690AB-2FE3-4C32-8ADC-91F24D9A614E}" type="pres">
      <dgm:prSet presAssocID="{36DA7887-B7CC-4F0A-A36D-82B7269DE4B7}" presName="spaceRect" presStyleCnt="0"/>
      <dgm:spPr/>
    </dgm:pt>
    <dgm:pt modelId="{476D0B03-0235-4E90-A704-4498FF140AF8}" type="pres">
      <dgm:prSet presAssocID="{36DA7887-B7CC-4F0A-A36D-82B7269DE4B7}" presName="parTx" presStyleLbl="revTx" presStyleIdx="1" presStyleCnt="4">
        <dgm:presLayoutVars>
          <dgm:chMax val="0"/>
          <dgm:chPref val="0"/>
        </dgm:presLayoutVars>
      </dgm:prSet>
      <dgm:spPr/>
    </dgm:pt>
    <dgm:pt modelId="{E78488CB-EC84-409E-B98E-67768CD04025}" type="pres">
      <dgm:prSet presAssocID="{FC75FEC4-8842-41D2-BE83-1DBCD0E94E3E}" presName="sibTrans" presStyleCnt="0"/>
      <dgm:spPr/>
    </dgm:pt>
    <dgm:pt modelId="{7A85C108-17D3-47CC-988E-673D81FC6AB9}" type="pres">
      <dgm:prSet presAssocID="{12104601-6D7E-4F7F-9231-0171F3A67E24}" presName="compNode" presStyleCnt="0"/>
      <dgm:spPr/>
    </dgm:pt>
    <dgm:pt modelId="{7078C5D1-AD75-4B2B-9619-3E862B98FBD5}" type="pres">
      <dgm:prSet presAssocID="{12104601-6D7E-4F7F-9231-0171F3A67E24}" presName="bgRect" presStyleLbl="bgShp" presStyleIdx="2" presStyleCnt="4"/>
      <dgm:spPr/>
    </dgm:pt>
    <dgm:pt modelId="{D96B834E-9D3E-4D9A-B8A0-C2C476462607}" type="pres">
      <dgm:prSet presAssocID="{12104601-6D7E-4F7F-9231-0171F3A67E24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E01ECFCC-F624-4610-845E-868E2D3DCD3E}" type="pres">
      <dgm:prSet presAssocID="{12104601-6D7E-4F7F-9231-0171F3A67E24}" presName="spaceRect" presStyleCnt="0"/>
      <dgm:spPr/>
    </dgm:pt>
    <dgm:pt modelId="{B65B5183-C7EC-433B-BFFE-0AB0327EBFE9}" type="pres">
      <dgm:prSet presAssocID="{12104601-6D7E-4F7F-9231-0171F3A67E24}" presName="parTx" presStyleLbl="revTx" presStyleIdx="2" presStyleCnt="4">
        <dgm:presLayoutVars>
          <dgm:chMax val="0"/>
          <dgm:chPref val="0"/>
        </dgm:presLayoutVars>
      </dgm:prSet>
      <dgm:spPr/>
    </dgm:pt>
    <dgm:pt modelId="{D0F2D92E-ABAB-414D-991D-FE68B97435BA}" type="pres">
      <dgm:prSet presAssocID="{908120A1-C2FB-4EAB-83BD-D1358C04847F}" presName="sibTrans" presStyleCnt="0"/>
      <dgm:spPr/>
    </dgm:pt>
    <dgm:pt modelId="{3234A535-BC33-4EDB-A3F8-7AFDE9711FB8}" type="pres">
      <dgm:prSet presAssocID="{248BE604-AC27-4191-9F75-87F94BB914C7}" presName="compNode" presStyleCnt="0"/>
      <dgm:spPr/>
    </dgm:pt>
    <dgm:pt modelId="{B1A6FFAD-9855-4E2D-894E-92B5EE13E564}" type="pres">
      <dgm:prSet presAssocID="{248BE604-AC27-4191-9F75-87F94BB914C7}" presName="bgRect" presStyleLbl="bgShp" presStyleIdx="3" presStyleCnt="4"/>
      <dgm:spPr/>
    </dgm:pt>
    <dgm:pt modelId="{0D22459F-78C5-413E-9A91-5EFD553473D5}" type="pres">
      <dgm:prSet presAssocID="{248BE604-AC27-4191-9F75-87F94BB914C7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42E2617C-7A37-4505-A3ED-38210D8302D6}" type="pres">
      <dgm:prSet presAssocID="{248BE604-AC27-4191-9F75-87F94BB914C7}" presName="spaceRect" presStyleCnt="0"/>
      <dgm:spPr/>
    </dgm:pt>
    <dgm:pt modelId="{64DA8719-AA5F-4DD0-922B-81A19A767FCB}" type="pres">
      <dgm:prSet presAssocID="{248BE604-AC27-4191-9F75-87F94BB914C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CEB1D03-8426-4636-9FAA-9215133D041B}" srcId="{B9AAF452-AB8F-410F-98D0-0B8AE84385B2}" destId="{62C9F4A2-3301-437C-9E5D-25ABA9C8E821}" srcOrd="0" destOrd="0" parTransId="{9F248DFD-C547-49BD-ADDF-328E89855133}" sibTransId="{6DD6BD84-2FA7-47A0-BB27-EF3F86F44C5F}"/>
    <dgm:cxn modelId="{9D6EBE07-C182-4938-B333-A8373478C1A3}" srcId="{B9AAF452-AB8F-410F-98D0-0B8AE84385B2}" destId="{12104601-6D7E-4F7F-9231-0171F3A67E24}" srcOrd="2" destOrd="0" parTransId="{9518CDBB-3A04-47DC-9FDD-7E1EAA44CDA7}" sibTransId="{908120A1-C2FB-4EAB-83BD-D1358C04847F}"/>
    <dgm:cxn modelId="{D1E8040C-0B89-40C1-9C42-32931AEE03FC}" type="presOf" srcId="{B9AAF452-AB8F-410F-98D0-0B8AE84385B2}" destId="{CD52848C-973A-4D63-8324-D119EEE21825}" srcOrd="0" destOrd="0" presId="urn:microsoft.com/office/officeart/2018/2/layout/IconVerticalSolidList"/>
    <dgm:cxn modelId="{3A5EAB53-0275-4E88-8A60-107CA09C7B34}" type="presOf" srcId="{36DA7887-B7CC-4F0A-A36D-82B7269DE4B7}" destId="{476D0B03-0235-4E90-A704-4498FF140AF8}" srcOrd="0" destOrd="0" presId="urn:microsoft.com/office/officeart/2018/2/layout/IconVerticalSolidList"/>
    <dgm:cxn modelId="{CC00D1B2-2DD6-45D4-B30A-EA49376B6BF7}" type="presOf" srcId="{248BE604-AC27-4191-9F75-87F94BB914C7}" destId="{64DA8719-AA5F-4DD0-922B-81A19A767FCB}" srcOrd="0" destOrd="0" presId="urn:microsoft.com/office/officeart/2018/2/layout/IconVerticalSolidList"/>
    <dgm:cxn modelId="{958992BF-889E-4600-B4D9-776FE12331C6}" srcId="{B9AAF452-AB8F-410F-98D0-0B8AE84385B2}" destId="{36DA7887-B7CC-4F0A-A36D-82B7269DE4B7}" srcOrd="1" destOrd="0" parTransId="{5F1FA304-B334-466A-8976-C87DE54909B6}" sibTransId="{FC75FEC4-8842-41D2-BE83-1DBCD0E94E3E}"/>
    <dgm:cxn modelId="{8E4CF7D7-0E5B-4D0A-8070-9127AD174578}" srcId="{B9AAF452-AB8F-410F-98D0-0B8AE84385B2}" destId="{248BE604-AC27-4191-9F75-87F94BB914C7}" srcOrd="3" destOrd="0" parTransId="{A2A34DDA-F0F2-4429-BDB6-115348BD18B1}" sibTransId="{FF651476-4B2A-43A7-8922-361D2E764F7E}"/>
    <dgm:cxn modelId="{4C764AD8-4FAF-4D73-A6DE-DB9B5873DDF9}" type="presOf" srcId="{12104601-6D7E-4F7F-9231-0171F3A67E24}" destId="{B65B5183-C7EC-433B-BFFE-0AB0327EBFE9}" srcOrd="0" destOrd="0" presId="urn:microsoft.com/office/officeart/2018/2/layout/IconVerticalSolidList"/>
    <dgm:cxn modelId="{95AD43DB-BA32-44E4-B040-CA12E695D6C4}" type="presOf" srcId="{62C9F4A2-3301-437C-9E5D-25ABA9C8E821}" destId="{6D432C71-5FE5-49B3-85CE-BB1A8DB95D9C}" srcOrd="0" destOrd="0" presId="urn:microsoft.com/office/officeart/2018/2/layout/IconVerticalSolidList"/>
    <dgm:cxn modelId="{1B841A14-D746-4ACB-B9DC-B429A32ABBF8}" type="presParOf" srcId="{CD52848C-973A-4D63-8324-D119EEE21825}" destId="{0A71DF5B-075F-4F46-8E1F-660F526FA731}" srcOrd="0" destOrd="0" presId="urn:microsoft.com/office/officeart/2018/2/layout/IconVerticalSolidList"/>
    <dgm:cxn modelId="{30947EFA-679A-416E-96EA-03642848B7B7}" type="presParOf" srcId="{0A71DF5B-075F-4F46-8E1F-660F526FA731}" destId="{93871B3E-2112-4097-A50C-E09AF8111EF8}" srcOrd="0" destOrd="0" presId="urn:microsoft.com/office/officeart/2018/2/layout/IconVerticalSolidList"/>
    <dgm:cxn modelId="{96BC7F3B-4D3A-4C2D-B353-B72FBB969F0E}" type="presParOf" srcId="{0A71DF5B-075F-4F46-8E1F-660F526FA731}" destId="{D23618EB-79EF-470D-B106-547E4C15B7F5}" srcOrd="1" destOrd="0" presId="urn:microsoft.com/office/officeart/2018/2/layout/IconVerticalSolidList"/>
    <dgm:cxn modelId="{D5B26260-DA3F-4CC1-A79E-A5AA44F83461}" type="presParOf" srcId="{0A71DF5B-075F-4F46-8E1F-660F526FA731}" destId="{234F6282-3418-4DB0-B5A2-738D447A0805}" srcOrd="2" destOrd="0" presId="urn:microsoft.com/office/officeart/2018/2/layout/IconVerticalSolidList"/>
    <dgm:cxn modelId="{046D9770-A0C1-4789-B765-659FEA9E1D5C}" type="presParOf" srcId="{0A71DF5B-075F-4F46-8E1F-660F526FA731}" destId="{6D432C71-5FE5-49B3-85CE-BB1A8DB95D9C}" srcOrd="3" destOrd="0" presId="urn:microsoft.com/office/officeart/2018/2/layout/IconVerticalSolidList"/>
    <dgm:cxn modelId="{E527765E-B180-4DDC-8878-F6A49DCD0D20}" type="presParOf" srcId="{CD52848C-973A-4D63-8324-D119EEE21825}" destId="{B026DD39-74A0-49D9-A4E9-B79EC19AADB3}" srcOrd="1" destOrd="0" presId="urn:microsoft.com/office/officeart/2018/2/layout/IconVerticalSolidList"/>
    <dgm:cxn modelId="{1822073E-61A5-4EAA-BCB6-0E8378FD0A9F}" type="presParOf" srcId="{CD52848C-973A-4D63-8324-D119EEE21825}" destId="{55157D9C-00CB-4C2F-8723-89917BAAAC42}" srcOrd="2" destOrd="0" presId="urn:microsoft.com/office/officeart/2018/2/layout/IconVerticalSolidList"/>
    <dgm:cxn modelId="{1D89DCFF-9991-4DFF-A6F6-7B53E1A89914}" type="presParOf" srcId="{55157D9C-00CB-4C2F-8723-89917BAAAC42}" destId="{D02CE483-031D-493B-A1D5-20A4AADCA7A8}" srcOrd="0" destOrd="0" presId="urn:microsoft.com/office/officeart/2018/2/layout/IconVerticalSolidList"/>
    <dgm:cxn modelId="{10B2D526-A011-448F-B734-BCBEF8C00E6E}" type="presParOf" srcId="{55157D9C-00CB-4C2F-8723-89917BAAAC42}" destId="{90D61877-7C7B-4149-B584-A7AE09817DF6}" srcOrd="1" destOrd="0" presId="urn:microsoft.com/office/officeart/2018/2/layout/IconVerticalSolidList"/>
    <dgm:cxn modelId="{57E63E52-5595-4396-BCAA-294C731E8E52}" type="presParOf" srcId="{55157D9C-00CB-4C2F-8723-89917BAAAC42}" destId="{262690AB-2FE3-4C32-8ADC-91F24D9A614E}" srcOrd="2" destOrd="0" presId="urn:microsoft.com/office/officeart/2018/2/layout/IconVerticalSolidList"/>
    <dgm:cxn modelId="{B2960C04-084C-4B3D-AC50-B44AC62EDCD7}" type="presParOf" srcId="{55157D9C-00CB-4C2F-8723-89917BAAAC42}" destId="{476D0B03-0235-4E90-A704-4498FF140AF8}" srcOrd="3" destOrd="0" presId="urn:microsoft.com/office/officeart/2018/2/layout/IconVerticalSolidList"/>
    <dgm:cxn modelId="{681751A6-19B5-42B9-B5C4-5ECC5F300351}" type="presParOf" srcId="{CD52848C-973A-4D63-8324-D119EEE21825}" destId="{E78488CB-EC84-409E-B98E-67768CD04025}" srcOrd="3" destOrd="0" presId="urn:microsoft.com/office/officeart/2018/2/layout/IconVerticalSolidList"/>
    <dgm:cxn modelId="{584942AC-67EA-4597-B7CB-421C89415931}" type="presParOf" srcId="{CD52848C-973A-4D63-8324-D119EEE21825}" destId="{7A85C108-17D3-47CC-988E-673D81FC6AB9}" srcOrd="4" destOrd="0" presId="urn:microsoft.com/office/officeart/2018/2/layout/IconVerticalSolidList"/>
    <dgm:cxn modelId="{97290C5F-6E30-4554-997D-49954794B219}" type="presParOf" srcId="{7A85C108-17D3-47CC-988E-673D81FC6AB9}" destId="{7078C5D1-AD75-4B2B-9619-3E862B98FBD5}" srcOrd="0" destOrd="0" presId="urn:microsoft.com/office/officeart/2018/2/layout/IconVerticalSolidList"/>
    <dgm:cxn modelId="{466F4D94-83D7-42B9-ABA2-C6D76A0A7E6A}" type="presParOf" srcId="{7A85C108-17D3-47CC-988E-673D81FC6AB9}" destId="{D96B834E-9D3E-4D9A-B8A0-C2C476462607}" srcOrd="1" destOrd="0" presId="urn:microsoft.com/office/officeart/2018/2/layout/IconVerticalSolidList"/>
    <dgm:cxn modelId="{4C84BFBB-0CB8-4A70-AA1C-F93C72BC23D3}" type="presParOf" srcId="{7A85C108-17D3-47CC-988E-673D81FC6AB9}" destId="{E01ECFCC-F624-4610-845E-868E2D3DCD3E}" srcOrd="2" destOrd="0" presId="urn:microsoft.com/office/officeart/2018/2/layout/IconVerticalSolidList"/>
    <dgm:cxn modelId="{81E40545-EE1E-4EF0-B4EC-051F98A7D820}" type="presParOf" srcId="{7A85C108-17D3-47CC-988E-673D81FC6AB9}" destId="{B65B5183-C7EC-433B-BFFE-0AB0327EBFE9}" srcOrd="3" destOrd="0" presId="urn:microsoft.com/office/officeart/2018/2/layout/IconVerticalSolidList"/>
    <dgm:cxn modelId="{52382FF8-A3F6-4227-AA10-4DD68D3BA8D0}" type="presParOf" srcId="{CD52848C-973A-4D63-8324-D119EEE21825}" destId="{D0F2D92E-ABAB-414D-991D-FE68B97435BA}" srcOrd="5" destOrd="0" presId="urn:microsoft.com/office/officeart/2018/2/layout/IconVerticalSolidList"/>
    <dgm:cxn modelId="{5EEBFCAD-329A-41BC-9CD0-86768DB5EBBB}" type="presParOf" srcId="{CD52848C-973A-4D63-8324-D119EEE21825}" destId="{3234A535-BC33-4EDB-A3F8-7AFDE9711FB8}" srcOrd="6" destOrd="0" presId="urn:microsoft.com/office/officeart/2018/2/layout/IconVerticalSolidList"/>
    <dgm:cxn modelId="{3D435C1F-80DC-4370-9ECF-FC71934A1F63}" type="presParOf" srcId="{3234A535-BC33-4EDB-A3F8-7AFDE9711FB8}" destId="{B1A6FFAD-9855-4E2D-894E-92B5EE13E564}" srcOrd="0" destOrd="0" presId="urn:microsoft.com/office/officeart/2018/2/layout/IconVerticalSolidList"/>
    <dgm:cxn modelId="{C20D5EF8-26AB-4F15-81B3-AAF21A6DEF86}" type="presParOf" srcId="{3234A535-BC33-4EDB-A3F8-7AFDE9711FB8}" destId="{0D22459F-78C5-413E-9A91-5EFD553473D5}" srcOrd="1" destOrd="0" presId="urn:microsoft.com/office/officeart/2018/2/layout/IconVerticalSolidList"/>
    <dgm:cxn modelId="{D3197303-2069-4F5C-844B-2236DC40B987}" type="presParOf" srcId="{3234A535-BC33-4EDB-A3F8-7AFDE9711FB8}" destId="{42E2617C-7A37-4505-A3ED-38210D8302D6}" srcOrd="2" destOrd="0" presId="urn:microsoft.com/office/officeart/2018/2/layout/IconVerticalSolidList"/>
    <dgm:cxn modelId="{DA97B9BD-7810-4A50-83D5-A9445E5E61B5}" type="presParOf" srcId="{3234A535-BC33-4EDB-A3F8-7AFDE9711FB8}" destId="{64DA8719-AA5F-4DD0-922B-81A19A767FC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EB09B6-2AA4-4F84-B6D6-17CFB4691331}">
      <dsp:nvSpPr>
        <dsp:cNvPr id="0" name=""/>
        <dsp:cNvSpPr/>
      </dsp:nvSpPr>
      <dsp:spPr>
        <a:xfrm>
          <a:off x="0" y="701546"/>
          <a:ext cx="5751870" cy="617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Located within Pembrokeshire Coast National Park </a:t>
          </a:r>
          <a:r>
            <a:rPr lang="en-GB" sz="1600" kern="1200" dirty="0"/>
            <a:t>(Wales, 2023)</a:t>
          </a:r>
        </a:p>
      </dsp:txBody>
      <dsp:txXfrm>
        <a:off x="30157" y="731703"/>
        <a:ext cx="5691556" cy="557446"/>
      </dsp:txXfrm>
    </dsp:sp>
    <dsp:sp modelId="{9A20D8B2-2A51-4424-B164-80C9CDE715DE}">
      <dsp:nvSpPr>
        <dsp:cNvPr id="0" name=""/>
        <dsp:cNvSpPr/>
      </dsp:nvSpPr>
      <dsp:spPr>
        <a:xfrm>
          <a:off x="0" y="1365386"/>
          <a:ext cx="5751870" cy="617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Historic coastal town in Pembrokeshire</a:t>
          </a:r>
          <a:endParaRPr lang="en-GB" sz="1600" kern="1200" dirty="0"/>
        </a:p>
      </dsp:txBody>
      <dsp:txXfrm>
        <a:off x="30157" y="1395543"/>
        <a:ext cx="5691556" cy="557446"/>
      </dsp:txXfrm>
    </dsp:sp>
    <dsp:sp modelId="{595563F1-E2AF-47AB-A661-795C411343C8}">
      <dsp:nvSpPr>
        <dsp:cNvPr id="0" name=""/>
        <dsp:cNvSpPr/>
      </dsp:nvSpPr>
      <dsp:spPr>
        <a:xfrm>
          <a:off x="0" y="2029226"/>
          <a:ext cx="5751870" cy="617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Holds a </a:t>
          </a:r>
          <a:r>
            <a:rPr lang="en-GB" sz="1600" kern="1200"/>
            <a:t>Strong domestic tourism appeal</a:t>
          </a:r>
        </a:p>
      </dsp:txBody>
      <dsp:txXfrm>
        <a:off x="30157" y="2059383"/>
        <a:ext cx="5691556" cy="557446"/>
      </dsp:txXfrm>
    </dsp:sp>
    <dsp:sp modelId="{EDF3E6E7-9534-49C2-9794-18FBA39204E2}">
      <dsp:nvSpPr>
        <dsp:cNvPr id="0" name=""/>
        <dsp:cNvSpPr/>
      </dsp:nvSpPr>
      <dsp:spPr>
        <a:xfrm>
          <a:off x="0" y="2693066"/>
          <a:ext cx="5751870" cy="617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Limited international market penetration</a:t>
          </a:r>
        </a:p>
      </dsp:txBody>
      <dsp:txXfrm>
        <a:off x="30157" y="2723223"/>
        <a:ext cx="5691556" cy="557446"/>
      </dsp:txXfrm>
    </dsp:sp>
    <dsp:sp modelId="{B1A7374D-BEB8-4F05-B15D-AD5A2293254B}">
      <dsp:nvSpPr>
        <dsp:cNvPr id="0" name=""/>
        <dsp:cNvSpPr/>
      </dsp:nvSpPr>
      <dsp:spPr>
        <a:xfrm>
          <a:off x="0" y="3356906"/>
          <a:ext cx="5751870" cy="617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Accessible Seaside town In Wales from London and England Via Car, National Express or Train (</a:t>
          </a:r>
          <a:r>
            <a:rPr lang="en-GB" sz="1600" kern="1200" dirty="0" err="1"/>
            <a:t>NetworkRail</a:t>
          </a:r>
          <a:r>
            <a:rPr lang="en-GB" sz="1600" kern="1200" dirty="0"/>
            <a:t>, 2019)</a:t>
          </a:r>
        </a:p>
      </dsp:txBody>
      <dsp:txXfrm>
        <a:off x="30157" y="3387063"/>
        <a:ext cx="5691556" cy="5574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80FF79-C1EF-4ABD-84AE-3C7B2FF3B7ED}">
      <dsp:nvSpPr>
        <dsp:cNvPr id="0" name=""/>
        <dsp:cNvSpPr/>
      </dsp:nvSpPr>
      <dsp:spPr>
        <a:xfrm>
          <a:off x="3684" y="0"/>
          <a:ext cx="1235537" cy="36758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0" kern="1200" baseline="0" dirty="0"/>
            <a:t>6.3 million visitors annually to Pembrokeshire </a:t>
          </a: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(Evans, 2025)</a:t>
          </a:r>
          <a:r>
            <a:rPr lang="en-US" sz="1200" i="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GB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684" y="1470355"/>
        <a:ext cx="1235537" cy="1470355"/>
      </dsp:txXfrm>
    </dsp:sp>
    <dsp:sp modelId="{7058A9AF-CEDF-42DE-87F8-90C3079A5E7E}">
      <dsp:nvSpPr>
        <dsp:cNvPr id="0" name=""/>
        <dsp:cNvSpPr/>
      </dsp:nvSpPr>
      <dsp:spPr>
        <a:xfrm>
          <a:off x="40751" y="220553"/>
          <a:ext cx="1161405" cy="1224071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263148-CE20-44F9-97D9-756A167AB09C}">
      <dsp:nvSpPr>
        <dsp:cNvPr id="0" name=""/>
        <dsp:cNvSpPr/>
      </dsp:nvSpPr>
      <dsp:spPr>
        <a:xfrm>
          <a:off x="1276288" y="0"/>
          <a:ext cx="1235537" cy="36758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 dirty="0"/>
            <a:t>Tourism worth </a:t>
          </a:r>
          <a:r>
            <a:rPr lang="en-US" sz="1200" i="0" kern="1200" baseline="0" dirty="0"/>
            <a:t>£604 million per year </a:t>
          </a: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(Evans, 2025)</a:t>
          </a:r>
        </a:p>
      </dsp:txBody>
      <dsp:txXfrm>
        <a:off x="1276288" y="1470355"/>
        <a:ext cx="1235537" cy="1470355"/>
      </dsp:txXfrm>
    </dsp:sp>
    <dsp:sp modelId="{A9B44297-20AC-4141-8DA7-28322C53C785}">
      <dsp:nvSpPr>
        <dsp:cNvPr id="0" name=""/>
        <dsp:cNvSpPr/>
      </dsp:nvSpPr>
      <dsp:spPr>
        <a:xfrm>
          <a:off x="1313354" y="220553"/>
          <a:ext cx="1161405" cy="1224071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8FCD34-DEEE-45BD-94C1-1521C035FC23}">
      <dsp:nvSpPr>
        <dsp:cNvPr id="0" name=""/>
        <dsp:cNvSpPr/>
      </dsp:nvSpPr>
      <dsp:spPr>
        <a:xfrm>
          <a:off x="2552969" y="0"/>
          <a:ext cx="1235537" cy="36758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0" kern="1200" baseline="0" dirty="0"/>
            <a:t>Supports 23% of all local employment </a:t>
          </a: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(Evans, 2025)</a:t>
          </a:r>
        </a:p>
      </dsp:txBody>
      <dsp:txXfrm>
        <a:off x="2552969" y="1470355"/>
        <a:ext cx="1235537" cy="1470355"/>
      </dsp:txXfrm>
    </dsp:sp>
    <dsp:sp modelId="{F6DE8CA4-5A57-42DB-AC8E-9EB45F2861DB}">
      <dsp:nvSpPr>
        <dsp:cNvPr id="0" name=""/>
        <dsp:cNvSpPr/>
      </dsp:nvSpPr>
      <dsp:spPr>
        <a:xfrm>
          <a:off x="2585957" y="220553"/>
          <a:ext cx="1161405" cy="1224071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4268B5-BC5C-4750-853D-8F67FDB1FD21}">
      <dsp:nvSpPr>
        <dsp:cNvPr id="0" name=""/>
        <dsp:cNvSpPr/>
      </dsp:nvSpPr>
      <dsp:spPr>
        <a:xfrm>
          <a:off x="3821495" y="0"/>
          <a:ext cx="1235537" cy="36758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High seasonal demand in summer peak </a:t>
          </a:r>
          <a:endParaRPr lang="en-GB" sz="1200" kern="1200" dirty="0"/>
        </a:p>
      </dsp:txBody>
      <dsp:txXfrm>
        <a:off x="3821495" y="1470355"/>
        <a:ext cx="1235537" cy="1470355"/>
      </dsp:txXfrm>
    </dsp:sp>
    <dsp:sp modelId="{5DC05061-4669-4477-BD91-A7102485E8BF}">
      <dsp:nvSpPr>
        <dsp:cNvPr id="0" name=""/>
        <dsp:cNvSpPr/>
      </dsp:nvSpPr>
      <dsp:spPr>
        <a:xfrm>
          <a:off x="3858561" y="220553"/>
          <a:ext cx="1161405" cy="1224071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BA4649-3ACF-4F0B-8706-6467ABEA20A7}">
      <dsp:nvSpPr>
        <dsp:cNvPr id="0" name=""/>
        <dsp:cNvSpPr/>
      </dsp:nvSpPr>
      <dsp:spPr>
        <a:xfrm>
          <a:off x="5094098" y="0"/>
          <a:ext cx="1235537" cy="36758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Mainly UK visitors </a:t>
          </a: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(Pembrokeshire Council, 2017)</a:t>
          </a:r>
          <a:r>
            <a:rPr lang="en-US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GB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094098" y="1470355"/>
        <a:ext cx="1235537" cy="1470355"/>
      </dsp:txXfrm>
    </dsp:sp>
    <dsp:sp modelId="{E3A3170A-FF6B-4B5C-8AC8-5E56C10EE904}">
      <dsp:nvSpPr>
        <dsp:cNvPr id="0" name=""/>
        <dsp:cNvSpPr/>
      </dsp:nvSpPr>
      <dsp:spPr>
        <a:xfrm>
          <a:off x="5131164" y="220553"/>
          <a:ext cx="1161405" cy="1224071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3388A7-48A8-4886-8238-6BEA60735C62}">
      <dsp:nvSpPr>
        <dsp:cNvPr id="0" name=""/>
        <dsp:cNvSpPr/>
      </dsp:nvSpPr>
      <dsp:spPr>
        <a:xfrm>
          <a:off x="6366702" y="0"/>
          <a:ext cx="1235537" cy="36758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Short average stay duration </a:t>
          </a: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(Pembrokeshire Council, 2017)</a:t>
          </a:r>
          <a:r>
            <a:rPr lang="en-US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 </a:t>
          </a:r>
          <a:endParaRPr lang="en-GB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366702" y="1470355"/>
        <a:ext cx="1235537" cy="1470355"/>
      </dsp:txXfrm>
    </dsp:sp>
    <dsp:sp modelId="{715DA473-9E23-4E0F-8799-094254260E37}">
      <dsp:nvSpPr>
        <dsp:cNvPr id="0" name=""/>
        <dsp:cNvSpPr/>
      </dsp:nvSpPr>
      <dsp:spPr>
        <a:xfrm>
          <a:off x="6403768" y="220553"/>
          <a:ext cx="1161405" cy="1224071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D96EFE-B4AC-4D5F-B8A7-8520D91B57B7}">
      <dsp:nvSpPr>
        <dsp:cNvPr id="0" name=""/>
        <dsp:cNvSpPr/>
      </dsp:nvSpPr>
      <dsp:spPr>
        <a:xfrm>
          <a:off x="7639305" y="0"/>
          <a:ext cx="1235537" cy="36758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Tourism-dependent local economy </a:t>
          </a:r>
          <a:endParaRPr lang="en-GB" sz="1200" kern="1200"/>
        </a:p>
      </dsp:txBody>
      <dsp:txXfrm>
        <a:off x="7639305" y="1470355"/>
        <a:ext cx="1235537" cy="1470355"/>
      </dsp:txXfrm>
    </dsp:sp>
    <dsp:sp modelId="{62AFC98D-CB1E-4B4B-BBA9-38DDAD77154B}">
      <dsp:nvSpPr>
        <dsp:cNvPr id="0" name=""/>
        <dsp:cNvSpPr/>
      </dsp:nvSpPr>
      <dsp:spPr>
        <a:xfrm>
          <a:off x="7676371" y="220553"/>
          <a:ext cx="1161405" cy="1224071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489112-FE01-4315-BF56-C1BE62301335}">
      <dsp:nvSpPr>
        <dsp:cNvPr id="0" name=""/>
        <dsp:cNvSpPr/>
      </dsp:nvSpPr>
      <dsp:spPr>
        <a:xfrm>
          <a:off x="355141" y="2940711"/>
          <a:ext cx="8168245" cy="551383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8C419F-1627-4615-B465-6E7E56C966FF}">
      <dsp:nvSpPr>
        <dsp:cNvPr id="0" name=""/>
        <dsp:cNvSpPr/>
      </dsp:nvSpPr>
      <dsp:spPr>
        <a:xfrm>
          <a:off x="884421" y="364"/>
          <a:ext cx="750585" cy="75058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F368E7-CCE8-4072-898F-B43665760352}">
      <dsp:nvSpPr>
        <dsp:cNvPr id="0" name=""/>
        <dsp:cNvSpPr/>
      </dsp:nvSpPr>
      <dsp:spPr>
        <a:xfrm>
          <a:off x="1044382" y="160325"/>
          <a:ext cx="430664" cy="4306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F91339-0EF4-40DA-B18E-53C417FFF1F8}">
      <dsp:nvSpPr>
        <dsp:cNvPr id="0" name=""/>
        <dsp:cNvSpPr/>
      </dsp:nvSpPr>
      <dsp:spPr>
        <a:xfrm>
          <a:off x="644479" y="984739"/>
          <a:ext cx="1230468" cy="676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Political: Welsh Government has a focus on sustainable tourism </a:t>
          </a:r>
          <a:r>
            <a:rPr lang="en-GB" sz="1100" kern="1200" dirty="0"/>
            <a:t>(</a:t>
          </a:r>
          <a:r>
            <a:rPr lang="en-GB" sz="1100" kern="1200" dirty="0" err="1"/>
            <a:t>Gov.Wales</a:t>
          </a:r>
          <a:r>
            <a:rPr lang="en-GB" sz="1100" kern="1200" dirty="0"/>
            <a:t>, 2026)</a:t>
          </a:r>
        </a:p>
      </dsp:txBody>
      <dsp:txXfrm>
        <a:off x="644479" y="984739"/>
        <a:ext cx="1230468" cy="676757"/>
      </dsp:txXfrm>
    </dsp:sp>
    <dsp:sp modelId="{F184DF16-4E7D-470F-8582-748228A84C02}">
      <dsp:nvSpPr>
        <dsp:cNvPr id="0" name=""/>
        <dsp:cNvSpPr/>
      </dsp:nvSpPr>
      <dsp:spPr>
        <a:xfrm>
          <a:off x="2330222" y="364"/>
          <a:ext cx="750585" cy="75058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ECFBE1-46EE-4B63-8E90-42CA66C162F8}">
      <dsp:nvSpPr>
        <dsp:cNvPr id="0" name=""/>
        <dsp:cNvSpPr/>
      </dsp:nvSpPr>
      <dsp:spPr>
        <a:xfrm>
          <a:off x="2490182" y="160325"/>
          <a:ext cx="430664" cy="4306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1B41AC-5446-4E06-A77B-73CD0E33134F}">
      <dsp:nvSpPr>
        <dsp:cNvPr id="0" name=""/>
        <dsp:cNvSpPr/>
      </dsp:nvSpPr>
      <dsp:spPr>
        <a:xfrm>
          <a:off x="2090280" y="984739"/>
          <a:ext cx="1230468" cy="676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Economic: Cost-of-living crisis reducing the possibility to travel </a:t>
          </a:r>
          <a:r>
            <a:rPr lang="en-GB" sz="1100" kern="1200" dirty="0"/>
            <a:t>(Yang et al., 2024)</a:t>
          </a:r>
        </a:p>
      </dsp:txBody>
      <dsp:txXfrm>
        <a:off x="2090280" y="984739"/>
        <a:ext cx="1230468" cy="676757"/>
      </dsp:txXfrm>
    </dsp:sp>
    <dsp:sp modelId="{C5115D7F-B707-42BA-A17F-B6279ACFAF6C}">
      <dsp:nvSpPr>
        <dsp:cNvPr id="0" name=""/>
        <dsp:cNvSpPr/>
      </dsp:nvSpPr>
      <dsp:spPr>
        <a:xfrm>
          <a:off x="3776022" y="364"/>
          <a:ext cx="750585" cy="75058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705E1D-F2AB-4AD7-8DA9-D60C554CBD25}">
      <dsp:nvSpPr>
        <dsp:cNvPr id="0" name=""/>
        <dsp:cNvSpPr/>
      </dsp:nvSpPr>
      <dsp:spPr>
        <a:xfrm>
          <a:off x="3935983" y="160325"/>
          <a:ext cx="430664" cy="4306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5B475A-16D4-4ABC-96B3-73D5CAF3EDDC}">
      <dsp:nvSpPr>
        <dsp:cNvPr id="0" name=""/>
        <dsp:cNvSpPr/>
      </dsp:nvSpPr>
      <dsp:spPr>
        <a:xfrm>
          <a:off x="3536081" y="984739"/>
          <a:ext cx="1230468" cy="676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Social: Demand for authentic coastal experiences </a:t>
          </a:r>
          <a:r>
            <a:rPr lang="en-GB" sz="1100" kern="1200" dirty="0"/>
            <a:t>(</a:t>
          </a:r>
          <a:r>
            <a:rPr lang="en-GB" sz="1100" kern="1200" dirty="0" err="1"/>
            <a:t>Maccannell</a:t>
          </a:r>
          <a:r>
            <a:rPr lang="en-GB" sz="1100" kern="1200" dirty="0"/>
            <a:t>, 1976)</a:t>
          </a:r>
        </a:p>
      </dsp:txBody>
      <dsp:txXfrm>
        <a:off x="3536081" y="984739"/>
        <a:ext cx="1230468" cy="676757"/>
      </dsp:txXfrm>
    </dsp:sp>
    <dsp:sp modelId="{8009EBE6-74B3-46C0-8F81-71225991AC29}">
      <dsp:nvSpPr>
        <dsp:cNvPr id="0" name=""/>
        <dsp:cNvSpPr/>
      </dsp:nvSpPr>
      <dsp:spPr>
        <a:xfrm>
          <a:off x="884421" y="1969114"/>
          <a:ext cx="750585" cy="75058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B35C39-6B81-4F96-A16F-8F86E328E9AE}">
      <dsp:nvSpPr>
        <dsp:cNvPr id="0" name=""/>
        <dsp:cNvSpPr/>
      </dsp:nvSpPr>
      <dsp:spPr>
        <a:xfrm>
          <a:off x="1044382" y="2129075"/>
          <a:ext cx="430664" cy="4306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4FDE36-58C5-49CE-83E0-756858339485}">
      <dsp:nvSpPr>
        <dsp:cNvPr id="0" name=""/>
        <dsp:cNvSpPr/>
      </dsp:nvSpPr>
      <dsp:spPr>
        <a:xfrm>
          <a:off x="644479" y="2953489"/>
          <a:ext cx="1230468" cy="676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Technological: </a:t>
          </a:r>
          <a:r>
            <a:rPr lang="en-GB" sz="1100" kern="1200" dirty="0"/>
            <a:t>Need for strong digital marketing presence</a:t>
          </a:r>
        </a:p>
      </dsp:txBody>
      <dsp:txXfrm>
        <a:off x="644479" y="2953489"/>
        <a:ext cx="1230468" cy="676757"/>
      </dsp:txXfrm>
    </dsp:sp>
    <dsp:sp modelId="{640C6DEF-345B-4161-BDC2-5C18B989578D}">
      <dsp:nvSpPr>
        <dsp:cNvPr id="0" name=""/>
        <dsp:cNvSpPr/>
      </dsp:nvSpPr>
      <dsp:spPr>
        <a:xfrm>
          <a:off x="2330222" y="1969114"/>
          <a:ext cx="750585" cy="75058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B94EF1-C954-4233-A3C5-24F3AAFD97CA}">
      <dsp:nvSpPr>
        <dsp:cNvPr id="0" name=""/>
        <dsp:cNvSpPr/>
      </dsp:nvSpPr>
      <dsp:spPr>
        <a:xfrm>
          <a:off x="2490182" y="2129075"/>
          <a:ext cx="430664" cy="4306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5F12CC-29DD-4DB4-B0CC-332B611BABC7}">
      <dsp:nvSpPr>
        <dsp:cNvPr id="0" name=""/>
        <dsp:cNvSpPr/>
      </dsp:nvSpPr>
      <dsp:spPr>
        <a:xfrm>
          <a:off x="2090280" y="2953489"/>
          <a:ext cx="1230468" cy="676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Legal: Coastal conservation laws Could come into place restricting tourism development </a:t>
          </a:r>
          <a:r>
            <a:rPr lang="it-IT" sz="1100" kern="1200" dirty="0"/>
            <a:t>(Aprilina Pawestri et al., 2023)</a:t>
          </a:r>
          <a:endParaRPr lang="en-GB" sz="1100" kern="1200" dirty="0"/>
        </a:p>
      </dsp:txBody>
      <dsp:txXfrm>
        <a:off x="2090280" y="2953489"/>
        <a:ext cx="1230468" cy="676757"/>
      </dsp:txXfrm>
    </dsp:sp>
    <dsp:sp modelId="{B44FE597-0225-406A-B3ED-B65465453A9B}">
      <dsp:nvSpPr>
        <dsp:cNvPr id="0" name=""/>
        <dsp:cNvSpPr/>
      </dsp:nvSpPr>
      <dsp:spPr>
        <a:xfrm>
          <a:off x="3776022" y="1969114"/>
          <a:ext cx="750585" cy="75058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A0120B-360D-4956-86B8-03C5F9EF8946}">
      <dsp:nvSpPr>
        <dsp:cNvPr id="0" name=""/>
        <dsp:cNvSpPr/>
      </dsp:nvSpPr>
      <dsp:spPr>
        <a:xfrm>
          <a:off x="3935983" y="2129075"/>
          <a:ext cx="430664" cy="4306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6BC97D-7F69-41B3-9556-302C42216AC6}">
      <dsp:nvSpPr>
        <dsp:cNvPr id="0" name=""/>
        <dsp:cNvSpPr/>
      </dsp:nvSpPr>
      <dsp:spPr>
        <a:xfrm>
          <a:off x="3536081" y="2953489"/>
          <a:ext cx="1230468" cy="676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Environmental: Pressure on beaches during peak season and a need for sustainable tourism management </a:t>
          </a:r>
          <a:endParaRPr lang="en-GB" sz="1100" kern="1200" dirty="0"/>
        </a:p>
      </dsp:txBody>
      <dsp:txXfrm>
        <a:off x="3536081" y="2953489"/>
        <a:ext cx="1230468" cy="67675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1DE3EB-9B15-4271-810A-E4271FF7BD4A}">
      <dsp:nvSpPr>
        <dsp:cNvPr id="0" name=""/>
        <dsp:cNvSpPr/>
      </dsp:nvSpPr>
      <dsp:spPr>
        <a:xfrm rot="10800000">
          <a:off x="1244624" y="804"/>
          <a:ext cx="4236916" cy="70972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969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Over-reliance on domestic tourism </a:t>
          </a:r>
          <a:endParaRPr lang="en-GB" sz="2000" kern="1200"/>
        </a:p>
      </dsp:txBody>
      <dsp:txXfrm rot="10800000">
        <a:off x="1422055" y="804"/>
        <a:ext cx="4059485" cy="709725"/>
      </dsp:txXfrm>
    </dsp:sp>
    <dsp:sp modelId="{360C57F0-723E-4BA7-9354-929243E24F50}">
      <dsp:nvSpPr>
        <dsp:cNvPr id="0" name=""/>
        <dsp:cNvSpPr/>
      </dsp:nvSpPr>
      <dsp:spPr>
        <a:xfrm>
          <a:off x="889761" y="804"/>
          <a:ext cx="709725" cy="709725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0943CD-14DD-48C2-8BB8-F36C0B13F415}">
      <dsp:nvSpPr>
        <dsp:cNvPr id="0" name=""/>
        <dsp:cNvSpPr/>
      </dsp:nvSpPr>
      <dsp:spPr>
        <a:xfrm rot="10800000">
          <a:off x="1244624" y="922388"/>
          <a:ext cx="4236916" cy="70972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969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Strong seasonality and very summer-focused</a:t>
          </a:r>
          <a:endParaRPr lang="en-GB" sz="2000" kern="1200" dirty="0"/>
        </a:p>
      </dsp:txBody>
      <dsp:txXfrm rot="10800000">
        <a:off x="1422055" y="922388"/>
        <a:ext cx="4059485" cy="709725"/>
      </dsp:txXfrm>
    </dsp:sp>
    <dsp:sp modelId="{F8E5F74C-3CBF-411E-9355-5CCF1ED159BE}">
      <dsp:nvSpPr>
        <dsp:cNvPr id="0" name=""/>
        <dsp:cNvSpPr/>
      </dsp:nvSpPr>
      <dsp:spPr>
        <a:xfrm>
          <a:off x="889761" y="922388"/>
          <a:ext cx="709725" cy="709725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5697D1-58A1-4B99-8E07-CC737B03FC1D}">
      <dsp:nvSpPr>
        <dsp:cNvPr id="0" name=""/>
        <dsp:cNvSpPr/>
      </dsp:nvSpPr>
      <dsp:spPr>
        <a:xfrm rot="10800000">
          <a:off x="1244624" y="1843971"/>
          <a:ext cx="4236916" cy="70972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969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Underdeveloped international marketing </a:t>
          </a:r>
          <a:endParaRPr lang="en-GB" sz="2000" kern="1200" dirty="0"/>
        </a:p>
      </dsp:txBody>
      <dsp:txXfrm rot="10800000">
        <a:off x="1422055" y="1843971"/>
        <a:ext cx="4059485" cy="709725"/>
      </dsp:txXfrm>
    </dsp:sp>
    <dsp:sp modelId="{769455A1-3E81-4903-95D0-532B6264931F}">
      <dsp:nvSpPr>
        <dsp:cNvPr id="0" name=""/>
        <dsp:cNvSpPr/>
      </dsp:nvSpPr>
      <dsp:spPr>
        <a:xfrm>
          <a:off x="889761" y="1843971"/>
          <a:ext cx="709725" cy="709725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16C2BB-A1CF-464C-B738-66D18696C5A2}">
      <dsp:nvSpPr>
        <dsp:cNvPr id="0" name=""/>
        <dsp:cNvSpPr/>
      </dsp:nvSpPr>
      <dsp:spPr>
        <a:xfrm rot="10800000">
          <a:off x="1244624" y="2765555"/>
          <a:ext cx="4236916" cy="70972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969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Pressure on local infrastructure</a:t>
          </a:r>
          <a:endParaRPr lang="en-GB" sz="2000" kern="1200"/>
        </a:p>
      </dsp:txBody>
      <dsp:txXfrm rot="10800000">
        <a:off x="1422055" y="2765555"/>
        <a:ext cx="4059485" cy="709725"/>
      </dsp:txXfrm>
    </dsp:sp>
    <dsp:sp modelId="{EEA4EE8E-9A6D-45B7-A128-961EA5A9A83B}">
      <dsp:nvSpPr>
        <dsp:cNvPr id="0" name=""/>
        <dsp:cNvSpPr/>
      </dsp:nvSpPr>
      <dsp:spPr>
        <a:xfrm>
          <a:off x="889761" y="2765555"/>
          <a:ext cx="709725" cy="709725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D4D790-50E9-4EC8-967F-1D047DEB0AD1}">
      <dsp:nvSpPr>
        <dsp:cNvPr id="0" name=""/>
        <dsp:cNvSpPr/>
      </dsp:nvSpPr>
      <dsp:spPr>
        <a:xfrm rot="10800000">
          <a:off x="1244624" y="3687138"/>
          <a:ext cx="4236916" cy="70972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969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Poor connectivity reduces international appeal</a:t>
          </a:r>
          <a:r>
            <a:rPr lang="en-US" sz="2000" b="0" i="0" kern="1200" baseline="0" dirty="0"/>
            <a:t> </a:t>
          </a:r>
          <a:endParaRPr lang="en-GB" sz="2000" kern="1200" dirty="0"/>
        </a:p>
      </dsp:txBody>
      <dsp:txXfrm rot="10800000">
        <a:off x="1422055" y="3687138"/>
        <a:ext cx="4059485" cy="709725"/>
      </dsp:txXfrm>
    </dsp:sp>
    <dsp:sp modelId="{49A1172A-49A2-43BF-96AC-B113246C8056}">
      <dsp:nvSpPr>
        <dsp:cNvPr id="0" name=""/>
        <dsp:cNvSpPr/>
      </dsp:nvSpPr>
      <dsp:spPr>
        <a:xfrm>
          <a:off x="889761" y="3687138"/>
          <a:ext cx="709725" cy="709725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1774F8-97F5-43F1-BB8C-531FBE5871BF}">
      <dsp:nvSpPr>
        <dsp:cNvPr id="0" name=""/>
        <dsp:cNvSpPr/>
      </dsp:nvSpPr>
      <dsp:spPr>
        <a:xfrm rot="10800000">
          <a:off x="1244624" y="4608722"/>
          <a:ext cx="4236916" cy="70972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969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Low off-season economic take</a:t>
          </a:r>
        </a:p>
      </dsp:txBody>
      <dsp:txXfrm rot="10800000">
        <a:off x="1422055" y="4608722"/>
        <a:ext cx="4059485" cy="709725"/>
      </dsp:txXfrm>
    </dsp:sp>
    <dsp:sp modelId="{A5688C50-BD9D-4009-9ABB-6B177D41729F}">
      <dsp:nvSpPr>
        <dsp:cNvPr id="0" name=""/>
        <dsp:cNvSpPr/>
      </dsp:nvSpPr>
      <dsp:spPr>
        <a:xfrm>
          <a:off x="889761" y="4608722"/>
          <a:ext cx="709725" cy="709725"/>
        </a:xfrm>
        <a:prstGeom prst="ellipse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6BA52B-768C-4223-8BD0-04D3A6807324}">
      <dsp:nvSpPr>
        <dsp:cNvPr id="0" name=""/>
        <dsp:cNvSpPr/>
      </dsp:nvSpPr>
      <dsp:spPr>
        <a:xfrm>
          <a:off x="0" y="302032"/>
          <a:ext cx="1819984" cy="10919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 dirty="0"/>
            <a:t>Cornwall has shown success with </a:t>
          </a:r>
          <a:r>
            <a:rPr lang="en-US" sz="1200" kern="1200" dirty="0"/>
            <a:t>s</a:t>
          </a:r>
          <a:r>
            <a:rPr lang="en-US" sz="1200" b="0" i="0" kern="1200" baseline="0" dirty="0"/>
            <a:t>trong international coastal branding</a:t>
          </a:r>
          <a:r>
            <a:rPr lang="en-US" sz="1200" b="0" i="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GB" sz="1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(Trelease, 2021)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302032"/>
        <a:ext cx="1819984" cy="1091990"/>
      </dsp:txXfrm>
    </dsp:sp>
    <dsp:sp modelId="{EC490B3F-2B91-45FD-9771-12393480F7CE}">
      <dsp:nvSpPr>
        <dsp:cNvPr id="0" name=""/>
        <dsp:cNvSpPr/>
      </dsp:nvSpPr>
      <dsp:spPr>
        <a:xfrm>
          <a:off x="2001982" y="302032"/>
          <a:ext cx="1819984" cy="10919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 dirty="0"/>
            <a:t>Year-round tourism growth with around </a:t>
          </a:r>
          <a:r>
            <a:rPr lang="en-US" sz="1200" b="1" kern="1200" dirty="0"/>
            <a:t>4 million overnight visitors + 14 million day trips annually </a:t>
          </a:r>
          <a:r>
            <a:rPr lang="en-GB" sz="1200" kern="1200" dirty="0"/>
            <a:t>(Cornwall Opportunities, 2026)</a:t>
          </a:r>
          <a:endParaRPr lang="en-US" sz="1200" kern="1200" dirty="0"/>
        </a:p>
      </dsp:txBody>
      <dsp:txXfrm>
        <a:off x="2001982" y="302032"/>
        <a:ext cx="1819984" cy="1091990"/>
      </dsp:txXfrm>
    </dsp:sp>
    <dsp:sp modelId="{6921308E-56DD-40B6-80FC-9B8288F6F268}">
      <dsp:nvSpPr>
        <dsp:cNvPr id="0" name=""/>
        <dsp:cNvSpPr/>
      </dsp:nvSpPr>
      <dsp:spPr>
        <a:xfrm>
          <a:off x="4003965" y="302032"/>
          <a:ext cx="1819984" cy="10919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They also f</a:t>
          </a:r>
          <a:r>
            <a:rPr lang="en-US" sz="1200" b="0" i="0" kern="1200" baseline="0" dirty="0"/>
            <a:t>ocus on sustainability &amp; experiences </a:t>
          </a:r>
          <a:endParaRPr lang="en-US" sz="1200" kern="1200" dirty="0"/>
        </a:p>
      </dsp:txBody>
      <dsp:txXfrm>
        <a:off x="4003965" y="302032"/>
        <a:ext cx="1819984" cy="1091990"/>
      </dsp:txXfrm>
    </dsp:sp>
    <dsp:sp modelId="{0C3C1659-E086-40B4-ABBF-804CA597FA3D}">
      <dsp:nvSpPr>
        <dsp:cNvPr id="0" name=""/>
        <dsp:cNvSpPr/>
      </dsp:nvSpPr>
      <dsp:spPr>
        <a:xfrm>
          <a:off x="0" y="1576021"/>
          <a:ext cx="1819984" cy="10919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Lessons to be learnt:</a:t>
          </a:r>
        </a:p>
      </dsp:txBody>
      <dsp:txXfrm>
        <a:off x="0" y="1576021"/>
        <a:ext cx="1819984" cy="1091990"/>
      </dsp:txXfrm>
    </dsp:sp>
    <dsp:sp modelId="{4B93D138-0791-4FFB-BFC0-9952C0AEF9B9}">
      <dsp:nvSpPr>
        <dsp:cNvPr id="0" name=""/>
        <dsp:cNvSpPr/>
      </dsp:nvSpPr>
      <dsp:spPr>
        <a:xfrm>
          <a:off x="2001982" y="1576021"/>
          <a:ext cx="1819984" cy="10919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Create more Branding + coastal experiences </a:t>
          </a:r>
        </a:p>
      </dsp:txBody>
      <dsp:txXfrm>
        <a:off x="2001982" y="1576021"/>
        <a:ext cx="1819984" cy="1091990"/>
      </dsp:txXfrm>
    </dsp:sp>
    <dsp:sp modelId="{E3A5DD4D-67E3-4A03-A674-486E7DE89C08}">
      <dsp:nvSpPr>
        <dsp:cNvPr id="0" name=""/>
        <dsp:cNvSpPr/>
      </dsp:nvSpPr>
      <dsp:spPr>
        <a:xfrm>
          <a:off x="4003965" y="1576021"/>
          <a:ext cx="1819984" cy="10919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Encourage Off-season activities</a:t>
          </a:r>
        </a:p>
      </dsp:txBody>
      <dsp:txXfrm>
        <a:off x="4003965" y="1576021"/>
        <a:ext cx="1819984" cy="109199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FF24B0-00E7-4DEA-B152-1073ADAD02F5}">
      <dsp:nvSpPr>
        <dsp:cNvPr id="0" name=""/>
        <dsp:cNvSpPr/>
      </dsp:nvSpPr>
      <dsp:spPr>
        <a:xfrm>
          <a:off x="1391863" y="3190"/>
          <a:ext cx="2421910" cy="14531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Develop coastal activity packages such as walking and kayaking </a:t>
          </a:r>
          <a:endParaRPr lang="en-US" sz="1900" kern="1200"/>
        </a:p>
      </dsp:txBody>
      <dsp:txXfrm>
        <a:off x="1434424" y="45751"/>
        <a:ext cx="2336788" cy="1368024"/>
      </dsp:txXfrm>
    </dsp:sp>
    <dsp:sp modelId="{49AFCFD8-E03A-45C2-BE76-489219D3670C}">
      <dsp:nvSpPr>
        <dsp:cNvPr id="0" name=""/>
        <dsp:cNvSpPr/>
      </dsp:nvSpPr>
      <dsp:spPr>
        <a:xfrm>
          <a:off x="4026902" y="429446"/>
          <a:ext cx="513444" cy="60063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4026902" y="549573"/>
        <a:ext cx="359411" cy="360379"/>
      </dsp:txXfrm>
    </dsp:sp>
    <dsp:sp modelId="{D2A512BF-E366-4471-B214-846A36CA79E6}">
      <dsp:nvSpPr>
        <dsp:cNvPr id="0" name=""/>
        <dsp:cNvSpPr/>
      </dsp:nvSpPr>
      <dsp:spPr>
        <a:xfrm>
          <a:off x="4782538" y="3190"/>
          <a:ext cx="2421910" cy="14531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Promote off-season tourism such as wellness and retreats</a:t>
          </a:r>
          <a:endParaRPr lang="en-US" sz="1900" kern="1200"/>
        </a:p>
      </dsp:txBody>
      <dsp:txXfrm>
        <a:off x="4825099" y="45751"/>
        <a:ext cx="2336788" cy="1368024"/>
      </dsp:txXfrm>
    </dsp:sp>
    <dsp:sp modelId="{10084C79-BAB4-4F69-8E5F-9554100068F6}">
      <dsp:nvSpPr>
        <dsp:cNvPr id="0" name=""/>
        <dsp:cNvSpPr/>
      </dsp:nvSpPr>
      <dsp:spPr>
        <a:xfrm rot="5400000">
          <a:off x="5736770" y="1625870"/>
          <a:ext cx="513444" cy="60063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-5400000">
        <a:off x="5813303" y="1669465"/>
        <a:ext cx="360379" cy="359411"/>
      </dsp:txXfrm>
    </dsp:sp>
    <dsp:sp modelId="{18BAE6FB-5E65-4756-974B-B19328AD5C85}">
      <dsp:nvSpPr>
        <dsp:cNvPr id="0" name=""/>
        <dsp:cNvSpPr/>
      </dsp:nvSpPr>
      <dsp:spPr>
        <a:xfrm>
          <a:off x="4782538" y="2425100"/>
          <a:ext cx="2421910" cy="145314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Improve digital marketing targeting international audiences </a:t>
          </a:r>
          <a:endParaRPr lang="en-US" sz="1900" kern="1200"/>
        </a:p>
      </dsp:txBody>
      <dsp:txXfrm>
        <a:off x="4825099" y="2467661"/>
        <a:ext cx="2336788" cy="1368024"/>
      </dsp:txXfrm>
    </dsp:sp>
    <dsp:sp modelId="{224C0016-371C-48CC-BFD1-E5FC9FA20D22}">
      <dsp:nvSpPr>
        <dsp:cNvPr id="0" name=""/>
        <dsp:cNvSpPr/>
      </dsp:nvSpPr>
      <dsp:spPr>
        <a:xfrm rot="10800000">
          <a:off x="4055964" y="2851356"/>
          <a:ext cx="513444" cy="600633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10800000">
        <a:off x="4209997" y="2971483"/>
        <a:ext cx="359411" cy="360379"/>
      </dsp:txXfrm>
    </dsp:sp>
    <dsp:sp modelId="{7039860A-12DB-438B-98A9-892E32B0FFFF}">
      <dsp:nvSpPr>
        <dsp:cNvPr id="0" name=""/>
        <dsp:cNvSpPr/>
      </dsp:nvSpPr>
      <dsp:spPr>
        <a:xfrm>
          <a:off x="1391863" y="2425100"/>
          <a:ext cx="2421910" cy="14531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Partnerships with airlines / tour operators to extend reach</a:t>
          </a:r>
          <a:endParaRPr lang="en-US" sz="1900" kern="1200"/>
        </a:p>
      </dsp:txBody>
      <dsp:txXfrm>
        <a:off x="1434424" y="2467661"/>
        <a:ext cx="2336788" cy="136802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65482B-7912-40D3-B6D4-37E0ABDE2616}">
      <dsp:nvSpPr>
        <dsp:cNvPr id="0" name=""/>
        <dsp:cNvSpPr/>
      </dsp:nvSpPr>
      <dsp:spPr>
        <a:xfrm>
          <a:off x="582441" y="857764"/>
          <a:ext cx="1247033" cy="124703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03F4D0-8BDD-47D5-9328-49F907080CDA}">
      <dsp:nvSpPr>
        <dsp:cNvPr id="0" name=""/>
        <dsp:cNvSpPr/>
      </dsp:nvSpPr>
      <dsp:spPr>
        <a:xfrm>
          <a:off x="848202" y="1123525"/>
          <a:ext cx="715510" cy="7155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8B8486-93C7-446C-A372-A43131968C09}">
      <dsp:nvSpPr>
        <dsp:cNvPr id="0" name=""/>
        <dsp:cNvSpPr/>
      </dsp:nvSpPr>
      <dsp:spPr>
        <a:xfrm>
          <a:off x="183800" y="2493217"/>
          <a:ext cx="2044316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 dirty="0"/>
            <a:t>Primary: Germany, Netherlands for the nature tourism demand </a:t>
          </a:r>
          <a:endParaRPr lang="en-US" sz="1100" kern="1200" dirty="0"/>
        </a:p>
      </dsp:txBody>
      <dsp:txXfrm>
        <a:off x="183800" y="2493217"/>
        <a:ext cx="2044316" cy="742500"/>
      </dsp:txXfrm>
    </dsp:sp>
    <dsp:sp modelId="{324DE940-B09F-4E1F-BD9D-8003BDA70D80}">
      <dsp:nvSpPr>
        <dsp:cNvPr id="0" name=""/>
        <dsp:cNvSpPr/>
      </dsp:nvSpPr>
      <dsp:spPr>
        <a:xfrm>
          <a:off x="2984513" y="857764"/>
          <a:ext cx="1247033" cy="124703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DA4813-5FBE-40DA-A65A-9FFB1FDD585A}">
      <dsp:nvSpPr>
        <dsp:cNvPr id="0" name=""/>
        <dsp:cNvSpPr/>
      </dsp:nvSpPr>
      <dsp:spPr>
        <a:xfrm>
          <a:off x="3250275" y="1123525"/>
          <a:ext cx="715510" cy="7155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99E662-3A0C-434D-8942-8C72D690987A}">
      <dsp:nvSpPr>
        <dsp:cNvPr id="0" name=""/>
        <dsp:cNvSpPr/>
      </dsp:nvSpPr>
      <dsp:spPr>
        <a:xfrm>
          <a:off x="2585872" y="2493217"/>
          <a:ext cx="2044316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 dirty="0"/>
            <a:t>Secondary: USA and Canada for the heritage + coastal appeal</a:t>
          </a:r>
          <a:endParaRPr lang="en-US" sz="1100" kern="1200" dirty="0"/>
        </a:p>
      </dsp:txBody>
      <dsp:txXfrm>
        <a:off x="2585872" y="2493217"/>
        <a:ext cx="2044316" cy="742500"/>
      </dsp:txXfrm>
    </dsp:sp>
    <dsp:sp modelId="{ED3A65C5-5C98-4580-8E72-E66366EFBF2D}">
      <dsp:nvSpPr>
        <dsp:cNvPr id="0" name=""/>
        <dsp:cNvSpPr/>
      </dsp:nvSpPr>
      <dsp:spPr>
        <a:xfrm>
          <a:off x="5386585" y="857764"/>
          <a:ext cx="1247033" cy="124703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5A4908-5EDA-48F0-8211-26D864EE7F3F}">
      <dsp:nvSpPr>
        <dsp:cNvPr id="0" name=""/>
        <dsp:cNvSpPr/>
      </dsp:nvSpPr>
      <dsp:spPr>
        <a:xfrm>
          <a:off x="5652347" y="1123525"/>
          <a:ext cx="715510" cy="7155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945117-8D02-4956-B537-463DE368FEF7}">
      <dsp:nvSpPr>
        <dsp:cNvPr id="0" name=""/>
        <dsp:cNvSpPr/>
      </dsp:nvSpPr>
      <dsp:spPr>
        <a:xfrm>
          <a:off x="4987944" y="2493217"/>
          <a:ext cx="2044316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 dirty="0"/>
            <a:t>High-value eco-conscious travelers </a:t>
          </a:r>
          <a:endParaRPr lang="en-US" sz="1100" kern="1200" dirty="0"/>
        </a:p>
      </dsp:txBody>
      <dsp:txXfrm>
        <a:off x="4987944" y="2493217"/>
        <a:ext cx="2044316" cy="742500"/>
      </dsp:txXfrm>
    </dsp:sp>
    <dsp:sp modelId="{5B0D524C-AD37-4884-834A-7BF6FB396576}">
      <dsp:nvSpPr>
        <dsp:cNvPr id="0" name=""/>
        <dsp:cNvSpPr/>
      </dsp:nvSpPr>
      <dsp:spPr>
        <a:xfrm>
          <a:off x="7788658" y="857764"/>
          <a:ext cx="1247033" cy="124703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EF2FE6-35F6-47C0-9518-FAD5B863810A}">
      <dsp:nvSpPr>
        <dsp:cNvPr id="0" name=""/>
        <dsp:cNvSpPr/>
      </dsp:nvSpPr>
      <dsp:spPr>
        <a:xfrm>
          <a:off x="8054419" y="1123525"/>
          <a:ext cx="715510" cy="7155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228127-4ECB-48BD-A625-415F473958AF}">
      <dsp:nvSpPr>
        <dsp:cNvPr id="0" name=""/>
        <dsp:cNvSpPr/>
      </dsp:nvSpPr>
      <dsp:spPr>
        <a:xfrm>
          <a:off x="7390016" y="2493217"/>
          <a:ext cx="2044316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 dirty="0"/>
            <a:t>There is Growing interest in UK coastal destinations post-COVID </a:t>
          </a:r>
          <a:r>
            <a:rPr lang="en-US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(National coastal tourism academy, 2013)</a:t>
          </a:r>
          <a:r>
            <a:rPr lang="en-US" sz="1100" b="0" i="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US" sz="11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390016" y="2493217"/>
        <a:ext cx="2044316" cy="7425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FE3785-9C83-42A8-92AA-33E2747F0695}">
      <dsp:nvSpPr>
        <dsp:cNvPr id="0" name=""/>
        <dsp:cNvSpPr/>
      </dsp:nvSpPr>
      <dsp:spPr>
        <a:xfrm>
          <a:off x="1338562" y="2225"/>
          <a:ext cx="5354251" cy="115280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887" tIns="292813" rIns="103887" bIns="29281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Protect coastal ecosystems </a:t>
          </a:r>
        </a:p>
      </dsp:txBody>
      <dsp:txXfrm>
        <a:off x="1338562" y="2225"/>
        <a:ext cx="5354251" cy="1152808"/>
      </dsp:txXfrm>
    </dsp:sp>
    <dsp:sp modelId="{12DB9825-A774-4F27-9A4C-1AB840E948CF}">
      <dsp:nvSpPr>
        <dsp:cNvPr id="0" name=""/>
        <dsp:cNvSpPr/>
      </dsp:nvSpPr>
      <dsp:spPr>
        <a:xfrm>
          <a:off x="0" y="2225"/>
          <a:ext cx="1338562" cy="115280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32" tIns="113872" rIns="70832" bIns="113872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Protect</a:t>
          </a:r>
        </a:p>
      </dsp:txBody>
      <dsp:txXfrm>
        <a:off x="0" y="2225"/>
        <a:ext cx="1338562" cy="1152808"/>
      </dsp:txXfrm>
    </dsp:sp>
    <dsp:sp modelId="{45050EB8-7ECB-47D4-916B-3EB65669195F}">
      <dsp:nvSpPr>
        <dsp:cNvPr id="0" name=""/>
        <dsp:cNvSpPr/>
      </dsp:nvSpPr>
      <dsp:spPr>
        <a:xfrm>
          <a:off x="1338562" y="1224202"/>
          <a:ext cx="5354251" cy="1152808"/>
        </a:xfrm>
        <a:prstGeom prst="rect">
          <a:avLst/>
        </a:prstGeom>
        <a:gradFill rotWithShape="0">
          <a:gsLst>
            <a:gs pos="0">
              <a:schemeClr val="accent2">
                <a:hueOff val="-482067"/>
                <a:satOff val="-3308"/>
                <a:lumOff val="1699"/>
                <a:alphaOff val="0"/>
                <a:tint val="96000"/>
                <a:lumMod val="100000"/>
              </a:schemeClr>
            </a:gs>
            <a:gs pos="78000">
              <a:schemeClr val="accent2">
                <a:hueOff val="-482067"/>
                <a:satOff val="-3308"/>
                <a:lumOff val="1699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482067"/>
              <a:satOff val="-3308"/>
              <a:lumOff val="1699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887" tIns="292813" rIns="103887" bIns="29281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Manage overtourism in peak months </a:t>
          </a:r>
        </a:p>
      </dsp:txBody>
      <dsp:txXfrm>
        <a:off x="1338562" y="1224202"/>
        <a:ext cx="5354251" cy="1152808"/>
      </dsp:txXfrm>
    </dsp:sp>
    <dsp:sp modelId="{6C248478-6E5A-4414-B7E7-6BBBCAFB189A}">
      <dsp:nvSpPr>
        <dsp:cNvPr id="0" name=""/>
        <dsp:cNvSpPr/>
      </dsp:nvSpPr>
      <dsp:spPr>
        <a:xfrm>
          <a:off x="0" y="1224202"/>
          <a:ext cx="1338562" cy="115280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-482067"/>
              <a:satOff val="-3308"/>
              <a:lumOff val="169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32" tIns="113872" rIns="70832" bIns="113872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Manage</a:t>
          </a:r>
        </a:p>
      </dsp:txBody>
      <dsp:txXfrm>
        <a:off x="0" y="1224202"/>
        <a:ext cx="1338562" cy="1152808"/>
      </dsp:txXfrm>
    </dsp:sp>
    <dsp:sp modelId="{9E13F815-48E1-43B8-9443-29D9E15C6A59}">
      <dsp:nvSpPr>
        <dsp:cNvPr id="0" name=""/>
        <dsp:cNvSpPr/>
      </dsp:nvSpPr>
      <dsp:spPr>
        <a:xfrm>
          <a:off x="1338562" y="2446179"/>
          <a:ext cx="5354251" cy="1152808"/>
        </a:xfrm>
        <a:prstGeom prst="rect">
          <a:avLst/>
        </a:prstGeom>
        <a:gradFill rotWithShape="0">
          <a:gsLst>
            <a:gs pos="0">
              <a:schemeClr val="accent2">
                <a:hueOff val="-964133"/>
                <a:satOff val="-6616"/>
                <a:lumOff val="3399"/>
                <a:alphaOff val="0"/>
                <a:tint val="96000"/>
                <a:lumMod val="100000"/>
              </a:schemeClr>
            </a:gs>
            <a:gs pos="78000">
              <a:schemeClr val="accent2">
                <a:hueOff val="-964133"/>
                <a:satOff val="-6616"/>
                <a:lumOff val="3399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964133"/>
              <a:satOff val="-6616"/>
              <a:lumOff val="3399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887" tIns="292813" rIns="103887" bIns="29281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Promote low-impact travel </a:t>
          </a:r>
        </a:p>
      </dsp:txBody>
      <dsp:txXfrm>
        <a:off x="1338562" y="2446179"/>
        <a:ext cx="5354251" cy="1152808"/>
      </dsp:txXfrm>
    </dsp:sp>
    <dsp:sp modelId="{5D21A161-93C4-44A3-8CAE-70D1DDE05B6A}">
      <dsp:nvSpPr>
        <dsp:cNvPr id="0" name=""/>
        <dsp:cNvSpPr/>
      </dsp:nvSpPr>
      <dsp:spPr>
        <a:xfrm>
          <a:off x="0" y="2446179"/>
          <a:ext cx="1338562" cy="115280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-964133"/>
              <a:satOff val="-6616"/>
              <a:lumOff val="339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32" tIns="113872" rIns="70832" bIns="113872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Promote</a:t>
          </a:r>
        </a:p>
      </dsp:txBody>
      <dsp:txXfrm>
        <a:off x="0" y="2446179"/>
        <a:ext cx="1338562" cy="1152808"/>
      </dsp:txXfrm>
    </dsp:sp>
    <dsp:sp modelId="{5C9C0552-0854-4F2D-B541-5AC6B5324150}">
      <dsp:nvSpPr>
        <dsp:cNvPr id="0" name=""/>
        <dsp:cNvSpPr/>
      </dsp:nvSpPr>
      <dsp:spPr>
        <a:xfrm>
          <a:off x="1338562" y="3668156"/>
          <a:ext cx="5354251" cy="1152808"/>
        </a:xfrm>
        <a:prstGeom prst="rect">
          <a:avLst/>
        </a:prstGeom>
        <a:gradFill rotWithShape="0">
          <a:gsLst>
            <a:gs pos="0">
              <a:schemeClr val="accent2">
                <a:hueOff val="-1446200"/>
                <a:satOff val="-9924"/>
                <a:lumOff val="5098"/>
                <a:alphaOff val="0"/>
                <a:tint val="96000"/>
                <a:lumMod val="100000"/>
              </a:schemeClr>
            </a:gs>
            <a:gs pos="78000">
              <a:schemeClr val="accent2">
                <a:hueOff val="-1446200"/>
                <a:satOff val="-9924"/>
                <a:lumOff val="5098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-1446200"/>
              <a:satOff val="-9924"/>
              <a:lumOff val="5098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3887" tIns="292813" rIns="103887" bIns="29281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Support local businesses &amp; community </a:t>
          </a:r>
        </a:p>
      </dsp:txBody>
      <dsp:txXfrm>
        <a:off x="1338562" y="3668156"/>
        <a:ext cx="5354251" cy="1152808"/>
      </dsp:txXfrm>
    </dsp:sp>
    <dsp:sp modelId="{77B30ADA-025F-4428-AA93-7F68D674E499}">
      <dsp:nvSpPr>
        <dsp:cNvPr id="0" name=""/>
        <dsp:cNvSpPr/>
      </dsp:nvSpPr>
      <dsp:spPr>
        <a:xfrm>
          <a:off x="0" y="3668156"/>
          <a:ext cx="1338562" cy="115280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-1446200"/>
              <a:satOff val="-9924"/>
              <a:lumOff val="509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32" tIns="113872" rIns="70832" bIns="113872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Support</a:t>
          </a:r>
        </a:p>
      </dsp:txBody>
      <dsp:txXfrm>
        <a:off x="0" y="3668156"/>
        <a:ext cx="1338562" cy="115280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2FE7D9-0B75-42F6-9B77-E3F95FE2178F}">
      <dsp:nvSpPr>
        <dsp:cNvPr id="0" name=""/>
        <dsp:cNvSpPr/>
      </dsp:nvSpPr>
      <dsp:spPr>
        <a:xfrm>
          <a:off x="442901" y="569291"/>
          <a:ext cx="722988" cy="7229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A6D61C-19AA-4DB2-BF9A-C8A9161A1F8D}">
      <dsp:nvSpPr>
        <dsp:cNvPr id="0" name=""/>
        <dsp:cNvSpPr/>
      </dsp:nvSpPr>
      <dsp:spPr>
        <a:xfrm>
          <a:off x="1075" y="1533410"/>
          <a:ext cx="1606640" cy="64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kern="1200" baseline="0"/>
            <a:t>Government bodies</a:t>
          </a:r>
          <a:r>
            <a:rPr lang="en-US" sz="1100" b="0" i="0" kern="1200" baseline="0"/>
            <a:t> → funding, policy, destination marketing </a:t>
          </a:r>
          <a:endParaRPr lang="en-GB" sz="1100" kern="1200"/>
        </a:p>
      </dsp:txBody>
      <dsp:txXfrm>
        <a:off x="1075" y="1533410"/>
        <a:ext cx="1606640" cy="642656"/>
      </dsp:txXfrm>
    </dsp:sp>
    <dsp:sp modelId="{12858E91-523C-478F-94C8-E70AEB7C5BC5}">
      <dsp:nvSpPr>
        <dsp:cNvPr id="0" name=""/>
        <dsp:cNvSpPr/>
      </dsp:nvSpPr>
      <dsp:spPr>
        <a:xfrm>
          <a:off x="2330704" y="569291"/>
          <a:ext cx="722988" cy="7229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BC0965-95E1-457F-9AA9-5985DCE5CDF7}">
      <dsp:nvSpPr>
        <dsp:cNvPr id="0" name=""/>
        <dsp:cNvSpPr/>
      </dsp:nvSpPr>
      <dsp:spPr>
        <a:xfrm>
          <a:off x="1888877" y="1533410"/>
          <a:ext cx="1606640" cy="64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kern="1200" baseline="0"/>
            <a:t>Local council</a:t>
          </a:r>
          <a:r>
            <a:rPr lang="en-US" sz="1100" b="0" i="0" kern="1200" baseline="0"/>
            <a:t> → infrastructure, planning, regulation </a:t>
          </a:r>
          <a:endParaRPr lang="en-GB" sz="1100" kern="1200"/>
        </a:p>
      </dsp:txBody>
      <dsp:txXfrm>
        <a:off x="1888877" y="1533410"/>
        <a:ext cx="1606640" cy="642656"/>
      </dsp:txXfrm>
    </dsp:sp>
    <dsp:sp modelId="{CDC612B6-7D93-47D7-9E6B-500F238A6F41}">
      <dsp:nvSpPr>
        <dsp:cNvPr id="0" name=""/>
        <dsp:cNvSpPr/>
      </dsp:nvSpPr>
      <dsp:spPr>
        <a:xfrm>
          <a:off x="4218506" y="569291"/>
          <a:ext cx="722988" cy="7229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B53697-FBB2-40EA-9FCD-7F5C392FC8D9}">
      <dsp:nvSpPr>
        <dsp:cNvPr id="0" name=""/>
        <dsp:cNvSpPr/>
      </dsp:nvSpPr>
      <dsp:spPr>
        <a:xfrm>
          <a:off x="3776680" y="1533410"/>
          <a:ext cx="1606640" cy="64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kern="1200" baseline="0"/>
            <a:t>Businesses</a:t>
          </a:r>
          <a:r>
            <a:rPr lang="en-US" sz="1100" b="0" i="0" kern="1200" baseline="0"/>
            <a:t> → deliver tourism experiences &amp; quality services </a:t>
          </a:r>
          <a:endParaRPr lang="en-GB" sz="1100" kern="1200"/>
        </a:p>
      </dsp:txBody>
      <dsp:txXfrm>
        <a:off x="3776680" y="1533410"/>
        <a:ext cx="1606640" cy="642656"/>
      </dsp:txXfrm>
    </dsp:sp>
    <dsp:sp modelId="{7F26092D-540D-4AA5-B80E-2209FD217780}">
      <dsp:nvSpPr>
        <dsp:cNvPr id="0" name=""/>
        <dsp:cNvSpPr/>
      </dsp:nvSpPr>
      <dsp:spPr>
        <a:xfrm>
          <a:off x="6106309" y="569291"/>
          <a:ext cx="722988" cy="7229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754353-F90E-4B99-A98C-D52A43DEA2F5}">
      <dsp:nvSpPr>
        <dsp:cNvPr id="0" name=""/>
        <dsp:cNvSpPr/>
      </dsp:nvSpPr>
      <dsp:spPr>
        <a:xfrm>
          <a:off x="5664483" y="1533410"/>
          <a:ext cx="1606640" cy="64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kern="1200" baseline="0"/>
            <a:t>Community</a:t>
          </a:r>
          <a:r>
            <a:rPr lang="en-US" sz="1100" b="0" i="0" kern="1200" baseline="0"/>
            <a:t> → support tourism development &amp; local engagement </a:t>
          </a:r>
          <a:endParaRPr lang="en-GB" sz="1100" kern="1200"/>
        </a:p>
      </dsp:txBody>
      <dsp:txXfrm>
        <a:off x="5664483" y="1533410"/>
        <a:ext cx="1606640" cy="642656"/>
      </dsp:txXfrm>
    </dsp:sp>
    <dsp:sp modelId="{6F00BD14-7753-41E6-B6D3-F4BC05A64F94}">
      <dsp:nvSpPr>
        <dsp:cNvPr id="0" name=""/>
        <dsp:cNvSpPr/>
      </dsp:nvSpPr>
      <dsp:spPr>
        <a:xfrm>
          <a:off x="7994112" y="569291"/>
          <a:ext cx="722988" cy="7229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3DAA1A-AB75-4E9E-A76E-D5A89E92C8FF}">
      <dsp:nvSpPr>
        <dsp:cNvPr id="0" name=""/>
        <dsp:cNvSpPr/>
      </dsp:nvSpPr>
      <dsp:spPr>
        <a:xfrm>
          <a:off x="7552286" y="1533410"/>
          <a:ext cx="1606640" cy="64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kern="1200" baseline="0"/>
            <a:t>Private sector partners</a:t>
          </a:r>
          <a:r>
            <a:rPr lang="en-US" sz="1100" b="0" i="0" kern="1200" baseline="0"/>
            <a:t> → improve accessibility &amp; visitor packages </a:t>
          </a:r>
          <a:endParaRPr lang="en-GB" sz="1100" kern="1200"/>
        </a:p>
      </dsp:txBody>
      <dsp:txXfrm>
        <a:off x="7552286" y="1533410"/>
        <a:ext cx="1606640" cy="64265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871B3E-2112-4097-A50C-E09AF8111EF8}">
      <dsp:nvSpPr>
        <dsp:cNvPr id="0" name=""/>
        <dsp:cNvSpPr/>
      </dsp:nvSpPr>
      <dsp:spPr>
        <a:xfrm>
          <a:off x="0" y="1698"/>
          <a:ext cx="9618133" cy="8610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3618EB-79EF-470D-B106-547E4C15B7F5}">
      <dsp:nvSpPr>
        <dsp:cNvPr id="0" name=""/>
        <dsp:cNvSpPr/>
      </dsp:nvSpPr>
      <dsp:spPr>
        <a:xfrm>
          <a:off x="260473" y="195439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432C71-5FE5-49B3-85CE-BB1A8DB95D9C}">
      <dsp:nvSpPr>
        <dsp:cNvPr id="0" name=""/>
        <dsp:cNvSpPr/>
      </dsp:nvSpPr>
      <dsp:spPr>
        <a:xfrm>
          <a:off x="994536" y="1698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Tenby has strong coastal assets </a:t>
          </a:r>
          <a:endParaRPr lang="en-US" sz="2200" kern="1200"/>
        </a:p>
      </dsp:txBody>
      <dsp:txXfrm>
        <a:off x="994536" y="1698"/>
        <a:ext cx="8623596" cy="861070"/>
      </dsp:txXfrm>
    </dsp:sp>
    <dsp:sp modelId="{D02CE483-031D-493B-A1D5-20A4AADCA7A8}">
      <dsp:nvSpPr>
        <dsp:cNvPr id="0" name=""/>
        <dsp:cNvSpPr/>
      </dsp:nvSpPr>
      <dsp:spPr>
        <a:xfrm>
          <a:off x="0" y="1078036"/>
          <a:ext cx="9618133" cy="8610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D61877-7C7B-4149-B584-A7AE09817DF6}">
      <dsp:nvSpPr>
        <dsp:cNvPr id="0" name=""/>
        <dsp:cNvSpPr/>
      </dsp:nvSpPr>
      <dsp:spPr>
        <a:xfrm>
          <a:off x="260473" y="1271777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6D0B03-0235-4E90-A704-4498FF140AF8}">
      <dsp:nvSpPr>
        <dsp:cNvPr id="0" name=""/>
        <dsp:cNvSpPr/>
      </dsp:nvSpPr>
      <dsp:spPr>
        <a:xfrm>
          <a:off x="994536" y="1078036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 dirty="0"/>
            <a:t>Current limitations are seasonality + low global reach </a:t>
          </a:r>
          <a:endParaRPr lang="en-US" sz="2200" kern="1200" dirty="0"/>
        </a:p>
      </dsp:txBody>
      <dsp:txXfrm>
        <a:off x="994536" y="1078036"/>
        <a:ext cx="8623596" cy="861070"/>
      </dsp:txXfrm>
    </dsp:sp>
    <dsp:sp modelId="{7078C5D1-AD75-4B2B-9619-3E862B98FBD5}">
      <dsp:nvSpPr>
        <dsp:cNvPr id="0" name=""/>
        <dsp:cNvSpPr/>
      </dsp:nvSpPr>
      <dsp:spPr>
        <a:xfrm>
          <a:off x="0" y="2154374"/>
          <a:ext cx="9618133" cy="8610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6B834E-9D3E-4D9A-B8A0-C2C476462607}">
      <dsp:nvSpPr>
        <dsp:cNvPr id="0" name=""/>
        <dsp:cNvSpPr/>
      </dsp:nvSpPr>
      <dsp:spPr>
        <a:xfrm>
          <a:off x="260473" y="2348115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5B5183-C7EC-433B-BFFE-0AB0327EBFE9}">
      <dsp:nvSpPr>
        <dsp:cNvPr id="0" name=""/>
        <dsp:cNvSpPr/>
      </dsp:nvSpPr>
      <dsp:spPr>
        <a:xfrm>
          <a:off x="994536" y="2154374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Coastal strategy offers sustainable growth </a:t>
          </a:r>
          <a:endParaRPr lang="en-US" sz="2200" kern="1200"/>
        </a:p>
      </dsp:txBody>
      <dsp:txXfrm>
        <a:off x="994536" y="2154374"/>
        <a:ext cx="8623596" cy="861070"/>
      </dsp:txXfrm>
    </dsp:sp>
    <dsp:sp modelId="{B1A6FFAD-9855-4E2D-894E-92B5EE13E564}">
      <dsp:nvSpPr>
        <dsp:cNvPr id="0" name=""/>
        <dsp:cNvSpPr/>
      </dsp:nvSpPr>
      <dsp:spPr>
        <a:xfrm>
          <a:off x="0" y="3230712"/>
          <a:ext cx="9618133" cy="8610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22459F-78C5-413E-9A91-5EFD553473D5}">
      <dsp:nvSpPr>
        <dsp:cNvPr id="0" name=""/>
        <dsp:cNvSpPr/>
      </dsp:nvSpPr>
      <dsp:spPr>
        <a:xfrm>
          <a:off x="260473" y="3424453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DA8719-AA5F-4DD0-922B-81A19A767FCB}">
      <dsp:nvSpPr>
        <dsp:cNvPr id="0" name=""/>
        <dsp:cNvSpPr/>
      </dsp:nvSpPr>
      <dsp:spPr>
        <a:xfrm>
          <a:off x="994536" y="3230712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Strong ROI potential with targeted marketing </a:t>
          </a:r>
          <a:endParaRPr lang="en-US" sz="2200" kern="1200"/>
        </a:p>
      </dsp:txBody>
      <dsp:txXfrm>
        <a:off x="994536" y="3230712"/>
        <a:ext cx="8623596" cy="8610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C345B-5B36-4448-8702-02CC836B0D65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A61D2-44E8-4B38-9760-7334EAB26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8264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C345B-5B36-4448-8702-02CC836B0D65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A61D2-44E8-4B38-9760-7334EAB26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3933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C345B-5B36-4448-8702-02CC836B0D65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A61D2-44E8-4B38-9760-7334EAB26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4032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C345B-5B36-4448-8702-02CC836B0D65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A61D2-44E8-4B38-9760-7334EAB26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327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C345B-5B36-4448-8702-02CC836B0D65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A61D2-44E8-4B38-9760-7334EAB26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079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C345B-5B36-4448-8702-02CC836B0D65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A61D2-44E8-4B38-9760-7334EAB26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177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C345B-5B36-4448-8702-02CC836B0D65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A61D2-44E8-4B38-9760-7334EAB26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204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C345B-5B36-4448-8702-02CC836B0D65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A61D2-44E8-4B38-9760-7334EAB26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545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A61D2-44E8-4B38-9760-7334EAB26545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C345B-5B36-4448-8702-02CC836B0D65}" type="datetimeFigureOut">
              <a:rPr lang="en-GB" smtClean="0"/>
              <a:t>05/05/2026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02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C345B-5B36-4448-8702-02CC836B0D65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A61D2-44E8-4B38-9760-7334EAB26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559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C345B-5B36-4448-8702-02CC836B0D65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A61D2-44E8-4B38-9760-7334EAB2654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601942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C345B-5B36-4448-8702-02CC836B0D65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A61D2-44E8-4B38-9760-7334EAB26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8788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C345B-5B36-4448-8702-02CC836B0D65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A61D2-44E8-4B38-9760-7334EAB2654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622174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C345B-5B36-4448-8702-02CC836B0D65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A61D2-44E8-4B38-9760-7334EAB26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4229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C345B-5B36-4448-8702-02CC836B0D65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A61D2-44E8-4B38-9760-7334EAB26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0005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C345B-5B36-4448-8702-02CC836B0D65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A61D2-44E8-4B38-9760-7334EAB26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081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0C345B-5B36-4448-8702-02CC836B0D65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20A61D2-44E8-4B38-9760-7334EAB265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21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12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5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25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diagramLayout" Target="../diagrams/layout5.xml"/><Relationship Id="rId7" Type="http://schemas.openxmlformats.org/officeDocument/2006/relationships/image" Target="../media/image38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2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2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7" Type="http://schemas.openxmlformats.org/officeDocument/2006/relationships/image" Target="../media/image2.pn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7" Type="http://schemas.openxmlformats.org/officeDocument/2006/relationships/image" Target="../media/image2.png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1" name="Group 1060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32" name="Straight Connector 1031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3" name="Straight Connector 1032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34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62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36" name="Isosceles Triangle 1035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63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38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64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40" name="Isosceles Triangle 1039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65" name="Isosceles Triangle 1064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1026" name="Picture 2">
            <a:extLst>
              <a:ext uri="{FF2B5EF4-FFF2-40B4-BE49-F238E27FC236}">
                <a16:creationId xmlns:a16="http://schemas.microsoft.com/office/drawing/2014/main" id="{1CF2FB10-AF72-00E5-967F-8144221F51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35" r="656" b="-2"/>
          <a:stretch>
            <a:fillRect/>
          </a:stretch>
        </p:blipFill>
        <p:spPr bwMode="auto"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DD54933-0424-74FF-5235-6AF6C7D8DE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/>
              <a:t>Tenby Destination Strategy Proposal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925E65-0988-3B76-33F9-DEE7B73174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Coastal Strategy for International Tourism</a:t>
            </a:r>
          </a:p>
          <a:p>
            <a:pPr algn="l"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Student Name: Elijah Thomas</a:t>
            </a:r>
          </a:p>
          <a:p>
            <a:pPr algn="l"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Student Number:2313487</a:t>
            </a:r>
          </a:p>
          <a:p>
            <a:pPr algn="l"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Module: Global Destination and Resort Management</a:t>
            </a:r>
          </a:p>
          <a:p>
            <a:pPr algn="l">
              <a:buFont typeface="Wingdings 3" charset="2"/>
              <a:buChar char=""/>
            </a:pPr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BMTP6003</a:t>
            </a: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l"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Lecture: Jacqui Jones</a:t>
            </a:r>
          </a:p>
        </p:txBody>
      </p:sp>
      <p:cxnSp>
        <p:nvCxnSpPr>
          <p:cNvPr id="1066" name="Straight Connector 1065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5" name="Straight Connector 1044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7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9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51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53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55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67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68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370507-9530-88DB-8DF9-BCD8CD7F29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50614" y="5512946"/>
            <a:ext cx="3328009" cy="1353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3527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CBCA7D7-7D6D-D86B-A67A-A1D0F3F90A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308" b="1"/>
          <a:stretch>
            <a:fillRect/>
          </a:stretch>
        </p:blipFill>
        <p:spPr bwMode="auto">
          <a:xfrm>
            <a:off x="212548" y="-1"/>
            <a:ext cx="4671437" cy="4236855"/>
          </a:xfrm>
          <a:custGeom>
            <a:avLst/>
            <a:gdLst/>
            <a:ahLst/>
            <a:cxnLst/>
            <a:rect l="l" t="t" r="r" b="b"/>
            <a:pathLst>
              <a:path w="4671437" h="4236855">
                <a:moveTo>
                  <a:pt x="630049" y="0"/>
                </a:moveTo>
                <a:lnTo>
                  <a:pt x="4671437" y="0"/>
                </a:lnTo>
                <a:lnTo>
                  <a:pt x="4671437" y="1"/>
                </a:lnTo>
                <a:lnTo>
                  <a:pt x="3814017" y="1"/>
                </a:lnTo>
                <a:lnTo>
                  <a:pt x="3181159" y="4236855"/>
                </a:lnTo>
                <a:lnTo>
                  <a:pt x="0" y="423685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BC903AA-C1D6-87D3-8D86-49FB55E32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9225" y="609600"/>
            <a:ext cx="5114776" cy="1320800"/>
          </a:xfrm>
        </p:spPr>
        <p:txBody>
          <a:bodyPr>
            <a:normAutofit/>
          </a:bodyPr>
          <a:lstStyle/>
          <a:p>
            <a:r>
              <a:rPr lang="en-GB" dirty="0"/>
              <a:t>Introduction to Tenby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6807331-6EDF-058E-4D99-C0D6AA0C96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60" r="24408" b="-2"/>
          <a:stretch>
            <a:fillRect/>
          </a:stretch>
        </p:blipFill>
        <p:spPr bwMode="auto">
          <a:xfrm>
            <a:off x="20" y="4235547"/>
            <a:ext cx="3393882" cy="2622453"/>
          </a:xfrm>
          <a:custGeom>
            <a:avLst/>
            <a:gdLst/>
            <a:ahLst/>
            <a:cxnLst/>
            <a:rect l="l" t="t" r="r" b="b"/>
            <a:pathLst>
              <a:path w="3393902" h="2622453">
                <a:moveTo>
                  <a:pt x="212741" y="0"/>
                </a:moveTo>
                <a:lnTo>
                  <a:pt x="3393902" y="0"/>
                </a:lnTo>
                <a:lnTo>
                  <a:pt x="3002186" y="2622453"/>
                </a:lnTo>
                <a:lnTo>
                  <a:pt x="0" y="2622453"/>
                </a:lnTo>
                <a:lnTo>
                  <a:pt x="0" y="14306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88" name="Isosceles Triangle 30">
            <a:extLst>
              <a:ext uri="{FF2B5EF4-FFF2-40B4-BE49-F238E27FC236}">
                <a16:creationId xmlns:a16="http://schemas.microsoft.com/office/drawing/2014/main" id="{47F84956-48F4-4B90-ACFA-EB0EAC390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090" name="Straight Connector 1089">
            <a:extLst>
              <a:ext uri="{FF2B5EF4-FFF2-40B4-BE49-F238E27FC236}">
                <a16:creationId xmlns:a16="http://schemas.microsoft.com/office/drawing/2014/main" id="{5A3C2A43-ABEE-4B08-B7AA-35E4BF568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12887" y="4236854"/>
            <a:ext cx="326396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5BF2ECE8-E52B-AFEE-B47C-E2C0CE7DF5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6808794"/>
              </p:ext>
            </p:extLst>
          </p:nvPr>
        </p:nvGraphicFramePr>
        <p:xfrm>
          <a:off x="3972232" y="1488613"/>
          <a:ext cx="5751870" cy="46762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8D707A7B-3BB9-B76A-9CDD-0C016BF2012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850614" y="5512946"/>
            <a:ext cx="3328009" cy="1353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9406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8E630-1F91-77AE-8852-FE65A5BF38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Destination Performance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42816C7A-3495-62F8-C86A-C3001F3D46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787488"/>
              </p:ext>
            </p:extLst>
          </p:nvPr>
        </p:nvGraphicFramePr>
        <p:xfrm>
          <a:off x="536404" y="1395366"/>
          <a:ext cx="8878528" cy="3675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AutoShape 7">
            <a:extLst>
              <a:ext uri="{FF2B5EF4-FFF2-40B4-BE49-F238E27FC236}">
                <a16:creationId xmlns:a16="http://schemas.microsoft.com/office/drawing/2014/main" id="{C5DAB404-07DB-4C9B-906A-75C3B1DD416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668297" y="491885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9">
            <a:extLst>
              <a:ext uri="{FF2B5EF4-FFF2-40B4-BE49-F238E27FC236}">
                <a16:creationId xmlns:a16="http://schemas.microsoft.com/office/drawing/2014/main" id="{BD214CED-F607-AFEF-9337-6F8C58E4F27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823268" y="5005434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AutoShape 11">
            <a:extLst>
              <a:ext uri="{FF2B5EF4-FFF2-40B4-BE49-F238E27FC236}">
                <a16:creationId xmlns:a16="http://schemas.microsoft.com/office/drawing/2014/main" id="{EB04B2E9-EA96-3C80-99C6-0C47D159903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823268" y="507125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7" name="Picture 13">
            <a:extLst>
              <a:ext uri="{FF2B5EF4-FFF2-40B4-BE49-F238E27FC236}">
                <a16:creationId xmlns:a16="http://schemas.microsoft.com/office/drawing/2014/main" id="{9A0701B5-2157-8F40-C422-506754B4FC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5862" y="32910"/>
            <a:ext cx="2599434" cy="272491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>
            <a:extLst>
              <a:ext uri="{FF2B5EF4-FFF2-40B4-BE49-F238E27FC236}">
                <a16:creationId xmlns:a16="http://schemas.microsoft.com/office/drawing/2014/main" id="{B92AFB34-F846-EA0C-C2E0-D6231E9650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713" y="5223655"/>
            <a:ext cx="2341306" cy="156087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1006F9A-9EE1-D720-3ACB-08717A5A8B3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850614" y="5512946"/>
            <a:ext cx="3328009" cy="1353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78271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A5F2A-163A-DF88-4A2D-0401475AA5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6825F-8F7A-BB17-89BF-A94EEF156F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70858"/>
            <a:ext cx="3924163" cy="177231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Strengths - </a:t>
            </a:r>
          </a:p>
          <a:p>
            <a:r>
              <a:rPr lang="en-US" dirty="0">
                <a:solidFill>
                  <a:schemeClr val="tx1"/>
                </a:solidFill>
              </a:rPr>
              <a:t>Scenic coastline &amp; beaches </a:t>
            </a:r>
          </a:p>
          <a:p>
            <a:r>
              <a:rPr lang="en-US" dirty="0">
                <a:solidFill>
                  <a:schemeClr val="tx1"/>
                </a:solidFill>
              </a:rPr>
              <a:t>Heritage such as town walls, Harbor and beach</a:t>
            </a:r>
          </a:p>
          <a:p>
            <a:r>
              <a:rPr lang="en-US" dirty="0">
                <a:solidFill>
                  <a:schemeClr val="tx1"/>
                </a:solidFill>
              </a:rPr>
              <a:t>Unique visual identity </a:t>
            </a:r>
            <a:r>
              <a:rPr lang="en-US" dirty="0"/>
              <a:t>(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Visit Wales, 2026)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4CFB30-38BD-110B-CABC-652A6577CDE6}"/>
              </a:ext>
            </a:extLst>
          </p:cNvPr>
          <p:cNvSpPr txBox="1"/>
          <p:nvPr/>
        </p:nvSpPr>
        <p:spPr>
          <a:xfrm>
            <a:off x="5370870" y="2365528"/>
            <a:ext cx="330118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Weaknesses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Seasonal economy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Limited transport access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Lack of a global image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E457A1-8B3F-00C8-E035-856B4F700BC1}"/>
              </a:ext>
            </a:extLst>
          </p:cNvPr>
          <p:cNvSpPr txBox="1"/>
          <p:nvPr/>
        </p:nvSpPr>
        <p:spPr>
          <a:xfrm>
            <a:off x="677334" y="4000985"/>
            <a:ext cx="409759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Opportunities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 Possible Growth in eco &amp; coastal tourism with studies showing an increased interest in this tourism trend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(Xu et al, 2022)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Possible International interest in nature destinations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DCE557-4E60-DA05-3377-632DC13E4727}"/>
              </a:ext>
            </a:extLst>
          </p:cNvPr>
          <p:cNvSpPr txBox="1"/>
          <p:nvPr/>
        </p:nvSpPr>
        <p:spPr>
          <a:xfrm>
            <a:off x="5217378" y="4000985"/>
            <a:ext cx="3924163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Threats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Climate change and threat of coastal erosion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(Phillips &amp; Jones, 2006)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Competition such as other coastal destinations like Cornwall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50E6943-B2EB-C097-582E-F929368E05B4}"/>
              </a:ext>
            </a:extLst>
          </p:cNvPr>
          <p:cNvCxnSpPr/>
          <p:nvPr/>
        </p:nvCxnSpPr>
        <p:spPr>
          <a:xfrm>
            <a:off x="4980041" y="1460090"/>
            <a:ext cx="78113" cy="47883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46F8D6C-1FFA-5DCC-AA82-3ED8E60B6199}"/>
              </a:ext>
            </a:extLst>
          </p:cNvPr>
          <p:cNvCxnSpPr/>
          <p:nvPr/>
        </p:nvCxnSpPr>
        <p:spPr>
          <a:xfrm>
            <a:off x="304800" y="3667432"/>
            <a:ext cx="9320981" cy="757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981A6A59-55D8-F171-8AC0-E7D4AD1EDF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50614" y="5512946"/>
            <a:ext cx="3328009" cy="1353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1187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86" name="Rectangle 2085">
            <a:extLst>
              <a:ext uri="{FF2B5EF4-FFF2-40B4-BE49-F238E27FC236}">
                <a16:creationId xmlns:a16="http://schemas.microsoft.com/office/drawing/2014/main" id="{8267EEE4-6354-4F1C-9484-951F0EB92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6" y="0"/>
            <a:ext cx="121856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2011D-1A25-687F-6AE4-3219B1641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768" y="609600"/>
            <a:ext cx="5498361" cy="1320800"/>
          </a:xfrm>
        </p:spPr>
        <p:txBody>
          <a:bodyPr anchor="ctr">
            <a:normAutofit/>
          </a:bodyPr>
          <a:lstStyle/>
          <a:p>
            <a:r>
              <a:rPr lang="en-GB" dirty="0"/>
              <a:t>PESTLE Analysis</a:t>
            </a:r>
          </a:p>
        </p:txBody>
      </p:sp>
      <p:sp>
        <p:nvSpPr>
          <p:cNvPr id="2088" name="Isosceles Triangle 2087">
            <a:extLst>
              <a:ext uri="{FF2B5EF4-FFF2-40B4-BE49-F238E27FC236}">
                <a16:creationId xmlns:a16="http://schemas.microsoft.com/office/drawing/2014/main" id="{0E5A83F9-E6B8-40BD-9C0D-9A6F15650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7968D5A4-F9A4-DBAA-DAC0-04D7C0A3FD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629" b="2"/>
          <a:stretch>
            <a:fillRect/>
          </a:stretch>
        </p:blipFill>
        <p:spPr bwMode="auto">
          <a:xfrm>
            <a:off x="7531482" y="10"/>
            <a:ext cx="4657341" cy="3448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4F5F0A7B-D9FF-3D73-29D6-A20C5F46C3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95" r="9595" b="-6"/>
          <a:stretch>
            <a:fillRect/>
          </a:stretch>
        </p:blipFill>
        <p:spPr bwMode="auto">
          <a:xfrm>
            <a:off x="7528308" y="3437472"/>
            <a:ext cx="4657341" cy="3428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05C8465-3890-68FE-ACC1-40189BFB3C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2344189"/>
              </p:ext>
            </p:extLst>
          </p:nvPr>
        </p:nvGraphicFramePr>
        <p:xfrm>
          <a:off x="989770" y="2160589"/>
          <a:ext cx="5411030" cy="36306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059D6661-9DAB-2A32-5C74-6A27A606B4E0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8370277" y="6580991"/>
            <a:ext cx="320877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(Ormston, 2025)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96897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9" name="Rectangle 2058">
            <a:extLst>
              <a:ext uri="{FF2B5EF4-FFF2-40B4-BE49-F238E27FC236}">
                <a16:creationId xmlns:a16="http://schemas.microsoft.com/office/drawing/2014/main" id="{8267EEE4-6354-4F1C-9484-951F0EB92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6" y="0"/>
            <a:ext cx="121856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063DF9-AFC6-F222-96A3-745E500B0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768" y="609600"/>
            <a:ext cx="5498361" cy="1320800"/>
          </a:xfrm>
        </p:spPr>
        <p:txBody>
          <a:bodyPr anchor="ctr">
            <a:normAutofit/>
          </a:bodyPr>
          <a:lstStyle/>
          <a:p>
            <a:r>
              <a:rPr lang="en-GB" dirty="0"/>
              <a:t>Strategic Airline Developments</a:t>
            </a:r>
          </a:p>
        </p:txBody>
      </p:sp>
      <p:sp>
        <p:nvSpPr>
          <p:cNvPr id="2061" name="Isosceles Triangle 2060">
            <a:extLst>
              <a:ext uri="{FF2B5EF4-FFF2-40B4-BE49-F238E27FC236}">
                <a16:creationId xmlns:a16="http://schemas.microsoft.com/office/drawing/2014/main" id="{0E5A83F9-E6B8-40BD-9C0D-9A6F15650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rgbClr val="386870">
              <a:alpha val="85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81E2E5-4C68-D5B3-F6FD-1F133E3EE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770" y="2160589"/>
            <a:ext cx="5549732" cy="388077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1700" dirty="0">
                <a:solidFill>
                  <a:schemeClr val="tx1"/>
                </a:solidFill>
              </a:rPr>
              <a:t>New </a:t>
            </a:r>
            <a:r>
              <a:rPr lang="en-GB" sz="1700" dirty="0">
                <a:solidFill>
                  <a:schemeClr val="tx1"/>
                </a:solidFill>
              </a:rPr>
              <a:t>Airline Development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700" dirty="0">
                <a:solidFill>
                  <a:schemeClr val="tx1"/>
                </a:solidFill>
              </a:rPr>
              <a:t>WestJet’s new route connecting Cardiff to Canada </a:t>
            </a:r>
            <a:r>
              <a:rPr lang="en-US" sz="17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(Aran, 2025)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700" dirty="0">
                <a:solidFill>
                  <a:schemeClr val="tx1"/>
                </a:solidFill>
              </a:rPr>
              <a:t>Improved access to North American &amp; Middle Eastern markets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tx1"/>
                </a:solidFill>
              </a:rPr>
              <a:t>Implications for Tenby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700" dirty="0">
                <a:solidFill>
                  <a:schemeClr val="tx1"/>
                </a:solidFill>
              </a:rPr>
              <a:t>Increased potential to attract high-spending international visitors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700" dirty="0">
                <a:solidFill>
                  <a:schemeClr val="tx1"/>
                </a:solidFill>
              </a:rPr>
              <a:t>Strengthens Wales global accessibility beyond domestic tourism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700" dirty="0">
                <a:solidFill>
                  <a:schemeClr val="tx1"/>
                </a:solidFill>
              </a:rPr>
              <a:t>Opportunity to position Tenby as part of a wider known Welsh coastal destination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700" dirty="0">
                <a:solidFill>
                  <a:schemeClr val="tx1"/>
                </a:solidFill>
              </a:rPr>
              <a:t>Supports growth in multi-destination trips across Wales</a:t>
            </a:r>
            <a:endParaRPr lang="en-GB" sz="1700" dirty="0">
              <a:solidFill>
                <a:schemeClr val="tx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700" dirty="0"/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A7456478-D32D-5675-53AB-9C90D13BC3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5" r="7576" b="1"/>
          <a:stretch>
            <a:fillRect/>
          </a:stretch>
        </p:blipFill>
        <p:spPr bwMode="auto">
          <a:xfrm>
            <a:off x="7531482" y="10"/>
            <a:ext cx="4657341" cy="3448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95E61221-0732-8064-6252-04A4E2D822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38" r="2" b="2"/>
          <a:stretch>
            <a:fillRect/>
          </a:stretch>
        </p:blipFill>
        <p:spPr bwMode="auto">
          <a:xfrm>
            <a:off x="7528308" y="3437472"/>
            <a:ext cx="4657341" cy="3428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70E906C3-D0AF-FC49-9086-D36133FD41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61637"/>
            <a:ext cx="184731" cy="72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5B12E0A9-37AC-F193-E6D6-4B4919C1AA99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8832501" y="3282028"/>
            <a:ext cx="2646066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(Aviate World, 2025)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87424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>
            <a:extLst>
              <a:ext uri="{FF2B5EF4-FFF2-40B4-BE49-F238E27FC236}">
                <a16:creationId xmlns:a16="http://schemas.microsoft.com/office/drawing/2014/main" id="{6088CAB7-816C-E3A9-30FA-0199928BB6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76" r="1" b="5107"/>
          <a:stretch>
            <a:fillRect/>
          </a:stretch>
        </p:blipFill>
        <p:spPr bwMode="auto">
          <a:xfrm>
            <a:off x="452814" y="-1"/>
            <a:ext cx="4431171" cy="2621148"/>
          </a:xfrm>
          <a:custGeom>
            <a:avLst/>
            <a:gdLst/>
            <a:ahLst/>
            <a:cxnLst/>
            <a:rect l="l" t="t" r="r" b="b"/>
            <a:pathLst>
              <a:path w="4431171" h="2621148">
                <a:moveTo>
                  <a:pt x="389783" y="0"/>
                </a:moveTo>
                <a:lnTo>
                  <a:pt x="4431171" y="0"/>
                </a:lnTo>
                <a:lnTo>
                  <a:pt x="4431171" y="1"/>
                </a:lnTo>
                <a:lnTo>
                  <a:pt x="3573751" y="1"/>
                </a:lnTo>
                <a:lnTo>
                  <a:pt x="3182231" y="2621148"/>
                </a:lnTo>
                <a:lnTo>
                  <a:pt x="0" y="262114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26D6CE-45F1-6764-26CA-90F8878DB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9225" y="609600"/>
            <a:ext cx="5114776" cy="1320800"/>
          </a:xfrm>
        </p:spPr>
        <p:txBody>
          <a:bodyPr>
            <a:normAutofit/>
          </a:bodyPr>
          <a:lstStyle/>
          <a:p>
            <a:r>
              <a:rPr lang="en-GB" dirty="0"/>
              <a:t>Key Issues Identified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A419E6-77F5-348B-E138-B3C908550E0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1" b="7046"/>
          <a:stretch>
            <a:fillRect/>
          </a:stretch>
        </p:blipFill>
        <p:spPr>
          <a:xfrm>
            <a:off x="-144592" y="2621145"/>
            <a:ext cx="3635044" cy="4236853"/>
          </a:xfrm>
          <a:custGeom>
            <a:avLst/>
            <a:gdLst/>
            <a:ahLst/>
            <a:cxnLst/>
            <a:rect l="l" t="t" r="r" b="b"/>
            <a:pathLst>
              <a:path w="3635044" h="4236853">
                <a:moveTo>
                  <a:pt x="452813" y="0"/>
                </a:moveTo>
                <a:lnTo>
                  <a:pt x="3635044" y="0"/>
                </a:lnTo>
                <a:lnTo>
                  <a:pt x="3002185" y="4236853"/>
                </a:lnTo>
                <a:lnTo>
                  <a:pt x="0" y="4236853"/>
                </a:lnTo>
                <a:lnTo>
                  <a:pt x="0" y="3045007"/>
                </a:lnTo>
                <a:close/>
              </a:path>
            </a:pathLst>
          </a:custGeom>
        </p:spPr>
      </p:pic>
      <p:sp>
        <p:nvSpPr>
          <p:cNvPr id="3080" name="Isosceles Triangle 30">
            <a:extLst>
              <a:ext uri="{FF2B5EF4-FFF2-40B4-BE49-F238E27FC236}">
                <a16:creationId xmlns:a16="http://schemas.microsoft.com/office/drawing/2014/main" id="{990521D1-5B76-4521-A740-A335F5B84E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082" name="Straight Connector 3081">
            <a:extLst>
              <a:ext uri="{FF2B5EF4-FFF2-40B4-BE49-F238E27FC236}">
                <a16:creationId xmlns:a16="http://schemas.microsoft.com/office/drawing/2014/main" id="{F23FE84D-03CE-4670-A16A-7886B1B9E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4292" y="2621146"/>
            <a:ext cx="325647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CD63B4E0-7F63-09F0-8517-A0B70D9D26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6314412"/>
              </p:ext>
            </p:extLst>
          </p:nvPr>
        </p:nvGraphicFramePr>
        <p:xfrm>
          <a:off x="3490452" y="1347019"/>
          <a:ext cx="6371303" cy="53192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70D0EFBD-EEB9-180F-39AC-7F8C3ED594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09622" y="6580999"/>
            <a:ext cx="577167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(Black Shed Studio , 2026)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534601-14A5-6655-763D-2456DF42DFC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83710" y="5607746"/>
            <a:ext cx="3094913" cy="1258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9684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4" name="Rectangle 4103">
            <a:extLst>
              <a:ext uri="{FF2B5EF4-FFF2-40B4-BE49-F238E27FC236}">
                <a16:creationId xmlns:a16="http://schemas.microsoft.com/office/drawing/2014/main" id="{46E2C1D0-2072-4664-9C67-3B12866F5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17" y="-1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4099" name="Picture 3">
            <a:extLst>
              <a:ext uri="{FF2B5EF4-FFF2-40B4-BE49-F238E27FC236}">
                <a16:creationId xmlns:a16="http://schemas.microsoft.com/office/drawing/2014/main" id="{D06DB934-6223-28DD-5919-4160D26731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0"/>
          <a:stretch>
            <a:fillRect/>
          </a:stretch>
        </p:blipFill>
        <p:spPr bwMode="auto">
          <a:xfrm>
            <a:off x="6194368" y="10"/>
            <a:ext cx="5997632" cy="6857990"/>
          </a:xfrm>
          <a:custGeom>
            <a:avLst/>
            <a:gdLst/>
            <a:ahLst/>
            <a:cxnLst/>
            <a:rect l="l" t="t" r="r" b="b"/>
            <a:pathLst>
              <a:path w="5997632" h="6858000">
                <a:moveTo>
                  <a:pt x="0" y="0"/>
                </a:moveTo>
                <a:lnTo>
                  <a:pt x="5997632" y="0"/>
                </a:lnTo>
                <a:lnTo>
                  <a:pt x="5997632" y="6858000"/>
                </a:lnTo>
                <a:lnTo>
                  <a:pt x="3178693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CCB7290-163A-429A-D5A6-3930C0A3CB9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755" r="-1" b="34482"/>
          <a:stretch>
            <a:fillRect/>
          </a:stretch>
        </p:blipFill>
        <p:spPr>
          <a:xfrm>
            <a:off x="51440" y="10"/>
            <a:ext cx="9141744" cy="6857990"/>
          </a:xfrm>
          <a:custGeom>
            <a:avLst/>
            <a:gdLst/>
            <a:ahLst/>
            <a:cxnLst/>
            <a:rect l="l" t="t" r="r" b="b"/>
            <a:pathLst>
              <a:path w="9141744" h="6863485">
                <a:moveTo>
                  <a:pt x="0" y="0"/>
                </a:moveTo>
                <a:lnTo>
                  <a:pt x="5963051" y="0"/>
                </a:lnTo>
                <a:lnTo>
                  <a:pt x="9141744" y="6863485"/>
                </a:lnTo>
                <a:lnTo>
                  <a:pt x="0" y="6863485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4106" name="Freeform: Shape 4105">
            <a:extLst>
              <a:ext uri="{FF2B5EF4-FFF2-40B4-BE49-F238E27FC236}">
                <a16:creationId xmlns:a16="http://schemas.microsoft.com/office/drawing/2014/main" id="{37FEB674-D811-4FFE-A878-29D0C0ED1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73847"/>
            <a:ext cx="6434783" cy="3310306"/>
          </a:xfrm>
          <a:custGeom>
            <a:avLst/>
            <a:gdLst>
              <a:gd name="connsiteX0" fmla="*/ 0 w 6434783"/>
              <a:gd name="connsiteY0" fmla="*/ 0 h 3310306"/>
              <a:gd name="connsiteX1" fmla="*/ 3829872 w 6434783"/>
              <a:gd name="connsiteY1" fmla="*/ 0 h 3310306"/>
              <a:gd name="connsiteX2" fmla="*/ 4896100 w 6434783"/>
              <a:gd name="connsiteY2" fmla="*/ 0 h 3310306"/>
              <a:gd name="connsiteX3" fmla="*/ 4901677 w 6434783"/>
              <a:gd name="connsiteY3" fmla="*/ 0 h 3310306"/>
              <a:gd name="connsiteX4" fmla="*/ 6434783 w 6434783"/>
              <a:gd name="connsiteY4" fmla="*/ 3310306 h 3310306"/>
              <a:gd name="connsiteX5" fmla="*/ 0 w 6434783"/>
              <a:gd name="connsiteY5" fmla="*/ 3310306 h 3310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34783" h="3310306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6434783" y="3310306"/>
                </a:lnTo>
                <a:lnTo>
                  <a:pt x="0" y="3310306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46BC54-5465-C8D8-CD70-A4D13D685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747" y="2103432"/>
            <a:ext cx="4193810" cy="880985"/>
          </a:xfrm>
        </p:spPr>
        <p:txBody>
          <a:bodyPr anchor="ctr">
            <a:normAutofit/>
          </a:bodyPr>
          <a:lstStyle/>
          <a:p>
            <a:r>
              <a:rPr lang="en-GB" sz="2800" dirty="0"/>
              <a:t>Proposed Strategy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19161C4-C2B0-582E-9C30-64A3E02DFA1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1015" y="2813539"/>
            <a:ext cx="5027593" cy="20442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Put Forward a Coastal Destination Strategy </a:t>
            </a:r>
            <a:r>
              <a:rPr lang="en-US" altLang="en-US" sz="1200" dirty="0">
                <a:latin typeface="Arial" panose="020B0604020202020204" pitchFamily="34" charset="0"/>
              </a:rPr>
              <a:t>w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ith a goal to Focus on sustainable, year-round </a:t>
            </a:r>
            <a:r>
              <a:rPr lang="en-US" altLang="en-US" sz="1200" dirty="0">
                <a:latin typeface="Arial" panose="020B0604020202020204" pitchFamily="34" charset="0"/>
              </a:rPr>
              <a:t>tourism </a:t>
            </a: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(Papageorgiou, 2019)  </a:t>
            </a:r>
          </a:p>
          <a:p>
            <a:pPr marL="0" lvl="0" indent="0" defTabSz="914400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Target international eco-conscious travelers</a:t>
            </a:r>
          </a:p>
          <a:p>
            <a:pPr marL="0" lvl="0" indent="0" defTabSz="914400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Diversify tourism offer beyond just summer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0" indent="0" defTabSz="914400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Position Tenby as a premium coastal and wellness escape rather than a mass tourism destination 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851199-F20A-56FE-FD48-43F7D941D8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50614" y="5512946"/>
            <a:ext cx="3328009" cy="1353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6619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4" name="Rectangle 8203">
            <a:extLst>
              <a:ext uri="{FF2B5EF4-FFF2-40B4-BE49-F238E27FC236}">
                <a16:creationId xmlns:a16="http://schemas.microsoft.com/office/drawing/2014/main" id="{8267EEE4-6354-4F1C-9484-951F0EB92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6" y="0"/>
            <a:ext cx="121856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B290F9-98AA-07EE-898A-5490C7A46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768" y="609600"/>
            <a:ext cx="5498361" cy="1320800"/>
          </a:xfrm>
        </p:spPr>
        <p:txBody>
          <a:bodyPr anchor="ctr">
            <a:normAutofit/>
          </a:bodyPr>
          <a:lstStyle/>
          <a:p>
            <a:r>
              <a:rPr lang="en-GB" dirty="0"/>
              <a:t>Why Coastal Strategy?</a:t>
            </a:r>
          </a:p>
        </p:txBody>
      </p:sp>
      <p:sp>
        <p:nvSpPr>
          <p:cNvPr id="8203" name="Isosceles Triangle 8202">
            <a:extLst>
              <a:ext uri="{FF2B5EF4-FFF2-40B4-BE49-F238E27FC236}">
                <a16:creationId xmlns:a16="http://schemas.microsoft.com/office/drawing/2014/main" id="{0E5A83F9-E6B8-40BD-9C0D-9A6F15650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61AF457-44B8-D195-6661-26735DAF033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89770" y="2160589"/>
            <a:ext cx="5549732" cy="388077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Aligns with Tenby’s natural 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tourism advantage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Supports off-season tourism with physical activities such as walking and wellness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(Amr Al-Ansi et al., 2024)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Responds to global tourism trends 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displayed by 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UNWTO such as wellness, coastal and sustainable tourism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(UNWTO, 2025)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Lower development cost </a:t>
            </a: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6A877787-9E1A-86D9-4AF6-7F81887357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94" r="-3" b="-3"/>
          <a:stretch>
            <a:fillRect/>
          </a:stretch>
        </p:blipFill>
        <p:spPr bwMode="auto">
          <a:xfrm>
            <a:off x="7531482" y="10"/>
            <a:ext cx="4657341" cy="3448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>
            <a:extLst>
              <a:ext uri="{FF2B5EF4-FFF2-40B4-BE49-F238E27FC236}">
                <a16:creationId xmlns:a16="http://schemas.microsoft.com/office/drawing/2014/main" id="{BD4A8D02-A8CC-D1C2-B072-41183AF35A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24" r="10038" b="-1"/>
          <a:stretch>
            <a:fillRect/>
          </a:stretch>
        </p:blipFill>
        <p:spPr bwMode="auto">
          <a:xfrm>
            <a:off x="7528308" y="3437472"/>
            <a:ext cx="4657341" cy="3428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61BAA652-BB24-493B-6419-7A73CFCBC9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88129" y="1131500"/>
            <a:ext cx="289392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(Ceylon Independent, 2022)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193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5" name="Rectangle 9224">
            <a:extLst>
              <a:ext uri="{FF2B5EF4-FFF2-40B4-BE49-F238E27FC236}">
                <a16:creationId xmlns:a16="http://schemas.microsoft.com/office/drawing/2014/main" id="{8267EEE4-6354-4F1C-9484-951F0EB92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6" y="0"/>
            <a:ext cx="121856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63EADD-757B-425D-EA77-EFD7F31DE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768" y="609600"/>
            <a:ext cx="5498361" cy="1320800"/>
          </a:xfrm>
        </p:spPr>
        <p:txBody>
          <a:bodyPr anchor="ctr">
            <a:normAutofit/>
          </a:bodyPr>
          <a:lstStyle/>
          <a:p>
            <a:r>
              <a:rPr lang="en-GB" dirty="0"/>
              <a:t>Supporting Theory</a:t>
            </a:r>
          </a:p>
        </p:txBody>
      </p:sp>
      <p:sp>
        <p:nvSpPr>
          <p:cNvPr id="9227" name="Isosceles Triangle 9226">
            <a:extLst>
              <a:ext uri="{FF2B5EF4-FFF2-40B4-BE49-F238E27FC236}">
                <a16:creationId xmlns:a16="http://schemas.microsoft.com/office/drawing/2014/main" id="{0E5A83F9-E6B8-40BD-9C0D-9A6F15650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B6202-F219-3B61-795A-2CB0DD3DEE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770" y="2160589"/>
            <a:ext cx="5549732" cy="388077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Butler’s Tourism Area Life Cycle show’s us that Tenby is in the maturity age with a high risk of stagnation </a:t>
            </a: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(Butler, 2024)</a:t>
            </a:r>
          </a:p>
          <a:p>
            <a:r>
              <a:rPr lang="en-GB" dirty="0">
                <a:solidFill>
                  <a:schemeClr val="tx1"/>
                </a:solidFill>
              </a:rPr>
              <a:t>Experience Economy show’s Tourists seek memorable experiences, and Tenby should use this to their advantage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(Pine &amp; Gilmore, 1999/2011) </a:t>
            </a:r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E36B554D-E1A8-628B-42AA-5B8667ED8D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40" r="7707"/>
          <a:stretch>
            <a:fillRect/>
          </a:stretch>
        </p:blipFill>
        <p:spPr bwMode="auto">
          <a:xfrm>
            <a:off x="7528308" y="3437472"/>
            <a:ext cx="4657341" cy="3428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74F08159-1171-D05D-0A59-FD3B8D5FE6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4898" y="6580991"/>
            <a:ext cx="309489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(Morilly, 2019)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7171" name="Picture 3">
            <a:extLst>
              <a:ext uri="{FF2B5EF4-FFF2-40B4-BE49-F238E27FC236}">
                <a16:creationId xmlns:a16="http://schemas.microsoft.com/office/drawing/2014/main" id="{4835EAD7-DE3A-DC38-0967-E1A85CC0F3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3149" y="8475"/>
            <a:ext cx="4762500" cy="3428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5389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18855-EF1F-EB00-9E88-5FAB12466C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– Cornwall</a:t>
            </a:r>
          </a:p>
        </p:txBody>
      </p:sp>
      <p:graphicFrame>
        <p:nvGraphicFramePr>
          <p:cNvPr id="1033" name="Rectangle 1">
            <a:extLst>
              <a:ext uri="{FF2B5EF4-FFF2-40B4-BE49-F238E27FC236}">
                <a16:creationId xmlns:a16="http://schemas.microsoft.com/office/drawing/2014/main" id="{714CF8DF-89D4-9F30-9FE8-710FD98FBD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0532525"/>
              </p:ext>
            </p:extLst>
          </p:nvPr>
        </p:nvGraphicFramePr>
        <p:xfrm>
          <a:off x="272050" y="1727215"/>
          <a:ext cx="5823950" cy="2970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9" name="Picture 5">
            <a:extLst>
              <a:ext uri="{FF2B5EF4-FFF2-40B4-BE49-F238E27FC236}">
                <a16:creationId xmlns:a16="http://schemas.microsoft.com/office/drawing/2014/main" id="{19572FF4-B279-20A8-E04E-A02A265136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4" y="4697259"/>
            <a:ext cx="3033365" cy="2024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>
            <a:extLst>
              <a:ext uri="{FF2B5EF4-FFF2-40B4-BE49-F238E27FC236}">
                <a16:creationId xmlns:a16="http://schemas.microsoft.com/office/drawing/2014/main" id="{8C6E6156-D2CC-4F26-40BD-A2270BC003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5850" y="2346490"/>
            <a:ext cx="3156962" cy="2077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C757EDC-5D1F-093D-E810-E61583DDF54F}"/>
              </a:ext>
            </a:extLst>
          </p:cNvPr>
          <p:cNvSpPr txBox="1"/>
          <p:nvPr/>
        </p:nvSpPr>
        <p:spPr>
          <a:xfrm>
            <a:off x="3985969" y="4927601"/>
            <a:ext cx="380741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Padstow shows Strong food tourism brand attracts high-spending international visitors (Michaela, 2021), whereas Tenby lacks a distinctive global niche 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1F4C3B-CFEE-3561-8785-82452A072246}"/>
              </a:ext>
            </a:extLst>
          </p:cNvPr>
          <p:cNvSpPr txBox="1"/>
          <p:nvPr/>
        </p:nvSpPr>
        <p:spPr>
          <a:xfrm>
            <a:off x="8274979" y="4494074"/>
            <a:ext cx="380741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 Ives has Established international reputation for art, culture, and coastal experiences drives year-round tourism (Visit Cornwall, 2026), compared to Tenby’s seasonal, UK-focused market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74017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D12ED-83A0-58EC-4AD1-42C1BDF06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Strategy Implementation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DA3F0A74-ED93-3ED8-7707-6ACE84E34F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5342475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77830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865B3A-27CE-08BB-D378-4DEC25552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Target International Markets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1D88EED7-EF14-ACF8-B4EC-EAA42216C4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580722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8FE451E5-973D-664E-4D81-DF4DEFF9DF7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50614" y="5512946"/>
            <a:ext cx="3328009" cy="1353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9900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6" name="Rectangle 4105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8" name="Rectangle 4107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110" name="Isosceles Triangle 4109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CE53CD-97E4-DA33-CE0D-F79D92E31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Visitor Experience Development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090D17F-C564-C465-9392-E134F7AE9F8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3754" y="2160590"/>
            <a:ext cx="3973943" cy="344011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Coastal walking trails year-round appeal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Marine activities such as kayaking, boat tours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Wellness tourism retreats, beach yoga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Local food &amp; culture integration to encourage food tourism </a:t>
            </a:r>
          </a:p>
        </p:txBody>
      </p:sp>
      <p:pic>
        <p:nvPicPr>
          <p:cNvPr id="4101" name="Picture 5">
            <a:extLst>
              <a:ext uri="{FF2B5EF4-FFF2-40B4-BE49-F238E27FC236}">
                <a16:creationId xmlns:a16="http://schemas.microsoft.com/office/drawing/2014/main" id="{74BEC247-B5B6-1C17-3DE9-2D056BF835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1" y="1493930"/>
            <a:ext cx="5143500" cy="385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2" name="Isosceles Triangle 4111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5" name="AutoShape 3">
            <a:extLst>
              <a:ext uri="{FF2B5EF4-FFF2-40B4-BE49-F238E27FC236}">
                <a16:creationId xmlns:a16="http://schemas.microsoft.com/office/drawing/2014/main" id="{FB7E5092-F209-67F7-8AB7-2D4E0A2EE72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EC634B-3AF2-B9A1-59A5-49EC73BDFE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50614" y="5512946"/>
            <a:ext cx="3328009" cy="1353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2654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EA8203-960A-9FC1-4FC0-AFB10B0A2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3700">
                <a:solidFill>
                  <a:schemeClr val="accent1">
                    <a:lumMod val="75000"/>
                  </a:schemeClr>
                </a:solidFill>
              </a:rPr>
              <a:t>Sustainability &amp; Environmental Management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0A2986BD-528D-3C78-C3AB-4774BF6A3A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4588464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50440A90-A825-07B3-12C8-28C89285D67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05865" y="5860781"/>
            <a:ext cx="2472757" cy="1005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7338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4DB76-4693-F8CE-E5A3-CCFDB7F522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Stakeholders and their </a:t>
            </a:r>
            <a:r>
              <a:rPr lang="en-GB" dirty="0"/>
              <a:t>Roles in Strategy Implementation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FFCD697-E0DC-3A63-D233-0BC49FA644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4845638"/>
              </p:ext>
            </p:extLst>
          </p:nvPr>
        </p:nvGraphicFramePr>
        <p:xfrm>
          <a:off x="395667" y="1930400"/>
          <a:ext cx="9160002" cy="27453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C0D310D-6908-6C1A-AB3D-C1A3975A942A}"/>
              </a:ext>
            </a:extLst>
          </p:cNvPr>
          <p:cNvSpPr txBox="1"/>
          <p:nvPr/>
        </p:nvSpPr>
        <p:spPr>
          <a:xfrm>
            <a:off x="693609" y="4964046"/>
            <a:ext cx="610091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Effective stakeholder engagement is important to ensure that all groups such as government bodies, local businesses, and the community work collaboratively to deliver a sustainable and well-managed coastal strategy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(GOV.UK, 2019)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B52B27-1106-AFB3-1A96-8C38702E888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50614" y="5512946"/>
            <a:ext cx="3328009" cy="1353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1350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2" name="Rectangle 6151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4" name="Rectangle 6153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156" name="Isosceles Triangle 6155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5A4A90-3558-0A93-6854-4B82D6034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Key Performance Indicators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5573AA7-C665-F95C-4C84-9AB08C1AA5A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3754" y="2160590"/>
            <a:ext cx="3973943" cy="344011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Increase international visitors </a:t>
            </a: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and monitor statistics through tourism metric and numbers </a:t>
            </a:r>
            <a:r>
              <a:rPr lang="en-US" alt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(UNWTO, 2024</a:t>
            </a: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)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Extend average length of stay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Off-season occupancy rates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Visitor spend per trip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Social media engagement </a:t>
            </a:r>
          </a:p>
        </p:txBody>
      </p:sp>
      <p:pic>
        <p:nvPicPr>
          <p:cNvPr id="6147" name="Picture 3">
            <a:extLst>
              <a:ext uri="{FF2B5EF4-FFF2-40B4-BE49-F238E27FC236}">
                <a16:creationId xmlns:a16="http://schemas.microsoft.com/office/drawing/2014/main" id="{34473F85-AD7F-5B43-BAA1-50192AB62F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1" y="1879692"/>
            <a:ext cx="5143500" cy="308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8" name="Isosceles Triangle 6157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3755A4-F316-45E2-154D-83F67FBBA7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50614" y="5512946"/>
            <a:ext cx="3328009" cy="1353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12146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ED94BB-33EC-9939-F921-C56DADC7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Summary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22BD3948-6E8E-F9CF-D599-F22B90525E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3837241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D395C188-E795-032D-39AE-739EC02715E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89512" y="6098154"/>
            <a:ext cx="1889111" cy="76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1393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10711231-BC77-B69F-2323-09DA95E654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940" b="8151"/>
          <a:stretch>
            <a:fillRect/>
          </a:stretch>
        </p:blipFill>
        <p:spPr bwMode="auto">
          <a:xfrm>
            <a:off x="421298" y="8477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9" name="Isosceles Triangle 3078">
            <a:extLst>
              <a:ext uri="{FF2B5EF4-FFF2-40B4-BE49-F238E27FC236}">
                <a16:creationId xmlns:a16="http://schemas.microsoft.com/office/drawing/2014/main" id="{2A4588C6-4069-4731-BFB4-10F1E6D37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81" name="Parallelogram 3080">
            <a:extLst>
              <a:ext uri="{FF2B5EF4-FFF2-40B4-BE49-F238E27FC236}">
                <a16:creationId xmlns:a16="http://schemas.microsoft.com/office/drawing/2014/main" id="{23370524-0FE7-41B4-ABCF-7FB26B6CF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4188" y="0"/>
            <a:ext cx="93726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9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083" name="Straight Connector 3082">
            <a:extLst>
              <a:ext uri="{FF2B5EF4-FFF2-40B4-BE49-F238E27FC236}">
                <a16:creationId xmlns:a16="http://schemas.microsoft.com/office/drawing/2014/main" id="{E0A9CA40-1F57-4A6D-ACDA-F720AA468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85" name="Straight Connector 3084">
            <a:extLst>
              <a:ext uri="{FF2B5EF4-FFF2-40B4-BE49-F238E27FC236}">
                <a16:creationId xmlns:a16="http://schemas.microsoft.com/office/drawing/2014/main" id="{B2A94EDB-B0FE-4678-8E69-0F137AE3B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87" name="Rectangle 23">
            <a:extLst>
              <a:ext uri="{FF2B5EF4-FFF2-40B4-BE49-F238E27FC236}">
                <a16:creationId xmlns:a16="http://schemas.microsoft.com/office/drawing/2014/main" id="{4E93B92B-0DD5-4277-9D69-972ABADC3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D4BB64-6368-685C-23E9-982374C17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47" y="609600"/>
            <a:ext cx="6487955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Strategic Recommendations for Tenby</a:t>
            </a:r>
          </a:p>
        </p:txBody>
      </p:sp>
      <p:sp>
        <p:nvSpPr>
          <p:cNvPr id="3089" name="Rectangle 25">
            <a:extLst>
              <a:ext uri="{FF2B5EF4-FFF2-40B4-BE49-F238E27FC236}">
                <a16:creationId xmlns:a16="http://schemas.microsoft.com/office/drawing/2014/main" id="{7CE87768-354E-4E3F-8202-9F387CF50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91" name="Isosceles Triangle 3090">
            <a:extLst>
              <a:ext uri="{FF2B5EF4-FFF2-40B4-BE49-F238E27FC236}">
                <a16:creationId xmlns:a16="http://schemas.microsoft.com/office/drawing/2014/main" id="{09E5B98F-BD75-4A30-BF72-0A9107470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6FFF0-1D26-A3DB-3634-D3D925820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47" y="2159000"/>
            <a:ext cx="6487955" cy="38823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dirty="0"/>
              <a:t>Develop a Strong International Coastal Brand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500" dirty="0"/>
              <a:t>Create a clear identity: Tenby Wales Premium Coastal Escape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500" dirty="0"/>
              <a:t>Use iconic </a:t>
            </a:r>
            <a:r>
              <a:rPr lang="en-US" sz="1500" dirty="0" err="1"/>
              <a:t>harbour</a:t>
            </a:r>
            <a:r>
              <a:rPr lang="en-US" sz="1500" dirty="0"/>
              <a:t> imagery and consistent international branding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500" dirty="0"/>
              <a:t>Target key markets (Germany, Netherlands, USA, Canada) through campaigns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Expand Year-Round Coastal Experiences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500" dirty="0"/>
              <a:t>Introduce off-season products (wellness retreats, coastal walking packages)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500" dirty="0"/>
              <a:t>Package experiences with local businesses to increase length of stay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Improve Accessibility &amp; Partnerships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Leverage routes via Cardiff airport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500" dirty="0"/>
              <a:t>Partner with tour operators and airlines for international packages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</p:txBody>
      </p:sp>
      <p:sp>
        <p:nvSpPr>
          <p:cNvPr id="3093" name="Rectangle 27">
            <a:extLst>
              <a:ext uri="{FF2B5EF4-FFF2-40B4-BE49-F238E27FC236}">
                <a16:creationId xmlns:a16="http://schemas.microsoft.com/office/drawing/2014/main" id="{8AAB91E3-41BE-4478-BF23-A24D43E14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95" name="Rectangle 28">
            <a:extLst>
              <a:ext uri="{FF2B5EF4-FFF2-40B4-BE49-F238E27FC236}">
                <a16:creationId xmlns:a16="http://schemas.microsoft.com/office/drawing/2014/main" id="{96DFC7EA-8516-41F1-8ED9-C0A8E1E08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97" name="Rectangle 29">
            <a:extLst>
              <a:ext uri="{FF2B5EF4-FFF2-40B4-BE49-F238E27FC236}">
                <a16:creationId xmlns:a16="http://schemas.microsoft.com/office/drawing/2014/main" id="{E24E972C-8744-4CFA-B783-41EA3CC38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99" name="Isosceles Triangle 3098">
            <a:extLst>
              <a:ext uri="{FF2B5EF4-FFF2-40B4-BE49-F238E27FC236}">
                <a16:creationId xmlns:a16="http://schemas.microsoft.com/office/drawing/2014/main" id="{C7C88F2E-E233-48BA-B85F-D06BA522B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E0B9F5-FDFE-BF67-BE37-1804B6CC6D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1274" y="5643360"/>
            <a:ext cx="3007349" cy="1223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455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17680-CC58-6EC8-AB93-223CB045B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0872" y="156066"/>
            <a:ext cx="6446948" cy="366104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FB51FBC-9132-8BEB-9024-B908F13B048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74625" y="860896"/>
            <a:ext cx="11290544" cy="5915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Amr Al-Ansi,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Seongseop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(Sam) Kim, Xu, Y., Chen, C., Chua, B.-L., &amp; Han, H. (2024). Wellness Tourism Attributes and Tourist Outcomes: An Analysis of Configurational Effects.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Travel Research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https://doi.org/10.1177/00472875241237262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Aprilina Pawestri,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Wahyuliana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I., &amp; Lucky Dafira Nugroho. (2023). The Restrictions on the Beach Tourism Destination Development as an Effort for Environmental Preservation.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IOP Conference Series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1181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(1), 012014–012014. https://doi.org/10.1088/1755-1315/1181/1/012014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Aran. (2025, November 19).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New direct flights from Cardiff Airport to Toronto with WestJet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Visit Cardiff. https://www.visitcardiff.com/2025/11/new-direct-flights-from-cardiff-airport-to-toronto-with-westjet/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Butler, R. (2024). Tourism destination development: the tourism area life cycle model.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Tourism Geographies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1–9. https://www.tandfonline.com/doi/full/10.1080/14616688.2024.2325932#:~:text=It%20proposed%20that%20the%20life,destinations%20at%20each%20of%20those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Cornwall Opportunities. (2026).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Visitor Economy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Cornwall Opportunities. https://www.cornwall-opportunities.co.uk/industries/visitor-economy/?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Evans, P. (2025, May 11).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Visit Pembrokeshire celebrates thriving tourism industry in 2025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Tenby Observer; tenby-today.co.uk. https://www.tenby-today.co.uk/news/visit-pembrokeshire-celebrates-thriving-tourism-industry-in-2025-792030?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GOV.UK. (2019).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 Stakeholder engagement strategies CONTENTS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https://assets.publishing.service.gov.uk/media/5a79791eed915d07d35b5cc2/smpg-vol2-appa.pdf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Gov.Wales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(2026).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Sustainable Tourism Wales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Business Wales. https://businesswales.gov.wales/tourism/sustainable-tourism-wales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Maccannell, D. (1976).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tourist: A new theory of the leisure class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University of California.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Michaela, P. (2021, November).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Padstow And The Rick Stein Phenomenon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The Hungry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Travellers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https://www.thehungrytravellers.blog/padstow-and-the-rick-stein-phenomenon/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National coastal tourism academy. (2013).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Coastal Tourism | National Coastal Tourism Academy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Coastaltourismacademy.co.uk. https://coastaltourismacademy.co.uk/coastal-tourism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NetworkRail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(2019).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Major milestone reached as £8.3m accessibility upgrades progress at Tenby station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Network Rail Media Centre. https://www.networkrailmediacentre.co.uk/news/major-milestone-reached-as-gbp-8-3m-accessibility-upgrades-progress-at-tenby-station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Papageorgiou, A. N. (2019).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Developing a Sufficient and Effective Coastal Tourism Model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https://scispace.com/pdf/developing-a-sufficient-and-effective-coastal-tourism-model-ti3bpwg3ow.pdf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Pembrokeshire Council. (2017, March 29).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Data and Statistics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Www.pembrokeshire.gov.uk. https://www.pembrokeshire.gov.uk/performance-and-statistics/data-and-statistics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Phillips, M. R., &amp; Jones, A. L. (2006). Erosion and tourism infrastructure in the coastal zone: Problems, consequences and management.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Tourism Management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27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(3), 517–524. https://doi.org/10.1016/j.tourman.2005.10.019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Pine, B. J., &amp; Gilmore, J. H. (2011).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Experience Economy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Boston, Mass. Harvard Business Review Press. (Original work published 1999)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Trelease, K. (2021, November).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Cornwall’s global export success - Cornwall Trade and Investment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Cornwall Trade and Investment. https://cornwallti.com/2021/11/01/cornwalls-global-export-success/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UNWTO. (2024).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Tourism Statistics Database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Untourism.int. https://www.untourism.int/tourism-statistics/tourism-statistics-database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UNWTO. (2025).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 Tourism Data Dashboard | Key Indicators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Untourism.int. https://www.untourism.int/tourism-data/un-tourism-tourism-dashboard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Visit Cornwall. (2026).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 Ives: Experience the Artistic Charm of Cornwall’s Seaside Town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Www.visitcornwall.com. https://www.visitcornwall.com/destinations/st-ives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Visit Wales. (2026).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Things to do in Tenby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Visit Wales. https://www.visitwales.com/destinations/west-wales/pembrokeshire/things-do-tenby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Wales, V. (2023, August).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Research and Insights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Industry. https://industry.visitwales.com/research-and-insights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Xu, L., Ao, C., Liu, B., &amp; Cai, Z. (2022). Ecotourism and sustainable development: a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scientometric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review of global research trends.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Environment, Development and Sustainability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25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https://doi.org/10.1007/s10668-022-02190-0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Yang, E., Kim, M. J., &amp; Hall, C. M. (2024). Tourism challenges within a high cost of living crisis.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Tourism Economics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https://doi.org/10.1177/13548166241300724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8726655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1F556-DE62-EC5E-8398-A6E5A63DB5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96CD5CD-63F4-7B60-A679-12DE217679B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76851" y="1620692"/>
            <a:ext cx="6929268" cy="2468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Aviate World. (2025).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Aviate | Partners for your travel business success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Aviate. https://www.aviateworld.com/news/westjet-introduces-flights-from-cardiff-glasgow-to-toronto/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Black Shed Studio . (2026).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Tenby Seaside Town Pembrokeshire Fine Art Print, Greetings Card &amp; Postcard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Home to Vintage Style Art Prints and Greeting Cards. https://www.blackshedstudio.com/listing/1129934703/tenby-seaside-town-pembrokeshire-fine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Ceylon Independent. (2022, June 8).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Global tourist arrivals tripled to 117 m in 1Q; UNWTO - Ceylon Independent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Ceylon Independent. https://www.independent.lk/global-tourist-arrivals-tripled-to-117-m-in-1q-unwto/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Morilly. (2019). https://morilly.com/journeys/butler-tourism-area-life-cycle-model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Ormston, A. (2025, April 3).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PESTLE Analysis: A Guide to Understanding Market Influences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B2B International. https://www.b2binternational.com/2025/04/03/pestle-analysis/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249518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6667</TotalTime>
  <Words>2093</Words>
  <Application>Microsoft Office PowerPoint</Application>
  <PresentationFormat>Widescreen</PresentationFormat>
  <Paragraphs>176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Times New Roman</vt:lpstr>
      <vt:lpstr>Trebuchet MS</vt:lpstr>
      <vt:lpstr>Wingdings 3</vt:lpstr>
      <vt:lpstr>Facet</vt:lpstr>
      <vt:lpstr>Tenby Destination Strategy Proposal</vt:lpstr>
      <vt:lpstr>Introduction to Tenby</vt:lpstr>
      <vt:lpstr>Current Destination Performance</vt:lpstr>
      <vt:lpstr>SWOT Analysis</vt:lpstr>
      <vt:lpstr>PESTLE Analysis</vt:lpstr>
      <vt:lpstr>Strategic Airline Developments</vt:lpstr>
      <vt:lpstr>Key Issues Identified</vt:lpstr>
      <vt:lpstr>Proposed Strategy</vt:lpstr>
      <vt:lpstr>Why Coastal Strategy?</vt:lpstr>
      <vt:lpstr>Supporting Theory</vt:lpstr>
      <vt:lpstr>Case Study – Cornwall</vt:lpstr>
      <vt:lpstr>Strategy Implementation</vt:lpstr>
      <vt:lpstr>Target International Markets</vt:lpstr>
      <vt:lpstr>Visitor Experience Development</vt:lpstr>
      <vt:lpstr>Sustainability &amp; Environmental Management</vt:lpstr>
      <vt:lpstr>Key Stakeholders and their Roles in Strategy Implementation</vt:lpstr>
      <vt:lpstr>Key Performance Indicators</vt:lpstr>
      <vt:lpstr>Summary</vt:lpstr>
      <vt:lpstr>Strategic Recommendations for Tenby</vt:lpstr>
      <vt:lpstr>References</vt:lpstr>
      <vt:lpstr>Image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Elijah Thomas</dc:creator>
  <cp:lastModifiedBy>Elijah Thomas</cp:lastModifiedBy>
  <cp:revision>4</cp:revision>
  <dcterms:created xsi:type="dcterms:W3CDTF">2026-04-24T18:35:30Z</dcterms:created>
  <dcterms:modified xsi:type="dcterms:W3CDTF">2026-05-05T23:47:54Z</dcterms:modified>
</cp:coreProperties>
</file>