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entation.xml" ContentType="application/vnd.openxmlformats-officedocument.presentationml.presentation.main+xml"/>
  <Override PartName="/ppt/diagrams/data4.xml" ContentType="application/vnd.openxmlformats-officedocument.drawingml.diagramData+xml"/>
  <Override PartName="/ppt/diagrams/data2.xml" ContentType="application/vnd.openxmlformats-officedocument.drawingml.diagramData+xml"/>
  <Override PartName="/ppt/diagrams/data1.xml" ContentType="application/vnd.openxmlformats-officedocument.drawingml.diagramData+xml"/>
  <Override PartName="/ppt/diagrams/data3.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rawing2.xml" ContentType="application/vnd.ms-office.drawingml.diagramDrawing+xml"/>
  <Override PartName="/ppt/theme/theme1.xml" ContentType="application/vnd.openxmlformats-officedocument.theme+xml"/>
  <Override PartName="/ppt/diagrams/colors2.xml" ContentType="application/vnd.openxmlformats-officedocument.drawingml.diagramColors+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quickStyle2.xml" ContentType="application/vnd.openxmlformats-officedocument.drawingml.diagramStyle+xml"/>
  <Override PartName="/ppt/diagrams/layout2.xml" ContentType="application/vnd.openxmlformats-officedocument.drawingml.diagramLayout+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Masters/notesMaster1.xml" ContentType="application/vnd.openxmlformats-officedocument.presentationml.notesMaster+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9" r:id="rId3"/>
    <p:sldId id="266" r:id="rId4"/>
    <p:sldId id="257" r:id="rId5"/>
    <p:sldId id="258" r:id="rId6"/>
    <p:sldId id="259" r:id="rId7"/>
    <p:sldId id="260" r:id="rId8"/>
    <p:sldId id="262" r:id="rId9"/>
    <p:sldId id="270" r:id="rId10"/>
    <p:sldId id="261" r:id="rId11"/>
    <p:sldId id="263" r:id="rId12"/>
    <p:sldId id="273" r:id="rId13"/>
    <p:sldId id="274" r:id="rId14"/>
    <p:sldId id="265" r:id="rId15"/>
    <p:sldId id="264" r:id="rId16"/>
    <p:sldId id="268" r:id="rId17"/>
    <p:sldId id="271"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98DD3E-8D66-4A17-A4CC-3B53EAD717EE}" v="12" dt="2024-02-02T10:05:0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4774" autoAdjust="0"/>
  </p:normalViewPr>
  <p:slideViewPr>
    <p:cSldViewPr snapToGrid="0">
      <p:cViewPr varScale="1">
        <p:scale>
          <a:sx n="49" d="100"/>
          <a:sy n="49" d="100"/>
        </p:scale>
        <p:origin x="2916" y="54"/>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openxmlformats.org/officeDocument/2006/relationships/customXml" Target="../customXml/item2.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179978-90A1-4DF5-B58D-1F63646B3473}" type="doc">
      <dgm:prSet loTypeId="urn:microsoft.com/office/officeart/2018/5/layout/IconLeaf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4EB10D5D-486C-49D4-81D8-67EB06D15045}">
      <dgm:prSet/>
      <dgm:spPr/>
      <dgm:t>
        <a:bodyPr/>
        <a:lstStyle/>
        <a:p>
          <a:pPr>
            <a:defRPr cap="all"/>
          </a:pPr>
          <a:r>
            <a:rPr lang="en-GB"/>
            <a:t>Investigation into the target audience’s transition to further education </a:t>
          </a:r>
        </a:p>
      </dgm:t>
    </dgm:pt>
    <dgm:pt modelId="{CEDE8DDD-23F6-471D-AF1F-DBD564B67DFC}" type="parTrans" cxnId="{564A0DC4-932D-4EE5-89AD-AC9C241A14AB}">
      <dgm:prSet/>
      <dgm:spPr/>
      <dgm:t>
        <a:bodyPr/>
        <a:lstStyle/>
        <a:p>
          <a:endParaRPr lang="en-US"/>
        </a:p>
      </dgm:t>
    </dgm:pt>
    <dgm:pt modelId="{A5444116-DCD4-4DC5-9836-4CE560EE45DC}" type="sibTrans" cxnId="{564A0DC4-932D-4EE5-89AD-AC9C241A14AB}">
      <dgm:prSet/>
      <dgm:spPr/>
      <dgm:t>
        <a:bodyPr/>
        <a:lstStyle/>
        <a:p>
          <a:endParaRPr lang="en-US"/>
        </a:p>
      </dgm:t>
    </dgm:pt>
    <dgm:pt modelId="{DDB35252-9A9F-4A51-9F9D-A42615404801}">
      <dgm:prSet/>
      <dgm:spPr/>
      <dgm:t>
        <a:bodyPr/>
        <a:lstStyle/>
        <a:p>
          <a:pPr>
            <a:defRPr cap="all"/>
          </a:pPr>
          <a:r>
            <a:rPr lang="en-GB"/>
            <a:t>Marketing to people who are under 16</a:t>
          </a:r>
          <a:endParaRPr lang="en-US"/>
        </a:p>
      </dgm:t>
    </dgm:pt>
    <dgm:pt modelId="{5177BCE9-4BB9-4659-B75D-8A4510010D0B}" type="parTrans" cxnId="{D0B2A7B6-A746-4D36-A011-E3964F82146F}">
      <dgm:prSet/>
      <dgm:spPr/>
      <dgm:t>
        <a:bodyPr/>
        <a:lstStyle/>
        <a:p>
          <a:endParaRPr lang="en-US"/>
        </a:p>
      </dgm:t>
    </dgm:pt>
    <dgm:pt modelId="{FAD06A39-DDF1-44DB-8101-864B2FF8C129}" type="sibTrans" cxnId="{D0B2A7B6-A746-4D36-A011-E3964F82146F}">
      <dgm:prSet/>
      <dgm:spPr/>
      <dgm:t>
        <a:bodyPr/>
        <a:lstStyle/>
        <a:p>
          <a:endParaRPr lang="en-US"/>
        </a:p>
      </dgm:t>
    </dgm:pt>
    <dgm:pt modelId="{7D9705BC-04E6-41F9-B15E-EE77087A2083}">
      <dgm:prSet/>
      <dgm:spPr/>
      <dgm:t>
        <a:bodyPr/>
        <a:lstStyle/>
        <a:p>
          <a:pPr>
            <a:defRPr cap="all"/>
          </a:pPr>
          <a:r>
            <a:rPr lang="en-GB"/>
            <a:t>Reward applications and reward systems</a:t>
          </a:r>
          <a:endParaRPr lang="en-US"/>
        </a:p>
      </dgm:t>
    </dgm:pt>
    <dgm:pt modelId="{B73E2153-C040-4BB7-8B56-4EE03B707D9E}" type="parTrans" cxnId="{33C4F916-7579-4841-A504-22DCE627FD58}">
      <dgm:prSet/>
      <dgm:spPr/>
      <dgm:t>
        <a:bodyPr/>
        <a:lstStyle/>
        <a:p>
          <a:endParaRPr lang="en-US"/>
        </a:p>
      </dgm:t>
    </dgm:pt>
    <dgm:pt modelId="{05D1113F-8AFC-4ACB-9D1F-B2AC76F50651}" type="sibTrans" cxnId="{33C4F916-7579-4841-A504-22DCE627FD58}">
      <dgm:prSet/>
      <dgm:spPr/>
      <dgm:t>
        <a:bodyPr/>
        <a:lstStyle/>
        <a:p>
          <a:endParaRPr lang="en-US"/>
        </a:p>
      </dgm:t>
    </dgm:pt>
    <dgm:pt modelId="{157A3179-194A-44C9-BA1E-5CE0D7ADB697}">
      <dgm:prSet/>
      <dgm:spPr/>
      <dgm:t>
        <a:bodyPr/>
        <a:lstStyle/>
        <a:p>
          <a:pPr>
            <a:defRPr cap="all"/>
          </a:pPr>
          <a:r>
            <a:rPr lang="en-GB" dirty="0"/>
            <a:t>Potential methods for solving the problem</a:t>
          </a:r>
          <a:endParaRPr lang="en-US" dirty="0"/>
        </a:p>
      </dgm:t>
    </dgm:pt>
    <dgm:pt modelId="{1AC29437-1A21-4FD7-972A-455591ED7C6A}" type="parTrans" cxnId="{91EAB8C6-351A-4194-8DB0-EF31B6878685}">
      <dgm:prSet/>
      <dgm:spPr/>
      <dgm:t>
        <a:bodyPr/>
        <a:lstStyle/>
        <a:p>
          <a:endParaRPr lang="en-US"/>
        </a:p>
      </dgm:t>
    </dgm:pt>
    <dgm:pt modelId="{C5BF823A-5FB7-4CAC-B574-C6E88316FE41}" type="sibTrans" cxnId="{91EAB8C6-351A-4194-8DB0-EF31B6878685}">
      <dgm:prSet/>
      <dgm:spPr/>
      <dgm:t>
        <a:bodyPr/>
        <a:lstStyle/>
        <a:p>
          <a:endParaRPr lang="en-US"/>
        </a:p>
      </dgm:t>
    </dgm:pt>
    <dgm:pt modelId="{6E942251-65B8-4D98-9AD9-49DFDB32EB34}">
      <dgm:prSet/>
      <dgm:spPr/>
      <dgm:t>
        <a:bodyPr/>
        <a:lstStyle/>
        <a:p>
          <a:pPr>
            <a:defRPr cap="all"/>
          </a:pPr>
          <a:r>
            <a:rPr lang="en-GB" dirty="0"/>
            <a:t>Questioning methods and techniques  </a:t>
          </a:r>
          <a:endParaRPr lang="en-US" dirty="0"/>
        </a:p>
      </dgm:t>
    </dgm:pt>
    <dgm:pt modelId="{9E8D1714-8038-4BAE-B6E8-8EFED89FA518}" type="parTrans" cxnId="{3CA32A1A-025D-4338-A8B3-089E759F4225}">
      <dgm:prSet/>
      <dgm:spPr/>
      <dgm:t>
        <a:bodyPr/>
        <a:lstStyle/>
        <a:p>
          <a:endParaRPr lang="en-US"/>
        </a:p>
      </dgm:t>
    </dgm:pt>
    <dgm:pt modelId="{98F5186D-1BBA-410A-B12B-F8AA79717879}" type="sibTrans" cxnId="{3CA32A1A-025D-4338-A8B3-089E759F4225}">
      <dgm:prSet/>
      <dgm:spPr/>
      <dgm:t>
        <a:bodyPr/>
        <a:lstStyle/>
        <a:p>
          <a:endParaRPr lang="en-US"/>
        </a:p>
      </dgm:t>
    </dgm:pt>
    <dgm:pt modelId="{ECAE59EF-2A80-4913-85DD-BE6944609326}" type="pres">
      <dgm:prSet presAssocID="{33179978-90A1-4DF5-B58D-1F63646B3473}" presName="root" presStyleCnt="0">
        <dgm:presLayoutVars>
          <dgm:dir/>
          <dgm:resizeHandles val="exact"/>
        </dgm:presLayoutVars>
      </dgm:prSet>
      <dgm:spPr/>
    </dgm:pt>
    <dgm:pt modelId="{EF373984-8936-4D57-981F-189130895BA3}" type="pres">
      <dgm:prSet presAssocID="{4EB10D5D-486C-49D4-81D8-67EB06D15045}" presName="compNode" presStyleCnt="0"/>
      <dgm:spPr/>
    </dgm:pt>
    <dgm:pt modelId="{938E2F31-5B35-471A-A930-E4BB2E2F791E}" type="pres">
      <dgm:prSet presAssocID="{4EB10D5D-486C-49D4-81D8-67EB06D15045}" presName="iconBgRect" presStyleLbl="bgShp" presStyleIdx="0" presStyleCnt="5"/>
      <dgm:spPr>
        <a:prstGeom prst="round2DiagRect">
          <a:avLst>
            <a:gd name="adj1" fmla="val 29727"/>
            <a:gd name="adj2" fmla="val 0"/>
          </a:avLst>
        </a:prstGeom>
      </dgm:spPr>
    </dgm:pt>
    <dgm:pt modelId="{835741A7-AFA3-4200-98C1-B775C89F1923}" type="pres">
      <dgm:prSet presAssocID="{4EB10D5D-486C-49D4-81D8-67EB06D1504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43B55BE-A65E-47B0-A2A2-E47F0357E220}" type="pres">
      <dgm:prSet presAssocID="{4EB10D5D-486C-49D4-81D8-67EB06D15045}" presName="spaceRect" presStyleCnt="0"/>
      <dgm:spPr/>
    </dgm:pt>
    <dgm:pt modelId="{0CF6C522-F905-4656-B71D-101F33312131}" type="pres">
      <dgm:prSet presAssocID="{4EB10D5D-486C-49D4-81D8-67EB06D15045}" presName="textRect" presStyleLbl="revTx" presStyleIdx="0" presStyleCnt="5">
        <dgm:presLayoutVars>
          <dgm:chMax val="1"/>
          <dgm:chPref val="1"/>
        </dgm:presLayoutVars>
      </dgm:prSet>
      <dgm:spPr/>
    </dgm:pt>
    <dgm:pt modelId="{00A1A3F8-5E9A-4FE5-A4D1-F2ACD781D16A}" type="pres">
      <dgm:prSet presAssocID="{A5444116-DCD4-4DC5-9836-4CE560EE45DC}" presName="sibTrans" presStyleCnt="0"/>
      <dgm:spPr/>
    </dgm:pt>
    <dgm:pt modelId="{5F133EE5-BE87-4B42-9D6F-2CD09C7213F7}" type="pres">
      <dgm:prSet presAssocID="{DDB35252-9A9F-4A51-9F9D-A42615404801}" presName="compNode" presStyleCnt="0"/>
      <dgm:spPr/>
    </dgm:pt>
    <dgm:pt modelId="{E12771DE-7322-4224-A68F-6E9D9FAB6195}" type="pres">
      <dgm:prSet presAssocID="{DDB35252-9A9F-4A51-9F9D-A42615404801}" presName="iconBgRect" presStyleLbl="bgShp" presStyleIdx="1" presStyleCnt="5"/>
      <dgm:spPr>
        <a:prstGeom prst="round2DiagRect">
          <a:avLst>
            <a:gd name="adj1" fmla="val 29727"/>
            <a:gd name="adj2" fmla="val 0"/>
          </a:avLst>
        </a:prstGeom>
      </dgm:spPr>
    </dgm:pt>
    <dgm:pt modelId="{E85350FC-05FF-47F1-9735-15459344A745}" type="pres">
      <dgm:prSet presAssocID="{DDB35252-9A9F-4A51-9F9D-A426154048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5D4D765-9D1C-4418-9905-4B1C9B1B4A0C}" type="pres">
      <dgm:prSet presAssocID="{DDB35252-9A9F-4A51-9F9D-A42615404801}" presName="spaceRect" presStyleCnt="0"/>
      <dgm:spPr/>
    </dgm:pt>
    <dgm:pt modelId="{5F4EF0FC-7FAF-4C1A-89A5-6569D1C6D97A}" type="pres">
      <dgm:prSet presAssocID="{DDB35252-9A9F-4A51-9F9D-A42615404801}" presName="textRect" presStyleLbl="revTx" presStyleIdx="1" presStyleCnt="5">
        <dgm:presLayoutVars>
          <dgm:chMax val="1"/>
          <dgm:chPref val="1"/>
        </dgm:presLayoutVars>
      </dgm:prSet>
      <dgm:spPr/>
    </dgm:pt>
    <dgm:pt modelId="{EAB17905-EAF0-4D5E-97A5-A28A14B80633}" type="pres">
      <dgm:prSet presAssocID="{FAD06A39-DDF1-44DB-8101-864B2FF8C129}" presName="sibTrans" presStyleCnt="0"/>
      <dgm:spPr/>
    </dgm:pt>
    <dgm:pt modelId="{7B9656D2-8D3D-4740-9C61-39F51363F149}" type="pres">
      <dgm:prSet presAssocID="{7D9705BC-04E6-41F9-B15E-EE77087A2083}" presName="compNode" presStyleCnt="0"/>
      <dgm:spPr/>
    </dgm:pt>
    <dgm:pt modelId="{B4F701C6-D519-4D4C-BBC1-85C0C49EB4F0}" type="pres">
      <dgm:prSet presAssocID="{7D9705BC-04E6-41F9-B15E-EE77087A2083}" presName="iconBgRect" presStyleLbl="bgShp" presStyleIdx="2" presStyleCnt="5"/>
      <dgm:spPr>
        <a:prstGeom prst="round2DiagRect">
          <a:avLst>
            <a:gd name="adj1" fmla="val 29727"/>
            <a:gd name="adj2" fmla="val 0"/>
          </a:avLst>
        </a:prstGeom>
      </dgm:spPr>
    </dgm:pt>
    <dgm:pt modelId="{5C345281-EF54-43F4-A85C-6398111EC738}" type="pres">
      <dgm:prSet presAssocID="{7D9705BC-04E6-41F9-B15E-EE77087A208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DCC1E3C7-7122-4203-AAD2-1B30B992D417}" type="pres">
      <dgm:prSet presAssocID="{7D9705BC-04E6-41F9-B15E-EE77087A2083}" presName="spaceRect" presStyleCnt="0"/>
      <dgm:spPr/>
    </dgm:pt>
    <dgm:pt modelId="{438231B0-0A2A-41E8-85EE-4D896A873BFF}" type="pres">
      <dgm:prSet presAssocID="{7D9705BC-04E6-41F9-B15E-EE77087A2083}" presName="textRect" presStyleLbl="revTx" presStyleIdx="2" presStyleCnt="5">
        <dgm:presLayoutVars>
          <dgm:chMax val="1"/>
          <dgm:chPref val="1"/>
        </dgm:presLayoutVars>
      </dgm:prSet>
      <dgm:spPr/>
    </dgm:pt>
    <dgm:pt modelId="{B1D36D1E-5B07-4B74-A7F4-43B1FEC92F2E}" type="pres">
      <dgm:prSet presAssocID="{05D1113F-8AFC-4ACB-9D1F-B2AC76F50651}" presName="sibTrans" presStyleCnt="0"/>
      <dgm:spPr/>
    </dgm:pt>
    <dgm:pt modelId="{93EC3330-D7ED-479B-812C-B594EC88CA17}" type="pres">
      <dgm:prSet presAssocID="{157A3179-194A-44C9-BA1E-5CE0D7ADB697}" presName="compNode" presStyleCnt="0"/>
      <dgm:spPr/>
    </dgm:pt>
    <dgm:pt modelId="{0A591339-0930-4CC0-AA41-4AF3FDF99A7D}" type="pres">
      <dgm:prSet presAssocID="{157A3179-194A-44C9-BA1E-5CE0D7ADB697}" presName="iconBgRect" presStyleLbl="bgShp" presStyleIdx="3" presStyleCnt="5" custLinFactX="92051" custLinFactNeighborX="100000" custLinFactNeighborY="-3761"/>
      <dgm:spPr>
        <a:prstGeom prst="round2DiagRect">
          <a:avLst>
            <a:gd name="adj1" fmla="val 29727"/>
            <a:gd name="adj2" fmla="val 0"/>
          </a:avLst>
        </a:prstGeom>
      </dgm:spPr>
    </dgm:pt>
    <dgm:pt modelId="{3242D95A-4800-4BFB-BE34-C29D45B87515}" type="pres">
      <dgm:prSet presAssocID="{157A3179-194A-44C9-BA1E-5CE0D7ADB697}" presName="iconRect" presStyleLbl="node1" presStyleIdx="3" presStyleCnt="5" custLinFactX="137679" custLinFactNeighborX="200000" custLinFactNeighborY="-655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08E0FEC-92F1-487F-87D5-7C7A3DADA6E4}" type="pres">
      <dgm:prSet presAssocID="{157A3179-194A-44C9-BA1E-5CE0D7ADB697}" presName="spaceRect" presStyleCnt="0"/>
      <dgm:spPr/>
    </dgm:pt>
    <dgm:pt modelId="{21DC1DC1-621A-4514-A0CC-8B7A5D9B247D}" type="pres">
      <dgm:prSet presAssocID="{157A3179-194A-44C9-BA1E-5CE0D7ADB697}" presName="textRect" presStyleLbl="revTx" presStyleIdx="3" presStyleCnt="5" custLinFactX="15078" custLinFactNeighborX="100000" custLinFactNeighborY="-20735">
        <dgm:presLayoutVars>
          <dgm:chMax val="1"/>
          <dgm:chPref val="1"/>
        </dgm:presLayoutVars>
      </dgm:prSet>
      <dgm:spPr/>
    </dgm:pt>
    <dgm:pt modelId="{A82978D1-A151-4104-9F46-A5AA9A16A1A1}" type="pres">
      <dgm:prSet presAssocID="{C5BF823A-5FB7-4CAC-B574-C6E88316FE41}" presName="sibTrans" presStyleCnt="0"/>
      <dgm:spPr/>
    </dgm:pt>
    <dgm:pt modelId="{2B4F914D-E5C5-4034-85C6-F14CB99EB168}" type="pres">
      <dgm:prSet presAssocID="{6E942251-65B8-4D98-9AD9-49DFDB32EB34}" presName="compNode" presStyleCnt="0"/>
      <dgm:spPr/>
    </dgm:pt>
    <dgm:pt modelId="{4BD87A38-12E8-4A1D-B986-3B4DE3F4D6F4}" type="pres">
      <dgm:prSet presAssocID="{6E942251-65B8-4D98-9AD9-49DFDB32EB34}" presName="iconBgRect" presStyleLbl="bgShp" presStyleIdx="4" presStyleCnt="5" custLinFactX="-88652" custLinFactNeighborX="-100000" custLinFactNeighborY="-3761"/>
      <dgm:spPr>
        <a:prstGeom prst="round2DiagRect">
          <a:avLst>
            <a:gd name="adj1" fmla="val 29727"/>
            <a:gd name="adj2" fmla="val 0"/>
          </a:avLst>
        </a:prstGeom>
      </dgm:spPr>
    </dgm:pt>
    <dgm:pt modelId="{1151D425-EC5C-4169-A34A-D077A3917B07}" type="pres">
      <dgm:prSet presAssocID="{6E942251-65B8-4D98-9AD9-49DFDB32EB34}" presName="iconRect" presStyleLbl="node1" presStyleIdx="4" presStyleCnt="5" custLinFactX="-131756" custLinFactNeighborX="-200000" custLinFactNeighborY="-655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p"/>
        </a:ext>
      </dgm:extLst>
    </dgm:pt>
    <dgm:pt modelId="{82F2677C-D87C-4591-9EBC-460B4D884DBB}" type="pres">
      <dgm:prSet presAssocID="{6E942251-65B8-4D98-9AD9-49DFDB32EB34}" presName="spaceRect" presStyleCnt="0"/>
      <dgm:spPr/>
    </dgm:pt>
    <dgm:pt modelId="{ED195FA1-4BE1-4674-85DD-CA751D28E1B7}" type="pres">
      <dgm:prSet presAssocID="{6E942251-65B8-4D98-9AD9-49DFDB32EB34}" presName="textRect" presStyleLbl="revTx" presStyleIdx="4" presStyleCnt="5" custLinFactX="-15078" custLinFactNeighborX="-100000" custLinFactNeighborY="-10367">
        <dgm:presLayoutVars>
          <dgm:chMax val="1"/>
          <dgm:chPref val="1"/>
        </dgm:presLayoutVars>
      </dgm:prSet>
      <dgm:spPr/>
    </dgm:pt>
  </dgm:ptLst>
  <dgm:cxnLst>
    <dgm:cxn modelId="{33C4F916-7579-4841-A504-22DCE627FD58}" srcId="{33179978-90A1-4DF5-B58D-1F63646B3473}" destId="{7D9705BC-04E6-41F9-B15E-EE77087A2083}" srcOrd="2" destOrd="0" parTransId="{B73E2153-C040-4BB7-8B56-4EE03B707D9E}" sibTransId="{05D1113F-8AFC-4ACB-9D1F-B2AC76F50651}"/>
    <dgm:cxn modelId="{3CA32A1A-025D-4338-A8B3-089E759F4225}" srcId="{33179978-90A1-4DF5-B58D-1F63646B3473}" destId="{6E942251-65B8-4D98-9AD9-49DFDB32EB34}" srcOrd="4" destOrd="0" parTransId="{9E8D1714-8038-4BAE-B6E8-8EFED89FA518}" sibTransId="{98F5186D-1BBA-410A-B12B-F8AA79717879}"/>
    <dgm:cxn modelId="{C95D4A30-74D7-4380-B65B-726E0C38D28D}" type="presOf" srcId="{6E942251-65B8-4D98-9AD9-49DFDB32EB34}" destId="{ED195FA1-4BE1-4674-85DD-CA751D28E1B7}" srcOrd="0" destOrd="0" presId="urn:microsoft.com/office/officeart/2018/5/layout/IconLeafLabelList"/>
    <dgm:cxn modelId="{5E7BDA70-CB2B-4EDA-BF68-3A8BA3367A43}" type="presOf" srcId="{4EB10D5D-486C-49D4-81D8-67EB06D15045}" destId="{0CF6C522-F905-4656-B71D-101F33312131}" srcOrd="0" destOrd="0" presId="urn:microsoft.com/office/officeart/2018/5/layout/IconLeafLabelList"/>
    <dgm:cxn modelId="{6073E45A-2C41-4FE9-988F-DEBFE3DC52EF}" type="presOf" srcId="{7D9705BC-04E6-41F9-B15E-EE77087A2083}" destId="{438231B0-0A2A-41E8-85EE-4D896A873BFF}" srcOrd="0" destOrd="0" presId="urn:microsoft.com/office/officeart/2018/5/layout/IconLeafLabelList"/>
    <dgm:cxn modelId="{11D69E95-56C6-40A1-9954-F188DFCE363D}" type="presOf" srcId="{157A3179-194A-44C9-BA1E-5CE0D7ADB697}" destId="{21DC1DC1-621A-4514-A0CC-8B7A5D9B247D}" srcOrd="0" destOrd="0" presId="urn:microsoft.com/office/officeart/2018/5/layout/IconLeafLabelList"/>
    <dgm:cxn modelId="{3DD1AFA6-523B-4A5F-8E2D-CCC1722F13BE}" type="presOf" srcId="{DDB35252-9A9F-4A51-9F9D-A42615404801}" destId="{5F4EF0FC-7FAF-4C1A-89A5-6569D1C6D97A}" srcOrd="0" destOrd="0" presId="urn:microsoft.com/office/officeart/2018/5/layout/IconLeafLabelList"/>
    <dgm:cxn modelId="{D0B2A7B6-A746-4D36-A011-E3964F82146F}" srcId="{33179978-90A1-4DF5-B58D-1F63646B3473}" destId="{DDB35252-9A9F-4A51-9F9D-A42615404801}" srcOrd="1" destOrd="0" parTransId="{5177BCE9-4BB9-4659-B75D-8A4510010D0B}" sibTransId="{FAD06A39-DDF1-44DB-8101-864B2FF8C129}"/>
    <dgm:cxn modelId="{564A0DC4-932D-4EE5-89AD-AC9C241A14AB}" srcId="{33179978-90A1-4DF5-B58D-1F63646B3473}" destId="{4EB10D5D-486C-49D4-81D8-67EB06D15045}" srcOrd="0" destOrd="0" parTransId="{CEDE8DDD-23F6-471D-AF1F-DBD564B67DFC}" sibTransId="{A5444116-DCD4-4DC5-9836-4CE560EE45DC}"/>
    <dgm:cxn modelId="{91EAB8C6-351A-4194-8DB0-EF31B6878685}" srcId="{33179978-90A1-4DF5-B58D-1F63646B3473}" destId="{157A3179-194A-44C9-BA1E-5CE0D7ADB697}" srcOrd="3" destOrd="0" parTransId="{1AC29437-1A21-4FD7-972A-455591ED7C6A}" sibTransId="{C5BF823A-5FB7-4CAC-B574-C6E88316FE41}"/>
    <dgm:cxn modelId="{DE1500DB-9848-4621-96C7-38518DBF8EA6}" type="presOf" srcId="{33179978-90A1-4DF5-B58D-1F63646B3473}" destId="{ECAE59EF-2A80-4913-85DD-BE6944609326}" srcOrd="0" destOrd="0" presId="urn:microsoft.com/office/officeart/2018/5/layout/IconLeafLabelList"/>
    <dgm:cxn modelId="{0BC8681B-B81F-4E75-80C1-5F893F1AF133}" type="presParOf" srcId="{ECAE59EF-2A80-4913-85DD-BE6944609326}" destId="{EF373984-8936-4D57-981F-189130895BA3}" srcOrd="0" destOrd="0" presId="urn:microsoft.com/office/officeart/2018/5/layout/IconLeafLabelList"/>
    <dgm:cxn modelId="{16127FBD-9DB6-4E7D-BD3E-5CA1773F37BE}" type="presParOf" srcId="{EF373984-8936-4D57-981F-189130895BA3}" destId="{938E2F31-5B35-471A-A930-E4BB2E2F791E}" srcOrd="0" destOrd="0" presId="urn:microsoft.com/office/officeart/2018/5/layout/IconLeafLabelList"/>
    <dgm:cxn modelId="{15AA7625-340E-4ACB-95C7-F08B99907716}" type="presParOf" srcId="{EF373984-8936-4D57-981F-189130895BA3}" destId="{835741A7-AFA3-4200-98C1-B775C89F1923}" srcOrd="1" destOrd="0" presId="urn:microsoft.com/office/officeart/2018/5/layout/IconLeafLabelList"/>
    <dgm:cxn modelId="{5CA45A24-7BA7-4BB7-81CA-90872240D8F3}" type="presParOf" srcId="{EF373984-8936-4D57-981F-189130895BA3}" destId="{443B55BE-A65E-47B0-A2A2-E47F0357E220}" srcOrd="2" destOrd="0" presId="urn:microsoft.com/office/officeart/2018/5/layout/IconLeafLabelList"/>
    <dgm:cxn modelId="{C63C64B5-EFA4-4CB9-8B3C-AB85F5BE0DA1}" type="presParOf" srcId="{EF373984-8936-4D57-981F-189130895BA3}" destId="{0CF6C522-F905-4656-B71D-101F33312131}" srcOrd="3" destOrd="0" presId="urn:microsoft.com/office/officeart/2018/5/layout/IconLeafLabelList"/>
    <dgm:cxn modelId="{A1465FF1-CF8A-48AE-8427-F5BF0D0F4D11}" type="presParOf" srcId="{ECAE59EF-2A80-4913-85DD-BE6944609326}" destId="{00A1A3F8-5E9A-4FE5-A4D1-F2ACD781D16A}" srcOrd="1" destOrd="0" presId="urn:microsoft.com/office/officeart/2018/5/layout/IconLeafLabelList"/>
    <dgm:cxn modelId="{03EEDBA1-4C22-4D13-871D-D3C7B1B51D8B}" type="presParOf" srcId="{ECAE59EF-2A80-4913-85DD-BE6944609326}" destId="{5F133EE5-BE87-4B42-9D6F-2CD09C7213F7}" srcOrd="2" destOrd="0" presId="urn:microsoft.com/office/officeart/2018/5/layout/IconLeafLabelList"/>
    <dgm:cxn modelId="{672DF349-377D-41C7-900C-BC69D7936746}" type="presParOf" srcId="{5F133EE5-BE87-4B42-9D6F-2CD09C7213F7}" destId="{E12771DE-7322-4224-A68F-6E9D9FAB6195}" srcOrd="0" destOrd="0" presId="urn:microsoft.com/office/officeart/2018/5/layout/IconLeafLabelList"/>
    <dgm:cxn modelId="{9E9652F0-D588-407D-AF5C-EEF8DE95657A}" type="presParOf" srcId="{5F133EE5-BE87-4B42-9D6F-2CD09C7213F7}" destId="{E85350FC-05FF-47F1-9735-15459344A745}" srcOrd="1" destOrd="0" presId="urn:microsoft.com/office/officeart/2018/5/layout/IconLeafLabelList"/>
    <dgm:cxn modelId="{C3D400EA-2B50-4829-A55E-AB81BEBA51DC}" type="presParOf" srcId="{5F133EE5-BE87-4B42-9D6F-2CD09C7213F7}" destId="{55D4D765-9D1C-4418-9905-4B1C9B1B4A0C}" srcOrd="2" destOrd="0" presId="urn:microsoft.com/office/officeart/2018/5/layout/IconLeafLabelList"/>
    <dgm:cxn modelId="{0463C2CF-186F-43EE-8F9C-9A3D37D09E98}" type="presParOf" srcId="{5F133EE5-BE87-4B42-9D6F-2CD09C7213F7}" destId="{5F4EF0FC-7FAF-4C1A-89A5-6569D1C6D97A}" srcOrd="3" destOrd="0" presId="urn:microsoft.com/office/officeart/2018/5/layout/IconLeafLabelList"/>
    <dgm:cxn modelId="{CD59318D-8207-4715-9E3C-0B12C568F582}" type="presParOf" srcId="{ECAE59EF-2A80-4913-85DD-BE6944609326}" destId="{EAB17905-EAF0-4D5E-97A5-A28A14B80633}" srcOrd="3" destOrd="0" presId="urn:microsoft.com/office/officeart/2018/5/layout/IconLeafLabelList"/>
    <dgm:cxn modelId="{E1F76BD4-14FD-4808-939C-721F65DE1DD1}" type="presParOf" srcId="{ECAE59EF-2A80-4913-85DD-BE6944609326}" destId="{7B9656D2-8D3D-4740-9C61-39F51363F149}" srcOrd="4" destOrd="0" presId="urn:microsoft.com/office/officeart/2018/5/layout/IconLeafLabelList"/>
    <dgm:cxn modelId="{3ACB9565-16DE-4D8D-8B35-09A6F9850808}" type="presParOf" srcId="{7B9656D2-8D3D-4740-9C61-39F51363F149}" destId="{B4F701C6-D519-4D4C-BBC1-85C0C49EB4F0}" srcOrd="0" destOrd="0" presId="urn:microsoft.com/office/officeart/2018/5/layout/IconLeafLabelList"/>
    <dgm:cxn modelId="{FB67C4FC-42B8-444A-A4A5-D6EC7244ADDE}" type="presParOf" srcId="{7B9656D2-8D3D-4740-9C61-39F51363F149}" destId="{5C345281-EF54-43F4-A85C-6398111EC738}" srcOrd="1" destOrd="0" presId="urn:microsoft.com/office/officeart/2018/5/layout/IconLeafLabelList"/>
    <dgm:cxn modelId="{75196324-EC27-4542-A0D8-313FC60B8A3C}" type="presParOf" srcId="{7B9656D2-8D3D-4740-9C61-39F51363F149}" destId="{DCC1E3C7-7122-4203-AAD2-1B30B992D417}" srcOrd="2" destOrd="0" presId="urn:microsoft.com/office/officeart/2018/5/layout/IconLeafLabelList"/>
    <dgm:cxn modelId="{16BAF5BF-7F4B-4904-AADF-AB7EC151D925}" type="presParOf" srcId="{7B9656D2-8D3D-4740-9C61-39F51363F149}" destId="{438231B0-0A2A-41E8-85EE-4D896A873BFF}" srcOrd="3" destOrd="0" presId="urn:microsoft.com/office/officeart/2018/5/layout/IconLeafLabelList"/>
    <dgm:cxn modelId="{ACD4B166-C2A7-4639-860D-7FEB53347855}" type="presParOf" srcId="{ECAE59EF-2A80-4913-85DD-BE6944609326}" destId="{B1D36D1E-5B07-4B74-A7F4-43B1FEC92F2E}" srcOrd="5" destOrd="0" presId="urn:microsoft.com/office/officeart/2018/5/layout/IconLeafLabelList"/>
    <dgm:cxn modelId="{F12DD1E0-A679-4D65-B942-934B66BF018A}" type="presParOf" srcId="{ECAE59EF-2A80-4913-85DD-BE6944609326}" destId="{93EC3330-D7ED-479B-812C-B594EC88CA17}" srcOrd="6" destOrd="0" presId="urn:microsoft.com/office/officeart/2018/5/layout/IconLeafLabelList"/>
    <dgm:cxn modelId="{4842136B-5638-473A-A859-4FEAC8A7D2C6}" type="presParOf" srcId="{93EC3330-D7ED-479B-812C-B594EC88CA17}" destId="{0A591339-0930-4CC0-AA41-4AF3FDF99A7D}" srcOrd="0" destOrd="0" presId="urn:microsoft.com/office/officeart/2018/5/layout/IconLeafLabelList"/>
    <dgm:cxn modelId="{07BAB12C-B7B3-4430-89BB-83A28297BE6E}" type="presParOf" srcId="{93EC3330-D7ED-479B-812C-B594EC88CA17}" destId="{3242D95A-4800-4BFB-BE34-C29D45B87515}" srcOrd="1" destOrd="0" presId="urn:microsoft.com/office/officeart/2018/5/layout/IconLeafLabelList"/>
    <dgm:cxn modelId="{1486CF1C-1346-48E4-9398-AFEE969F4EF8}" type="presParOf" srcId="{93EC3330-D7ED-479B-812C-B594EC88CA17}" destId="{E08E0FEC-92F1-487F-87D5-7C7A3DADA6E4}" srcOrd="2" destOrd="0" presId="urn:microsoft.com/office/officeart/2018/5/layout/IconLeafLabelList"/>
    <dgm:cxn modelId="{74586129-5456-415D-9670-421A1FB552C2}" type="presParOf" srcId="{93EC3330-D7ED-479B-812C-B594EC88CA17}" destId="{21DC1DC1-621A-4514-A0CC-8B7A5D9B247D}" srcOrd="3" destOrd="0" presId="urn:microsoft.com/office/officeart/2018/5/layout/IconLeafLabelList"/>
    <dgm:cxn modelId="{37546391-0CA8-4C68-AFD4-43522146BB35}" type="presParOf" srcId="{ECAE59EF-2A80-4913-85DD-BE6944609326}" destId="{A82978D1-A151-4104-9F46-A5AA9A16A1A1}" srcOrd="7" destOrd="0" presId="urn:microsoft.com/office/officeart/2018/5/layout/IconLeafLabelList"/>
    <dgm:cxn modelId="{A107BF36-C5AE-4570-97AA-B85DAA6E58F6}" type="presParOf" srcId="{ECAE59EF-2A80-4913-85DD-BE6944609326}" destId="{2B4F914D-E5C5-4034-85C6-F14CB99EB168}" srcOrd="8" destOrd="0" presId="urn:microsoft.com/office/officeart/2018/5/layout/IconLeafLabelList"/>
    <dgm:cxn modelId="{72D215E5-3DBC-4879-BFBF-08BE5C3D0FD5}" type="presParOf" srcId="{2B4F914D-E5C5-4034-85C6-F14CB99EB168}" destId="{4BD87A38-12E8-4A1D-B986-3B4DE3F4D6F4}" srcOrd="0" destOrd="0" presId="urn:microsoft.com/office/officeart/2018/5/layout/IconLeafLabelList"/>
    <dgm:cxn modelId="{47E22E30-430F-4F23-836F-5203C41F2B48}" type="presParOf" srcId="{2B4F914D-E5C5-4034-85C6-F14CB99EB168}" destId="{1151D425-EC5C-4169-A34A-D077A3917B07}" srcOrd="1" destOrd="0" presId="urn:microsoft.com/office/officeart/2018/5/layout/IconLeafLabelList"/>
    <dgm:cxn modelId="{A8E290CB-1E75-4547-AD24-80243AC81CF2}" type="presParOf" srcId="{2B4F914D-E5C5-4034-85C6-F14CB99EB168}" destId="{82F2677C-D87C-4591-9EBC-460B4D884DBB}" srcOrd="2" destOrd="0" presId="urn:microsoft.com/office/officeart/2018/5/layout/IconLeafLabelList"/>
    <dgm:cxn modelId="{8920A707-A147-419E-BFC1-913CE156F7E9}" type="presParOf" srcId="{2B4F914D-E5C5-4034-85C6-F14CB99EB168}" destId="{ED195FA1-4BE1-4674-85DD-CA751D28E1B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70D78D-BF7D-4069-87D0-4DA8CB11B83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F5E9B74-8AC8-407E-AD4C-B91C6A89689C}">
      <dgm:prSet/>
      <dgm:spPr/>
      <dgm:t>
        <a:bodyPr/>
        <a:lstStyle/>
        <a:p>
          <a:r>
            <a:rPr lang="en-GB"/>
            <a:t>ASA regulations</a:t>
          </a:r>
          <a:endParaRPr lang="en-US"/>
        </a:p>
      </dgm:t>
    </dgm:pt>
    <dgm:pt modelId="{A6460837-81D2-4796-8036-7C515367BC6B}" type="parTrans" cxnId="{ED79E37A-78EB-431A-A028-31A6B233B7E8}">
      <dgm:prSet/>
      <dgm:spPr/>
      <dgm:t>
        <a:bodyPr/>
        <a:lstStyle/>
        <a:p>
          <a:endParaRPr lang="en-US"/>
        </a:p>
      </dgm:t>
    </dgm:pt>
    <dgm:pt modelId="{E2D86C97-D6D2-40EA-98BB-039C52AF946B}" type="sibTrans" cxnId="{ED79E37A-78EB-431A-A028-31A6B233B7E8}">
      <dgm:prSet/>
      <dgm:spPr/>
      <dgm:t>
        <a:bodyPr/>
        <a:lstStyle/>
        <a:p>
          <a:endParaRPr lang="en-US"/>
        </a:p>
      </dgm:t>
    </dgm:pt>
    <dgm:pt modelId="{4702DF13-42B3-4361-95AD-E4A67AFE682E}">
      <dgm:prSet/>
      <dgm:spPr/>
      <dgm:t>
        <a:bodyPr/>
        <a:lstStyle/>
        <a:p>
          <a:r>
            <a:rPr lang="en-GB"/>
            <a:t>Competition</a:t>
          </a:r>
          <a:endParaRPr lang="en-US"/>
        </a:p>
      </dgm:t>
    </dgm:pt>
    <dgm:pt modelId="{ACEEB57F-8CAA-43E1-9C1F-820ABC4A469F}" type="parTrans" cxnId="{FFB0C9EB-BF37-457E-8FEF-30703BD90C28}">
      <dgm:prSet/>
      <dgm:spPr/>
      <dgm:t>
        <a:bodyPr/>
        <a:lstStyle/>
        <a:p>
          <a:endParaRPr lang="en-US"/>
        </a:p>
      </dgm:t>
    </dgm:pt>
    <dgm:pt modelId="{EBB841E9-E5AA-4925-A788-DFE53C2EEAE3}" type="sibTrans" cxnId="{FFB0C9EB-BF37-457E-8FEF-30703BD90C28}">
      <dgm:prSet/>
      <dgm:spPr/>
      <dgm:t>
        <a:bodyPr/>
        <a:lstStyle/>
        <a:p>
          <a:endParaRPr lang="en-US"/>
        </a:p>
      </dgm:t>
    </dgm:pt>
    <dgm:pt modelId="{BD0D4642-807E-4EC7-8A78-CB16B4AC64CD}">
      <dgm:prSet/>
      <dgm:spPr/>
      <dgm:t>
        <a:bodyPr/>
        <a:lstStyle/>
        <a:p>
          <a:r>
            <a:rPr lang="en-GB"/>
            <a:t>How the NPTC group currently markets towards adolescents  </a:t>
          </a:r>
          <a:endParaRPr lang="en-US"/>
        </a:p>
      </dgm:t>
    </dgm:pt>
    <dgm:pt modelId="{FF495E3F-4DA7-415E-922F-715DA6CEFFD5}" type="parTrans" cxnId="{78DED2AF-B4A1-4CC9-8378-2E1771B12325}">
      <dgm:prSet/>
      <dgm:spPr/>
      <dgm:t>
        <a:bodyPr/>
        <a:lstStyle/>
        <a:p>
          <a:endParaRPr lang="en-US"/>
        </a:p>
      </dgm:t>
    </dgm:pt>
    <dgm:pt modelId="{4B815D8B-1FDE-4A5F-9710-99B5D7BDD43C}" type="sibTrans" cxnId="{78DED2AF-B4A1-4CC9-8378-2E1771B12325}">
      <dgm:prSet/>
      <dgm:spPr/>
      <dgm:t>
        <a:bodyPr/>
        <a:lstStyle/>
        <a:p>
          <a:endParaRPr lang="en-US"/>
        </a:p>
      </dgm:t>
    </dgm:pt>
    <dgm:pt modelId="{CBB615FF-B560-43EE-9379-1EE45B6FFCA7}" type="pres">
      <dgm:prSet presAssocID="{7470D78D-BF7D-4069-87D0-4DA8CB11B832}" presName="Name0" presStyleCnt="0">
        <dgm:presLayoutVars>
          <dgm:dir/>
          <dgm:animLvl val="lvl"/>
          <dgm:resizeHandles val="exact"/>
        </dgm:presLayoutVars>
      </dgm:prSet>
      <dgm:spPr/>
    </dgm:pt>
    <dgm:pt modelId="{CA998D8A-67E2-4D89-96B1-AAAC5BB02860}" type="pres">
      <dgm:prSet presAssocID="{CF5E9B74-8AC8-407E-AD4C-B91C6A89689C}" presName="linNode" presStyleCnt="0"/>
      <dgm:spPr/>
    </dgm:pt>
    <dgm:pt modelId="{4234B80E-C582-44C6-91E8-09364D38D17B}" type="pres">
      <dgm:prSet presAssocID="{CF5E9B74-8AC8-407E-AD4C-B91C6A89689C}" presName="parentText" presStyleLbl="node1" presStyleIdx="0" presStyleCnt="3">
        <dgm:presLayoutVars>
          <dgm:chMax val="1"/>
          <dgm:bulletEnabled val="1"/>
        </dgm:presLayoutVars>
      </dgm:prSet>
      <dgm:spPr/>
    </dgm:pt>
    <dgm:pt modelId="{339CCA18-C4B8-4120-95F6-CC9B629E7C96}" type="pres">
      <dgm:prSet presAssocID="{E2D86C97-D6D2-40EA-98BB-039C52AF946B}" presName="sp" presStyleCnt="0"/>
      <dgm:spPr/>
    </dgm:pt>
    <dgm:pt modelId="{6ADA24D9-AA55-44F6-800F-1B3C1B140C99}" type="pres">
      <dgm:prSet presAssocID="{4702DF13-42B3-4361-95AD-E4A67AFE682E}" presName="linNode" presStyleCnt="0"/>
      <dgm:spPr/>
    </dgm:pt>
    <dgm:pt modelId="{39D18F66-612F-479E-BB03-EE12AFED9C68}" type="pres">
      <dgm:prSet presAssocID="{4702DF13-42B3-4361-95AD-E4A67AFE682E}" presName="parentText" presStyleLbl="node1" presStyleIdx="1" presStyleCnt="3">
        <dgm:presLayoutVars>
          <dgm:chMax val="1"/>
          <dgm:bulletEnabled val="1"/>
        </dgm:presLayoutVars>
      </dgm:prSet>
      <dgm:spPr/>
    </dgm:pt>
    <dgm:pt modelId="{1FF96C93-9A88-44EB-9ACF-9EB7B3FD3A06}" type="pres">
      <dgm:prSet presAssocID="{EBB841E9-E5AA-4925-A788-DFE53C2EEAE3}" presName="sp" presStyleCnt="0"/>
      <dgm:spPr/>
    </dgm:pt>
    <dgm:pt modelId="{6FDDF4AF-35B7-4DE2-B55D-FCB9F874EBF5}" type="pres">
      <dgm:prSet presAssocID="{BD0D4642-807E-4EC7-8A78-CB16B4AC64CD}" presName="linNode" presStyleCnt="0"/>
      <dgm:spPr/>
    </dgm:pt>
    <dgm:pt modelId="{4E2176AD-0A2B-47D9-902C-8A4095E0742F}" type="pres">
      <dgm:prSet presAssocID="{BD0D4642-807E-4EC7-8A78-CB16B4AC64CD}" presName="parentText" presStyleLbl="node1" presStyleIdx="2" presStyleCnt="3">
        <dgm:presLayoutVars>
          <dgm:chMax val="1"/>
          <dgm:bulletEnabled val="1"/>
        </dgm:presLayoutVars>
      </dgm:prSet>
      <dgm:spPr/>
    </dgm:pt>
  </dgm:ptLst>
  <dgm:cxnLst>
    <dgm:cxn modelId="{4714961D-BD88-4DEF-98DC-729CF047A47A}" type="presOf" srcId="{BD0D4642-807E-4EC7-8A78-CB16B4AC64CD}" destId="{4E2176AD-0A2B-47D9-902C-8A4095E0742F}" srcOrd="0" destOrd="0" presId="urn:microsoft.com/office/officeart/2005/8/layout/vList5"/>
    <dgm:cxn modelId="{ED79E37A-78EB-431A-A028-31A6B233B7E8}" srcId="{7470D78D-BF7D-4069-87D0-4DA8CB11B832}" destId="{CF5E9B74-8AC8-407E-AD4C-B91C6A89689C}" srcOrd="0" destOrd="0" parTransId="{A6460837-81D2-4796-8036-7C515367BC6B}" sibTransId="{E2D86C97-D6D2-40EA-98BB-039C52AF946B}"/>
    <dgm:cxn modelId="{F099648B-11A7-4FE1-B072-FC76744F0C52}" type="presOf" srcId="{CF5E9B74-8AC8-407E-AD4C-B91C6A89689C}" destId="{4234B80E-C582-44C6-91E8-09364D38D17B}" srcOrd="0" destOrd="0" presId="urn:microsoft.com/office/officeart/2005/8/layout/vList5"/>
    <dgm:cxn modelId="{78DED2AF-B4A1-4CC9-8378-2E1771B12325}" srcId="{7470D78D-BF7D-4069-87D0-4DA8CB11B832}" destId="{BD0D4642-807E-4EC7-8A78-CB16B4AC64CD}" srcOrd="2" destOrd="0" parTransId="{FF495E3F-4DA7-415E-922F-715DA6CEFFD5}" sibTransId="{4B815D8B-1FDE-4A5F-9710-99B5D7BDD43C}"/>
    <dgm:cxn modelId="{74E3EAB0-3354-44E6-B643-7BB5C207D33B}" type="presOf" srcId="{7470D78D-BF7D-4069-87D0-4DA8CB11B832}" destId="{CBB615FF-B560-43EE-9379-1EE45B6FFCA7}" srcOrd="0" destOrd="0" presId="urn:microsoft.com/office/officeart/2005/8/layout/vList5"/>
    <dgm:cxn modelId="{C132C5D1-7A59-41F1-9A85-E51046BAB0D5}" type="presOf" srcId="{4702DF13-42B3-4361-95AD-E4A67AFE682E}" destId="{39D18F66-612F-479E-BB03-EE12AFED9C68}" srcOrd="0" destOrd="0" presId="urn:microsoft.com/office/officeart/2005/8/layout/vList5"/>
    <dgm:cxn modelId="{FFB0C9EB-BF37-457E-8FEF-30703BD90C28}" srcId="{7470D78D-BF7D-4069-87D0-4DA8CB11B832}" destId="{4702DF13-42B3-4361-95AD-E4A67AFE682E}" srcOrd="1" destOrd="0" parTransId="{ACEEB57F-8CAA-43E1-9C1F-820ABC4A469F}" sibTransId="{EBB841E9-E5AA-4925-A788-DFE53C2EEAE3}"/>
    <dgm:cxn modelId="{26AC1645-10AB-4F35-83E6-F2F0ADBCA884}" type="presParOf" srcId="{CBB615FF-B560-43EE-9379-1EE45B6FFCA7}" destId="{CA998D8A-67E2-4D89-96B1-AAAC5BB02860}" srcOrd="0" destOrd="0" presId="urn:microsoft.com/office/officeart/2005/8/layout/vList5"/>
    <dgm:cxn modelId="{E65A8A9B-82F2-481B-ADF8-09136D858D53}" type="presParOf" srcId="{CA998D8A-67E2-4D89-96B1-AAAC5BB02860}" destId="{4234B80E-C582-44C6-91E8-09364D38D17B}" srcOrd="0" destOrd="0" presId="urn:microsoft.com/office/officeart/2005/8/layout/vList5"/>
    <dgm:cxn modelId="{9F59068E-51AE-4CF7-BAF7-E1BF1852BF6D}" type="presParOf" srcId="{CBB615FF-B560-43EE-9379-1EE45B6FFCA7}" destId="{339CCA18-C4B8-4120-95F6-CC9B629E7C96}" srcOrd="1" destOrd="0" presId="urn:microsoft.com/office/officeart/2005/8/layout/vList5"/>
    <dgm:cxn modelId="{9038F235-DCFE-4FAA-ABEF-A8F0A5610E58}" type="presParOf" srcId="{CBB615FF-B560-43EE-9379-1EE45B6FFCA7}" destId="{6ADA24D9-AA55-44F6-800F-1B3C1B140C99}" srcOrd="2" destOrd="0" presId="urn:microsoft.com/office/officeart/2005/8/layout/vList5"/>
    <dgm:cxn modelId="{B2AB4B81-700E-4D66-838F-CB39C2995746}" type="presParOf" srcId="{6ADA24D9-AA55-44F6-800F-1B3C1B140C99}" destId="{39D18F66-612F-479E-BB03-EE12AFED9C68}" srcOrd="0" destOrd="0" presId="urn:microsoft.com/office/officeart/2005/8/layout/vList5"/>
    <dgm:cxn modelId="{5A0C54BF-C5E2-4528-961F-A0E4630E5C12}" type="presParOf" srcId="{CBB615FF-B560-43EE-9379-1EE45B6FFCA7}" destId="{1FF96C93-9A88-44EB-9ACF-9EB7B3FD3A06}" srcOrd="3" destOrd="0" presId="urn:microsoft.com/office/officeart/2005/8/layout/vList5"/>
    <dgm:cxn modelId="{12E068FF-0935-4953-9920-176A177E34F1}" type="presParOf" srcId="{CBB615FF-B560-43EE-9379-1EE45B6FFCA7}" destId="{6FDDF4AF-35B7-4DE2-B55D-FCB9F874EBF5}" srcOrd="4" destOrd="0" presId="urn:microsoft.com/office/officeart/2005/8/layout/vList5"/>
    <dgm:cxn modelId="{952CEF37-7A8F-4200-9CEF-1755930B6F1F}" type="presParOf" srcId="{6FDDF4AF-35B7-4DE2-B55D-FCB9F874EBF5}" destId="{4E2176AD-0A2B-47D9-902C-8A4095E0742F}"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6BC822-3874-4997-8E24-4553AEE230B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681D91-5720-4F15-A012-D9C929232A25}">
      <dgm:prSet/>
      <dgm:spPr/>
      <dgm:t>
        <a:bodyPr/>
        <a:lstStyle/>
        <a:p>
          <a:pPr>
            <a:defRPr cap="all"/>
          </a:pPr>
          <a:r>
            <a:rPr lang="en-GB"/>
            <a:t>Main use of Rewards applications and rewards systems </a:t>
          </a:r>
          <a:endParaRPr lang="en-US"/>
        </a:p>
      </dgm:t>
    </dgm:pt>
    <dgm:pt modelId="{6A4A818C-F630-49F6-A22B-7BA9D509CCF6}" type="parTrans" cxnId="{EA145F3C-3A30-433E-9DDF-90471B6C6BCC}">
      <dgm:prSet/>
      <dgm:spPr/>
      <dgm:t>
        <a:bodyPr/>
        <a:lstStyle/>
        <a:p>
          <a:endParaRPr lang="en-US"/>
        </a:p>
      </dgm:t>
    </dgm:pt>
    <dgm:pt modelId="{0090B748-D6F8-405B-8C15-BC1F69E33EE3}" type="sibTrans" cxnId="{EA145F3C-3A30-433E-9DDF-90471B6C6BCC}">
      <dgm:prSet/>
      <dgm:spPr/>
      <dgm:t>
        <a:bodyPr/>
        <a:lstStyle/>
        <a:p>
          <a:endParaRPr lang="en-US"/>
        </a:p>
      </dgm:t>
    </dgm:pt>
    <dgm:pt modelId="{28CB04A4-EFE8-4681-948D-578E9D0DC02D}">
      <dgm:prSet/>
      <dgm:spPr/>
      <dgm:t>
        <a:bodyPr/>
        <a:lstStyle/>
        <a:p>
          <a:pPr>
            <a:defRPr cap="all"/>
          </a:pPr>
          <a:r>
            <a:rPr lang="en-GB"/>
            <a:t>Existing rewards applications and reward systems </a:t>
          </a:r>
          <a:endParaRPr lang="en-US"/>
        </a:p>
      </dgm:t>
    </dgm:pt>
    <dgm:pt modelId="{E3B98392-32E7-41B3-B378-D146C73BA553}" type="parTrans" cxnId="{8A04FB3F-1770-4321-A58E-195FB8AA87DC}">
      <dgm:prSet/>
      <dgm:spPr/>
      <dgm:t>
        <a:bodyPr/>
        <a:lstStyle/>
        <a:p>
          <a:endParaRPr lang="en-US"/>
        </a:p>
      </dgm:t>
    </dgm:pt>
    <dgm:pt modelId="{DB01058D-8017-4E9C-8AEC-400149D31C28}" type="sibTrans" cxnId="{8A04FB3F-1770-4321-A58E-195FB8AA87DC}">
      <dgm:prSet/>
      <dgm:spPr/>
      <dgm:t>
        <a:bodyPr/>
        <a:lstStyle/>
        <a:p>
          <a:endParaRPr lang="en-US"/>
        </a:p>
      </dgm:t>
    </dgm:pt>
    <dgm:pt modelId="{2EEA4AC4-CDE5-4E7A-947F-F691978A1535}" type="pres">
      <dgm:prSet presAssocID="{C36BC822-3874-4997-8E24-4553AEE230B4}" presName="root" presStyleCnt="0">
        <dgm:presLayoutVars>
          <dgm:dir/>
          <dgm:resizeHandles val="exact"/>
        </dgm:presLayoutVars>
      </dgm:prSet>
      <dgm:spPr/>
    </dgm:pt>
    <dgm:pt modelId="{A66AB984-7A92-4E0F-9BAE-CB6BDA8290B8}" type="pres">
      <dgm:prSet presAssocID="{16681D91-5720-4F15-A012-D9C929232A25}" presName="compNode" presStyleCnt="0"/>
      <dgm:spPr/>
    </dgm:pt>
    <dgm:pt modelId="{97D8A3BD-57AF-4399-921F-33E7F8DAD8C9}" type="pres">
      <dgm:prSet presAssocID="{16681D91-5720-4F15-A012-D9C929232A25}" presName="iconBgRect" presStyleLbl="bgShp" presStyleIdx="0" presStyleCnt="2"/>
      <dgm:spPr/>
    </dgm:pt>
    <dgm:pt modelId="{7B95B0F1-8799-43B0-AF65-0DA859D71DD6}" type="pres">
      <dgm:prSet presAssocID="{16681D91-5720-4F15-A012-D9C929232A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2E62DAB-FFFA-4D28-8359-DE8AA9B307BD}" type="pres">
      <dgm:prSet presAssocID="{16681D91-5720-4F15-A012-D9C929232A25}" presName="spaceRect" presStyleCnt="0"/>
      <dgm:spPr/>
    </dgm:pt>
    <dgm:pt modelId="{6A67DCBA-D0CE-44DB-834B-8C49D5A59FC2}" type="pres">
      <dgm:prSet presAssocID="{16681D91-5720-4F15-A012-D9C929232A25}" presName="textRect" presStyleLbl="revTx" presStyleIdx="0" presStyleCnt="2">
        <dgm:presLayoutVars>
          <dgm:chMax val="1"/>
          <dgm:chPref val="1"/>
        </dgm:presLayoutVars>
      </dgm:prSet>
      <dgm:spPr/>
    </dgm:pt>
    <dgm:pt modelId="{1B5EC07E-D11D-4039-8F11-380EC66791FE}" type="pres">
      <dgm:prSet presAssocID="{0090B748-D6F8-405B-8C15-BC1F69E33EE3}" presName="sibTrans" presStyleCnt="0"/>
      <dgm:spPr/>
    </dgm:pt>
    <dgm:pt modelId="{D9BC8480-F853-4118-966D-79DBC71FF5DC}" type="pres">
      <dgm:prSet presAssocID="{28CB04A4-EFE8-4681-948D-578E9D0DC02D}" presName="compNode" presStyleCnt="0"/>
      <dgm:spPr/>
    </dgm:pt>
    <dgm:pt modelId="{3799FF0A-5121-4CFA-B957-D0C910941145}" type="pres">
      <dgm:prSet presAssocID="{28CB04A4-EFE8-4681-948D-578E9D0DC02D}" presName="iconBgRect" presStyleLbl="bgShp" presStyleIdx="1" presStyleCnt="2"/>
      <dgm:spPr/>
    </dgm:pt>
    <dgm:pt modelId="{75E6F0E1-A9F9-4FDA-A60A-68D5695800F0}" type="pres">
      <dgm:prSet presAssocID="{28CB04A4-EFE8-4681-948D-578E9D0DC0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DA44DBF5-6EFF-45E7-8AC3-9F6034B791FB}" type="pres">
      <dgm:prSet presAssocID="{28CB04A4-EFE8-4681-948D-578E9D0DC02D}" presName="spaceRect" presStyleCnt="0"/>
      <dgm:spPr/>
    </dgm:pt>
    <dgm:pt modelId="{106F9E46-96F9-4D45-8559-CBBDD6052171}" type="pres">
      <dgm:prSet presAssocID="{28CB04A4-EFE8-4681-948D-578E9D0DC02D}" presName="textRect" presStyleLbl="revTx" presStyleIdx="1" presStyleCnt="2">
        <dgm:presLayoutVars>
          <dgm:chMax val="1"/>
          <dgm:chPref val="1"/>
        </dgm:presLayoutVars>
      </dgm:prSet>
      <dgm:spPr/>
    </dgm:pt>
  </dgm:ptLst>
  <dgm:cxnLst>
    <dgm:cxn modelId="{EA145F3C-3A30-433E-9DDF-90471B6C6BCC}" srcId="{C36BC822-3874-4997-8E24-4553AEE230B4}" destId="{16681D91-5720-4F15-A012-D9C929232A25}" srcOrd="0" destOrd="0" parTransId="{6A4A818C-F630-49F6-A22B-7BA9D509CCF6}" sibTransId="{0090B748-D6F8-405B-8C15-BC1F69E33EE3}"/>
    <dgm:cxn modelId="{8A04FB3F-1770-4321-A58E-195FB8AA87DC}" srcId="{C36BC822-3874-4997-8E24-4553AEE230B4}" destId="{28CB04A4-EFE8-4681-948D-578E9D0DC02D}" srcOrd="1" destOrd="0" parTransId="{E3B98392-32E7-41B3-B378-D146C73BA553}" sibTransId="{DB01058D-8017-4E9C-8AEC-400149D31C28}"/>
    <dgm:cxn modelId="{1089A758-BC33-4D68-A380-3BE60AAC50D4}" type="presOf" srcId="{16681D91-5720-4F15-A012-D9C929232A25}" destId="{6A67DCBA-D0CE-44DB-834B-8C49D5A59FC2}" srcOrd="0" destOrd="0" presId="urn:microsoft.com/office/officeart/2018/5/layout/IconCircleLabelList"/>
    <dgm:cxn modelId="{A577559B-8210-4070-B33A-F825DA4EF801}" type="presOf" srcId="{28CB04A4-EFE8-4681-948D-578E9D0DC02D}" destId="{106F9E46-96F9-4D45-8559-CBBDD6052171}" srcOrd="0" destOrd="0" presId="urn:microsoft.com/office/officeart/2018/5/layout/IconCircleLabelList"/>
    <dgm:cxn modelId="{785992D2-90B6-4F99-95FD-497D13D3118A}" type="presOf" srcId="{C36BC822-3874-4997-8E24-4553AEE230B4}" destId="{2EEA4AC4-CDE5-4E7A-947F-F691978A1535}" srcOrd="0" destOrd="0" presId="urn:microsoft.com/office/officeart/2018/5/layout/IconCircleLabelList"/>
    <dgm:cxn modelId="{02649017-DCE1-4769-97CF-03DB6DB17DD4}" type="presParOf" srcId="{2EEA4AC4-CDE5-4E7A-947F-F691978A1535}" destId="{A66AB984-7A92-4E0F-9BAE-CB6BDA8290B8}" srcOrd="0" destOrd="0" presId="urn:microsoft.com/office/officeart/2018/5/layout/IconCircleLabelList"/>
    <dgm:cxn modelId="{42CB077F-2A9A-46F8-A89D-9F4FACB4D6F1}" type="presParOf" srcId="{A66AB984-7A92-4E0F-9BAE-CB6BDA8290B8}" destId="{97D8A3BD-57AF-4399-921F-33E7F8DAD8C9}" srcOrd="0" destOrd="0" presId="urn:microsoft.com/office/officeart/2018/5/layout/IconCircleLabelList"/>
    <dgm:cxn modelId="{BE81D568-955B-4CA1-9067-E3604C03730E}" type="presParOf" srcId="{A66AB984-7A92-4E0F-9BAE-CB6BDA8290B8}" destId="{7B95B0F1-8799-43B0-AF65-0DA859D71DD6}" srcOrd="1" destOrd="0" presId="urn:microsoft.com/office/officeart/2018/5/layout/IconCircleLabelList"/>
    <dgm:cxn modelId="{50C0C49C-5553-483A-A721-B4B3E84256BB}" type="presParOf" srcId="{A66AB984-7A92-4E0F-9BAE-CB6BDA8290B8}" destId="{D2E62DAB-FFFA-4D28-8359-DE8AA9B307BD}" srcOrd="2" destOrd="0" presId="urn:microsoft.com/office/officeart/2018/5/layout/IconCircleLabelList"/>
    <dgm:cxn modelId="{C418F00B-9216-4098-B29C-76251FA722DE}" type="presParOf" srcId="{A66AB984-7A92-4E0F-9BAE-CB6BDA8290B8}" destId="{6A67DCBA-D0CE-44DB-834B-8C49D5A59FC2}" srcOrd="3" destOrd="0" presId="urn:microsoft.com/office/officeart/2018/5/layout/IconCircleLabelList"/>
    <dgm:cxn modelId="{34BDE80B-BFD6-4418-820E-8A58753D2E18}" type="presParOf" srcId="{2EEA4AC4-CDE5-4E7A-947F-F691978A1535}" destId="{1B5EC07E-D11D-4039-8F11-380EC66791FE}" srcOrd="1" destOrd="0" presId="urn:microsoft.com/office/officeart/2018/5/layout/IconCircleLabelList"/>
    <dgm:cxn modelId="{A88A1885-9BAD-45FE-9DB0-B289C7C13098}" type="presParOf" srcId="{2EEA4AC4-CDE5-4E7A-947F-F691978A1535}" destId="{D9BC8480-F853-4118-966D-79DBC71FF5DC}" srcOrd="2" destOrd="0" presId="urn:microsoft.com/office/officeart/2018/5/layout/IconCircleLabelList"/>
    <dgm:cxn modelId="{265810E5-A00E-40F2-92CB-AC3348B46D53}" type="presParOf" srcId="{D9BC8480-F853-4118-966D-79DBC71FF5DC}" destId="{3799FF0A-5121-4CFA-B957-D0C910941145}" srcOrd="0" destOrd="0" presId="urn:microsoft.com/office/officeart/2018/5/layout/IconCircleLabelList"/>
    <dgm:cxn modelId="{C4229397-7DE5-42D5-9A61-BB514F0EC3E3}" type="presParOf" srcId="{D9BC8480-F853-4118-966D-79DBC71FF5DC}" destId="{75E6F0E1-A9F9-4FDA-A60A-68D5695800F0}" srcOrd="1" destOrd="0" presId="urn:microsoft.com/office/officeart/2018/5/layout/IconCircleLabelList"/>
    <dgm:cxn modelId="{E6321A81-036F-4F7C-AB6C-2AD0269EF444}" type="presParOf" srcId="{D9BC8480-F853-4118-966D-79DBC71FF5DC}" destId="{DA44DBF5-6EFF-45E7-8AC3-9F6034B791FB}" srcOrd="2" destOrd="0" presId="urn:microsoft.com/office/officeart/2018/5/layout/IconCircleLabelList"/>
    <dgm:cxn modelId="{548604AD-D36B-4C8A-93AC-0182EFBB5406}" type="presParOf" srcId="{D9BC8480-F853-4118-966D-79DBC71FF5DC}" destId="{106F9E46-96F9-4D45-8559-CBBDD605217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753A0C-8B67-459B-8993-77DEE48ADED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3AE575E9-3990-4A97-A080-27570D7F215B}">
      <dgm:prSet phldrT="[Text]"/>
      <dgm:spPr/>
      <dgm:t>
        <a:bodyPr/>
        <a:lstStyle/>
        <a:p>
          <a:r>
            <a:rPr lang="en-GB"/>
            <a:t>deployment and evaluation </a:t>
          </a:r>
        </a:p>
      </dgm:t>
    </dgm:pt>
    <dgm:pt modelId="{96032300-BDBF-47BB-9F72-506C4891AA88}" type="sibTrans" cxnId="{76EB8E49-1F2C-4D09-A9B7-2736EC07AC23}">
      <dgm:prSet/>
      <dgm:spPr/>
      <dgm:t>
        <a:bodyPr/>
        <a:lstStyle/>
        <a:p>
          <a:endParaRPr lang="en-GB"/>
        </a:p>
      </dgm:t>
    </dgm:pt>
    <dgm:pt modelId="{B5EDE70B-D36C-46A6-B4DE-18D6F5902432}" type="parTrans" cxnId="{76EB8E49-1F2C-4D09-A9B7-2736EC07AC23}">
      <dgm:prSet/>
      <dgm:spPr/>
      <dgm:t>
        <a:bodyPr/>
        <a:lstStyle/>
        <a:p>
          <a:endParaRPr lang="en-GB"/>
        </a:p>
      </dgm:t>
    </dgm:pt>
    <dgm:pt modelId="{1C385005-D1DA-41FA-8371-06D8BEF30383}">
      <dgm:prSet phldrT="[Text]"/>
      <dgm:spPr/>
      <dgm:t>
        <a:bodyPr/>
        <a:lstStyle/>
        <a:p>
          <a:r>
            <a:rPr lang="en-GB"/>
            <a:t>development of application </a:t>
          </a:r>
        </a:p>
      </dgm:t>
    </dgm:pt>
    <dgm:pt modelId="{D2B82BCA-B2E7-4077-9E98-FC1A178D9676}" type="sibTrans" cxnId="{EE51846C-0B12-4596-BCF8-E8596E8A385D}">
      <dgm:prSet/>
      <dgm:spPr/>
      <dgm:t>
        <a:bodyPr/>
        <a:lstStyle/>
        <a:p>
          <a:endParaRPr lang="en-GB"/>
        </a:p>
      </dgm:t>
    </dgm:pt>
    <dgm:pt modelId="{D1F31D4F-E837-45B9-A734-9424FC0AC305}" type="parTrans" cxnId="{EE51846C-0B12-4596-BCF8-E8596E8A385D}">
      <dgm:prSet/>
      <dgm:spPr/>
      <dgm:t>
        <a:bodyPr/>
        <a:lstStyle/>
        <a:p>
          <a:endParaRPr lang="en-GB"/>
        </a:p>
      </dgm:t>
    </dgm:pt>
    <dgm:pt modelId="{BF5D126F-AF09-42A1-BFA5-1FD567E2F054}">
      <dgm:prSet phldrT="[Text]"/>
      <dgm:spPr/>
      <dgm:t>
        <a:bodyPr/>
        <a:lstStyle/>
        <a:p>
          <a:r>
            <a:rPr lang="en-GB"/>
            <a:t>Project Work breakdown structure </a:t>
          </a:r>
        </a:p>
      </dgm:t>
    </dgm:pt>
    <dgm:pt modelId="{B52D63B7-C8C5-44D4-B686-81B5743574A9}" type="sibTrans" cxnId="{9EF58D0F-4403-4434-8A90-7A63E4628D6A}">
      <dgm:prSet/>
      <dgm:spPr/>
      <dgm:t>
        <a:bodyPr/>
        <a:lstStyle/>
        <a:p>
          <a:endParaRPr lang="en-GB"/>
        </a:p>
      </dgm:t>
    </dgm:pt>
    <dgm:pt modelId="{6D17CA32-4BFC-4B92-A8AD-D66E20D7B0E3}" type="parTrans" cxnId="{9EF58D0F-4403-4434-8A90-7A63E4628D6A}">
      <dgm:prSet/>
      <dgm:spPr/>
      <dgm:t>
        <a:bodyPr/>
        <a:lstStyle/>
        <a:p>
          <a:endParaRPr lang="en-GB"/>
        </a:p>
      </dgm:t>
    </dgm:pt>
    <dgm:pt modelId="{625846A1-A4C7-4DF3-997F-8EAFD91383DA}">
      <dgm:prSet phldrT="[Text]"/>
      <dgm:spPr/>
      <dgm:t>
        <a:bodyPr/>
        <a:lstStyle/>
        <a:p>
          <a:r>
            <a:rPr lang="en-GB"/>
            <a:t>design stages   </a:t>
          </a:r>
        </a:p>
      </dgm:t>
    </dgm:pt>
    <dgm:pt modelId="{AFF8793D-2BB2-4C13-933F-DC5A5C4A5EDB}" type="parTrans" cxnId="{4002EBCB-B549-4176-88C2-44AF945E37CB}">
      <dgm:prSet/>
      <dgm:spPr/>
      <dgm:t>
        <a:bodyPr/>
        <a:lstStyle/>
        <a:p>
          <a:endParaRPr lang="en-GB"/>
        </a:p>
      </dgm:t>
    </dgm:pt>
    <dgm:pt modelId="{01A99CF1-1AF7-437D-938A-B840BBCB0905}" type="sibTrans" cxnId="{4002EBCB-B549-4176-88C2-44AF945E37CB}">
      <dgm:prSet/>
      <dgm:spPr/>
      <dgm:t>
        <a:bodyPr/>
        <a:lstStyle/>
        <a:p>
          <a:endParaRPr lang="en-GB"/>
        </a:p>
      </dgm:t>
    </dgm:pt>
    <dgm:pt modelId="{348DEA15-001D-4A02-A35A-E4AA6802C364}">
      <dgm:prSet phldrT="[Text]"/>
      <dgm:spPr/>
      <dgm:t>
        <a:bodyPr/>
        <a:lstStyle/>
        <a:p>
          <a:r>
            <a:rPr lang="en-GB" dirty="0"/>
            <a:t>Literature review  </a:t>
          </a:r>
        </a:p>
      </dgm:t>
    </dgm:pt>
    <dgm:pt modelId="{E405401E-39CD-4A9F-9693-153123381584}" type="parTrans" cxnId="{0A0DEE7F-2129-4734-8CA0-E283A9575A4C}">
      <dgm:prSet/>
      <dgm:spPr/>
      <dgm:t>
        <a:bodyPr/>
        <a:lstStyle/>
        <a:p>
          <a:endParaRPr lang="en-GB"/>
        </a:p>
      </dgm:t>
    </dgm:pt>
    <dgm:pt modelId="{C706BF22-8DBF-4E24-AC2A-44C53E0F06AD}" type="sibTrans" cxnId="{0A0DEE7F-2129-4734-8CA0-E283A9575A4C}">
      <dgm:prSet/>
      <dgm:spPr/>
      <dgm:t>
        <a:bodyPr/>
        <a:lstStyle/>
        <a:p>
          <a:endParaRPr lang="en-GB"/>
        </a:p>
      </dgm:t>
    </dgm:pt>
    <dgm:pt modelId="{66741796-64FF-4B75-98B5-F5961D1F664A}">
      <dgm:prSet phldrT="[Text]"/>
      <dgm:spPr/>
      <dgm:t>
        <a:bodyPr/>
        <a:lstStyle/>
        <a:p>
          <a:r>
            <a:rPr lang="en-GB"/>
            <a:t>Final viva + exhibition poster </a:t>
          </a:r>
        </a:p>
      </dgm:t>
    </dgm:pt>
    <dgm:pt modelId="{1DDE6E22-600F-44EE-A94B-13A9638F95D3}" type="parTrans" cxnId="{AB4A84BF-23EE-43CB-990C-1AC6CC58B116}">
      <dgm:prSet/>
      <dgm:spPr/>
      <dgm:t>
        <a:bodyPr/>
        <a:lstStyle/>
        <a:p>
          <a:endParaRPr lang="en-GB"/>
        </a:p>
      </dgm:t>
    </dgm:pt>
    <dgm:pt modelId="{5C0B8805-ACD0-4412-8895-EED6D5C14544}" type="sibTrans" cxnId="{AB4A84BF-23EE-43CB-990C-1AC6CC58B116}">
      <dgm:prSet/>
      <dgm:spPr/>
      <dgm:t>
        <a:bodyPr/>
        <a:lstStyle/>
        <a:p>
          <a:endParaRPr lang="en-GB"/>
        </a:p>
      </dgm:t>
    </dgm:pt>
    <dgm:pt modelId="{0F2C8500-D109-4D9C-8F60-0092FD96C7AD}">
      <dgm:prSet/>
      <dgm:spPr/>
      <dgm:t>
        <a:bodyPr/>
        <a:lstStyle/>
        <a:p>
          <a:r>
            <a:rPr lang="en-GB"/>
            <a:t>Continuation of developing the design of the  User interface </a:t>
          </a:r>
        </a:p>
      </dgm:t>
    </dgm:pt>
    <dgm:pt modelId="{E3575EFF-5B81-4616-B5F4-86906CFD871D}" type="parTrans" cxnId="{CF1CD69A-8868-4CFD-89D0-57E5A9918085}">
      <dgm:prSet/>
      <dgm:spPr/>
      <dgm:t>
        <a:bodyPr/>
        <a:lstStyle/>
        <a:p>
          <a:endParaRPr lang="en-GB"/>
        </a:p>
      </dgm:t>
    </dgm:pt>
    <dgm:pt modelId="{2F921A59-6C46-4A00-AA64-B7A92612EFB4}" type="sibTrans" cxnId="{CF1CD69A-8868-4CFD-89D0-57E5A9918085}">
      <dgm:prSet/>
      <dgm:spPr/>
      <dgm:t>
        <a:bodyPr/>
        <a:lstStyle/>
        <a:p>
          <a:endParaRPr lang="en-GB"/>
        </a:p>
      </dgm:t>
    </dgm:pt>
    <dgm:pt modelId="{978F8637-140E-4A3D-B4EB-135AA33EE662}">
      <dgm:prSet/>
      <dgm:spPr/>
      <dgm:t>
        <a:bodyPr/>
        <a:lstStyle/>
        <a:p>
          <a:r>
            <a:rPr lang="en-GB"/>
            <a:t>field testing of application </a:t>
          </a:r>
        </a:p>
      </dgm:t>
    </dgm:pt>
    <dgm:pt modelId="{2E3D36A1-F773-4FB6-8677-CAF65BBF4270}" type="parTrans" cxnId="{59761D0B-A484-41DF-963C-717DE82D82CE}">
      <dgm:prSet/>
      <dgm:spPr/>
      <dgm:t>
        <a:bodyPr/>
        <a:lstStyle/>
        <a:p>
          <a:endParaRPr lang="en-GB"/>
        </a:p>
      </dgm:t>
    </dgm:pt>
    <dgm:pt modelId="{6F2DF3A9-C174-4573-AEA2-5F10DAD0094B}" type="sibTrans" cxnId="{59761D0B-A484-41DF-963C-717DE82D82CE}">
      <dgm:prSet/>
      <dgm:spPr/>
      <dgm:t>
        <a:bodyPr/>
        <a:lstStyle/>
        <a:p>
          <a:endParaRPr lang="en-GB"/>
        </a:p>
      </dgm:t>
    </dgm:pt>
    <dgm:pt modelId="{BD7A43DB-8271-4428-B63F-A50FE80A6D6E}">
      <dgm:prSet/>
      <dgm:spPr/>
      <dgm:t>
        <a:bodyPr/>
        <a:lstStyle/>
        <a:p>
          <a:r>
            <a:rPr lang="en-GB"/>
            <a:t>Evaluation of the entire project, including successes and failures </a:t>
          </a:r>
        </a:p>
      </dgm:t>
    </dgm:pt>
    <dgm:pt modelId="{FF22E10E-2D7C-4C46-91A3-0109CE58BD93}" type="parTrans" cxnId="{305BD8C0-761B-4C69-9717-B51697272AB2}">
      <dgm:prSet/>
      <dgm:spPr/>
      <dgm:t>
        <a:bodyPr/>
        <a:lstStyle/>
        <a:p>
          <a:endParaRPr lang="en-GB"/>
        </a:p>
      </dgm:t>
    </dgm:pt>
    <dgm:pt modelId="{AF144E73-644B-4A43-9C6D-F9C7CF9A5592}" type="sibTrans" cxnId="{305BD8C0-761B-4C69-9717-B51697272AB2}">
      <dgm:prSet/>
      <dgm:spPr/>
      <dgm:t>
        <a:bodyPr/>
        <a:lstStyle/>
        <a:p>
          <a:endParaRPr lang="en-GB"/>
        </a:p>
      </dgm:t>
    </dgm:pt>
    <dgm:pt modelId="{58ADB0AF-7404-469C-9546-8BDE53AEC0DE}">
      <dgm:prSet/>
      <dgm:spPr/>
      <dgm:t>
        <a:bodyPr/>
        <a:lstStyle/>
        <a:p>
          <a:r>
            <a:rPr lang="en-GB"/>
            <a:t>development of database containing the questions, answers and rewards information storage </a:t>
          </a:r>
        </a:p>
      </dgm:t>
    </dgm:pt>
    <dgm:pt modelId="{15540E2E-06C7-4E71-A42B-0440845F5D20}" type="parTrans" cxnId="{4E269783-2975-4F3D-8120-2754041BCF2B}">
      <dgm:prSet/>
      <dgm:spPr/>
      <dgm:t>
        <a:bodyPr/>
        <a:lstStyle/>
        <a:p>
          <a:endParaRPr lang="en-GB"/>
        </a:p>
      </dgm:t>
    </dgm:pt>
    <dgm:pt modelId="{89AB7AA4-A553-4DE7-BB80-D716BD0A93D2}" type="sibTrans" cxnId="{4E269783-2975-4F3D-8120-2754041BCF2B}">
      <dgm:prSet/>
      <dgm:spPr/>
      <dgm:t>
        <a:bodyPr/>
        <a:lstStyle/>
        <a:p>
          <a:endParaRPr lang="en-GB"/>
        </a:p>
      </dgm:t>
    </dgm:pt>
    <dgm:pt modelId="{3AE76BE3-0687-493B-9F38-8D8C060814D3}">
      <dgm:prSet/>
      <dgm:spPr/>
      <dgm:t>
        <a:bodyPr/>
        <a:lstStyle/>
        <a:p>
          <a:r>
            <a:rPr lang="en-GB"/>
            <a:t>development of functionality </a:t>
          </a:r>
        </a:p>
      </dgm:t>
    </dgm:pt>
    <dgm:pt modelId="{D7B37B60-7754-498F-A8AE-C7A8F7523DF3}" type="parTrans" cxnId="{849C3B6E-7D41-461B-B67A-82EAF75EC31A}">
      <dgm:prSet/>
      <dgm:spPr/>
      <dgm:t>
        <a:bodyPr/>
        <a:lstStyle/>
        <a:p>
          <a:endParaRPr lang="en-GB"/>
        </a:p>
      </dgm:t>
    </dgm:pt>
    <dgm:pt modelId="{84F19FDC-F239-4B9F-A0AD-53C47AD84EE7}" type="sibTrans" cxnId="{849C3B6E-7D41-461B-B67A-82EAF75EC31A}">
      <dgm:prSet/>
      <dgm:spPr/>
      <dgm:t>
        <a:bodyPr/>
        <a:lstStyle/>
        <a:p>
          <a:endParaRPr lang="en-GB"/>
        </a:p>
      </dgm:t>
    </dgm:pt>
    <dgm:pt modelId="{9B9C9B65-0878-43C9-AF0A-F356CC58FB2A}">
      <dgm:prSet/>
      <dgm:spPr/>
      <dgm:t>
        <a:bodyPr/>
        <a:lstStyle/>
        <a:p>
          <a:r>
            <a:rPr lang="en-GB"/>
            <a:t>Review of questioning methods and techniques </a:t>
          </a:r>
        </a:p>
      </dgm:t>
    </dgm:pt>
    <dgm:pt modelId="{DA230F1F-E0B8-4187-A25E-C06114A405F1}" type="parTrans" cxnId="{990762BF-0A39-4656-BBB0-D6134D168A94}">
      <dgm:prSet/>
      <dgm:spPr/>
      <dgm:t>
        <a:bodyPr/>
        <a:lstStyle/>
        <a:p>
          <a:endParaRPr lang="en-GB"/>
        </a:p>
      </dgm:t>
    </dgm:pt>
    <dgm:pt modelId="{9C3D20EC-3EF4-4D4E-9FA4-764CF7FA198B}" type="sibTrans" cxnId="{990762BF-0A39-4656-BBB0-D6134D168A94}">
      <dgm:prSet/>
      <dgm:spPr/>
      <dgm:t>
        <a:bodyPr/>
        <a:lstStyle/>
        <a:p>
          <a:endParaRPr lang="en-GB"/>
        </a:p>
      </dgm:t>
    </dgm:pt>
    <dgm:pt modelId="{4036C2C1-2E63-4F5A-A11A-AA89555FBBBF}">
      <dgm:prSet/>
      <dgm:spPr/>
      <dgm:t>
        <a:bodyPr/>
        <a:lstStyle/>
        <a:p>
          <a:r>
            <a:rPr lang="en-GB"/>
            <a:t>tools and technolgoies currently available for developing the application </a:t>
          </a:r>
        </a:p>
      </dgm:t>
    </dgm:pt>
    <dgm:pt modelId="{588A9B34-CE6E-47AD-92DC-91A3452B66A1}" type="parTrans" cxnId="{AC0C3805-2AF6-45E7-9315-2018E7C4BFC3}">
      <dgm:prSet/>
      <dgm:spPr/>
      <dgm:t>
        <a:bodyPr/>
        <a:lstStyle/>
        <a:p>
          <a:endParaRPr lang="en-GB"/>
        </a:p>
      </dgm:t>
    </dgm:pt>
    <dgm:pt modelId="{52950D17-09E5-41C7-A816-289D271FF902}" type="sibTrans" cxnId="{AC0C3805-2AF6-45E7-9315-2018E7C4BFC3}">
      <dgm:prSet/>
      <dgm:spPr/>
      <dgm:t>
        <a:bodyPr/>
        <a:lstStyle/>
        <a:p>
          <a:endParaRPr lang="en-GB"/>
        </a:p>
      </dgm:t>
    </dgm:pt>
    <dgm:pt modelId="{F45C97FF-BA1C-4BDB-BACF-D9EACF7166C2}">
      <dgm:prSet/>
      <dgm:spPr/>
      <dgm:t>
        <a:bodyPr/>
        <a:lstStyle/>
        <a:p>
          <a:r>
            <a:rPr lang="en-GB"/>
            <a:t>User interface design</a:t>
          </a:r>
        </a:p>
      </dgm:t>
    </dgm:pt>
    <dgm:pt modelId="{31426A8B-1018-486F-8274-85A0CDE8F98B}" type="parTrans" cxnId="{834301D6-C980-4B0C-99DA-8570B4AF76FA}">
      <dgm:prSet/>
      <dgm:spPr/>
      <dgm:t>
        <a:bodyPr/>
        <a:lstStyle/>
        <a:p>
          <a:endParaRPr lang="en-GB"/>
        </a:p>
      </dgm:t>
    </dgm:pt>
    <dgm:pt modelId="{87C7FD11-01AB-4C20-8805-AD94AAACC985}" type="sibTrans" cxnId="{834301D6-C980-4B0C-99DA-8570B4AF76FA}">
      <dgm:prSet/>
      <dgm:spPr/>
      <dgm:t>
        <a:bodyPr/>
        <a:lstStyle/>
        <a:p>
          <a:endParaRPr lang="en-GB"/>
        </a:p>
      </dgm:t>
    </dgm:pt>
    <dgm:pt modelId="{902D33AD-1BAA-4F9D-B527-9F006115479C}">
      <dgm:prSet/>
      <dgm:spPr/>
      <dgm:t>
        <a:bodyPr/>
        <a:lstStyle/>
        <a:p>
          <a:r>
            <a:rPr lang="en-GB"/>
            <a:t>creation of questions to be added </a:t>
          </a:r>
        </a:p>
      </dgm:t>
    </dgm:pt>
    <dgm:pt modelId="{F04DB6FF-7132-46F4-A258-A58FB577C9DF}" type="parTrans" cxnId="{1DC2D51A-B96E-429C-8CC2-CB35D1E1D9F3}">
      <dgm:prSet/>
      <dgm:spPr/>
      <dgm:t>
        <a:bodyPr/>
        <a:lstStyle/>
        <a:p>
          <a:endParaRPr lang="en-GB"/>
        </a:p>
      </dgm:t>
    </dgm:pt>
    <dgm:pt modelId="{BD64CC0E-A651-4AB5-AB83-4EB82756E915}" type="sibTrans" cxnId="{1DC2D51A-B96E-429C-8CC2-CB35D1E1D9F3}">
      <dgm:prSet/>
      <dgm:spPr/>
      <dgm:t>
        <a:bodyPr/>
        <a:lstStyle/>
        <a:p>
          <a:endParaRPr lang="en-GB"/>
        </a:p>
      </dgm:t>
    </dgm:pt>
    <dgm:pt modelId="{54E9D7F1-BC9A-4B42-923C-9865FE017461}">
      <dgm:prSet/>
      <dgm:spPr/>
      <dgm:t>
        <a:bodyPr/>
        <a:lstStyle/>
        <a:p>
          <a:r>
            <a:rPr lang="en-GB"/>
            <a:t>data design </a:t>
          </a:r>
        </a:p>
      </dgm:t>
    </dgm:pt>
    <dgm:pt modelId="{EB053719-3F69-4184-ABB5-7E506AD99B4C}" type="parTrans" cxnId="{95B11E53-4B23-40C4-88DD-96C3C9BB29B3}">
      <dgm:prSet/>
      <dgm:spPr/>
      <dgm:t>
        <a:bodyPr/>
        <a:lstStyle/>
        <a:p>
          <a:endParaRPr lang="en-GB"/>
        </a:p>
      </dgm:t>
    </dgm:pt>
    <dgm:pt modelId="{28A45779-2908-484D-9CB2-D7D92B8F6E25}" type="sibTrans" cxnId="{95B11E53-4B23-40C4-88DD-96C3C9BB29B3}">
      <dgm:prSet/>
      <dgm:spPr/>
      <dgm:t>
        <a:bodyPr/>
        <a:lstStyle/>
        <a:p>
          <a:endParaRPr lang="en-GB"/>
        </a:p>
      </dgm:t>
    </dgm:pt>
    <dgm:pt modelId="{1248F4C5-0EC7-4934-B107-6B8E46F69297}">
      <dgm:prSet/>
      <dgm:spPr/>
      <dgm:t>
        <a:bodyPr/>
        <a:lstStyle/>
        <a:p>
          <a:r>
            <a:rPr lang="en-GB"/>
            <a:t>Legal and ethical considerations regarding the use of rewards applications to adolescents </a:t>
          </a:r>
        </a:p>
      </dgm:t>
    </dgm:pt>
    <dgm:pt modelId="{3B32DA9E-2120-4C39-A2F4-40A9CCE2FCFE}" type="sibTrans" cxnId="{59CE4465-241C-4EE2-8B5A-7022776011E0}">
      <dgm:prSet/>
      <dgm:spPr/>
      <dgm:t>
        <a:bodyPr/>
        <a:lstStyle/>
        <a:p>
          <a:endParaRPr lang="en-GB"/>
        </a:p>
      </dgm:t>
    </dgm:pt>
    <dgm:pt modelId="{8380CDCB-4B4A-4E86-99C0-81A623DA604A}" type="parTrans" cxnId="{59CE4465-241C-4EE2-8B5A-7022776011E0}">
      <dgm:prSet/>
      <dgm:spPr/>
      <dgm:t>
        <a:bodyPr/>
        <a:lstStyle/>
        <a:p>
          <a:endParaRPr lang="en-GB"/>
        </a:p>
      </dgm:t>
    </dgm:pt>
    <dgm:pt modelId="{07050470-0BD9-4453-96AC-BAC47E8CDA31}">
      <dgm:prSet/>
      <dgm:spPr/>
      <dgm:t>
        <a:bodyPr/>
        <a:lstStyle/>
        <a:p>
          <a:r>
            <a:rPr lang="en-GB"/>
            <a:t>Rewards applications and their use for increasing engagement </a:t>
          </a:r>
        </a:p>
      </dgm:t>
    </dgm:pt>
    <dgm:pt modelId="{D7C8D45A-EA80-41DA-8D1E-46A82FC3BF18}" type="parTrans" cxnId="{B07034D4-D9CF-498E-AB84-2876B39ACB03}">
      <dgm:prSet/>
      <dgm:spPr/>
      <dgm:t>
        <a:bodyPr/>
        <a:lstStyle/>
        <a:p>
          <a:endParaRPr lang="en-GB"/>
        </a:p>
      </dgm:t>
    </dgm:pt>
    <dgm:pt modelId="{480A8258-91E4-47E3-8732-61CA9DECF5B3}" type="sibTrans" cxnId="{B07034D4-D9CF-498E-AB84-2876B39ACB03}">
      <dgm:prSet/>
      <dgm:spPr/>
      <dgm:t>
        <a:bodyPr/>
        <a:lstStyle/>
        <a:p>
          <a:endParaRPr lang="en-GB"/>
        </a:p>
      </dgm:t>
    </dgm:pt>
    <dgm:pt modelId="{2C0999DD-A08A-4B41-A140-DE28E405D34D}">
      <dgm:prSet/>
      <dgm:spPr/>
      <dgm:t>
        <a:bodyPr/>
        <a:lstStyle/>
        <a:p>
          <a:r>
            <a:rPr lang="en-GB"/>
            <a:t>Basic User interface design </a:t>
          </a:r>
        </a:p>
      </dgm:t>
    </dgm:pt>
    <dgm:pt modelId="{8CE4BFB1-53DE-4ABA-857D-E23CE7FE83B4}" type="parTrans" cxnId="{EF8ACD10-3280-4125-881B-D56F166DA32D}">
      <dgm:prSet/>
      <dgm:spPr/>
      <dgm:t>
        <a:bodyPr/>
        <a:lstStyle/>
        <a:p>
          <a:endParaRPr lang="en-GB"/>
        </a:p>
      </dgm:t>
    </dgm:pt>
    <dgm:pt modelId="{3E6AE29B-E195-4547-B911-20A6CA42DD87}" type="sibTrans" cxnId="{EF8ACD10-3280-4125-881B-D56F166DA32D}">
      <dgm:prSet/>
      <dgm:spPr/>
      <dgm:t>
        <a:bodyPr/>
        <a:lstStyle/>
        <a:p>
          <a:endParaRPr lang="en-GB"/>
        </a:p>
      </dgm:t>
    </dgm:pt>
    <dgm:pt modelId="{D612EB36-CB63-4E0A-B130-131B6475DCB8}">
      <dgm:prSet/>
      <dgm:spPr/>
      <dgm:t>
        <a:bodyPr/>
        <a:lstStyle/>
        <a:p>
          <a:r>
            <a:rPr lang="en-GB"/>
            <a:t>Development of exhibition poster </a:t>
          </a:r>
        </a:p>
      </dgm:t>
    </dgm:pt>
    <dgm:pt modelId="{50B9058B-3F2F-4D79-91FE-ADC398E6541D}" type="parTrans" cxnId="{EC4C5133-EC30-4E6B-A575-22F39DE7325D}">
      <dgm:prSet/>
      <dgm:spPr/>
      <dgm:t>
        <a:bodyPr/>
        <a:lstStyle/>
        <a:p>
          <a:endParaRPr lang="en-GB"/>
        </a:p>
      </dgm:t>
    </dgm:pt>
    <dgm:pt modelId="{5D89C2B0-0548-4318-BD14-ECB4A3A4A7FD}" type="sibTrans" cxnId="{EC4C5133-EC30-4E6B-A575-22F39DE7325D}">
      <dgm:prSet/>
      <dgm:spPr/>
      <dgm:t>
        <a:bodyPr/>
        <a:lstStyle/>
        <a:p>
          <a:endParaRPr lang="en-GB"/>
        </a:p>
      </dgm:t>
    </dgm:pt>
    <dgm:pt modelId="{37FE7925-C6E3-4411-B910-846A02FB61D6}">
      <dgm:prSet/>
      <dgm:spPr/>
      <dgm:t>
        <a:bodyPr/>
        <a:lstStyle/>
        <a:p>
          <a:r>
            <a:rPr lang="en-GB"/>
            <a:t>Analysis of the engagement of the application </a:t>
          </a:r>
        </a:p>
      </dgm:t>
    </dgm:pt>
    <dgm:pt modelId="{A14C44A6-6D3E-430F-A6D4-5C5559698B82}" type="parTrans" cxnId="{BC92766B-3764-4410-9555-80AB3E9207A9}">
      <dgm:prSet/>
      <dgm:spPr/>
      <dgm:t>
        <a:bodyPr/>
        <a:lstStyle/>
        <a:p>
          <a:endParaRPr lang="en-GB"/>
        </a:p>
      </dgm:t>
    </dgm:pt>
    <dgm:pt modelId="{80D75049-43BE-4B74-A54C-A67EE9779AF7}" type="sibTrans" cxnId="{BC92766B-3764-4410-9555-80AB3E9207A9}">
      <dgm:prSet/>
      <dgm:spPr/>
      <dgm:t>
        <a:bodyPr/>
        <a:lstStyle/>
        <a:p>
          <a:endParaRPr lang="en-GB"/>
        </a:p>
      </dgm:t>
    </dgm:pt>
    <dgm:pt modelId="{D9D1E94C-4872-488F-8619-18FFB1DC42A4}">
      <dgm:prSet/>
      <dgm:spPr/>
      <dgm:t>
        <a:bodyPr/>
        <a:lstStyle/>
        <a:p>
          <a:r>
            <a:rPr lang="en-GB"/>
            <a:t>Reflection of changes that would need to be made to improve the application </a:t>
          </a:r>
        </a:p>
      </dgm:t>
    </dgm:pt>
    <dgm:pt modelId="{D467DD47-6716-47EF-BE13-B93363E9EFFE}" type="parTrans" cxnId="{DCE8B4AC-25C0-467A-92D0-E794168C2D13}">
      <dgm:prSet/>
      <dgm:spPr/>
      <dgm:t>
        <a:bodyPr/>
        <a:lstStyle/>
        <a:p>
          <a:endParaRPr lang="en-GB"/>
        </a:p>
      </dgm:t>
    </dgm:pt>
    <dgm:pt modelId="{4FEB842B-CD76-4855-AD4E-EFE8E14A14B9}" type="sibTrans" cxnId="{DCE8B4AC-25C0-467A-92D0-E794168C2D13}">
      <dgm:prSet/>
      <dgm:spPr/>
      <dgm:t>
        <a:bodyPr/>
        <a:lstStyle/>
        <a:p>
          <a:endParaRPr lang="en-GB"/>
        </a:p>
      </dgm:t>
    </dgm:pt>
    <dgm:pt modelId="{74658798-3F75-4F39-97F8-21B0E9C67A31}">
      <dgm:prSet/>
      <dgm:spPr/>
      <dgm:t>
        <a:bodyPr/>
        <a:lstStyle/>
        <a:p>
          <a:r>
            <a:rPr lang="en-GB"/>
            <a:t>Successes and failures of the application </a:t>
          </a:r>
        </a:p>
      </dgm:t>
    </dgm:pt>
    <dgm:pt modelId="{76243AB1-1951-41D3-BE60-6D32AC23F822}" type="parTrans" cxnId="{29B63A51-5066-4470-91A8-EC4DFB98A3B6}">
      <dgm:prSet/>
      <dgm:spPr/>
      <dgm:t>
        <a:bodyPr/>
        <a:lstStyle/>
        <a:p>
          <a:endParaRPr lang="en-GB"/>
        </a:p>
      </dgm:t>
    </dgm:pt>
    <dgm:pt modelId="{4690D262-F96D-4911-9F4A-03C2099A12A3}" type="sibTrans" cxnId="{29B63A51-5066-4470-91A8-EC4DFB98A3B6}">
      <dgm:prSet/>
      <dgm:spPr/>
      <dgm:t>
        <a:bodyPr/>
        <a:lstStyle/>
        <a:p>
          <a:endParaRPr lang="en-GB"/>
        </a:p>
      </dgm:t>
    </dgm:pt>
    <dgm:pt modelId="{6323BC44-0500-4E4F-BC64-0DAB43750EAF}" type="pres">
      <dgm:prSet presAssocID="{1F753A0C-8B67-459B-8993-77DEE48ADED9}" presName="hierChild1" presStyleCnt="0">
        <dgm:presLayoutVars>
          <dgm:orgChart val="1"/>
          <dgm:chPref val="1"/>
          <dgm:dir/>
          <dgm:animOne val="branch"/>
          <dgm:animLvl val="lvl"/>
          <dgm:resizeHandles/>
        </dgm:presLayoutVars>
      </dgm:prSet>
      <dgm:spPr/>
    </dgm:pt>
    <dgm:pt modelId="{951D22F9-3629-4A11-A1B0-FAEBA9032DA0}" type="pres">
      <dgm:prSet presAssocID="{BF5D126F-AF09-42A1-BFA5-1FD567E2F054}" presName="hierRoot1" presStyleCnt="0">
        <dgm:presLayoutVars>
          <dgm:hierBranch val="init"/>
        </dgm:presLayoutVars>
      </dgm:prSet>
      <dgm:spPr/>
    </dgm:pt>
    <dgm:pt modelId="{629AEF90-DEC5-464A-A4F7-76F2CC71131C}" type="pres">
      <dgm:prSet presAssocID="{BF5D126F-AF09-42A1-BFA5-1FD567E2F054}" presName="rootComposite1" presStyleCnt="0"/>
      <dgm:spPr/>
    </dgm:pt>
    <dgm:pt modelId="{4E854E9B-5A86-4165-9DAB-DF2D7934C700}" type="pres">
      <dgm:prSet presAssocID="{BF5D126F-AF09-42A1-BFA5-1FD567E2F054}" presName="rootText1" presStyleLbl="node0" presStyleIdx="0" presStyleCnt="1">
        <dgm:presLayoutVars>
          <dgm:chPref val="3"/>
        </dgm:presLayoutVars>
      </dgm:prSet>
      <dgm:spPr/>
    </dgm:pt>
    <dgm:pt modelId="{D16E62B6-3B60-4B8F-819C-1A36B07C7A94}" type="pres">
      <dgm:prSet presAssocID="{BF5D126F-AF09-42A1-BFA5-1FD567E2F054}" presName="rootConnector1" presStyleLbl="node1" presStyleIdx="0" presStyleCnt="0"/>
      <dgm:spPr/>
    </dgm:pt>
    <dgm:pt modelId="{2A4FA0D1-7221-4A36-AF72-880098588EEB}" type="pres">
      <dgm:prSet presAssocID="{BF5D126F-AF09-42A1-BFA5-1FD567E2F054}" presName="hierChild2" presStyleCnt="0"/>
      <dgm:spPr/>
    </dgm:pt>
    <dgm:pt modelId="{CE0A4D34-5AF2-4105-AFD7-821F60699C79}" type="pres">
      <dgm:prSet presAssocID="{E405401E-39CD-4A9F-9693-153123381584}" presName="Name37" presStyleLbl="parChTrans1D2" presStyleIdx="0" presStyleCnt="5"/>
      <dgm:spPr/>
    </dgm:pt>
    <dgm:pt modelId="{309EE4B3-284E-42BA-82A6-0FEE91B963DE}" type="pres">
      <dgm:prSet presAssocID="{348DEA15-001D-4A02-A35A-E4AA6802C364}" presName="hierRoot2" presStyleCnt="0">
        <dgm:presLayoutVars>
          <dgm:hierBranch val="init"/>
        </dgm:presLayoutVars>
      </dgm:prSet>
      <dgm:spPr/>
    </dgm:pt>
    <dgm:pt modelId="{1C7D8C2A-047E-452E-BBFC-1E2E2CEB46C3}" type="pres">
      <dgm:prSet presAssocID="{348DEA15-001D-4A02-A35A-E4AA6802C364}" presName="rootComposite" presStyleCnt="0"/>
      <dgm:spPr/>
    </dgm:pt>
    <dgm:pt modelId="{646346BB-E34F-44E6-A665-C0BF791F049C}" type="pres">
      <dgm:prSet presAssocID="{348DEA15-001D-4A02-A35A-E4AA6802C364}" presName="rootText" presStyleLbl="node2" presStyleIdx="0" presStyleCnt="5">
        <dgm:presLayoutVars>
          <dgm:chPref val="3"/>
        </dgm:presLayoutVars>
      </dgm:prSet>
      <dgm:spPr/>
    </dgm:pt>
    <dgm:pt modelId="{CA125FBF-D356-4EF2-9AF6-81E775C35EE9}" type="pres">
      <dgm:prSet presAssocID="{348DEA15-001D-4A02-A35A-E4AA6802C364}" presName="rootConnector" presStyleLbl="node2" presStyleIdx="0" presStyleCnt="5"/>
      <dgm:spPr/>
    </dgm:pt>
    <dgm:pt modelId="{BBBE99B5-DFD4-47D5-B348-96119CCDBC0A}" type="pres">
      <dgm:prSet presAssocID="{348DEA15-001D-4A02-A35A-E4AA6802C364}" presName="hierChild4" presStyleCnt="0"/>
      <dgm:spPr/>
    </dgm:pt>
    <dgm:pt modelId="{6611351C-7F11-446F-B4F4-3C13B3478181}" type="pres">
      <dgm:prSet presAssocID="{DA230F1F-E0B8-4187-A25E-C06114A405F1}" presName="Name37" presStyleLbl="parChTrans1D3" presStyleIdx="0" presStyleCnt="13"/>
      <dgm:spPr/>
    </dgm:pt>
    <dgm:pt modelId="{D512A381-26C9-4DEC-990E-E64132E05F05}" type="pres">
      <dgm:prSet presAssocID="{9B9C9B65-0878-43C9-AF0A-F356CC58FB2A}" presName="hierRoot2" presStyleCnt="0">
        <dgm:presLayoutVars>
          <dgm:hierBranch val="init"/>
        </dgm:presLayoutVars>
      </dgm:prSet>
      <dgm:spPr/>
    </dgm:pt>
    <dgm:pt modelId="{48905F5C-27B3-49D8-919F-3E5F3A6C0CE2}" type="pres">
      <dgm:prSet presAssocID="{9B9C9B65-0878-43C9-AF0A-F356CC58FB2A}" presName="rootComposite" presStyleCnt="0"/>
      <dgm:spPr/>
    </dgm:pt>
    <dgm:pt modelId="{B515BA22-FB75-43D3-8AE3-E11C00EC06A4}" type="pres">
      <dgm:prSet presAssocID="{9B9C9B65-0878-43C9-AF0A-F356CC58FB2A}" presName="rootText" presStyleLbl="node3" presStyleIdx="0" presStyleCnt="13">
        <dgm:presLayoutVars>
          <dgm:chPref val="3"/>
        </dgm:presLayoutVars>
      </dgm:prSet>
      <dgm:spPr/>
    </dgm:pt>
    <dgm:pt modelId="{309E4490-E644-413A-BCE4-E850E5FC4489}" type="pres">
      <dgm:prSet presAssocID="{9B9C9B65-0878-43C9-AF0A-F356CC58FB2A}" presName="rootConnector" presStyleLbl="node3" presStyleIdx="0" presStyleCnt="13"/>
      <dgm:spPr/>
    </dgm:pt>
    <dgm:pt modelId="{A24D2C4C-54E3-4E7F-8B7B-82347A0A6560}" type="pres">
      <dgm:prSet presAssocID="{9B9C9B65-0878-43C9-AF0A-F356CC58FB2A}" presName="hierChild4" presStyleCnt="0"/>
      <dgm:spPr/>
    </dgm:pt>
    <dgm:pt modelId="{430E5D8E-1294-46E2-A36E-AF575A00D2F6}" type="pres">
      <dgm:prSet presAssocID="{9B9C9B65-0878-43C9-AF0A-F356CC58FB2A}" presName="hierChild5" presStyleCnt="0"/>
      <dgm:spPr/>
    </dgm:pt>
    <dgm:pt modelId="{8F90D802-3F0B-4363-88B1-0310C91E0BBF}" type="pres">
      <dgm:prSet presAssocID="{588A9B34-CE6E-47AD-92DC-91A3452B66A1}" presName="Name37" presStyleLbl="parChTrans1D3" presStyleIdx="1" presStyleCnt="13"/>
      <dgm:spPr/>
    </dgm:pt>
    <dgm:pt modelId="{A1C03743-C73D-42BF-8E0E-52FF93509870}" type="pres">
      <dgm:prSet presAssocID="{4036C2C1-2E63-4F5A-A11A-AA89555FBBBF}" presName="hierRoot2" presStyleCnt="0">
        <dgm:presLayoutVars>
          <dgm:hierBranch val="init"/>
        </dgm:presLayoutVars>
      </dgm:prSet>
      <dgm:spPr/>
    </dgm:pt>
    <dgm:pt modelId="{1D224E60-F4E5-4789-B43F-6A23AA06FC0B}" type="pres">
      <dgm:prSet presAssocID="{4036C2C1-2E63-4F5A-A11A-AA89555FBBBF}" presName="rootComposite" presStyleCnt="0"/>
      <dgm:spPr/>
    </dgm:pt>
    <dgm:pt modelId="{D829325B-6F94-4BBC-9710-1883E9DE40A5}" type="pres">
      <dgm:prSet presAssocID="{4036C2C1-2E63-4F5A-A11A-AA89555FBBBF}" presName="rootText" presStyleLbl="node3" presStyleIdx="1" presStyleCnt="13" custLinFactY="100000" custLinFactNeighborX="1072" custLinFactNeighborY="112353">
        <dgm:presLayoutVars>
          <dgm:chPref val="3"/>
        </dgm:presLayoutVars>
      </dgm:prSet>
      <dgm:spPr/>
    </dgm:pt>
    <dgm:pt modelId="{035B8196-46FC-42C1-AC89-494FF051A608}" type="pres">
      <dgm:prSet presAssocID="{4036C2C1-2E63-4F5A-A11A-AA89555FBBBF}" presName="rootConnector" presStyleLbl="node3" presStyleIdx="1" presStyleCnt="13"/>
      <dgm:spPr/>
    </dgm:pt>
    <dgm:pt modelId="{8BBE0C7D-D18F-4BB4-BA70-24026D6405A0}" type="pres">
      <dgm:prSet presAssocID="{4036C2C1-2E63-4F5A-A11A-AA89555FBBBF}" presName="hierChild4" presStyleCnt="0"/>
      <dgm:spPr/>
    </dgm:pt>
    <dgm:pt modelId="{D3B2C1F1-DB2D-4272-867F-27DD4E0FAD7C}" type="pres">
      <dgm:prSet presAssocID="{4036C2C1-2E63-4F5A-A11A-AA89555FBBBF}" presName="hierChild5" presStyleCnt="0"/>
      <dgm:spPr/>
    </dgm:pt>
    <dgm:pt modelId="{DC5AE390-6BED-420B-84D2-6324731C2D5D}" type="pres">
      <dgm:prSet presAssocID="{D7C8D45A-EA80-41DA-8D1E-46A82FC3BF18}" presName="Name37" presStyleLbl="parChTrans1D3" presStyleIdx="2" presStyleCnt="13"/>
      <dgm:spPr/>
    </dgm:pt>
    <dgm:pt modelId="{8FC08CFF-469C-4264-A9C9-7E7435901365}" type="pres">
      <dgm:prSet presAssocID="{07050470-0BD9-4453-96AC-BAC47E8CDA31}" presName="hierRoot2" presStyleCnt="0">
        <dgm:presLayoutVars>
          <dgm:hierBranch val="init"/>
        </dgm:presLayoutVars>
      </dgm:prSet>
      <dgm:spPr/>
    </dgm:pt>
    <dgm:pt modelId="{4FA683D6-3726-4E98-B611-A95DE9BC0C30}" type="pres">
      <dgm:prSet presAssocID="{07050470-0BD9-4453-96AC-BAC47E8CDA31}" presName="rootComposite" presStyleCnt="0"/>
      <dgm:spPr/>
    </dgm:pt>
    <dgm:pt modelId="{61E1BD09-9CA9-4E83-9B54-C2437F163A2D}" type="pres">
      <dgm:prSet presAssocID="{07050470-0BD9-4453-96AC-BAC47E8CDA31}" presName="rootText" presStyleLbl="node3" presStyleIdx="2" presStyleCnt="13" custLinFactY="-78033" custLinFactNeighborX="3217" custLinFactNeighborY="-100000">
        <dgm:presLayoutVars>
          <dgm:chPref val="3"/>
        </dgm:presLayoutVars>
      </dgm:prSet>
      <dgm:spPr/>
    </dgm:pt>
    <dgm:pt modelId="{AABB5AF3-5BCD-4865-B9F3-2267A5526696}" type="pres">
      <dgm:prSet presAssocID="{07050470-0BD9-4453-96AC-BAC47E8CDA31}" presName="rootConnector" presStyleLbl="node3" presStyleIdx="2" presStyleCnt="13"/>
      <dgm:spPr/>
    </dgm:pt>
    <dgm:pt modelId="{47D2CB8A-E21A-4386-B34F-175C0BE1AA85}" type="pres">
      <dgm:prSet presAssocID="{07050470-0BD9-4453-96AC-BAC47E8CDA31}" presName="hierChild4" presStyleCnt="0"/>
      <dgm:spPr/>
    </dgm:pt>
    <dgm:pt modelId="{FAAD857B-B13D-48F5-AEE8-00FBE0308430}" type="pres">
      <dgm:prSet presAssocID="{07050470-0BD9-4453-96AC-BAC47E8CDA31}" presName="hierChild5" presStyleCnt="0"/>
      <dgm:spPr/>
    </dgm:pt>
    <dgm:pt modelId="{0A34D3D4-C422-41FD-9216-145AC126D103}" type="pres">
      <dgm:prSet presAssocID="{8380CDCB-4B4A-4E86-99C0-81A623DA604A}" presName="Name37" presStyleLbl="parChTrans1D3" presStyleIdx="3" presStyleCnt="13"/>
      <dgm:spPr/>
    </dgm:pt>
    <dgm:pt modelId="{8ED29BFA-E6CF-445D-86E4-8D57AB2B01C6}" type="pres">
      <dgm:prSet presAssocID="{1248F4C5-0EC7-4934-B107-6B8E46F69297}" presName="hierRoot2" presStyleCnt="0">
        <dgm:presLayoutVars>
          <dgm:hierBranch val="init"/>
        </dgm:presLayoutVars>
      </dgm:prSet>
      <dgm:spPr/>
    </dgm:pt>
    <dgm:pt modelId="{9C025913-95AC-4DCA-88AF-7428562C2F87}" type="pres">
      <dgm:prSet presAssocID="{1248F4C5-0EC7-4934-B107-6B8E46F69297}" presName="rootComposite" presStyleCnt="0"/>
      <dgm:spPr/>
    </dgm:pt>
    <dgm:pt modelId="{52D07384-8FDA-44D4-A356-4851C33884D9}" type="pres">
      <dgm:prSet presAssocID="{1248F4C5-0EC7-4934-B107-6B8E46F69297}" presName="rootText" presStyleLbl="node3" presStyleIdx="3" presStyleCnt="13" custLinFactY="-100000" custLinFactNeighborY="-103773">
        <dgm:presLayoutVars>
          <dgm:chPref val="3"/>
        </dgm:presLayoutVars>
      </dgm:prSet>
      <dgm:spPr/>
    </dgm:pt>
    <dgm:pt modelId="{94F4FF79-A1CA-4897-8424-24BE908DF8BB}" type="pres">
      <dgm:prSet presAssocID="{1248F4C5-0EC7-4934-B107-6B8E46F69297}" presName="rootConnector" presStyleLbl="node3" presStyleIdx="3" presStyleCnt="13"/>
      <dgm:spPr/>
    </dgm:pt>
    <dgm:pt modelId="{E278C252-294A-49D3-BAFE-DF618D0AEDA6}" type="pres">
      <dgm:prSet presAssocID="{1248F4C5-0EC7-4934-B107-6B8E46F69297}" presName="hierChild4" presStyleCnt="0"/>
      <dgm:spPr/>
    </dgm:pt>
    <dgm:pt modelId="{8FF72051-27F2-4BA4-AFE2-45302618CD7A}" type="pres">
      <dgm:prSet presAssocID="{1248F4C5-0EC7-4934-B107-6B8E46F69297}" presName="hierChild5" presStyleCnt="0"/>
      <dgm:spPr/>
    </dgm:pt>
    <dgm:pt modelId="{AF8DF44C-E1A9-4447-960B-755B95A708EA}" type="pres">
      <dgm:prSet presAssocID="{348DEA15-001D-4A02-A35A-E4AA6802C364}" presName="hierChild5" presStyleCnt="0"/>
      <dgm:spPr/>
    </dgm:pt>
    <dgm:pt modelId="{F2DB860B-C042-43D9-AC34-40CA8D6F8C8F}" type="pres">
      <dgm:prSet presAssocID="{AFF8793D-2BB2-4C13-933F-DC5A5C4A5EDB}" presName="Name37" presStyleLbl="parChTrans1D2" presStyleIdx="1" presStyleCnt="5"/>
      <dgm:spPr/>
    </dgm:pt>
    <dgm:pt modelId="{6EF3B36A-26D3-43D6-9D33-BE7EB8A22A90}" type="pres">
      <dgm:prSet presAssocID="{625846A1-A4C7-4DF3-997F-8EAFD91383DA}" presName="hierRoot2" presStyleCnt="0">
        <dgm:presLayoutVars>
          <dgm:hierBranch val="init"/>
        </dgm:presLayoutVars>
      </dgm:prSet>
      <dgm:spPr/>
    </dgm:pt>
    <dgm:pt modelId="{DBE1273B-DD70-46A5-8824-6049131EBB85}" type="pres">
      <dgm:prSet presAssocID="{625846A1-A4C7-4DF3-997F-8EAFD91383DA}" presName="rootComposite" presStyleCnt="0"/>
      <dgm:spPr/>
    </dgm:pt>
    <dgm:pt modelId="{D3346300-C040-4676-9E3B-174EE8B58865}" type="pres">
      <dgm:prSet presAssocID="{625846A1-A4C7-4DF3-997F-8EAFD91383DA}" presName="rootText" presStyleLbl="node2" presStyleIdx="1" presStyleCnt="5" custLinFactNeighborX="9013">
        <dgm:presLayoutVars>
          <dgm:chPref val="3"/>
        </dgm:presLayoutVars>
      </dgm:prSet>
      <dgm:spPr/>
    </dgm:pt>
    <dgm:pt modelId="{009447E0-E06E-4A03-8F3B-0F47BFEAE30B}" type="pres">
      <dgm:prSet presAssocID="{625846A1-A4C7-4DF3-997F-8EAFD91383DA}" presName="rootConnector" presStyleLbl="node2" presStyleIdx="1" presStyleCnt="5"/>
      <dgm:spPr/>
    </dgm:pt>
    <dgm:pt modelId="{6BDA8A5D-E650-49EE-BE90-7519076E6A25}" type="pres">
      <dgm:prSet presAssocID="{625846A1-A4C7-4DF3-997F-8EAFD91383DA}" presName="hierChild4" presStyleCnt="0"/>
      <dgm:spPr/>
    </dgm:pt>
    <dgm:pt modelId="{864D8C0C-5410-4A1D-9C17-251268EF31AF}" type="pres">
      <dgm:prSet presAssocID="{31426A8B-1018-486F-8274-85A0CDE8F98B}" presName="Name37" presStyleLbl="parChTrans1D3" presStyleIdx="4" presStyleCnt="13"/>
      <dgm:spPr/>
    </dgm:pt>
    <dgm:pt modelId="{9E195F57-2EB0-4E52-A7A1-7DDFA28A465B}" type="pres">
      <dgm:prSet presAssocID="{F45C97FF-BA1C-4BDB-BACF-D9EACF7166C2}" presName="hierRoot2" presStyleCnt="0">
        <dgm:presLayoutVars>
          <dgm:hierBranch val="init"/>
        </dgm:presLayoutVars>
      </dgm:prSet>
      <dgm:spPr/>
    </dgm:pt>
    <dgm:pt modelId="{396B19E3-FAB4-4B08-8D1E-F8207D28BA7E}" type="pres">
      <dgm:prSet presAssocID="{F45C97FF-BA1C-4BDB-BACF-D9EACF7166C2}" presName="rootComposite" presStyleCnt="0"/>
      <dgm:spPr/>
    </dgm:pt>
    <dgm:pt modelId="{DCE27626-C471-4764-ADD8-C4D354A4BA67}" type="pres">
      <dgm:prSet presAssocID="{F45C97FF-BA1C-4BDB-BACF-D9EACF7166C2}" presName="rootText" presStyleLbl="node3" presStyleIdx="4" presStyleCnt="13">
        <dgm:presLayoutVars>
          <dgm:chPref val="3"/>
        </dgm:presLayoutVars>
      </dgm:prSet>
      <dgm:spPr/>
    </dgm:pt>
    <dgm:pt modelId="{8A5A6041-763D-4770-A87A-43AD26C6AC55}" type="pres">
      <dgm:prSet presAssocID="{F45C97FF-BA1C-4BDB-BACF-D9EACF7166C2}" presName="rootConnector" presStyleLbl="node3" presStyleIdx="4" presStyleCnt="13"/>
      <dgm:spPr/>
    </dgm:pt>
    <dgm:pt modelId="{B2EC0503-A945-4424-9C53-0D7EDC8525CF}" type="pres">
      <dgm:prSet presAssocID="{F45C97FF-BA1C-4BDB-BACF-D9EACF7166C2}" presName="hierChild4" presStyleCnt="0"/>
      <dgm:spPr/>
    </dgm:pt>
    <dgm:pt modelId="{E452F59B-C9E0-4E8E-A743-2BC785860FCE}" type="pres">
      <dgm:prSet presAssocID="{F45C97FF-BA1C-4BDB-BACF-D9EACF7166C2}" presName="hierChild5" presStyleCnt="0"/>
      <dgm:spPr/>
    </dgm:pt>
    <dgm:pt modelId="{C5F3798E-EFB8-4010-8970-F3D56B87167B}" type="pres">
      <dgm:prSet presAssocID="{F04DB6FF-7132-46F4-A258-A58FB577C9DF}" presName="Name37" presStyleLbl="parChTrans1D3" presStyleIdx="5" presStyleCnt="13"/>
      <dgm:spPr/>
    </dgm:pt>
    <dgm:pt modelId="{AADDC552-552B-4D9F-A2E9-8D9901B2A01D}" type="pres">
      <dgm:prSet presAssocID="{902D33AD-1BAA-4F9D-B527-9F006115479C}" presName="hierRoot2" presStyleCnt="0">
        <dgm:presLayoutVars>
          <dgm:hierBranch val="init"/>
        </dgm:presLayoutVars>
      </dgm:prSet>
      <dgm:spPr/>
    </dgm:pt>
    <dgm:pt modelId="{E73333B6-2FB6-4A78-9D53-75A785776E9E}" type="pres">
      <dgm:prSet presAssocID="{902D33AD-1BAA-4F9D-B527-9F006115479C}" presName="rootComposite" presStyleCnt="0"/>
      <dgm:spPr/>
    </dgm:pt>
    <dgm:pt modelId="{46298278-AE8F-4B3A-8BBE-DC97B354ECEA}" type="pres">
      <dgm:prSet presAssocID="{902D33AD-1BAA-4F9D-B527-9F006115479C}" presName="rootText" presStyleLbl="node3" presStyleIdx="5" presStyleCnt="13">
        <dgm:presLayoutVars>
          <dgm:chPref val="3"/>
        </dgm:presLayoutVars>
      </dgm:prSet>
      <dgm:spPr/>
    </dgm:pt>
    <dgm:pt modelId="{5FBB0496-006D-4BA7-80AE-D5A15243CB2B}" type="pres">
      <dgm:prSet presAssocID="{902D33AD-1BAA-4F9D-B527-9F006115479C}" presName="rootConnector" presStyleLbl="node3" presStyleIdx="5" presStyleCnt="13"/>
      <dgm:spPr/>
    </dgm:pt>
    <dgm:pt modelId="{5DDA6535-5B6C-407D-9569-A84ACFE9C8E5}" type="pres">
      <dgm:prSet presAssocID="{902D33AD-1BAA-4F9D-B527-9F006115479C}" presName="hierChild4" presStyleCnt="0"/>
      <dgm:spPr/>
    </dgm:pt>
    <dgm:pt modelId="{1BC9E6F9-47C2-44C8-8F5C-B05CEC7E6273}" type="pres">
      <dgm:prSet presAssocID="{902D33AD-1BAA-4F9D-B527-9F006115479C}" presName="hierChild5" presStyleCnt="0"/>
      <dgm:spPr/>
    </dgm:pt>
    <dgm:pt modelId="{941A9341-46D3-4B0A-9C45-A32F31C5391C}" type="pres">
      <dgm:prSet presAssocID="{EB053719-3F69-4184-ABB5-7E506AD99B4C}" presName="Name37" presStyleLbl="parChTrans1D3" presStyleIdx="6" presStyleCnt="13"/>
      <dgm:spPr/>
    </dgm:pt>
    <dgm:pt modelId="{CE263A31-3713-4E22-8692-12062FE70228}" type="pres">
      <dgm:prSet presAssocID="{54E9D7F1-BC9A-4B42-923C-9865FE017461}" presName="hierRoot2" presStyleCnt="0">
        <dgm:presLayoutVars>
          <dgm:hierBranch val="init"/>
        </dgm:presLayoutVars>
      </dgm:prSet>
      <dgm:spPr/>
    </dgm:pt>
    <dgm:pt modelId="{58F21D61-54D3-4B74-96D5-8370F42D6A77}" type="pres">
      <dgm:prSet presAssocID="{54E9D7F1-BC9A-4B42-923C-9865FE017461}" presName="rootComposite" presStyleCnt="0"/>
      <dgm:spPr/>
    </dgm:pt>
    <dgm:pt modelId="{AF4583D8-CF3B-4156-B63E-F4238C59B004}" type="pres">
      <dgm:prSet presAssocID="{54E9D7F1-BC9A-4B42-923C-9865FE017461}" presName="rootText" presStyleLbl="node3" presStyleIdx="6" presStyleCnt="13">
        <dgm:presLayoutVars>
          <dgm:chPref val="3"/>
        </dgm:presLayoutVars>
      </dgm:prSet>
      <dgm:spPr/>
    </dgm:pt>
    <dgm:pt modelId="{4AFB09DE-6531-4FEB-8D72-42252EE97996}" type="pres">
      <dgm:prSet presAssocID="{54E9D7F1-BC9A-4B42-923C-9865FE017461}" presName="rootConnector" presStyleLbl="node3" presStyleIdx="6" presStyleCnt="13"/>
      <dgm:spPr/>
    </dgm:pt>
    <dgm:pt modelId="{7DE5F4E1-F096-4704-854E-2A6BF618C820}" type="pres">
      <dgm:prSet presAssocID="{54E9D7F1-BC9A-4B42-923C-9865FE017461}" presName="hierChild4" presStyleCnt="0"/>
      <dgm:spPr/>
    </dgm:pt>
    <dgm:pt modelId="{A91898B4-16C4-4B12-A710-391884704DD1}" type="pres">
      <dgm:prSet presAssocID="{54E9D7F1-BC9A-4B42-923C-9865FE017461}" presName="hierChild5" presStyleCnt="0"/>
      <dgm:spPr/>
    </dgm:pt>
    <dgm:pt modelId="{C3089E8A-BBBC-4489-8C45-19CA65B91A2E}" type="pres">
      <dgm:prSet presAssocID="{625846A1-A4C7-4DF3-997F-8EAFD91383DA}" presName="hierChild5" presStyleCnt="0"/>
      <dgm:spPr/>
    </dgm:pt>
    <dgm:pt modelId="{FF423A56-EA74-4A88-9917-B857694BDDF6}" type="pres">
      <dgm:prSet presAssocID="{D1F31D4F-E837-45B9-A734-9424FC0AC305}" presName="Name37" presStyleLbl="parChTrans1D2" presStyleIdx="2" presStyleCnt="5"/>
      <dgm:spPr/>
    </dgm:pt>
    <dgm:pt modelId="{64336052-5D79-4141-A954-51052B6DB1C4}" type="pres">
      <dgm:prSet presAssocID="{1C385005-D1DA-41FA-8371-06D8BEF30383}" presName="hierRoot2" presStyleCnt="0">
        <dgm:presLayoutVars>
          <dgm:hierBranch val="init"/>
        </dgm:presLayoutVars>
      </dgm:prSet>
      <dgm:spPr/>
    </dgm:pt>
    <dgm:pt modelId="{939EFD0A-0A34-4C4B-859E-9980DBB36AE3}" type="pres">
      <dgm:prSet presAssocID="{1C385005-D1DA-41FA-8371-06D8BEF30383}" presName="rootComposite" presStyleCnt="0"/>
      <dgm:spPr/>
    </dgm:pt>
    <dgm:pt modelId="{CF9EF9F8-594D-4AC6-B321-DEE5FDCB129B}" type="pres">
      <dgm:prSet presAssocID="{1C385005-D1DA-41FA-8371-06D8BEF30383}" presName="rootText" presStyleLbl="node2" presStyleIdx="2" presStyleCnt="5">
        <dgm:presLayoutVars>
          <dgm:chPref val="3"/>
        </dgm:presLayoutVars>
      </dgm:prSet>
      <dgm:spPr/>
    </dgm:pt>
    <dgm:pt modelId="{404DF5D2-64B3-4E4D-8F6B-ABCF45A8E35D}" type="pres">
      <dgm:prSet presAssocID="{1C385005-D1DA-41FA-8371-06D8BEF30383}" presName="rootConnector" presStyleLbl="node2" presStyleIdx="2" presStyleCnt="5"/>
      <dgm:spPr/>
    </dgm:pt>
    <dgm:pt modelId="{271FF41A-FADA-4F9F-B7DB-FAB50F61DFB1}" type="pres">
      <dgm:prSet presAssocID="{1C385005-D1DA-41FA-8371-06D8BEF30383}" presName="hierChild4" presStyleCnt="0"/>
      <dgm:spPr/>
    </dgm:pt>
    <dgm:pt modelId="{00F5DB89-3845-424E-9F66-7C23CD77699D}" type="pres">
      <dgm:prSet presAssocID="{15540E2E-06C7-4E71-A42B-0440845F5D20}" presName="Name37" presStyleLbl="parChTrans1D3" presStyleIdx="7" presStyleCnt="13"/>
      <dgm:spPr/>
    </dgm:pt>
    <dgm:pt modelId="{F5650C5E-E889-4E7B-A934-DFC205E2996E}" type="pres">
      <dgm:prSet presAssocID="{58ADB0AF-7404-469C-9546-8BDE53AEC0DE}" presName="hierRoot2" presStyleCnt="0">
        <dgm:presLayoutVars>
          <dgm:hierBranch val="init"/>
        </dgm:presLayoutVars>
      </dgm:prSet>
      <dgm:spPr/>
    </dgm:pt>
    <dgm:pt modelId="{BE38C09D-33F8-4BB9-BEE4-5C25F81D96EE}" type="pres">
      <dgm:prSet presAssocID="{58ADB0AF-7404-469C-9546-8BDE53AEC0DE}" presName="rootComposite" presStyleCnt="0"/>
      <dgm:spPr/>
    </dgm:pt>
    <dgm:pt modelId="{55637D1A-7104-4054-88DB-067390A70581}" type="pres">
      <dgm:prSet presAssocID="{58ADB0AF-7404-469C-9546-8BDE53AEC0DE}" presName="rootText" presStyleLbl="node3" presStyleIdx="7" presStyleCnt="13" custScaleX="122302" custScaleY="157970" custLinFactY="21806" custLinFactNeighborX="7619" custLinFactNeighborY="100000">
        <dgm:presLayoutVars>
          <dgm:chPref val="3"/>
        </dgm:presLayoutVars>
      </dgm:prSet>
      <dgm:spPr/>
    </dgm:pt>
    <dgm:pt modelId="{764213A1-2E6A-4EA5-9F3A-C5C919D705D2}" type="pres">
      <dgm:prSet presAssocID="{58ADB0AF-7404-469C-9546-8BDE53AEC0DE}" presName="rootConnector" presStyleLbl="node3" presStyleIdx="7" presStyleCnt="13"/>
      <dgm:spPr/>
    </dgm:pt>
    <dgm:pt modelId="{40A5B530-60C4-439F-ADBE-BC163F3AB782}" type="pres">
      <dgm:prSet presAssocID="{58ADB0AF-7404-469C-9546-8BDE53AEC0DE}" presName="hierChild4" presStyleCnt="0"/>
      <dgm:spPr/>
    </dgm:pt>
    <dgm:pt modelId="{E5387A60-8088-48F8-B9F6-04BE30AC8713}" type="pres">
      <dgm:prSet presAssocID="{58ADB0AF-7404-469C-9546-8BDE53AEC0DE}" presName="hierChild5" presStyleCnt="0"/>
      <dgm:spPr/>
    </dgm:pt>
    <dgm:pt modelId="{68AF00E3-D69A-4C8E-897D-406DFF4AFDC0}" type="pres">
      <dgm:prSet presAssocID="{D7B37B60-7754-498F-A8AE-C7A8F7523DF3}" presName="Name37" presStyleLbl="parChTrans1D3" presStyleIdx="8" presStyleCnt="13"/>
      <dgm:spPr/>
    </dgm:pt>
    <dgm:pt modelId="{3F2F4461-D1FF-4853-A386-604604BFB887}" type="pres">
      <dgm:prSet presAssocID="{3AE76BE3-0687-493B-9F38-8D8C060814D3}" presName="hierRoot2" presStyleCnt="0">
        <dgm:presLayoutVars>
          <dgm:hierBranch val="init"/>
        </dgm:presLayoutVars>
      </dgm:prSet>
      <dgm:spPr/>
    </dgm:pt>
    <dgm:pt modelId="{ACCBEE12-9D11-463B-BDE2-E2134CCE3030}" type="pres">
      <dgm:prSet presAssocID="{3AE76BE3-0687-493B-9F38-8D8C060814D3}" presName="rootComposite" presStyleCnt="0"/>
      <dgm:spPr/>
    </dgm:pt>
    <dgm:pt modelId="{89511782-5136-4D78-928C-F43C918CA348}" type="pres">
      <dgm:prSet presAssocID="{3AE76BE3-0687-493B-9F38-8D8C060814D3}" presName="rootText" presStyleLbl="node3" presStyleIdx="8" presStyleCnt="13" custScaleX="125143" custScaleY="109648" custLinFactY="26996" custLinFactNeighborX="12022" custLinFactNeighborY="100000">
        <dgm:presLayoutVars>
          <dgm:chPref val="3"/>
        </dgm:presLayoutVars>
      </dgm:prSet>
      <dgm:spPr/>
    </dgm:pt>
    <dgm:pt modelId="{DC1D0B68-114C-4FC3-9AD9-298EBA7DA509}" type="pres">
      <dgm:prSet presAssocID="{3AE76BE3-0687-493B-9F38-8D8C060814D3}" presName="rootConnector" presStyleLbl="node3" presStyleIdx="8" presStyleCnt="13"/>
      <dgm:spPr/>
    </dgm:pt>
    <dgm:pt modelId="{0D7BBEF0-F32D-4A25-AE56-CE2E1876E206}" type="pres">
      <dgm:prSet presAssocID="{3AE76BE3-0687-493B-9F38-8D8C060814D3}" presName="hierChild4" presStyleCnt="0"/>
      <dgm:spPr/>
    </dgm:pt>
    <dgm:pt modelId="{D8AD0964-157A-4CC6-B2C2-3A3C935A2E92}" type="pres">
      <dgm:prSet presAssocID="{3AE76BE3-0687-493B-9F38-8D8C060814D3}" presName="hierChild5" presStyleCnt="0"/>
      <dgm:spPr/>
    </dgm:pt>
    <dgm:pt modelId="{E6EB1915-BE87-43E1-ADD3-3CEF0252599D}" type="pres">
      <dgm:prSet presAssocID="{E3575EFF-5B81-4616-B5F4-86906CFD871D}" presName="Name37" presStyleLbl="parChTrans1D3" presStyleIdx="9" presStyleCnt="13"/>
      <dgm:spPr/>
    </dgm:pt>
    <dgm:pt modelId="{B6A7EBC5-2964-455E-8C28-0A3B61261FBE}" type="pres">
      <dgm:prSet presAssocID="{0F2C8500-D109-4D9C-8F60-0092FD96C7AD}" presName="hierRoot2" presStyleCnt="0">
        <dgm:presLayoutVars>
          <dgm:hierBranch val="init"/>
        </dgm:presLayoutVars>
      </dgm:prSet>
      <dgm:spPr/>
    </dgm:pt>
    <dgm:pt modelId="{CDAEA526-00E3-4FD8-A7FD-CF2859284746}" type="pres">
      <dgm:prSet presAssocID="{0F2C8500-D109-4D9C-8F60-0092FD96C7AD}" presName="rootComposite" presStyleCnt="0"/>
      <dgm:spPr/>
    </dgm:pt>
    <dgm:pt modelId="{B70C52E3-BBD1-477E-BF36-8275AE4F6B81}" type="pres">
      <dgm:prSet presAssocID="{0F2C8500-D109-4D9C-8F60-0092FD96C7AD}" presName="rootText" presStyleLbl="node3" presStyleIdx="9" presStyleCnt="13" custScaleX="129439" custScaleY="142862" custLinFactY="27109" custLinFactNeighborX="3161" custLinFactNeighborY="100000">
        <dgm:presLayoutVars>
          <dgm:chPref val="3"/>
        </dgm:presLayoutVars>
      </dgm:prSet>
      <dgm:spPr/>
    </dgm:pt>
    <dgm:pt modelId="{744938EB-2E37-4887-9D3E-2D434E121E1A}" type="pres">
      <dgm:prSet presAssocID="{0F2C8500-D109-4D9C-8F60-0092FD96C7AD}" presName="rootConnector" presStyleLbl="node3" presStyleIdx="9" presStyleCnt="13"/>
      <dgm:spPr/>
    </dgm:pt>
    <dgm:pt modelId="{DA5B7C0C-4635-4B59-959A-4D82D74F6E82}" type="pres">
      <dgm:prSet presAssocID="{0F2C8500-D109-4D9C-8F60-0092FD96C7AD}" presName="hierChild4" presStyleCnt="0"/>
      <dgm:spPr/>
    </dgm:pt>
    <dgm:pt modelId="{570BFAAD-3552-4285-88AE-D9739A21A028}" type="pres">
      <dgm:prSet presAssocID="{0F2C8500-D109-4D9C-8F60-0092FD96C7AD}" presName="hierChild5" presStyleCnt="0"/>
      <dgm:spPr/>
    </dgm:pt>
    <dgm:pt modelId="{C1F544B3-54BB-4B5F-AD69-49E0450B8787}" type="pres">
      <dgm:prSet presAssocID="{8CE4BFB1-53DE-4ABA-857D-E23CE7FE83B4}" presName="Name37" presStyleLbl="parChTrans1D3" presStyleIdx="10" presStyleCnt="13"/>
      <dgm:spPr/>
    </dgm:pt>
    <dgm:pt modelId="{33A47AF9-DFEE-44B9-83F9-E17EBF563E0B}" type="pres">
      <dgm:prSet presAssocID="{2C0999DD-A08A-4B41-A140-DE28E405D34D}" presName="hierRoot2" presStyleCnt="0">
        <dgm:presLayoutVars>
          <dgm:hierBranch val="init"/>
        </dgm:presLayoutVars>
      </dgm:prSet>
      <dgm:spPr/>
    </dgm:pt>
    <dgm:pt modelId="{BAA3F3EF-49C6-45F3-B64B-417BCBB64000}" type="pres">
      <dgm:prSet presAssocID="{2C0999DD-A08A-4B41-A140-DE28E405D34D}" presName="rootComposite" presStyleCnt="0"/>
      <dgm:spPr/>
    </dgm:pt>
    <dgm:pt modelId="{82E36561-637B-48F9-A4B1-7748889F37CE}" type="pres">
      <dgm:prSet presAssocID="{2C0999DD-A08A-4B41-A140-DE28E405D34D}" presName="rootText" presStyleLbl="node3" presStyleIdx="10" presStyleCnt="13" custLinFactY="-246615" custLinFactNeighborX="4547" custLinFactNeighborY="-300000">
        <dgm:presLayoutVars>
          <dgm:chPref val="3"/>
        </dgm:presLayoutVars>
      </dgm:prSet>
      <dgm:spPr/>
    </dgm:pt>
    <dgm:pt modelId="{A6008504-8DC6-42A1-9FCE-73A7CF244CD8}" type="pres">
      <dgm:prSet presAssocID="{2C0999DD-A08A-4B41-A140-DE28E405D34D}" presName="rootConnector" presStyleLbl="node3" presStyleIdx="10" presStyleCnt="13"/>
      <dgm:spPr/>
    </dgm:pt>
    <dgm:pt modelId="{505D8106-67F6-4502-BC37-F06BE52726AC}" type="pres">
      <dgm:prSet presAssocID="{2C0999DD-A08A-4B41-A140-DE28E405D34D}" presName="hierChild4" presStyleCnt="0"/>
      <dgm:spPr/>
    </dgm:pt>
    <dgm:pt modelId="{FC9B5E9B-464E-475A-8121-CAA1AE6CF098}" type="pres">
      <dgm:prSet presAssocID="{2C0999DD-A08A-4B41-A140-DE28E405D34D}" presName="hierChild5" presStyleCnt="0"/>
      <dgm:spPr/>
    </dgm:pt>
    <dgm:pt modelId="{BAC663F5-0DEB-426D-9493-E5AFAE854368}" type="pres">
      <dgm:prSet presAssocID="{1C385005-D1DA-41FA-8371-06D8BEF30383}" presName="hierChild5" presStyleCnt="0"/>
      <dgm:spPr/>
    </dgm:pt>
    <dgm:pt modelId="{8BB7AF25-C02E-4F7C-B461-169426B8A6EA}" type="pres">
      <dgm:prSet presAssocID="{B5EDE70B-D36C-46A6-B4DE-18D6F5902432}" presName="Name37" presStyleLbl="parChTrans1D2" presStyleIdx="3" presStyleCnt="5"/>
      <dgm:spPr/>
    </dgm:pt>
    <dgm:pt modelId="{6066BC48-9883-4E8A-AEE6-5D4BFDD7A40E}" type="pres">
      <dgm:prSet presAssocID="{3AE575E9-3990-4A97-A080-27570D7F215B}" presName="hierRoot2" presStyleCnt="0">
        <dgm:presLayoutVars>
          <dgm:hierBranch val="init"/>
        </dgm:presLayoutVars>
      </dgm:prSet>
      <dgm:spPr/>
    </dgm:pt>
    <dgm:pt modelId="{D66D2373-361A-4FBC-A3F6-3DBB3368C4BC}" type="pres">
      <dgm:prSet presAssocID="{3AE575E9-3990-4A97-A080-27570D7F215B}" presName="rootComposite" presStyleCnt="0"/>
      <dgm:spPr/>
    </dgm:pt>
    <dgm:pt modelId="{53814052-7BE5-48F0-A816-EABB1594CEB9}" type="pres">
      <dgm:prSet presAssocID="{3AE575E9-3990-4A97-A080-27570D7F215B}" presName="rootText" presStyleLbl="node2" presStyleIdx="3" presStyleCnt="5">
        <dgm:presLayoutVars>
          <dgm:chPref val="3"/>
        </dgm:presLayoutVars>
      </dgm:prSet>
      <dgm:spPr/>
    </dgm:pt>
    <dgm:pt modelId="{B46261E5-6B6D-4B29-9634-B01FCE08174A}" type="pres">
      <dgm:prSet presAssocID="{3AE575E9-3990-4A97-A080-27570D7F215B}" presName="rootConnector" presStyleLbl="node2" presStyleIdx="3" presStyleCnt="5"/>
      <dgm:spPr/>
    </dgm:pt>
    <dgm:pt modelId="{0AB04A6C-6BB4-4798-8482-9B78B49ADFF9}" type="pres">
      <dgm:prSet presAssocID="{3AE575E9-3990-4A97-A080-27570D7F215B}" presName="hierChild4" presStyleCnt="0"/>
      <dgm:spPr/>
    </dgm:pt>
    <dgm:pt modelId="{16D3F42B-2606-4D3A-9B77-65B7896DA4D4}" type="pres">
      <dgm:prSet presAssocID="{2E3D36A1-F773-4FB6-8677-CAF65BBF4270}" presName="Name37" presStyleLbl="parChTrans1D3" presStyleIdx="11" presStyleCnt="13"/>
      <dgm:spPr/>
    </dgm:pt>
    <dgm:pt modelId="{8616AF2A-2915-44B3-9822-EF33D6463967}" type="pres">
      <dgm:prSet presAssocID="{978F8637-140E-4A3D-B4EB-135AA33EE662}" presName="hierRoot2" presStyleCnt="0">
        <dgm:presLayoutVars>
          <dgm:hierBranch val="init"/>
        </dgm:presLayoutVars>
      </dgm:prSet>
      <dgm:spPr/>
    </dgm:pt>
    <dgm:pt modelId="{31287AA9-1777-493B-9EEF-501332B03F03}" type="pres">
      <dgm:prSet presAssocID="{978F8637-140E-4A3D-B4EB-135AA33EE662}" presName="rootComposite" presStyleCnt="0"/>
      <dgm:spPr/>
    </dgm:pt>
    <dgm:pt modelId="{92679F30-A037-4081-9A66-B4B8DB8F548F}" type="pres">
      <dgm:prSet presAssocID="{978F8637-140E-4A3D-B4EB-135AA33EE662}" presName="rootText" presStyleLbl="node3" presStyleIdx="11" presStyleCnt="13">
        <dgm:presLayoutVars>
          <dgm:chPref val="3"/>
        </dgm:presLayoutVars>
      </dgm:prSet>
      <dgm:spPr/>
    </dgm:pt>
    <dgm:pt modelId="{F692A408-C52B-416D-BEEA-BC39F2FEB2F3}" type="pres">
      <dgm:prSet presAssocID="{978F8637-140E-4A3D-B4EB-135AA33EE662}" presName="rootConnector" presStyleLbl="node3" presStyleIdx="11" presStyleCnt="13"/>
      <dgm:spPr/>
    </dgm:pt>
    <dgm:pt modelId="{CF710020-E458-46B5-B038-2B6C64E45F48}" type="pres">
      <dgm:prSet presAssocID="{978F8637-140E-4A3D-B4EB-135AA33EE662}" presName="hierChild4" presStyleCnt="0"/>
      <dgm:spPr/>
    </dgm:pt>
    <dgm:pt modelId="{6FBD7987-3B96-46BE-A71B-53A511078C3B}" type="pres">
      <dgm:prSet presAssocID="{A14C44A6-6D3E-430F-A6D4-5C5559698B82}" presName="Name37" presStyleLbl="parChTrans1D4" presStyleIdx="0" presStyleCnt="4"/>
      <dgm:spPr/>
    </dgm:pt>
    <dgm:pt modelId="{8B44E84A-2875-4CA2-85D1-B835A2ACDD79}" type="pres">
      <dgm:prSet presAssocID="{37FE7925-C6E3-4411-B910-846A02FB61D6}" presName="hierRoot2" presStyleCnt="0">
        <dgm:presLayoutVars>
          <dgm:hierBranch val="init"/>
        </dgm:presLayoutVars>
      </dgm:prSet>
      <dgm:spPr/>
    </dgm:pt>
    <dgm:pt modelId="{4DF33E61-FD34-4934-9D15-57BFA45F1919}" type="pres">
      <dgm:prSet presAssocID="{37FE7925-C6E3-4411-B910-846A02FB61D6}" presName="rootComposite" presStyleCnt="0"/>
      <dgm:spPr/>
    </dgm:pt>
    <dgm:pt modelId="{6BF3309D-D538-44B1-9C8A-C898D1ACFE97}" type="pres">
      <dgm:prSet presAssocID="{37FE7925-C6E3-4411-B910-846A02FB61D6}" presName="rootText" presStyleLbl="node4" presStyleIdx="0" presStyleCnt="4">
        <dgm:presLayoutVars>
          <dgm:chPref val="3"/>
        </dgm:presLayoutVars>
      </dgm:prSet>
      <dgm:spPr/>
    </dgm:pt>
    <dgm:pt modelId="{C188E229-8990-4D63-8CE9-EA03066FA86A}" type="pres">
      <dgm:prSet presAssocID="{37FE7925-C6E3-4411-B910-846A02FB61D6}" presName="rootConnector" presStyleLbl="node4" presStyleIdx="0" presStyleCnt="4"/>
      <dgm:spPr/>
    </dgm:pt>
    <dgm:pt modelId="{28E1BEA2-56A7-4289-9BAD-ACD39E3B5724}" type="pres">
      <dgm:prSet presAssocID="{37FE7925-C6E3-4411-B910-846A02FB61D6}" presName="hierChild4" presStyleCnt="0"/>
      <dgm:spPr/>
    </dgm:pt>
    <dgm:pt modelId="{C0360876-BD64-43DD-971B-3316825CD273}" type="pres">
      <dgm:prSet presAssocID="{D467DD47-6716-47EF-BE13-B93363E9EFFE}" presName="Name37" presStyleLbl="parChTrans1D4" presStyleIdx="1" presStyleCnt="4"/>
      <dgm:spPr/>
    </dgm:pt>
    <dgm:pt modelId="{DA5E2627-4623-44D8-B2DB-82CB7FD1E195}" type="pres">
      <dgm:prSet presAssocID="{D9D1E94C-4872-488F-8619-18FFB1DC42A4}" presName="hierRoot2" presStyleCnt="0">
        <dgm:presLayoutVars>
          <dgm:hierBranch val="init"/>
        </dgm:presLayoutVars>
      </dgm:prSet>
      <dgm:spPr/>
    </dgm:pt>
    <dgm:pt modelId="{B080C246-67BD-4F0D-B079-D5040175C0A2}" type="pres">
      <dgm:prSet presAssocID="{D9D1E94C-4872-488F-8619-18FFB1DC42A4}" presName="rootComposite" presStyleCnt="0"/>
      <dgm:spPr/>
    </dgm:pt>
    <dgm:pt modelId="{B1796789-5F42-42BE-BAC6-3ED5F7B3C7A5}" type="pres">
      <dgm:prSet presAssocID="{D9D1E94C-4872-488F-8619-18FFB1DC42A4}" presName="rootText" presStyleLbl="node4" presStyleIdx="1" presStyleCnt="4">
        <dgm:presLayoutVars>
          <dgm:chPref val="3"/>
        </dgm:presLayoutVars>
      </dgm:prSet>
      <dgm:spPr/>
    </dgm:pt>
    <dgm:pt modelId="{8B6BB162-2879-45C3-9D97-5C083FAE4F02}" type="pres">
      <dgm:prSet presAssocID="{D9D1E94C-4872-488F-8619-18FFB1DC42A4}" presName="rootConnector" presStyleLbl="node4" presStyleIdx="1" presStyleCnt="4"/>
      <dgm:spPr/>
    </dgm:pt>
    <dgm:pt modelId="{73ED94D8-5933-4609-AF78-2D9D90A3FA0D}" type="pres">
      <dgm:prSet presAssocID="{D9D1E94C-4872-488F-8619-18FFB1DC42A4}" presName="hierChild4" presStyleCnt="0"/>
      <dgm:spPr/>
    </dgm:pt>
    <dgm:pt modelId="{66F560ED-B9A3-4A08-8748-762A53505A7D}" type="pres">
      <dgm:prSet presAssocID="{76243AB1-1951-41D3-BE60-6D32AC23F822}" presName="Name37" presStyleLbl="parChTrans1D4" presStyleIdx="2" presStyleCnt="4"/>
      <dgm:spPr/>
    </dgm:pt>
    <dgm:pt modelId="{007CE332-94EB-44A4-8552-DE5069A02FD5}" type="pres">
      <dgm:prSet presAssocID="{74658798-3F75-4F39-97F8-21B0E9C67A31}" presName="hierRoot2" presStyleCnt="0">
        <dgm:presLayoutVars>
          <dgm:hierBranch val="init"/>
        </dgm:presLayoutVars>
      </dgm:prSet>
      <dgm:spPr/>
    </dgm:pt>
    <dgm:pt modelId="{9C86EBF0-3BB8-4B1F-9986-0F2944FB24AA}" type="pres">
      <dgm:prSet presAssocID="{74658798-3F75-4F39-97F8-21B0E9C67A31}" presName="rootComposite" presStyleCnt="0"/>
      <dgm:spPr/>
    </dgm:pt>
    <dgm:pt modelId="{E3A99A08-4441-4EEA-9F71-AA81330CD93A}" type="pres">
      <dgm:prSet presAssocID="{74658798-3F75-4F39-97F8-21B0E9C67A31}" presName="rootText" presStyleLbl="node4" presStyleIdx="2" presStyleCnt="4">
        <dgm:presLayoutVars>
          <dgm:chPref val="3"/>
        </dgm:presLayoutVars>
      </dgm:prSet>
      <dgm:spPr/>
    </dgm:pt>
    <dgm:pt modelId="{E22D2DC3-0A84-46FB-8C20-8AD30C350B8D}" type="pres">
      <dgm:prSet presAssocID="{74658798-3F75-4F39-97F8-21B0E9C67A31}" presName="rootConnector" presStyleLbl="node4" presStyleIdx="2" presStyleCnt="4"/>
      <dgm:spPr/>
    </dgm:pt>
    <dgm:pt modelId="{7479F1EA-3E99-4797-BAEE-F518FA76AA31}" type="pres">
      <dgm:prSet presAssocID="{74658798-3F75-4F39-97F8-21B0E9C67A31}" presName="hierChild4" presStyleCnt="0"/>
      <dgm:spPr/>
    </dgm:pt>
    <dgm:pt modelId="{85A04C15-F098-4A2C-BDEF-9561EFCDEAC4}" type="pres">
      <dgm:prSet presAssocID="{74658798-3F75-4F39-97F8-21B0E9C67A31}" presName="hierChild5" presStyleCnt="0"/>
      <dgm:spPr/>
    </dgm:pt>
    <dgm:pt modelId="{2E395B17-7B32-440E-BBB2-12EB05AD5DFA}" type="pres">
      <dgm:prSet presAssocID="{D9D1E94C-4872-488F-8619-18FFB1DC42A4}" presName="hierChild5" presStyleCnt="0"/>
      <dgm:spPr/>
    </dgm:pt>
    <dgm:pt modelId="{64398784-57F8-480E-B3E6-4ADC54D55911}" type="pres">
      <dgm:prSet presAssocID="{37FE7925-C6E3-4411-B910-846A02FB61D6}" presName="hierChild5" presStyleCnt="0"/>
      <dgm:spPr/>
    </dgm:pt>
    <dgm:pt modelId="{FB94097C-7BBB-4AAA-ADD9-535F159E1452}" type="pres">
      <dgm:prSet presAssocID="{978F8637-140E-4A3D-B4EB-135AA33EE662}" presName="hierChild5" presStyleCnt="0"/>
      <dgm:spPr/>
    </dgm:pt>
    <dgm:pt modelId="{38A8547C-564D-436E-8FB7-0763CC7DA369}" type="pres">
      <dgm:prSet presAssocID="{3AE575E9-3990-4A97-A080-27570D7F215B}" presName="hierChild5" presStyleCnt="0"/>
      <dgm:spPr/>
    </dgm:pt>
    <dgm:pt modelId="{823E529A-5A00-4389-8B27-8541C8D8C328}" type="pres">
      <dgm:prSet presAssocID="{1DDE6E22-600F-44EE-A94B-13A9638F95D3}" presName="Name37" presStyleLbl="parChTrans1D2" presStyleIdx="4" presStyleCnt="5"/>
      <dgm:spPr/>
    </dgm:pt>
    <dgm:pt modelId="{81988B94-E062-4E01-9B4C-B5554CE6605F}" type="pres">
      <dgm:prSet presAssocID="{66741796-64FF-4B75-98B5-F5961D1F664A}" presName="hierRoot2" presStyleCnt="0">
        <dgm:presLayoutVars>
          <dgm:hierBranch val="init"/>
        </dgm:presLayoutVars>
      </dgm:prSet>
      <dgm:spPr/>
    </dgm:pt>
    <dgm:pt modelId="{82FA6362-27B0-4015-AA0B-1ADCD54B3CCD}" type="pres">
      <dgm:prSet presAssocID="{66741796-64FF-4B75-98B5-F5961D1F664A}" presName="rootComposite" presStyleCnt="0"/>
      <dgm:spPr/>
    </dgm:pt>
    <dgm:pt modelId="{50EE1AB9-3784-4E98-92C1-89958FFA84C7}" type="pres">
      <dgm:prSet presAssocID="{66741796-64FF-4B75-98B5-F5961D1F664A}" presName="rootText" presStyleLbl="node2" presStyleIdx="4" presStyleCnt="5">
        <dgm:presLayoutVars>
          <dgm:chPref val="3"/>
        </dgm:presLayoutVars>
      </dgm:prSet>
      <dgm:spPr/>
    </dgm:pt>
    <dgm:pt modelId="{E3664089-4761-428E-890D-90EF4054143D}" type="pres">
      <dgm:prSet presAssocID="{66741796-64FF-4B75-98B5-F5961D1F664A}" presName="rootConnector" presStyleLbl="node2" presStyleIdx="4" presStyleCnt="5"/>
      <dgm:spPr/>
    </dgm:pt>
    <dgm:pt modelId="{2BA43223-BB77-4B64-8AA5-F47793F7509A}" type="pres">
      <dgm:prSet presAssocID="{66741796-64FF-4B75-98B5-F5961D1F664A}" presName="hierChild4" presStyleCnt="0"/>
      <dgm:spPr/>
    </dgm:pt>
    <dgm:pt modelId="{EA815C54-4BC7-4AFC-A20F-C40E5D39DC1E}" type="pres">
      <dgm:prSet presAssocID="{FF22E10E-2D7C-4C46-91A3-0109CE58BD93}" presName="Name37" presStyleLbl="parChTrans1D3" presStyleIdx="12" presStyleCnt="13"/>
      <dgm:spPr/>
    </dgm:pt>
    <dgm:pt modelId="{1EFEEB60-0327-4308-805C-684A36AA6ABA}" type="pres">
      <dgm:prSet presAssocID="{BD7A43DB-8271-4428-B63F-A50FE80A6D6E}" presName="hierRoot2" presStyleCnt="0">
        <dgm:presLayoutVars>
          <dgm:hierBranch val="init"/>
        </dgm:presLayoutVars>
      </dgm:prSet>
      <dgm:spPr/>
    </dgm:pt>
    <dgm:pt modelId="{EA796007-3FB3-497A-BD4C-2DD6B6E91575}" type="pres">
      <dgm:prSet presAssocID="{BD7A43DB-8271-4428-B63F-A50FE80A6D6E}" presName="rootComposite" presStyleCnt="0"/>
      <dgm:spPr/>
    </dgm:pt>
    <dgm:pt modelId="{C6537D6A-2F0B-4B04-B7B6-F4652A4EE723}" type="pres">
      <dgm:prSet presAssocID="{BD7A43DB-8271-4428-B63F-A50FE80A6D6E}" presName="rootText" presStyleLbl="node3" presStyleIdx="12" presStyleCnt="13">
        <dgm:presLayoutVars>
          <dgm:chPref val="3"/>
        </dgm:presLayoutVars>
      </dgm:prSet>
      <dgm:spPr/>
    </dgm:pt>
    <dgm:pt modelId="{F853AC54-19FD-4885-8F3D-B24079F0BB42}" type="pres">
      <dgm:prSet presAssocID="{BD7A43DB-8271-4428-B63F-A50FE80A6D6E}" presName="rootConnector" presStyleLbl="node3" presStyleIdx="12" presStyleCnt="13"/>
      <dgm:spPr/>
    </dgm:pt>
    <dgm:pt modelId="{D10B8EEF-35B2-47BD-8298-FB4BF867C4DC}" type="pres">
      <dgm:prSet presAssocID="{BD7A43DB-8271-4428-B63F-A50FE80A6D6E}" presName="hierChild4" presStyleCnt="0"/>
      <dgm:spPr/>
    </dgm:pt>
    <dgm:pt modelId="{FC87519A-57A6-4BB3-9963-D6A939114334}" type="pres">
      <dgm:prSet presAssocID="{50B9058B-3F2F-4D79-91FE-ADC398E6541D}" presName="Name37" presStyleLbl="parChTrans1D4" presStyleIdx="3" presStyleCnt="4"/>
      <dgm:spPr/>
    </dgm:pt>
    <dgm:pt modelId="{661CA8EB-C3C1-4F59-A0F6-0E9D25E86AED}" type="pres">
      <dgm:prSet presAssocID="{D612EB36-CB63-4E0A-B130-131B6475DCB8}" presName="hierRoot2" presStyleCnt="0">
        <dgm:presLayoutVars>
          <dgm:hierBranch val="init"/>
        </dgm:presLayoutVars>
      </dgm:prSet>
      <dgm:spPr/>
    </dgm:pt>
    <dgm:pt modelId="{2302DF6E-63DA-4C6D-A7FB-91B4AB164BAF}" type="pres">
      <dgm:prSet presAssocID="{D612EB36-CB63-4E0A-B130-131B6475DCB8}" presName="rootComposite" presStyleCnt="0"/>
      <dgm:spPr/>
    </dgm:pt>
    <dgm:pt modelId="{6D4E3E5E-B900-4CC1-991F-6AB949918901}" type="pres">
      <dgm:prSet presAssocID="{D612EB36-CB63-4E0A-B130-131B6475DCB8}" presName="rootText" presStyleLbl="node4" presStyleIdx="3" presStyleCnt="4">
        <dgm:presLayoutVars>
          <dgm:chPref val="3"/>
        </dgm:presLayoutVars>
      </dgm:prSet>
      <dgm:spPr/>
    </dgm:pt>
    <dgm:pt modelId="{2C76F649-FB89-492B-A7FE-A201BD2B8122}" type="pres">
      <dgm:prSet presAssocID="{D612EB36-CB63-4E0A-B130-131B6475DCB8}" presName="rootConnector" presStyleLbl="node4" presStyleIdx="3" presStyleCnt="4"/>
      <dgm:spPr/>
    </dgm:pt>
    <dgm:pt modelId="{5716C49D-56B8-4D16-917D-8415C336DC2D}" type="pres">
      <dgm:prSet presAssocID="{D612EB36-CB63-4E0A-B130-131B6475DCB8}" presName="hierChild4" presStyleCnt="0"/>
      <dgm:spPr/>
    </dgm:pt>
    <dgm:pt modelId="{8B8D448F-F721-47C9-B0DD-8D36EAE6240E}" type="pres">
      <dgm:prSet presAssocID="{D612EB36-CB63-4E0A-B130-131B6475DCB8}" presName="hierChild5" presStyleCnt="0"/>
      <dgm:spPr/>
    </dgm:pt>
    <dgm:pt modelId="{B9C5A3F4-DAF4-4853-A86D-410933E7A9A3}" type="pres">
      <dgm:prSet presAssocID="{BD7A43DB-8271-4428-B63F-A50FE80A6D6E}" presName="hierChild5" presStyleCnt="0"/>
      <dgm:spPr/>
    </dgm:pt>
    <dgm:pt modelId="{FD9C19A4-AB74-43BB-8D5D-2B5F508A9958}" type="pres">
      <dgm:prSet presAssocID="{66741796-64FF-4B75-98B5-F5961D1F664A}" presName="hierChild5" presStyleCnt="0"/>
      <dgm:spPr/>
    </dgm:pt>
    <dgm:pt modelId="{A1FC6270-3F4C-4F9E-9216-A569206F8CD5}" type="pres">
      <dgm:prSet presAssocID="{BF5D126F-AF09-42A1-BFA5-1FD567E2F054}" presName="hierChild3" presStyleCnt="0"/>
      <dgm:spPr/>
    </dgm:pt>
  </dgm:ptLst>
  <dgm:cxnLst>
    <dgm:cxn modelId="{AC0C3805-2AF6-45E7-9315-2018E7C4BFC3}" srcId="{348DEA15-001D-4A02-A35A-E4AA6802C364}" destId="{4036C2C1-2E63-4F5A-A11A-AA89555FBBBF}" srcOrd="1" destOrd="0" parTransId="{588A9B34-CE6E-47AD-92DC-91A3452B66A1}" sibTransId="{52950D17-09E5-41C7-A816-289D271FF902}"/>
    <dgm:cxn modelId="{45419A06-9178-4C6B-9C24-2D11A8EBEF12}" type="presOf" srcId="{D612EB36-CB63-4E0A-B130-131B6475DCB8}" destId="{2C76F649-FB89-492B-A7FE-A201BD2B8122}" srcOrd="1" destOrd="0" presId="urn:microsoft.com/office/officeart/2005/8/layout/orgChart1"/>
    <dgm:cxn modelId="{23657E09-5C6A-465D-880E-531E0BA3C150}" type="presOf" srcId="{9B9C9B65-0878-43C9-AF0A-F356CC58FB2A}" destId="{B515BA22-FB75-43D3-8AE3-E11C00EC06A4}" srcOrd="0" destOrd="0" presId="urn:microsoft.com/office/officeart/2005/8/layout/orgChart1"/>
    <dgm:cxn modelId="{59761D0B-A484-41DF-963C-717DE82D82CE}" srcId="{3AE575E9-3990-4A97-A080-27570D7F215B}" destId="{978F8637-140E-4A3D-B4EB-135AA33EE662}" srcOrd="0" destOrd="0" parTransId="{2E3D36A1-F773-4FB6-8677-CAF65BBF4270}" sibTransId="{6F2DF3A9-C174-4573-AEA2-5F10DAD0094B}"/>
    <dgm:cxn modelId="{C965860C-6DD2-44FC-B613-5D381AD241D5}" type="presOf" srcId="{D7B37B60-7754-498F-A8AE-C7A8F7523DF3}" destId="{68AF00E3-D69A-4C8E-897D-406DFF4AFDC0}" srcOrd="0" destOrd="0" presId="urn:microsoft.com/office/officeart/2005/8/layout/orgChart1"/>
    <dgm:cxn modelId="{9EF58D0F-4403-4434-8A90-7A63E4628D6A}" srcId="{1F753A0C-8B67-459B-8993-77DEE48ADED9}" destId="{BF5D126F-AF09-42A1-BFA5-1FD567E2F054}" srcOrd="0" destOrd="0" parTransId="{6D17CA32-4BFC-4B92-A8AD-D66E20D7B0E3}" sibTransId="{B52D63B7-C8C5-44D4-B686-81B5743574A9}"/>
    <dgm:cxn modelId="{EF28950F-5B5B-4BAE-B663-5692B8EAA803}" type="presOf" srcId="{8380CDCB-4B4A-4E86-99C0-81A623DA604A}" destId="{0A34D3D4-C422-41FD-9216-145AC126D103}" srcOrd="0" destOrd="0" presId="urn:microsoft.com/office/officeart/2005/8/layout/orgChart1"/>
    <dgm:cxn modelId="{EF8ACD10-3280-4125-881B-D56F166DA32D}" srcId="{1C385005-D1DA-41FA-8371-06D8BEF30383}" destId="{2C0999DD-A08A-4B41-A140-DE28E405D34D}" srcOrd="3" destOrd="0" parTransId="{8CE4BFB1-53DE-4ABA-857D-E23CE7FE83B4}" sibTransId="{3E6AE29B-E195-4547-B911-20A6CA42DD87}"/>
    <dgm:cxn modelId="{02374F12-591E-4B6F-8BA2-23106974978F}" type="presOf" srcId="{54E9D7F1-BC9A-4B42-923C-9865FE017461}" destId="{AF4583D8-CF3B-4156-B63E-F4238C59B004}" srcOrd="0" destOrd="0" presId="urn:microsoft.com/office/officeart/2005/8/layout/orgChart1"/>
    <dgm:cxn modelId="{CF04D613-4CC5-4AB5-B6F4-C90D68760ED5}" type="presOf" srcId="{BF5D126F-AF09-42A1-BFA5-1FD567E2F054}" destId="{D16E62B6-3B60-4B8F-819C-1A36B07C7A94}" srcOrd="1" destOrd="0" presId="urn:microsoft.com/office/officeart/2005/8/layout/orgChart1"/>
    <dgm:cxn modelId="{4E333414-0CE8-4012-8C40-F9FF2103A309}" type="presOf" srcId="{1248F4C5-0EC7-4934-B107-6B8E46F69297}" destId="{94F4FF79-A1CA-4897-8424-24BE908DF8BB}" srcOrd="1" destOrd="0" presId="urn:microsoft.com/office/officeart/2005/8/layout/orgChart1"/>
    <dgm:cxn modelId="{3B311116-D119-4B3A-8D2F-21AA29CD8E09}" type="presOf" srcId="{54E9D7F1-BC9A-4B42-923C-9865FE017461}" destId="{4AFB09DE-6531-4FEB-8D72-42252EE97996}" srcOrd="1" destOrd="0" presId="urn:microsoft.com/office/officeart/2005/8/layout/orgChart1"/>
    <dgm:cxn modelId="{7D6CD31A-0E70-4C3A-9A66-AD6481FFE005}" type="presOf" srcId="{978F8637-140E-4A3D-B4EB-135AA33EE662}" destId="{92679F30-A037-4081-9A66-B4B8DB8F548F}" srcOrd="0" destOrd="0" presId="urn:microsoft.com/office/officeart/2005/8/layout/orgChart1"/>
    <dgm:cxn modelId="{1DC2D51A-B96E-429C-8CC2-CB35D1E1D9F3}" srcId="{625846A1-A4C7-4DF3-997F-8EAFD91383DA}" destId="{902D33AD-1BAA-4F9D-B527-9F006115479C}" srcOrd="1" destOrd="0" parTransId="{F04DB6FF-7132-46F4-A258-A58FB577C9DF}" sibTransId="{BD64CC0E-A651-4AB5-AB83-4EB82756E915}"/>
    <dgm:cxn modelId="{8E8B201D-8BE5-44FD-8E78-D239A45524E0}" type="presOf" srcId="{902D33AD-1BAA-4F9D-B527-9F006115479C}" destId="{5FBB0496-006D-4BA7-80AE-D5A15243CB2B}" srcOrd="1" destOrd="0" presId="urn:microsoft.com/office/officeart/2005/8/layout/orgChart1"/>
    <dgm:cxn modelId="{1AFD4724-604E-46A8-B6D7-351296079780}" type="presOf" srcId="{D9D1E94C-4872-488F-8619-18FFB1DC42A4}" destId="{B1796789-5F42-42BE-BAC6-3ED5F7B3C7A5}" srcOrd="0" destOrd="0" presId="urn:microsoft.com/office/officeart/2005/8/layout/orgChart1"/>
    <dgm:cxn modelId="{C993A026-6129-4F53-82C5-D964CB3E86A0}" type="presOf" srcId="{625846A1-A4C7-4DF3-997F-8EAFD91383DA}" destId="{009447E0-E06E-4A03-8F3B-0F47BFEAE30B}" srcOrd="1" destOrd="0" presId="urn:microsoft.com/office/officeart/2005/8/layout/orgChart1"/>
    <dgm:cxn modelId="{8796C127-9567-4E78-B91C-02F604997855}" type="presOf" srcId="{1C385005-D1DA-41FA-8371-06D8BEF30383}" destId="{CF9EF9F8-594D-4AC6-B321-DEE5FDCB129B}" srcOrd="0" destOrd="0" presId="urn:microsoft.com/office/officeart/2005/8/layout/orgChart1"/>
    <dgm:cxn modelId="{EB423728-C57C-4E14-ACD5-9D3A5E38F3F4}" type="presOf" srcId="{2C0999DD-A08A-4B41-A140-DE28E405D34D}" destId="{A6008504-8DC6-42A1-9FCE-73A7CF244CD8}" srcOrd="1" destOrd="0" presId="urn:microsoft.com/office/officeart/2005/8/layout/orgChart1"/>
    <dgm:cxn modelId="{F027D729-108D-47A7-9C85-EAF07BBEDB56}" type="presOf" srcId="{3AE575E9-3990-4A97-A080-27570D7F215B}" destId="{53814052-7BE5-48F0-A816-EABB1594CEB9}" srcOrd="0" destOrd="0" presId="urn:microsoft.com/office/officeart/2005/8/layout/orgChart1"/>
    <dgm:cxn modelId="{5E0A2F2B-668F-46A3-9BA0-37CB7E897D74}" type="presOf" srcId="{66741796-64FF-4B75-98B5-F5961D1F664A}" destId="{50EE1AB9-3784-4E98-92C1-89958FFA84C7}" srcOrd="0" destOrd="0" presId="urn:microsoft.com/office/officeart/2005/8/layout/orgChart1"/>
    <dgm:cxn modelId="{F151F42E-8FAD-4586-BF1F-5EEC42A73F05}" type="presOf" srcId="{D9D1E94C-4872-488F-8619-18FFB1DC42A4}" destId="{8B6BB162-2879-45C3-9D97-5C083FAE4F02}" srcOrd="1" destOrd="0" presId="urn:microsoft.com/office/officeart/2005/8/layout/orgChart1"/>
    <dgm:cxn modelId="{EC4C5133-EC30-4E6B-A575-22F39DE7325D}" srcId="{BD7A43DB-8271-4428-B63F-A50FE80A6D6E}" destId="{D612EB36-CB63-4E0A-B130-131B6475DCB8}" srcOrd="0" destOrd="0" parTransId="{50B9058B-3F2F-4D79-91FE-ADC398E6541D}" sibTransId="{5D89C2B0-0548-4318-BD14-ECB4A3A4A7FD}"/>
    <dgm:cxn modelId="{F3123D3A-F40F-4A2F-93E5-C8EA1145E757}" type="presOf" srcId="{EB053719-3F69-4184-ABB5-7E506AD99B4C}" destId="{941A9341-46D3-4B0A-9C45-A32F31C5391C}" srcOrd="0" destOrd="0" presId="urn:microsoft.com/office/officeart/2005/8/layout/orgChart1"/>
    <dgm:cxn modelId="{7FD8CC3D-0E32-49E0-A41E-EB8D92415557}" type="presOf" srcId="{1F753A0C-8B67-459B-8993-77DEE48ADED9}" destId="{6323BC44-0500-4E4F-BC64-0DAB43750EAF}" srcOrd="0" destOrd="0" presId="urn:microsoft.com/office/officeart/2005/8/layout/orgChart1"/>
    <dgm:cxn modelId="{5D0D1C5F-58F2-4FCA-9744-43886A168AD8}" type="presOf" srcId="{D467DD47-6716-47EF-BE13-B93363E9EFFE}" destId="{C0360876-BD64-43DD-971B-3316825CD273}" srcOrd="0" destOrd="0" presId="urn:microsoft.com/office/officeart/2005/8/layout/orgChart1"/>
    <dgm:cxn modelId="{11057762-24AD-4B58-9B70-E53B7F593655}" type="presOf" srcId="{348DEA15-001D-4A02-A35A-E4AA6802C364}" destId="{CA125FBF-D356-4EF2-9AF6-81E775C35EE9}" srcOrd="1" destOrd="0" presId="urn:microsoft.com/office/officeart/2005/8/layout/orgChart1"/>
    <dgm:cxn modelId="{215C2F44-31A9-43D5-97A1-1A2106A34F20}" type="presOf" srcId="{0F2C8500-D109-4D9C-8F60-0092FD96C7AD}" destId="{B70C52E3-BBD1-477E-BF36-8275AE4F6B81}" srcOrd="0" destOrd="0" presId="urn:microsoft.com/office/officeart/2005/8/layout/orgChart1"/>
    <dgm:cxn modelId="{59CE4465-241C-4EE2-8B5A-7022776011E0}" srcId="{348DEA15-001D-4A02-A35A-E4AA6802C364}" destId="{1248F4C5-0EC7-4934-B107-6B8E46F69297}" srcOrd="3" destOrd="0" parTransId="{8380CDCB-4B4A-4E86-99C0-81A623DA604A}" sibTransId="{3B32DA9E-2120-4C39-A2F4-40A9CCE2FCFE}"/>
    <dgm:cxn modelId="{80B86968-CFA2-4B7E-BBC7-CF71D1693B94}" type="presOf" srcId="{D7C8D45A-EA80-41DA-8D1E-46A82FC3BF18}" destId="{DC5AE390-6BED-420B-84D2-6324731C2D5D}" srcOrd="0" destOrd="0" presId="urn:microsoft.com/office/officeart/2005/8/layout/orgChart1"/>
    <dgm:cxn modelId="{6B07BD68-413C-4E75-BEA1-CED3E8914DD6}" type="presOf" srcId="{8CE4BFB1-53DE-4ABA-857D-E23CE7FE83B4}" destId="{C1F544B3-54BB-4B5F-AD69-49E0450B8787}" srcOrd="0" destOrd="0" presId="urn:microsoft.com/office/officeart/2005/8/layout/orgChart1"/>
    <dgm:cxn modelId="{76EB8E49-1F2C-4D09-A9B7-2736EC07AC23}" srcId="{BF5D126F-AF09-42A1-BFA5-1FD567E2F054}" destId="{3AE575E9-3990-4A97-A080-27570D7F215B}" srcOrd="3" destOrd="0" parTransId="{B5EDE70B-D36C-46A6-B4DE-18D6F5902432}" sibTransId="{96032300-BDBF-47BB-9F72-506C4891AA88}"/>
    <dgm:cxn modelId="{B87DFB49-DF6D-4CF5-860E-DF5D0C1C67D3}" type="presOf" srcId="{07050470-0BD9-4453-96AC-BAC47E8CDA31}" destId="{61E1BD09-9CA9-4E83-9B54-C2437F163A2D}" srcOrd="0" destOrd="0" presId="urn:microsoft.com/office/officeart/2005/8/layout/orgChart1"/>
    <dgm:cxn modelId="{BC92766B-3764-4410-9555-80AB3E9207A9}" srcId="{978F8637-140E-4A3D-B4EB-135AA33EE662}" destId="{37FE7925-C6E3-4411-B910-846A02FB61D6}" srcOrd="0" destOrd="0" parTransId="{A14C44A6-6D3E-430F-A6D4-5C5559698B82}" sibTransId="{80D75049-43BE-4B74-A54C-A67EE9779AF7}"/>
    <dgm:cxn modelId="{B94D9A6B-D5A0-4F85-8C4C-5E870902B4CB}" type="presOf" srcId="{2E3D36A1-F773-4FB6-8677-CAF65BBF4270}" destId="{16D3F42B-2606-4D3A-9B77-65B7896DA4D4}" srcOrd="0" destOrd="0" presId="urn:microsoft.com/office/officeart/2005/8/layout/orgChart1"/>
    <dgm:cxn modelId="{2745CA4B-D429-49DC-97D0-8D25D8FBD777}" type="presOf" srcId="{4036C2C1-2E63-4F5A-A11A-AA89555FBBBF}" destId="{D829325B-6F94-4BBC-9710-1883E9DE40A5}" srcOrd="0" destOrd="0" presId="urn:microsoft.com/office/officeart/2005/8/layout/orgChart1"/>
    <dgm:cxn modelId="{EE51846C-0B12-4596-BCF8-E8596E8A385D}" srcId="{BF5D126F-AF09-42A1-BFA5-1FD567E2F054}" destId="{1C385005-D1DA-41FA-8371-06D8BEF30383}" srcOrd="2" destOrd="0" parTransId="{D1F31D4F-E837-45B9-A734-9424FC0AC305}" sibTransId="{D2B82BCA-B2E7-4077-9E98-FC1A178D9676}"/>
    <dgm:cxn modelId="{9DCCE06C-C0E3-4268-B3DE-3C064FA6F838}" type="presOf" srcId="{74658798-3F75-4F39-97F8-21B0E9C67A31}" destId="{E3A99A08-4441-4EEA-9F71-AA81330CD93A}" srcOrd="0" destOrd="0" presId="urn:microsoft.com/office/officeart/2005/8/layout/orgChart1"/>
    <dgm:cxn modelId="{849C3B6E-7D41-461B-B67A-82EAF75EC31A}" srcId="{1C385005-D1DA-41FA-8371-06D8BEF30383}" destId="{3AE76BE3-0687-493B-9F38-8D8C060814D3}" srcOrd="1" destOrd="0" parTransId="{D7B37B60-7754-498F-A8AE-C7A8F7523DF3}" sibTransId="{84F19FDC-F239-4B9F-A0AD-53C47AD84EE7}"/>
    <dgm:cxn modelId="{5F78C14E-CE68-497A-99BD-9A041C64E917}" type="presOf" srcId="{BF5D126F-AF09-42A1-BFA5-1FD567E2F054}" destId="{4E854E9B-5A86-4165-9DAB-DF2D7934C700}" srcOrd="0" destOrd="0" presId="urn:microsoft.com/office/officeart/2005/8/layout/orgChart1"/>
    <dgm:cxn modelId="{4574DE6E-8814-4E86-9208-01813CAACB15}" type="presOf" srcId="{3AE76BE3-0687-493B-9F38-8D8C060814D3}" destId="{89511782-5136-4D78-928C-F43C918CA348}" srcOrd="0" destOrd="0" presId="urn:microsoft.com/office/officeart/2005/8/layout/orgChart1"/>
    <dgm:cxn modelId="{27CCEC4E-7DCC-4267-9D23-48A79CA0C2F2}" type="presOf" srcId="{902D33AD-1BAA-4F9D-B527-9F006115479C}" destId="{46298278-AE8F-4B3A-8BBE-DC97B354ECEA}" srcOrd="0" destOrd="0" presId="urn:microsoft.com/office/officeart/2005/8/layout/orgChart1"/>
    <dgm:cxn modelId="{1CB6C04F-BF44-42EE-A68D-FA1C5E70381C}" type="presOf" srcId="{58ADB0AF-7404-469C-9546-8BDE53AEC0DE}" destId="{55637D1A-7104-4054-88DB-067390A70581}" srcOrd="0" destOrd="0" presId="urn:microsoft.com/office/officeart/2005/8/layout/orgChart1"/>
    <dgm:cxn modelId="{264FC36F-B692-4787-ABCA-1B471DEF0D8B}" type="presOf" srcId="{978F8637-140E-4A3D-B4EB-135AA33EE662}" destId="{F692A408-C52B-416D-BEEA-BC39F2FEB2F3}" srcOrd="1" destOrd="0" presId="urn:microsoft.com/office/officeart/2005/8/layout/orgChart1"/>
    <dgm:cxn modelId="{29B63A51-5066-4470-91A8-EC4DFB98A3B6}" srcId="{D9D1E94C-4872-488F-8619-18FFB1DC42A4}" destId="{74658798-3F75-4F39-97F8-21B0E9C67A31}" srcOrd="0" destOrd="0" parTransId="{76243AB1-1951-41D3-BE60-6D32AC23F822}" sibTransId="{4690D262-F96D-4911-9F4A-03C2099A12A3}"/>
    <dgm:cxn modelId="{D8D26851-B409-4669-91C6-983DF2B351CB}" type="presOf" srcId="{625846A1-A4C7-4DF3-997F-8EAFD91383DA}" destId="{D3346300-C040-4676-9E3B-174EE8B58865}" srcOrd="0" destOrd="0" presId="urn:microsoft.com/office/officeart/2005/8/layout/orgChart1"/>
    <dgm:cxn modelId="{E0B8CF51-2627-429E-96D2-076BCE2B3D3D}" type="presOf" srcId="{2C0999DD-A08A-4B41-A140-DE28E405D34D}" destId="{82E36561-637B-48F9-A4B1-7748889F37CE}" srcOrd="0" destOrd="0" presId="urn:microsoft.com/office/officeart/2005/8/layout/orgChart1"/>
    <dgm:cxn modelId="{95B11E53-4B23-40C4-88DD-96C3C9BB29B3}" srcId="{625846A1-A4C7-4DF3-997F-8EAFD91383DA}" destId="{54E9D7F1-BC9A-4B42-923C-9865FE017461}" srcOrd="2" destOrd="0" parTransId="{EB053719-3F69-4184-ABB5-7E506AD99B4C}" sibTransId="{28A45779-2908-484D-9CB2-D7D92B8F6E25}"/>
    <dgm:cxn modelId="{0B532874-275C-445E-9A5B-4838BB72B077}" type="presOf" srcId="{A14C44A6-6D3E-430F-A6D4-5C5559698B82}" destId="{6FBD7987-3B96-46BE-A71B-53A511078C3B}" srcOrd="0" destOrd="0" presId="urn:microsoft.com/office/officeart/2005/8/layout/orgChart1"/>
    <dgm:cxn modelId="{0A0DEE7F-2129-4734-8CA0-E283A9575A4C}" srcId="{BF5D126F-AF09-42A1-BFA5-1FD567E2F054}" destId="{348DEA15-001D-4A02-A35A-E4AA6802C364}" srcOrd="0" destOrd="0" parTransId="{E405401E-39CD-4A9F-9693-153123381584}" sibTransId="{C706BF22-8DBF-4E24-AC2A-44C53E0F06AD}"/>
    <dgm:cxn modelId="{7A635780-1613-4A77-9941-610664A28CE9}" type="presOf" srcId="{348DEA15-001D-4A02-A35A-E4AA6802C364}" destId="{646346BB-E34F-44E6-A665-C0BF791F049C}" srcOrd="0" destOrd="0" presId="urn:microsoft.com/office/officeart/2005/8/layout/orgChart1"/>
    <dgm:cxn modelId="{4E269783-2975-4F3D-8120-2754041BCF2B}" srcId="{1C385005-D1DA-41FA-8371-06D8BEF30383}" destId="{58ADB0AF-7404-469C-9546-8BDE53AEC0DE}" srcOrd="0" destOrd="0" parTransId="{15540E2E-06C7-4E71-A42B-0440845F5D20}" sibTransId="{89AB7AA4-A553-4DE7-BB80-D716BD0A93D2}"/>
    <dgm:cxn modelId="{0F67EB87-1C05-4F93-828E-3D7497A69F68}" type="presOf" srcId="{F45C97FF-BA1C-4BDB-BACF-D9EACF7166C2}" destId="{DCE27626-C471-4764-ADD8-C4D354A4BA67}" srcOrd="0" destOrd="0" presId="urn:microsoft.com/office/officeart/2005/8/layout/orgChart1"/>
    <dgm:cxn modelId="{D082978A-F136-4957-B50A-AE4E00CFA19F}" type="presOf" srcId="{1C385005-D1DA-41FA-8371-06D8BEF30383}" destId="{404DF5D2-64B3-4E4D-8F6B-ABCF45A8E35D}" srcOrd="1" destOrd="0" presId="urn:microsoft.com/office/officeart/2005/8/layout/orgChart1"/>
    <dgm:cxn modelId="{98F2C88B-1F5C-46F3-A0F3-B99554024D76}" type="presOf" srcId="{0F2C8500-D109-4D9C-8F60-0092FD96C7AD}" destId="{744938EB-2E37-4887-9D3E-2D434E121E1A}" srcOrd="1" destOrd="0" presId="urn:microsoft.com/office/officeart/2005/8/layout/orgChart1"/>
    <dgm:cxn modelId="{1BCFD891-1DD5-4B1B-BDFA-718D4B370567}" type="presOf" srcId="{3AE76BE3-0687-493B-9F38-8D8C060814D3}" destId="{DC1D0B68-114C-4FC3-9AD9-298EBA7DA509}" srcOrd="1" destOrd="0" presId="urn:microsoft.com/office/officeart/2005/8/layout/orgChart1"/>
    <dgm:cxn modelId="{9F1CA392-8309-4144-BF89-F76A9502F9D0}" type="presOf" srcId="{07050470-0BD9-4453-96AC-BAC47E8CDA31}" destId="{AABB5AF3-5BCD-4865-B9F3-2267A5526696}" srcOrd="1" destOrd="0" presId="urn:microsoft.com/office/officeart/2005/8/layout/orgChart1"/>
    <dgm:cxn modelId="{E701DF92-B937-4292-9100-E8E2B0F023AB}" type="presOf" srcId="{74658798-3F75-4F39-97F8-21B0E9C67A31}" destId="{E22D2DC3-0A84-46FB-8C20-8AD30C350B8D}" srcOrd="1" destOrd="0" presId="urn:microsoft.com/office/officeart/2005/8/layout/orgChart1"/>
    <dgm:cxn modelId="{3927FA96-2A25-4F43-ABDD-60D675671E48}" type="presOf" srcId="{DA230F1F-E0B8-4187-A25E-C06114A405F1}" destId="{6611351C-7F11-446F-B4F4-3C13B3478181}" srcOrd="0" destOrd="0" presId="urn:microsoft.com/office/officeart/2005/8/layout/orgChart1"/>
    <dgm:cxn modelId="{E8C7F798-DA1F-40ED-A81F-EAFB661899D5}" type="presOf" srcId="{F45C97FF-BA1C-4BDB-BACF-D9EACF7166C2}" destId="{8A5A6041-763D-4770-A87A-43AD26C6AC55}" srcOrd="1" destOrd="0" presId="urn:microsoft.com/office/officeart/2005/8/layout/orgChart1"/>
    <dgm:cxn modelId="{CF1CD69A-8868-4CFD-89D0-57E5A9918085}" srcId="{1C385005-D1DA-41FA-8371-06D8BEF30383}" destId="{0F2C8500-D109-4D9C-8F60-0092FD96C7AD}" srcOrd="2" destOrd="0" parTransId="{E3575EFF-5B81-4616-B5F4-86906CFD871D}" sibTransId="{2F921A59-6C46-4A00-AA64-B7A92612EFB4}"/>
    <dgm:cxn modelId="{3ADD049B-90B2-499B-9AD5-3DB496A0DD0D}" type="presOf" srcId="{31426A8B-1018-486F-8274-85A0CDE8F98B}" destId="{864D8C0C-5410-4A1D-9C17-251268EF31AF}" srcOrd="0" destOrd="0" presId="urn:microsoft.com/office/officeart/2005/8/layout/orgChart1"/>
    <dgm:cxn modelId="{7D47079B-D810-449E-AF20-3FCE0F8C9EA0}" type="presOf" srcId="{4036C2C1-2E63-4F5A-A11A-AA89555FBBBF}" destId="{035B8196-46FC-42C1-AC89-494FF051A608}" srcOrd="1" destOrd="0" presId="urn:microsoft.com/office/officeart/2005/8/layout/orgChart1"/>
    <dgm:cxn modelId="{963188A0-139E-4660-94C6-014599620532}" type="presOf" srcId="{1248F4C5-0EC7-4934-B107-6B8E46F69297}" destId="{52D07384-8FDA-44D4-A356-4851C33884D9}" srcOrd="0" destOrd="0" presId="urn:microsoft.com/office/officeart/2005/8/layout/orgChart1"/>
    <dgm:cxn modelId="{CE5930A1-5C0B-4052-B264-F8EDC99A6F1C}" type="presOf" srcId="{BD7A43DB-8271-4428-B63F-A50FE80A6D6E}" destId="{C6537D6A-2F0B-4B04-B7B6-F4652A4EE723}" srcOrd="0" destOrd="0" presId="urn:microsoft.com/office/officeart/2005/8/layout/orgChart1"/>
    <dgm:cxn modelId="{176A6EA1-80FF-485C-B2CC-D0534F1A6271}" type="presOf" srcId="{58ADB0AF-7404-469C-9546-8BDE53AEC0DE}" destId="{764213A1-2E6A-4EA5-9F3A-C5C919D705D2}" srcOrd="1" destOrd="0" presId="urn:microsoft.com/office/officeart/2005/8/layout/orgChart1"/>
    <dgm:cxn modelId="{C9C482A7-67C4-40D1-BCB4-B6A998E30A6C}" type="presOf" srcId="{66741796-64FF-4B75-98B5-F5961D1F664A}" destId="{E3664089-4761-428E-890D-90EF4054143D}" srcOrd="1" destOrd="0" presId="urn:microsoft.com/office/officeart/2005/8/layout/orgChart1"/>
    <dgm:cxn modelId="{0B0A50A8-A5EF-45F8-8A9E-629B08D6C5AE}" type="presOf" srcId="{50B9058B-3F2F-4D79-91FE-ADC398E6541D}" destId="{FC87519A-57A6-4BB3-9963-D6A939114334}" srcOrd="0" destOrd="0" presId="urn:microsoft.com/office/officeart/2005/8/layout/orgChart1"/>
    <dgm:cxn modelId="{E6AFEFA8-96DA-4D12-97E7-F536BAC5A07D}" type="presOf" srcId="{AFF8793D-2BB2-4C13-933F-DC5A5C4A5EDB}" destId="{F2DB860B-C042-43D9-AC34-40CA8D6F8C8F}" srcOrd="0" destOrd="0" presId="urn:microsoft.com/office/officeart/2005/8/layout/orgChart1"/>
    <dgm:cxn modelId="{DCE8B4AC-25C0-467A-92D0-E794168C2D13}" srcId="{37FE7925-C6E3-4411-B910-846A02FB61D6}" destId="{D9D1E94C-4872-488F-8619-18FFB1DC42A4}" srcOrd="0" destOrd="0" parTransId="{D467DD47-6716-47EF-BE13-B93363E9EFFE}" sibTransId="{4FEB842B-CD76-4855-AD4E-EFE8E14A14B9}"/>
    <dgm:cxn modelId="{76B8ACAE-29BF-4153-B61F-AB6FD68A8B3D}" type="presOf" srcId="{588A9B34-CE6E-47AD-92DC-91A3452B66A1}" destId="{8F90D802-3F0B-4363-88B1-0310C91E0BBF}" srcOrd="0" destOrd="0" presId="urn:microsoft.com/office/officeart/2005/8/layout/orgChart1"/>
    <dgm:cxn modelId="{9F09F9B1-A0A4-40EA-AB31-FD1B3A609403}" type="presOf" srcId="{E3575EFF-5B81-4616-B5F4-86906CFD871D}" destId="{E6EB1915-BE87-43E1-ADD3-3CEF0252599D}" srcOrd="0" destOrd="0" presId="urn:microsoft.com/office/officeart/2005/8/layout/orgChart1"/>
    <dgm:cxn modelId="{EA6D92B7-D09B-44B1-B86C-94BF17D41680}" type="presOf" srcId="{E405401E-39CD-4A9F-9693-153123381584}" destId="{CE0A4D34-5AF2-4105-AFD7-821F60699C79}" srcOrd="0" destOrd="0" presId="urn:microsoft.com/office/officeart/2005/8/layout/orgChart1"/>
    <dgm:cxn modelId="{990762BF-0A39-4656-BBB0-D6134D168A94}" srcId="{348DEA15-001D-4A02-A35A-E4AA6802C364}" destId="{9B9C9B65-0878-43C9-AF0A-F356CC58FB2A}" srcOrd="0" destOrd="0" parTransId="{DA230F1F-E0B8-4187-A25E-C06114A405F1}" sibTransId="{9C3D20EC-3EF4-4D4E-9FA4-764CF7FA198B}"/>
    <dgm:cxn modelId="{AB4A84BF-23EE-43CB-990C-1AC6CC58B116}" srcId="{BF5D126F-AF09-42A1-BFA5-1FD567E2F054}" destId="{66741796-64FF-4B75-98B5-F5961D1F664A}" srcOrd="4" destOrd="0" parTransId="{1DDE6E22-600F-44EE-A94B-13A9638F95D3}" sibTransId="{5C0B8805-ACD0-4412-8895-EED6D5C14544}"/>
    <dgm:cxn modelId="{C6D8C5BF-4966-43BE-B399-75F977E759B0}" type="presOf" srcId="{76243AB1-1951-41D3-BE60-6D32AC23F822}" destId="{66F560ED-B9A3-4A08-8748-762A53505A7D}" srcOrd="0" destOrd="0" presId="urn:microsoft.com/office/officeart/2005/8/layout/orgChart1"/>
    <dgm:cxn modelId="{305BD8C0-761B-4C69-9717-B51697272AB2}" srcId="{66741796-64FF-4B75-98B5-F5961D1F664A}" destId="{BD7A43DB-8271-4428-B63F-A50FE80A6D6E}" srcOrd="0" destOrd="0" parTransId="{FF22E10E-2D7C-4C46-91A3-0109CE58BD93}" sibTransId="{AF144E73-644B-4A43-9C6D-F9C7CF9A5592}"/>
    <dgm:cxn modelId="{B0BCE0C5-C9F1-42C8-8501-4D7DA2073D4A}" type="presOf" srcId="{37FE7925-C6E3-4411-B910-846A02FB61D6}" destId="{C188E229-8990-4D63-8CE9-EA03066FA86A}" srcOrd="1" destOrd="0" presId="urn:microsoft.com/office/officeart/2005/8/layout/orgChart1"/>
    <dgm:cxn modelId="{4002EBCB-B549-4176-88C2-44AF945E37CB}" srcId="{BF5D126F-AF09-42A1-BFA5-1FD567E2F054}" destId="{625846A1-A4C7-4DF3-997F-8EAFD91383DA}" srcOrd="1" destOrd="0" parTransId="{AFF8793D-2BB2-4C13-933F-DC5A5C4A5EDB}" sibTransId="{01A99CF1-1AF7-437D-938A-B840BBCB0905}"/>
    <dgm:cxn modelId="{B07034D4-D9CF-498E-AB84-2876B39ACB03}" srcId="{348DEA15-001D-4A02-A35A-E4AA6802C364}" destId="{07050470-0BD9-4453-96AC-BAC47E8CDA31}" srcOrd="2" destOrd="0" parTransId="{D7C8D45A-EA80-41DA-8D1E-46A82FC3BF18}" sibTransId="{480A8258-91E4-47E3-8732-61CA9DECF5B3}"/>
    <dgm:cxn modelId="{834301D6-C980-4B0C-99DA-8570B4AF76FA}" srcId="{625846A1-A4C7-4DF3-997F-8EAFD91383DA}" destId="{F45C97FF-BA1C-4BDB-BACF-D9EACF7166C2}" srcOrd="0" destOrd="0" parTransId="{31426A8B-1018-486F-8274-85A0CDE8F98B}" sibTransId="{87C7FD11-01AB-4C20-8805-AD94AAACC985}"/>
    <dgm:cxn modelId="{AE810DD6-788C-4D8E-88CF-8875F1CA1C62}" type="presOf" srcId="{1DDE6E22-600F-44EE-A94B-13A9638F95D3}" destId="{823E529A-5A00-4389-8B27-8541C8D8C328}" srcOrd="0" destOrd="0" presId="urn:microsoft.com/office/officeart/2005/8/layout/orgChart1"/>
    <dgm:cxn modelId="{C31334D9-9CC8-4832-A9F1-2021D421A55A}" type="presOf" srcId="{D1F31D4F-E837-45B9-A734-9424FC0AC305}" destId="{FF423A56-EA74-4A88-9917-B857694BDDF6}" srcOrd="0" destOrd="0" presId="urn:microsoft.com/office/officeart/2005/8/layout/orgChart1"/>
    <dgm:cxn modelId="{3D9C0EDA-514C-4991-9748-4735A7C40328}" type="presOf" srcId="{15540E2E-06C7-4E71-A42B-0440845F5D20}" destId="{00F5DB89-3845-424E-9F66-7C23CD77699D}" srcOrd="0" destOrd="0" presId="urn:microsoft.com/office/officeart/2005/8/layout/orgChart1"/>
    <dgm:cxn modelId="{D493A4E2-C39B-4AF5-B1F2-4821075AC3DF}" type="presOf" srcId="{37FE7925-C6E3-4411-B910-846A02FB61D6}" destId="{6BF3309D-D538-44B1-9C8A-C898D1ACFE97}" srcOrd="0" destOrd="0" presId="urn:microsoft.com/office/officeart/2005/8/layout/orgChart1"/>
    <dgm:cxn modelId="{46CE7DE9-414D-45F7-B548-DCD2FF41C1A3}" type="presOf" srcId="{F04DB6FF-7132-46F4-A258-A58FB577C9DF}" destId="{C5F3798E-EFB8-4010-8970-F3D56B87167B}" srcOrd="0" destOrd="0" presId="urn:microsoft.com/office/officeart/2005/8/layout/orgChart1"/>
    <dgm:cxn modelId="{53180AEA-7FE6-4B4F-B71C-129C434BB0CD}" type="presOf" srcId="{3AE575E9-3990-4A97-A080-27570D7F215B}" destId="{B46261E5-6B6D-4B29-9634-B01FCE08174A}" srcOrd="1" destOrd="0" presId="urn:microsoft.com/office/officeart/2005/8/layout/orgChart1"/>
    <dgm:cxn modelId="{BB1333F4-1EF9-4ECD-97E8-F3C40F1AAD5D}" type="presOf" srcId="{9B9C9B65-0878-43C9-AF0A-F356CC58FB2A}" destId="{309E4490-E644-413A-BCE4-E850E5FC4489}" srcOrd="1" destOrd="0" presId="urn:microsoft.com/office/officeart/2005/8/layout/orgChart1"/>
    <dgm:cxn modelId="{4E6AF5F5-09DE-4B44-A506-5838305CC3A0}" type="presOf" srcId="{D612EB36-CB63-4E0A-B130-131B6475DCB8}" destId="{6D4E3E5E-B900-4CC1-991F-6AB949918901}" srcOrd="0" destOrd="0" presId="urn:microsoft.com/office/officeart/2005/8/layout/orgChart1"/>
    <dgm:cxn modelId="{BED061F9-D779-493C-A865-96A29C855C02}" type="presOf" srcId="{BD7A43DB-8271-4428-B63F-A50FE80A6D6E}" destId="{F853AC54-19FD-4885-8F3D-B24079F0BB42}" srcOrd="1" destOrd="0" presId="urn:microsoft.com/office/officeart/2005/8/layout/orgChart1"/>
    <dgm:cxn modelId="{F5A27AFC-43EA-4963-9E72-4F4F9D0A07A4}" type="presOf" srcId="{B5EDE70B-D36C-46A6-B4DE-18D6F5902432}" destId="{8BB7AF25-C02E-4F7C-B461-169426B8A6EA}" srcOrd="0" destOrd="0" presId="urn:microsoft.com/office/officeart/2005/8/layout/orgChart1"/>
    <dgm:cxn modelId="{3165C4FF-FBB6-498E-AB51-A32A995EB802}" type="presOf" srcId="{FF22E10E-2D7C-4C46-91A3-0109CE58BD93}" destId="{EA815C54-4BC7-4AFC-A20F-C40E5D39DC1E}" srcOrd="0" destOrd="0" presId="urn:microsoft.com/office/officeart/2005/8/layout/orgChart1"/>
    <dgm:cxn modelId="{92A83807-16C9-4825-A3ED-B8BDD6C3C482}" type="presParOf" srcId="{6323BC44-0500-4E4F-BC64-0DAB43750EAF}" destId="{951D22F9-3629-4A11-A1B0-FAEBA9032DA0}" srcOrd="0" destOrd="0" presId="urn:microsoft.com/office/officeart/2005/8/layout/orgChart1"/>
    <dgm:cxn modelId="{565144B6-E381-4858-8EAC-5FDA840B32E6}" type="presParOf" srcId="{951D22F9-3629-4A11-A1B0-FAEBA9032DA0}" destId="{629AEF90-DEC5-464A-A4F7-76F2CC71131C}" srcOrd="0" destOrd="0" presId="urn:microsoft.com/office/officeart/2005/8/layout/orgChart1"/>
    <dgm:cxn modelId="{DDA5CFC1-5FB5-4A5D-8485-30E8AC741DF9}" type="presParOf" srcId="{629AEF90-DEC5-464A-A4F7-76F2CC71131C}" destId="{4E854E9B-5A86-4165-9DAB-DF2D7934C700}" srcOrd="0" destOrd="0" presId="urn:microsoft.com/office/officeart/2005/8/layout/orgChart1"/>
    <dgm:cxn modelId="{86421450-8840-4115-854F-5D2D8ABFD8A7}" type="presParOf" srcId="{629AEF90-DEC5-464A-A4F7-76F2CC71131C}" destId="{D16E62B6-3B60-4B8F-819C-1A36B07C7A94}" srcOrd="1" destOrd="0" presId="urn:microsoft.com/office/officeart/2005/8/layout/orgChart1"/>
    <dgm:cxn modelId="{C7EF1952-D65B-45F8-837C-74A9B6387F94}" type="presParOf" srcId="{951D22F9-3629-4A11-A1B0-FAEBA9032DA0}" destId="{2A4FA0D1-7221-4A36-AF72-880098588EEB}" srcOrd="1" destOrd="0" presId="urn:microsoft.com/office/officeart/2005/8/layout/orgChart1"/>
    <dgm:cxn modelId="{DE89CD94-5783-44DA-A20E-4B5CEDC860C5}" type="presParOf" srcId="{2A4FA0D1-7221-4A36-AF72-880098588EEB}" destId="{CE0A4D34-5AF2-4105-AFD7-821F60699C79}" srcOrd="0" destOrd="0" presId="urn:microsoft.com/office/officeart/2005/8/layout/orgChart1"/>
    <dgm:cxn modelId="{17710923-CCD9-4B9D-BD8C-636379EFDA57}" type="presParOf" srcId="{2A4FA0D1-7221-4A36-AF72-880098588EEB}" destId="{309EE4B3-284E-42BA-82A6-0FEE91B963DE}" srcOrd="1" destOrd="0" presId="urn:microsoft.com/office/officeart/2005/8/layout/orgChart1"/>
    <dgm:cxn modelId="{B3709294-2B6B-46B6-98E2-8AA04D69EF8B}" type="presParOf" srcId="{309EE4B3-284E-42BA-82A6-0FEE91B963DE}" destId="{1C7D8C2A-047E-452E-BBFC-1E2E2CEB46C3}" srcOrd="0" destOrd="0" presId="urn:microsoft.com/office/officeart/2005/8/layout/orgChart1"/>
    <dgm:cxn modelId="{52F458E3-BDE5-4FA5-9DE4-01B0409B3BA6}" type="presParOf" srcId="{1C7D8C2A-047E-452E-BBFC-1E2E2CEB46C3}" destId="{646346BB-E34F-44E6-A665-C0BF791F049C}" srcOrd="0" destOrd="0" presId="urn:microsoft.com/office/officeart/2005/8/layout/orgChart1"/>
    <dgm:cxn modelId="{03390572-08A0-4CC4-A837-24A6DCD4CE9A}" type="presParOf" srcId="{1C7D8C2A-047E-452E-BBFC-1E2E2CEB46C3}" destId="{CA125FBF-D356-4EF2-9AF6-81E775C35EE9}" srcOrd="1" destOrd="0" presId="urn:microsoft.com/office/officeart/2005/8/layout/orgChart1"/>
    <dgm:cxn modelId="{9C983F90-FE85-4543-9ECF-2B7B5C9E0942}" type="presParOf" srcId="{309EE4B3-284E-42BA-82A6-0FEE91B963DE}" destId="{BBBE99B5-DFD4-47D5-B348-96119CCDBC0A}" srcOrd="1" destOrd="0" presId="urn:microsoft.com/office/officeart/2005/8/layout/orgChart1"/>
    <dgm:cxn modelId="{06B39C53-507D-4767-B5EA-00BB4117EEA2}" type="presParOf" srcId="{BBBE99B5-DFD4-47D5-B348-96119CCDBC0A}" destId="{6611351C-7F11-446F-B4F4-3C13B3478181}" srcOrd="0" destOrd="0" presId="urn:microsoft.com/office/officeart/2005/8/layout/orgChart1"/>
    <dgm:cxn modelId="{81A174C0-57FE-4155-8547-37EA47C02A88}" type="presParOf" srcId="{BBBE99B5-DFD4-47D5-B348-96119CCDBC0A}" destId="{D512A381-26C9-4DEC-990E-E64132E05F05}" srcOrd="1" destOrd="0" presId="urn:microsoft.com/office/officeart/2005/8/layout/orgChart1"/>
    <dgm:cxn modelId="{1636A33A-891B-4326-A9A2-569398EAD6FA}" type="presParOf" srcId="{D512A381-26C9-4DEC-990E-E64132E05F05}" destId="{48905F5C-27B3-49D8-919F-3E5F3A6C0CE2}" srcOrd="0" destOrd="0" presId="urn:microsoft.com/office/officeart/2005/8/layout/orgChart1"/>
    <dgm:cxn modelId="{5D68F44C-2FA7-4275-AFB5-071AB6EBD51A}" type="presParOf" srcId="{48905F5C-27B3-49D8-919F-3E5F3A6C0CE2}" destId="{B515BA22-FB75-43D3-8AE3-E11C00EC06A4}" srcOrd="0" destOrd="0" presId="urn:microsoft.com/office/officeart/2005/8/layout/orgChart1"/>
    <dgm:cxn modelId="{DA9C9296-C1A6-44A9-8DB7-22751F0105D3}" type="presParOf" srcId="{48905F5C-27B3-49D8-919F-3E5F3A6C0CE2}" destId="{309E4490-E644-413A-BCE4-E850E5FC4489}" srcOrd="1" destOrd="0" presId="urn:microsoft.com/office/officeart/2005/8/layout/orgChart1"/>
    <dgm:cxn modelId="{7BB4D09A-4525-4194-B98C-08AF959121F8}" type="presParOf" srcId="{D512A381-26C9-4DEC-990E-E64132E05F05}" destId="{A24D2C4C-54E3-4E7F-8B7B-82347A0A6560}" srcOrd="1" destOrd="0" presId="urn:microsoft.com/office/officeart/2005/8/layout/orgChart1"/>
    <dgm:cxn modelId="{7D8E2109-A782-4632-B868-CCFF84039D3E}" type="presParOf" srcId="{D512A381-26C9-4DEC-990E-E64132E05F05}" destId="{430E5D8E-1294-46E2-A36E-AF575A00D2F6}" srcOrd="2" destOrd="0" presId="urn:microsoft.com/office/officeart/2005/8/layout/orgChart1"/>
    <dgm:cxn modelId="{7B40DDDB-86EC-4FF5-BE3E-151D4CB350B9}" type="presParOf" srcId="{BBBE99B5-DFD4-47D5-B348-96119CCDBC0A}" destId="{8F90D802-3F0B-4363-88B1-0310C91E0BBF}" srcOrd="2" destOrd="0" presId="urn:microsoft.com/office/officeart/2005/8/layout/orgChart1"/>
    <dgm:cxn modelId="{D85738A8-81B6-4BE4-B05D-544973D2A466}" type="presParOf" srcId="{BBBE99B5-DFD4-47D5-B348-96119CCDBC0A}" destId="{A1C03743-C73D-42BF-8E0E-52FF93509870}" srcOrd="3" destOrd="0" presId="urn:microsoft.com/office/officeart/2005/8/layout/orgChart1"/>
    <dgm:cxn modelId="{36CA9763-7A8C-45EC-88A4-A4ED87ED1C53}" type="presParOf" srcId="{A1C03743-C73D-42BF-8E0E-52FF93509870}" destId="{1D224E60-F4E5-4789-B43F-6A23AA06FC0B}" srcOrd="0" destOrd="0" presId="urn:microsoft.com/office/officeart/2005/8/layout/orgChart1"/>
    <dgm:cxn modelId="{05FCF7A4-6EA5-4A7A-B48E-1F9F99C32FFF}" type="presParOf" srcId="{1D224E60-F4E5-4789-B43F-6A23AA06FC0B}" destId="{D829325B-6F94-4BBC-9710-1883E9DE40A5}" srcOrd="0" destOrd="0" presId="urn:microsoft.com/office/officeart/2005/8/layout/orgChart1"/>
    <dgm:cxn modelId="{F8D2A3F5-9491-4CA0-8730-301CF5C79A60}" type="presParOf" srcId="{1D224E60-F4E5-4789-B43F-6A23AA06FC0B}" destId="{035B8196-46FC-42C1-AC89-494FF051A608}" srcOrd="1" destOrd="0" presId="urn:microsoft.com/office/officeart/2005/8/layout/orgChart1"/>
    <dgm:cxn modelId="{F7086ECE-CA20-4636-88D5-B43345DC517E}" type="presParOf" srcId="{A1C03743-C73D-42BF-8E0E-52FF93509870}" destId="{8BBE0C7D-D18F-4BB4-BA70-24026D6405A0}" srcOrd="1" destOrd="0" presId="urn:microsoft.com/office/officeart/2005/8/layout/orgChart1"/>
    <dgm:cxn modelId="{E0FBC1F9-E5C4-49D3-B23B-8F132257CFA8}" type="presParOf" srcId="{A1C03743-C73D-42BF-8E0E-52FF93509870}" destId="{D3B2C1F1-DB2D-4272-867F-27DD4E0FAD7C}" srcOrd="2" destOrd="0" presId="urn:microsoft.com/office/officeart/2005/8/layout/orgChart1"/>
    <dgm:cxn modelId="{DA22D26B-D5F9-4B40-B528-C3F27A0BAEBD}" type="presParOf" srcId="{BBBE99B5-DFD4-47D5-B348-96119CCDBC0A}" destId="{DC5AE390-6BED-420B-84D2-6324731C2D5D}" srcOrd="4" destOrd="0" presId="urn:microsoft.com/office/officeart/2005/8/layout/orgChart1"/>
    <dgm:cxn modelId="{DDBDD950-FB4F-4210-8BAA-892CA0EEA0B0}" type="presParOf" srcId="{BBBE99B5-DFD4-47D5-B348-96119CCDBC0A}" destId="{8FC08CFF-469C-4264-A9C9-7E7435901365}" srcOrd="5" destOrd="0" presId="urn:microsoft.com/office/officeart/2005/8/layout/orgChart1"/>
    <dgm:cxn modelId="{EEDC99AA-8C35-425B-AC01-50168FBB52A8}" type="presParOf" srcId="{8FC08CFF-469C-4264-A9C9-7E7435901365}" destId="{4FA683D6-3726-4E98-B611-A95DE9BC0C30}" srcOrd="0" destOrd="0" presId="urn:microsoft.com/office/officeart/2005/8/layout/orgChart1"/>
    <dgm:cxn modelId="{DCC722B1-D9CE-4D54-AA60-64539C82A2E7}" type="presParOf" srcId="{4FA683D6-3726-4E98-B611-A95DE9BC0C30}" destId="{61E1BD09-9CA9-4E83-9B54-C2437F163A2D}" srcOrd="0" destOrd="0" presId="urn:microsoft.com/office/officeart/2005/8/layout/orgChart1"/>
    <dgm:cxn modelId="{CC227DEF-63B9-423A-9851-C08426865687}" type="presParOf" srcId="{4FA683D6-3726-4E98-B611-A95DE9BC0C30}" destId="{AABB5AF3-5BCD-4865-B9F3-2267A5526696}" srcOrd="1" destOrd="0" presId="urn:microsoft.com/office/officeart/2005/8/layout/orgChart1"/>
    <dgm:cxn modelId="{9CF86CC8-FDC9-4066-A5C9-00E03F791C98}" type="presParOf" srcId="{8FC08CFF-469C-4264-A9C9-7E7435901365}" destId="{47D2CB8A-E21A-4386-B34F-175C0BE1AA85}" srcOrd="1" destOrd="0" presId="urn:microsoft.com/office/officeart/2005/8/layout/orgChart1"/>
    <dgm:cxn modelId="{1C6CFFFC-A8A3-4E39-B795-89D1523E1399}" type="presParOf" srcId="{8FC08CFF-469C-4264-A9C9-7E7435901365}" destId="{FAAD857B-B13D-48F5-AEE8-00FBE0308430}" srcOrd="2" destOrd="0" presId="urn:microsoft.com/office/officeart/2005/8/layout/orgChart1"/>
    <dgm:cxn modelId="{E9D2B03A-2058-43CD-9FC5-477B2833B616}" type="presParOf" srcId="{BBBE99B5-DFD4-47D5-B348-96119CCDBC0A}" destId="{0A34D3D4-C422-41FD-9216-145AC126D103}" srcOrd="6" destOrd="0" presId="urn:microsoft.com/office/officeart/2005/8/layout/orgChart1"/>
    <dgm:cxn modelId="{01B64761-CFC4-4FA9-8D1F-3AD9A8DD09EE}" type="presParOf" srcId="{BBBE99B5-DFD4-47D5-B348-96119CCDBC0A}" destId="{8ED29BFA-E6CF-445D-86E4-8D57AB2B01C6}" srcOrd="7" destOrd="0" presId="urn:microsoft.com/office/officeart/2005/8/layout/orgChart1"/>
    <dgm:cxn modelId="{AB716E04-1473-4B61-80BC-57D8C5336950}" type="presParOf" srcId="{8ED29BFA-E6CF-445D-86E4-8D57AB2B01C6}" destId="{9C025913-95AC-4DCA-88AF-7428562C2F87}" srcOrd="0" destOrd="0" presId="urn:microsoft.com/office/officeart/2005/8/layout/orgChart1"/>
    <dgm:cxn modelId="{DC922E67-855E-43F5-B684-C4590782E047}" type="presParOf" srcId="{9C025913-95AC-4DCA-88AF-7428562C2F87}" destId="{52D07384-8FDA-44D4-A356-4851C33884D9}" srcOrd="0" destOrd="0" presId="urn:microsoft.com/office/officeart/2005/8/layout/orgChart1"/>
    <dgm:cxn modelId="{0F6AE342-5B85-4BBC-8390-ED4FA0F27C02}" type="presParOf" srcId="{9C025913-95AC-4DCA-88AF-7428562C2F87}" destId="{94F4FF79-A1CA-4897-8424-24BE908DF8BB}" srcOrd="1" destOrd="0" presId="urn:microsoft.com/office/officeart/2005/8/layout/orgChart1"/>
    <dgm:cxn modelId="{F0D9B3D0-5C0A-45F0-A7DA-EA21031B049F}" type="presParOf" srcId="{8ED29BFA-E6CF-445D-86E4-8D57AB2B01C6}" destId="{E278C252-294A-49D3-BAFE-DF618D0AEDA6}" srcOrd="1" destOrd="0" presId="urn:microsoft.com/office/officeart/2005/8/layout/orgChart1"/>
    <dgm:cxn modelId="{FB403A28-63DB-47BF-8F53-8432018B2D14}" type="presParOf" srcId="{8ED29BFA-E6CF-445D-86E4-8D57AB2B01C6}" destId="{8FF72051-27F2-4BA4-AFE2-45302618CD7A}" srcOrd="2" destOrd="0" presId="urn:microsoft.com/office/officeart/2005/8/layout/orgChart1"/>
    <dgm:cxn modelId="{D6A92F4B-DB11-45BC-ACE1-41948176FDC3}" type="presParOf" srcId="{309EE4B3-284E-42BA-82A6-0FEE91B963DE}" destId="{AF8DF44C-E1A9-4447-960B-755B95A708EA}" srcOrd="2" destOrd="0" presId="urn:microsoft.com/office/officeart/2005/8/layout/orgChart1"/>
    <dgm:cxn modelId="{28B67A02-7895-4817-B9D9-E9E2CD5CE082}" type="presParOf" srcId="{2A4FA0D1-7221-4A36-AF72-880098588EEB}" destId="{F2DB860B-C042-43D9-AC34-40CA8D6F8C8F}" srcOrd="2" destOrd="0" presId="urn:microsoft.com/office/officeart/2005/8/layout/orgChart1"/>
    <dgm:cxn modelId="{E190E7A3-A6A8-4925-BB12-6738A3004A3C}" type="presParOf" srcId="{2A4FA0D1-7221-4A36-AF72-880098588EEB}" destId="{6EF3B36A-26D3-43D6-9D33-BE7EB8A22A90}" srcOrd="3" destOrd="0" presId="urn:microsoft.com/office/officeart/2005/8/layout/orgChart1"/>
    <dgm:cxn modelId="{5F9CCF21-8C6D-4638-A519-A3972E679674}" type="presParOf" srcId="{6EF3B36A-26D3-43D6-9D33-BE7EB8A22A90}" destId="{DBE1273B-DD70-46A5-8824-6049131EBB85}" srcOrd="0" destOrd="0" presId="urn:microsoft.com/office/officeart/2005/8/layout/orgChart1"/>
    <dgm:cxn modelId="{B71CA177-3F00-44CD-AC04-84B350C7A32E}" type="presParOf" srcId="{DBE1273B-DD70-46A5-8824-6049131EBB85}" destId="{D3346300-C040-4676-9E3B-174EE8B58865}" srcOrd="0" destOrd="0" presId="urn:microsoft.com/office/officeart/2005/8/layout/orgChart1"/>
    <dgm:cxn modelId="{D2BA72AA-8B45-4FE2-A776-B9F92D40651B}" type="presParOf" srcId="{DBE1273B-DD70-46A5-8824-6049131EBB85}" destId="{009447E0-E06E-4A03-8F3B-0F47BFEAE30B}" srcOrd="1" destOrd="0" presId="urn:microsoft.com/office/officeart/2005/8/layout/orgChart1"/>
    <dgm:cxn modelId="{134CE183-B252-4F8E-948E-3C3CA1D59F2C}" type="presParOf" srcId="{6EF3B36A-26D3-43D6-9D33-BE7EB8A22A90}" destId="{6BDA8A5D-E650-49EE-BE90-7519076E6A25}" srcOrd="1" destOrd="0" presId="urn:microsoft.com/office/officeart/2005/8/layout/orgChart1"/>
    <dgm:cxn modelId="{C2C18494-AA56-4431-BF83-874E6489D682}" type="presParOf" srcId="{6BDA8A5D-E650-49EE-BE90-7519076E6A25}" destId="{864D8C0C-5410-4A1D-9C17-251268EF31AF}" srcOrd="0" destOrd="0" presId="urn:microsoft.com/office/officeart/2005/8/layout/orgChart1"/>
    <dgm:cxn modelId="{1B00D110-1045-433F-835B-42E287F9F4AC}" type="presParOf" srcId="{6BDA8A5D-E650-49EE-BE90-7519076E6A25}" destId="{9E195F57-2EB0-4E52-A7A1-7DDFA28A465B}" srcOrd="1" destOrd="0" presId="urn:microsoft.com/office/officeart/2005/8/layout/orgChart1"/>
    <dgm:cxn modelId="{6ED7FE85-997B-470E-8C3F-92D1FD13B54E}" type="presParOf" srcId="{9E195F57-2EB0-4E52-A7A1-7DDFA28A465B}" destId="{396B19E3-FAB4-4B08-8D1E-F8207D28BA7E}" srcOrd="0" destOrd="0" presId="urn:microsoft.com/office/officeart/2005/8/layout/orgChart1"/>
    <dgm:cxn modelId="{81CF392E-F167-4D36-9934-D0E90C399980}" type="presParOf" srcId="{396B19E3-FAB4-4B08-8D1E-F8207D28BA7E}" destId="{DCE27626-C471-4764-ADD8-C4D354A4BA67}" srcOrd="0" destOrd="0" presId="urn:microsoft.com/office/officeart/2005/8/layout/orgChart1"/>
    <dgm:cxn modelId="{31CF8E2E-DBC0-4D0E-AE26-BE607A1FE6F8}" type="presParOf" srcId="{396B19E3-FAB4-4B08-8D1E-F8207D28BA7E}" destId="{8A5A6041-763D-4770-A87A-43AD26C6AC55}" srcOrd="1" destOrd="0" presId="urn:microsoft.com/office/officeart/2005/8/layout/orgChart1"/>
    <dgm:cxn modelId="{42026F60-E6E3-48ED-84F3-532F7383878A}" type="presParOf" srcId="{9E195F57-2EB0-4E52-A7A1-7DDFA28A465B}" destId="{B2EC0503-A945-4424-9C53-0D7EDC8525CF}" srcOrd="1" destOrd="0" presId="urn:microsoft.com/office/officeart/2005/8/layout/orgChart1"/>
    <dgm:cxn modelId="{505B8636-F5A8-4C3C-91DC-0E47A340DD75}" type="presParOf" srcId="{9E195F57-2EB0-4E52-A7A1-7DDFA28A465B}" destId="{E452F59B-C9E0-4E8E-A743-2BC785860FCE}" srcOrd="2" destOrd="0" presId="urn:microsoft.com/office/officeart/2005/8/layout/orgChart1"/>
    <dgm:cxn modelId="{8FD7742B-4C43-4EBB-8476-0359F9A7DA7F}" type="presParOf" srcId="{6BDA8A5D-E650-49EE-BE90-7519076E6A25}" destId="{C5F3798E-EFB8-4010-8970-F3D56B87167B}" srcOrd="2" destOrd="0" presId="urn:microsoft.com/office/officeart/2005/8/layout/orgChart1"/>
    <dgm:cxn modelId="{F524027A-29E2-4329-A1D2-A05AA73DB528}" type="presParOf" srcId="{6BDA8A5D-E650-49EE-BE90-7519076E6A25}" destId="{AADDC552-552B-4D9F-A2E9-8D9901B2A01D}" srcOrd="3" destOrd="0" presId="urn:microsoft.com/office/officeart/2005/8/layout/orgChart1"/>
    <dgm:cxn modelId="{0CA6B796-156E-40FD-B82B-28F1D921FAA1}" type="presParOf" srcId="{AADDC552-552B-4D9F-A2E9-8D9901B2A01D}" destId="{E73333B6-2FB6-4A78-9D53-75A785776E9E}" srcOrd="0" destOrd="0" presId="urn:microsoft.com/office/officeart/2005/8/layout/orgChart1"/>
    <dgm:cxn modelId="{B76216B0-4BAB-44B3-8D7C-5E6FCE1A3E0A}" type="presParOf" srcId="{E73333B6-2FB6-4A78-9D53-75A785776E9E}" destId="{46298278-AE8F-4B3A-8BBE-DC97B354ECEA}" srcOrd="0" destOrd="0" presId="urn:microsoft.com/office/officeart/2005/8/layout/orgChart1"/>
    <dgm:cxn modelId="{10017AD6-DB85-40E9-B3E9-35D15C0EEE9A}" type="presParOf" srcId="{E73333B6-2FB6-4A78-9D53-75A785776E9E}" destId="{5FBB0496-006D-4BA7-80AE-D5A15243CB2B}" srcOrd="1" destOrd="0" presId="urn:microsoft.com/office/officeart/2005/8/layout/orgChart1"/>
    <dgm:cxn modelId="{F217A601-D1D6-42A8-9EB8-5BB6346EECB5}" type="presParOf" srcId="{AADDC552-552B-4D9F-A2E9-8D9901B2A01D}" destId="{5DDA6535-5B6C-407D-9569-A84ACFE9C8E5}" srcOrd="1" destOrd="0" presId="urn:microsoft.com/office/officeart/2005/8/layout/orgChart1"/>
    <dgm:cxn modelId="{CD5D3527-0A59-4CD9-B9DB-5699A2851535}" type="presParOf" srcId="{AADDC552-552B-4D9F-A2E9-8D9901B2A01D}" destId="{1BC9E6F9-47C2-44C8-8F5C-B05CEC7E6273}" srcOrd="2" destOrd="0" presId="urn:microsoft.com/office/officeart/2005/8/layout/orgChart1"/>
    <dgm:cxn modelId="{169FD03C-2765-44E6-BF24-DDA48F88C14F}" type="presParOf" srcId="{6BDA8A5D-E650-49EE-BE90-7519076E6A25}" destId="{941A9341-46D3-4B0A-9C45-A32F31C5391C}" srcOrd="4" destOrd="0" presId="urn:microsoft.com/office/officeart/2005/8/layout/orgChart1"/>
    <dgm:cxn modelId="{DBC7EA40-A25E-45A7-B1E5-31E8C7F69F35}" type="presParOf" srcId="{6BDA8A5D-E650-49EE-BE90-7519076E6A25}" destId="{CE263A31-3713-4E22-8692-12062FE70228}" srcOrd="5" destOrd="0" presId="urn:microsoft.com/office/officeart/2005/8/layout/orgChart1"/>
    <dgm:cxn modelId="{1F8BCC35-E5CC-4487-AAFA-2049121C2962}" type="presParOf" srcId="{CE263A31-3713-4E22-8692-12062FE70228}" destId="{58F21D61-54D3-4B74-96D5-8370F42D6A77}" srcOrd="0" destOrd="0" presId="urn:microsoft.com/office/officeart/2005/8/layout/orgChart1"/>
    <dgm:cxn modelId="{495D2173-044F-404B-8A4D-3F5E16BE7C86}" type="presParOf" srcId="{58F21D61-54D3-4B74-96D5-8370F42D6A77}" destId="{AF4583D8-CF3B-4156-B63E-F4238C59B004}" srcOrd="0" destOrd="0" presId="urn:microsoft.com/office/officeart/2005/8/layout/orgChart1"/>
    <dgm:cxn modelId="{94B6268A-708E-4478-AACD-710C74AF9FCC}" type="presParOf" srcId="{58F21D61-54D3-4B74-96D5-8370F42D6A77}" destId="{4AFB09DE-6531-4FEB-8D72-42252EE97996}" srcOrd="1" destOrd="0" presId="urn:microsoft.com/office/officeart/2005/8/layout/orgChart1"/>
    <dgm:cxn modelId="{F07870D9-F2B0-496E-AFBE-0F6CD577A3C7}" type="presParOf" srcId="{CE263A31-3713-4E22-8692-12062FE70228}" destId="{7DE5F4E1-F096-4704-854E-2A6BF618C820}" srcOrd="1" destOrd="0" presId="urn:microsoft.com/office/officeart/2005/8/layout/orgChart1"/>
    <dgm:cxn modelId="{3F12FB5A-FB94-4B05-B036-81E2EA986049}" type="presParOf" srcId="{CE263A31-3713-4E22-8692-12062FE70228}" destId="{A91898B4-16C4-4B12-A710-391884704DD1}" srcOrd="2" destOrd="0" presId="urn:microsoft.com/office/officeart/2005/8/layout/orgChart1"/>
    <dgm:cxn modelId="{4E57C34F-1A11-4634-A78B-C95FD9F5BBCD}" type="presParOf" srcId="{6EF3B36A-26D3-43D6-9D33-BE7EB8A22A90}" destId="{C3089E8A-BBBC-4489-8C45-19CA65B91A2E}" srcOrd="2" destOrd="0" presId="urn:microsoft.com/office/officeart/2005/8/layout/orgChart1"/>
    <dgm:cxn modelId="{58C70E9E-1DC5-4D32-A7C4-890EBE3F5DF4}" type="presParOf" srcId="{2A4FA0D1-7221-4A36-AF72-880098588EEB}" destId="{FF423A56-EA74-4A88-9917-B857694BDDF6}" srcOrd="4" destOrd="0" presId="urn:microsoft.com/office/officeart/2005/8/layout/orgChart1"/>
    <dgm:cxn modelId="{984D25CF-B2EA-44AF-9061-32D87471158F}" type="presParOf" srcId="{2A4FA0D1-7221-4A36-AF72-880098588EEB}" destId="{64336052-5D79-4141-A954-51052B6DB1C4}" srcOrd="5" destOrd="0" presId="urn:microsoft.com/office/officeart/2005/8/layout/orgChart1"/>
    <dgm:cxn modelId="{C85F48C8-5106-4500-9D1A-701D9435D140}" type="presParOf" srcId="{64336052-5D79-4141-A954-51052B6DB1C4}" destId="{939EFD0A-0A34-4C4B-859E-9980DBB36AE3}" srcOrd="0" destOrd="0" presId="urn:microsoft.com/office/officeart/2005/8/layout/orgChart1"/>
    <dgm:cxn modelId="{AC2258CC-E948-4DC1-A31E-196DFE7E6E82}" type="presParOf" srcId="{939EFD0A-0A34-4C4B-859E-9980DBB36AE3}" destId="{CF9EF9F8-594D-4AC6-B321-DEE5FDCB129B}" srcOrd="0" destOrd="0" presId="urn:microsoft.com/office/officeart/2005/8/layout/orgChart1"/>
    <dgm:cxn modelId="{BD7A1067-AB09-4FD7-A57F-5258D06AEB62}" type="presParOf" srcId="{939EFD0A-0A34-4C4B-859E-9980DBB36AE3}" destId="{404DF5D2-64B3-4E4D-8F6B-ABCF45A8E35D}" srcOrd="1" destOrd="0" presId="urn:microsoft.com/office/officeart/2005/8/layout/orgChart1"/>
    <dgm:cxn modelId="{C8A64860-0AAC-4C08-A5B8-88EC38782D0D}" type="presParOf" srcId="{64336052-5D79-4141-A954-51052B6DB1C4}" destId="{271FF41A-FADA-4F9F-B7DB-FAB50F61DFB1}" srcOrd="1" destOrd="0" presId="urn:microsoft.com/office/officeart/2005/8/layout/orgChart1"/>
    <dgm:cxn modelId="{5281AB52-2E97-43E3-9D2F-10C2171779D8}" type="presParOf" srcId="{271FF41A-FADA-4F9F-B7DB-FAB50F61DFB1}" destId="{00F5DB89-3845-424E-9F66-7C23CD77699D}" srcOrd="0" destOrd="0" presId="urn:microsoft.com/office/officeart/2005/8/layout/orgChart1"/>
    <dgm:cxn modelId="{62B565D9-D3DD-4599-943F-55F445794A4C}" type="presParOf" srcId="{271FF41A-FADA-4F9F-B7DB-FAB50F61DFB1}" destId="{F5650C5E-E889-4E7B-A934-DFC205E2996E}" srcOrd="1" destOrd="0" presId="urn:microsoft.com/office/officeart/2005/8/layout/orgChart1"/>
    <dgm:cxn modelId="{F81CB0C2-2CFB-4004-B94E-AEF1164E609B}" type="presParOf" srcId="{F5650C5E-E889-4E7B-A934-DFC205E2996E}" destId="{BE38C09D-33F8-4BB9-BEE4-5C25F81D96EE}" srcOrd="0" destOrd="0" presId="urn:microsoft.com/office/officeart/2005/8/layout/orgChart1"/>
    <dgm:cxn modelId="{D11BD77A-6393-445C-9BD5-65A43B2C1034}" type="presParOf" srcId="{BE38C09D-33F8-4BB9-BEE4-5C25F81D96EE}" destId="{55637D1A-7104-4054-88DB-067390A70581}" srcOrd="0" destOrd="0" presId="urn:microsoft.com/office/officeart/2005/8/layout/orgChart1"/>
    <dgm:cxn modelId="{311A3FB6-9841-408D-9295-C18AEC138887}" type="presParOf" srcId="{BE38C09D-33F8-4BB9-BEE4-5C25F81D96EE}" destId="{764213A1-2E6A-4EA5-9F3A-C5C919D705D2}" srcOrd="1" destOrd="0" presId="urn:microsoft.com/office/officeart/2005/8/layout/orgChart1"/>
    <dgm:cxn modelId="{F20A6CB1-E1B1-41DE-9F85-8090274CD1A4}" type="presParOf" srcId="{F5650C5E-E889-4E7B-A934-DFC205E2996E}" destId="{40A5B530-60C4-439F-ADBE-BC163F3AB782}" srcOrd="1" destOrd="0" presId="urn:microsoft.com/office/officeart/2005/8/layout/orgChart1"/>
    <dgm:cxn modelId="{FA98330A-4417-4D72-9991-871BABEA8C14}" type="presParOf" srcId="{F5650C5E-E889-4E7B-A934-DFC205E2996E}" destId="{E5387A60-8088-48F8-B9F6-04BE30AC8713}" srcOrd="2" destOrd="0" presId="urn:microsoft.com/office/officeart/2005/8/layout/orgChart1"/>
    <dgm:cxn modelId="{03911CD7-4DA0-47F5-9C96-B7F1A4A93DF1}" type="presParOf" srcId="{271FF41A-FADA-4F9F-B7DB-FAB50F61DFB1}" destId="{68AF00E3-D69A-4C8E-897D-406DFF4AFDC0}" srcOrd="2" destOrd="0" presId="urn:microsoft.com/office/officeart/2005/8/layout/orgChart1"/>
    <dgm:cxn modelId="{4C2C7EA5-22AB-4646-85C5-A1F3A2F32B4B}" type="presParOf" srcId="{271FF41A-FADA-4F9F-B7DB-FAB50F61DFB1}" destId="{3F2F4461-D1FF-4853-A386-604604BFB887}" srcOrd="3" destOrd="0" presId="urn:microsoft.com/office/officeart/2005/8/layout/orgChart1"/>
    <dgm:cxn modelId="{0AD445FD-5122-42C9-81CA-D0D07D559E8A}" type="presParOf" srcId="{3F2F4461-D1FF-4853-A386-604604BFB887}" destId="{ACCBEE12-9D11-463B-BDE2-E2134CCE3030}" srcOrd="0" destOrd="0" presId="urn:microsoft.com/office/officeart/2005/8/layout/orgChart1"/>
    <dgm:cxn modelId="{2890714F-FD57-4159-BCCB-2BF383C4A322}" type="presParOf" srcId="{ACCBEE12-9D11-463B-BDE2-E2134CCE3030}" destId="{89511782-5136-4D78-928C-F43C918CA348}" srcOrd="0" destOrd="0" presId="urn:microsoft.com/office/officeart/2005/8/layout/orgChart1"/>
    <dgm:cxn modelId="{DDF677AC-E0F2-46F2-8503-2690FFBE7B8E}" type="presParOf" srcId="{ACCBEE12-9D11-463B-BDE2-E2134CCE3030}" destId="{DC1D0B68-114C-4FC3-9AD9-298EBA7DA509}" srcOrd="1" destOrd="0" presId="urn:microsoft.com/office/officeart/2005/8/layout/orgChart1"/>
    <dgm:cxn modelId="{583272B0-F0E5-477D-95D3-118D830ACA7A}" type="presParOf" srcId="{3F2F4461-D1FF-4853-A386-604604BFB887}" destId="{0D7BBEF0-F32D-4A25-AE56-CE2E1876E206}" srcOrd="1" destOrd="0" presId="urn:microsoft.com/office/officeart/2005/8/layout/orgChart1"/>
    <dgm:cxn modelId="{897AF0DC-EFC4-4639-8573-5D6FDD3969DC}" type="presParOf" srcId="{3F2F4461-D1FF-4853-A386-604604BFB887}" destId="{D8AD0964-157A-4CC6-B2C2-3A3C935A2E92}" srcOrd="2" destOrd="0" presId="urn:microsoft.com/office/officeart/2005/8/layout/orgChart1"/>
    <dgm:cxn modelId="{8651249D-242F-4656-B615-A9F7FFC1CD68}" type="presParOf" srcId="{271FF41A-FADA-4F9F-B7DB-FAB50F61DFB1}" destId="{E6EB1915-BE87-43E1-ADD3-3CEF0252599D}" srcOrd="4" destOrd="0" presId="urn:microsoft.com/office/officeart/2005/8/layout/orgChart1"/>
    <dgm:cxn modelId="{17BCEFFC-2454-49AE-B666-26CEF97795D6}" type="presParOf" srcId="{271FF41A-FADA-4F9F-B7DB-FAB50F61DFB1}" destId="{B6A7EBC5-2964-455E-8C28-0A3B61261FBE}" srcOrd="5" destOrd="0" presId="urn:microsoft.com/office/officeart/2005/8/layout/orgChart1"/>
    <dgm:cxn modelId="{6C13F523-3DB4-4A2B-9A82-C0622D78C787}" type="presParOf" srcId="{B6A7EBC5-2964-455E-8C28-0A3B61261FBE}" destId="{CDAEA526-00E3-4FD8-A7FD-CF2859284746}" srcOrd="0" destOrd="0" presId="urn:microsoft.com/office/officeart/2005/8/layout/orgChart1"/>
    <dgm:cxn modelId="{F63A66DB-2A16-4967-A2E7-F9FC589CBCAB}" type="presParOf" srcId="{CDAEA526-00E3-4FD8-A7FD-CF2859284746}" destId="{B70C52E3-BBD1-477E-BF36-8275AE4F6B81}" srcOrd="0" destOrd="0" presId="urn:microsoft.com/office/officeart/2005/8/layout/orgChart1"/>
    <dgm:cxn modelId="{F28055BF-7BC9-4745-8844-E91BF92B1493}" type="presParOf" srcId="{CDAEA526-00E3-4FD8-A7FD-CF2859284746}" destId="{744938EB-2E37-4887-9D3E-2D434E121E1A}" srcOrd="1" destOrd="0" presId="urn:microsoft.com/office/officeart/2005/8/layout/orgChart1"/>
    <dgm:cxn modelId="{7C73E074-64B4-43AA-AB46-1B5092967BB3}" type="presParOf" srcId="{B6A7EBC5-2964-455E-8C28-0A3B61261FBE}" destId="{DA5B7C0C-4635-4B59-959A-4D82D74F6E82}" srcOrd="1" destOrd="0" presId="urn:microsoft.com/office/officeart/2005/8/layout/orgChart1"/>
    <dgm:cxn modelId="{FF60F0D4-59DF-4D15-85BA-78B3BBC50348}" type="presParOf" srcId="{B6A7EBC5-2964-455E-8C28-0A3B61261FBE}" destId="{570BFAAD-3552-4285-88AE-D9739A21A028}" srcOrd="2" destOrd="0" presId="urn:microsoft.com/office/officeart/2005/8/layout/orgChart1"/>
    <dgm:cxn modelId="{E7311D4B-44F1-4F2B-AEB5-065A14E9CF89}" type="presParOf" srcId="{271FF41A-FADA-4F9F-B7DB-FAB50F61DFB1}" destId="{C1F544B3-54BB-4B5F-AD69-49E0450B8787}" srcOrd="6" destOrd="0" presId="urn:microsoft.com/office/officeart/2005/8/layout/orgChart1"/>
    <dgm:cxn modelId="{0771C68C-4ABF-40CF-B85C-218C51750411}" type="presParOf" srcId="{271FF41A-FADA-4F9F-B7DB-FAB50F61DFB1}" destId="{33A47AF9-DFEE-44B9-83F9-E17EBF563E0B}" srcOrd="7" destOrd="0" presId="urn:microsoft.com/office/officeart/2005/8/layout/orgChart1"/>
    <dgm:cxn modelId="{B1575E50-F7EC-4F1F-952A-F2A3D1AC99C5}" type="presParOf" srcId="{33A47AF9-DFEE-44B9-83F9-E17EBF563E0B}" destId="{BAA3F3EF-49C6-45F3-B64B-417BCBB64000}" srcOrd="0" destOrd="0" presId="urn:microsoft.com/office/officeart/2005/8/layout/orgChart1"/>
    <dgm:cxn modelId="{676F03FC-467B-4421-9D18-9AC220F23EA0}" type="presParOf" srcId="{BAA3F3EF-49C6-45F3-B64B-417BCBB64000}" destId="{82E36561-637B-48F9-A4B1-7748889F37CE}" srcOrd="0" destOrd="0" presId="urn:microsoft.com/office/officeart/2005/8/layout/orgChart1"/>
    <dgm:cxn modelId="{6B196BA2-1C35-41BF-8E74-A65E1E48AFA5}" type="presParOf" srcId="{BAA3F3EF-49C6-45F3-B64B-417BCBB64000}" destId="{A6008504-8DC6-42A1-9FCE-73A7CF244CD8}" srcOrd="1" destOrd="0" presId="urn:microsoft.com/office/officeart/2005/8/layout/orgChart1"/>
    <dgm:cxn modelId="{109E43D1-A42E-4D5F-A923-E4B6C12D1EF3}" type="presParOf" srcId="{33A47AF9-DFEE-44B9-83F9-E17EBF563E0B}" destId="{505D8106-67F6-4502-BC37-F06BE52726AC}" srcOrd="1" destOrd="0" presId="urn:microsoft.com/office/officeart/2005/8/layout/orgChart1"/>
    <dgm:cxn modelId="{1A90196D-6598-4A37-ABAE-58CF21AD9CD5}" type="presParOf" srcId="{33A47AF9-DFEE-44B9-83F9-E17EBF563E0B}" destId="{FC9B5E9B-464E-475A-8121-CAA1AE6CF098}" srcOrd="2" destOrd="0" presId="urn:microsoft.com/office/officeart/2005/8/layout/orgChart1"/>
    <dgm:cxn modelId="{7681B76E-589D-483E-B433-81C20AF9DA3D}" type="presParOf" srcId="{64336052-5D79-4141-A954-51052B6DB1C4}" destId="{BAC663F5-0DEB-426D-9493-E5AFAE854368}" srcOrd="2" destOrd="0" presId="urn:microsoft.com/office/officeart/2005/8/layout/orgChart1"/>
    <dgm:cxn modelId="{16524EA9-384C-4A29-B57B-E3D3732EDD98}" type="presParOf" srcId="{2A4FA0D1-7221-4A36-AF72-880098588EEB}" destId="{8BB7AF25-C02E-4F7C-B461-169426B8A6EA}" srcOrd="6" destOrd="0" presId="urn:microsoft.com/office/officeart/2005/8/layout/orgChart1"/>
    <dgm:cxn modelId="{EEE9F382-9ED3-43B8-AE7D-523315307781}" type="presParOf" srcId="{2A4FA0D1-7221-4A36-AF72-880098588EEB}" destId="{6066BC48-9883-4E8A-AEE6-5D4BFDD7A40E}" srcOrd="7" destOrd="0" presId="urn:microsoft.com/office/officeart/2005/8/layout/orgChart1"/>
    <dgm:cxn modelId="{856F062F-9325-47F9-B9A7-5002DF18A4C3}" type="presParOf" srcId="{6066BC48-9883-4E8A-AEE6-5D4BFDD7A40E}" destId="{D66D2373-361A-4FBC-A3F6-3DBB3368C4BC}" srcOrd="0" destOrd="0" presId="urn:microsoft.com/office/officeart/2005/8/layout/orgChart1"/>
    <dgm:cxn modelId="{9F89B02A-6C37-4114-9602-AAD19140EDDC}" type="presParOf" srcId="{D66D2373-361A-4FBC-A3F6-3DBB3368C4BC}" destId="{53814052-7BE5-48F0-A816-EABB1594CEB9}" srcOrd="0" destOrd="0" presId="urn:microsoft.com/office/officeart/2005/8/layout/orgChart1"/>
    <dgm:cxn modelId="{960E9CFB-EEB7-4EDA-B34A-E902DA436A32}" type="presParOf" srcId="{D66D2373-361A-4FBC-A3F6-3DBB3368C4BC}" destId="{B46261E5-6B6D-4B29-9634-B01FCE08174A}" srcOrd="1" destOrd="0" presId="urn:microsoft.com/office/officeart/2005/8/layout/orgChart1"/>
    <dgm:cxn modelId="{F19CD94E-2551-4A08-BCDD-A836F44EA5DA}" type="presParOf" srcId="{6066BC48-9883-4E8A-AEE6-5D4BFDD7A40E}" destId="{0AB04A6C-6BB4-4798-8482-9B78B49ADFF9}" srcOrd="1" destOrd="0" presId="urn:microsoft.com/office/officeart/2005/8/layout/orgChart1"/>
    <dgm:cxn modelId="{E44F8FAC-9892-456C-B6F2-26B9097039E3}" type="presParOf" srcId="{0AB04A6C-6BB4-4798-8482-9B78B49ADFF9}" destId="{16D3F42B-2606-4D3A-9B77-65B7896DA4D4}" srcOrd="0" destOrd="0" presId="urn:microsoft.com/office/officeart/2005/8/layout/orgChart1"/>
    <dgm:cxn modelId="{82FA6FC7-8758-48FA-9AB8-F0986D3CBF04}" type="presParOf" srcId="{0AB04A6C-6BB4-4798-8482-9B78B49ADFF9}" destId="{8616AF2A-2915-44B3-9822-EF33D6463967}" srcOrd="1" destOrd="0" presId="urn:microsoft.com/office/officeart/2005/8/layout/orgChart1"/>
    <dgm:cxn modelId="{4070D8F7-CDA2-418F-B6B1-3FF5F85B16AE}" type="presParOf" srcId="{8616AF2A-2915-44B3-9822-EF33D6463967}" destId="{31287AA9-1777-493B-9EEF-501332B03F03}" srcOrd="0" destOrd="0" presId="urn:microsoft.com/office/officeart/2005/8/layout/orgChart1"/>
    <dgm:cxn modelId="{BA69C351-5F54-4194-A017-9CB717518240}" type="presParOf" srcId="{31287AA9-1777-493B-9EEF-501332B03F03}" destId="{92679F30-A037-4081-9A66-B4B8DB8F548F}" srcOrd="0" destOrd="0" presId="urn:microsoft.com/office/officeart/2005/8/layout/orgChart1"/>
    <dgm:cxn modelId="{FBFE2EA8-77CE-46E8-A6DE-0990A3651D32}" type="presParOf" srcId="{31287AA9-1777-493B-9EEF-501332B03F03}" destId="{F692A408-C52B-416D-BEEA-BC39F2FEB2F3}" srcOrd="1" destOrd="0" presId="urn:microsoft.com/office/officeart/2005/8/layout/orgChart1"/>
    <dgm:cxn modelId="{CC2EC664-35A9-4D4D-BE08-6BA576604A98}" type="presParOf" srcId="{8616AF2A-2915-44B3-9822-EF33D6463967}" destId="{CF710020-E458-46B5-B038-2B6C64E45F48}" srcOrd="1" destOrd="0" presId="urn:microsoft.com/office/officeart/2005/8/layout/orgChart1"/>
    <dgm:cxn modelId="{D104382D-82C4-4D1F-8B30-8E542A543EC4}" type="presParOf" srcId="{CF710020-E458-46B5-B038-2B6C64E45F48}" destId="{6FBD7987-3B96-46BE-A71B-53A511078C3B}" srcOrd="0" destOrd="0" presId="urn:microsoft.com/office/officeart/2005/8/layout/orgChart1"/>
    <dgm:cxn modelId="{A1200982-4F0A-44C2-A50B-DD2E5F9143FC}" type="presParOf" srcId="{CF710020-E458-46B5-B038-2B6C64E45F48}" destId="{8B44E84A-2875-4CA2-85D1-B835A2ACDD79}" srcOrd="1" destOrd="0" presId="urn:microsoft.com/office/officeart/2005/8/layout/orgChart1"/>
    <dgm:cxn modelId="{E5804938-EB2B-4FEB-A1ED-19B4C3E164BB}" type="presParOf" srcId="{8B44E84A-2875-4CA2-85D1-B835A2ACDD79}" destId="{4DF33E61-FD34-4934-9D15-57BFA45F1919}" srcOrd="0" destOrd="0" presId="urn:microsoft.com/office/officeart/2005/8/layout/orgChart1"/>
    <dgm:cxn modelId="{A2CF2AE7-FA1B-4079-8446-065129D4EA1E}" type="presParOf" srcId="{4DF33E61-FD34-4934-9D15-57BFA45F1919}" destId="{6BF3309D-D538-44B1-9C8A-C898D1ACFE97}" srcOrd="0" destOrd="0" presId="urn:microsoft.com/office/officeart/2005/8/layout/orgChart1"/>
    <dgm:cxn modelId="{AFCC64D2-7AB1-46DF-BA07-40AB3F48EB5B}" type="presParOf" srcId="{4DF33E61-FD34-4934-9D15-57BFA45F1919}" destId="{C188E229-8990-4D63-8CE9-EA03066FA86A}" srcOrd="1" destOrd="0" presId="urn:microsoft.com/office/officeart/2005/8/layout/orgChart1"/>
    <dgm:cxn modelId="{B439FC77-5551-430C-8F95-2FEF91A9C4E9}" type="presParOf" srcId="{8B44E84A-2875-4CA2-85D1-B835A2ACDD79}" destId="{28E1BEA2-56A7-4289-9BAD-ACD39E3B5724}" srcOrd="1" destOrd="0" presId="urn:microsoft.com/office/officeart/2005/8/layout/orgChart1"/>
    <dgm:cxn modelId="{6F610F69-058C-45E9-81A6-5E5815A086E1}" type="presParOf" srcId="{28E1BEA2-56A7-4289-9BAD-ACD39E3B5724}" destId="{C0360876-BD64-43DD-971B-3316825CD273}" srcOrd="0" destOrd="0" presId="urn:microsoft.com/office/officeart/2005/8/layout/orgChart1"/>
    <dgm:cxn modelId="{06FDD68D-C31B-4279-B674-A1FAAACC57FF}" type="presParOf" srcId="{28E1BEA2-56A7-4289-9BAD-ACD39E3B5724}" destId="{DA5E2627-4623-44D8-B2DB-82CB7FD1E195}" srcOrd="1" destOrd="0" presId="urn:microsoft.com/office/officeart/2005/8/layout/orgChart1"/>
    <dgm:cxn modelId="{9C303786-69A5-4051-88C9-9B1B734FFD8F}" type="presParOf" srcId="{DA5E2627-4623-44D8-B2DB-82CB7FD1E195}" destId="{B080C246-67BD-4F0D-B079-D5040175C0A2}" srcOrd="0" destOrd="0" presId="urn:microsoft.com/office/officeart/2005/8/layout/orgChart1"/>
    <dgm:cxn modelId="{2A10FE45-0E07-4747-BA1D-1171CD29AE7B}" type="presParOf" srcId="{B080C246-67BD-4F0D-B079-D5040175C0A2}" destId="{B1796789-5F42-42BE-BAC6-3ED5F7B3C7A5}" srcOrd="0" destOrd="0" presId="urn:microsoft.com/office/officeart/2005/8/layout/orgChart1"/>
    <dgm:cxn modelId="{3DF598D0-4754-4F7D-A512-4A17AB590C20}" type="presParOf" srcId="{B080C246-67BD-4F0D-B079-D5040175C0A2}" destId="{8B6BB162-2879-45C3-9D97-5C083FAE4F02}" srcOrd="1" destOrd="0" presId="urn:microsoft.com/office/officeart/2005/8/layout/orgChart1"/>
    <dgm:cxn modelId="{0EB6710E-0CFB-4DE2-BFEE-E990ABA072D2}" type="presParOf" srcId="{DA5E2627-4623-44D8-B2DB-82CB7FD1E195}" destId="{73ED94D8-5933-4609-AF78-2D9D90A3FA0D}" srcOrd="1" destOrd="0" presId="urn:microsoft.com/office/officeart/2005/8/layout/orgChart1"/>
    <dgm:cxn modelId="{0F27F4A7-F74B-440D-9E4B-DBE66B38B24E}" type="presParOf" srcId="{73ED94D8-5933-4609-AF78-2D9D90A3FA0D}" destId="{66F560ED-B9A3-4A08-8748-762A53505A7D}" srcOrd="0" destOrd="0" presId="urn:microsoft.com/office/officeart/2005/8/layout/orgChart1"/>
    <dgm:cxn modelId="{BA9D3C1A-C769-4E89-8E41-4E06C951E2F3}" type="presParOf" srcId="{73ED94D8-5933-4609-AF78-2D9D90A3FA0D}" destId="{007CE332-94EB-44A4-8552-DE5069A02FD5}" srcOrd="1" destOrd="0" presId="urn:microsoft.com/office/officeart/2005/8/layout/orgChart1"/>
    <dgm:cxn modelId="{406D4CBB-2D31-466D-8720-5904CF0F2120}" type="presParOf" srcId="{007CE332-94EB-44A4-8552-DE5069A02FD5}" destId="{9C86EBF0-3BB8-4B1F-9986-0F2944FB24AA}" srcOrd="0" destOrd="0" presId="urn:microsoft.com/office/officeart/2005/8/layout/orgChart1"/>
    <dgm:cxn modelId="{0E3454AA-B743-4E50-869E-7B1A06DB809B}" type="presParOf" srcId="{9C86EBF0-3BB8-4B1F-9986-0F2944FB24AA}" destId="{E3A99A08-4441-4EEA-9F71-AA81330CD93A}" srcOrd="0" destOrd="0" presId="urn:microsoft.com/office/officeart/2005/8/layout/orgChart1"/>
    <dgm:cxn modelId="{11DCBADB-A968-4BDB-A881-8413B3C2733C}" type="presParOf" srcId="{9C86EBF0-3BB8-4B1F-9986-0F2944FB24AA}" destId="{E22D2DC3-0A84-46FB-8C20-8AD30C350B8D}" srcOrd="1" destOrd="0" presId="urn:microsoft.com/office/officeart/2005/8/layout/orgChart1"/>
    <dgm:cxn modelId="{80BFF984-FE26-4072-A6E4-36EEE0ADB1D7}" type="presParOf" srcId="{007CE332-94EB-44A4-8552-DE5069A02FD5}" destId="{7479F1EA-3E99-4797-BAEE-F518FA76AA31}" srcOrd="1" destOrd="0" presId="urn:microsoft.com/office/officeart/2005/8/layout/orgChart1"/>
    <dgm:cxn modelId="{AB00A987-67D4-4732-A24B-5B87C9C41905}" type="presParOf" srcId="{007CE332-94EB-44A4-8552-DE5069A02FD5}" destId="{85A04C15-F098-4A2C-BDEF-9561EFCDEAC4}" srcOrd="2" destOrd="0" presId="urn:microsoft.com/office/officeart/2005/8/layout/orgChart1"/>
    <dgm:cxn modelId="{F698FBE7-8EDA-420A-8DE2-1F6BC07F53B6}" type="presParOf" srcId="{DA5E2627-4623-44D8-B2DB-82CB7FD1E195}" destId="{2E395B17-7B32-440E-BBB2-12EB05AD5DFA}" srcOrd="2" destOrd="0" presId="urn:microsoft.com/office/officeart/2005/8/layout/orgChart1"/>
    <dgm:cxn modelId="{24FE49A5-ECF9-49A6-835D-C052E9D05FE2}" type="presParOf" srcId="{8B44E84A-2875-4CA2-85D1-B835A2ACDD79}" destId="{64398784-57F8-480E-B3E6-4ADC54D55911}" srcOrd="2" destOrd="0" presId="urn:microsoft.com/office/officeart/2005/8/layout/orgChart1"/>
    <dgm:cxn modelId="{0A1367DB-21D9-4A29-8D48-230D458C31E7}" type="presParOf" srcId="{8616AF2A-2915-44B3-9822-EF33D6463967}" destId="{FB94097C-7BBB-4AAA-ADD9-535F159E1452}" srcOrd="2" destOrd="0" presId="urn:microsoft.com/office/officeart/2005/8/layout/orgChart1"/>
    <dgm:cxn modelId="{9936E9BC-6988-4E5F-8536-344451043C6B}" type="presParOf" srcId="{6066BC48-9883-4E8A-AEE6-5D4BFDD7A40E}" destId="{38A8547C-564D-436E-8FB7-0763CC7DA369}" srcOrd="2" destOrd="0" presId="urn:microsoft.com/office/officeart/2005/8/layout/orgChart1"/>
    <dgm:cxn modelId="{4BD45E5A-EEAA-44F3-AD71-4D3814A0C3FF}" type="presParOf" srcId="{2A4FA0D1-7221-4A36-AF72-880098588EEB}" destId="{823E529A-5A00-4389-8B27-8541C8D8C328}" srcOrd="8" destOrd="0" presId="urn:microsoft.com/office/officeart/2005/8/layout/orgChart1"/>
    <dgm:cxn modelId="{CF2C6104-806C-4575-8E4F-82C861628B11}" type="presParOf" srcId="{2A4FA0D1-7221-4A36-AF72-880098588EEB}" destId="{81988B94-E062-4E01-9B4C-B5554CE6605F}" srcOrd="9" destOrd="0" presId="urn:microsoft.com/office/officeart/2005/8/layout/orgChart1"/>
    <dgm:cxn modelId="{78DFEFFF-7185-49A9-9273-39E47C3174FF}" type="presParOf" srcId="{81988B94-E062-4E01-9B4C-B5554CE6605F}" destId="{82FA6362-27B0-4015-AA0B-1ADCD54B3CCD}" srcOrd="0" destOrd="0" presId="urn:microsoft.com/office/officeart/2005/8/layout/orgChart1"/>
    <dgm:cxn modelId="{0A921969-828D-4E9F-804E-CF82BA8EBEF3}" type="presParOf" srcId="{82FA6362-27B0-4015-AA0B-1ADCD54B3CCD}" destId="{50EE1AB9-3784-4E98-92C1-89958FFA84C7}" srcOrd="0" destOrd="0" presId="urn:microsoft.com/office/officeart/2005/8/layout/orgChart1"/>
    <dgm:cxn modelId="{840DFF5B-F257-452E-B9FA-B79C0A2F3109}" type="presParOf" srcId="{82FA6362-27B0-4015-AA0B-1ADCD54B3CCD}" destId="{E3664089-4761-428E-890D-90EF4054143D}" srcOrd="1" destOrd="0" presId="urn:microsoft.com/office/officeart/2005/8/layout/orgChart1"/>
    <dgm:cxn modelId="{430C2FEE-3B00-4947-AF49-A67B786B79D2}" type="presParOf" srcId="{81988B94-E062-4E01-9B4C-B5554CE6605F}" destId="{2BA43223-BB77-4B64-8AA5-F47793F7509A}" srcOrd="1" destOrd="0" presId="urn:microsoft.com/office/officeart/2005/8/layout/orgChart1"/>
    <dgm:cxn modelId="{09092807-6997-4723-BC07-09267681A6F8}" type="presParOf" srcId="{2BA43223-BB77-4B64-8AA5-F47793F7509A}" destId="{EA815C54-4BC7-4AFC-A20F-C40E5D39DC1E}" srcOrd="0" destOrd="0" presId="urn:microsoft.com/office/officeart/2005/8/layout/orgChart1"/>
    <dgm:cxn modelId="{C8324D6F-73E8-42CB-ADCA-7F9C793C549E}" type="presParOf" srcId="{2BA43223-BB77-4B64-8AA5-F47793F7509A}" destId="{1EFEEB60-0327-4308-805C-684A36AA6ABA}" srcOrd="1" destOrd="0" presId="urn:microsoft.com/office/officeart/2005/8/layout/orgChart1"/>
    <dgm:cxn modelId="{CB5890E9-AF9B-489E-A81D-6C5918AFC834}" type="presParOf" srcId="{1EFEEB60-0327-4308-805C-684A36AA6ABA}" destId="{EA796007-3FB3-497A-BD4C-2DD6B6E91575}" srcOrd="0" destOrd="0" presId="urn:microsoft.com/office/officeart/2005/8/layout/orgChart1"/>
    <dgm:cxn modelId="{9A09E6D8-1D9C-4286-B0DC-3F004B312689}" type="presParOf" srcId="{EA796007-3FB3-497A-BD4C-2DD6B6E91575}" destId="{C6537D6A-2F0B-4B04-B7B6-F4652A4EE723}" srcOrd="0" destOrd="0" presId="urn:microsoft.com/office/officeart/2005/8/layout/orgChart1"/>
    <dgm:cxn modelId="{E1C2C4AE-BBD0-4469-BDF3-CF984E8C4DE4}" type="presParOf" srcId="{EA796007-3FB3-497A-BD4C-2DD6B6E91575}" destId="{F853AC54-19FD-4885-8F3D-B24079F0BB42}" srcOrd="1" destOrd="0" presId="urn:microsoft.com/office/officeart/2005/8/layout/orgChart1"/>
    <dgm:cxn modelId="{91C5F400-ECDE-4D40-8EFB-D5FD829C5440}" type="presParOf" srcId="{1EFEEB60-0327-4308-805C-684A36AA6ABA}" destId="{D10B8EEF-35B2-47BD-8298-FB4BF867C4DC}" srcOrd="1" destOrd="0" presId="urn:microsoft.com/office/officeart/2005/8/layout/orgChart1"/>
    <dgm:cxn modelId="{82C2BB59-226F-4C78-B08F-F3F2FAA8721F}" type="presParOf" srcId="{D10B8EEF-35B2-47BD-8298-FB4BF867C4DC}" destId="{FC87519A-57A6-4BB3-9963-D6A939114334}" srcOrd="0" destOrd="0" presId="urn:microsoft.com/office/officeart/2005/8/layout/orgChart1"/>
    <dgm:cxn modelId="{5499C52A-6C05-4EA7-A23E-19177C49A01D}" type="presParOf" srcId="{D10B8EEF-35B2-47BD-8298-FB4BF867C4DC}" destId="{661CA8EB-C3C1-4F59-A0F6-0E9D25E86AED}" srcOrd="1" destOrd="0" presId="urn:microsoft.com/office/officeart/2005/8/layout/orgChart1"/>
    <dgm:cxn modelId="{067D0C72-706E-48E7-B72C-BDEF1F2A83C1}" type="presParOf" srcId="{661CA8EB-C3C1-4F59-A0F6-0E9D25E86AED}" destId="{2302DF6E-63DA-4C6D-A7FB-91B4AB164BAF}" srcOrd="0" destOrd="0" presId="urn:microsoft.com/office/officeart/2005/8/layout/orgChart1"/>
    <dgm:cxn modelId="{DE9EDC39-6281-40F6-B9F2-51D0A1B49A8B}" type="presParOf" srcId="{2302DF6E-63DA-4C6D-A7FB-91B4AB164BAF}" destId="{6D4E3E5E-B900-4CC1-991F-6AB949918901}" srcOrd="0" destOrd="0" presId="urn:microsoft.com/office/officeart/2005/8/layout/orgChart1"/>
    <dgm:cxn modelId="{0C211727-1AAF-4983-92C1-D5E0D4143801}" type="presParOf" srcId="{2302DF6E-63DA-4C6D-A7FB-91B4AB164BAF}" destId="{2C76F649-FB89-492B-A7FE-A201BD2B8122}" srcOrd="1" destOrd="0" presId="urn:microsoft.com/office/officeart/2005/8/layout/orgChart1"/>
    <dgm:cxn modelId="{01EFE8BB-3108-4AAA-BE82-8A1B7534520C}" type="presParOf" srcId="{661CA8EB-C3C1-4F59-A0F6-0E9D25E86AED}" destId="{5716C49D-56B8-4D16-917D-8415C336DC2D}" srcOrd="1" destOrd="0" presId="urn:microsoft.com/office/officeart/2005/8/layout/orgChart1"/>
    <dgm:cxn modelId="{26541D8E-B15C-4062-B9ED-904CEA9B4535}" type="presParOf" srcId="{661CA8EB-C3C1-4F59-A0F6-0E9D25E86AED}" destId="{8B8D448F-F721-47C9-B0DD-8D36EAE6240E}" srcOrd="2" destOrd="0" presId="urn:microsoft.com/office/officeart/2005/8/layout/orgChart1"/>
    <dgm:cxn modelId="{B484264C-D763-4167-B9C4-C57CDFAB9AB9}" type="presParOf" srcId="{1EFEEB60-0327-4308-805C-684A36AA6ABA}" destId="{B9C5A3F4-DAF4-4853-A86D-410933E7A9A3}" srcOrd="2" destOrd="0" presId="urn:microsoft.com/office/officeart/2005/8/layout/orgChart1"/>
    <dgm:cxn modelId="{D902378D-1165-4D20-AA90-2D02F47A6C7D}" type="presParOf" srcId="{81988B94-E062-4E01-9B4C-B5554CE6605F}" destId="{FD9C19A4-AB74-43BB-8D5D-2B5F508A9958}" srcOrd="2" destOrd="0" presId="urn:microsoft.com/office/officeart/2005/8/layout/orgChart1"/>
    <dgm:cxn modelId="{46BEB52C-4904-476D-8AE8-937DCD460EBD}" type="presParOf" srcId="{951D22F9-3629-4A11-A1B0-FAEBA9032DA0}" destId="{A1FC6270-3F4C-4F9E-9216-A569206F8CD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E2F31-5B35-471A-A930-E4BB2E2F791E}">
      <dsp:nvSpPr>
        <dsp:cNvPr id="0" name=""/>
        <dsp:cNvSpPr/>
      </dsp:nvSpPr>
      <dsp:spPr>
        <a:xfrm>
          <a:off x="478800" y="1095669"/>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741A7-AFA3-4200-98C1-B775C89F1923}">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F6C522-F905-4656-B71D-101F33312131}">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Investigation into the target audience’s transition to further education </a:t>
          </a:r>
        </a:p>
      </dsp:txBody>
      <dsp:txXfrm>
        <a:off x="127800" y="2535669"/>
        <a:ext cx="1800000" cy="720000"/>
      </dsp:txXfrm>
    </dsp:sp>
    <dsp:sp modelId="{E12771DE-7322-4224-A68F-6E9D9FAB6195}">
      <dsp:nvSpPr>
        <dsp:cNvPr id="0" name=""/>
        <dsp:cNvSpPr/>
      </dsp:nvSpPr>
      <dsp:spPr>
        <a:xfrm>
          <a:off x="2593800" y="1095669"/>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5350FC-05FF-47F1-9735-15459344A745}">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4EF0FC-7FAF-4C1A-89A5-6569D1C6D97A}">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Marketing to people who are under 16</a:t>
          </a:r>
          <a:endParaRPr lang="en-US" sz="1200" kern="1200"/>
        </a:p>
      </dsp:txBody>
      <dsp:txXfrm>
        <a:off x="2242800" y="2535669"/>
        <a:ext cx="1800000" cy="720000"/>
      </dsp:txXfrm>
    </dsp:sp>
    <dsp:sp modelId="{B4F701C6-D519-4D4C-BBC1-85C0C49EB4F0}">
      <dsp:nvSpPr>
        <dsp:cNvPr id="0" name=""/>
        <dsp:cNvSpPr/>
      </dsp:nvSpPr>
      <dsp:spPr>
        <a:xfrm>
          <a:off x="4708800" y="1095669"/>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45281-EF54-43F4-A85C-6398111EC738}">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8231B0-0A2A-41E8-85EE-4D896A873BFF}">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Reward applications and reward systems</a:t>
          </a:r>
          <a:endParaRPr lang="en-US" sz="1200" kern="1200"/>
        </a:p>
      </dsp:txBody>
      <dsp:txXfrm>
        <a:off x="4357800" y="2535669"/>
        <a:ext cx="1800000" cy="720000"/>
      </dsp:txXfrm>
    </dsp:sp>
    <dsp:sp modelId="{0A591339-0930-4CC0-AA41-4AF3FDF99A7D}">
      <dsp:nvSpPr>
        <dsp:cNvPr id="0" name=""/>
        <dsp:cNvSpPr/>
      </dsp:nvSpPr>
      <dsp:spPr>
        <a:xfrm>
          <a:off x="8932519" y="1054373"/>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42D95A-4800-4BFB-BE34-C29D45B87515}">
      <dsp:nvSpPr>
        <dsp:cNvPr id="0" name=""/>
        <dsp:cNvSpPr/>
      </dsp:nvSpPr>
      <dsp:spPr>
        <a:xfrm>
          <a:off x="9185177" y="128837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DC1DC1-621A-4514-A0CC-8B7A5D9B247D}">
      <dsp:nvSpPr>
        <dsp:cNvPr id="0" name=""/>
        <dsp:cNvSpPr/>
      </dsp:nvSpPr>
      <dsp:spPr>
        <a:xfrm>
          <a:off x="8544204" y="2386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Potential methods for solving the problem</a:t>
          </a:r>
          <a:endParaRPr lang="en-US" sz="1200" kern="1200" dirty="0"/>
        </a:p>
      </dsp:txBody>
      <dsp:txXfrm>
        <a:off x="8544204" y="2386377"/>
        <a:ext cx="1800000" cy="720000"/>
      </dsp:txXfrm>
    </dsp:sp>
    <dsp:sp modelId="{4BD87A38-12E8-4A1D-B986-3B4DE3F4D6F4}">
      <dsp:nvSpPr>
        <dsp:cNvPr id="0" name=""/>
        <dsp:cNvSpPr/>
      </dsp:nvSpPr>
      <dsp:spPr>
        <a:xfrm>
          <a:off x="6867401" y="1054373"/>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1D425-EC5C-4169-A34A-D077A3917B07}">
      <dsp:nvSpPr>
        <dsp:cNvPr id="0" name=""/>
        <dsp:cNvSpPr/>
      </dsp:nvSpPr>
      <dsp:spPr>
        <a:xfrm>
          <a:off x="7082737" y="128837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95FA1-4BE1-4674-85DD-CA751D28E1B7}">
      <dsp:nvSpPr>
        <dsp:cNvPr id="0" name=""/>
        <dsp:cNvSpPr/>
      </dsp:nvSpPr>
      <dsp:spPr>
        <a:xfrm>
          <a:off x="6516396" y="246102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Questioning methods and techniques  </a:t>
          </a:r>
          <a:endParaRPr lang="en-US" sz="1200" kern="1200" dirty="0"/>
        </a:p>
      </dsp:txBody>
      <dsp:txXfrm>
        <a:off x="6516396" y="2461026"/>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4B80E-C582-44C6-91E8-09364D38D17B}">
      <dsp:nvSpPr>
        <dsp:cNvPr id="0" name=""/>
        <dsp:cNvSpPr/>
      </dsp:nvSpPr>
      <dsp:spPr>
        <a:xfrm>
          <a:off x="3364992" y="2124"/>
          <a:ext cx="3785616" cy="140228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a:t>ASA regulations</a:t>
          </a:r>
          <a:endParaRPr lang="en-US" sz="2700" kern="1200"/>
        </a:p>
      </dsp:txBody>
      <dsp:txXfrm>
        <a:off x="3433446" y="70578"/>
        <a:ext cx="3648708" cy="1265378"/>
      </dsp:txXfrm>
    </dsp:sp>
    <dsp:sp modelId="{39D18F66-612F-479E-BB03-EE12AFED9C68}">
      <dsp:nvSpPr>
        <dsp:cNvPr id="0" name=""/>
        <dsp:cNvSpPr/>
      </dsp:nvSpPr>
      <dsp:spPr>
        <a:xfrm>
          <a:off x="3364992" y="1474525"/>
          <a:ext cx="3785616" cy="1402286"/>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a:t>Competition</a:t>
          </a:r>
          <a:endParaRPr lang="en-US" sz="2700" kern="1200"/>
        </a:p>
      </dsp:txBody>
      <dsp:txXfrm>
        <a:off x="3433446" y="1542979"/>
        <a:ext cx="3648708" cy="1265378"/>
      </dsp:txXfrm>
    </dsp:sp>
    <dsp:sp modelId="{4E2176AD-0A2B-47D9-902C-8A4095E0742F}">
      <dsp:nvSpPr>
        <dsp:cNvPr id="0" name=""/>
        <dsp:cNvSpPr/>
      </dsp:nvSpPr>
      <dsp:spPr>
        <a:xfrm>
          <a:off x="3364992" y="2946926"/>
          <a:ext cx="3785616" cy="140228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a:t>How the NPTC group currently markets towards adolescents  </a:t>
          </a:r>
          <a:endParaRPr lang="en-US" sz="2700" kern="1200"/>
        </a:p>
      </dsp:txBody>
      <dsp:txXfrm>
        <a:off x="3433446" y="3015380"/>
        <a:ext cx="3648708" cy="1265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8A3BD-57AF-4399-921F-33E7F8DAD8C9}">
      <dsp:nvSpPr>
        <dsp:cNvPr id="0" name=""/>
        <dsp:cNvSpPr/>
      </dsp:nvSpPr>
      <dsp:spPr>
        <a:xfrm>
          <a:off x="2250914" y="29640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5B0F1-8799-43B0-AF65-0DA859D71DD6}">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7DCBA-D0CE-44DB-834B-8C49D5A59FC2}">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Main use of Rewards applications and rewards systems </a:t>
          </a:r>
          <a:endParaRPr lang="en-US" sz="1700" kern="1200"/>
        </a:p>
      </dsp:txBody>
      <dsp:txXfrm>
        <a:off x="1548914" y="3176402"/>
        <a:ext cx="3600000" cy="720000"/>
      </dsp:txXfrm>
    </dsp:sp>
    <dsp:sp modelId="{3799FF0A-5121-4CFA-B957-D0C910941145}">
      <dsp:nvSpPr>
        <dsp:cNvPr id="0" name=""/>
        <dsp:cNvSpPr/>
      </dsp:nvSpPr>
      <dsp:spPr>
        <a:xfrm>
          <a:off x="6480914" y="29640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6F0E1-A9F9-4FDA-A60A-68D5695800F0}">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6F9E46-96F9-4D45-8559-CBBDD6052171}">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Existing rewards applications and reward systems </a:t>
          </a:r>
          <a:endParaRPr lang="en-US" sz="1700" kern="1200"/>
        </a:p>
      </dsp:txBody>
      <dsp:txXfrm>
        <a:off x="5778914" y="317640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87519A-57A6-4BB3-9963-D6A939114334}">
      <dsp:nvSpPr>
        <dsp:cNvPr id="0" name=""/>
        <dsp:cNvSpPr/>
      </dsp:nvSpPr>
      <dsp:spPr>
        <a:xfrm>
          <a:off x="7729136" y="2524994"/>
          <a:ext cx="197232" cy="604847"/>
        </a:xfrm>
        <a:custGeom>
          <a:avLst/>
          <a:gdLst/>
          <a:ahLst/>
          <a:cxnLst/>
          <a:rect l="0" t="0" r="0" b="0"/>
          <a:pathLst>
            <a:path>
              <a:moveTo>
                <a:pt x="0" y="0"/>
              </a:moveTo>
              <a:lnTo>
                <a:pt x="0" y="604847"/>
              </a:lnTo>
              <a:lnTo>
                <a:pt x="197232" y="604847"/>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815C54-4BC7-4AFC-A20F-C40E5D39DC1E}">
      <dsp:nvSpPr>
        <dsp:cNvPr id="0" name=""/>
        <dsp:cNvSpPr/>
      </dsp:nvSpPr>
      <dsp:spPr>
        <a:xfrm>
          <a:off x="8209370" y="1591425"/>
          <a:ext cx="91440" cy="276126"/>
        </a:xfrm>
        <a:custGeom>
          <a:avLst/>
          <a:gdLst/>
          <a:ahLst/>
          <a:cxnLst/>
          <a:rect l="0" t="0" r="0" b="0"/>
          <a:pathLst>
            <a:path>
              <a:moveTo>
                <a:pt x="45720" y="0"/>
              </a:moveTo>
              <a:lnTo>
                <a:pt x="45720" y="27612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3E529A-5A00-4389-8B27-8541C8D8C328}">
      <dsp:nvSpPr>
        <dsp:cNvPr id="0" name=""/>
        <dsp:cNvSpPr/>
      </dsp:nvSpPr>
      <dsp:spPr>
        <a:xfrm>
          <a:off x="4715161" y="657856"/>
          <a:ext cx="3539929" cy="276126"/>
        </a:xfrm>
        <a:custGeom>
          <a:avLst/>
          <a:gdLst/>
          <a:ahLst/>
          <a:cxnLst/>
          <a:rect l="0" t="0" r="0" b="0"/>
          <a:pathLst>
            <a:path>
              <a:moveTo>
                <a:pt x="0" y="0"/>
              </a:moveTo>
              <a:lnTo>
                <a:pt x="0" y="138063"/>
              </a:lnTo>
              <a:lnTo>
                <a:pt x="3539929" y="138063"/>
              </a:lnTo>
              <a:lnTo>
                <a:pt x="3539929" y="276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F560ED-B9A3-4A08-8748-762A53505A7D}">
      <dsp:nvSpPr>
        <dsp:cNvPr id="0" name=""/>
        <dsp:cNvSpPr/>
      </dsp:nvSpPr>
      <dsp:spPr>
        <a:xfrm>
          <a:off x="6138124" y="4392131"/>
          <a:ext cx="197232" cy="604847"/>
        </a:xfrm>
        <a:custGeom>
          <a:avLst/>
          <a:gdLst/>
          <a:ahLst/>
          <a:cxnLst/>
          <a:rect l="0" t="0" r="0" b="0"/>
          <a:pathLst>
            <a:path>
              <a:moveTo>
                <a:pt x="0" y="0"/>
              </a:moveTo>
              <a:lnTo>
                <a:pt x="0" y="604847"/>
              </a:lnTo>
              <a:lnTo>
                <a:pt x="197232" y="604847"/>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360876-BD64-43DD-971B-3316825CD273}">
      <dsp:nvSpPr>
        <dsp:cNvPr id="0" name=""/>
        <dsp:cNvSpPr/>
      </dsp:nvSpPr>
      <dsp:spPr>
        <a:xfrm>
          <a:off x="6618358" y="3458562"/>
          <a:ext cx="91440" cy="276126"/>
        </a:xfrm>
        <a:custGeom>
          <a:avLst/>
          <a:gdLst/>
          <a:ahLst/>
          <a:cxnLst/>
          <a:rect l="0" t="0" r="0" b="0"/>
          <a:pathLst>
            <a:path>
              <a:moveTo>
                <a:pt x="45720" y="0"/>
              </a:moveTo>
              <a:lnTo>
                <a:pt x="45720" y="27612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BD7987-3B96-46BE-A71B-53A511078C3B}">
      <dsp:nvSpPr>
        <dsp:cNvPr id="0" name=""/>
        <dsp:cNvSpPr/>
      </dsp:nvSpPr>
      <dsp:spPr>
        <a:xfrm>
          <a:off x="6618358" y="2524994"/>
          <a:ext cx="91440" cy="276126"/>
        </a:xfrm>
        <a:custGeom>
          <a:avLst/>
          <a:gdLst/>
          <a:ahLst/>
          <a:cxnLst/>
          <a:rect l="0" t="0" r="0" b="0"/>
          <a:pathLst>
            <a:path>
              <a:moveTo>
                <a:pt x="45720" y="0"/>
              </a:moveTo>
              <a:lnTo>
                <a:pt x="45720" y="27612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6D3F42B-2606-4D3A-9B77-65B7896DA4D4}">
      <dsp:nvSpPr>
        <dsp:cNvPr id="0" name=""/>
        <dsp:cNvSpPr/>
      </dsp:nvSpPr>
      <dsp:spPr>
        <a:xfrm>
          <a:off x="6618358" y="1591425"/>
          <a:ext cx="91440" cy="276126"/>
        </a:xfrm>
        <a:custGeom>
          <a:avLst/>
          <a:gdLst/>
          <a:ahLst/>
          <a:cxnLst/>
          <a:rect l="0" t="0" r="0" b="0"/>
          <a:pathLst>
            <a:path>
              <a:moveTo>
                <a:pt x="45720" y="0"/>
              </a:moveTo>
              <a:lnTo>
                <a:pt x="45720" y="27612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B7AF25-C02E-4F7C-B461-169426B8A6EA}">
      <dsp:nvSpPr>
        <dsp:cNvPr id="0" name=""/>
        <dsp:cNvSpPr/>
      </dsp:nvSpPr>
      <dsp:spPr>
        <a:xfrm>
          <a:off x="4715161" y="657856"/>
          <a:ext cx="1948917" cy="276126"/>
        </a:xfrm>
        <a:custGeom>
          <a:avLst/>
          <a:gdLst/>
          <a:ahLst/>
          <a:cxnLst/>
          <a:rect l="0" t="0" r="0" b="0"/>
          <a:pathLst>
            <a:path>
              <a:moveTo>
                <a:pt x="0" y="0"/>
              </a:moveTo>
              <a:lnTo>
                <a:pt x="0" y="138063"/>
              </a:lnTo>
              <a:lnTo>
                <a:pt x="1948917" y="138063"/>
              </a:lnTo>
              <a:lnTo>
                <a:pt x="1948917" y="276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F544B3-54BB-4B5F-AD69-49E0450B8787}">
      <dsp:nvSpPr>
        <dsp:cNvPr id="0" name=""/>
        <dsp:cNvSpPr/>
      </dsp:nvSpPr>
      <dsp:spPr>
        <a:xfrm>
          <a:off x="3831301" y="1591425"/>
          <a:ext cx="257020" cy="538215"/>
        </a:xfrm>
        <a:custGeom>
          <a:avLst/>
          <a:gdLst/>
          <a:ahLst/>
          <a:cxnLst/>
          <a:rect l="0" t="0" r="0" b="0"/>
          <a:pathLst>
            <a:path>
              <a:moveTo>
                <a:pt x="0" y="0"/>
              </a:moveTo>
              <a:lnTo>
                <a:pt x="0" y="538215"/>
              </a:lnTo>
              <a:lnTo>
                <a:pt x="257020" y="538215"/>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EB1915-BE87-43E1-ADD3-3CEF0252599D}">
      <dsp:nvSpPr>
        <dsp:cNvPr id="0" name=""/>
        <dsp:cNvSpPr/>
      </dsp:nvSpPr>
      <dsp:spPr>
        <a:xfrm>
          <a:off x="3831301" y="1591425"/>
          <a:ext cx="238796" cy="3893100"/>
        </a:xfrm>
        <a:custGeom>
          <a:avLst/>
          <a:gdLst/>
          <a:ahLst/>
          <a:cxnLst/>
          <a:rect l="0" t="0" r="0" b="0"/>
          <a:pathLst>
            <a:path>
              <a:moveTo>
                <a:pt x="0" y="0"/>
              </a:moveTo>
              <a:lnTo>
                <a:pt x="0" y="3893100"/>
              </a:lnTo>
              <a:lnTo>
                <a:pt x="238796" y="3893100"/>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AF00E3-D69A-4C8E-897D-406DFF4AFDC0}">
      <dsp:nvSpPr>
        <dsp:cNvPr id="0" name=""/>
        <dsp:cNvSpPr/>
      </dsp:nvSpPr>
      <dsp:spPr>
        <a:xfrm>
          <a:off x="3831301" y="1591425"/>
          <a:ext cx="355308" cy="2786177"/>
        </a:xfrm>
        <a:custGeom>
          <a:avLst/>
          <a:gdLst/>
          <a:ahLst/>
          <a:cxnLst/>
          <a:rect l="0" t="0" r="0" b="0"/>
          <a:pathLst>
            <a:path>
              <a:moveTo>
                <a:pt x="0" y="0"/>
              </a:moveTo>
              <a:lnTo>
                <a:pt x="0" y="2786177"/>
              </a:lnTo>
              <a:lnTo>
                <a:pt x="355308" y="2786177"/>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F5DB89-3845-424E-9F66-7C23CD77699D}">
      <dsp:nvSpPr>
        <dsp:cNvPr id="0" name=""/>
        <dsp:cNvSpPr/>
      </dsp:nvSpPr>
      <dsp:spPr>
        <a:xfrm>
          <a:off x="3831301" y="1591425"/>
          <a:ext cx="297414" cy="1596212"/>
        </a:xfrm>
        <a:custGeom>
          <a:avLst/>
          <a:gdLst/>
          <a:ahLst/>
          <a:cxnLst/>
          <a:rect l="0" t="0" r="0" b="0"/>
          <a:pathLst>
            <a:path>
              <a:moveTo>
                <a:pt x="0" y="0"/>
              </a:moveTo>
              <a:lnTo>
                <a:pt x="0" y="1596212"/>
              </a:lnTo>
              <a:lnTo>
                <a:pt x="297414" y="1596212"/>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423A56-EA74-4A88-9917-B857694BDDF6}">
      <dsp:nvSpPr>
        <dsp:cNvPr id="0" name=""/>
        <dsp:cNvSpPr/>
      </dsp:nvSpPr>
      <dsp:spPr>
        <a:xfrm>
          <a:off x="4357255" y="657856"/>
          <a:ext cx="357905" cy="276126"/>
        </a:xfrm>
        <a:custGeom>
          <a:avLst/>
          <a:gdLst/>
          <a:ahLst/>
          <a:cxnLst/>
          <a:rect l="0" t="0" r="0" b="0"/>
          <a:pathLst>
            <a:path>
              <a:moveTo>
                <a:pt x="357905" y="0"/>
              </a:moveTo>
              <a:lnTo>
                <a:pt x="357905" y="138063"/>
              </a:lnTo>
              <a:lnTo>
                <a:pt x="0" y="138063"/>
              </a:lnTo>
              <a:lnTo>
                <a:pt x="0" y="276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1A9341-46D3-4B0A-9C45-A32F31C5391C}">
      <dsp:nvSpPr>
        <dsp:cNvPr id="0" name=""/>
        <dsp:cNvSpPr/>
      </dsp:nvSpPr>
      <dsp:spPr>
        <a:xfrm>
          <a:off x="2313080" y="1591425"/>
          <a:ext cx="91440" cy="2471985"/>
        </a:xfrm>
        <a:custGeom>
          <a:avLst/>
          <a:gdLst/>
          <a:ahLst/>
          <a:cxnLst/>
          <a:rect l="0" t="0" r="0" b="0"/>
          <a:pathLst>
            <a:path>
              <a:moveTo>
                <a:pt x="45720" y="0"/>
              </a:moveTo>
              <a:lnTo>
                <a:pt x="45720" y="2471985"/>
              </a:lnTo>
              <a:lnTo>
                <a:pt x="124442" y="2471985"/>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F3798E-EFB8-4010-8970-F3D56B87167B}">
      <dsp:nvSpPr>
        <dsp:cNvPr id="0" name=""/>
        <dsp:cNvSpPr/>
      </dsp:nvSpPr>
      <dsp:spPr>
        <a:xfrm>
          <a:off x="2313080" y="1591425"/>
          <a:ext cx="91440" cy="1538416"/>
        </a:xfrm>
        <a:custGeom>
          <a:avLst/>
          <a:gdLst/>
          <a:ahLst/>
          <a:cxnLst/>
          <a:rect l="0" t="0" r="0" b="0"/>
          <a:pathLst>
            <a:path>
              <a:moveTo>
                <a:pt x="45720" y="0"/>
              </a:moveTo>
              <a:lnTo>
                <a:pt x="45720" y="1538416"/>
              </a:lnTo>
              <a:lnTo>
                <a:pt x="124442" y="153841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4D8C0C-5410-4A1D-9C17-251268EF31AF}">
      <dsp:nvSpPr>
        <dsp:cNvPr id="0" name=""/>
        <dsp:cNvSpPr/>
      </dsp:nvSpPr>
      <dsp:spPr>
        <a:xfrm>
          <a:off x="2313080" y="1591425"/>
          <a:ext cx="91440" cy="604847"/>
        </a:xfrm>
        <a:custGeom>
          <a:avLst/>
          <a:gdLst/>
          <a:ahLst/>
          <a:cxnLst/>
          <a:rect l="0" t="0" r="0" b="0"/>
          <a:pathLst>
            <a:path>
              <a:moveTo>
                <a:pt x="45720" y="0"/>
              </a:moveTo>
              <a:lnTo>
                <a:pt x="45720" y="604847"/>
              </a:lnTo>
              <a:lnTo>
                <a:pt x="124442" y="604847"/>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DB860B-C042-43D9-AC34-40CA8D6F8C8F}">
      <dsp:nvSpPr>
        <dsp:cNvPr id="0" name=""/>
        <dsp:cNvSpPr/>
      </dsp:nvSpPr>
      <dsp:spPr>
        <a:xfrm>
          <a:off x="2884754" y="657856"/>
          <a:ext cx="1830406" cy="276126"/>
        </a:xfrm>
        <a:custGeom>
          <a:avLst/>
          <a:gdLst/>
          <a:ahLst/>
          <a:cxnLst/>
          <a:rect l="0" t="0" r="0" b="0"/>
          <a:pathLst>
            <a:path>
              <a:moveTo>
                <a:pt x="1830406" y="0"/>
              </a:moveTo>
              <a:lnTo>
                <a:pt x="1830406" y="138063"/>
              </a:lnTo>
              <a:lnTo>
                <a:pt x="0" y="138063"/>
              </a:lnTo>
              <a:lnTo>
                <a:pt x="0" y="276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34D3D4-C422-41FD-9216-145AC126D103}">
      <dsp:nvSpPr>
        <dsp:cNvPr id="0" name=""/>
        <dsp:cNvSpPr/>
      </dsp:nvSpPr>
      <dsp:spPr>
        <a:xfrm>
          <a:off x="649277" y="1591425"/>
          <a:ext cx="197232" cy="2065863"/>
        </a:xfrm>
        <a:custGeom>
          <a:avLst/>
          <a:gdLst/>
          <a:ahLst/>
          <a:cxnLst/>
          <a:rect l="0" t="0" r="0" b="0"/>
          <a:pathLst>
            <a:path>
              <a:moveTo>
                <a:pt x="0" y="0"/>
              </a:moveTo>
              <a:lnTo>
                <a:pt x="0" y="2065863"/>
              </a:lnTo>
              <a:lnTo>
                <a:pt x="197232" y="2065863"/>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5AE390-6BED-420B-84D2-6324731C2D5D}">
      <dsp:nvSpPr>
        <dsp:cNvPr id="0" name=""/>
        <dsp:cNvSpPr/>
      </dsp:nvSpPr>
      <dsp:spPr>
        <a:xfrm>
          <a:off x="649277" y="1591425"/>
          <a:ext cx="239532" cy="1301520"/>
        </a:xfrm>
        <a:custGeom>
          <a:avLst/>
          <a:gdLst/>
          <a:ahLst/>
          <a:cxnLst/>
          <a:rect l="0" t="0" r="0" b="0"/>
          <a:pathLst>
            <a:path>
              <a:moveTo>
                <a:pt x="0" y="0"/>
              </a:moveTo>
              <a:lnTo>
                <a:pt x="0" y="1301520"/>
              </a:lnTo>
              <a:lnTo>
                <a:pt x="239532" y="1301520"/>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0D802-3F0B-4363-88B1-0310C91E0BBF}">
      <dsp:nvSpPr>
        <dsp:cNvPr id="0" name=""/>
        <dsp:cNvSpPr/>
      </dsp:nvSpPr>
      <dsp:spPr>
        <a:xfrm>
          <a:off x="649277" y="1591425"/>
          <a:ext cx="211328" cy="2934516"/>
        </a:xfrm>
        <a:custGeom>
          <a:avLst/>
          <a:gdLst/>
          <a:ahLst/>
          <a:cxnLst/>
          <a:rect l="0" t="0" r="0" b="0"/>
          <a:pathLst>
            <a:path>
              <a:moveTo>
                <a:pt x="0" y="0"/>
              </a:moveTo>
              <a:lnTo>
                <a:pt x="0" y="2934516"/>
              </a:lnTo>
              <a:lnTo>
                <a:pt x="211328" y="293451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11351C-7F11-446F-B4F4-3C13B3478181}">
      <dsp:nvSpPr>
        <dsp:cNvPr id="0" name=""/>
        <dsp:cNvSpPr/>
      </dsp:nvSpPr>
      <dsp:spPr>
        <a:xfrm>
          <a:off x="649277" y="1591425"/>
          <a:ext cx="197232" cy="604847"/>
        </a:xfrm>
        <a:custGeom>
          <a:avLst/>
          <a:gdLst/>
          <a:ahLst/>
          <a:cxnLst/>
          <a:rect l="0" t="0" r="0" b="0"/>
          <a:pathLst>
            <a:path>
              <a:moveTo>
                <a:pt x="0" y="0"/>
              </a:moveTo>
              <a:lnTo>
                <a:pt x="0" y="604847"/>
              </a:lnTo>
              <a:lnTo>
                <a:pt x="197232" y="604847"/>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0A4D34-5AF2-4105-AFD7-821F60699C79}">
      <dsp:nvSpPr>
        <dsp:cNvPr id="0" name=""/>
        <dsp:cNvSpPr/>
      </dsp:nvSpPr>
      <dsp:spPr>
        <a:xfrm>
          <a:off x="1175232" y="657856"/>
          <a:ext cx="3539929" cy="276126"/>
        </a:xfrm>
        <a:custGeom>
          <a:avLst/>
          <a:gdLst/>
          <a:ahLst/>
          <a:cxnLst/>
          <a:rect l="0" t="0" r="0" b="0"/>
          <a:pathLst>
            <a:path>
              <a:moveTo>
                <a:pt x="3539929" y="0"/>
              </a:moveTo>
              <a:lnTo>
                <a:pt x="3539929" y="138063"/>
              </a:lnTo>
              <a:lnTo>
                <a:pt x="0" y="138063"/>
              </a:lnTo>
              <a:lnTo>
                <a:pt x="0" y="276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854E9B-5A86-4165-9DAB-DF2D7934C700}">
      <dsp:nvSpPr>
        <dsp:cNvPr id="0" name=""/>
        <dsp:cNvSpPr/>
      </dsp:nvSpPr>
      <dsp:spPr>
        <a:xfrm>
          <a:off x="4057718" y="413"/>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Project Work breakdown structure </a:t>
          </a:r>
        </a:p>
      </dsp:txBody>
      <dsp:txXfrm>
        <a:off x="4057718" y="413"/>
        <a:ext cx="1314885" cy="657442"/>
      </dsp:txXfrm>
    </dsp:sp>
    <dsp:sp modelId="{646346BB-E34F-44E6-A665-C0BF791F049C}">
      <dsp:nvSpPr>
        <dsp:cNvPr id="0" name=""/>
        <dsp:cNvSpPr/>
      </dsp:nvSpPr>
      <dsp:spPr>
        <a:xfrm>
          <a:off x="517789" y="933982"/>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Literature review  </a:t>
          </a:r>
        </a:p>
      </dsp:txBody>
      <dsp:txXfrm>
        <a:off x="517789" y="933982"/>
        <a:ext cx="1314885" cy="657442"/>
      </dsp:txXfrm>
    </dsp:sp>
    <dsp:sp modelId="{B515BA22-FB75-43D3-8AE3-E11C00EC06A4}">
      <dsp:nvSpPr>
        <dsp:cNvPr id="0" name=""/>
        <dsp:cNvSpPr/>
      </dsp:nvSpPr>
      <dsp:spPr>
        <a:xfrm>
          <a:off x="846510" y="1867551"/>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Review of questioning methods and techniques </a:t>
          </a:r>
        </a:p>
      </dsp:txBody>
      <dsp:txXfrm>
        <a:off x="846510" y="1867551"/>
        <a:ext cx="1314885" cy="657442"/>
      </dsp:txXfrm>
    </dsp:sp>
    <dsp:sp modelId="{D829325B-6F94-4BBC-9710-1883E9DE40A5}">
      <dsp:nvSpPr>
        <dsp:cNvPr id="0" name=""/>
        <dsp:cNvSpPr/>
      </dsp:nvSpPr>
      <dsp:spPr>
        <a:xfrm>
          <a:off x="860606" y="4197219"/>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tools and technolgoies currently available for developing the application </a:t>
          </a:r>
        </a:p>
      </dsp:txBody>
      <dsp:txXfrm>
        <a:off x="860606" y="4197219"/>
        <a:ext cx="1314885" cy="657442"/>
      </dsp:txXfrm>
    </dsp:sp>
    <dsp:sp modelId="{61E1BD09-9CA9-4E83-9B54-C2437F163A2D}">
      <dsp:nvSpPr>
        <dsp:cNvPr id="0" name=""/>
        <dsp:cNvSpPr/>
      </dsp:nvSpPr>
      <dsp:spPr>
        <a:xfrm>
          <a:off x="888810" y="2564223"/>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Rewards applications and their use for increasing engagement </a:t>
          </a:r>
        </a:p>
      </dsp:txBody>
      <dsp:txXfrm>
        <a:off x="888810" y="2564223"/>
        <a:ext cx="1314885" cy="657442"/>
      </dsp:txXfrm>
    </dsp:sp>
    <dsp:sp modelId="{52D07384-8FDA-44D4-A356-4851C33884D9}">
      <dsp:nvSpPr>
        <dsp:cNvPr id="0" name=""/>
        <dsp:cNvSpPr/>
      </dsp:nvSpPr>
      <dsp:spPr>
        <a:xfrm>
          <a:off x="846510" y="3328566"/>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Legal and ethical considerations regarding the use of rewards applications to adolescents </a:t>
          </a:r>
        </a:p>
      </dsp:txBody>
      <dsp:txXfrm>
        <a:off x="846510" y="3328566"/>
        <a:ext cx="1314885" cy="657442"/>
      </dsp:txXfrm>
    </dsp:sp>
    <dsp:sp modelId="{D3346300-C040-4676-9E3B-174EE8B58865}">
      <dsp:nvSpPr>
        <dsp:cNvPr id="0" name=""/>
        <dsp:cNvSpPr/>
      </dsp:nvSpPr>
      <dsp:spPr>
        <a:xfrm>
          <a:off x="2227311" y="933982"/>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design stages   </a:t>
          </a:r>
        </a:p>
      </dsp:txBody>
      <dsp:txXfrm>
        <a:off x="2227311" y="933982"/>
        <a:ext cx="1314885" cy="657442"/>
      </dsp:txXfrm>
    </dsp:sp>
    <dsp:sp modelId="{DCE27626-C471-4764-ADD8-C4D354A4BA67}">
      <dsp:nvSpPr>
        <dsp:cNvPr id="0" name=""/>
        <dsp:cNvSpPr/>
      </dsp:nvSpPr>
      <dsp:spPr>
        <a:xfrm>
          <a:off x="2437522" y="1867551"/>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User interface design</a:t>
          </a:r>
        </a:p>
      </dsp:txBody>
      <dsp:txXfrm>
        <a:off x="2437522" y="1867551"/>
        <a:ext cx="1314885" cy="657442"/>
      </dsp:txXfrm>
    </dsp:sp>
    <dsp:sp modelId="{46298278-AE8F-4B3A-8BBE-DC97B354ECEA}">
      <dsp:nvSpPr>
        <dsp:cNvPr id="0" name=""/>
        <dsp:cNvSpPr/>
      </dsp:nvSpPr>
      <dsp:spPr>
        <a:xfrm>
          <a:off x="2437522" y="2801120"/>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creation of questions to be added </a:t>
          </a:r>
        </a:p>
      </dsp:txBody>
      <dsp:txXfrm>
        <a:off x="2437522" y="2801120"/>
        <a:ext cx="1314885" cy="657442"/>
      </dsp:txXfrm>
    </dsp:sp>
    <dsp:sp modelId="{AF4583D8-CF3B-4156-B63E-F4238C59B004}">
      <dsp:nvSpPr>
        <dsp:cNvPr id="0" name=""/>
        <dsp:cNvSpPr/>
      </dsp:nvSpPr>
      <dsp:spPr>
        <a:xfrm>
          <a:off x="2437522" y="3734688"/>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data design </a:t>
          </a:r>
        </a:p>
      </dsp:txBody>
      <dsp:txXfrm>
        <a:off x="2437522" y="3734688"/>
        <a:ext cx="1314885" cy="657442"/>
      </dsp:txXfrm>
    </dsp:sp>
    <dsp:sp modelId="{CF9EF9F8-594D-4AC6-B321-DEE5FDCB129B}">
      <dsp:nvSpPr>
        <dsp:cNvPr id="0" name=""/>
        <dsp:cNvSpPr/>
      </dsp:nvSpPr>
      <dsp:spPr>
        <a:xfrm>
          <a:off x="3699812" y="933982"/>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development of application </a:t>
          </a:r>
        </a:p>
      </dsp:txBody>
      <dsp:txXfrm>
        <a:off x="3699812" y="933982"/>
        <a:ext cx="1314885" cy="657442"/>
      </dsp:txXfrm>
    </dsp:sp>
    <dsp:sp modelId="{55637D1A-7104-4054-88DB-067390A70581}">
      <dsp:nvSpPr>
        <dsp:cNvPr id="0" name=""/>
        <dsp:cNvSpPr/>
      </dsp:nvSpPr>
      <dsp:spPr>
        <a:xfrm>
          <a:off x="4128715" y="2668356"/>
          <a:ext cx="1608131" cy="10385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development of database containing the questions, answers and rewards information storage </a:t>
          </a:r>
        </a:p>
      </dsp:txBody>
      <dsp:txXfrm>
        <a:off x="4128715" y="2668356"/>
        <a:ext cx="1608131" cy="1038562"/>
      </dsp:txXfrm>
    </dsp:sp>
    <dsp:sp modelId="{89511782-5136-4D78-928C-F43C918CA348}">
      <dsp:nvSpPr>
        <dsp:cNvPr id="0" name=""/>
        <dsp:cNvSpPr/>
      </dsp:nvSpPr>
      <dsp:spPr>
        <a:xfrm>
          <a:off x="4186610" y="4017165"/>
          <a:ext cx="1645487" cy="72087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development of functionality </a:t>
          </a:r>
        </a:p>
      </dsp:txBody>
      <dsp:txXfrm>
        <a:off x="4186610" y="4017165"/>
        <a:ext cx="1645487" cy="720873"/>
      </dsp:txXfrm>
    </dsp:sp>
    <dsp:sp modelId="{B70C52E3-BBD1-477E-BF36-8275AE4F6B81}">
      <dsp:nvSpPr>
        <dsp:cNvPr id="0" name=""/>
        <dsp:cNvSpPr/>
      </dsp:nvSpPr>
      <dsp:spPr>
        <a:xfrm>
          <a:off x="4070097" y="5014907"/>
          <a:ext cx="1701975" cy="9392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Continuation of developing the design of the  User interface </a:t>
          </a:r>
        </a:p>
      </dsp:txBody>
      <dsp:txXfrm>
        <a:off x="4070097" y="5014907"/>
        <a:ext cx="1701975" cy="939236"/>
      </dsp:txXfrm>
    </dsp:sp>
    <dsp:sp modelId="{82E36561-637B-48F9-A4B1-7748889F37CE}">
      <dsp:nvSpPr>
        <dsp:cNvPr id="0" name=""/>
        <dsp:cNvSpPr/>
      </dsp:nvSpPr>
      <dsp:spPr>
        <a:xfrm>
          <a:off x="4088322" y="1800919"/>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Basic User interface design </a:t>
          </a:r>
        </a:p>
      </dsp:txBody>
      <dsp:txXfrm>
        <a:off x="4088322" y="1800919"/>
        <a:ext cx="1314885" cy="657442"/>
      </dsp:txXfrm>
    </dsp:sp>
    <dsp:sp modelId="{53814052-7BE5-48F0-A816-EABB1594CEB9}">
      <dsp:nvSpPr>
        <dsp:cNvPr id="0" name=""/>
        <dsp:cNvSpPr/>
      </dsp:nvSpPr>
      <dsp:spPr>
        <a:xfrm>
          <a:off x="6006635" y="933982"/>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deployment and evaluation </a:t>
          </a:r>
        </a:p>
      </dsp:txBody>
      <dsp:txXfrm>
        <a:off x="6006635" y="933982"/>
        <a:ext cx="1314885" cy="657442"/>
      </dsp:txXfrm>
    </dsp:sp>
    <dsp:sp modelId="{92679F30-A037-4081-9A66-B4B8DB8F548F}">
      <dsp:nvSpPr>
        <dsp:cNvPr id="0" name=""/>
        <dsp:cNvSpPr/>
      </dsp:nvSpPr>
      <dsp:spPr>
        <a:xfrm>
          <a:off x="6006635" y="1867551"/>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field testing of application </a:t>
          </a:r>
        </a:p>
      </dsp:txBody>
      <dsp:txXfrm>
        <a:off x="6006635" y="1867551"/>
        <a:ext cx="1314885" cy="657442"/>
      </dsp:txXfrm>
    </dsp:sp>
    <dsp:sp modelId="{6BF3309D-D538-44B1-9C8A-C898D1ACFE97}">
      <dsp:nvSpPr>
        <dsp:cNvPr id="0" name=""/>
        <dsp:cNvSpPr/>
      </dsp:nvSpPr>
      <dsp:spPr>
        <a:xfrm>
          <a:off x="6006635" y="2801120"/>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Analysis of the engagement of the application </a:t>
          </a:r>
        </a:p>
      </dsp:txBody>
      <dsp:txXfrm>
        <a:off x="6006635" y="2801120"/>
        <a:ext cx="1314885" cy="657442"/>
      </dsp:txXfrm>
    </dsp:sp>
    <dsp:sp modelId="{B1796789-5F42-42BE-BAC6-3ED5F7B3C7A5}">
      <dsp:nvSpPr>
        <dsp:cNvPr id="0" name=""/>
        <dsp:cNvSpPr/>
      </dsp:nvSpPr>
      <dsp:spPr>
        <a:xfrm>
          <a:off x="6006635" y="3734688"/>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Reflection of changes that would need to be made to improve the application </a:t>
          </a:r>
        </a:p>
      </dsp:txBody>
      <dsp:txXfrm>
        <a:off x="6006635" y="3734688"/>
        <a:ext cx="1314885" cy="657442"/>
      </dsp:txXfrm>
    </dsp:sp>
    <dsp:sp modelId="{E3A99A08-4441-4EEA-9F71-AA81330CD93A}">
      <dsp:nvSpPr>
        <dsp:cNvPr id="0" name=""/>
        <dsp:cNvSpPr/>
      </dsp:nvSpPr>
      <dsp:spPr>
        <a:xfrm>
          <a:off x="6335357" y="4668257"/>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Successes and failures of the application </a:t>
          </a:r>
        </a:p>
      </dsp:txBody>
      <dsp:txXfrm>
        <a:off x="6335357" y="4668257"/>
        <a:ext cx="1314885" cy="657442"/>
      </dsp:txXfrm>
    </dsp:sp>
    <dsp:sp modelId="{50EE1AB9-3784-4E98-92C1-89958FFA84C7}">
      <dsp:nvSpPr>
        <dsp:cNvPr id="0" name=""/>
        <dsp:cNvSpPr/>
      </dsp:nvSpPr>
      <dsp:spPr>
        <a:xfrm>
          <a:off x="7597647" y="933982"/>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Final viva + exhibition poster </a:t>
          </a:r>
        </a:p>
      </dsp:txBody>
      <dsp:txXfrm>
        <a:off x="7597647" y="933982"/>
        <a:ext cx="1314885" cy="657442"/>
      </dsp:txXfrm>
    </dsp:sp>
    <dsp:sp modelId="{C6537D6A-2F0B-4B04-B7B6-F4652A4EE723}">
      <dsp:nvSpPr>
        <dsp:cNvPr id="0" name=""/>
        <dsp:cNvSpPr/>
      </dsp:nvSpPr>
      <dsp:spPr>
        <a:xfrm>
          <a:off x="7597647" y="1867551"/>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Evaluation of the entire project, including successes and failures </a:t>
          </a:r>
        </a:p>
      </dsp:txBody>
      <dsp:txXfrm>
        <a:off x="7597647" y="1867551"/>
        <a:ext cx="1314885" cy="657442"/>
      </dsp:txXfrm>
    </dsp:sp>
    <dsp:sp modelId="{6D4E3E5E-B900-4CC1-991F-6AB949918901}">
      <dsp:nvSpPr>
        <dsp:cNvPr id="0" name=""/>
        <dsp:cNvSpPr/>
      </dsp:nvSpPr>
      <dsp:spPr>
        <a:xfrm>
          <a:off x="7926368" y="2801120"/>
          <a:ext cx="1314885" cy="65744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Development of exhibition poster </a:t>
          </a:r>
        </a:p>
      </dsp:txBody>
      <dsp:txXfrm>
        <a:off x="7926368" y="2801120"/>
        <a:ext cx="1314885" cy="65744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B2CCF2-49D1-4587-A42F-39BD887F883A}" type="datetimeFigureOut">
              <a:rPr lang="en-GB" smtClean="0"/>
              <a:t>02/02/2024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B9FE7-192A-46D2-B850-60504B1B0D0A}" type="slidenum">
              <a:rPr lang="en-GB" smtClean="0"/>
              <a:t>‹#›</a:t>
            </a:fld>
            <a:endParaRPr lang="en-GB"/>
          </a:p>
        </p:txBody>
      </p:sp>
    </p:spTree>
    <p:extLst>
      <p:ext uri="{BB962C8B-B14F-4D97-AF65-F5344CB8AC3E}">
        <p14:creationId xmlns:p14="http://schemas.microsoft.com/office/powerpoint/2010/main" val="3933909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ptcgroup.ac.uk/courses/as-level-a-level-law-full-time-part-time/"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ucl.ac.uk/widening-participation/sites/widening-participation/files/what_i_wish_id_known_before_starting_a_levels_ucl_final.pdf"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ssets.publishing.service.gov.uk/media/5a7b8f0d40f0b62826a045bd/bis-13-1235-competition-issues-in-the-further-education-sector.pdf"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nptcgroup.lightcastcc.com/?region=Grwp%20NPTC%20Group%20Region&amp;radius=" TargetMode="External"/><Relationship Id="rId4" Type="http://schemas.openxmlformats.org/officeDocument/2006/relationships/hyperlink" Target="https://www.nptcgroup.ac.uk/wp-content/uploads/2021/10/GATE-Leaflet-2021-ENG.pdf"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aculty.isc.ac/file/download/articlesInPublications/6492d4377ec75-ijol-volume-11-issue-4-pages-384-406.pdf#[{&quot;num&quot;%3A47%2C&quot;gen&quot;%3A0}%2C{&quot;name&quot;%3A&quot;XYZ&quot;}%2C135%2C582%2C0" TargetMode="External"/><Relationship Id="rId7" Type="http://schemas.openxmlformats.org/officeDocument/2006/relationships/hyperlink" Target="https://www.thepanelstation.com/"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support.google.com/opinionrewards/answer/7480061?hl=en&amp;ref_topic=7371784&amp;sjid=17167447711110095891-EU" TargetMode="External"/><Relationship Id="rId5" Type="http://schemas.openxmlformats.org/officeDocument/2006/relationships/hyperlink" Target="https://core.ac.uk/reader/10676919" TargetMode="External"/><Relationship Id="rId4" Type="http://schemas.openxmlformats.org/officeDocument/2006/relationships/hyperlink" Target="https://journal.upp.ac.id/index.php/JEE/article/view/637/547"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iep.utm.edu/republic/"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researchgate.net/profile/Jarene-Fluckiger/publication/254715288_Single_Point_Rubric_A_Tool_for_Responsible_Student_Self-Assessment/links/55f88bde08aeafc8ac12dc18/Single-Point-Rubric-A-Tool-for-Responsible-Student-Self-Assessment.pdf#page=36" TargetMode="External"/><Relationship Id="rId5" Type="http://schemas.openxmlformats.org/officeDocument/2006/relationships/hyperlink" Target="https://offices.depaul.edu/student-affairs/about/assessment/Documents/Incentivizing_Survey_Participation_Report%20_July_2016.pdf" TargetMode="External"/><Relationship Id="rId4" Type="http://schemas.openxmlformats.org/officeDocument/2006/relationships/hyperlink" Target="https://www.proquest.com/openview/68a94644119b4a8c1d7f5f32966a255d/1.pdf?pq-origsite=gscholar&amp;cbl=25066"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ysql.com/"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w3schools.com/php/php_mysql_intro.asp"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a:t>
            </a:fld>
            <a:endParaRPr lang="en-GB"/>
          </a:p>
        </p:txBody>
      </p:sp>
    </p:spTree>
    <p:extLst>
      <p:ext uri="{BB962C8B-B14F-4D97-AF65-F5344CB8AC3E}">
        <p14:creationId xmlns:p14="http://schemas.microsoft.com/office/powerpoint/2010/main" val="209673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 discussion with the engagement officer Simon Dickerson</a:t>
            </a:r>
            <a:r>
              <a:rPr lang="en-GB" baseline="30000" dirty="0"/>
              <a:t>,</a:t>
            </a:r>
            <a:r>
              <a:rPr lang="en-GB" baseline="0" dirty="0"/>
              <a:t> It had been agreed that the NPTC group of college needs a way to increase the number of potential students which are choosing to study with the NPTC group of colleges.</a:t>
            </a:r>
            <a:r>
              <a:rPr lang="en-GB" baseline="30000" dirty="0"/>
              <a:t>(2)</a:t>
            </a:r>
            <a:r>
              <a:rPr lang="en-GB" baseline="0" dirty="0"/>
              <a:t> </a:t>
            </a:r>
            <a:endParaRPr lang="en-GB" dirty="0"/>
          </a:p>
          <a:p>
            <a:endParaRPr lang="en-GB" dirty="0"/>
          </a:p>
          <a:p>
            <a:r>
              <a:rPr lang="en-GB" dirty="0"/>
              <a:t>The method to solve this problem is outlined within the aims and objectives of the project. </a:t>
            </a:r>
          </a:p>
          <a:p>
            <a:r>
              <a:rPr lang="en-GB" dirty="0"/>
              <a:t>(1) NPTC Group, NPTC group logo, (accessed 01/02/2024) available at: https://www.nptcgroup.ac.uk/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Simon Dickerson, 06/11/2023 </a:t>
            </a: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2</a:t>
            </a:fld>
            <a:endParaRPr lang="en-GB"/>
          </a:p>
        </p:txBody>
      </p:sp>
    </p:spTree>
    <p:extLst>
      <p:ext uri="{BB962C8B-B14F-4D97-AF65-F5344CB8AC3E}">
        <p14:creationId xmlns:p14="http://schemas.microsoft.com/office/powerpoint/2010/main" val="3727553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aim of the project is the proposed solution, which is to utilise a quiz and rewards application to engage potential students to interact with learning about the NPTC group courses and to increase the number of students choosing to continue into non-compulsory education with the college. </a:t>
            </a:r>
          </a:p>
          <a:p>
            <a:endParaRPr lang="en-GB" dirty="0"/>
          </a:p>
          <a:p>
            <a:endParaRPr lang="en-GB" dirty="0"/>
          </a:p>
          <a:p>
            <a:r>
              <a:rPr lang="en-GB" dirty="0"/>
              <a:t>The first objective for the project are to conduct research into the target audience as a way to determine how the application would best be built, as well as to determine how the questions to be formatted to fit towards a younger audience, </a:t>
            </a:r>
          </a:p>
          <a:p>
            <a:endParaRPr lang="en-GB" dirty="0"/>
          </a:p>
          <a:p>
            <a:r>
              <a:rPr lang="en-GB" dirty="0"/>
              <a:t>The second objective for the project will be to investigate the methods of generating engaging questions to maximise the potential engagement of the target audience. The reason for this objective is to make sure that the questions that are being asked remain interesting to the target audience, and that they do not cause the audience to become bored or disinterested in the application.</a:t>
            </a:r>
          </a:p>
          <a:p>
            <a:endParaRPr lang="en-GB" dirty="0"/>
          </a:p>
          <a:p>
            <a:r>
              <a:rPr lang="en-GB" dirty="0"/>
              <a:t>The third objective is to develop a quiz and rewards application with a database backend to increase the student engagement with the NPTC group. This development will be discussed further when discussing the prototypes and research into potential methods to solve the problem</a:t>
            </a:r>
          </a:p>
          <a:p>
            <a:endParaRPr lang="en-GB" dirty="0"/>
          </a:p>
          <a:p>
            <a:r>
              <a:rPr lang="en-GB" dirty="0"/>
              <a:t>The final objective is to evaluate the success of the application and determine the levels of engagement, this will be conducted through providing the application to potential students to see how many questions are answered and how engaged the students are with the app.  </a:t>
            </a:r>
          </a:p>
        </p:txBody>
      </p:sp>
      <p:sp>
        <p:nvSpPr>
          <p:cNvPr id="4" name="Slide Number Placeholder 3"/>
          <p:cNvSpPr>
            <a:spLocks noGrp="1"/>
          </p:cNvSpPr>
          <p:nvPr>
            <p:ph type="sldNum" sz="quarter" idx="5"/>
          </p:nvPr>
        </p:nvSpPr>
        <p:spPr/>
        <p:txBody>
          <a:bodyPr/>
          <a:lstStyle/>
          <a:p>
            <a:fld id="{380B9FE7-192A-46D2-B850-60504B1B0D0A}" type="slidenum">
              <a:rPr lang="en-GB" smtClean="0"/>
              <a:t>3</a:t>
            </a:fld>
            <a:endParaRPr lang="en-GB"/>
          </a:p>
        </p:txBody>
      </p:sp>
    </p:spTree>
    <p:extLst>
      <p:ext uri="{BB962C8B-B14F-4D97-AF65-F5344CB8AC3E}">
        <p14:creationId xmlns:p14="http://schemas.microsoft.com/office/powerpoint/2010/main" val="1258155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 will be discussing the literature review, where I will be discussing the investigation into the target audience through looking into the potential student’s transition into further education and what they would need to learn from the application. </a:t>
            </a:r>
            <a:br>
              <a:rPr lang="en-GB" dirty="0"/>
            </a:br>
            <a:r>
              <a:rPr lang="en-GB" dirty="0"/>
              <a:t>This will be followed by the investigation into marketing to the target audience,  followed by looking into the use of rewards applications and rewards systems,  then into the different methods and techniques for questions and finally the potential methods for solving the problem. </a:t>
            </a:r>
          </a:p>
        </p:txBody>
      </p:sp>
      <p:sp>
        <p:nvSpPr>
          <p:cNvPr id="4" name="Slide Number Placeholder 3"/>
          <p:cNvSpPr>
            <a:spLocks noGrp="1"/>
          </p:cNvSpPr>
          <p:nvPr>
            <p:ph type="sldNum" sz="quarter" idx="5"/>
          </p:nvPr>
        </p:nvSpPr>
        <p:spPr/>
        <p:txBody>
          <a:bodyPr/>
          <a:lstStyle/>
          <a:p>
            <a:fld id="{380B9FE7-192A-46D2-B850-60504B1B0D0A}" type="slidenum">
              <a:rPr lang="en-GB" smtClean="0"/>
              <a:t>4</a:t>
            </a:fld>
            <a:endParaRPr lang="en-GB"/>
          </a:p>
        </p:txBody>
      </p:sp>
    </p:spTree>
    <p:extLst>
      <p:ext uri="{BB962C8B-B14F-4D97-AF65-F5344CB8AC3E}">
        <p14:creationId xmlns:p14="http://schemas.microsoft.com/office/powerpoint/2010/main" val="59982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finding for the transition from compulsory to non-compulsory education which needs to be considered is that the potential students will be heavily thinking about preparing for their GCSEs</a:t>
            </a:r>
            <a:r>
              <a:rPr lang="en-GB" baseline="30000" dirty="0"/>
              <a:t>(3)</a:t>
            </a:r>
            <a:r>
              <a:rPr lang="en-GB" dirty="0"/>
              <a:t> as the results gained are a vital part in deciding whether a student will decide whether to continue their education, so what the students would require has been investigated, with the main one being the requirements for A levels within the NPTC group, which requires “at least five GCSEs at grades 9 to 4/A* to C”.</a:t>
            </a:r>
            <a:r>
              <a:rPr lang="en-GB" baseline="30000" dirty="0"/>
              <a:t>(4)</a:t>
            </a:r>
            <a:r>
              <a:rPr lang="en-GB" baseline="0" dirty="0"/>
              <a:t> While this is the most common grade which would be required for most courses, there are exceptions to this however, where some courses within the college require a slightly different requirement such as A level law requiring an A in maths</a:t>
            </a:r>
            <a:r>
              <a:rPr lang="en-GB" baseline="30000" dirty="0"/>
              <a:t>(3</a:t>
            </a:r>
            <a:r>
              <a:rPr lang="en-GB" baseline="0" dirty="0"/>
              <a:t>), or law requiring a B in English language.</a:t>
            </a:r>
            <a:r>
              <a:rPr lang="en-GB" baseline="30000" dirty="0"/>
              <a:t>(5)</a:t>
            </a:r>
            <a:r>
              <a:rPr lang="en-GB" baseline="0" dirty="0"/>
              <a:t> </a:t>
            </a:r>
            <a:endParaRPr lang="en-GB" baseline="30000" dirty="0"/>
          </a:p>
          <a:p>
            <a:r>
              <a:rPr lang="en-GB" baseline="0" dirty="0"/>
              <a:t>This requirement of five GCSEs at grades 9 to 4 or A* to C also apply to BTEC course.</a:t>
            </a:r>
            <a:r>
              <a:rPr lang="en-GB" baseline="30000" dirty="0"/>
              <a:t>(6)</a:t>
            </a:r>
            <a:br>
              <a:rPr lang="en-GB" baseline="30000" dirty="0"/>
            </a:br>
            <a:br>
              <a:rPr lang="en-GB" baseline="0" dirty="0"/>
            </a:br>
            <a:r>
              <a:rPr lang="en-GB" baseline="0" dirty="0"/>
              <a:t> </a:t>
            </a:r>
          </a:p>
          <a:p>
            <a:endParaRPr lang="en-GB" baseline="0"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(3) NPTC group of colleges, “AS Level / A Level Law (Full-Time/Part-Time)” (accessed 01/12/2023)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https://www.nptcgroup.ac.uk/courses/as-level-a-level-law-full-time-part-time/</a:t>
            </a: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baseline="0" dirty="0"/>
          </a:p>
          <a:p>
            <a:r>
              <a:rPr lang="en-GB" sz="1800" dirty="0"/>
              <a:t>(4) https://www.nptcgroup.ac.uk/courses/as-level-a-level-further-maths-full-time-part-time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(5) UCL, “What I wish I’d known before starting my A-levels” September 2020 (accessed 04/12/2023)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https://www.ucl.ac.uk/widening-participation/sites/widening-participation/files/what_i_wish_id_known_before_starting_a_levels_ucl_final.pdf</a:t>
            </a:r>
            <a:endParaRPr lang="en-GB" sz="18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i="0" u="none"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(6) UCAS, “BTEC DIPLOMAS” (accessed 01/02/2024) available at: https://www.ucas.com/post-16-qualifications/qualifications-you-can-take/btec-diplomas   </a:t>
            </a:r>
            <a:endParaRPr lang="en-GB" sz="1800" i="0" u="none"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80B9FE7-192A-46D2-B850-60504B1B0D0A}" type="slidenum">
              <a:rPr lang="en-GB" smtClean="0"/>
              <a:t>5</a:t>
            </a:fld>
            <a:endParaRPr lang="en-GB"/>
          </a:p>
        </p:txBody>
      </p:sp>
    </p:spTree>
    <p:extLst>
      <p:ext uri="{BB962C8B-B14F-4D97-AF65-F5344CB8AC3E}">
        <p14:creationId xmlns:p14="http://schemas.microsoft.com/office/powerpoint/2010/main" val="2200344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marketing to adolescents, there are a large range of points to consider with a target audience under 16</a:t>
            </a:r>
            <a:r>
              <a:rPr lang="en-GB" baseline="0" dirty="0"/>
              <a:t>,</a:t>
            </a:r>
            <a:r>
              <a:rPr lang="en-GB" dirty="0"/>
              <a:t> including the regulations which are in place, the competitors who would threaten the success of the application as well as the current methods of advertisement within the NPTC group to understand how to market towards the target audience more efficiently and in a way that is suitable for the college. </a:t>
            </a:r>
            <a:br>
              <a:rPr lang="en-GB" dirty="0"/>
            </a:br>
            <a:br>
              <a:rPr lang="en-GB" dirty="0"/>
            </a:br>
            <a:r>
              <a:rPr lang="en-GB" dirty="0"/>
              <a:t>the Advertisement standard authority regulations are a set of regulations need to be carefully considered when attempting to sell things towards adolescents, and while the application does not aim to directly sell the students any products monetarily, the application doesn’t seem to avoid the ASA regulations. ASA mentions the use of advertisements on the internet, which is where these guidelines appear to need to be considered</a:t>
            </a:r>
            <a:r>
              <a:rPr lang="en-GB" baseline="30000" dirty="0"/>
              <a:t>(6)</a:t>
            </a:r>
            <a:r>
              <a:rPr lang="en-GB" dirty="0"/>
              <a:t> Importantly, this kind of advertisement does not fall under the “types of advertisements not covered by the ASA</a:t>
            </a:r>
            <a:r>
              <a:rPr lang="en-GB" baseline="30000" dirty="0"/>
              <a:t>(7)</a:t>
            </a:r>
            <a:r>
              <a:rPr lang="en-GB" dirty="0"/>
              <a:t> which makes these </a:t>
            </a:r>
            <a:r>
              <a:rPr lang="en-GB" dirty="0" err="1"/>
              <a:t>gudelines</a:t>
            </a:r>
            <a:r>
              <a:rPr lang="en-GB" dirty="0"/>
              <a:t> important to consider, where the third box of rules on advertising to children will be a must to follow, specifically the use of “promotions addressed to or targeted directly at children” which could follow the use of a rewards application. </a:t>
            </a:r>
            <a:r>
              <a:rPr lang="en-GB" baseline="30000" dirty="0"/>
              <a:t>(7)</a:t>
            </a:r>
            <a:r>
              <a:rPr lang="en-GB" dirty="0"/>
              <a:t> </a:t>
            </a:r>
          </a:p>
          <a:p>
            <a:endParaRPr lang="en-GB" dirty="0"/>
          </a:p>
          <a:p>
            <a:r>
              <a:rPr lang="en-GB" dirty="0"/>
              <a:t>Another major part of marketing to adolescents is the consideration of competition which exists within the sector, which in this case is different colleges or pathways the students may end up choosing outside of the college such as alternative FE providers or Companies which advertise apprenticeships to potential students. </a:t>
            </a:r>
          </a:p>
          <a:p>
            <a:r>
              <a:rPr lang="en-GB" dirty="0"/>
              <a:t>It is very important to keep these in mind as by understanding the different pathways and what they offer, it would help to make the colleges appear as the desired pathway by also helping to display the differences between these options where possible. </a:t>
            </a:r>
            <a:r>
              <a:rPr lang="en-GB" baseline="30000" dirty="0"/>
              <a:t>(8)</a:t>
            </a:r>
            <a:r>
              <a:rPr lang="en-GB" baseline="0" dirty="0"/>
              <a:t> </a:t>
            </a:r>
            <a:endParaRPr lang="en-GB" dirty="0"/>
          </a:p>
          <a:p>
            <a:endParaRPr lang="en-GB" dirty="0"/>
          </a:p>
          <a:p>
            <a:r>
              <a:rPr lang="en-GB" dirty="0"/>
              <a:t>The NPTC group utilise a range of different methods towards targeting towards adolescents, including the usage of parents evenings to inform parents and students of potential options, a range of workshops and taster days which the college provides to demonstrate what studying at the college is like </a:t>
            </a:r>
            <a:r>
              <a:rPr lang="en-GB" baseline="30000" dirty="0"/>
              <a:t>(9)</a:t>
            </a:r>
            <a:r>
              <a:rPr lang="en-GB" baseline="0" dirty="0"/>
              <a:t> as well as providing takes surrounding the gifted and talented excellence program focusing on identifying high achievers among the young students to try and get them to study at the colleges by providing this course.</a:t>
            </a:r>
            <a:r>
              <a:rPr lang="en-GB" baseline="30000" dirty="0"/>
              <a:t>(10)</a:t>
            </a:r>
            <a:r>
              <a:rPr lang="en-GB" baseline="0" dirty="0"/>
              <a:t> </a:t>
            </a:r>
            <a:endParaRPr lang="en-GB" dirty="0"/>
          </a:p>
          <a:p>
            <a:endParaRPr lang="en-GB" dirty="0"/>
          </a:p>
          <a:p>
            <a:r>
              <a:rPr lang="en-GB" dirty="0"/>
              <a:t>Additionally, the NPTC group has a tool known as career coach, which asks a range of different questions to the potential students from a selection of a short, medium or long test to provide a result to help direct the potential student to finding out which pathway would be best suited for them based on how they answer.</a:t>
            </a:r>
            <a:r>
              <a:rPr lang="en-GB" baseline="30000" dirty="0"/>
              <a:t>(11)</a:t>
            </a:r>
            <a:r>
              <a:rPr lang="en-GB" baseline="0" dirty="0"/>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(7) Department for Business innovation &amp; Skills, “Competition issues in the further education sector” October 2013 (accessed 21/12/2023)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https://assets.publishing.service.gov.uk/media/5a7b8f0d40f0b62826a045bd/bis-13-1235-competition-issues-in-the-further-education-sector.pdf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(8) NPTC Group, “Transition Planner 2023/24”, [brochure], Wales (UK): NPTC Group;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(9) NPTC Group, “Gifted and Talented Excellence Programme”, 2021 (accessed 12/01/2024),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https://www.nptcgroup.ac.uk/wp-content/uploads/2021/10/GATE-Leaflet-2021-ENG.pdf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(10) NPTC Group, “#CHOICE Fest, Full-time 2024/2025 courses”, [brochure], Wales (UK): NPTC Group; 2024.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(11) NPTC Group, “Career Coach” (accessed 24/11/2023)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https://nptcgroup.lightcastcc.com/?region=Grwp%20NPTC%20Group%20Region&amp;radius=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6</a:t>
            </a:fld>
            <a:endParaRPr lang="en-GB"/>
          </a:p>
        </p:txBody>
      </p:sp>
    </p:spTree>
    <p:extLst>
      <p:ext uri="{BB962C8B-B14F-4D97-AF65-F5344CB8AC3E}">
        <p14:creationId xmlns:p14="http://schemas.microsoft.com/office/powerpoint/2010/main" val="902335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use of rewards applications is to provide the users with motivation and encouragement to engage with the system which provides these rewards points. An example of this would be implementing a rewards application to provide motivation and help to both increase productivity, as well as make those working in the organisation more willing to share and learn more surrounding the organisation as the more knowledge they had,  the more likely they were to obtain the rewards.</a:t>
            </a:r>
            <a:r>
              <a:rPr lang="en-GB" baseline="30000" dirty="0"/>
              <a:t>(12)</a:t>
            </a:r>
            <a:r>
              <a:rPr lang="en-GB" baseline="0" dirty="0"/>
              <a:t>  However, if done incorrectly this can lead to having the opposite effect,</a:t>
            </a:r>
            <a:r>
              <a:rPr lang="en-GB" baseline="30000" dirty="0"/>
              <a:t>(13)</a:t>
            </a:r>
            <a:r>
              <a:rPr lang="en-GB" baseline="0" dirty="0"/>
              <a:t> as the use of rewards systems can lead to a decrease in motivation if the rewards lead to circumstances which aren’t fair to the users, which as a result can lead to a drop in motivation and a disinterest in learning more.</a:t>
            </a:r>
            <a:r>
              <a:rPr lang="en-GB" baseline="30000" dirty="0"/>
              <a:t>(14)</a:t>
            </a:r>
          </a:p>
          <a:p>
            <a:endParaRPr lang="en-GB" baseline="30000" dirty="0"/>
          </a:p>
          <a:p>
            <a:r>
              <a:rPr lang="en-GB" baseline="0" dirty="0"/>
              <a:t>There are a wide range of existing rewards application and reward systems, where the main utility had been to provide rewards points based off the participation in a questionnaire or a survey, where providing information about themselves or about opinions that they have. </a:t>
            </a:r>
            <a:r>
              <a:rPr lang="en-GB" baseline="30000" dirty="0"/>
              <a:t> </a:t>
            </a:r>
            <a:r>
              <a:rPr lang="en-GB" baseline="0" dirty="0"/>
              <a:t>Two existing examples which follow this are google opinion rewards which surveys users to gain their opinions in return for small monetary rewards based off how long the survey was.</a:t>
            </a:r>
            <a:r>
              <a:rPr lang="en-GB" baseline="30000" dirty="0"/>
              <a:t>(15) </a:t>
            </a:r>
            <a:r>
              <a:rPr lang="en-GB" baseline="0" dirty="0"/>
              <a:t>Additionally, an application known as the panel station works on this same premise where in addition to monetary rewards, vouchers are provided for completing these surveys.</a:t>
            </a:r>
            <a:r>
              <a:rPr lang="en-GB" baseline="30000" dirty="0"/>
              <a:t>(16)</a:t>
            </a:r>
            <a:endParaRPr lang="en-GB" baseline="0" dirty="0"/>
          </a:p>
          <a:p>
            <a:endParaRPr lang="en-GB"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(12), Amiri 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Rhaimi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Biranvand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“Investigating the Effect of Trust, Motivation and Reward on the Desire to Share Knowledge through Social Networks by Shiraz University of Medical Sciences Staff” 2022, (accessed 18/12/2023)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https://faculty.isc.ac/file/download/articlesInPublications/6492d4377ec75-ijol-volume-11-issue-4-pages-384-406.pdf#[{"num"%3A47%2C"gen"%3A0}%2C{"name"%3A"XYZ"}%2C135%2C582%2C0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aseline="30000"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(13),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Boonmoh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Phungphai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 “Students’ perception towards the use of rewards to enhance their learning behaviours and self-development” June 2021 (accessed 18/12/2023)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https://journal.upp.ac.id/index.php/JEE/article/view/637/547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(14) Ester B, “Praise and reward” 4</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January 2010, (accessed 18/12/2023)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https://core.ac.uk/reader/10676919</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(15) Google, “overview for users” (accessed 24/11/2023)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https://support.google.com/opinionrewards/answer/7480061?hl=en&amp;ref_topic=7371784&amp;sjid=17167447711110095891-EU</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(16) The Panel Station, “Tour voice, Our Panel, Better Brands!” (accessed 24//21/2023)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https://www.ThePanelStation.com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7</a:t>
            </a:fld>
            <a:endParaRPr lang="en-GB"/>
          </a:p>
        </p:txBody>
      </p:sp>
    </p:spTree>
    <p:extLst>
      <p:ext uri="{BB962C8B-B14F-4D97-AF65-F5344CB8AC3E}">
        <p14:creationId xmlns:p14="http://schemas.microsoft.com/office/powerpoint/2010/main" val="2194277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method of questioning that will be discussed is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socratic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questioning. This method had been named after Roman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Pholosopher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Socrates, where in the accounts of Plato’s republic</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(17)</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he has been depicted questioning those around him with two questions to provoke thought, where the first question of “what is justice”</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(17)</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provokes deep thought into the topic of justice, where this is immediately followed by asking “what is the relation of justice to happiness”</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(17)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which leads to deeper thought being placed into the initial question asked to answer the new question, leading to much more thought into the overall topic of justice. This method of questioning is also known by productive questioning, where it focuses on using a primary question to start having the respondent think of an answer to the question, and a secondary question to push thinking in a certain manner concerning the topic of the first question.</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(18) </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This helps to keep the participant focused on the answers which they have provided, causing a potential lasting impression which can lead them into wanting to know more regarding the question asked of them.</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(19)</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kern="100" baseline="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Knowledge questions are another similar form of questioning which is the most common form of questioning within education, where it is used to ask a student a question to recall upon knowledge that they have learnt such as asking about what had been learnt during the session.</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(20) </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The main application of these knowledge questions is to reinforce learning, and to make sure that information which has been presented has been taken in and remembered.  </a:t>
            </a:r>
            <a:b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Additionally, incentivised questioning is a method commonly used within surveys and rewards apps to provide engagement based off an incentive as the person who is answering the questions will become more engaged in aim to receive the incentive they have been offered.</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 (21)</a:t>
            </a:r>
            <a:endParaRPr lang="en-GB" sz="1800" kern="100" baseline="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(17) Plato, “Republic” 375 BC, (accessed 11/12/2023)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https://iep.utm.edu/republic/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(18)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Teinken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 “Questioning the questions” 2009, (accessed 15/12/2023)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https://www.proquest.com/openview/68a94644119b4a8c1d7f5f32966a255d/1.pdf?pq-origsite=gscholar&amp;cbl=25066</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(19) Paul R &amp; Elder L, “The art of Socratic questioning” (accessed 15/12/2023)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https://offices.depaul.edu/student-affairs/about/assessment/Documents/Incentivizing_Survey_Participation_Report%20_July_2016.pdf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(20) Stanford P &amp; Crowe M, “Questioning for quality”, 2010, (accessed 15/12/2023)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https://www.researchgate.net/profile/Jarene-Fluckiger/publication/254715288_Single_Point_Rubric_A_Tool_for_Responsible_Student_Self-Assessment/links/55f88bde08aeafc8ac12dc18/Single-Point-Rubric-A-Tool-for-Responsible-Student-Self-Assessment.pdf#page=36</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(21) Kang J, “Incentivising survey participation: best practices and recommendations” July 2016 (accessed 15/12/2023)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https://offices.depaul.edu/student-affairs/about/assessment/Documents/Incentivizing_Survey_Participation_Report%20_July_2016.pdf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8</a:t>
            </a:fld>
            <a:endParaRPr lang="en-GB"/>
          </a:p>
        </p:txBody>
      </p:sp>
    </p:spTree>
    <p:extLst>
      <p:ext uri="{BB962C8B-B14F-4D97-AF65-F5344CB8AC3E}">
        <p14:creationId xmlns:p14="http://schemas.microsoft.com/office/powerpoint/2010/main" val="1403570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00"/>
              </a:spcAft>
            </a:pPr>
            <a:r>
              <a:rPr lang="en-US" sz="1200" dirty="0"/>
              <a:t>For generation of questions, a question for Socratic and knowledge questions has been generated based off of the methods which may be included within the application. Nothing has been generated for incentivized questioning as this is a method which is applied to the questions after they have been generated rather than for generating the questions themselves. </a:t>
            </a:r>
          </a:p>
          <a:p>
            <a:pPr>
              <a:lnSpc>
                <a:spcPct val="90000"/>
              </a:lnSpc>
              <a:spcAft>
                <a:spcPts val="600"/>
              </a:spcAft>
            </a:pPr>
            <a:r>
              <a:rPr lang="en-US" sz="1200" dirty="0"/>
              <a:t> </a:t>
            </a:r>
          </a:p>
          <a:p>
            <a:pPr>
              <a:lnSpc>
                <a:spcPct val="90000"/>
              </a:lnSpc>
              <a:spcAft>
                <a:spcPts val="600"/>
              </a:spcAft>
            </a:pPr>
            <a:r>
              <a:rPr lang="en-US" sz="1200" dirty="0"/>
              <a:t>Socratic Questioning:</a:t>
            </a:r>
          </a:p>
          <a:p>
            <a:pPr>
              <a:lnSpc>
                <a:spcPct val="90000"/>
              </a:lnSpc>
              <a:spcAft>
                <a:spcPts val="600"/>
              </a:spcAft>
            </a:pPr>
            <a:r>
              <a:rPr lang="en-US" sz="1200" dirty="0"/>
              <a:t>Question 1- Which of the following courses area you most interested in</a:t>
            </a:r>
          </a:p>
          <a:p>
            <a:pPr marL="0" indent="0">
              <a:lnSpc>
                <a:spcPct val="90000"/>
              </a:lnSpc>
              <a:spcAft>
                <a:spcPts val="600"/>
              </a:spcAft>
              <a:buFont typeface="Arial" panose="020B0604020202020204" pitchFamily="34" charset="0"/>
              <a:buNone/>
            </a:pPr>
            <a:r>
              <a:rPr lang="en-US" sz="1200" dirty="0"/>
              <a:t>Question 2- How likely are you to choose to study this course in the near future? </a:t>
            </a:r>
          </a:p>
          <a:p>
            <a:pPr indent="-228600">
              <a:lnSpc>
                <a:spcPct val="90000"/>
              </a:lnSpc>
              <a:spcAft>
                <a:spcPts val="600"/>
              </a:spcAft>
              <a:buFont typeface="Arial" panose="020B0604020202020204" pitchFamily="34" charset="0"/>
              <a:buChar char="•"/>
            </a:pPr>
            <a:endParaRPr lang="en-US" sz="1200" dirty="0"/>
          </a:p>
          <a:p>
            <a:pPr marL="0" indent="0">
              <a:lnSpc>
                <a:spcPct val="90000"/>
              </a:lnSpc>
              <a:spcAft>
                <a:spcPts val="600"/>
              </a:spcAft>
              <a:buFont typeface="Arial" panose="020B0604020202020204" pitchFamily="34" charset="0"/>
              <a:buNone/>
            </a:pPr>
            <a:r>
              <a:rPr lang="en-US" sz="1200" dirty="0"/>
              <a:t>Knowledge questioning: </a:t>
            </a:r>
          </a:p>
          <a:p>
            <a:pPr marL="0" indent="0">
              <a:lnSpc>
                <a:spcPct val="90000"/>
              </a:lnSpc>
              <a:spcAft>
                <a:spcPts val="600"/>
              </a:spcAft>
              <a:buFont typeface="Arial" panose="020B0604020202020204" pitchFamily="34" charset="0"/>
              <a:buNone/>
            </a:pPr>
            <a:r>
              <a:rPr lang="en-US" sz="1200" dirty="0"/>
              <a:t>Question 1- Which of the following are the entry requirements for the A level “name of course” course? </a:t>
            </a:r>
          </a:p>
          <a:p>
            <a:pPr marL="0" indent="0">
              <a:lnSpc>
                <a:spcPct val="90000"/>
              </a:lnSpc>
              <a:spcAft>
                <a:spcPts val="600"/>
              </a:spcAft>
              <a:buFont typeface="Arial" panose="020B0604020202020204" pitchFamily="34" charset="0"/>
              <a:buNone/>
            </a:pPr>
            <a:r>
              <a:rPr lang="en-US" sz="1200" dirty="0"/>
              <a:t>Question 2- Which of the following are the entry requirements for the </a:t>
            </a:r>
            <a:r>
              <a:rPr lang="en-US" sz="1200" dirty="0" err="1"/>
              <a:t>Btec</a:t>
            </a:r>
            <a:r>
              <a:rPr lang="en-US" sz="1200" dirty="0"/>
              <a:t> </a:t>
            </a:r>
          </a:p>
          <a:p>
            <a:pPr marL="0" indent="0">
              <a:lnSpc>
                <a:spcPct val="90000"/>
              </a:lnSpc>
              <a:spcAft>
                <a:spcPts val="600"/>
              </a:spcAft>
              <a:buFont typeface="Arial" panose="020B0604020202020204" pitchFamily="34" charset="0"/>
              <a:buNone/>
            </a:pPr>
            <a:r>
              <a:rPr lang="en-US" sz="800" dirty="0"/>
              <a:t> </a:t>
            </a: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9</a:t>
            </a:fld>
            <a:endParaRPr lang="en-GB"/>
          </a:p>
        </p:txBody>
      </p:sp>
    </p:spTree>
    <p:extLst>
      <p:ext uri="{BB962C8B-B14F-4D97-AF65-F5344CB8AC3E}">
        <p14:creationId xmlns:p14="http://schemas.microsoft.com/office/powerpoint/2010/main" val="2694544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solving the problem, the methods which had been looked into were the usage of PHP for the application logic with a MySQL backend as well as some research into using python over PHP.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Html will be utilised for the design, while PHP will be used for making sure that the questions are able to be loaded into a webpage from the MySQL backend.</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(22)  </a:t>
            </a:r>
            <a:r>
              <a:rPr lang="en-GB" sz="1800" kern="100" baseline="0" dirty="0">
                <a:effectLst/>
                <a:latin typeface="Calibri" panose="020F0502020204030204" pitchFamily="34" charset="0"/>
                <a:ea typeface="Calibri" panose="020F0502020204030204" pitchFamily="34" charset="0"/>
                <a:cs typeface="Times New Roman" panose="02020603050405020304" pitchFamily="18" charset="0"/>
              </a:rPr>
              <a:t>This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will then store a score for the user and provide them reward points based on the number of questions they had gotten correct, where they can then access a rewards page to redeem their rewards within a MySQL database.</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(23)</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will help to make it so that anyone would be able to access the website from any device using a login which is exclusive to the user to see how much each different user had interacted with the application.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Another potential way of doing this is through instead utilising python with a MySQL connector library which instead has python performing the application logic over PHP.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(22) MySQL, “MySQL” (accessed 12/12/2023)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https://www.mysql.com/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(23) w3schools, “MySQL intro” (accessed 18/12/2023)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https://www.w3schools.com/php/php_mysql_intro.asp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380B9FE7-192A-46D2-B850-60504B1B0D0A}" type="slidenum">
              <a:rPr lang="en-GB" smtClean="0"/>
              <a:t>10</a:t>
            </a:fld>
            <a:endParaRPr lang="en-GB"/>
          </a:p>
        </p:txBody>
      </p:sp>
    </p:spTree>
    <p:extLst>
      <p:ext uri="{BB962C8B-B14F-4D97-AF65-F5344CB8AC3E}">
        <p14:creationId xmlns:p14="http://schemas.microsoft.com/office/powerpoint/2010/main" val="2773695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screen is the prototype demonstrating the PHP being used to load data from the </a:t>
            </a:r>
            <a:r>
              <a:rPr lang="en-GB" dirty="0" err="1"/>
              <a:t>mySQL</a:t>
            </a:r>
            <a:r>
              <a:rPr lang="en-GB" dirty="0"/>
              <a:t> database onto a web page. </a:t>
            </a:r>
            <a:br>
              <a:rPr lang="en-GB" dirty="0"/>
            </a:br>
            <a:r>
              <a:rPr lang="en-GB" dirty="0"/>
              <a:t>This demonstrates the way that the question and the unique answers will be provided. The demonstration shows the use of the Apache web server and </a:t>
            </a:r>
            <a:r>
              <a:rPr lang="en-GB" dirty="0" err="1"/>
              <a:t>mySQL</a:t>
            </a:r>
            <a:r>
              <a:rPr lang="en-GB" dirty="0"/>
              <a:t> as a way to link the back end to the front and, whilst loading the website linked to the local host address. </a:t>
            </a:r>
          </a:p>
          <a:p>
            <a:r>
              <a:rPr lang="en-GB" dirty="0"/>
              <a:t>In the actual application, the correct answer will not be displayed to the user and will only be utilised to provide the application with the ability to determine whether the selected answer is correct. </a:t>
            </a:r>
          </a:p>
        </p:txBody>
      </p:sp>
      <p:sp>
        <p:nvSpPr>
          <p:cNvPr id="4" name="Slide Number Placeholder 3"/>
          <p:cNvSpPr>
            <a:spLocks noGrp="1"/>
          </p:cNvSpPr>
          <p:nvPr>
            <p:ph type="sldNum" sz="quarter" idx="5"/>
          </p:nvPr>
        </p:nvSpPr>
        <p:spPr/>
        <p:txBody>
          <a:bodyPr/>
          <a:lstStyle/>
          <a:p>
            <a:fld id="{380B9FE7-192A-46D2-B850-60504B1B0D0A}" type="slidenum">
              <a:rPr lang="en-GB" smtClean="0"/>
              <a:t>11</a:t>
            </a:fld>
            <a:endParaRPr lang="en-GB"/>
          </a:p>
        </p:txBody>
      </p:sp>
    </p:spTree>
    <p:extLst>
      <p:ext uri="{BB962C8B-B14F-4D97-AF65-F5344CB8AC3E}">
        <p14:creationId xmlns:p14="http://schemas.microsoft.com/office/powerpoint/2010/main" val="3711003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question page, a simple top-down design has been implemented for a multiple-choice question, as it had been determined from the research that providing multiple choices leads to the participants spending much more time thinking about the different answers provided, rather than risk the participant having no idea as to what they will be answering. </a:t>
            </a:r>
          </a:p>
          <a:p>
            <a:endParaRPr lang="en-GB" dirty="0"/>
          </a:p>
          <a:p>
            <a:endParaRPr lang="en-GB" dirty="0"/>
          </a:p>
          <a:p>
            <a:r>
              <a:rPr lang="en-GB" dirty="0"/>
              <a:t>On the right is the rewards page, which the user will be able to use to use the reward points they have accumulated for a reward.</a:t>
            </a:r>
          </a:p>
          <a:p>
            <a:endParaRPr lang="en-GB" dirty="0"/>
          </a:p>
          <a:p>
            <a:r>
              <a:rPr lang="en-GB" dirty="0"/>
              <a:t>These designs will be improved upon once research into the HCI and web design as part of the methods of solving </a:t>
            </a:r>
            <a:r>
              <a:rPr lang="en-GB"/>
              <a:t>the problem. </a:t>
            </a:r>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12</a:t>
            </a:fld>
            <a:endParaRPr lang="en-GB"/>
          </a:p>
        </p:txBody>
      </p:sp>
    </p:spTree>
    <p:extLst>
      <p:ext uri="{BB962C8B-B14F-4D97-AF65-F5344CB8AC3E}">
        <p14:creationId xmlns:p14="http://schemas.microsoft.com/office/powerpoint/2010/main" val="133224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colours which are utilised by the NPTC group are red and black, which are the main colours of the logo including a white backdrop to fill in the logo’s blank areas. By using these colours and making the text more vibrant, the question page had been updated to look more like the final product.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NPTC Group, NPTC group logo, (accessed 01/02/2024) available at: https://www.nptcgroup.ac.uk/ </a:t>
            </a: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13</a:t>
            </a:fld>
            <a:endParaRPr lang="en-GB"/>
          </a:p>
        </p:txBody>
      </p:sp>
    </p:spTree>
    <p:extLst>
      <p:ext uri="{BB962C8B-B14F-4D97-AF65-F5344CB8AC3E}">
        <p14:creationId xmlns:p14="http://schemas.microsoft.com/office/powerpoint/2010/main" val="626443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600" b="1" u="sng"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Research Philosophy</a:t>
            </a:r>
            <a:endParaRPr lang="en-GB" sz="16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Pragmatism will be utilised as the research is focused on attempting to see how engaged the potential students will be with the application generated, which will be heavily based on drawing a conclusion from how much each of the potential students utilise the rewards application, and how many do not. </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(24)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200"/>
              </a:spcBef>
            </a:pPr>
            <a:r>
              <a:rPr lang="en-GB" sz="1600" b="1" u="sng"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Approach </a:t>
            </a:r>
            <a:br>
              <a:rPr lang="en-GB" sz="1600" b="1" u="sng"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The approach that will be taken is the inductive approach,</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 (24)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where research will be conducted into the target audience to help with the generation and optimisation of questions so that the engagement can be maximised. </a:t>
            </a:r>
          </a:p>
          <a:p>
            <a:pPr>
              <a:lnSpc>
                <a:spcPct val="107000"/>
              </a:lnSpc>
              <a:spcAft>
                <a:spcPts val="800"/>
              </a:spcAft>
            </a:pPr>
            <a:r>
              <a:rPr lang="en-GB" sz="1600" b="1" u="sng" kern="100" dirty="0">
                <a:effectLst/>
                <a:latin typeface="Calibri" panose="020F0502020204030204" pitchFamily="34" charset="0"/>
                <a:ea typeface="Calibri" panose="020F0502020204030204" pitchFamily="34" charset="0"/>
                <a:cs typeface="Times New Roman" panose="02020603050405020304" pitchFamily="18" charset="0"/>
              </a:rPr>
              <a:t>Strategy</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This will then be linked with action research, which will be utilised to use the results of the participants taking part in the research by answering the questions on the application.  </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(24)</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b="1" u="sng"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Choices- mixed-method</a:t>
            </a:r>
            <a:endParaRPr lang="en-GB" sz="16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for the testing of the application, quantitative information will be gathered to assess how engaged with the application the participants were using observation. This will be important to assess whether the application that will be generated is going to be successful or unsuccessful. Alongside this, a literature review will be conducted to gain background information into the different questioning techniques to make sure the questions achieve their intended purpose, as well as research into the audience of year 10 and information about the college to find out what questions would be best to present the potential students regarding the college.</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 (24)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200"/>
              </a:spcBef>
            </a:pPr>
            <a:r>
              <a:rPr lang="en-GB" sz="1600" b="1" u="sng"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Time-Horizon</a:t>
            </a:r>
            <a:endParaRPr lang="en-GB" sz="16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The time-horizon will be cross-sectional, as the data that is collected will be collected from an open evening, where all the data will be collected based off of how the potential students interact with the application that day. </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(24) </a:t>
            </a:r>
          </a:p>
          <a:p>
            <a:pPr>
              <a:lnSpc>
                <a:spcPct val="107000"/>
              </a:lnSpc>
              <a:spcAft>
                <a:spcPts val="800"/>
              </a:spcAft>
            </a:pPr>
            <a:endPar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(24) Saunders M, Lewis P, Thornhill A, “Research Methods for Business Students” 4</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edition, 2007, page 102-page 148</a:t>
            </a:r>
          </a:p>
          <a:p>
            <a:pPr>
              <a:lnSpc>
                <a:spcPct val="107000"/>
              </a:lnSpc>
              <a:spcAft>
                <a:spcPts val="800"/>
              </a:spcAft>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14</a:t>
            </a:fld>
            <a:endParaRPr lang="en-GB"/>
          </a:p>
        </p:txBody>
      </p:sp>
    </p:spTree>
    <p:extLst>
      <p:ext uri="{BB962C8B-B14F-4D97-AF65-F5344CB8AC3E}">
        <p14:creationId xmlns:p14="http://schemas.microsoft.com/office/powerpoint/2010/main" val="3939607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project plan, a work breakdown structure had been developed to help break the different segments of the project into manageable chunks to help with the development of the Gantt chart. As the contents of this is the same as the Gantt chart I will discuss the details on the next slide. </a:t>
            </a:r>
          </a:p>
        </p:txBody>
      </p:sp>
      <p:sp>
        <p:nvSpPr>
          <p:cNvPr id="4" name="Slide Number Placeholder 3"/>
          <p:cNvSpPr>
            <a:spLocks noGrp="1"/>
          </p:cNvSpPr>
          <p:nvPr>
            <p:ph type="sldNum" sz="quarter" idx="5"/>
          </p:nvPr>
        </p:nvSpPr>
        <p:spPr/>
        <p:txBody>
          <a:bodyPr/>
          <a:lstStyle/>
          <a:p>
            <a:fld id="{380B9FE7-192A-46D2-B850-60504B1B0D0A}" type="slidenum">
              <a:rPr lang="en-GB" smtClean="0"/>
              <a:t>15</a:t>
            </a:fld>
            <a:endParaRPr lang="en-GB"/>
          </a:p>
        </p:txBody>
      </p:sp>
    </p:spTree>
    <p:extLst>
      <p:ext uri="{BB962C8B-B14F-4D97-AF65-F5344CB8AC3E}">
        <p14:creationId xmlns:p14="http://schemas.microsoft.com/office/powerpoint/2010/main" val="2314753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The project in its entirety has been split into 17 different tasks across the  16 weeks available to complete the project. The estimated time that each section of the project has been labelled in yellow, and as time goes on the actual time that each task had taken will be labelled in green to make sure that the project is on track, and to help make sure that everything is completed on time. </a:t>
            </a:r>
          </a:p>
          <a:p>
            <a:endParaRPr lang="en-GB" dirty="0">
              <a:solidFill>
                <a:srgbClr val="FF0000"/>
              </a:solidFill>
            </a:endParaRPr>
          </a:p>
          <a:p>
            <a:r>
              <a:rPr lang="en-GB" dirty="0">
                <a:solidFill>
                  <a:srgbClr val="FF0000"/>
                </a:solidFill>
              </a:rPr>
              <a:t>The first three weeks had been dedicated to the completion of the literature review.</a:t>
            </a:r>
          </a:p>
          <a:p>
            <a:endParaRPr lang="en-GB" dirty="0">
              <a:solidFill>
                <a:srgbClr val="FF0000"/>
              </a:solidFill>
            </a:endParaRPr>
          </a:p>
          <a:p>
            <a:r>
              <a:rPr lang="en-GB" dirty="0">
                <a:solidFill>
                  <a:srgbClr val="FF0000"/>
                </a:solidFill>
              </a:rPr>
              <a:t>After this, a focus on the design for the user interface, the questions and the data for the application will be focused on, where more research into how the user interface should look to help engage the users, as well as research into the data design.</a:t>
            </a:r>
          </a:p>
          <a:p>
            <a:endParaRPr lang="en-GB" dirty="0">
              <a:solidFill>
                <a:srgbClr val="FF0000"/>
              </a:solidFill>
            </a:endParaRPr>
          </a:p>
          <a:p>
            <a:r>
              <a:rPr lang="en-GB" dirty="0">
                <a:solidFill>
                  <a:srgbClr val="FF0000"/>
                </a:solidFill>
              </a:rPr>
              <a:t>Next a basic user interface will be developed as a way to have something to test the development, which will immediately start once completed. </a:t>
            </a:r>
          </a:p>
          <a:p>
            <a:r>
              <a:rPr lang="en-GB" dirty="0">
                <a:solidFill>
                  <a:srgbClr val="FF0000"/>
                </a:solidFill>
              </a:rPr>
              <a:t>Once the functionality and the development are completed, the user interface can be focused on to make sure that the application is able to be as engaging as possible. </a:t>
            </a:r>
          </a:p>
          <a:p>
            <a:endParaRPr lang="en-GB" dirty="0">
              <a:solidFill>
                <a:srgbClr val="FF0000"/>
              </a:solidFill>
            </a:endParaRPr>
          </a:p>
          <a:p>
            <a:r>
              <a:rPr lang="en-GB" dirty="0">
                <a:solidFill>
                  <a:srgbClr val="FF0000"/>
                </a:solidFill>
              </a:rPr>
              <a:t>This will then be followed by testing the application during an open evening as a way to identify how engaging the application was. </a:t>
            </a:r>
          </a:p>
          <a:p>
            <a:endParaRPr lang="en-GB" dirty="0">
              <a:solidFill>
                <a:srgbClr val="FF0000"/>
              </a:solidFill>
            </a:endParaRPr>
          </a:p>
          <a:p>
            <a:r>
              <a:rPr lang="en-GB" dirty="0">
                <a:solidFill>
                  <a:srgbClr val="FF0000"/>
                </a:solidFill>
              </a:rPr>
              <a:t>Finally, the evaluation will be conducted to determine the successes and failures of the application, which will then be presented in the final viva and </a:t>
            </a:r>
            <a:r>
              <a:rPr lang="en-GB">
                <a:solidFill>
                  <a:srgbClr val="FF0000"/>
                </a:solidFill>
              </a:rPr>
              <a:t>an exhibition poster. </a:t>
            </a:r>
            <a:endParaRPr lang="en-GB"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5"/>
          </p:nvPr>
        </p:nvSpPr>
        <p:spPr/>
        <p:txBody>
          <a:bodyPr/>
          <a:lstStyle/>
          <a:p>
            <a:fld id="{380B9FE7-192A-46D2-B850-60504B1B0D0A}" type="slidenum">
              <a:rPr lang="en-GB" smtClean="0"/>
              <a:t>16</a:t>
            </a:fld>
            <a:endParaRPr lang="en-GB"/>
          </a:p>
        </p:txBody>
      </p:sp>
    </p:spTree>
    <p:extLst>
      <p:ext uri="{BB962C8B-B14F-4D97-AF65-F5344CB8AC3E}">
        <p14:creationId xmlns:p14="http://schemas.microsoft.com/office/powerpoint/2010/main" val="1193136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17</a:t>
            </a:fld>
            <a:endParaRPr lang="en-GB"/>
          </a:p>
        </p:txBody>
      </p:sp>
    </p:spTree>
    <p:extLst>
      <p:ext uri="{BB962C8B-B14F-4D97-AF65-F5344CB8AC3E}">
        <p14:creationId xmlns:p14="http://schemas.microsoft.com/office/powerpoint/2010/main" val="7127994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B9FE7-192A-46D2-B850-60504B1B0D0A}" type="slidenum">
              <a:rPr lang="en-GB" smtClean="0"/>
              <a:t>18</a:t>
            </a:fld>
            <a:endParaRPr lang="en-GB"/>
          </a:p>
        </p:txBody>
      </p:sp>
    </p:spTree>
    <p:extLst>
      <p:ext uri="{BB962C8B-B14F-4D97-AF65-F5344CB8AC3E}">
        <p14:creationId xmlns:p14="http://schemas.microsoft.com/office/powerpoint/2010/main" val="3220350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4F6F9-3271-597C-AAFA-8CBC9D42C4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7E3F8E6-562F-9AD4-7115-D458EF427E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6B456C-D180-F10A-02DE-0A02EA36CB2D}"/>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CDC553C3-CD7B-3614-3C9D-83E50D530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95737-996A-36B2-7E8C-377E90F86C99}"/>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2760835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C7DBD-3DFB-7C8E-8DD6-3EF7FB0F4B9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0747453-F7A3-0B07-EB43-D4D71476DA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068FDD-1B32-4680-AE1C-DD2B72AD7D53}"/>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B96122D9-4E4A-D48C-F789-5148B44B1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7C9A9-0117-7CBF-E607-B7EA78FA406B}"/>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1110253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8979-A700-5C3E-FC62-1B2F8DDFC3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1004C6F-03A9-7D72-5FF1-8FABE8CD4B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946FCA-FDF9-E39B-33CA-0DE1270255EF}"/>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36022A39-54F0-E48B-BAF6-4B50648F11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90FDD7-9814-3F85-9E0E-686D40463EAD}"/>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1860607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D1735-598D-4D52-52F0-D434A68C93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43D594-7B78-0F39-F0AF-81CBA31E8B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567A27-40F9-F7D4-66C5-B9D33DC27B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F2D2EFA-EA48-10DE-016A-612FB9CA2E0E}"/>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6" name="Footer Placeholder 5">
            <a:extLst>
              <a:ext uri="{FF2B5EF4-FFF2-40B4-BE49-F238E27FC236}">
                <a16:creationId xmlns:a16="http://schemas.microsoft.com/office/drawing/2014/main" id="{2DDC4DF7-A6E7-9BF4-00EE-CEC080A48D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5D9D2B-78A0-5ED0-14A0-ACAAE6EE2DB8}"/>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1580368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6A66-D147-72E9-91F5-C09FBAA2A1F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EB940D3-980F-601E-5B6F-B79C8ACD37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D1F2F3-E7F0-1D49-4CEB-613F76F795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8A184AB-A867-532E-4B69-8BD36B381B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022139-D00C-3355-317B-6FD39ADDA7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340CC43-C0C6-A3BC-F2F5-D6C98D240C65}"/>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8" name="Footer Placeholder 7">
            <a:extLst>
              <a:ext uri="{FF2B5EF4-FFF2-40B4-BE49-F238E27FC236}">
                <a16:creationId xmlns:a16="http://schemas.microsoft.com/office/drawing/2014/main" id="{96AF5855-D720-6441-0F2C-777634867C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17131D-CEFA-1B1E-B326-188C339DE28B}"/>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3189343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1EEEA-3CE7-2153-33BF-6FC083DE3D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62A07F0-AE5E-2E29-17EF-8AD9A41BB13A}"/>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4" name="Footer Placeholder 3">
            <a:extLst>
              <a:ext uri="{FF2B5EF4-FFF2-40B4-BE49-F238E27FC236}">
                <a16:creationId xmlns:a16="http://schemas.microsoft.com/office/drawing/2014/main" id="{D3D5D61F-F6D1-0FBD-CB21-50D1E4761C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75A3C3-22B9-D5D7-867D-7BF1D1685F9D}"/>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2516463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92E933-F3C2-51AD-D780-FDE4A55E6726}"/>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3" name="Footer Placeholder 2">
            <a:extLst>
              <a:ext uri="{FF2B5EF4-FFF2-40B4-BE49-F238E27FC236}">
                <a16:creationId xmlns:a16="http://schemas.microsoft.com/office/drawing/2014/main" id="{2AC3B72C-F489-298E-3624-88CD3C02E1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CAC2CB-C394-FD01-21FB-2358393ADD88}"/>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1954731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AECC4-F51C-FD04-747E-876A4A0EFE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2BABEF4-04DA-7292-6DEF-9066D29316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32D9C2-7432-3A0D-5180-94C874AB95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F1266B-746F-2E5A-68B7-2193059D9CD5}"/>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6" name="Footer Placeholder 5">
            <a:extLst>
              <a:ext uri="{FF2B5EF4-FFF2-40B4-BE49-F238E27FC236}">
                <a16:creationId xmlns:a16="http://schemas.microsoft.com/office/drawing/2014/main" id="{EEDB04EF-A62C-1CA1-7E39-CFF24B77CB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9D97AC-AB7C-6DF7-6468-64ACE56E29EE}"/>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153793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E31F-E0CE-7560-79CA-6AFBCFAB06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35A3C9-7646-70E4-4359-8268E27022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C2F623-0086-ABF2-460C-16826BBB93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2283DA-B593-FF74-F2A8-78ACE0AD5912}"/>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6" name="Footer Placeholder 5">
            <a:extLst>
              <a:ext uri="{FF2B5EF4-FFF2-40B4-BE49-F238E27FC236}">
                <a16:creationId xmlns:a16="http://schemas.microsoft.com/office/drawing/2014/main" id="{43CA6AA7-1DDE-281F-2B9F-A74B2728BF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91F5A0-06A9-59AC-9BA7-0CC68BD7C614}"/>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3108349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1088-C45D-698D-8BC8-5C39AF78F7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6E477A-CD95-5BF3-6EF0-1F7E971B98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816ACB-693F-10AA-AC9B-80BD74D432AE}"/>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E4135AE7-86CD-1A87-6216-86EB8B200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836D36-6561-668D-1D49-31EBB2CF9B96}"/>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3457284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F2FF95-0906-E6C0-75D0-D7591860399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542775F-B109-A805-AF07-A33AA2B802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99F83C-6571-90CA-31AB-2FC1D76C0F52}"/>
              </a:ext>
            </a:extLst>
          </p:cNvPr>
          <p:cNvSpPr>
            <a:spLocks noGrp="1"/>
          </p:cNvSpPr>
          <p:nvPr>
            <p:ph type="dt" sz="half" idx="10"/>
          </p:nvPr>
        </p:nvSpPr>
        <p:spPr/>
        <p:txBody>
          <a:body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688845F1-58D4-EE5C-FA15-14FAE58E66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7DE905-A4D4-89CB-B69B-45BC182C7030}"/>
              </a:ext>
            </a:extLst>
          </p:cNvPr>
          <p:cNvSpPr>
            <a:spLocks noGrp="1"/>
          </p:cNvSpPr>
          <p:nvPr>
            <p:ph type="sldNum" sz="quarter" idx="12"/>
          </p:nvPr>
        </p:nvSpPr>
        <p:spPr/>
        <p:txBody>
          <a:bodyPr/>
          <a:lstStyle/>
          <a:p>
            <a:fld id="{ABE56432-E600-4F68-9FA7-251A3C346A54}" type="slidenum">
              <a:rPr lang="en-GB" smtClean="0"/>
              <a:t>‹#›</a:t>
            </a:fld>
            <a:endParaRPr lang="en-GB"/>
          </a:p>
        </p:txBody>
      </p:sp>
    </p:spTree>
    <p:extLst>
      <p:ext uri="{BB962C8B-B14F-4D97-AF65-F5344CB8AC3E}">
        <p14:creationId xmlns:p14="http://schemas.microsoft.com/office/powerpoint/2010/main" val="2542583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F3E159-E84D-5E8E-6649-A0F65AF6CD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BA75559-20B3-DB03-714E-E7E5C602ED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7BCFAB-8B4E-D2B5-2955-B548AE3DD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08BB1F-F126-4C27-9130-FBE1DACB0466}" type="datetimeFigureOut">
              <a:rPr lang="en-GB" smtClean="0"/>
              <a:t>02/02/2024</a:t>
            </a:fld>
            <a:endParaRPr lang="en-GB"/>
          </a:p>
        </p:txBody>
      </p:sp>
      <p:sp>
        <p:nvSpPr>
          <p:cNvPr id="5" name="Footer Placeholder 4">
            <a:extLst>
              <a:ext uri="{FF2B5EF4-FFF2-40B4-BE49-F238E27FC236}">
                <a16:creationId xmlns:a16="http://schemas.microsoft.com/office/drawing/2014/main" id="{693AC51C-7576-5A8A-79FD-DADE2AC04A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2DE8DCD-51F3-04B4-D6E3-D6B0A832F1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E56432-E600-4F68-9FA7-251A3C346A54}" type="slidenum">
              <a:rPr lang="en-GB" smtClean="0"/>
              <a:t>‹#›</a:t>
            </a:fld>
            <a:endParaRPr lang="en-GB"/>
          </a:p>
        </p:txBody>
      </p:sp>
    </p:spTree>
    <p:extLst>
      <p:ext uri="{BB962C8B-B14F-4D97-AF65-F5344CB8AC3E}">
        <p14:creationId xmlns:p14="http://schemas.microsoft.com/office/powerpoint/2010/main" val="454163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3FEAC6-C214-2890-230F-17177371AC5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31" name="Picture 1" descr="A close-up of a sign&#10;&#10;Description automatically generated">
            <a:extLst>
              <a:ext uri="{FF2B5EF4-FFF2-40B4-BE49-F238E27FC236}">
                <a16:creationId xmlns:a16="http://schemas.microsoft.com/office/drawing/2014/main" id="{4221F5EA-4AD2-A2EB-4C76-48450DAEBC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4428" y="232112"/>
            <a:ext cx="4463143" cy="175152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F5A17B0-718F-A119-2DEC-76FE27C410F8}"/>
              </a:ext>
            </a:extLst>
          </p:cNvPr>
          <p:cNvSpPr>
            <a:spLocks noChangeArrowheads="1"/>
          </p:cNvSpPr>
          <p:nvPr/>
        </p:nvSpPr>
        <p:spPr bwMode="auto">
          <a:xfrm>
            <a:off x="2674358" y="2594861"/>
            <a:ext cx="6843284"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investigation into the utilisation of reward applications </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 market FE courses to potential students</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By </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Logan Evans (</a:t>
            </a:r>
            <a:r>
              <a:rPr lang="en-GB" altLang="en-US" sz="2200" dirty="0">
                <a:latin typeface="Calibri" panose="020F0502020204030204" pitchFamily="34" charset="0"/>
                <a:ea typeface="Calibri" panose="020F0502020204030204" pitchFamily="34" charset="0"/>
                <a:cs typeface="Times New Roman" panose="02020603050405020304" pitchFamily="18" charset="0"/>
              </a:rPr>
              <a:t>268764)</a:t>
            </a:r>
            <a:endParaRPr kumimoji="0" lang="en-GB"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467707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081F573-2A7D-160E-B42E-13B94E466136}"/>
              </a:ext>
            </a:extLst>
          </p:cNvPr>
          <p:cNvSpPr>
            <a:spLocks noGrp="1"/>
          </p:cNvSpPr>
          <p:nvPr>
            <p:ph type="title"/>
          </p:nvPr>
        </p:nvSpPr>
        <p:spPr>
          <a:xfrm>
            <a:off x="876693" y="741391"/>
            <a:ext cx="4597747" cy="1616203"/>
          </a:xfrm>
        </p:spPr>
        <p:txBody>
          <a:bodyPr vert="horz" lIns="91440" tIns="45720" rIns="91440" bIns="45720" rtlCol="0" anchor="b">
            <a:normAutofit/>
          </a:bodyPr>
          <a:lstStyle/>
          <a:p>
            <a:r>
              <a:rPr lang="en-US" sz="3200" kern="1200" dirty="0">
                <a:solidFill>
                  <a:schemeClr val="tx1"/>
                </a:solidFill>
                <a:latin typeface="+mj-lt"/>
                <a:ea typeface="+mj-ea"/>
                <a:cs typeface="+mj-cs"/>
              </a:rPr>
              <a:t>Problem statement </a:t>
            </a:r>
          </a:p>
        </p:txBody>
      </p:sp>
      <p:sp>
        <p:nvSpPr>
          <p:cNvPr id="7" name="TextBox 6">
            <a:extLst>
              <a:ext uri="{FF2B5EF4-FFF2-40B4-BE49-F238E27FC236}">
                <a16:creationId xmlns:a16="http://schemas.microsoft.com/office/drawing/2014/main" id="{4B604E96-E0D7-CA20-6E1A-7A9B21DCAA6D}"/>
              </a:ext>
            </a:extLst>
          </p:cNvPr>
          <p:cNvSpPr txBox="1"/>
          <p:nvPr/>
        </p:nvSpPr>
        <p:spPr>
          <a:xfrm>
            <a:off x="876693" y="2823740"/>
            <a:ext cx="4597746"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effectLst/>
              </a:rPr>
              <a:t>The NPTC group of colleges requires a way of getting potential students to choose to study with NPTC group of colleges. </a:t>
            </a:r>
            <a:endParaRPr lang="en-US" sz="2000" dirty="0"/>
          </a:p>
        </p:txBody>
      </p:sp>
      <p:pic>
        <p:nvPicPr>
          <p:cNvPr id="10" name="Picture 9">
            <a:extLst>
              <a:ext uri="{FF2B5EF4-FFF2-40B4-BE49-F238E27FC236}">
                <a16:creationId xmlns:a16="http://schemas.microsoft.com/office/drawing/2014/main" id="{36F032DA-FA6F-56C7-F107-6E43C634DF15}"/>
              </a:ext>
            </a:extLst>
          </p:cNvPr>
          <p:cNvPicPr>
            <a:picLocks noChangeAspect="1"/>
          </p:cNvPicPr>
          <p:nvPr/>
        </p:nvPicPr>
        <p:blipFill>
          <a:blip r:embed="rId3"/>
          <a:stretch>
            <a:fillRect/>
          </a:stretch>
        </p:blipFill>
        <p:spPr>
          <a:xfrm>
            <a:off x="6096001" y="2134831"/>
            <a:ext cx="5319062" cy="2513256"/>
          </a:xfrm>
          <a:prstGeom prst="rect">
            <a:avLst/>
          </a:prstGeom>
        </p:spPr>
      </p:pic>
      <p:grpSp>
        <p:nvGrpSpPr>
          <p:cNvPr id="57" name="Group 5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8" name="Rectangle 5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D28538F-33A0-191E-2023-35AF9EE88B8E}"/>
              </a:ext>
            </a:extLst>
          </p:cNvPr>
          <p:cNvSpPr txBox="1"/>
          <p:nvPr/>
        </p:nvSpPr>
        <p:spPr>
          <a:xfrm>
            <a:off x="11099800" y="3784600"/>
            <a:ext cx="622300" cy="276999"/>
          </a:xfrm>
          <a:prstGeom prst="rect">
            <a:avLst/>
          </a:prstGeom>
          <a:noFill/>
        </p:spPr>
        <p:txBody>
          <a:bodyPr wrap="square" rtlCol="0">
            <a:spAutoFit/>
          </a:bodyPr>
          <a:lstStyle/>
          <a:p>
            <a:r>
              <a:rPr lang="en-GB" baseline="30000" dirty="0"/>
              <a:t>(1)</a:t>
            </a:r>
          </a:p>
        </p:txBody>
      </p:sp>
    </p:spTree>
    <p:extLst>
      <p:ext uri="{BB962C8B-B14F-4D97-AF65-F5344CB8AC3E}">
        <p14:creationId xmlns:p14="http://schemas.microsoft.com/office/powerpoint/2010/main" val="751966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E2B4-B375-A584-0586-DE5CCAC25119}"/>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a:t>Aims and objectives </a:t>
            </a:r>
          </a:p>
        </p:txBody>
      </p:sp>
      <p:pic>
        <p:nvPicPr>
          <p:cNvPr id="16" name="Picture 15" descr="Light bulb on yellow background with sketched light beams and cord">
            <a:extLst>
              <a:ext uri="{FF2B5EF4-FFF2-40B4-BE49-F238E27FC236}">
                <a16:creationId xmlns:a16="http://schemas.microsoft.com/office/drawing/2014/main" id="{995F90A6-D002-B61D-E7D0-3FE884F20206}"/>
              </a:ext>
            </a:extLst>
          </p:cNvPr>
          <p:cNvPicPr>
            <a:picLocks noChangeAspect="1"/>
          </p:cNvPicPr>
          <p:nvPr/>
        </p:nvPicPr>
        <p:blipFill rotWithShape="1">
          <a:blip r:embed="rId3"/>
          <a:srcRect l="49032" r="4774"/>
          <a:stretch/>
        </p:blipFill>
        <p:spPr>
          <a:xfrm>
            <a:off x="-1" y="10"/>
            <a:ext cx="5151179" cy="6857990"/>
          </a:xfrm>
          <a:prstGeom prst="rect">
            <a:avLst/>
          </a:prstGeom>
        </p:spPr>
      </p:pic>
      <p:cxnSp>
        <p:nvCxnSpPr>
          <p:cNvPr id="17" name="Straight Connector 1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1575B03-CD38-8F82-228B-274CD38673A1}"/>
              </a:ext>
            </a:extLst>
          </p:cNvPr>
          <p:cNvSpPr txBox="1"/>
          <p:nvPr/>
        </p:nvSpPr>
        <p:spPr>
          <a:xfrm>
            <a:off x="5151178" y="1810139"/>
            <a:ext cx="7159355" cy="5514392"/>
          </a:xfrm>
          <a:prstGeom prst="rect">
            <a:avLst/>
          </a:prstGeom>
        </p:spPr>
        <p:txBody>
          <a:bodyPr vert="horz" lIns="91440" tIns="45720" rIns="91440" bIns="45720" rtlCol="0">
            <a:normAutofit/>
          </a:bodyPr>
          <a:lstStyle/>
          <a:p>
            <a:pPr>
              <a:lnSpc>
                <a:spcPct val="90000"/>
              </a:lnSpc>
              <a:spcBef>
                <a:spcPts val="200"/>
              </a:spcBef>
            </a:pPr>
            <a:r>
              <a:rPr lang="en-US" sz="2000" b="1" u="sng" dirty="0">
                <a:effectLst/>
              </a:rPr>
              <a:t>Aims </a:t>
            </a:r>
            <a:endParaRPr lang="en-US" sz="2000" b="1" dirty="0">
              <a:effectLst/>
            </a:endParaRPr>
          </a:p>
          <a:p>
            <a:pPr indent="-228600">
              <a:lnSpc>
                <a:spcPct val="90000"/>
              </a:lnSpc>
              <a:spcAft>
                <a:spcPts val="800"/>
              </a:spcAft>
              <a:buFont typeface="Arial" panose="020B0604020202020204" pitchFamily="34" charset="0"/>
              <a:buChar char="•"/>
            </a:pPr>
            <a:r>
              <a:rPr lang="en-US" sz="2000" dirty="0">
                <a:effectLst/>
              </a:rPr>
              <a:t>To </a:t>
            </a:r>
            <a:r>
              <a:rPr lang="en-US" sz="2000" dirty="0" err="1">
                <a:effectLst/>
              </a:rPr>
              <a:t>utilise</a:t>
            </a:r>
            <a:r>
              <a:rPr lang="en-US" sz="2000" dirty="0">
                <a:effectLst/>
              </a:rPr>
              <a:t> a quiz and reward application to engage potential students to interact with learning about NPTC Group courses and increase the number of students choosing to continue their education with the college. </a:t>
            </a:r>
          </a:p>
          <a:p>
            <a:pPr>
              <a:lnSpc>
                <a:spcPct val="90000"/>
              </a:lnSpc>
              <a:spcBef>
                <a:spcPts val="200"/>
              </a:spcBef>
            </a:pPr>
            <a:endParaRPr lang="en-US" sz="2000" b="1" dirty="0">
              <a:effectLst/>
            </a:endParaRPr>
          </a:p>
          <a:p>
            <a:pPr>
              <a:lnSpc>
                <a:spcPct val="90000"/>
              </a:lnSpc>
              <a:spcBef>
                <a:spcPts val="200"/>
              </a:spcBef>
            </a:pPr>
            <a:r>
              <a:rPr lang="en-US" sz="2000" b="1" u="sng" dirty="0">
                <a:effectLst/>
              </a:rPr>
              <a:t>Objectives </a:t>
            </a:r>
            <a:endParaRPr lang="en-US" sz="2000" b="1" dirty="0">
              <a:effectLst/>
            </a:endParaRPr>
          </a:p>
          <a:p>
            <a:pPr marL="285750" indent="-228600">
              <a:lnSpc>
                <a:spcPct val="90000"/>
              </a:lnSpc>
              <a:spcAft>
                <a:spcPts val="800"/>
              </a:spcAft>
              <a:buFont typeface="Arial" panose="020B0604020202020204" pitchFamily="34" charset="0"/>
              <a:buChar char="•"/>
            </a:pPr>
            <a:r>
              <a:rPr lang="en-US" sz="2000" dirty="0"/>
              <a:t>Conduct Research into</a:t>
            </a:r>
            <a:r>
              <a:rPr lang="en-US" sz="2000" dirty="0">
                <a:effectLst/>
              </a:rPr>
              <a:t> the target audience.</a:t>
            </a:r>
          </a:p>
          <a:p>
            <a:pPr marL="285750" indent="-228600">
              <a:lnSpc>
                <a:spcPct val="90000"/>
              </a:lnSpc>
              <a:spcAft>
                <a:spcPts val="800"/>
              </a:spcAft>
              <a:buFont typeface="Arial" panose="020B0604020202020204" pitchFamily="34" charset="0"/>
              <a:buChar char="•"/>
            </a:pPr>
            <a:r>
              <a:rPr lang="en-US" sz="2000" dirty="0">
                <a:effectLst/>
              </a:rPr>
              <a:t>Investigate methods of generating engaging questions to </a:t>
            </a:r>
            <a:r>
              <a:rPr lang="en-US" sz="2000" dirty="0" err="1">
                <a:effectLst/>
              </a:rPr>
              <a:t>maximise</a:t>
            </a:r>
            <a:r>
              <a:rPr lang="en-US" sz="2000" dirty="0">
                <a:effectLst/>
              </a:rPr>
              <a:t> the potential engagement of the target audience. </a:t>
            </a:r>
          </a:p>
          <a:p>
            <a:pPr marL="285750" indent="-228600">
              <a:lnSpc>
                <a:spcPct val="90000"/>
              </a:lnSpc>
              <a:spcAft>
                <a:spcPts val="800"/>
              </a:spcAft>
              <a:buFont typeface="Arial" panose="020B0604020202020204" pitchFamily="34" charset="0"/>
              <a:buChar char="•"/>
            </a:pPr>
            <a:r>
              <a:rPr lang="en-US" sz="2000" dirty="0">
                <a:effectLst/>
              </a:rPr>
              <a:t>To develop a quiz/reward application with a database backend to increase the student engagement with the NPTC group. </a:t>
            </a:r>
          </a:p>
          <a:p>
            <a:pPr marL="285750" indent="-228600">
              <a:lnSpc>
                <a:spcPct val="90000"/>
              </a:lnSpc>
              <a:spcAft>
                <a:spcPts val="800"/>
              </a:spcAft>
              <a:buFont typeface="Arial" panose="020B0604020202020204" pitchFamily="34" charset="0"/>
              <a:buChar char="•"/>
            </a:pPr>
            <a:r>
              <a:rPr lang="en-US" sz="2000" dirty="0"/>
              <a:t>Evaluate the success of</a:t>
            </a:r>
            <a:r>
              <a:rPr lang="en-US" sz="2000" dirty="0">
                <a:effectLst/>
              </a:rPr>
              <a:t> the application and determine levels of engagement.</a:t>
            </a:r>
          </a:p>
        </p:txBody>
      </p:sp>
    </p:spTree>
    <p:extLst>
      <p:ext uri="{BB962C8B-B14F-4D97-AF65-F5344CB8AC3E}">
        <p14:creationId xmlns:p14="http://schemas.microsoft.com/office/powerpoint/2010/main" val="2640677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838200" y="556995"/>
            <a:ext cx="10515600" cy="1133693"/>
          </a:xfrm>
        </p:spPr>
        <p:txBody>
          <a:bodyPr vert="horz" lIns="91440" tIns="45720" rIns="91440" bIns="45720" rtlCol="0">
            <a:normAutofit/>
          </a:bodyPr>
          <a:lstStyle/>
          <a:p>
            <a:r>
              <a:rPr lang="en-US" sz="4800" kern="1200">
                <a:latin typeface="+mj-lt"/>
                <a:ea typeface="+mj-ea"/>
                <a:cs typeface="+mj-cs"/>
              </a:rPr>
              <a:t>Literature review- Discussion of findings  </a:t>
            </a:r>
          </a:p>
        </p:txBody>
      </p:sp>
      <p:graphicFrame>
        <p:nvGraphicFramePr>
          <p:cNvPr id="6" name="TextBox 3">
            <a:extLst>
              <a:ext uri="{FF2B5EF4-FFF2-40B4-BE49-F238E27FC236}">
                <a16:creationId xmlns:a16="http://schemas.microsoft.com/office/drawing/2014/main" id="{BE4D4205-E0A1-AC6E-B069-BEDF98125334}"/>
              </a:ext>
            </a:extLst>
          </p:cNvPr>
          <p:cNvGraphicFramePr/>
          <p:nvPr>
            <p:extLst>
              <p:ext uri="{D42A27DB-BD31-4B8C-83A1-F6EECF244321}">
                <p14:modId xmlns:p14="http://schemas.microsoft.com/office/powerpoint/2010/main" val="6169492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52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100" kern="1200">
                <a:solidFill>
                  <a:schemeClr val="tx2"/>
                </a:solidFill>
                <a:latin typeface="+mj-lt"/>
                <a:ea typeface="+mj-ea"/>
                <a:cs typeface="+mj-cs"/>
              </a:rPr>
              <a:t>Discussion of findings- transition from compulsory to non-compulsory education </a:t>
            </a:r>
          </a:p>
        </p:txBody>
      </p:sp>
      <p:sp>
        <p:nvSpPr>
          <p:cNvPr id="3" name="TextBox 2">
            <a:extLst>
              <a:ext uri="{FF2B5EF4-FFF2-40B4-BE49-F238E27FC236}">
                <a16:creationId xmlns:a16="http://schemas.microsoft.com/office/drawing/2014/main" id="{13C6E1F4-8298-B80A-8BD5-9A3432B70F27}"/>
              </a:ext>
            </a:extLst>
          </p:cNvPr>
          <p:cNvSpPr txBox="1"/>
          <p:nvPr/>
        </p:nvSpPr>
        <p:spPr>
          <a:xfrm>
            <a:off x="804672" y="2421682"/>
            <a:ext cx="4977578" cy="3639289"/>
          </a:xfrm>
          <a:prstGeom prst="rect">
            <a:avLst/>
          </a:prstGeom>
        </p:spPr>
        <p:txBody>
          <a:bodyPr vert="horz" lIns="91440" tIns="45720" rIns="91440" bIns="45720" rtlCol="0" anchor="ctr">
            <a:normAutofit/>
          </a:bodyPr>
          <a:lstStyle/>
          <a:p>
            <a:pPr>
              <a:lnSpc>
                <a:spcPct val="90000"/>
              </a:lnSpc>
              <a:spcAft>
                <a:spcPts val="600"/>
              </a:spcAft>
            </a:pPr>
            <a:br>
              <a:rPr lang="en-US" dirty="0">
                <a:solidFill>
                  <a:schemeClr val="tx2"/>
                </a:solidFill>
              </a:rPr>
            </a:br>
            <a:br>
              <a:rPr lang="en-US" dirty="0">
                <a:solidFill>
                  <a:schemeClr val="tx2"/>
                </a:solidFill>
              </a:rPr>
            </a:br>
            <a:r>
              <a:rPr lang="en-US" dirty="0">
                <a:solidFill>
                  <a:schemeClr val="tx2"/>
                </a:solidFill>
              </a:rPr>
              <a:t>Requirements for entry </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endParaRPr lang="en-US"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6105D896-5C60-DF29-1D25-B0B0A7FD79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418513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6D50B0-52A5-229C-FF81-35BD5075A01B}"/>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Discussion of findings-  marketing to adolescents </a:t>
            </a:r>
          </a:p>
        </p:txBody>
      </p:sp>
      <p:graphicFrame>
        <p:nvGraphicFramePr>
          <p:cNvPr id="7" name="TextBox 2">
            <a:extLst>
              <a:ext uri="{FF2B5EF4-FFF2-40B4-BE49-F238E27FC236}">
                <a16:creationId xmlns:a16="http://schemas.microsoft.com/office/drawing/2014/main" id="{E73D074A-B773-C1B9-956D-FB1FEDA2F7C0}"/>
              </a:ext>
            </a:extLst>
          </p:cNvPr>
          <p:cNvGraphicFramePr/>
          <p:nvPr>
            <p:extLst>
              <p:ext uri="{D42A27DB-BD31-4B8C-83A1-F6EECF244321}">
                <p14:modId xmlns:p14="http://schemas.microsoft.com/office/powerpoint/2010/main" val="2311983110"/>
              </p:ext>
            </p:extLst>
          </p:nvPr>
        </p:nvGraphicFramePr>
        <p:xfrm>
          <a:off x="838200" y="1875409"/>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3319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2800" kern="1200">
                <a:solidFill>
                  <a:srgbClr val="FFFFFF"/>
                </a:solidFill>
                <a:latin typeface="+mj-lt"/>
                <a:ea typeface="+mj-ea"/>
                <a:cs typeface="+mj-cs"/>
              </a:rPr>
              <a:t>Discussion of findings-  rewards applications and reward systems </a:t>
            </a:r>
          </a:p>
        </p:txBody>
      </p:sp>
      <p:graphicFrame>
        <p:nvGraphicFramePr>
          <p:cNvPr id="5" name="TextBox 2">
            <a:extLst>
              <a:ext uri="{FF2B5EF4-FFF2-40B4-BE49-F238E27FC236}">
                <a16:creationId xmlns:a16="http://schemas.microsoft.com/office/drawing/2014/main" id="{8F8AC383-1D86-23E4-E9F3-676978205AC3}"/>
              </a:ext>
            </a:extLst>
          </p:cNvPr>
          <p:cNvGraphicFramePr/>
          <p:nvPr>
            <p:extLst>
              <p:ext uri="{D42A27DB-BD31-4B8C-83A1-F6EECF244321}">
                <p14:modId xmlns:p14="http://schemas.microsoft.com/office/powerpoint/2010/main" val="15930350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6246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2187363" y="1671569"/>
            <a:ext cx="5801917" cy="2228760"/>
          </a:xfrm>
        </p:spPr>
        <p:txBody>
          <a:bodyPr vert="horz" lIns="91440" tIns="45720" rIns="91440" bIns="45720" rtlCol="0" anchor="b">
            <a:normAutofit/>
          </a:bodyPr>
          <a:lstStyle/>
          <a:p>
            <a:r>
              <a:rPr lang="en-US" sz="4000" kern="1200">
                <a:solidFill>
                  <a:schemeClr val="tx1"/>
                </a:solidFill>
                <a:latin typeface="+mj-lt"/>
                <a:ea typeface="+mj-ea"/>
                <a:cs typeface="+mj-cs"/>
              </a:rPr>
              <a:t>Discussion of findings- questioning methods and techniques </a:t>
            </a:r>
          </a:p>
        </p:txBody>
      </p:sp>
      <p:pic>
        <p:nvPicPr>
          <p:cNvPr id="7" name="Graphic 6" descr="Help">
            <a:extLst>
              <a:ext uri="{FF2B5EF4-FFF2-40B4-BE49-F238E27FC236}">
                <a16:creationId xmlns:a16="http://schemas.microsoft.com/office/drawing/2014/main" id="{C49F9DF3-4F17-5105-B984-C30537ED669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6948" y="2694018"/>
            <a:ext cx="1198532" cy="1198532"/>
          </a:xfrm>
          <a:prstGeom prst="rect">
            <a:avLst/>
          </a:prstGeom>
        </p:spPr>
      </p:pic>
      <p:sp>
        <p:nvSpPr>
          <p:cNvPr id="3" name="TextBox 2">
            <a:extLst>
              <a:ext uri="{FF2B5EF4-FFF2-40B4-BE49-F238E27FC236}">
                <a16:creationId xmlns:a16="http://schemas.microsoft.com/office/drawing/2014/main" id="{8D89157E-AEE9-C809-5227-CC8D39A2CAC8}"/>
              </a:ext>
            </a:extLst>
          </p:cNvPr>
          <p:cNvSpPr txBox="1"/>
          <p:nvPr/>
        </p:nvSpPr>
        <p:spPr>
          <a:xfrm>
            <a:off x="2187364" y="4072044"/>
            <a:ext cx="5801917" cy="205704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Socratic questioning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Knowledge questions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Incentivised questioning </a:t>
            </a:r>
          </a:p>
        </p:txBody>
      </p:sp>
      <p:pic>
        <p:nvPicPr>
          <p:cNvPr id="13" name="Graphic 12" descr="Help">
            <a:extLst>
              <a:ext uri="{FF2B5EF4-FFF2-40B4-BE49-F238E27FC236}">
                <a16:creationId xmlns:a16="http://schemas.microsoft.com/office/drawing/2014/main" id="{8CB32124-2365-433F-BD7C-C5F146AAC8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15590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AA6B5-F011-3BD9-B13E-F82E50810CD6}"/>
              </a:ext>
            </a:extLst>
          </p:cNvPr>
          <p:cNvSpPr>
            <a:spLocks noGrp="1"/>
          </p:cNvSpPr>
          <p:nvPr>
            <p:ph type="title"/>
          </p:nvPr>
        </p:nvSpPr>
        <p:spPr>
          <a:xfrm>
            <a:off x="6823878" y="741391"/>
            <a:ext cx="5368102" cy="1616203"/>
          </a:xfrm>
        </p:spPr>
        <p:txBody>
          <a:bodyPr vert="horz" lIns="91440" tIns="45720" rIns="91440" bIns="45720" rtlCol="0" anchor="b">
            <a:normAutofit/>
          </a:bodyPr>
          <a:lstStyle/>
          <a:p>
            <a:r>
              <a:rPr lang="en-US" sz="3200" dirty="0"/>
              <a:t>Sample questions generated based off the Questioning methods  researched </a:t>
            </a:r>
          </a:p>
        </p:txBody>
      </p:sp>
      <p:pic>
        <p:nvPicPr>
          <p:cNvPr id="6" name="Picture 5" descr="Magnifying glass and question mark">
            <a:extLst>
              <a:ext uri="{FF2B5EF4-FFF2-40B4-BE49-F238E27FC236}">
                <a16:creationId xmlns:a16="http://schemas.microsoft.com/office/drawing/2014/main" id="{65D82AA9-F2EB-B12C-3AA6-8F014D360F63}"/>
              </a:ext>
            </a:extLst>
          </p:cNvPr>
          <p:cNvPicPr>
            <a:picLocks noChangeAspect="1"/>
          </p:cNvPicPr>
          <p:nvPr/>
        </p:nvPicPr>
        <p:blipFill rotWithShape="1">
          <a:blip r:embed="rId3"/>
          <a:srcRect l="26824" r="23176"/>
          <a:stretch/>
        </p:blipFill>
        <p:spPr>
          <a:xfrm>
            <a:off x="20" y="10"/>
            <a:ext cx="6095980" cy="6857990"/>
          </a:xfrm>
          <a:prstGeom prst="rect">
            <a:avLst/>
          </a:prstGeom>
        </p:spPr>
      </p:pic>
      <p:grpSp>
        <p:nvGrpSpPr>
          <p:cNvPr id="10" name="Group 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1" name="Rectangle 1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B1B12DE-ACD2-F354-2E95-B5F56DA04B83}"/>
              </a:ext>
            </a:extLst>
          </p:cNvPr>
          <p:cNvSpPr txBox="1"/>
          <p:nvPr/>
        </p:nvSpPr>
        <p:spPr>
          <a:xfrm>
            <a:off x="6823878" y="2533475"/>
            <a:ext cx="5368122" cy="5143675"/>
          </a:xfrm>
          <a:prstGeom prst="rect">
            <a:avLst/>
          </a:prstGeom>
        </p:spPr>
        <p:txBody>
          <a:bodyPr vert="horz" lIns="91440" tIns="45720" rIns="91440" bIns="45720" rtlCol="0" anchor="t">
            <a:normAutofit/>
          </a:bodyPr>
          <a:lstStyle/>
          <a:p>
            <a:pPr>
              <a:lnSpc>
                <a:spcPct val="90000"/>
              </a:lnSpc>
              <a:spcAft>
                <a:spcPts val="600"/>
              </a:spcAft>
            </a:pPr>
            <a:endParaRPr lang="en-US" sz="1000" dirty="0"/>
          </a:p>
        </p:txBody>
      </p:sp>
      <p:sp>
        <p:nvSpPr>
          <p:cNvPr id="5" name="TextBox 4">
            <a:extLst>
              <a:ext uri="{FF2B5EF4-FFF2-40B4-BE49-F238E27FC236}">
                <a16:creationId xmlns:a16="http://schemas.microsoft.com/office/drawing/2014/main" id="{37E638F1-EA6A-9823-0ECF-C925E0F8A93A}"/>
              </a:ext>
            </a:extLst>
          </p:cNvPr>
          <p:cNvSpPr txBox="1"/>
          <p:nvPr/>
        </p:nvSpPr>
        <p:spPr>
          <a:xfrm>
            <a:off x="6823878" y="2760785"/>
            <a:ext cx="5368102" cy="3046988"/>
          </a:xfrm>
          <a:prstGeom prst="rect">
            <a:avLst/>
          </a:prstGeom>
          <a:noFill/>
        </p:spPr>
        <p:txBody>
          <a:bodyPr wrap="square" rtlCol="0">
            <a:spAutoFit/>
          </a:bodyPr>
          <a:lstStyle/>
          <a:p>
            <a:br>
              <a:rPr lang="en-GB" sz="3200" dirty="0"/>
            </a:br>
            <a:br>
              <a:rPr lang="en-GB" sz="3200" dirty="0"/>
            </a:br>
            <a:r>
              <a:rPr lang="en-GB" sz="3200" dirty="0"/>
              <a:t>Socratic questioning </a:t>
            </a:r>
            <a:br>
              <a:rPr lang="en-GB" sz="3200" dirty="0"/>
            </a:br>
            <a:br>
              <a:rPr lang="en-GB" sz="3200" dirty="0"/>
            </a:br>
            <a:br>
              <a:rPr lang="en-GB" sz="3200" dirty="0"/>
            </a:br>
            <a:r>
              <a:rPr lang="en-GB" sz="3200" dirty="0"/>
              <a:t>Knowledge questioning</a:t>
            </a:r>
          </a:p>
        </p:txBody>
      </p:sp>
    </p:spTree>
    <p:extLst>
      <p:ext uri="{BB962C8B-B14F-4D97-AF65-F5344CB8AC3E}">
        <p14:creationId xmlns:p14="http://schemas.microsoft.com/office/powerpoint/2010/main" val="1880251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F0B9A5CE-3185-43CF-3454-05C397736E2D}"/>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7" name="Rectangle 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a:t>Discussion of findings- potential methods for solving the problem</a:t>
            </a:r>
          </a:p>
        </p:txBody>
      </p:sp>
      <p:sp>
        <p:nvSpPr>
          <p:cNvPr id="3" name="TextBox 2">
            <a:extLst>
              <a:ext uri="{FF2B5EF4-FFF2-40B4-BE49-F238E27FC236}">
                <a16:creationId xmlns:a16="http://schemas.microsoft.com/office/drawing/2014/main" id="{99075B08-E92D-C09A-3702-C37FFD5A8412}"/>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Usage of PHP with a My SQL database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Usage of python with a MySQL connector library</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828855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a:solidFill>
                  <a:schemeClr val="tx1"/>
                </a:solidFill>
                <a:latin typeface="+mj-lt"/>
                <a:ea typeface="+mj-ea"/>
                <a:cs typeface="+mj-cs"/>
              </a:rPr>
              <a:t>Prototype- connection to database </a:t>
            </a:r>
          </a:p>
        </p:txBody>
      </p:sp>
      <p:pic>
        <p:nvPicPr>
          <p:cNvPr id="3" name="2024-02-01 23-58-56" descr="A screenshot of a computer&#10;&#10;Description automatically generated">
            <a:hlinkClick r:id="" action="ppaction://media"/>
            <a:extLst>
              <a:ext uri="{FF2B5EF4-FFF2-40B4-BE49-F238E27FC236}">
                <a16:creationId xmlns:a16="http://schemas.microsoft.com/office/drawing/2014/main" id="{4FEDE494-F5DA-DAFE-470E-35F5FACFEB73}"/>
              </a:ext>
            </a:extLst>
          </p:cNvPr>
          <p:cNvPicPr>
            <a:picLocks noChangeAspect="1"/>
          </p:cNvPicPr>
          <p:nvPr>
            <a:videoFile r:link="rId1"/>
            <p:extLst>
              <p:ext uri="{DAA4B4D4-6D71-4841-9C94-3DE7FCFB9230}">
                <p14:media xmlns:p14="http://schemas.microsoft.com/office/powerpoint/2010/main" r:embed="rId2">
                  <p14:trim end="2551"/>
                </p14:media>
              </p:ext>
            </p:extLst>
          </p:nvPr>
        </p:nvPicPr>
        <p:blipFill>
          <a:blip r:embed="rId5"/>
          <a:stretch>
            <a:fillRect/>
          </a:stretch>
        </p:blipFill>
        <p:spPr>
          <a:xfrm>
            <a:off x="2138648" y="1845426"/>
            <a:ext cx="7911650" cy="4450303"/>
          </a:xfrm>
          <a:prstGeom prst="rect">
            <a:avLst/>
          </a:prstGeom>
        </p:spPr>
      </p:pic>
    </p:spTree>
    <p:extLst>
      <p:ext uri="{BB962C8B-B14F-4D97-AF65-F5344CB8AC3E}">
        <p14:creationId xmlns:p14="http://schemas.microsoft.com/office/powerpoint/2010/main" val="1493144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3042A-EFE1-E72E-F31C-6AC52EAFC65A}"/>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Website design – wire frames </a:t>
            </a:r>
          </a:p>
        </p:txBody>
      </p:sp>
      <p:pic>
        <p:nvPicPr>
          <p:cNvPr id="7" name="Picture 6">
            <a:extLst>
              <a:ext uri="{FF2B5EF4-FFF2-40B4-BE49-F238E27FC236}">
                <a16:creationId xmlns:a16="http://schemas.microsoft.com/office/drawing/2014/main" id="{4A5A5C20-11A1-C170-3E18-00FC6EFD1790}"/>
              </a:ext>
            </a:extLst>
          </p:cNvPr>
          <p:cNvPicPr>
            <a:picLocks noChangeAspect="1"/>
          </p:cNvPicPr>
          <p:nvPr/>
        </p:nvPicPr>
        <p:blipFill>
          <a:blip r:embed="rId3"/>
          <a:stretch>
            <a:fillRect/>
          </a:stretch>
        </p:blipFill>
        <p:spPr>
          <a:xfrm>
            <a:off x="715748" y="2763151"/>
            <a:ext cx="5131088" cy="2834187"/>
          </a:xfrm>
          <a:prstGeom prst="rect">
            <a:avLst/>
          </a:prstGeom>
        </p:spPr>
      </p:pic>
      <p:sp>
        <p:nvSpPr>
          <p:cNvPr id="8" name="Title 1">
            <a:extLst>
              <a:ext uri="{FF2B5EF4-FFF2-40B4-BE49-F238E27FC236}">
                <a16:creationId xmlns:a16="http://schemas.microsoft.com/office/drawing/2014/main" id="{F9131F87-57E8-227D-AD5B-F64001958A27}"/>
              </a:ext>
            </a:extLst>
          </p:cNvPr>
          <p:cNvSpPr txBox="1">
            <a:spLocks/>
          </p:cNvSpPr>
          <p:nvPr/>
        </p:nvSpPr>
        <p:spPr>
          <a:xfrm>
            <a:off x="1555050" y="1714863"/>
            <a:ext cx="8796647" cy="89858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t>Question page                           rewards page </a:t>
            </a:r>
          </a:p>
        </p:txBody>
      </p:sp>
      <p:pic>
        <p:nvPicPr>
          <p:cNvPr id="4" name="Picture 3">
            <a:extLst>
              <a:ext uri="{FF2B5EF4-FFF2-40B4-BE49-F238E27FC236}">
                <a16:creationId xmlns:a16="http://schemas.microsoft.com/office/drawing/2014/main" id="{7EEE5F67-A07E-CB7B-55D4-7CAB8B6ED2B4}"/>
              </a:ext>
            </a:extLst>
          </p:cNvPr>
          <p:cNvPicPr>
            <a:picLocks noChangeAspect="1"/>
          </p:cNvPicPr>
          <p:nvPr/>
        </p:nvPicPr>
        <p:blipFill>
          <a:blip r:embed="rId4"/>
          <a:stretch>
            <a:fillRect/>
          </a:stretch>
        </p:blipFill>
        <p:spPr>
          <a:xfrm>
            <a:off x="5885637" y="2613444"/>
            <a:ext cx="5590615" cy="3190456"/>
          </a:xfrm>
          <a:prstGeom prst="rect">
            <a:avLst/>
          </a:prstGeom>
        </p:spPr>
      </p:pic>
    </p:spTree>
    <p:extLst>
      <p:ext uri="{BB962C8B-B14F-4D97-AF65-F5344CB8AC3E}">
        <p14:creationId xmlns:p14="http://schemas.microsoft.com/office/powerpoint/2010/main" val="3642177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9" name="Rectangle 18">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143838-EB02-DD2F-AE54-1FFE8FE3901C}"/>
              </a:ext>
            </a:extLst>
          </p:cNvPr>
          <p:cNvSpPr>
            <a:spLocks noGrp="1"/>
          </p:cNvSpPr>
          <p:nvPr>
            <p:ph type="title"/>
          </p:nvPr>
        </p:nvSpPr>
        <p:spPr>
          <a:xfrm>
            <a:off x="699714" y="353160"/>
            <a:ext cx="7091300" cy="898581"/>
          </a:xfrm>
          <a:prstGeom prst="ellipse">
            <a:avLst/>
          </a:prstGeom>
        </p:spPr>
        <p:txBody>
          <a:bodyPr vert="horz" lIns="91440" tIns="45720" rIns="91440" bIns="45720" rtlCol="0" anchor="ctr">
            <a:normAutofit/>
          </a:bodyPr>
          <a:lstStyle/>
          <a:p>
            <a:r>
              <a:rPr lang="en-US" sz="1900">
                <a:solidFill>
                  <a:srgbClr val="FFFFFF"/>
                </a:solidFill>
              </a:rPr>
              <a:t>Colours and updated design of question page </a:t>
            </a:r>
          </a:p>
        </p:txBody>
      </p:sp>
      <p:pic>
        <p:nvPicPr>
          <p:cNvPr id="9" name="Picture 8">
            <a:extLst>
              <a:ext uri="{FF2B5EF4-FFF2-40B4-BE49-F238E27FC236}">
                <a16:creationId xmlns:a16="http://schemas.microsoft.com/office/drawing/2014/main" id="{6D072BC6-1E92-DDD8-AA28-B8C15E1533BA}"/>
              </a:ext>
            </a:extLst>
          </p:cNvPr>
          <p:cNvPicPr>
            <a:picLocks noChangeAspect="1"/>
          </p:cNvPicPr>
          <p:nvPr/>
        </p:nvPicPr>
        <p:blipFill>
          <a:blip r:embed="rId3"/>
          <a:stretch>
            <a:fillRect/>
          </a:stretch>
        </p:blipFill>
        <p:spPr>
          <a:xfrm>
            <a:off x="715748" y="2968025"/>
            <a:ext cx="5131088" cy="2424438"/>
          </a:xfrm>
          <a:prstGeom prst="rect">
            <a:avLst/>
          </a:prstGeom>
        </p:spPr>
      </p:pic>
      <p:pic>
        <p:nvPicPr>
          <p:cNvPr id="5" name="Picture 4" descr="A screenshot of a computer screen&#10;&#10;Description automatically generated">
            <a:extLst>
              <a:ext uri="{FF2B5EF4-FFF2-40B4-BE49-F238E27FC236}">
                <a16:creationId xmlns:a16="http://schemas.microsoft.com/office/drawing/2014/main" id="{1B3D7D3B-AFA7-24AA-BE31-F618D606E425}"/>
              </a:ext>
            </a:extLst>
          </p:cNvPr>
          <p:cNvPicPr>
            <a:picLocks noChangeAspect="1"/>
          </p:cNvPicPr>
          <p:nvPr/>
        </p:nvPicPr>
        <p:blipFill>
          <a:blip r:embed="rId4"/>
          <a:stretch>
            <a:fillRect/>
          </a:stretch>
        </p:blipFill>
        <p:spPr>
          <a:xfrm>
            <a:off x="5843520" y="2119121"/>
            <a:ext cx="6316543" cy="3853090"/>
          </a:xfrm>
          <a:prstGeom prst="rect">
            <a:avLst/>
          </a:prstGeom>
        </p:spPr>
      </p:pic>
      <p:sp>
        <p:nvSpPr>
          <p:cNvPr id="3" name="TextBox 2">
            <a:extLst>
              <a:ext uri="{FF2B5EF4-FFF2-40B4-BE49-F238E27FC236}">
                <a16:creationId xmlns:a16="http://schemas.microsoft.com/office/drawing/2014/main" id="{6E00E36C-C719-3BE4-0AF2-672F4ADA10BB}"/>
              </a:ext>
            </a:extLst>
          </p:cNvPr>
          <p:cNvSpPr txBox="1"/>
          <p:nvPr/>
        </p:nvSpPr>
        <p:spPr>
          <a:xfrm>
            <a:off x="5313437" y="4584700"/>
            <a:ext cx="795263" cy="276999"/>
          </a:xfrm>
          <a:prstGeom prst="rect">
            <a:avLst/>
          </a:prstGeom>
          <a:noFill/>
        </p:spPr>
        <p:txBody>
          <a:bodyPr wrap="square" rtlCol="0">
            <a:spAutoFit/>
          </a:bodyPr>
          <a:lstStyle/>
          <a:p>
            <a:r>
              <a:rPr lang="en-GB" baseline="30000" dirty="0"/>
              <a:t>(1) </a:t>
            </a:r>
          </a:p>
        </p:txBody>
      </p:sp>
    </p:spTree>
    <p:extLst>
      <p:ext uri="{BB962C8B-B14F-4D97-AF65-F5344CB8AC3E}">
        <p14:creationId xmlns:p14="http://schemas.microsoft.com/office/powerpoint/2010/main" val="162704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5E098-4E88-64B9-444E-04A8069206E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Research Methodologies </a:t>
            </a:r>
          </a:p>
        </p:txBody>
      </p:sp>
      <p:sp>
        <p:nvSpPr>
          <p:cNvPr id="3" name="TextBox 2">
            <a:extLst>
              <a:ext uri="{FF2B5EF4-FFF2-40B4-BE49-F238E27FC236}">
                <a16:creationId xmlns:a16="http://schemas.microsoft.com/office/drawing/2014/main" id="{035F53C2-CB08-0208-4687-1EF28B68C0DD}"/>
              </a:ext>
            </a:extLst>
          </p:cNvPr>
          <p:cNvSpPr txBox="1"/>
          <p:nvPr/>
        </p:nvSpPr>
        <p:spPr>
          <a:xfrm>
            <a:off x="4718304" y="467261"/>
            <a:ext cx="8534400" cy="8094524"/>
          </a:xfrm>
          <a:prstGeom prst="rect">
            <a:avLst/>
          </a:prstGeom>
          <a:noFill/>
        </p:spPr>
        <p:txBody>
          <a:bodyPr wrap="square" rtlCol="0">
            <a:spAutoFit/>
          </a:bodyPr>
          <a:lstStyle/>
          <a:p>
            <a:r>
              <a:rPr lang="en-GB" sz="4000" dirty="0"/>
              <a:t>Philosophy: Pragmatism </a:t>
            </a:r>
          </a:p>
          <a:p>
            <a:endParaRPr lang="en-GB" sz="4000" dirty="0"/>
          </a:p>
          <a:p>
            <a:r>
              <a:rPr lang="en-GB" sz="4000" dirty="0"/>
              <a:t>Approach: Inductive</a:t>
            </a:r>
          </a:p>
          <a:p>
            <a:endParaRPr lang="en-GB" sz="4000" dirty="0"/>
          </a:p>
          <a:p>
            <a:r>
              <a:rPr lang="en-GB" sz="4000" dirty="0"/>
              <a:t>Strategy: Action research</a:t>
            </a:r>
          </a:p>
          <a:p>
            <a:endParaRPr lang="en-GB" sz="4000" dirty="0"/>
          </a:p>
          <a:p>
            <a:r>
              <a:rPr lang="en-GB" sz="4000" dirty="0"/>
              <a:t>Choices: Mixed Method</a:t>
            </a:r>
          </a:p>
          <a:p>
            <a:endParaRPr lang="en-GB" sz="4000" dirty="0"/>
          </a:p>
          <a:p>
            <a:r>
              <a:rPr lang="en-GB" sz="4000" dirty="0"/>
              <a:t>Time Horizon: Cross-sectional</a:t>
            </a:r>
            <a:br>
              <a:rPr lang="en-GB" sz="4000" dirty="0"/>
            </a:br>
            <a:br>
              <a:rPr lang="en-GB" sz="4000" dirty="0"/>
            </a:br>
            <a:br>
              <a:rPr lang="en-GB" sz="4000" dirty="0"/>
            </a:br>
            <a:br>
              <a:rPr lang="en-GB" sz="4000" dirty="0"/>
            </a:br>
            <a:endParaRPr lang="en-GB" sz="4000" dirty="0"/>
          </a:p>
        </p:txBody>
      </p:sp>
    </p:spTree>
    <p:extLst>
      <p:ext uri="{BB962C8B-B14F-4D97-AF65-F5344CB8AC3E}">
        <p14:creationId xmlns:p14="http://schemas.microsoft.com/office/powerpoint/2010/main" val="289331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D4879-2F6C-0CB4-BF5E-C6A4FE53AF51}"/>
              </a:ext>
            </a:extLst>
          </p:cNvPr>
          <p:cNvSpPr>
            <a:spLocks noGrp="1"/>
          </p:cNvSpPr>
          <p:nvPr>
            <p:ph type="title"/>
          </p:nvPr>
        </p:nvSpPr>
        <p:spPr>
          <a:xfrm>
            <a:off x="0" y="-335077"/>
            <a:ext cx="10515600" cy="1325563"/>
          </a:xfrm>
        </p:spPr>
        <p:txBody>
          <a:bodyPr/>
          <a:lstStyle/>
          <a:p>
            <a:r>
              <a:rPr lang="en-GB" dirty="0"/>
              <a:t>Project plan- Work breakdown Structure  </a:t>
            </a:r>
          </a:p>
        </p:txBody>
      </p:sp>
      <p:graphicFrame>
        <p:nvGraphicFramePr>
          <p:cNvPr id="4" name="Diagram 3">
            <a:extLst>
              <a:ext uri="{FF2B5EF4-FFF2-40B4-BE49-F238E27FC236}">
                <a16:creationId xmlns:a16="http://schemas.microsoft.com/office/drawing/2014/main" id="{B677A34F-CC21-99C3-FB04-F02A95D6AF28}"/>
              </a:ext>
            </a:extLst>
          </p:cNvPr>
          <p:cNvGraphicFramePr/>
          <p:nvPr>
            <p:extLst>
              <p:ext uri="{D42A27DB-BD31-4B8C-83A1-F6EECF244321}">
                <p14:modId xmlns:p14="http://schemas.microsoft.com/office/powerpoint/2010/main" val="2009506636"/>
              </p:ext>
            </p:extLst>
          </p:nvPr>
        </p:nvGraphicFramePr>
        <p:xfrm>
          <a:off x="1216478" y="805543"/>
          <a:ext cx="9759044"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381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id of yellow and green squares&#10;&#10;Description automatically generated">
            <a:extLst>
              <a:ext uri="{FF2B5EF4-FFF2-40B4-BE49-F238E27FC236}">
                <a16:creationId xmlns:a16="http://schemas.microsoft.com/office/drawing/2014/main" id="{5DE6AEEF-D670-009F-C8D1-B39119AEE7E3}"/>
              </a:ext>
            </a:extLst>
          </p:cNvPr>
          <p:cNvPicPr>
            <a:picLocks noChangeAspect="1"/>
          </p:cNvPicPr>
          <p:nvPr/>
        </p:nvPicPr>
        <p:blipFill>
          <a:blip r:embed="rId3"/>
          <a:stretch>
            <a:fillRect/>
          </a:stretch>
        </p:blipFill>
        <p:spPr>
          <a:xfrm>
            <a:off x="235192" y="1157451"/>
            <a:ext cx="11917450" cy="4526290"/>
          </a:xfrm>
          <a:prstGeom prst="rect">
            <a:avLst/>
          </a:prstGeom>
        </p:spPr>
      </p:pic>
      <p:sp>
        <p:nvSpPr>
          <p:cNvPr id="2" name="Title 1">
            <a:extLst>
              <a:ext uri="{FF2B5EF4-FFF2-40B4-BE49-F238E27FC236}">
                <a16:creationId xmlns:a16="http://schemas.microsoft.com/office/drawing/2014/main" id="{371170C2-11E5-8032-0D85-8210715E6583}"/>
              </a:ext>
            </a:extLst>
          </p:cNvPr>
          <p:cNvSpPr>
            <a:spLocks noGrp="1"/>
          </p:cNvSpPr>
          <p:nvPr>
            <p:ph type="title"/>
          </p:nvPr>
        </p:nvSpPr>
        <p:spPr>
          <a:xfrm>
            <a:off x="936117" y="-168112"/>
            <a:ext cx="10515600" cy="1325563"/>
          </a:xfrm>
        </p:spPr>
        <p:txBody>
          <a:bodyPr/>
          <a:lstStyle/>
          <a:p>
            <a:r>
              <a:rPr lang="en-GB" dirty="0"/>
              <a:t>Project plan- Gantt chart</a:t>
            </a:r>
          </a:p>
        </p:txBody>
      </p:sp>
    </p:spTree>
    <p:extLst>
      <p:ext uri="{BB962C8B-B14F-4D97-AF65-F5344CB8AC3E}">
        <p14:creationId xmlns:p14="http://schemas.microsoft.com/office/powerpoint/2010/main" val="2297769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601DB-CD6A-9938-995C-59E046012137}"/>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Bibliography </a:t>
            </a:r>
          </a:p>
        </p:txBody>
      </p:sp>
      <p:sp>
        <p:nvSpPr>
          <p:cNvPr id="22" name="Rectangle 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E6719C-5D7F-1BD9-4505-F1C45C2BC82C}"/>
              </a:ext>
            </a:extLst>
          </p:cNvPr>
          <p:cNvSpPr>
            <a:spLocks noGrp="1"/>
          </p:cNvSpPr>
          <p:nvPr>
            <p:ph idx="1"/>
          </p:nvPr>
        </p:nvSpPr>
        <p:spPr>
          <a:xfrm>
            <a:off x="1155548" y="2217343"/>
            <a:ext cx="9880893" cy="3959619"/>
          </a:xfrm>
        </p:spPr>
        <p:txBody>
          <a:bodyPr>
            <a:normAutofit/>
          </a:bodyPr>
          <a:lstStyle/>
          <a:p>
            <a:r>
              <a:rPr lang="en-GB" sz="1100"/>
              <a:t>(1) NPTC Group, NPTC group logo, (accessed 01/02/2024) available at: https://www.nptcgroup.ac.uk/ </a:t>
            </a:r>
          </a:p>
          <a:p>
            <a:r>
              <a:rPr lang="en-GB" sz="1100"/>
              <a:t>(2) Simon Dickerson, 06/11/2023 </a:t>
            </a:r>
          </a:p>
          <a:p>
            <a:r>
              <a:rPr lang="en-GB" sz="1100"/>
              <a:t>(3) NPTC group of colleges, “AS Level / A Level Law (Full-Time/Part-Time)” (accessed 01/12/2023) available at: https://www.nptcgroup.ac.uk/courses/as-level-a-level-law-full-time-part-time/ </a:t>
            </a:r>
          </a:p>
          <a:p>
            <a:r>
              <a:rPr lang="en-GB" sz="1100"/>
              <a:t>(4) https://www.nptcgroup.ac.uk/courses/as-level-a-level-further-maths-full-time-part-time</a:t>
            </a:r>
          </a:p>
          <a:p>
            <a:r>
              <a:rPr lang="en-GB" sz="1100"/>
              <a:t>(5) UCL, “What I wish I’d known before starting my A-levels” September 2020 (accessed 04/12/2023) available at: https://www.ucl.ac.uk/widening-participation/sites/widening-participation/files/what_i_wish_id_known_before_starting_a_levels_ucl_final.pdf</a:t>
            </a:r>
          </a:p>
          <a:p>
            <a:r>
              <a:rPr lang="en-GB" sz="1100"/>
              <a:t>(6) UCAS, “BTEC DIPLOMAS” (accessed 01/02/2024) available at: https://www.ucas.com/post-16-qualifications/qualifications-you-can-take/btec-diplomas   </a:t>
            </a:r>
          </a:p>
          <a:p>
            <a:r>
              <a:rPr lang="en-GB" sz="1100"/>
              <a:t>(7) Department for Business innovation &amp; Skills, “Competition issues in the further education sector” October 2013 (accessed 21/12/2023) available at: https://assets.publishing.service.gov.uk/media/5a7b8f0d40f0b62826a045bd/bis-13-1235-competition-issues-in-the-further-education-sector.pdf </a:t>
            </a:r>
          </a:p>
          <a:p>
            <a:r>
              <a:rPr lang="en-GB" sz="1100"/>
              <a:t>(8) NPTC Group, “Transition Planner 2023/24”, [brochure], Wales (UK): NPTC Group; 2023.</a:t>
            </a:r>
          </a:p>
          <a:p>
            <a:r>
              <a:rPr lang="en-GB" sz="1100"/>
              <a:t>(9) NPTC Group, “Gifted and Talented Excellence Programme”, 2021 (accessed 12/01/2024), available at: https://www.nptcgroup.ac.uk/wp-content/uploads/2021/10/GATE-Leaflet-2021-ENG.pdf </a:t>
            </a:r>
          </a:p>
          <a:p>
            <a:r>
              <a:rPr lang="en-GB" sz="1100"/>
              <a:t>(10) NPTC Group, “#CHOICE Fest, Full-time 2024/2025 courses”, [brochure], Wales (UK): NPTC Group; 2024.</a:t>
            </a:r>
          </a:p>
          <a:p>
            <a:r>
              <a:rPr lang="en-GB" sz="1100"/>
              <a:t>(11) NPTC Group, “Career Coach” (accessed 24/11/2023) available at: https://nptcgroup.lightcastcc.com/?region=Grwp%20NPTC%20Group%20Region&amp;radius=</a:t>
            </a:r>
          </a:p>
        </p:txBody>
      </p:sp>
    </p:spTree>
    <p:extLst>
      <p:ext uri="{BB962C8B-B14F-4D97-AF65-F5344CB8AC3E}">
        <p14:creationId xmlns:p14="http://schemas.microsoft.com/office/powerpoint/2010/main" val="3249993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B2AF6B-627D-234A-290B-CAD1649D378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C3575-8C21-8A9F-87FC-7056277E14BD}"/>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Bibliography </a:t>
            </a:r>
          </a:p>
        </p:txBody>
      </p:sp>
      <p:sp>
        <p:nvSpPr>
          <p:cNvPr id="6" name="Rectangle 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D8E67A-DEF7-F18A-0BB3-CF99DD9496ED}"/>
              </a:ext>
            </a:extLst>
          </p:cNvPr>
          <p:cNvSpPr>
            <a:spLocks noGrp="1"/>
          </p:cNvSpPr>
          <p:nvPr>
            <p:ph idx="1"/>
          </p:nvPr>
        </p:nvSpPr>
        <p:spPr>
          <a:xfrm>
            <a:off x="1041248" y="2207225"/>
            <a:ext cx="9880893" cy="3959619"/>
          </a:xfrm>
        </p:spPr>
        <p:txBody>
          <a:bodyPr>
            <a:noAutofit/>
          </a:bodyPr>
          <a:lstStyle/>
          <a:p>
            <a:r>
              <a:rPr lang="en-GB" sz="1000" dirty="0"/>
              <a:t>(12), Amiri H, </a:t>
            </a:r>
            <a:r>
              <a:rPr lang="en-GB" sz="1000" dirty="0" err="1"/>
              <a:t>Rhaimi</a:t>
            </a:r>
            <a:r>
              <a:rPr lang="en-GB" sz="1000" dirty="0"/>
              <a:t> F, </a:t>
            </a:r>
            <a:r>
              <a:rPr lang="en-GB" sz="1000" dirty="0" err="1"/>
              <a:t>Biranvand</a:t>
            </a:r>
            <a:r>
              <a:rPr lang="en-GB" sz="1000" dirty="0"/>
              <a:t> A, “Investigating the Effect of Trust, Motivation and Reward on the Desire to Share Knowledge through Social Networks by Shiraz University of Medical Sciences Staff” 2022, (accessed 18/12/2023) available at: https://faculty.isc.ac/file/download/articlesInPublications/6492d4377ec75-ijol-volume-11-issue-4-pages-384-406.pdf#[{"num"%3A47%2C"gen"%3A0}%2C{"name"%3A"XYZ"}%2C135%2C582%2C0</a:t>
            </a:r>
          </a:p>
          <a:p>
            <a:r>
              <a:rPr lang="en-GB" sz="1000" dirty="0"/>
              <a:t>(13), </a:t>
            </a:r>
            <a:r>
              <a:rPr lang="en-GB" sz="1000" dirty="0" err="1"/>
              <a:t>Boonmoh</a:t>
            </a:r>
            <a:r>
              <a:rPr lang="en-GB" sz="1000" dirty="0"/>
              <a:t> A, </a:t>
            </a:r>
            <a:r>
              <a:rPr lang="en-GB" sz="1000" dirty="0" err="1"/>
              <a:t>Phungphai</a:t>
            </a:r>
            <a:r>
              <a:rPr lang="en-GB" sz="1000" dirty="0"/>
              <a:t> K, “Students’ perception towards the use of rewards to enhance their learning behaviours and self-development” June 2021 (accessed 18/12/2023) available at: https://journal.upp.ac.id/index.php/JEE/article/view/637/547 </a:t>
            </a:r>
          </a:p>
          <a:p>
            <a:r>
              <a:rPr lang="en-GB" sz="1000" dirty="0"/>
              <a:t>(14) Ester B, “Praise and reward” 4th January 2010, (accessed 18/12/2023) available at: https://core.ac.uk/reader/10676919 </a:t>
            </a:r>
          </a:p>
          <a:p>
            <a:r>
              <a:rPr lang="en-GB" sz="1000" dirty="0"/>
              <a:t>(15) Google, “overview for users” (accessed 24/11/2023) available at: https://support.google.com/opinionrewards/answer/7480061?hl=en&amp;ref_topic=7371784&amp;sjid=17167447711110095891-EU</a:t>
            </a:r>
          </a:p>
          <a:p>
            <a:r>
              <a:rPr lang="en-GB" sz="1000" dirty="0"/>
              <a:t>(16) The Panel Station, “Tour voice, Our Panel, Better Brands!” (accessed 24//21/2023) available at: https://www.ThePanelStation.com </a:t>
            </a:r>
          </a:p>
          <a:p>
            <a:r>
              <a:rPr lang="en-GB" sz="1000" dirty="0"/>
              <a:t>(17) Plato, “Republic” 375 BC, (accessed 11/12/2023) available at: https://iep.utm.edu/republic/ </a:t>
            </a:r>
          </a:p>
          <a:p>
            <a:r>
              <a:rPr lang="en-GB" sz="1000" dirty="0"/>
              <a:t>(18) </a:t>
            </a:r>
            <a:r>
              <a:rPr lang="en-GB" sz="1000" dirty="0" err="1"/>
              <a:t>Teinken</a:t>
            </a:r>
            <a:r>
              <a:rPr lang="en-GB" sz="1000" dirty="0"/>
              <a:t> C, “Questioning the questions” 2009, (accessed 15/12/2023) available at: https://www.proquest.com/openview/68a94644119b4a8c1d7f5f32966a255d/1.pdf?pq-origsite=gscholar&amp;cbl=25066 </a:t>
            </a:r>
          </a:p>
          <a:p>
            <a:r>
              <a:rPr lang="en-GB" sz="1000" dirty="0"/>
              <a:t>(19) Paul R &amp; Elder L, “The art of Socratic questioning” (accessed 15/12/2023) available at: https://offices.depaul.edu/student-affairs/about/assessment/Documents/Incentivizing_Survey_Participation_Report%20_July_2016.pdf</a:t>
            </a:r>
          </a:p>
          <a:p>
            <a:r>
              <a:rPr lang="en-GB" sz="1000" dirty="0"/>
              <a:t>(20) Stanford P &amp; Crowe M, “Questioning for quality”, 2010, (accessed 15/12/2023) available at: https://www.researchgate.net/profile/Jarene-Fluckiger/publication/254715288_Single_Point_Rubric_A_Tool_for_Responsible_Student_Self-Assessment/links/55f88bde08aeafc8ac12dc18/Single-Point-Rubric-A-Tool-for-Responsible-Student-Self-Assessment.pdf#page=36 </a:t>
            </a:r>
          </a:p>
          <a:p>
            <a:r>
              <a:rPr lang="en-GB" sz="1000" dirty="0"/>
              <a:t>(21) Kang J, “Incentivising survey participation: best practices and recommendations” July 2016 (accessed 15/12/2023) available at: https://offices.depaul.edu/student-affairs/about/assessment/Documents/Incentivizing_Survey_Participation_Report%20_July_2016.pd</a:t>
            </a:r>
          </a:p>
          <a:p>
            <a:r>
              <a:rPr lang="en-GB" sz="1000" dirty="0"/>
              <a:t>(22) MySQL, “MySQL” (accessed 12/12/2023) available at: https://www.mysql.com/ </a:t>
            </a:r>
          </a:p>
          <a:p>
            <a:r>
              <a:rPr lang="en-GB" sz="1000" dirty="0"/>
              <a:t>(23) w3schools, “MySQL intro” (accessed 18/12/2023) available at:  https://www.w3schools.com/php/php_mysql_intro.asp  </a:t>
            </a:r>
          </a:p>
          <a:p>
            <a:r>
              <a:rPr lang="en-GB" sz="1000" dirty="0"/>
              <a:t>(24) Saunders M, Lewis P, Thornhill A, “Research Methods for Business Students” 4th edition, 2</a:t>
            </a:r>
          </a:p>
        </p:txBody>
      </p:sp>
    </p:spTree>
    <p:extLst>
      <p:ext uri="{BB962C8B-B14F-4D97-AF65-F5344CB8AC3E}">
        <p14:creationId xmlns:p14="http://schemas.microsoft.com/office/powerpoint/2010/main" val="2517199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32547A-20A0-4FC7-B48E-8D928BD57D82}"/>
</file>

<file path=customXml/itemProps2.xml><?xml version="1.0" encoding="utf-8"?>
<ds:datastoreItem xmlns:ds="http://schemas.openxmlformats.org/officeDocument/2006/customXml" ds:itemID="{55E13DD2-3A16-4A3F-92AE-D222C23AF1CA}"/>
</file>

<file path=docProps/app.xml><?xml version="1.0" encoding="utf-8"?>
<Properties xmlns="http://schemas.openxmlformats.org/officeDocument/2006/extended-properties" xmlns:vt="http://schemas.openxmlformats.org/officeDocument/2006/docPropsVTypes">
  <TotalTime>1844</TotalTime>
  <Words>5263</Words>
  <Application>Microsoft Office PowerPoint</Application>
  <PresentationFormat>Widescreen</PresentationFormat>
  <Paragraphs>243</Paragraphs>
  <Slides>18</Slides>
  <Notes>18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Calibri Light</vt:lpstr>
      <vt:lpstr>Office Theme</vt:lpstr>
      <vt:lpstr>PowerPoint Presentation</vt:lpstr>
      <vt:lpstr>Problem statement </vt:lpstr>
      <vt:lpstr>Aims and objectives </vt:lpstr>
      <vt:lpstr>Literature review- Discussion of findings  </vt:lpstr>
      <vt:lpstr>Discussion of findings- transition from compulsory to non-compulsory education </vt:lpstr>
      <vt:lpstr>Discussion of findings-  marketing to adolescents </vt:lpstr>
      <vt:lpstr>Discussion of findings-  rewards applications and reward systems </vt:lpstr>
      <vt:lpstr>Discussion of findings- questioning methods and techniques </vt:lpstr>
      <vt:lpstr>Sample questions generated based off the Questioning methods  researched </vt:lpstr>
      <vt:lpstr>Discussion of findings- potential methods for solving the problem</vt:lpstr>
      <vt:lpstr>Prototype- connection to database </vt:lpstr>
      <vt:lpstr>Website design – wire frames </vt:lpstr>
      <vt:lpstr>Colours and updated design of question page </vt:lpstr>
      <vt:lpstr>Research Methodologies </vt:lpstr>
      <vt:lpstr>Project plan- Work breakdown Structure  </vt:lpstr>
      <vt:lpstr>Project plan- Gantt chart</vt:lpstr>
      <vt:lpstr>Bibliography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268764 (Logan Evans)</dc:creator>
  <cp:lastModifiedBy>Logan Evans</cp:lastModifiedBy>
  <cp:revision>5</cp:revision>
  <dcterms:created xsi:type="dcterms:W3CDTF">2024-01-19T02:54:03Z</dcterms:created>
  <dcterms:modified xsi:type="dcterms:W3CDTF">2024-02-02T15:19:11Z</dcterms:modified>
</cp:coreProperties>
</file>