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1" r:id="rId2"/>
    <p:sldId id="262" r:id="rId3"/>
    <p:sldId id="269" r:id="rId4"/>
    <p:sldId id="270" r:id="rId5"/>
    <p:sldId id="268" r:id="rId6"/>
    <p:sldId id="267" r:id="rId7"/>
    <p:sldId id="266" r:id="rId8"/>
    <p:sldId id="265" r:id="rId9"/>
    <p:sldId id="264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uth Sene (2029258)" initials="RS(" lastIdx="2" clrIdx="0">
    <p:extLst>
      <p:ext uri="{19B8F6BF-5375-455C-9EA6-DF929625EA0E}">
        <p15:presenceInfo xmlns:p15="http://schemas.microsoft.com/office/powerpoint/2012/main" userId="Ruth Sene (2029258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7" y="5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2-08-02T12:28:18.751" idx="1">
    <p:pos x="6984" y="1260"/>
    <p:text>take some from literature and write the references.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2-08-02T12:33:24.588" idx="2">
    <p:pos x="1152" y="1292"/>
    <p:text>identify 2 health and social care otrganiztion owrking in teh UK . talk about hte interventions they are doing for such patient which you can reccomend to patien A</p:text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25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714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006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206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995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707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87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015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777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352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720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1A3FE04-0A58-44A4-801D-B636989E3630}" type="datetimeFigureOut">
              <a:rPr lang="en-GB" smtClean="0"/>
              <a:t>03/08/2022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99A37323-23C7-44A8-BA76-36276B9FC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866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73A46-0DE7-4BDA-B877-86201B8CE3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2925" y="236538"/>
            <a:ext cx="10668000" cy="3306762"/>
          </a:xfrm>
        </p:spPr>
        <p:txBody>
          <a:bodyPr>
            <a:normAutofit/>
          </a:bodyPr>
          <a:lstStyle/>
          <a:p>
            <a:pPr algn="l"/>
            <a:r>
              <a:rPr lang="en-GB" sz="2800" b="1" dirty="0"/>
              <a:t>Module: INTRUDUCTION physiology</a:t>
            </a: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Assessment:1</a:t>
            </a: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Topic: stroke</a:t>
            </a:r>
            <a:br>
              <a:rPr lang="en-GB" sz="2800" b="1" dirty="0"/>
            </a:br>
            <a:endParaRPr lang="en-GB" sz="2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D54F1-95E5-440C-B085-1E65C00D8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0600" y="4213654"/>
            <a:ext cx="10220325" cy="2482421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Student Name: RUTH SENE   </a:t>
            </a:r>
          </a:p>
          <a:p>
            <a:pPr algn="l"/>
            <a:r>
              <a:rPr lang="en-GB" sz="2800" dirty="0"/>
              <a:t>Student Number:    2029258</a:t>
            </a:r>
          </a:p>
          <a:p>
            <a:pPr algn="l"/>
            <a:r>
              <a:rPr lang="en-GB" sz="2800" dirty="0"/>
              <a:t>Lecture: Laila </a:t>
            </a:r>
            <a:r>
              <a:rPr lang="en-GB" sz="2800" dirty="0" err="1"/>
              <a:t>Surani</a:t>
            </a:r>
            <a:endParaRPr lang="en-GB" sz="2800" dirty="0"/>
          </a:p>
          <a:p>
            <a:pPr algn="l"/>
            <a:endParaRPr lang="en-GB" sz="2800" dirty="0"/>
          </a:p>
          <a:p>
            <a:pPr algn="l"/>
            <a:endParaRPr lang="en-GB" sz="2800" dirty="0"/>
          </a:p>
          <a:p>
            <a:pPr algn="l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95036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391EF-9687-42D9-A057-A6488BF88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2" y="247719"/>
            <a:ext cx="9603275" cy="1049235"/>
          </a:xfrm>
        </p:spPr>
        <p:txBody>
          <a:bodyPr>
            <a:noAutofit/>
          </a:bodyPr>
          <a:lstStyle/>
          <a:p>
            <a:r>
              <a:rPr lang="en-GB" sz="2000" b="1" dirty="0"/>
              <a:t>Topic: stroke</a:t>
            </a:r>
            <a:br>
              <a:rPr lang="en-GB" sz="2000" b="1" dirty="0"/>
            </a:br>
            <a:r>
              <a:rPr lang="en-GB" sz="2000" b="1" dirty="0"/>
              <a:t>Introduction</a:t>
            </a:r>
            <a:br>
              <a:rPr lang="en-GB" sz="2000" b="1" dirty="0"/>
            </a:br>
            <a:endParaRPr lang="en-GB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1C2D0-BC1C-4AC3-905E-D960C48F7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375" y="1458098"/>
            <a:ext cx="10515600" cy="5708821"/>
          </a:xfrm>
        </p:spPr>
        <p:txBody>
          <a:bodyPr/>
          <a:lstStyle/>
          <a:p>
            <a:pPr marL="0" indent="0">
              <a:buNone/>
            </a:pPr>
            <a:r>
              <a:rPr lang="en-US" sz="2400" i="1" dirty="0"/>
              <a:t>Being healthy and have lifestyle is good because it can help you to prevent and reduces of cardiovascular disease. Living lifestyle means a lower risk of developing many illness such as stroke.</a:t>
            </a:r>
          </a:p>
          <a:p>
            <a:pPr marL="0" indent="0">
              <a:buNone/>
            </a:pPr>
            <a:endParaRPr lang="en-US" sz="2400" i="1" dirty="0"/>
          </a:p>
          <a:p>
            <a:pPr marL="0" indent="0">
              <a:buNone/>
            </a:pPr>
            <a:r>
              <a:rPr lang="en-US" sz="2400" i="1" dirty="0"/>
              <a:t>To look after our mental health and physical is important because you have to feel good about yourself maintaining a healthy lifestyle. </a:t>
            </a:r>
          </a:p>
          <a:p>
            <a:pPr marL="0" indent="0">
              <a:buNone/>
            </a:pPr>
            <a:endParaRPr lang="en-US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4138BF-9BC1-4D44-92D8-DF7F5442C8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5" y="4102443"/>
            <a:ext cx="5545652" cy="2685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19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04C95-93F7-457D-ADA0-A9FFAF2FE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60817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Anatomy and 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A5E29-22F2-4FE5-BFE7-47BF7EBFC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011" y="608176"/>
            <a:ext cx="10515600" cy="62157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i="1" dirty="0"/>
              <a:t>Anatomy</a:t>
            </a:r>
          </a:p>
          <a:p>
            <a:pPr marL="0" indent="0">
              <a:buNone/>
            </a:pPr>
            <a:r>
              <a:rPr lang="en-US" sz="2000" i="1" dirty="0"/>
              <a:t>-Structure:   </a:t>
            </a:r>
          </a:p>
          <a:p>
            <a:pPr marL="0" indent="0">
              <a:buNone/>
            </a:pPr>
            <a:r>
              <a:rPr lang="en-US" sz="2000" i="1" dirty="0"/>
              <a:t>The heart is made up of four chambers: two upper chambers known as the left atrium and right atrium and two lower chambers called the left and right ventricles. </a:t>
            </a:r>
          </a:p>
          <a:p>
            <a:pPr marL="0" indent="0">
              <a:buNone/>
            </a:pPr>
            <a:r>
              <a:rPr lang="en-US" sz="2000" i="1" dirty="0"/>
              <a:t>Physiology </a:t>
            </a:r>
          </a:p>
          <a:p>
            <a:pPr marL="0" indent="0">
              <a:buNone/>
            </a:pPr>
            <a:r>
              <a:rPr lang="en-US" sz="2000" i="1" dirty="0"/>
              <a:t> A</a:t>
            </a:r>
            <a:r>
              <a:rPr lang="en-GB" sz="2000" i="1" dirty="0"/>
              <a:t> stroke is a sudden disruption of the brain’s blood supply. During a stroke, the middle cerebral  artery is most frequently occluded. </a:t>
            </a:r>
          </a:p>
          <a:p>
            <a:r>
              <a:rPr lang="en-GB" sz="2000" i="1" dirty="0"/>
              <a:t>When a blood vessel that supplies the brain with oxygen and nutrients becomes blocked by a clot or breaks a stroke ensures ( or ruptures). A portion of the brain dies when it is short of blood ( and oxygen ) it requires.</a:t>
            </a:r>
          </a:p>
          <a:p>
            <a:r>
              <a:rPr lang="en-GB" sz="2000" i="1" dirty="0"/>
              <a:t>The rapid death of brain cells due to lack of oxygen occurs when the arteries leading to the brain are ruptured during a stroke. Stroke  can also result in dementia and depression. </a:t>
            </a:r>
          </a:p>
          <a:p>
            <a:pPr marL="0" indent="0">
              <a:buNone/>
            </a:pPr>
            <a:endParaRPr lang="en-GB" i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0338BE-D728-4D1A-957F-9D348C3BDF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721" y="5118368"/>
            <a:ext cx="5711890" cy="1402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718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E88E9-7C61-40C8-9879-B9E734F47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Questionnaire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3406-8286-4077-B4AB-2432641AAD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Smoking </a:t>
            </a:r>
          </a:p>
          <a:p>
            <a:r>
              <a:rPr lang="en-US" sz="2800" dirty="0"/>
              <a:t>Drinking alcohol </a:t>
            </a:r>
          </a:p>
          <a:p>
            <a:r>
              <a:rPr lang="en-US" sz="2800" dirty="0"/>
              <a:t>exercise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79087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3A173-AC7C-4B73-83BC-EAC551CC3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Patient A lifestyle as per the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6E5B4-3FB7-4958-B363-89E1E7F6F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i="1" dirty="0"/>
              <a:t>Job: retired</a:t>
            </a:r>
          </a:p>
          <a:p>
            <a:r>
              <a:rPr lang="en-US" sz="2000" i="1" dirty="0"/>
              <a:t>Age: 60</a:t>
            </a:r>
          </a:p>
          <a:p>
            <a:r>
              <a:rPr lang="en-US" sz="2000" i="1" dirty="0"/>
              <a:t>Gender:  female </a:t>
            </a:r>
          </a:p>
          <a:p>
            <a:r>
              <a:rPr lang="en-US" sz="2000" i="1" dirty="0"/>
              <a:t>Ethnic: white British</a:t>
            </a:r>
          </a:p>
          <a:p>
            <a:r>
              <a:rPr lang="en-US" sz="2000" i="1" dirty="0"/>
              <a:t>Drinks:  4 daily</a:t>
            </a:r>
          </a:p>
          <a:p>
            <a:r>
              <a:rPr lang="en-US" sz="2000" i="1" dirty="0"/>
              <a:t>Smokes3 daily</a:t>
            </a:r>
          </a:p>
          <a:p>
            <a:r>
              <a:rPr lang="en-US" sz="2000" i="1" dirty="0"/>
              <a:t>Exercising 1h but less than 3h</a:t>
            </a:r>
          </a:p>
          <a:p>
            <a:endParaRPr lang="en-US" i="1" dirty="0"/>
          </a:p>
          <a:p>
            <a:endParaRPr lang="en-US" i="1" dirty="0"/>
          </a:p>
          <a:p>
            <a:endParaRPr lang="en-US" i="1" dirty="0"/>
          </a:p>
          <a:p>
            <a:endParaRPr lang="en-US" i="1" dirty="0"/>
          </a:p>
          <a:p>
            <a:endParaRPr lang="en-US" i="1" dirty="0"/>
          </a:p>
          <a:p>
            <a:endParaRPr lang="en-US" i="1" dirty="0"/>
          </a:p>
          <a:p>
            <a:endParaRPr lang="en-US" i="1" dirty="0"/>
          </a:p>
          <a:p>
            <a:endParaRPr lang="en-US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19971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5CE0F-6A71-4A68-A3B5-2604B42E6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Lifestyle health-related information of the patient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DC024-427E-4800-9842-6A7543271C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i="1" dirty="0"/>
              <a:t>Patient A </a:t>
            </a:r>
          </a:p>
          <a:p>
            <a:r>
              <a:rPr lang="en-US" sz="2000" i="1" dirty="0"/>
              <a:t>Exercising 1h but less than 3h</a:t>
            </a:r>
          </a:p>
          <a:p>
            <a:r>
              <a:rPr lang="en-US" sz="2000" i="1" dirty="0"/>
              <a:t>physical exercise 1h</a:t>
            </a:r>
          </a:p>
          <a:p>
            <a:r>
              <a:rPr lang="en-US" sz="2000" i="1" dirty="0"/>
              <a:t>Cycling1h</a:t>
            </a:r>
          </a:p>
          <a:p>
            <a:r>
              <a:rPr lang="en-US" sz="2000" i="1" dirty="0"/>
              <a:t>Walking 1h but less then 3h</a:t>
            </a:r>
          </a:p>
          <a:p>
            <a:endParaRPr lang="en-US" i="1" dirty="0"/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026019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5C6C1-2CD8-45BF-A22D-F860F6ADC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3162D-13F4-4CE7-BC7E-D7DF80AACD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i="1" dirty="0"/>
              <a:t>Diabetes </a:t>
            </a:r>
          </a:p>
          <a:p>
            <a:r>
              <a:rPr lang="en-US" sz="2000" i="1" dirty="0"/>
              <a:t>Heart disease</a:t>
            </a:r>
          </a:p>
          <a:p>
            <a:r>
              <a:rPr lang="en-US" sz="2000" i="1" dirty="0"/>
              <a:t>High blood pressure </a:t>
            </a:r>
          </a:p>
          <a:p>
            <a:r>
              <a:rPr lang="en-US" sz="2000" i="1" dirty="0"/>
              <a:t>High blood cholesterol levels</a:t>
            </a:r>
          </a:p>
          <a:p>
            <a:r>
              <a:rPr lang="en-US" sz="2000" i="1" dirty="0"/>
              <a:t>Kidney failure</a:t>
            </a:r>
          </a:p>
          <a:p>
            <a:endParaRPr lang="en-US" sz="2000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931912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16301-C987-44AC-9300-A3F645855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862DB-C8ED-4653-B5F5-D958970E35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i="1" dirty="0"/>
              <a:t>STROKE  UK</a:t>
            </a:r>
          </a:p>
          <a:p>
            <a:r>
              <a:rPr lang="en-US" i="1" dirty="0"/>
              <a:t>We provide specialist support, fund critical research and campaign to make sure people affected by          stroke get the very best care and support to rebuild their lives. </a:t>
            </a:r>
          </a:p>
          <a:p>
            <a:r>
              <a:rPr lang="en-US" i="1" dirty="0"/>
              <a:t>Rebuilding lives after a stroke is a team effort. It takes the determination of stroke survivors and </a:t>
            </a:r>
            <a:r>
              <a:rPr lang="en-US" i="1" dirty="0" err="1"/>
              <a:t>carers</a:t>
            </a:r>
            <a:r>
              <a:rPr lang="en-US" i="1" dirty="0"/>
              <a:t>,   the generosity of supporters and the dedication of the healthcare and research communities to get there. </a:t>
            </a:r>
          </a:p>
          <a:p>
            <a:pPr marL="0" indent="0">
              <a:buNone/>
            </a:pPr>
            <a:r>
              <a:rPr lang="en-US" i="1" dirty="0"/>
              <a:t>NHS UK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i="1" dirty="0"/>
              <a:t>-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helping them do their physiotherapy exercises in between their sessions with the physiotherapist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providing emotional support and reassurance that their condition will improve with time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helping to motivate them to reach their long-term goals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12710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70DF3-6785-479D-B3B1-21EDBBCAF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44C4A-0A0A-4231-98EF-6C8A4BDE1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0749" y="2791325"/>
            <a:ext cx="7729728" cy="3101983"/>
          </a:xfrm>
        </p:spPr>
        <p:txBody>
          <a:bodyPr/>
          <a:lstStyle/>
          <a:p>
            <a:pPr marL="0" indent="0">
              <a:buNone/>
            </a:pPr>
            <a:r>
              <a:rPr lang="en-US" i="1" dirty="0"/>
              <a:t>Patient  A need more exercise to prevent some of problem in the body because at the Age of 60 year old  body changed a lot and cause lot of illness such as stroke.</a:t>
            </a:r>
          </a:p>
          <a:p>
            <a:pPr marL="0" indent="0">
              <a:buNone/>
            </a:pPr>
            <a:r>
              <a:rPr lang="en-US" i="1" dirty="0"/>
              <a:t> stroke, also known as a transient ischemic attack or a cerebrovascular accident, occurs. As a result, the blood cannot deliver nutrients and oxygen to the brain. Brain cells start to die within minutes of being deprived of oxygen and nutrition.</a:t>
            </a:r>
          </a:p>
          <a:p>
            <a:pPr marL="0" indent="0">
              <a:buNone/>
            </a:pPr>
            <a:r>
              <a:rPr lang="en-US" i="1" dirty="0"/>
              <a:t>heart is made up of four chambers: two upper chambers known as the left atrium and right atrium and two lower chambers called the left and right ventricles 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79278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3A91C-8C4F-458D-B5CD-36A9F777B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8142" y="334497"/>
            <a:ext cx="7729728" cy="913535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FD9B9-B568-4B55-89F7-FCB8334A7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1544595"/>
            <a:ext cx="7729728" cy="5152767"/>
          </a:xfrm>
        </p:spPr>
        <p:txBody>
          <a:bodyPr>
            <a:normAutofit/>
          </a:bodyPr>
          <a:lstStyle/>
          <a:p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The Foundation for Peripheral Neuropathy (2015). </a:t>
            </a:r>
            <a:r>
              <a:rPr lang="en-GB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Maintaining a Healthy Lifestyle | Foundation for Peripheral Neuropathy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The Foundation For Peripheral Neuropathy. Available at: https://www.foundationforpn.org/living-well/lifestyle/.</a:t>
            </a:r>
          </a:p>
          <a:p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Michigan Medicine (2019). </a:t>
            </a:r>
            <a:r>
              <a:rPr lang="en-US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Anatomy of a Human Heart</a:t>
            </a:r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Uofmhealth.org. Available at: https://healthblog.uofmhealth.org/heart-health/anatomy-of-a-human-heart.</a:t>
            </a:r>
            <a:endParaRPr lang="en-US" sz="1600" dirty="0"/>
          </a:p>
          <a:p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www.google.com. (n.d.). </a:t>
            </a:r>
            <a:r>
              <a:rPr lang="en-US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What are the anatomical structures of the heart%3F - Google Search</a:t>
            </a:r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www.google.com. (n.d.). </a:t>
            </a:r>
            <a:r>
              <a:rPr lang="en-US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What are the anatomical structures of the heart%</a:t>
            </a:r>
          </a:p>
          <a:p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Stroke Association. (2015). </a:t>
            </a:r>
            <a:r>
              <a:rPr lang="en-US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Who we are</a:t>
            </a:r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https://www.stroke.org.uk/about-us/who-we-are#:~:text=We%20provide%20specialist%20support%2C%20fund [Accessed 2 Aug. 2022]. </a:t>
            </a:r>
          </a:p>
          <a:p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nhs.uk. (2017). </a:t>
            </a:r>
            <a:r>
              <a:rPr lang="en-US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Stroke - Recovery</a:t>
            </a:r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https://www.nhs.uk/conditions/stroke/recovery/#:~:text=Caring%20for%20someone%20who.</a:t>
            </a:r>
          </a:p>
          <a:p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NHS (2017). </a:t>
            </a:r>
            <a:r>
              <a:rPr lang="en-US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Stroke</a:t>
            </a:r>
            <a:r>
              <a:rPr lang="en-US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nhs.uk. Available at: https://www.nhs.uk/conditions/stroke/#:~:text=A%20stroke%20is%20a%20serious.</a:t>
            </a:r>
          </a:p>
          <a:p>
            <a:endParaRPr lang="en-US" sz="1600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8198163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421</TotalTime>
  <Words>785</Words>
  <Application>Microsoft Office PowerPoint</Application>
  <PresentationFormat>Widescreen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Frutiger W01</vt:lpstr>
      <vt:lpstr>Gill Sans MT</vt:lpstr>
      <vt:lpstr>Parcel</vt:lpstr>
      <vt:lpstr>Module: INTRUDUCTION physiology  Assessment:1  Topic: stroke </vt:lpstr>
      <vt:lpstr>Topic: stroke Introduction </vt:lpstr>
      <vt:lpstr>Anatomy and Physiology</vt:lpstr>
      <vt:lpstr>Questionnaire</vt:lpstr>
      <vt:lpstr>Patient A lifestyle as per the questionnaire</vt:lpstr>
      <vt:lpstr>Lifestyle health-related information of the patient</vt:lpstr>
      <vt:lpstr>Health Risks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  Assessment:  Topic:</dc:title>
  <dc:creator>Eleni Koutsogeorgou</dc:creator>
  <cp:lastModifiedBy>Ruth Sene (2029258)</cp:lastModifiedBy>
  <cp:revision>8</cp:revision>
  <dcterms:created xsi:type="dcterms:W3CDTF">2022-03-05T14:08:14Z</dcterms:created>
  <dcterms:modified xsi:type="dcterms:W3CDTF">2022-08-03T21:00:02Z</dcterms:modified>
</cp:coreProperties>
</file>