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57" r:id="rId6"/>
    <p:sldId id="260" r:id="rId7"/>
    <p:sldId id="272" r:id="rId8"/>
    <p:sldId id="261" r:id="rId9"/>
    <p:sldId id="273" r:id="rId10"/>
    <p:sldId id="262" r:id="rId11"/>
    <p:sldId id="275" r:id="rId12"/>
    <p:sldId id="274" r:id="rId13"/>
    <p:sldId id="263" r:id="rId14"/>
    <p:sldId id="265" r:id="rId15"/>
    <p:sldId id="276" r:id="rId16"/>
    <p:sldId id="264" r:id="rId17"/>
    <p:sldId id="277" r:id="rId18"/>
    <p:sldId id="266" r:id="rId19"/>
    <p:sldId id="278" r:id="rId20"/>
    <p:sldId id="267" r:id="rId21"/>
    <p:sldId id="279" r:id="rId22"/>
    <p:sldId id="268" r:id="rId23"/>
    <p:sldId id="281" r:id="rId24"/>
    <p:sldId id="269" r:id="rId25"/>
    <p:sldId id="280" r:id="rId26"/>
    <p:sldId id="270" r:id="rId27"/>
    <p:sldId id="271" r:id="rId28"/>
    <p:sldId id="28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97BFC3-370E-4330-B440-C10F0EC51908}" v="21" dt="2024-09-30T11:53:45.7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5652" autoAdjust="0"/>
  </p:normalViewPr>
  <p:slideViewPr>
    <p:cSldViewPr snapToGrid="0">
      <p:cViewPr varScale="1">
        <p:scale>
          <a:sx n="85" d="100"/>
          <a:sy n="85" d="100"/>
        </p:scale>
        <p:origin x="132" y="42"/>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1E97BFC3-370E-4330-B440-C10F0EC51908}"/>
    <pc:docChg chg="undo custSel addSld modSld sldOrd">
      <pc:chgData name="Jessica Pitman" userId="32810b54-0e4c-4b23-98da-f3c8604117a1" providerId="ADAL" clId="{1E97BFC3-370E-4330-B440-C10F0EC51908}" dt="2024-09-30T11:55:55.034" v="597" actId="207"/>
      <pc:docMkLst>
        <pc:docMk/>
      </pc:docMkLst>
      <pc:sldChg chg="addSp delSp modSp mod modTransition modAnim">
        <pc:chgData name="Jessica Pitman" userId="32810b54-0e4c-4b23-98da-f3c8604117a1" providerId="ADAL" clId="{1E97BFC3-370E-4330-B440-C10F0EC51908}" dt="2024-09-30T11:16:10.635" v="2"/>
        <pc:sldMkLst>
          <pc:docMk/>
          <pc:sldMk cId="2100009278" sldId="256"/>
        </pc:sldMkLst>
        <pc:picChg chg="add del mod ord">
          <ac:chgData name="Jessica Pitman" userId="32810b54-0e4c-4b23-98da-f3c8604117a1" providerId="ADAL" clId="{1E97BFC3-370E-4330-B440-C10F0EC51908}" dt="2024-09-30T11:16:10.635" v="2"/>
          <ac:picMkLst>
            <pc:docMk/>
            <pc:sldMk cId="2100009278" sldId="256"/>
            <ac:picMk id="4" creationId="{EB03F27D-F89E-CD29-5190-FDD79B3715B9}"/>
          </ac:picMkLst>
        </pc:picChg>
        <pc:picChg chg="add mod">
          <ac:chgData name="Jessica Pitman" userId="32810b54-0e4c-4b23-98da-f3c8604117a1" providerId="ADAL" clId="{1E97BFC3-370E-4330-B440-C10F0EC51908}" dt="2024-09-30T11:16:10.635" v="2"/>
          <ac:picMkLst>
            <pc:docMk/>
            <pc:sldMk cId="2100009278" sldId="256"/>
            <ac:picMk id="5" creationId="{4F876190-B95D-6577-0912-9835CDFB5376}"/>
          </ac:picMkLst>
        </pc:picChg>
        <pc:picChg chg="del">
          <ac:chgData name="Jessica Pitman" userId="32810b54-0e4c-4b23-98da-f3c8604117a1" providerId="ADAL" clId="{1E97BFC3-370E-4330-B440-C10F0EC51908}" dt="2024-09-30T11:11:30.704" v="1"/>
          <ac:picMkLst>
            <pc:docMk/>
            <pc:sldMk cId="2100009278" sldId="256"/>
            <ac:picMk id="7" creationId="{80C41BAB-1D6D-97FC-2410-3A0330B47671}"/>
          </ac:picMkLst>
        </pc:picChg>
      </pc:sldChg>
      <pc:sldChg chg="addSp modSp modTransition">
        <pc:chgData name="Jessica Pitman" userId="32810b54-0e4c-4b23-98da-f3c8604117a1" providerId="ADAL" clId="{1E97BFC3-370E-4330-B440-C10F0EC51908}" dt="2024-09-30T11:16:10.635" v="2"/>
        <pc:sldMkLst>
          <pc:docMk/>
          <pc:sldMk cId="209283475" sldId="257"/>
        </pc:sldMkLst>
        <pc:picChg chg="add mod">
          <ac:chgData name="Jessica Pitman" userId="32810b54-0e4c-4b23-98da-f3c8604117a1" providerId="ADAL" clId="{1E97BFC3-370E-4330-B440-C10F0EC51908}" dt="2024-09-30T11:16:10.635" v="2"/>
          <ac:picMkLst>
            <pc:docMk/>
            <pc:sldMk cId="209283475" sldId="257"/>
            <ac:picMk id="4" creationId="{9523EBA3-28A0-ECCA-67AA-F281E4442E9D}"/>
          </ac:picMkLst>
        </pc:picChg>
      </pc:sldChg>
      <pc:sldChg chg="addSp modSp modTransition">
        <pc:chgData name="Jessica Pitman" userId="32810b54-0e4c-4b23-98da-f3c8604117a1" providerId="ADAL" clId="{1E97BFC3-370E-4330-B440-C10F0EC51908}" dt="2024-09-30T11:16:10.635" v="2"/>
        <pc:sldMkLst>
          <pc:docMk/>
          <pc:sldMk cId="2886242511" sldId="260"/>
        </pc:sldMkLst>
        <pc:picChg chg="add mod">
          <ac:chgData name="Jessica Pitman" userId="32810b54-0e4c-4b23-98da-f3c8604117a1" providerId="ADAL" clId="{1E97BFC3-370E-4330-B440-C10F0EC51908}" dt="2024-09-30T11:16:10.635" v="2"/>
          <ac:picMkLst>
            <pc:docMk/>
            <pc:sldMk cId="2886242511" sldId="260"/>
            <ac:picMk id="4" creationId="{6A161561-DD8C-98E4-6C53-991F7991CD05}"/>
          </ac:picMkLst>
        </pc:picChg>
      </pc:sldChg>
      <pc:sldChg chg="addSp modSp modTransition">
        <pc:chgData name="Jessica Pitman" userId="32810b54-0e4c-4b23-98da-f3c8604117a1" providerId="ADAL" clId="{1E97BFC3-370E-4330-B440-C10F0EC51908}" dt="2024-09-30T11:16:10.635" v="2"/>
        <pc:sldMkLst>
          <pc:docMk/>
          <pc:sldMk cId="49266819" sldId="261"/>
        </pc:sldMkLst>
        <pc:picChg chg="add mod">
          <ac:chgData name="Jessica Pitman" userId="32810b54-0e4c-4b23-98da-f3c8604117a1" providerId="ADAL" clId="{1E97BFC3-370E-4330-B440-C10F0EC51908}" dt="2024-09-30T11:16:10.635" v="2"/>
          <ac:picMkLst>
            <pc:docMk/>
            <pc:sldMk cId="49266819" sldId="261"/>
            <ac:picMk id="5" creationId="{6B24092D-2491-1259-9798-F0A83E3C61F2}"/>
          </ac:picMkLst>
        </pc:picChg>
      </pc:sldChg>
      <pc:sldChg chg="addSp modSp modTransition">
        <pc:chgData name="Jessica Pitman" userId="32810b54-0e4c-4b23-98da-f3c8604117a1" providerId="ADAL" clId="{1E97BFC3-370E-4330-B440-C10F0EC51908}" dt="2024-09-30T11:16:10.635" v="2"/>
        <pc:sldMkLst>
          <pc:docMk/>
          <pc:sldMk cId="537774329" sldId="262"/>
        </pc:sldMkLst>
        <pc:picChg chg="add mod">
          <ac:chgData name="Jessica Pitman" userId="32810b54-0e4c-4b23-98da-f3c8604117a1" providerId="ADAL" clId="{1E97BFC3-370E-4330-B440-C10F0EC51908}" dt="2024-09-30T11:16:10.635" v="2"/>
          <ac:picMkLst>
            <pc:docMk/>
            <pc:sldMk cId="537774329" sldId="262"/>
            <ac:picMk id="4" creationId="{92D04D3A-97E4-0DD6-C47D-FD5458AA597F}"/>
          </ac:picMkLst>
        </pc:picChg>
      </pc:sldChg>
      <pc:sldChg chg="addSp modSp ord modTransition">
        <pc:chgData name="Jessica Pitman" userId="32810b54-0e4c-4b23-98da-f3c8604117a1" providerId="ADAL" clId="{1E97BFC3-370E-4330-B440-C10F0EC51908}" dt="2024-09-30T11:27:03.637" v="14"/>
        <pc:sldMkLst>
          <pc:docMk/>
          <pc:sldMk cId="4072923404" sldId="263"/>
        </pc:sldMkLst>
        <pc:picChg chg="add mod">
          <ac:chgData name="Jessica Pitman" userId="32810b54-0e4c-4b23-98da-f3c8604117a1" providerId="ADAL" clId="{1E97BFC3-370E-4330-B440-C10F0EC51908}" dt="2024-09-30T11:16:10.635" v="2"/>
          <ac:picMkLst>
            <pc:docMk/>
            <pc:sldMk cId="4072923404" sldId="263"/>
            <ac:picMk id="3" creationId="{8E52F890-1851-8B89-E6E0-045FA57DEAEB}"/>
          </ac:picMkLst>
        </pc:picChg>
      </pc:sldChg>
      <pc:sldChg chg="addSp delSp modSp mod modTransition modAnim">
        <pc:chgData name="Jessica Pitman" userId="32810b54-0e4c-4b23-98da-f3c8604117a1" providerId="ADAL" clId="{1E97BFC3-370E-4330-B440-C10F0EC51908}" dt="2024-09-30T11:18:45.070" v="11"/>
        <pc:sldMkLst>
          <pc:docMk/>
          <pc:sldMk cId="3396245936" sldId="264"/>
        </pc:sldMkLst>
        <pc:picChg chg="add del mod">
          <ac:chgData name="Jessica Pitman" userId="32810b54-0e4c-4b23-98da-f3c8604117a1" providerId="ADAL" clId="{1E97BFC3-370E-4330-B440-C10F0EC51908}" dt="2024-09-30T11:16:18.116" v="4"/>
          <ac:picMkLst>
            <pc:docMk/>
            <pc:sldMk cId="3396245936" sldId="264"/>
            <ac:picMk id="5" creationId="{F42985CD-0B72-9FEC-FB8B-D97A5E4CF238}"/>
          </ac:picMkLst>
        </pc:picChg>
        <pc:picChg chg="add del mod ord">
          <ac:chgData name="Jessica Pitman" userId="32810b54-0e4c-4b23-98da-f3c8604117a1" providerId="ADAL" clId="{1E97BFC3-370E-4330-B440-C10F0EC51908}" dt="2024-09-30T11:16:22.249" v="5"/>
          <ac:picMkLst>
            <pc:docMk/>
            <pc:sldMk cId="3396245936" sldId="264"/>
            <ac:picMk id="8" creationId="{9C0C2E42-1D48-4384-00E1-3B9B724A9DD4}"/>
          </ac:picMkLst>
        </pc:picChg>
        <pc:picChg chg="add del mod">
          <ac:chgData name="Jessica Pitman" userId="32810b54-0e4c-4b23-98da-f3c8604117a1" providerId="ADAL" clId="{1E97BFC3-370E-4330-B440-C10F0EC51908}" dt="2024-09-30T11:17:59.908" v="10"/>
          <ac:picMkLst>
            <pc:docMk/>
            <pc:sldMk cId="3396245936" sldId="264"/>
            <ac:picMk id="9" creationId="{696DDE6D-E9C0-084B-E17E-7DC2560C4016}"/>
          </ac:picMkLst>
        </pc:picChg>
        <pc:picChg chg="add del mod ord">
          <ac:chgData name="Jessica Pitman" userId="32810b54-0e4c-4b23-98da-f3c8604117a1" providerId="ADAL" clId="{1E97BFC3-370E-4330-B440-C10F0EC51908}" dt="2024-09-30T11:18:45.070" v="11"/>
          <ac:picMkLst>
            <pc:docMk/>
            <pc:sldMk cId="3396245936" sldId="264"/>
            <ac:picMk id="13" creationId="{920EE690-FCF1-A5BF-1174-2795762EFFAD}"/>
          </ac:picMkLst>
        </pc:picChg>
        <pc:picChg chg="add mod">
          <ac:chgData name="Jessica Pitman" userId="32810b54-0e4c-4b23-98da-f3c8604117a1" providerId="ADAL" clId="{1E97BFC3-370E-4330-B440-C10F0EC51908}" dt="2024-09-30T11:18:45.070" v="11"/>
          <ac:picMkLst>
            <pc:docMk/>
            <pc:sldMk cId="3396245936" sldId="264"/>
            <ac:picMk id="14" creationId="{2439EB0B-B827-1F89-F990-FEBE9F5685C9}"/>
          </ac:picMkLst>
        </pc:picChg>
      </pc:sldChg>
      <pc:sldChg chg="addSp delSp modSp mod modTransition modAnim">
        <pc:chgData name="Jessica Pitman" userId="32810b54-0e4c-4b23-98da-f3c8604117a1" providerId="ADAL" clId="{1E97BFC3-370E-4330-B440-C10F0EC51908}" dt="2024-09-30T11:17:51.640" v="8"/>
        <pc:sldMkLst>
          <pc:docMk/>
          <pc:sldMk cId="956915013" sldId="265"/>
        </pc:sldMkLst>
        <pc:picChg chg="add del mod">
          <ac:chgData name="Jessica Pitman" userId="32810b54-0e4c-4b23-98da-f3c8604117a1" providerId="ADAL" clId="{1E97BFC3-370E-4330-B440-C10F0EC51908}" dt="2024-09-30T11:16:34.984" v="7"/>
          <ac:picMkLst>
            <pc:docMk/>
            <pc:sldMk cId="956915013" sldId="265"/>
            <ac:picMk id="3" creationId="{7E637CB9-07BA-6394-5D28-4299BE6F12A9}"/>
          </ac:picMkLst>
        </pc:picChg>
        <pc:picChg chg="add del mod ord">
          <ac:chgData name="Jessica Pitman" userId="32810b54-0e4c-4b23-98da-f3c8604117a1" providerId="ADAL" clId="{1E97BFC3-370E-4330-B440-C10F0EC51908}" dt="2024-09-30T11:17:51.640" v="8"/>
          <ac:picMkLst>
            <pc:docMk/>
            <pc:sldMk cId="956915013" sldId="265"/>
            <ac:picMk id="6" creationId="{D39D6FAE-C66D-654E-2B2F-E2FB5A392EE5}"/>
          </ac:picMkLst>
        </pc:picChg>
        <pc:picChg chg="add mod">
          <ac:chgData name="Jessica Pitman" userId="32810b54-0e4c-4b23-98da-f3c8604117a1" providerId="ADAL" clId="{1E97BFC3-370E-4330-B440-C10F0EC51908}" dt="2024-09-30T11:17:51.640" v="8"/>
          <ac:picMkLst>
            <pc:docMk/>
            <pc:sldMk cId="956915013" sldId="265"/>
            <ac:picMk id="7" creationId="{3A50FA94-6DA2-C040-E9BE-73CA17EED44E}"/>
          </ac:picMkLst>
        </pc:picChg>
      </pc:sldChg>
      <pc:sldChg chg="addSp modSp mod modTransition">
        <pc:chgData name="Jessica Pitman" userId="32810b54-0e4c-4b23-98da-f3c8604117a1" providerId="ADAL" clId="{1E97BFC3-370E-4330-B440-C10F0EC51908}" dt="2024-09-30T11:43:49.833" v="257" actId="20577"/>
        <pc:sldMkLst>
          <pc:docMk/>
          <pc:sldMk cId="1252477242" sldId="266"/>
        </pc:sldMkLst>
        <pc:spChg chg="mod">
          <ac:chgData name="Jessica Pitman" userId="32810b54-0e4c-4b23-98da-f3c8604117a1" providerId="ADAL" clId="{1E97BFC3-370E-4330-B440-C10F0EC51908}" dt="2024-09-30T11:43:49.833" v="257" actId="20577"/>
          <ac:spMkLst>
            <pc:docMk/>
            <pc:sldMk cId="1252477242" sldId="266"/>
            <ac:spMk id="3" creationId="{B4ACEEC6-D5E0-3AA4-4926-6B7630577282}"/>
          </ac:spMkLst>
        </pc:spChg>
        <pc:picChg chg="add mod">
          <ac:chgData name="Jessica Pitman" userId="32810b54-0e4c-4b23-98da-f3c8604117a1" providerId="ADAL" clId="{1E97BFC3-370E-4330-B440-C10F0EC51908}" dt="2024-09-30T11:26:33.508" v="12"/>
          <ac:picMkLst>
            <pc:docMk/>
            <pc:sldMk cId="1252477242" sldId="266"/>
            <ac:picMk id="6" creationId="{045CE922-DD22-5F0A-B91D-CCB09CA45C43}"/>
          </ac:picMkLst>
        </pc:picChg>
      </pc:sldChg>
      <pc:sldChg chg="addSp modSp mod modTransition">
        <pc:chgData name="Jessica Pitman" userId="32810b54-0e4c-4b23-98da-f3c8604117a1" providerId="ADAL" clId="{1E97BFC3-370E-4330-B440-C10F0EC51908}" dt="2024-09-30T11:48:43.148" v="431" actId="207"/>
        <pc:sldMkLst>
          <pc:docMk/>
          <pc:sldMk cId="1008017583" sldId="267"/>
        </pc:sldMkLst>
        <pc:spChg chg="mod">
          <ac:chgData name="Jessica Pitman" userId="32810b54-0e4c-4b23-98da-f3c8604117a1" providerId="ADAL" clId="{1E97BFC3-370E-4330-B440-C10F0EC51908}" dt="2024-09-30T11:48:43.148" v="431" actId="207"/>
          <ac:spMkLst>
            <pc:docMk/>
            <pc:sldMk cId="1008017583" sldId="267"/>
            <ac:spMk id="3" creationId="{73AEFB5A-4428-A0E2-D916-AF4DE124DC5D}"/>
          </ac:spMkLst>
        </pc:spChg>
        <pc:picChg chg="add mod">
          <ac:chgData name="Jessica Pitman" userId="32810b54-0e4c-4b23-98da-f3c8604117a1" providerId="ADAL" clId="{1E97BFC3-370E-4330-B440-C10F0EC51908}" dt="2024-09-30T11:26:33.508" v="12"/>
          <ac:picMkLst>
            <pc:docMk/>
            <pc:sldMk cId="1008017583" sldId="267"/>
            <ac:picMk id="5" creationId="{AC24150C-3A54-0EBC-89A7-8AC3FAE6A3D0}"/>
          </ac:picMkLst>
        </pc:picChg>
      </pc:sldChg>
      <pc:sldChg chg="addSp modSp modTransition">
        <pc:chgData name="Jessica Pitman" userId="32810b54-0e4c-4b23-98da-f3c8604117a1" providerId="ADAL" clId="{1E97BFC3-370E-4330-B440-C10F0EC51908}" dt="2024-09-30T11:26:33.508" v="12"/>
        <pc:sldMkLst>
          <pc:docMk/>
          <pc:sldMk cId="215617254" sldId="268"/>
        </pc:sldMkLst>
        <pc:picChg chg="add mod">
          <ac:chgData name="Jessica Pitman" userId="32810b54-0e4c-4b23-98da-f3c8604117a1" providerId="ADAL" clId="{1E97BFC3-370E-4330-B440-C10F0EC51908}" dt="2024-09-30T11:26:33.508" v="12"/>
          <ac:picMkLst>
            <pc:docMk/>
            <pc:sldMk cId="215617254" sldId="268"/>
            <ac:picMk id="4" creationId="{93A59FA5-AF92-FBAF-676A-C2F4CFBB0841}"/>
          </ac:picMkLst>
        </pc:picChg>
      </pc:sldChg>
      <pc:sldChg chg="addSp modSp ord modTransition">
        <pc:chgData name="Jessica Pitman" userId="32810b54-0e4c-4b23-98da-f3c8604117a1" providerId="ADAL" clId="{1E97BFC3-370E-4330-B440-C10F0EC51908}" dt="2024-09-30T11:53:06.337" v="539"/>
        <pc:sldMkLst>
          <pc:docMk/>
          <pc:sldMk cId="593934520" sldId="269"/>
        </pc:sldMkLst>
        <pc:picChg chg="add mod">
          <ac:chgData name="Jessica Pitman" userId="32810b54-0e4c-4b23-98da-f3c8604117a1" providerId="ADAL" clId="{1E97BFC3-370E-4330-B440-C10F0EC51908}" dt="2024-09-30T11:26:33.508" v="12"/>
          <ac:picMkLst>
            <pc:docMk/>
            <pc:sldMk cId="593934520" sldId="269"/>
            <ac:picMk id="3" creationId="{68A1AE18-DCB4-0E3B-3005-C07B0C49FC9D}"/>
          </ac:picMkLst>
        </pc:picChg>
      </pc:sldChg>
      <pc:sldChg chg="addSp modSp modTransition">
        <pc:chgData name="Jessica Pitman" userId="32810b54-0e4c-4b23-98da-f3c8604117a1" providerId="ADAL" clId="{1E97BFC3-370E-4330-B440-C10F0EC51908}" dt="2024-09-30T11:26:33.508" v="12"/>
        <pc:sldMkLst>
          <pc:docMk/>
          <pc:sldMk cId="320445598" sldId="270"/>
        </pc:sldMkLst>
        <pc:picChg chg="add mod">
          <ac:chgData name="Jessica Pitman" userId="32810b54-0e4c-4b23-98da-f3c8604117a1" providerId="ADAL" clId="{1E97BFC3-370E-4330-B440-C10F0EC51908}" dt="2024-09-30T11:26:33.508" v="12"/>
          <ac:picMkLst>
            <pc:docMk/>
            <pc:sldMk cId="320445598" sldId="270"/>
            <ac:picMk id="3" creationId="{7F9DFC6D-884A-0E66-2376-B937B6160DDC}"/>
          </ac:picMkLst>
        </pc:picChg>
      </pc:sldChg>
      <pc:sldChg chg="addSp modSp modTransition">
        <pc:chgData name="Jessica Pitman" userId="32810b54-0e4c-4b23-98da-f3c8604117a1" providerId="ADAL" clId="{1E97BFC3-370E-4330-B440-C10F0EC51908}" dt="2024-09-30T11:26:33.508" v="12"/>
        <pc:sldMkLst>
          <pc:docMk/>
          <pc:sldMk cId="738731760" sldId="271"/>
        </pc:sldMkLst>
        <pc:picChg chg="add mod">
          <ac:chgData name="Jessica Pitman" userId="32810b54-0e4c-4b23-98da-f3c8604117a1" providerId="ADAL" clId="{1E97BFC3-370E-4330-B440-C10F0EC51908}" dt="2024-09-30T11:26:33.508" v="12"/>
          <ac:picMkLst>
            <pc:docMk/>
            <pc:sldMk cId="738731760" sldId="271"/>
            <ac:picMk id="5" creationId="{FCA1048E-3219-1B2F-734C-C079D07493F7}"/>
          </ac:picMkLst>
        </pc:picChg>
      </pc:sldChg>
      <pc:sldChg chg="delSp modSp new mod">
        <pc:chgData name="Jessica Pitman" userId="32810b54-0e4c-4b23-98da-f3c8604117a1" providerId="ADAL" clId="{1E97BFC3-370E-4330-B440-C10F0EC51908}" dt="2024-09-30T11:29:37.464" v="67" actId="1076"/>
        <pc:sldMkLst>
          <pc:docMk/>
          <pc:sldMk cId="3304802334" sldId="272"/>
        </pc:sldMkLst>
        <pc:spChg chg="mod">
          <ac:chgData name="Jessica Pitman" userId="32810b54-0e4c-4b23-98da-f3c8604117a1" providerId="ADAL" clId="{1E97BFC3-370E-4330-B440-C10F0EC51908}" dt="2024-09-30T11:29:29.645" v="63" actId="20577"/>
          <ac:spMkLst>
            <pc:docMk/>
            <pc:sldMk cId="3304802334" sldId="272"/>
            <ac:spMk id="2" creationId="{4E142F18-8871-DD08-CA75-8D7AEFD95835}"/>
          </ac:spMkLst>
        </pc:spChg>
        <pc:spChg chg="mod">
          <ac:chgData name="Jessica Pitman" userId="32810b54-0e4c-4b23-98da-f3c8604117a1" providerId="ADAL" clId="{1E97BFC3-370E-4330-B440-C10F0EC51908}" dt="2024-09-30T11:29:37.464" v="67" actId="1076"/>
          <ac:spMkLst>
            <pc:docMk/>
            <pc:sldMk cId="3304802334" sldId="272"/>
            <ac:spMk id="3" creationId="{F3EBFDDD-6B77-E445-088F-6DBB81E40CB4}"/>
          </ac:spMkLst>
        </pc:spChg>
        <pc:spChg chg="del">
          <ac:chgData name="Jessica Pitman" userId="32810b54-0e4c-4b23-98da-f3c8604117a1" providerId="ADAL" clId="{1E97BFC3-370E-4330-B440-C10F0EC51908}" dt="2024-09-30T11:29:11.171" v="57" actId="478"/>
          <ac:spMkLst>
            <pc:docMk/>
            <pc:sldMk cId="3304802334" sldId="272"/>
            <ac:spMk id="4" creationId="{7835AFB5-48D9-1741-EFE8-087DB39BA1D2}"/>
          </ac:spMkLst>
        </pc:spChg>
      </pc:sldChg>
      <pc:sldChg chg="delSp modSp new mod">
        <pc:chgData name="Jessica Pitman" userId="32810b54-0e4c-4b23-98da-f3c8604117a1" providerId="ADAL" clId="{1E97BFC3-370E-4330-B440-C10F0EC51908}" dt="2024-09-30T11:30:43.903" v="102" actId="20577"/>
        <pc:sldMkLst>
          <pc:docMk/>
          <pc:sldMk cId="102192553" sldId="273"/>
        </pc:sldMkLst>
        <pc:spChg chg="mod">
          <ac:chgData name="Jessica Pitman" userId="32810b54-0e4c-4b23-98da-f3c8604117a1" providerId="ADAL" clId="{1E97BFC3-370E-4330-B440-C10F0EC51908}" dt="2024-09-30T11:30:03.558" v="84" actId="1076"/>
          <ac:spMkLst>
            <pc:docMk/>
            <pc:sldMk cId="102192553" sldId="273"/>
            <ac:spMk id="2" creationId="{34FB8A2E-C155-11E2-3A53-B0B97D90551B}"/>
          </ac:spMkLst>
        </pc:spChg>
        <pc:spChg chg="mod">
          <ac:chgData name="Jessica Pitman" userId="32810b54-0e4c-4b23-98da-f3c8604117a1" providerId="ADAL" clId="{1E97BFC3-370E-4330-B440-C10F0EC51908}" dt="2024-09-30T11:30:43.903" v="102" actId="20577"/>
          <ac:spMkLst>
            <pc:docMk/>
            <pc:sldMk cId="102192553" sldId="273"/>
            <ac:spMk id="3" creationId="{3B367D17-2BD3-2763-BF3D-20E1C242EF30}"/>
          </ac:spMkLst>
        </pc:spChg>
        <pc:spChg chg="del mod">
          <ac:chgData name="Jessica Pitman" userId="32810b54-0e4c-4b23-98da-f3c8604117a1" providerId="ADAL" clId="{1E97BFC3-370E-4330-B440-C10F0EC51908}" dt="2024-09-30T11:30:01.486" v="83" actId="478"/>
          <ac:spMkLst>
            <pc:docMk/>
            <pc:sldMk cId="102192553" sldId="273"/>
            <ac:spMk id="4" creationId="{77E68058-8D46-4E4E-A8FB-B02DD0928002}"/>
          </ac:spMkLst>
        </pc:spChg>
      </pc:sldChg>
      <pc:sldChg chg="addSp delSp modSp new mod">
        <pc:chgData name="Jessica Pitman" userId="32810b54-0e4c-4b23-98da-f3c8604117a1" providerId="ADAL" clId="{1E97BFC3-370E-4330-B440-C10F0EC51908}" dt="2024-09-30T11:34:11.557" v="161" actId="14100"/>
        <pc:sldMkLst>
          <pc:docMk/>
          <pc:sldMk cId="1697997764" sldId="274"/>
        </pc:sldMkLst>
        <pc:spChg chg="del">
          <ac:chgData name="Jessica Pitman" userId="32810b54-0e4c-4b23-98da-f3c8604117a1" providerId="ADAL" clId="{1E97BFC3-370E-4330-B440-C10F0EC51908}" dt="2024-09-30T11:32:56.739" v="135" actId="478"/>
          <ac:spMkLst>
            <pc:docMk/>
            <pc:sldMk cId="1697997764" sldId="274"/>
            <ac:spMk id="2" creationId="{AA9B0131-CC68-4AEA-5843-93842B0F8A7F}"/>
          </ac:spMkLst>
        </pc:spChg>
        <pc:spChg chg="del">
          <ac:chgData name="Jessica Pitman" userId="32810b54-0e4c-4b23-98da-f3c8604117a1" providerId="ADAL" clId="{1E97BFC3-370E-4330-B440-C10F0EC51908}" dt="2024-09-30T11:32:54.098" v="134"/>
          <ac:spMkLst>
            <pc:docMk/>
            <pc:sldMk cId="1697997764" sldId="274"/>
            <ac:spMk id="3" creationId="{15E41170-933F-3CFC-16C0-BBA45610F087}"/>
          </ac:spMkLst>
        </pc:spChg>
        <pc:spChg chg="del">
          <ac:chgData name="Jessica Pitman" userId="32810b54-0e4c-4b23-98da-f3c8604117a1" providerId="ADAL" clId="{1E97BFC3-370E-4330-B440-C10F0EC51908}" dt="2024-09-30T11:32:58.137" v="136" actId="478"/>
          <ac:spMkLst>
            <pc:docMk/>
            <pc:sldMk cId="1697997764" sldId="274"/>
            <ac:spMk id="4" creationId="{DB85C14C-F0F7-3829-3E74-884260CBDA5E}"/>
          </ac:spMkLst>
        </pc:spChg>
        <pc:graphicFrameChg chg="add mod modGraphic">
          <ac:chgData name="Jessica Pitman" userId="32810b54-0e4c-4b23-98da-f3c8604117a1" providerId="ADAL" clId="{1E97BFC3-370E-4330-B440-C10F0EC51908}" dt="2024-09-30T11:34:11.557" v="161" actId="14100"/>
          <ac:graphicFrameMkLst>
            <pc:docMk/>
            <pc:sldMk cId="1697997764" sldId="274"/>
            <ac:graphicFrameMk id="5" creationId="{61027985-A563-9E55-97B2-7B7FB3A188DA}"/>
          </ac:graphicFrameMkLst>
        </pc:graphicFrameChg>
      </pc:sldChg>
      <pc:sldChg chg="addSp delSp modSp new mod ord">
        <pc:chgData name="Jessica Pitman" userId="32810b54-0e4c-4b23-98da-f3c8604117a1" providerId="ADAL" clId="{1E97BFC3-370E-4330-B440-C10F0EC51908}" dt="2024-09-30T11:32:31.949" v="133"/>
        <pc:sldMkLst>
          <pc:docMk/>
          <pc:sldMk cId="671223969" sldId="275"/>
        </pc:sldMkLst>
        <pc:spChg chg="mod">
          <ac:chgData name="Jessica Pitman" userId="32810b54-0e4c-4b23-98da-f3c8604117a1" providerId="ADAL" clId="{1E97BFC3-370E-4330-B440-C10F0EC51908}" dt="2024-09-30T11:31:40.158" v="120" actId="255"/>
          <ac:spMkLst>
            <pc:docMk/>
            <pc:sldMk cId="671223969" sldId="275"/>
            <ac:spMk id="2" creationId="{FDF71562-DB53-5E47-4E24-16C5B72E095E}"/>
          </ac:spMkLst>
        </pc:spChg>
        <pc:spChg chg="del">
          <ac:chgData name="Jessica Pitman" userId="32810b54-0e4c-4b23-98da-f3c8604117a1" providerId="ADAL" clId="{1E97BFC3-370E-4330-B440-C10F0EC51908}" dt="2024-09-30T11:31:16.716" v="105"/>
          <ac:spMkLst>
            <pc:docMk/>
            <pc:sldMk cId="671223969" sldId="275"/>
            <ac:spMk id="3" creationId="{11858091-0144-F6F1-8FFF-75DDB75C6B93}"/>
          </ac:spMkLst>
        </pc:spChg>
        <pc:spChg chg="del">
          <ac:chgData name="Jessica Pitman" userId="32810b54-0e4c-4b23-98da-f3c8604117a1" providerId="ADAL" clId="{1E97BFC3-370E-4330-B440-C10F0EC51908}" dt="2024-09-30T11:31:42.648" v="121" actId="478"/>
          <ac:spMkLst>
            <pc:docMk/>
            <pc:sldMk cId="671223969" sldId="275"/>
            <ac:spMk id="4" creationId="{FEB33C64-33BA-9E64-5AD3-26A6D61E10BA}"/>
          </ac:spMkLst>
        </pc:spChg>
        <pc:graphicFrameChg chg="add mod modGraphic">
          <ac:chgData name="Jessica Pitman" userId="32810b54-0e4c-4b23-98da-f3c8604117a1" providerId="ADAL" clId="{1E97BFC3-370E-4330-B440-C10F0EC51908}" dt="2024-09-30T11:32:27.901" v="131" actId="207"/>
          <ac:graphicFrameMkLst>
            <pc:docMk/>
            <pc:sldMk cId="671223969" sldId="275"/>
            <ac:graphicFrameMk id="5" creationId="{2802FCBE-D35E-A153-040C-BFC21213E4B8}"/>
          </ac:graphicFrameMkLst>
        </pc:graphicFrameChg>
      </pc:sldChg>
      <pc:sldChg chg="addSp delSp modSp new mod ord">
        <pc:chgData name="Jessica Pitman" userId="32810b54-0e4c-4b23-98da-f3c8604117a1" providerId="ADAL" clId="{1E97BFC3-370E-4330-B440-C10F0EC51908}" dt="2024-09-30T11:43:59.025" v="258" actId="1076"/>
        <pc:sldMkLst>
          <pc:docMk/>
          <pc:sldMk cId="3259675745" sldId="276"/>
        </pc:sldMkLst>
        <pc:spChg chg="mod">
          <ac:chgData name="Jessica Pitman" userId="32810b54-0e4c-4b23-98da-f3c8604117a1" providerId="ADAL" clId="{1E97BFC3-370E-4330-B440-C10F0EC51908}" dt="2024-09-30T11:35:22.590" v="191" actId="255"/>
          <ac:spMkLst>
            <pc:docMk/>
            <pc:sldMk cId="3259675745" sldId="276"/>
            <ac:spMk id="2" creationId="{573138A6-08AE-268E-1A5C-734BE28F7160}"/>
          </ac:spMkLst>
        </pc:spChg>
        <pc:spChg chg="del">
          <ac:chgData name="Jessica Pitman" userId="32810b54-0e4c-4b23-98da-f3c8604117a1" providerId="ADAL" clId="{1E97BFC3-370E-4330-B440-C10F0EC51908}" dt="2024-09-30T11:34:44.021" v="165"/>
          <ac:spMkLst>
            <pc:docMk/>
            <pc:sldMk cId="3259675745" sldId="276"/>
            <ac:spMk id="3" creationId="{4AB59A5B-4749-F281-06B7-AE444AAEB6A4}"/>
          </ac:spMkLst>
        </pc:spChg>
        <pc:spChg chg="mod">
          <ac:chgData name="Jessica Pitman" userId="32810b54-0e4c-4b23-98da-f3c8604117a1" providerId="ADAL" clId="{1E97BFC3-370E-4330-B440-C10F0EC51908}" dt="2024-09-30T11:43:59.025" v="258" actId="1076"/>
          <ac:spMkLst>
            <pc:docMk/>
            <pc:sldMk cId="3259675745" sldId="276"/>
            <ac:spMk id="4" creationId="{7DB41A11-D004-CF77-A3AE-75BD2F1A9973}"/>
          </ac:spMkLst>
        </pc:spChg>
        <pc:spChg chg="add del mod">
          <ac:chgData name="Jessica Pitman" userId="32810b54-0e4c-4b23-98da-f3c8604117a1" providerId="ADAL" clId="{1E97BFC3-370E-4330-B440-C10F0EC51908}" dt="2024-09-30T11:34:55.008" v="169" actId="478"/>
          <ac:spMkLst>
            <pc:docMk/>
            <pc:sldMk cId="3259675745" sldId="276"/>
            <ac:spMk id="5" creationId="{8D756F33-9AD5-8012-0F6F-12E88DA633B1}"/>
          </ac:spMkLst>
        </pc:spChg>
        <pc:spChg chg="add del mod">
          <ac:chgData name="Jessica Pitman" userId="32810b54-0e4c-4b23-98da-f3c8604117a1" providerId="ADAL" clId="{1E97BFC3-370E-4330-B440-C10F0EC51908}" dt="2024-09-30T11:35:00.586" v="170" actId="478"/>
          <ac:spMkLst>
            <pc:docMk/>
            <pc:sldMk cId="3259675745" sldId="276"/>
            <ac:spMk id="6" creationId="{19050C32-8667-32DD-6036-081E2C394342}"/>
          </ac:spMkLst>
        </pc:spChg>
      </pc:sldChg>
      <pc:sldChg chg="addSp delSp modSp new mod">
        <pc:chgData name="Jessica Pitman" userId="32810b54-0e4c-4b23-98da-f3c8604117a1" providerId="ADAL" clId="{1E97BFC3-370E-4330-B440-C10F0EC51908}" dt="2024-09-30T11:47:29.156" v="386" actId="255"/>
        <pc:sldMkLst>
          <pc:docMk/>
          <pc:sldMk cId="4247414027" sldId="277"/>
        </pc:sldMkLst>
        <pc:spChg chg="add del mod">
          <ac:chgData name="Jessica Pitman" userId="32810b54-0e4c-4b23-98da-f3c8604117a1" providerId="ADAL" clId="{1E97BFC3-370E-4330-B440-C10F0EC51908}" dt="2024-09-30T11:46:35.992" v="366" actId="1076"/>
          <ac:spMkLst>
            <pc:docMk/>
            <pc:sldMk cId="4247414027" sldId="277"/>
            <ac:spMk id="2" creationId="{AF0A77FD-2491-A5EC-5235-3457C0891F1A}"/>
          </ac:spMkLst>
        </pc:spChg>
        <pc:spChg chg="del">
          <ac:chgData name="Jessica Pitman" userId="32810b54-0e4c-4b23-98da-f3c8604117a1" providerId="ADAL" clId="{1E97BFC3-370E-4330-B440-C10F0EC51908}" dt="2024-09-30T11:44:29.059" v="260"/>
          <ac:spMkLst>
            <pc:docMk/>
            <pc:sldMk cId="4247414027" sldId="277"/>
            <ac:spMk id="3" creationId="{7E034A2E-731F-66F1-08A5-05B199C2FDCE}"/>
          </ac:spMkLst>
        </pc:spChg>
        <pc:spChg chg="mod">
          <ac:chgData name="Jessica Pitman" userId="32810b54-0e4c-4b23-98da-f3c8604117a1" providerId="ADAL" clId="{1E97BFC3-370E-4330-B440-C10F0EC51908}" dt="2024-09-30T11:47:29.156" v="386" actId="255"/>
          <ac:spMkLst>
            <pc:docMk/>
            <pc:sldMk cId="4247414027" sldId="277"/>
            <ac:spMk id="4" creationId="{D8C406E4-19CB-E4D8-E5BF-2F19B975C56A}"/>
          </ac:spMkLst>
        </pc:spChg>
        <pc:spChg chg="add del mod">
          <ac:chgData name="Jessica Pitman" userId="32810b54-0e4c-4b23-98da-f3c8604117a1" providerId="ADAL" clId="{1E97BFC3-370E-4330-B440-C10F0EC51908}" dt="2024-09-30T11:46:22.674" v="356" actId="21"/>
          <ac:spMkLst>
            <pc:docMk/>
            <pc:sldMk cId="4247414027" sldId="277"/>
            <ac:spMk id="5" creationId="{1334B390-74F7-913E-EC67-51863C482646}"/>
          </ac:spMkLst>
        </pc:spChg>
        <pc:spChg chg="add mod">
          <ac:chgData name="Jessica Pitman" userId="32810b54-0e4c-4b23-98da-f3c8604117a1" providerId="ADAL" clId="{1E97BFC3-370E-4330-B440-C10F0EC51908}" dt="2024-09-30T11:45:26.078" v="291"/>
          <ac:spMkLst>
            <pc:docMk/>
            <pc:sldMk cId="4247414027" sldId="277"/>
            <ac:spMk id="6" creationId="{EC58FE9A-F66B-9EB9-16C1-FB1699C826B2}"/>
          </ac:spMkLst>
        </pc:spChg>
      </pc:sldChg>
      <pc:sldChg chg="delSp modSp new mod ord">
        <pc:chgData name="Jessica Pitman" userId="32810b54-0e4c-4b23-98da-f3c8604117a1" providerId="ADAL" clId="{1E97BFC3-370E-4330-B440-C10F0EC51908}" dt="2024-09-30T11:48:35.763" v="430" actId="1076"/>
        <pc:sldMkLst>
          <pc:docMk/>
          <pc:sldMk cId="2687075677" sldId="278"/>
        </pc:sldMkLst>
        <pc:spChg chg="mod">
          <ac:chgData name="Jessica Pitman" userId="32810b54-0e4c-4b23-98da-f3c8604117a1" providerId="ADAL" clId="{1E97BFC3-370E-4330-B440-C10F0EC51908}" dt="2024-09-30T11:47:51.773" v="408" actId="20577"/>
          <ac:spMkLst>
            <pc:docMk/>
            <pc:sldMk cId="2687075677" sldId="278"/>
            <ac:spMk id="2" creationId="{E61611E2-B449-27A8-89A8-091BB9D79C17}"/>
          </ac:spMkLst>
        </pc:spChg>
        <pc:spChg chg="mod">
          <ac:chgData name="Jessica Pitman" userId="32810b54-0e4c-4b23-98da-f3c8604117a1" providerId="ADAL" clId="{1E97BFC3-370E-4330-B440-C10F0EC51908}" dt="2024-09-30T11:48:35.763" v="430" actId="1076"/>
          <ac:spMkLst>
            <pc:docMk/>
            <pc:sldMk cId="2687075677" sldId="278"/>
            <ac:spMk id="3" creationId="{98D9B590-9AC1-E3E9-BC0F-31B58B2D6DA0}"/>
          </ac:spMkLst>
        </pc:spChg>
        <pc:spChg chg="del mod">
          <ac:chgData name="Jessica Pitman" userId="32810b54-0e4c-4b23-98da-f3c8604117a1" providerId="ADAL" clId="{1E97BFC3-370E-4330-B440-C10F0EC51908}" dt="2024-09-30T11:48:27.811" v="424" actId="478"/>
          <ac:spMkLst>
            <pc:docMk/>
            <pc:sldMk cId="2687075677" sldId="278"/>
            <ac:spMk id="4" creationId="{4546E9D3-BB58-17C4-7955-E7BCAFF7CB85}"/>
          </ac:spMkLst>
        </pc:spChg>
      </pc:sldChg>
      <pc:sldChg chg="delSp modSp new mod">
        <pc:chgData name="Jessica Pitman" userId="32810b54-0e4c-4b23-98da-f3c8604117a1" providerId="ADAL" clId="{1E97BFC3-370E-4330-B440-C10F0EC51908}" dt="2024-09-30T11:50:32.287" v="488" actId="5793"/>
        <pc:sldMkLst>
          <pc:docMk/>
          <pc:sldMk cId="851112478" sldId="279"/>
        </pc:sldMkLst>
        <pc:spChg chg="del">
          <ac:chgData name="Jessica Pitman" userId="32810b54-0e4c-4b23-98da-f3c8604117a1" providerId="ADAL" clId="{1E97BFC3-370E-4330-B440-C10F0EC51908}" dt="2024-09-30T11:49:05.742" v="436" actId="478"/>
          <ac:spMkLst>
            <pc:docMk/>
            <pc:sldMk cId="851112478" sldId="279"/>
            <ac:spMk id="2" creationId="{20F99667-E505-256F-B9B9-011328AF4FED}"/>
          </ac:spMkLst>
        </pc:spChg>
        <pc:spChg chg="mod">
          <ac:chgData name="Jessica Pitman" userId="32810b54-0e4c-4b23-98da-f3c8604117a1" providerId="ADAL" clId="{1E97BFC3-370E-4330-B440-C10F0EC51908}" dt="2024-09-30T11:50:32.287" v="488" actId="5793"/>
          <ac:spMkLst>
            <pc:docMk/>
            <pc:sldMk cId="851112478" sldId="279"/>
            <ac:spMk id="3" creationId="{2D2DF9D7-073F-2604-FBE2-0EE9092BA27F}"/>
          </ac:spMkLst>
        </pc:spChg>
        <pc:spChg chg="del mod">
          <ac:chgData name="Jessica Pitman" userId="32810b54-0e4c-4b23-98da-f3c8604117a1" providerId="ADAL" clId="{1E97BFC3-370E-4330-B440-C10F0EC51908}" dt="2024-09-30T11:49:04.539" v="435" actId="478"/>
          <ac:spMkLst>
            <pc:docMk/>
            <pc:sldMk cId="851112478" sldId="279"/>
            <ac:spMk id="4" creationId="{119D179B-A08A-D52F-8A36-375106215BD1}"/>
          </ac:spMkLst>
        </pc:spChg>
      </pc:sldChg>
      <pc:sldChg chg="addSp delSp modSp new mod ord">
        <pc:chgData name="Jessica Pitman" userId="32810b54-0e4c-4b23-98da-f3c8604117a1" providerId="ADAL" clId="{1E97BFC3-370E-4330-B440-C10F0EC51908}" dt="2024-09-30T11:55:55.034" v="597" actId="207"/>
        <pc:sldMkLst>
          <pc:docMk/>
          <pc:sldMk cId="575547972" sldId="280"/>
        </pc:sldMkLst>
        <pc:spChg chg="del">
          <ac:chgData name="Jessica Pitman" userId="32810b54-0e4c-4b23-98da-f3c8604117a1" providerId="ADAL" clId="{1E97BFC3-370E-4330-B440-C10F0EC51908}" dt="2024-09-30T11:52:42.725" v="529" actId="478"/>
          <ac:spMkLst>
            <pc:docMk/>
            <pc:sldMk cId="575547972" sldId="280"/>
            <ac:spMk id="2" creationId="{1C330A16-35FA-AC39-BFB8-06EA142FAB79}"/>
          </ac:spMkLst>
        </pc:spChg>
        <pc:spChg chg="del">
          <ac:chgData name="Jessica Pitman" userId="32810b54-0e4c-4b23-98da-f3c8604117a1" providerId="ADAL" clId="{1E97BFC3-370E-4330-B440-C10F0EC51908}" dt="2024-09-30T11:52:40.505" v="528"/>
          <ac:spMkLst>
            <pc:docMk/>
            <pc:sldMk cId="575547972" sldId="280"/>
            <ac:spMk id="3" creationId="{BD91496F-16BD-E57D-29A2-C77C5865AF30}"/>
          </ac:spMkLst>
        </pc:spChg>
        <pc:spChg chg="del">
          <ac:chgData name="Jessica Pitman" userId="32810b54-0e4c-4b23-98da-f3c8604117a1" providerId="ADAL" clId="{1E97BFC3-370E-4330-B440-C10F0EC51908}" dt="2024-09-30T11:52:44.113" v="530" actId="478"/>
          <ac:spMkLst>
            <pc:docMk/>
            <pc:sldMk cId="575547972" sldId="280"/>
            <ac:spMk id="4" creationId="{616FD48F-2E62-CB3E-7A91-6CF0C16949E8}"/>
          </ac:spMkLst>
        </pc:spChg>
        <pc:graphicFrameChg chg="add mod modGraphic">
          <ac:chgData name="Jessica Pitman" userId="32810b54-0e4c-4b23-98da-f3c8604117a1" providerId="ADAL" clId="{1E97BFC3-370E-4330-B440-C10F0EC51908}" dt="2024-09-30T11:55:55.034" v="597" actId="207"/>
          <ac:graphicFrameMkLst>
            <pc:docMk/>
            <pc:sldMk cId="575547972" sldId="280"/>
            <ac:graphicFrameMk id="5" creationId="{12F1686A-3150-F831-65FA-FE1865ADD71B}"/>
          </ac:graphicFrameMkLst>
        </pc:graphicFrameChg>
      </pc:sldChg>
      <pc:sldChg chg="addSp delSp modSp new mod ord">
        <pc:chgData name="Jessica Pitman" userId="32810b54-0e4c-4b23-98da-f3c8604117a1" providerId="ADAL" clId="{1E97BFC3-370E-4330-B440-C10F0EC51908}" dt="2024-09-30T11:55:42.621" v="595" actId="1076"/>
        <pc:sldMkLst>
          <pc:docMk/>
          <pc:sldMk cId="2484755161" sldId="281"/>
        </pc:sldMkLst>
        <pc:spChg chg="mod">
          <ac:chgData name="Jessica Pitman" userId="32810b54-0e4c-4b23-98da-f3c8604117a1" providerId="ADAL" clId="{1E97BFC3-370E-4330-B440-C10F0EC51908}" dt="2024-09-30T11:55:41.152" v="594" actId="1076"/>
          <ac:spMkLst>
            <pc:docMk/>
            <pc:sldMk cId="2484755161" sldId="281"/>
            <ac:spMk id="2" creationId="{7F2E49B0-6ECF-72FB-7576-374E256AF648}"/>
          </ac:spMkLst>
        </pc:spChg>
        <pc:spChg chg="del">
          <ac:chgData name="Jessica Pitman" userId="32810b54-0e4c-4b23-98da-f3c8604117a1" providerId="ADAL" clId="{1E97BFC3-370E-4330-B440-C10F0EC51908}" dt="2024-09-30T11:51:47.321" v="495"/>
          <ac:spMkLst>
            <pc:docMk/>
            <pc:sldMk cId="2484755161" sldId="281"/>
            <ac:spMk id="3" creationId="{547A01FD-178D-FC05-C78B-88B31C8DB09B}"/>
          </ac:spMkLst>
        </pc:spChg>
        <pc:spChg chg="del">
          <ac:chgData name="Jessica Pitman" userId="32810b54-0e4c-4b23-98da-f3c8604117a1" providerId="ADAL" clId="{1E97BFC3-370E-4330-B440-C10F0EC51908}" dt="2024-09-30T11:51:58.778" v="517" actId="478"/>
          <ac:spMkLst>
            <pc:docMk/>
            <pc:sldMk cId="2484755161" sldId="281"/>
            <ac:spMk id="4" creationId="{92E452E5-C320-E937-540C-480DA861A77B}"/>
          </ac:spMkLst>
        </pc:spChg>
        <pc:graphicFrameChg chg="add mod modGraphic">
          <ac:chgData name="Jessica Pitman" userId="32810b54-0e4c-4b23-98da-f3c8604117a1" providerId="ADAL" clId="{1E97BFC3-370E-4330-B440-C10F0EC51908}" dt="2024-09-30T11:55:42.621" v="595" actId="1076"/>
          <ac:graphicFrameMkLst>
            <pc:docMk/>
            <pc:sldMk cId="2484755161" sldId="281"/>
            <ac:graphicFrameMk id="5" creationId="{33E38BC0-07D0-016A-C3D9-C979F65CD4E0}"/>
          </ac:graphicFrameMkLst>
        </pc:graphicFrameChg>
      </pc:sldChg>
      <pc:sldChg chg="addSp delSp modSp new mod modClrScheme chgLayout">
        <pc:chgData name="Jessica Pitman" userId="32810b54-0e4c-4b23-98da-f3c8604117a1" providerId="ADAL" clId="{1E97BFC3-370E-4330-B440-C10F0EC51908}" dt="2024-09-30T11:55:28.185" v="592" actId="1076"/>
        <pc:sldMkLst>
          <pc:docMk/>
          <pc:sldMk cId="4259632072" sldId="282"/>
        </pc:sldMkLst>
        <pc:spChg chg="del">
          <ac:chgData name="Jessica Pitman" userId="32810b54-0e4c-4b23-98da-f3c8604117a1" providerId="ADAL" clId="{1E97BFC3-370E-4330-B440-C10F0EC51908}" dt="2024-09-30T11:54:07.423" v="548" actId="478"/>
          <ac:spMkLst>
            <pc:docMk/>
            <pc:sldMk cId="4259632072" sldId="282"/>
            <ac:spMk id="2" creationId="{F327BD30-7291-EA70-303C-7F7869653509}"/>
          </ac:spMkLst>
        </pc:spChg>
        <pc:spChg chg="del">
          <ac:chgData name="Jessica Pitman" userId="32810b54-0e4c-4b23-98da-f3c8604117a1" providerId="ADAL" clId="{1E97BFC3-370E-4330-B440-C10F0EC51908}" dt="2024-09-30T11:53:37.061" v="541"/>
          <ac:spMkLst>
            <pc:docMk/>
            <pc:sldMk cId="4259632072" sldId="282"/>
            <ac:spMk id="3" creationId="{A25192E0-41B9-E3A5-6DE2-088C5C89ED33}"/>
          </ac:spMkLst>
        </pc:spChg>
        <pc:spChg chg="mod ord">
          <ac:chgData name="Jessica Pitman" userId="32810b54-0e4c-4b23-98da-f3c8604117a1" providerId="ADAL" clId="{1E97BFC3-370E-4330-B440-C10F0EC51908}" dt="2024-09-30T11:55:28.185" v="592" actId="1076"/>
          <ac:spMkLst>
            <pc:docMk/>
            <pc:sldMk cId="4259632072" sldId="282"/>
            <ac:spMk id="4" creationId="{85318A0D-9656-4090-9318-4237013581F8}"/>
          </ac:spMkLst>
        </pc:spChg>
        <pc:spChg chg="add del mod">
          <ac:chgData name="Jessica Pitman" userId="32810b54-0e4c-4b23-98da-f3c8604117a1" providerId="ADAL" clId="{1E97BFC3-370E-4330-B440-C10F0EC51908}" dt="2024-09-30T11:53:45.729" v="545" actId="478"/>
          <ac:spMkLst>
            <pc:docMk/>
            <pc:sldMk cId="4259632072" sldId="282"/>
            <ac:spMk id="5" creationId="{D22963E3-A131-7348-EEB1-538A952382CF}"/>
          </ac:spMkLst>
        </pc:spChg>
        <pc:spChg chg="add del mod">
          <ac:chgData name="Jessica Pitman" userId="32810b54-0e4c-4b23-98da-f3c8604117a1" providerId="ADAL" clId="{1E97BFC3-370E-4330-B440-C10F0EC51908}" dt="2024-09-30T11:54:03.329" v="546" actId="478"/>
          <ac:spMkLst>
            <pc:docMk/>
            <pc:sldMk cId="4259632072" sldId="282"/>
            <ac:spMk id="6" creationId="{3827CE45-4A80-5801-11B4-2C57956A71F3}"/>
          </ac:spMkLst>
        </pc:spChg>
        <pc:spChg chg="add mod ord">
          <ac:chgData name="Jessica Pitman" userId="32810b54-0e4c-4b23-98da-f3c8604117a1" providerId="ADAL" clId="{1E97BFC3-370E-4330-B440-C10F0EC51908}" dt="2024-09-30T11:55:26.502" v="591" actId="1076"/>
          <ac:spMkLst>
            <pc:docMk/>
            <pc:sldMk cId="4259632072" sldId="282"/>
            <ac:spMk id="7" creationId="{3C006B63-0958-F56A-95A5-5F4DD562841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6C694E-4199-4459-A0DB-0E8D51D3E03A}" type="datetimeFigureOut">
              <a:rPr lang="en-GB" smtClean="0"/>
              <a:t>05/10/2024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5D8C0-9AEE-4B52-B4C8-AE79AFB5A2C5}" type="slidenum">
              <a:rPr lang="en-GB" smtClean="0"/>
              <a:t>‹#›</a:t>
            </a:fld>
            <a:endParaRPr lang="en-GB"/>
          </a:p>
        </p:txBody>
      </p:sp>
    </p:spTree>
    <p:extLst>
      <p:ext uri="{BB962C8B-B14F-4D97-AF65-F5344CB8AC3E}">
        <p14:creationId xmlns:p14="http://schemas.microsoft.com/office/powerpoint/2010/main" val="2070242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dim rhaid fod yn </a:t>
            </a:r>
            <a:r>
              <a:rPr lang="en-GB" dirty="0" err="1"/>
              <a:t>creadigol</a:t>
            </a:r>
            <a:r>
              <a:rPr lang="en-GB" dirty="0"/>
              <a:t> fan hyn</a:t>
            </a:r>
          </a:p>
        </p:txBody>
      </p:sp>
      <p:sp>
        <p:nvSpPr>
          <p:cNvPr id="4" name="Slide Number Placeholder 3"/>
          <p:cNvSpPr>
            <a:spLocks noGrp="1"/>
          </p:cNvSpPr>
          <p:nvPr>
            <p:ph type="sldNum" sz="quarter" idx="5"/>
          </p:nvPr>
        </p:nvSpPr>
        <p:spPr/>
        <p:txBody>
          <a:bodyPr/>
          <a:lstStyle/>
          <a:p>
            <a:fld id="{4255D8C0-9AEE-4B52-B4C8-AE79AFB5A2C5}" type="slidenum">
              <a:rPr lang="en-GB" smtClean="0"/>
              <a:t>2</a:t>
            </a:fld>
            <a:endParaRPr lang="en-GB"/>
          </a:p>
        </p:txBody>
      </p:sp>
    </p:spTree>
    <p:extLst>
      <p:ext uri="{BB962C8B-B14F-4D97-AF65-F5344CB8AC3E}">
        <p14:creationId xmlns:p14="http://schemas.microsoft.com/office/powerpoint/2010/main" val="3496174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55D8C0-9AEE-4B52-B4C8-AE79AFB5A2C5}" type="slidenum">
              <a:rPr lang="en-GB" smtClean="0"/>
              <a:t>3</a:t>
            </a:fld>
            <a:endParaRPr lang="en-GB"/>
          </a:p>
        </p:txBody>
      </p:sp>
    </p:spTree>
    <p:extLst>
      <p:ext uri="{BB962C8B-B14F-4D97-AF65-F5344CB8AC3E}">
        <p14:creationId xmlns:p14="http://schemas.microsoft.com/office/powerpoint/2010/main" val="3502234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55D8C0-9AEE-4B52-B4C8-AE79AFB5A2C5}" type="slidenum">
              <a:rPr lang="en-GB" smtClean="0"/>
              <a:t>19</a:t>
            </a:fld>
            <a:endParaRPr lang="en-GB"/>
          </a:p>
        </p:txBody>
      </p:sp>
    </p:spTree>
    <p:extLst>
      <p:ext uri="{BB962C8B-B14F-4D97-AF65-F5344CB8AC3E}">
        <p14:creationId xmlns:p14="http://schemas.microsoft.com/office/powerpoint/2010/main" val="1053981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55D8C0-9AEE-4B52-B4C8-AE79AFB5A2C5}" type="slidenum">
              <a:rPr lang="en-GB" smtClean="0"/>
              <a:t>21</a:t>
            </a:fld>
            <a:endParaRPr lang="en-GB"/>
          </a:p>
        </p:txBody>
      </p:sp>
    </p:spTree>
    <p:extLst>
      <p:ext uri="{BB962C8B-B14F-4D97-AF65-F5344CB8AC3E}">
        <p14:creationId xmlns:p14="http://schemas.microsoft.com/office/powerpoint/2010/main" val="770426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05/10/2024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a:xfrm>
            <a:off x="1524000" y="2643432"/>
            <a:ext cx="9144000" cy="2387600"/>
          </a:xfrm>
        </p:spPr>
        <p:txBody>
          <a:bodyPr>
            <a:noAutofit/>
          </a:bodyPr>
          <a:lstStyle/>
          <a:p>
            <a:r>
              <a:rPr lang="en-GB" sz="3600" dirty="0"/>
              <a:t>ECCP7002/C </a:t>
            </a:r>
            <a:br>
              <a:rPr lang="en-GB" sz="3600" dirty="0"/>
            </a:br>
            <a:r>
              <a:rPr lang="en-GB" sz="3600" dirty="0"/>
              <a:t>Canllawiau Aseiniad</a:t>
            </a:r>
            <a:br>
              <a:rPr lang="en-GB" sz="3600" dirty="0"/>
            </a:br>
            <a:r>
              <a:rPr lang="en-GB" sz="3600" dirty="0">
                <a:solidFill>
                  <a:srgbClr val="0070C0"/>
                </a:solidFill>
              </a:rPr>
              <a:t>Assignment Guidance</a:t>
            </a:r>
            <a:br>
              <a:rPr lang="en-GB" sz="3600" dirty="0">
                <a:solidFill>
                  <a:srgbClr val="0070C0"/>
                </a:solidFill>
              </a:rPr>
            </a:br>
            <a:br>
              <a:rPr lang="en-GB" sz="3600" dirty="0"/>
            </a:br>
            <a:r>
              <a:rPr lang="en-GB" sz="2800" i="0" dirty="0">
                <a:effectLst/>
              </a:rPr>
              <a:t>Safbwyntiau </a:t>
            </a:r>
            <a:r>
              <a:rPr lang="en-GB" sz="2800" i="0" dirty="0" err="1">
                <a:effectLst/>
              </a:rPr>
              <a:t>beirniadol</a:t>
            </a:r>
            <a:r>
              <a:rPr lang="en-GB" sz="2800" i="0" dirty="0">
                <a:effectLst/>
              </a:rPr>
              <a:t> mewn polisi, cynllunio a </a:t>
            </a:r>
            <a:r>
              <a:rPr lang="en-GB" sz="2800" i="0" dirty="0" err="1">
                <a:effectLst/>
              </a:rPr>
              <a:t>darparu</a:t>
            </a:r>
            <a:br>
              <a:rPr lang="en-GB" sz="2800" dirty="0">
                <a:solidFill>
                  <a:srgbClr val="0070C0"/>
                </a:solidFill>
              </a:rPr>
            </a:br>
            <a:br>
              <a:rPr lang="en-GB" sz="2800" dirty="0">
                <a:solidFill>
                  <a:srgbClr val="0070C0"/>
                </a:solidFill>
              </a:rPr>
            </a:br>
            <a:r>
              <a:rPr lang="en-GB" sz="2800" i="0" dirty="0">
                <a:solidFill>
                  <a:srgbClr val="0070C0"/>
                </a:solidFill>
                <a:effectLst/>
              </a:rPr>
              <a:t>Critical perspectives in policy, planning and delivery (ECCP7002/C)</a:t>
            </a:r>
            <a:br>
              <a:rPr lang="en-GB" sz="3600" b="1" i="0" dirty="0">
                <a:solidFill>
                  <a:srgbClr val="0070C0"/>
                </a:solidFill>
                <a:effectLst/>
              </a:rPr>
            </a:br>
            <a:endParaRPr lang="en-GB" sz="3600" dirty="0">
              <a:solidFill>
                <a:srgbClr val="0070C0"/>
              </a:solidFill>
            </a:endParaRPr>
          </a:p>
        </p:txBody>
      </p:sp>
      <p:pic>
        <p:nvPicPr>
          <p:cNvPr id="5" name="Audio 4">
            <a:hlinkClick r:id="" action="ppaction://media"/>
            <a:extLst>
              <a:ext uri="{FF2B5EF4-FFF2-40B4-BE49-F238E27FC236}">
                <a16:creationId xmlns:a16="http://schemas.microsoft.com/office/drawing/2014/main" id="{4F876190-B95D-6577-0912-9835CDFB53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0009278"/>
      </p:ext>
    </p:extLst>
  </p:cSld>
  <p:clrMapOvr>
    <a:masterClrMapping/>
  </p:clrMapOvr>
  <mc:AlternateContent xmlns:mc="http://schemas.openxmlformats.org/markup-compatibility/2006" xmlns:p14="http://schemas.microsoft.com/office/powerpoint/2010/main">
    <mc:Choice Requires="p14">
      <p:transition spd="slow" p14:dur="2000" advTm="13503"/>
    </mc:Choice>
    <mc:Fallback xmlns="">
      <p:transition spd="slow" advTm="13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a:xfrm>
            <a:off x="0" y="-67733"/>
            <a:ext cx="10515600" cy="1325563"/>
          </a:xfrm>
        </p:spPr>
        <p:txBody>
          <a:bodyPr/>
          <a:lstStyle/>
          <a:p>
            <a:r>
              <a:rPr lang="en-GB" dirty="0"/>
              <a:t>Rhan 1 – Aseiniad  a Rhan 2 - </a:t>
            </a:r>
            <a:r>
              <a:rPr lang="en-GB" dirty="0" err="1"/>
              <a:t>Cyflwyniad</a:t>
            </a:r>
            <a:endParaRPr lang="en-GB" dirty="0"/>
          </a:p>
        </p:txBody>
      </p:sp>
      <p:graphicFrame>
        <p:nvGraphicFramePr>
          <p:cNvPr id="5" name="Content Placeholder 4">
            <a:extLst>
              <a:ext uri="{FF2B5EF4-FFF2-40B4-BE49-F238E27FC236}">
                <a16:creationId xmlns:a16="http://schemas.microsoft.com/office/drawing/2014/main" id="{6331F863-F3E4-159A-F93A-098A00BC043D}"/>
              </a:ext>
            </a:extLst>
          </p:cNvPr>
          <p:cNvGraphicFramePr>
            <a:graphicFrameLocks noGrp="1"/>
          </p:cNvGraphicFramePr>
          <p:nvPr>
            <p:ph sz="half" idx="2"/>
            <p:extLst>
              <p:ext uri="{D42A27DB-BD31-4B8C-83A1-F6EECF244321}">
                <p14:modId xmlns:p14="http://schemas.microsoft.com/office/powerpoint/2010/main" val="1824550408"/>
              </p:ext>
            </p:extLst>
          </p:nvPr>
        </p:nvGraphicFramePr>
        <p:xfrm>
          <a:off x="191911" y="945415"/>
          <a:ext cx="12000088" cy="4760959"/>
        </p:xfrm>
        <a:graphic>
          <a:graphicData uri="http://schemas.openxmlformats.org/drawingml/2006/table">
            <a:tbl>
              <a:tblPr firstRow="1" firstCol="1" bandRow="1">
                <a:tableStyleId>{5C22544A-7EE6-4342-B048-85BDC9FD1C3A}</a:tableStyleId>
              </a:tblPr>
              <a:tblGrid>
                <a:gridCol w="1888903">
                  <a:extLst>
                    <a:ext uri="{9D8B030D-6E8A-4147-A177-3AD203B41FA5}">
                      <a16:colId xmlns:a16="http://schemas.microsoft.com/office/drawing/2014/main" val="1483173460"/>
                    </a:ext>
                  </a:extLst>
                </a:gridCol>
                <a:gridCol w="8290848">
                  <a:extLst>
                    <a:ext uri="{9D8B030D-6E8A-4147-A177-3AD203B41FA5}">
                      <a16:colId xmlns:a16="http://schemas.microsoft.com/office/drawing/2014/main" val="2554402871"/>
                    </a:ext>
                  </a:extLst>
                </a:gridCol>
                <a:gridCol w="1820337">
                  <a:extLst>
                    <a:ext uri="{9D8B030D-6E8A-4147-A177-3AD203B41FA5}">
                      <a16:colId xmlns:a16="http://schemas.microsoft.com/office/drawing/2014/main" val="3779069665"/>
                    </a:ext>
                  </a:extLst>
                </a:gridCol>
              </a:tblGrid>
              <a:tr h="1112514">
                <a:tc>
                  <a:txBody>
                    <a:bodyPr/>
                    <a:lstStyle/>
                    <a:p>
                      <a:r>
                        <a:rPr lang="cy-GB" sz="1800" dirty="0">
                          <a:effectLst/>
                        </a:rPr>
                        <a:t>YMCHWIL</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b="0" dirty="0">
                          <a:solidFill>
                            <a:schemeClr val="tx1"/>
                          </a:solidFill>
                          <a:effectLst/>
                        </a:rPr>
                        <a:t>Ar gyfer yr asesiad hwn, gallwch chi ddefnyddio Deallusrwydd Artiffisial Cynhyrchiol i’ch cefnogi wrth ymchwilio, yn cynnwys chwilio am lyfryddiaeth, defnyddio offer i grynhoi, cymharu deunyddiau a’u dadansoddi. </a:t>
                      </a:r>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r>
                        <a:rPr lang="cy-GB" sz="1800" b="0" dirty="0">
                          <a:solidFill>
                            <a:schemeClr val="tx1"/>
                          </a:solidFill>
                          <a:effectLst/>
                        </a:rPr>
                        <a:t>Gallwch ​☒​</a:t>
                      </a:r>
                      <a:r>
                        <a:rPr lang="en-GB" sz="1800" b="0" dirty="0">
                          <a:solidFill>
                            <a:schemeClr val="tx1"/>
                          </a:solidFill>
                          <a:effectLst/>
                        </a:rPr>
                        <a:t> </a:t>
                      </a:r>
                    </a:p>
                    <a:p>
                      <a:r>
                        <a:rPr lang="en-GB" sz="1800" b="0" dirty="0">
                          <a:solidFill>
                            <a:schemeClr val="tx1"/>
                          </a:solidFill>
                          <a:effectLst/>
                        </a:rPr>
                        <a:t> </a:t>
                      </a:r>
                    </a:p>
                    <a:p>
                      <a:r>
                        <a:rPr lang="cy-GB" sz="1800" b="0" dirty="0">
                          <a:solidFill>
                            <a:schemeClr val="tx1"/>
                          </a:solidFill>
                          <a:effectLst/>
                        </a:rPr>
                        <a:t>Na allwch ​☐​</a:t>
                      </a:r>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4215393019"/>
                  </a:ext>
                </a:extLst>
              </a:tr>
              <a:tr h="890011">
                <a:tc>
                  <a:txBody>
                    <a:bodyPr/>
                    <a:lstStyle/>
                    <a:p>
                      <a:r>
                        <a:rPr lang="cy-GB" sz="1800">
                          <a:effectLst/>
                        </a:rPr>
                        <a:t>STRWYTHUR</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Ar gyfer yr asesiad hwn, gallwch chi ddefnyddio Deallusrwydd Artiffisial Cynhyrchiol i’ch cefnogi wrth strwythuro eich gwaith, yn cynnwys llunio strwythur dadl drafft, dynodi adrannau a phenawdau ac ati.</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Gallwch ​☒​</a:t>
                      </a:r>
                      <a:r>
                        <a:rPr lang="en-GB" sz="1800" dirty="0">
                          <a:effectLst/>
                        </a:rPr>
                        <a:t> </a:t>
                      </a:r>
                    </a:p>
                    <a:p>
                      <a:r>
                        <a:rPr lang="en-GB" sz="1800" dirty="0">
                          <a:effectLst/>
                        </a:rPr>
                        <a:t> </a:t>
                      </a:r>
                    </a:p>
                    <a:p>
                      <a:r>
                        <a:rPr lang="cy-GB" sz="1800" dirty="0">
                          <a:effectLst/>
                        </a:rPr>
                        <a:t>Na allwch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277368006"/>
                  </a:ext>
                </a:extLst>
              </a:tr>
              <a:tr h="1112514">
                <a:tc>
                  <a:txBody>
                    <a:bodyPr/>
                    <a:lstStyle/>
                    <a:p>
                      <a:r>
                        <a:rPr lang="cy-GB" sz="1800">
                          <a:effectLst/>
                        </a:rPr>
                        <a:t>PRAWF DDARLLEN</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Ar gyfer yr asesiad hwn, gallwch chi ddefnyddio Deallusrwydd Artiffisial Cynhyrchiol i wirio eich testun/creadigaeth eich hun am wallau gramadegol a chystrawennol, yn cynnwys aralleirio eich gwaith eich hun o fewn safonau penodol.</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a:effectLst/>
                        </a:rPr>
                        <a:t>Gallwch ​☒​</a:t>
                      </a:r>
                      <a:r>
                        <a:rPr lang="en-GB" sz="1800">
                          <a:effectLst/>
                        </a:rPr>
                        <a:t> </a:t>
                      </a:r>
                    </a:p>
                    <a:p>
                      <a:r>
                        <a:rPr lang="en-GB" sz="1800">
                          <a:effectLst/>
                        </a:rPr>
                        <a:t> </a:t>
                      </a:r>
                    </a:p>
                    <a:p>
                      <a:r>
                        <a:rPr lang="cy-GB" sz="1800">
                          <a:effectLst/>
                        </a:rPr>
                        <a:t>Na allwch ​☐​</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021116772"/>
                  </a:ext>
                </a:extLst>
              </a:tr>
              <a:tr h="667508">
                <a:tc>
                  <a:txBody>
                    <a:bodyPr/>
                    <a:lstStyle/>
                    <a:p>
                      <a:r>
                        <a:rPr lang="cy-GB" sz="1800">
                          <a:effectLst/>
                        </a:rPr>
                        <a:t>YSGRIFENNU</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Ar gyfer yr asesiad hwn, gallwch chi ddefnyddio Deallusrwydd Artiffisial Cynhyrchiol i greu testun i’w gyflwyno.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Gallwch ​☒​</a:t>
                      </a:r>
                      <a:r>
                        <a:rPr lang="en-GB" sz="1800" dirty="0">
                          <a:effectLst/>
                        </a:rPr>
                        <a:t> </a:t>
                      </a:r>
                    </a:p>
                    <a:p>
                      <a:r>
                        <a:rPr lang="en-GB" sz="1800" dirty="0">
                          <a:effectLst/>
                        </a:rPr>
                        <a:t> </a:t>
                      </a:r>
                    </a:p>
                    <a:p>
                      <a:r>
                        <a:rPr lang="cy-GB" sz="1800" dirty="0">
                          <a:effectLst/>
                        </a:rPr>
                        <a:t>Na allwch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312478548"/>
                  </a:ext>
                </a:extLst>
              </a:tr>
              <a:tr h="667508">
                <a:tc>
                  <a:txBody>
                    <a:bodyPr/>
                    <a:lstStyle/>
                    <a:p>
                      <a:r>
                        <a:rPr lang="cy-GB" sz="1800" dirty="0">
                          <a:effectLst/>
                        </a:rPr>
                        <a:t>CREADIGOL</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a:effectLst/>
                        </a:rPr>
                        <a:t>Ar gyfer yr asesiad hwn, gallwch chi ddefnyddio Deallusrwydd Artiffisial Cynhyrchiol i greu deunyddiau creadigol, megis delweddau. </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Gallwch ​☒​</a:t>
                      </a:r>
                      <a:r>
                        <a:rPr lang="en-GB" sz="1800" dirty="0">
                          <a:effectLst/>
                        </a:rPr>
                        <a:t> </a:t>
                      </a:r>
                    </a:p>
                    <a:p>
                      <a:r>
                        <a:rPr lang="en-GB" sz="1800" dirty="0">
                          <a:effectLst/>
                        </a:rPr>
                        <a:t> </a:t>
                      </a:r>
                    </a:p>
                    <a:p>
                      <a:r>
                        <a:rPr lang="cy-GB" sz="1800" dirty="0">
                          <a:effectLst/>
                        </a:rPr>
                        <a:t>Na allwch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511617323"/>
                  </a:ext>
                </a:extLst>
              </a:tr>
            </a:tbl>
          </a:graphicData>
        </a:graphic>
      </p:graphicFrame>
      <p:pic>
        <p:nvPicPr>
          <p:cNvPr id="4" name="Audio 3">
            <a:hlinkClick r:id="" action="ppaction://media"/>
            <a:extLst>
              <a:ext uri="{FF2B5EF4-FFF2-40B4-BE49-F238E27FC236}">
                <a16:creationId xmlns:a16="http://schemas.microsoft.com/office/drawing/2014/main" id="{9523EBA3-28A0-ECCA-67AA-F281E4442E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283475"/>
      </p:ext>
    </p:extLst>
  </p:cSld>
  <p:clrMapOvr>
    <a:masterClrMapping/>
  </p:clrMapOvr>
  <mc:AlternateContent xmlns:mc="http://schemas.openxmlformats.org/markup-compatibility/2006" xmlns:p14="http://schemas.microsoft.com/office/powerpoint/2010/main">
    <mc:Choice Requires="p14">
      <p:transition spd="slow" p14:dur="2000" advTm="1317"/>
    </mc:Choice>
    <mc:Fallback xmlns="">
      <p:transition spd="slow" advTm="1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1AE25-B18F-6C81-C080-5E4CEDE31D60}"/>
              </a:ext>
            </a:extLst>
          </p:cNvPr>
          <p:cNvSpPr>
            <a:spLocks noGrp="1"/>
          </p:cNvSpPr>
          <p:nvPr>
            <p:ph type="title"/>
          </p:nvPr>
        </p:nvSpPr>
        <p:spPr>
          <a:xfrm>
            <a:off x="0" y="-264406"/>
            <a:ext cx="10515600" cy="1325563"/>
          </a:xfrm>
        </p:spPr>
        <p:txBody>
          <a:bodyPr/>
          <a:lstStyle/>
          <a:p>
            <a:r>
              <a:rPr lang="en-GB" dirty="0"/>
              <a:t>Part 1- Assignment &amp; Part 2 Presentation</a:t>
            </a:r>
          </a:p>
        </p:txBody>
      </p:sp>
      <p:graphicFrame>
        <p:nvGraphicFramePr>
          <p:cNvPr id="5" name="Content Placeholder 4">
            <a:extLst>
              <a:ext uri="{FF2B5EF4-FFF2-40B4-BE49-F238E27FC236}">
                <a16:creationId xmlns:a16="http://schemas.microsoft.com/office/drawing/2014/main" id="{7CF5E3AD-0AC7-7873-C4C7-49054B961C5B}"/>
              </a:ext>
            </a:extLst>
          </p:cNvPr>
          <p:cNvGraphicFramePr>
            <a:graphicFrameLocks noGrp="1"/>
          </p:cNvGraphicFramePr>
          <p:nvPr>
            <p:ph sz="half" idx="1"/>
            <p:extLst>
              <p:ext uri="{D42A27DB-BD31-4B8C-83A1-F6EECF244321}">
                <p14:modId xmlns:p14="http://schemas.microsoft.com/office/powerpoint/2010/main" val="2215740965"/>
              </p:ext>
            </p:extLst>
          </p:nvPr>
        </p:nvGraphicFramePr>
        <p:xfrm>
          <a:off x="112889" y="1061157"/>
          <a:ext cx="11977512" cy="4685151"/>
        </p:xfrm>
        <a:graphic>
          <a:graphicData uri="http://schemas.openxmlformats.org/drawingml/2006/table">
            <a:tbl>
              <a:tblPr firstRow="1" firstCol="1" bandRow="1">
                <a:tableStyleId>{5C22544A-7EE6-4342-B048-85BDC9FD1C3A}</a:tableStyleId>
              </a:tblPr>
              <a:tblGrid>
                <a:gridCol w="2979481">
                  <a:extLst>
                    <a:ext uri="{9D8B030D-6E8A-4147-A177-3AD203B41FA5}">
                      <a16:colId xmlns:a16="http://schemas.microsoft.com/office/drawing/2014/main" val="1427096365"/>
                    </a:ext>
                  </a:extLst>
                </a:gridCol>
                <a:gridCol w="7130890">
                  <a:extLst>
                    <a:ext uri="{9D8B030D-6E8A-4147-A177-3AD203B41FA5}">
                      <a16:colId xmlns:a16="http://schemas.microsoft.com/office/drawing/2014/main" val="2260805053"/>
                    </a:ext>
                  </a:extLst>
                </a:gridCol>
                <a:gridCol w="1867141">
                  <a:extLst>
                    <a:ext uri="{9D8B030D-6E8A-4147-A177-3AD203B41FA5}">
                      <a16:colId xmlns:a16="http://schemas.microsoft.com/office/drawing/2014/main" val="2466918732"/>
                    </a:ext>
                  </a:extLst>
                </a:gridCol>
              </a:tblGrid>
              <a:tr h="1013077">
                <a:tc>
                  <a:txBody>
                    <a:bodyPr/>
                    <a:lstStyle/>
                    <a:p>
                      <a:r>
                        <a:rPr lang="en-GB" sz="1800" dirty="0">
                          <a:effectLst/>
                        </a:rPr>
                        <a:t>RESEARCH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b="0" dirty="0">
                          <a:solidFill>
                            <a:schemeClr val="tx1"/>
                          </a:solidFill>
                          <a:effectLst/>
                        </a:rPr>
                        <a:t>For this assessment, you can use Generative AI to support you in research, including searching for bibliography, using tools to summarise, compare and interrogate materials.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r>
                        <a:rPr lang="en-GB" sz="1800" b="0" dirty="0">
                          <a:solidFill>
                            <a:schemeClr val="tx1"/>
                          </a:solidFill>
                          <a:effectLst/>
                        </a:rPr>
                        <a:t>Yes ​☒​ </a:t>
                      </a:r>
                    </a:p>
                    <a:p>
                      <a:r>
                        <a:rPr lang="en-GB" sz="1800" b="0" dirty="0">
                          <a:solidFill>
                            <a:schemeClr val="tx1"/>
                          </a:solidFill>
                          <a:effectLst/>
                        </a:rPr>
                        <a:t> </a:t>
                      </a:r>
                    </a:p>
                    <a:p>
                      <a:r>
                        <a:rPr lang="en-GB" sz="1800" b="0" dirty="0">
                          <a:solidFill>
                            <a:schemeClr val="tx1"/>
                          </a:solidFill>
                          <a:effectLst/>
                        </a:rPr>
                        <a:t>No  ​☐​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1544607800"/>
                  </a:ext>
                </a:extLst>
              </a:tr>
              <a:tr h="1013077">
                <a:tc>
                  <a:txBody>
                    <a:bodyPr/>
                    <a:lstStyle/>
                    <a:p>
                      <a:r>
                        <a:rPr lang="en-GB" sz="1800">
                          <a:effectLst/>
                        </a:rPr>
                        <a:t>STRUCTURE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For this assessment, you can use Generative AI to support you in structuring your submission, including creating a draft argument structure, identifying parts and headings, etc.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a:effectLst/>
                        </a:rPr>
                        <a:t>Yes ​☒​ </a:t>
                      </a:r>
                    </a:p>
                    <a:p>
                      <a:r>
                        <a:rPr lang="en-GB" sz="1800">
                          <a:effectLst/>
                        </a:rPr>
                        <a:t> </a:t>
                      </a:r>
                    </a:p>
                    <a:p>
                      <a:r>
                        <a:rPr lang="en-GB" sz="1800">
                          <a:effectLst/>
                        </a:rPr>
                        <a:t>No  ​☐​ </a:t>
                      </a:r>
                      <a:endParaRPr lang="en-GB" sz="18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893593407"/>
                  </a:ext>
                </a:extLst>
              </a:tr>
              <a:tr h="1013077">
                <a:tc>
                  <a:txBody>
                    <a:bodyPr/>
                    <a:lstStyle/>
                    <a:p>
                      <a:r>
                        <a:rPr lang="en-GB" sz="1800">
                          <a:effectLst/>
                        </a:rPr>
                        <a:t>PROOFREADING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For this assessment, you can use Generative AI to check your own text/creation for grammatical and syntactical mistakes, including rephrasing of your own work within specific standards.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Yes ​☒​ </a:t>
                      </a:r>
                    </a:p>
                    <a:p>
                      <a:r>
                        <a:rPr lang="en-GB" sz="1800" dirty="0">
                          <a:effectLst/>
                        </a:rPr>
                        <a:t> </a:t>
                      </a:r>
                    </a:p>
                    <a:p>
                      <a:r>
                        <a:rPr lang="en-GB" sz="1800" dirty="0">
                          <a:effectLst/>
                        </a:rPr>
                        <a:t>No  ​☐​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455802756"/>
                  </a:ext>
                </a:extLst>
              </a:tr>
              <a:tr h="772028">
                <a:tc>
                  <a:txBody>
                    <a:bodyPr/>
                    <a:lstStyle/>
                    <a:p>
                      <a:r>
                        <a:rPr lang="en-GB" sz="1800">
                          <a:effectLst/>
                        </a:rPr>
                        <a:t>WRITING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For this assessment, you can use Generative AI to create text for submission.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Yes ​☒​ </a:t>
                      </a:r>
                    </a:p>
                    <a:p>
                      <a:r>
                        <a:rPr lang="en-GB" sz="1800" dirty="0">
                          <a:effectLst/>
                        </a:rPr>
                        <a:t> </a:t>
                      </a:r>
                    </a:p>
                    <a:p>
                      <a:r>
                        <a:rPr lang="en-GB" sz="1800" dirty="0">
                          <a:effectLst/>
                        </a:rPr>
                        <a:t>No  ​☐​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141692569"/>
                  </a:ext>
                </a:extLst>
              </a:tr>
              <a:tr h="772028">
                <a:tc>
                  <a:txBody>
                    <a:bodyPr/>
                    <a:lstStyle/>
                    <a:p>
                      <a:r>
                        <a:rPr lang="en-GB" sz="1800">
                          <a:effectLst/>
                        </a:rPr>
                        <a:t>CREATIVE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a:effectLst/>
                        </a:rPr>
                        <a:t>For this assessment, you can use Generative AI to create creative materials, such as images.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Yes ​☒​ </a:t>
                      </a:r>
                    </a:p>
                    <a:p>
                      <a:r>
                        <a:rPr lang="en-GB" sz="1800" dirty="0">
                          <a:effectLst/>
                        </a:rPr>
                        <a:t> </a:t>
                      </a:r>
                    </a:p>
                    <a:p>
                      <a:r>
                        <a:rPr lang="en-GB" sz="1800" dirty="0">
                          <a:effectLst/>
                        </a:rPr>
                        <a:t>No  ​☐​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332841712"/>
                  </a:ext>
                </a:extLst>
              </a:tr>
            </a:tbl>
          </a:graphicData>
        </a:graphic>
      </p:graphicFrame>
      <p:pic>
        <p:nvPicPr>
          <p:cNvPr id="4" name="Audio 3">
            <a:hlinkClick r:id="" action="ppaction://media"/>
            <a:extLst>
              <a:ext uri="{FF2B5EF4-FFF2-40B4-BE49-F238E27FC236}">
                <a16:creationId xmlns:a16="http://schemas.microsoft.com/office/drawing/2014/main" id="{6A161561-DD8C-98E4-6C53-991F7991CD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6242511"/>
      </p:ext>
    </p:extLst>
  </p:cSld>
  <p:clrMapOvr>
    <a:masterClrMapping/>
  </p:clrMapOvr>
  <mc:AlternateContent xmlns:mc="http://schemas.openxmlformats.org/markup-compatibility/2006" xmlns:p14="http://schemas.microsoft.com/office/powerpoint/2010/main">
    <mc:Choice Requires="p14">
      <p:transition spd="slow" p14:dur="2000" advTm="58007"/>
    </mc:Choice>
    <mc:Fallback xmlns="">
      <p:transition spd="slow" advTm="58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42F18-8871-DD08-CA75-8D7AEFD95835}"/>
              </a:ext>
            </a:extLst>
          </p:cNvPr>
          <p:cNvSpPr>
            <a:spLocks noGrp="1"/>
          </p:cNvSpPr>
          <p:nvPr>
            <p:ph type="title"/>
          </p:nvPr>
        </p:nvSpPr>
        <p:spPr>
          <a:xfrm>
            <a:off x="161192" y="18255"/>
            <a:ext cx="10515600" cy="1325563"/>
          </a:xfrm>
        </p:spPr>
        <p:txBody>
          <a:bodyPr>
            <a:normAutofit/>
          </a:bodyPr>
          <a:lstStyle/>
          <a:p>
            <a:r>
              <a:rPr lang="en-GB" sz="2800" dirty="0"/>
              <a:t>Rhan 1:  Aseiniad</a:t>
            </a:r>
          </a:p>
        </p:txBody>
      </p:sp>
      <p:sp>
        <p:nvSpPr>
          <p:cNvPr id="3" name="Content Placeholder 2">
            <a:extLst>
              <a:ext uri="{FF2B5EF4-FFF2-40B4-BE49-F238E27FC236}">
                <a16:creationId xmlns:a16="http://schemas.microsoft.com/office/drawing/2014/main" id="{F3EBFDDD-6B77-E445-088F-6DBB81E40CB4}"/>
              </a:ext>
            </a:extLst>
          </p:cNvPr>
          <p:cNvSpPr>
            <a:spLocks noGrp="1"/>
          </p:cNvSpPr>
          <p:nvPr>
            <p:ph sz="half" idx="1"/>
          </p:nvPr>
        </p:nvSpPr>
        <p:spPr>
          <a:xfrm>
            <a:off x="161192" y="999148"/>
            <a:ext cx="10204938" cy="4351338"/>
          </a:xfrm>
        </p:spPr>
        <p:txBody>
          <a:bodyPr/>
          <a:lstStyle/>
          <a:p>
            <a:r>
              <a:rPr lang="cy-GB" sz="2400" b="1" dirty="0">
                <a:effectLst/>
                <a:latin typeface="Arial" panose="020B0604020202020204" pitchFamily="34" charset="0"/>
                <a:ea typeface="Times New Roman" panose="02020603050405020304" pitchFamily="18" charset="0"/>
              </a:rPr>
              <a:t>RHAN 1 – 50% o’r marc</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pPr marL="0" indent="0">
              <a:buNone/>
            </a:pPr>
            <a:r>
              <a:rPr lang="cy-GB" sz="2400" dirty="0">
                <a:effectLst/>
                <a:latin typeface="Arial" panose="020B0604020202020204" pitchFamily="34" charset="0"/>
                <a:ea typeface="Times New Roman" panose="02020603050405020304" pitchFamily="18" charset="0"/>
              </a:rPr>
              <a:t>CANLYNIAD </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cy-GB" sz="2400" dirty="0">
                <a:effectLst/>
                <a:latin typeface="Arial" panose="020B0604020202020204" pitchFamily="34" charset="0"/>
                <a:ea typeface="Times New Roman" panose="02020603050405020304" pitchFamily="18" charset="0"/>
              </a:rPr>
              <a:t>Gwerthuso’n feirniadol ddylanwadau cyd-destunau polisi hanesyddol a chyfredol ym maes plant a phobl ifanc a sut maent yn effeithio ar arfer cyfoes.</a:t>
            </a:r>
            <a:r>
              <a:rPr lang="en-GB" sz="2400" dirty="0">
                <a:effectLst/>
                <a:latin typeface="Arial" panose="020B0604020202020204" pitchFamily="34" charset="0"/>
                <a:ea typeface="Times New Roman" panose="02020603050405020304" pitchFamily="18" charset="0"/>
              </a:rPr>
              <a:t> </a:t>
            </a:r>
          </a:p>
          <a:p>
            <a:pPr marL="0" lvl="0" indent="0">
              <a:buNone/>
              <a:tabLst>
                <a:tab pos="4572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cy-GB" sz="2400" dirty="0">
                <a:effectLst/>
                <a:latin typeface="Arial" panose="020B0604020202020204" pitchFamily="34" charset="0"/>
                <a:ea typeface="Times New Roman" panose="02020603050405020304" pitchFamily="18" charset="0"/>
              </a:rPr>
              <a:t>Dadansoddi’r galluogwyr a’r rhwystrau sy’n bodoli wrth droi polisi yn arfer mewn cyd-destunau plant a phobl ifanc.</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04802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5DAA7-245C-AA37-467C-6709CC090527}"/>
              </a:ext>
            </a:extLst>
          </p:cNvPr>
          <p:cNvSpPr>
            <a:spLocks noGrp="1"/>
          </p:cNvSpPr>
          <p:nvPr>
            <p:ph type="title"/>
          </p:nvPr>
        </p:nvSpPr>
        <p:spPr/>
        <p:txBody>
          <a:bodyPr/>
          <a:lstStyle/>
          <a:p>
            <a:r>
              <a:rPr lang="en-GB" dirty="0"/>
              <a:t>Part 1 Assignment</a:t>
            </a:r>
          </a:p>
        </p:txBody>
      </p:sp>
      <p:sp>
        <p:nvSpPr>
          <p:cNvPr id="3" name="Content Placeholder 2">
            <a:extLst>
              <a:ext uri="{FF2B5EF4-FFF2-40B4-BE49-F238E27FC236}">
                <a16:creationId xmlns:a16="http://schemas.microsoft.com/office/drawing/2014/main" id="{3520617B-07DF-6C7B-0798-E4F04C920C9A}"/>
              </a:ext>
            </a:extLst>
          </p:cNvPr>
          <p:cNvSpPr>
            <a:spLocks noGrp="1"/>
          </p:cNvSpPr>
          <p:nvPr>
            <p:ph sz="half" idx="1"/>
          </p:nvPr>
        </p:nvSpPr>
        <p:spPr>
          <a:xfrm>
            <a:off x="838199" y="1825625"/>
            <a:ext cx="10405533" cy="4351338"/>
          </a:xfrm>
        </p:spPr>
        <p:txBody>
          <a:bodyPr>
            <a:normAutofit/>
          </a:bodyPr>
          <a:lstStyle/>
          <a:p>
            <a:pPr marL="0" indent="0" algn="l" rtl="0" fontAlgn="base">
              <a:buNone/>
            </a:pPr>
            <a:r>
              <a:rPr lang="en-GB" sz="1800" b="0" i="0" dirty="0">
                <a:solidFill>
                  <a:srgbClr val="0070C0"/>
                </a:solidFill>
                <a:effectLst/>
                <a:highlight>
                  <a:srgbClr val="FFFFE5"/>
                </a:highlight>
                <a:latin typeface="Arial" panose="020B0604020202020204" pitchFamily="34" charset="0"/>
              </a:rPr>
              <a:t>PART 1 – 50% of the mark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dirty="0">
              <a:solidFill>
                <a:srgbClr val="0070C0"/>
              </a:solidFill>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OUTCOME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1. Critically evaluate the influences of historical and current children and young people and/or communities (</a:t>
            </a:r>
            <a:r>
              <a:rPr lang="en-GB" sz="1800" b="0" i="0" dirty="0" err="1">
                <a:solidFill>
                  <a:srgbClr val="0070C0"/>
                </a:solidFill>
                <a:effectLst/>
                <a:highlight>
                  <a:srgbClr val="FFFFE5"/>
                </a:highlight>
                <a:latin typeface="Arial" panose="020B0604020202020204" pitchFamily="34" charset="0"/>
              </a:rPr>
              <a:t>CYPC</a:t>
            </a:r>
            <a:r>
              <a:rPr lang="en-GB" sz="1800" b="0" i="0" dirty="0">
                <a:solidFill>
                  <a:srgbClr val="0070C0"/>
                </a:solidFill>
                <a:effectLst/>
                <a:highlight>
                  <a:srgbClr val="FFFFE5"/>
                </a:highlight>
                <a:latin typeface="Arial" panose="020B0604020202020204" pitchFamily="34" charset="0"/>
              </a:rPr>
              <a:t>) policy contexts and how they impact on contemporary practice.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2. Analyse the enablers and barriers that exist in translating policy into practice in CYP contexts. </a:t>
            </a:r>
            <a:r>
              <a:rPr lang="en-GB" sz="1800" b="0" i="0" dirty="0">
                <a:solidFill>
                  <a:srgbClr val="0070C0"/>
                </a:solidFill>
                <a:effectLst/>
                <a:highlight>
                  <a:srgbClr val="FFFFFF"/>
                </a:highlight>
                <a:latin typeface="Arial" panose="020B0604020202020204" pitchFamily="34" charset="0"/>
              </a:rPr>
              <a:t> </a:t>
            </a:r>
            <a:endParaRPr lang="en-GB" b="0" i="0" dirty="0">
              <a:solidFill>
                <a:srgbClr val="0070C0"/>
              </a:solidFill>
              <a:effectLst/>
              <a:highlight>
                <a:srgbClr val="FFFFFF"/>
              </a:highlight>
              <a:latin typeface="Segoe UI" panose="020B0502040204020203" pitchFamily="34" charset="0"/>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6B24092D-2491-1259-9798-F0A83E3C61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266819"/>
      </p:ext>
    </p:extLst>
  </p:cSld>
  <p:clrMapOvr>
    <a:masterClrMapping/>
  </p:clrMapOvr>
  <mc:AlternateContent xmlns:mc="http://schemas.openxmlformats.org/markup-compatibility/2006" xmlns:p14="http://schemas.microsoft.com/office/powerpoint/2010/main">
    <mc:Choice Requires="p14">
      <p:transition spd="slow" p14:dur="2000" advTm="42427"/>
    </mc:Choice>
    <mc:Fallback xmlns="">
      <p:transition spd="slow" advTm="42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8A2E-C155-11E2-3A53-B0B97D90551B}"/>
              </a:ext>
            </a:extLst>
          </p:cNvPr>
          <p:cNvSpPr>
            <a:spLocks noGrp="1"/>
          </p:cNvSpPr>
          <p:nvPr>
            <p:ph type="title"/>
          </p:nvPr>
        </p:nvSpPr>
        <p:spPr>
          <a:xfrm>
            <a:off x="266700" y="154110"/>
            <a:ext cx="10515600" cy="1325563"/>
          </a:xfrm>
        </p:spPr>
        <p:txBody>
          <a:bodyPr/>
          <a:lstStyle/>
          <a:p>
            <a:r>
              <a:rPr lang="en-GB" dirty="0"/>
              <a:t>Aseiniad:</a:t>
            </a:r>
          </a:p>
        </p:txBody>
      </p:sp>
      <p:sp>
        <p:nvSpPr>
          <p:cNvPr id="3" name="Content Placeholder 2">
            <a:extLst>
              <a:ext uri="{FF2B5EF4-FFF2-40B4-BE49-F238E27FC236}">
                <a16:creationId xmlns:a16="http://schemas.microsoft.com/office/drawing/2014/main" id="{3B367D17-2BD3-2763-BF3D-20E1C242EF30}"/>
              </a:ext>
            </a:extLst>
          </p:cNvPr>
          <p:cNvSpPr>
            <a:spLocks noGrp="1"/>
          </p:cNvSpPr>
          <p:nvPr>
            <p:ph sz="half" idx="1"/>
          </p:nvPr>
        </p:nvSpPr>
        <p:spPr>
          <a:xfrm>
            <a:off x="486508" y="1342048"/>
            <a:ext cx="9944100" cy="4351338"/>
          </a:xfrm>
        </p:spPr>
        <p:txBody>
          <a:bodyPr>
            <a:normAutofit/>
          </a:bodyPr>
          <a:lstStyle/>
          <a:p>
            <a:r>
              <a:rPr lang="cy-GB" sz="2400" dirty="0">
                <a:effectLst/>
                <a:latin typeface="Arial" panose="020B0604020202020204" pitchFamily="34" charset="0"/>
                <a:ea typeface="Times New Roman" panose="02020603050405020304" pitchFamily="18" charset="0"/>
              </a:rPr>
              <a:t>Bydd angen i chi gynnal dadansoddiad cynhwysfawr o ddylanwadau polisi hanesyddol a chyfredol ar ymarferwyr sy’n gweithio gyda phlant a phobl ifanc a sut mae hyn wedi dylanwadu ar sut rydym yn gweld ac ymateb i faterion sy’n gysylltiedig â materion plant a phobl ifanc trwy bolisi. </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r>
              <a:rPr lang="cy-GB" sz="2400" dirty="0">
                <a:effectLst/>
                <a:latin typeface="Arial" panose="020B0604020202020204" pitchFamily="34" charset="0"/>
                <a:ea typeface="Times New Roman" panose="02020603050405020304" pitchFamily="18" charset="0"/>
              </a:rPr>
              <a:t>Dylech ddadansoddi’n feirniadol esblygiad polisi ynglŷn â phlant a phobl ifanc yn gyffredinol dros amser, gan nodi cerrig milltir, newidiadau mewn ideolegau, a ffigyrau dylanwadol neu sefydliadau penllanw hyn yw eich dealltwriaeth o sut gwelir plant a phobl ifanc / cymdeithas heddiw.</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2192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85F3D5-1B53-FA8B-5161-3FCC3D448D76}"/>
              </a:ext>
            </a:extLst>
          </p:cNvPr>
          <p:cNvSpPr>
            <a:spLocks noGrp="1"/>
          </p:cNvSpPr>
          <p:nvPr>
            <p:ph sz="half" idx="1"/>
          </p:nvPr>
        </p:nvSpPr>
        <p:spPr>
          <a:xfrm>
            <a:off x="601133" y="358070"/>
            <a:ext cx="11297356" cy="5207352"/>
          </a:xfrm>
        </p:spPr>
        <p:txBody>
          <a:bodyPr>
            <a:normAutofit/>
          </a:bodyPr>
          <a:lstStyle/>
          <a:p>
            <a:pPr marL="0" indent="0" algn="l" rtl="0" fontAlgn="base">
              <a:buNone/>
            </a:pPr>
            <a:r>
              <a:rPr lang="en-GB" b="0" i="0" dirty="0">
                <a:solidFill>
                  <a:srgbClr val="0070C0"/>
                </a:solidFill>
                <a:effectLst/>
                <a:highlight>
                  <a:srgbClr val="FFFFE5"/>
                </a:highlight>
                <a:latin typeface="Arial" panose="020B0604020202020204" pitchFamily="34" charset="0"/>
              </a:rPr>
              <a:t>Assignment: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sz="2400" b="0" i="0" dirty="0">
              <a:solidFill>
                <a:srgbClr val="0070C0"/>
              </a:solidFill>
              <a:effectLst/>
              <a:highlight>
                <a:srgbClr val="FFFFE5"/>
              </a:highlight>
              <a:latin typeface="Segoe UI" panose="020B0502040204020203" pitchFamily="34" charset="0"/>
            </a:endParaRPr>
          </a:p>
          <a:p>
            <a:pPr algn="l" rtl="0" fontAlgn="base"/>
            <a:r>
              <a:rPr lang="en-GB" sz="2400" b="0" i="0" dirty="0">
                <a:solidFill>
                  <a:srgbClr val="0070C0"/>
                </a:solidFill>
                <a:effectLst/>
                <a:latin typeface="Arial" panose="020B0604020202020204" pitchFamily="34" charset="0"/>
              </a:rPr>
              <a:t>You will need to conduct a comprehensive analysis of historical and current policy influences on practitioners working with children and young people and/or communities (</a:t>
            </a:r>
            <a:r>
              <a:rPr lang="en-GB" sz="2400" b="0" i="0" dirty="0" err="1">
                <a:solidFill>
                  <a:srgbClr val="0070C0"/>
                </a:solidFill>
                <a:effectLst/>
                <a:latin typeface="Arial" panose="020B0604020202020204" pitchFamily="34" charset="0"/>
              </a:rPr>
              <a:t>CYPC</a:t>
            </a:r>
            <a:r>
              <a:rPr lang="en-GB" sz="2400" b="0" i="0" dirty="0">
                <a:solidFill>
                  <a:srgbClr val="0070C0"/>
                </a:solidFill>
                <a:effectLst/>
                <a:latin typeface="Arial" panose="020B0604020202020204" pitchFamily="34" charset="0"/>
              </a:rPr>
              <a:t>) and how this has influenced how we view and respond to issues related to </a:t>
            </a:r>
            <a:r>
              <a:rPr lang="en-GB" sz="2400" b="0" i="0" dirty="0" err="1">
                <a:solidFill>
                  <a:srgbClr val="0070C0"/>
                </a:solidFill>
                <a:effectLst/>
                <a:latin typeface="Arial" panose="020B0604020202020204" pitchFamily="34" charset="0"/>
              </a:rPr>
              <a:t>CYPC</a:t>
            </a:r>
            <a:r>
              <a:rPr lang="en-GB" sz="2400" b="0" i="0" dirty="0">
                <a:solidFill>
                  <a:srgbClr val="0070C0"/>
                </a:solidFill>
                <a:effectLst/>
                <a:latin typeface="Arial" panose="020B0604020202020204" pitchFamily="34" charset="0"/>
              </a:rPr>
              <a:t> through policy.  </a:t>
            </a:r>
            <a:endParaRPr lang="en-GB" sz="2400" b="0" i="0" dirty="0">
              <a:solidFill>
                <a:srgbClr val="0070C0"/>
              </a:solidFill>
              <a:effectLst/>
              <a:latin typeface="Segoe UI" panose="020B0502040204020203" pitchFamily="34" charset="0"/>
            </a:endParaRPr>
          </a:p>
          <a:p>
            <a:pPr marL="0" indent="0" algn="l" rtl="0" fontAlgn="base">
              <a:buNone/>
            </a:pPr>
            <a:r>
              <a:rPr lang="en-GB" sz="2400" b="0" i="0" dirty="0">
                <a:solidFill>
                  <a:srgbClr val="0070C0"/>
                </a:solidFill>
                <a:effectLst/>
                <a:latin typeface="Arial" panose="020B0604020202020204" pitchFamily="34" charset="0"/>
              </a:rPr>
              <a:t> </a:t>
            </a:r>
            <a:endParaRPr lang="en-GB" sz="2400" b="0" i="0" dirty="0">
              <a:solidFill>
                <a:srgbClr val="0070C0"/>
              </a:solidFill>
              <a:effectLst/>
              <a:latin typeface="Segoe UI" panose="020B0502040204020203" pitchFamily="34" charset="0"/>
            </a:endParaRPr>
          </a:p>
          <a:p>
            <a:pPr algn="l" rtl="0" fontAlgn="base"/>
            <a:r>
              <a:rPr lang="en-GB" sz="2400" b="0" i="0" dirty="0">
                <a:solidFill>
                  <a:srgbClr val="0070C0"/>
                </a:solidFill>
                <a:effectLst/>
                <a:latin typeface="Arial" panose="020B0604020202020204" pitchFamily="34" charset="0"/>
              </a:rPr>
              <a:t>You should critically analyse the evolution of policy in general terms concerning </a:t>
            </a:r>
            <a:r>
              <a:rPr lang="en-GB" sz="2400" b="0" i="0" dirty="0" err="1">
                <a:solidFill>
                  <a:srgbClr val="0070C0"/>
                </a:solidFill>
                <a:effectLst/>
                <a:latin typeface="Arial" panose="020B0604020202020204" pitchFamily="34" charset="0"/>
              </a:rPr>
              <a:t>CYPC</a:t>
            </a:r>
            <a:r>
              <a:rPr lang="en-GB" sz="2400" b="0" i="0" dirty="0">
                <a:solidFill>
                  <a:srgbClr val="0070C0"/>
                </a:solidFill>
                <a:effectLst/>
                <a:latin typeface="Arial" panose="020B0604020202020204" pitchFamily="34" charset="0"/>
              </a:rPr>
              <a:t> over time, identifying key milestones, shifts in ideologies, and influential figures or organizations. This should culminate in your critical understanding of how </a:t>
            </a:r>
            <a:r>
              <a:rPr lang="en-GB" sz="2400" b="0" i="0" dirty="0" err="1">
                <a:solidFill>
                  <a:srgbClr val="0070C0"/>
                </a:solidFill>
                <a:effectLst/>
                <a:latin typeface="Arial" panose="020B0604020202020204" pitchFamily="34" charset="0"/>
              </a:rPr>
              <a:t>CYPC</a:t>
            </a:r>
            <a:r>
              <a:rPr lang="en-GB" sz="2400" b="0" i="0" dirty="0">
                <a:solidFill>
                  <a:srgbClr val="0070C0"/>
                </a:solidFill>
                <a:effectLst/>
                <a:latin typeface="Arial" panose="020B0604020202020204" pitchFamily="34" charset="0"/>
              </a:rPr>
              <a:t> are viewed within society and/or practice today </a:t>
            </a:r>
            <a:endParaRPr lang="en-GB" sz="2400" b="0" i="0" dirty="0">
              <a:solidFill>
                <a:srgbClr val="0070C0"/>
              </a:solidFill>
              <a:effectLst/>
              <a:latin typeface="Segoe UI" panose="020B0502040204020203" pitchFamily="34" charset="0"/>
            </a:endParaRPr>
          </a:p>
          <a:p>
            <a:pPr marL="0" indent="0">
              <a:buNone/>
            </a:pPr>
            <a:endParaRPr lang="en-GB" sz="4400" dirty="0"/>
          </a:p>
        </p:txBody>
      </p:sp>
      <p:pic>
        <p:nvPicPr>
          <p:cNvPr id="4" name="Audio 3">
            <a:hlinkClick r:id="" action="ppaction://media"/>
            <a:extLst>
              <a:ext uri="{FF2B5EF4-FFF2-40B4-BE49-F238E27FC236}">
                <a16:creationId xmlns:a16="http://schemas.microsoft.com/office/drawing/2014/main" id="{92D04D3A-97E4-0DD6-C47D-FD5458AA59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7774329"/>
      </p:ext>
    </p:extLst>
  </p:cSld>
  <p:clrMapOvr>
    <a:masterClrMapping/>
  </p:clrMapOvr>
  <mc:AlternateContent xmlns:mc="http://schemas.openxmlformats.org/markup-compatibility/2006" xmlns:p14="http://schemas.microsoft.com/office/powerpoint/2010/main">
    <mc:Choice Requires="p14">
      <p:transition spd="slow" p14:dur="2000" advTm="54354"/>
    </mc:Choice>
    <mc:Fallback xmlns="">
      <p:transition spd="slow" advTm="54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71562-DB53-5E47-4E24-16C5B72E095E}"/>
              </a:ext>
            </a:extLst>
          </p:cNvPr>
          <p:cNvSpPr>
            <a:spLocks noGrp="1"/>
          </p:cNvSpPr>
          <p:nvPr>
            <p:ph type="title"/>
          </p:nvPr>
        </p:nvSpPr>
        <p:spPr>
          <a:xfrm>
            <a:off x="147734" y="18255"/>
            <a:ext cx="10515600" cy="1325563"/>
          </a:xfrm>
        </p:spPr>
        <p:txBody>
          <a:bodyPr>
            <a:normAutofit/>
          </a:bodyPr>
          <a:lstStyle/>
          <a:p>
            <a:r>
              <a:rPr lang="en-GB" sz="2400" dirty="0" err="1"/>
              <a:t>Meini</a:t>
            </a:r>
            <a:r>
              <a:rPr lang="en-GB" sz="2400" dirty="0"/>
              <a:t> </a:t>
            </a:r>
            <a:r>
              <a:rPr lang="en-GB" sz="2400" dirty="0" err="1"/>
              <a:t>prawf</a:t>
            </a:r>
            <a:endParaRPr lang="en-GB" sz="2400" dirty="0"/>
          </a:p>
        </p:txBody>
      </p:sp>
      <p:graphicFrame>
        <p:nvGraphicFramePr>
          <p:cNvPr id="5" name="Content Placeholder 4">
            <a:extLst>
              <a:ext uri="{FF2B5EF4-FFF2-40B4-BE49-F238E27FC236}">
                <a16:creationId xmlns:a16="http://schemas.microsoft.com/office/drawing/2014/main" id="{2802FCBE-D35E-A153-040C-BFC21213E4B8}"/>
              </a:ext>
            </a:extLst>
          </p:cNvPr>
          <p:cNvGraphicFramePr>
            <a:graphicFrameLocks noGrp="1"/>
          </p:cNvGraphicFramePr>
          <p:nvPr>
            <p:ph sz="half" idx="1"/>
            <p:extLst>
              <p:ext uri="{D42A27DB-BD31-4B8C-83A1-F6EECF244321}">
                <p14:modId xmlns:p14="http://schemas.microsoft.com/office/powerpoint/2010/main" val="723523015"/>
              </p:ext>
            </p:extLst>
          </p:nvPr>
        </p:nvGraphicFramePr>
        <p:xfrm>
          <a:off x="263769" y="994032"/>
          <a:ext cx="11091586" cy="4572000"/>
        </p:xfrm>
        <a:graphic>
          <a:graphicData uri="http://schemas.openxmlformats.org/drawingml/2006/table">
            <a:tbl>
              <a:tblPr firstRow="1" firstCol="1" bandRow="1">
                <a:tableStyleId>{5C22544A-7EE6-4342-B048-85BDC9FD1C3A}</a:tableStyleId>
              </a:tblPr>
              <a:tblGrid>
                <a:gridCol w="10084154">
                  <a:extLst>
                    <a:ext uri="{9D8B030D-6E8A-4147-A177-3AD203B41FA5}">
                      <a16:colId xmlns:a16="http://schemas.microsoft.com/office/drawing/2014/main" val="1860303786"/>
                    </a:ext>
                  </a:extLst>
                </a:gridCol>
                <a:gridCol w="1007432">
                  <a:extLst>
                    <a:ext uri="{9D8B030D-6E8A-4147-A177-3AD203B41FA5}">
                      <a16:colId xmlns:a16="http://schemas.microsoft.com/office/drawing/2014/main" val="2391589774"/>
                    </a:ext>
                  </a:extLst>
                </a:gridCol>
              </a:tblGrid>
              <a:tr h="438496">
                <a:tc>
                  <a:txBody>
                    <a:bodyPr/>
                    <a:lstStyle/>
                    <a:p>
                      <a:r>
                        <a:rPr lang="en-GB" sz="2000" b="0" dirty="0">
                          <a:solidFill>
                            <a:schemeClr val="tx1"/>
                          </a:solidFill>
                          <a:effectLst/>
                          <a:highlight>
                            <a:srgbClr val="D9D9D9"/>
                          </a:highlight>
                        </a:rPr>
                        <a:t>1. </a:t>
                      </a:r>
                      <a:r>
                        <a:rPr lang="cy-GB" sz="2000" b="0" dirty="0">
                          <a:solidFill>
                            <a:schemeClr val="tx1"/>
                          </a:solidFill>
                          <a:effectLst/>
                          <a:highlight>
                            <a:srgbClr val="D9D9D9"/>
                          </a:highlight>
                        </a:rPr>
                        <a:t>Sgiliau Ymgysylltu â Llenyddiaeth</a:t>
                      </a:r>
                      <a:r>
                        <a:rPr lang="en-GB" sz="2000" b="0" dirty="0">
                          <a:solidFill>
                            <a:schemeClr val="tx1"/>
                          </a:solidFill>
                          <a:effectLst/>
                          <a:highlight>
                            <a:srgbClr val="D9D9D9"/>
                          </a:highlight>
                        </a:rPr>
                        <a:t> </a:t>
                      </a:r>
                    </a:p>
                    <a:p>
                      <a:r>
                        <a:rPr lang="en-GB" sz="2000" b="0" dirty="0">
                          <a:solidFill>
                            <a:schemeClr val="tx1"/>
                          </a:solidFill>
                          <a:effectLst/>
                          <a:highlight>
                            <a:srgbClr val="D9D9D9"/>
                          </a:highlight>
                        </a:rPr>
                        <a:t> </a:t>
                      </a:r>
                      <a:endParaRPr lang="en-GB" sz="20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highlight>
                            <a:srgbClr val="D9D9D9"/>
                          </a:highlight>
                        </a:rPr>
                        <a:t> </a:t>
                      </a:r>
                      <a:endParaRPr lang="en-GB" sz="200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3757987921"/>
                  </a:ext>
                </a:extLst>
              </a:tr>
              <a:tr h="342575">
                <a:tc rowSpan="2">
                  <a:txBody>
                    <a:bodyPr/>
                    <a:lstStyle/>
                    <a:p>
                      <a:r>
                        <a:rPr lang="en-GB" sz="2000" b="0" dirty="0">
                          <a:solidFill>
                            <a:schemeClr val="tx1"/>
                          </a:solidFill>
                          <a:effectLst/>
                        </a:rPr>
                        <a:t> </a:t>
                      </a:r>
                    </a:p>
                    <a:p>
                      <a:r>
                        <a:rPr lang="en-GB" sz="2000" b="0" dirty="0">
                          <a:solidFill>
                            <a:schemeClr val="tx1"/>
                          </a:solidFill>
                          <a:effectLst/>
                        </a:rPr>
                        <a:t> </a:t>
                      </a:r>
                    </a:p>
                    <a:p>
                      <a:r>
                        <a:rPr lang="cy-GB" sz="2000" b="0" dirty="0">
                          <a:solidFill>
                            <a:schemeClr val="tx1"/>
                          </a:solidFill>
                          <a:effectLst/>
                        </a:rPr>
                        <a:t>Deunydd ysgolheigaidd sy'n berthnasol i'r dasg(</a:t>
                      </a:r>
                      <a:r>
                        <a:rPr lang="cy-GB" sz="2000" b="0" dirty="0" err="1">
                          <a:solidFill>
                            <a:schemeClr val="tx1"/>
                          </a:solidFill>
                          <a:effectLst/>
                        </a:rPr>
                        <a:t>au</a:t>
                      </a:r>
                      <a:r>
                        <a:rPr lang="cy-GB" sz="2000" b="0" dirty="0">
                          <a:solidFill>
                            <a:schemeClr val="tx1"/>
                          </a:solidFill>
                          <a:effectLst/>
                        </a:rPr>
                        <a:t>) a osodwyd ac yn canolbwyntio arnynt. Dyfyniadau a chyfeiriadau yn y ddwy adran </a:t>
                      </a:r>
                      <a:r>
                        <a:rPr lang="en-GB" sz="2000" b="0" dirty="0">
                          <a:solidFill>
                            <a:schemeClr val="tx1"/>
                          </a:solidFill>
                          <a:effectLst/>
                        </a:rPr>
                        <a:t> </a:t>
                      </a:r>
                    </a:p>
                    <a:p>
                      <a:r>
                        <a:rPr lang="en-GB" sz="2000" b="0" dirty="0">
                          <a:solidFill>
                            <a:schemeClr val="tx1"/>
                          </a:solidFill>
                          <a:effectLst/>
                        </a:rPr>
                        <a:t> </a:t>
                      </a:r>
                    </a:p>
                    <a:p>
                      <a:r>
                        <a:rPr lang="en-GB" sz="2000" b="0" dirty="0">
                          <a:solidFill>
                            <a:schemeClr val="tx1"/>
                          </a:solidFill>
                          <a:effectLst/>
                        </a:rPr>
                        <a:t> </a:t>
                      </a:r>
                    </a:p>
                    <a:p>
                      <a:r>
                        <a:rPr lang="en-GB" sz="2000" b="0" dirty="0">
                          <a:solidFill>
                            <a:schemeClr val="tx1"/>
                          </a:solidFill>
                          <a:effectLst/>
                        </a:rPr>
                        <a:t> </a:t>
                      </a:r>
                      <a:endParaRPr lang="en-GB" sz="20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rPr>
                        <a:t> </a:t>
                      </a:r>
                      <a:endParaRPr lang="en-GB" sz="200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022040128"/>
                  </a:ext>
                </a:extLst>
              </a:tr>
              <a:tr h="1192161">
                <a:tc vMerge="1">
                  <a:txBody>
                    <a:bodyPr/>
                    <a:lstStyle/>
                    <a:p>
                      <a:endParaRPr lang="en-GB"/>
                    </a:p>
                  </a:txBody>
                  <a:tcPr/>
                </a:tc>
                <a:tc>
                  <a:txBody>
                    <a:bodyPr/>
                    <a:lstStyle/>
                    <a:p>
                      <a:r>
                        <a:rPr lang="en-GB" sz="2000">
                          <a:solidFill>
                            <a:schemeClr val="tx1"/>
                          </a:solidFill>
                          <a:effectLst/>
                        </a:rPr>
                        <a:t>10 </a:t>
                      </a:r>
                      <a:endParaRPr lang="en-GB" sz="200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274184553"/>
                  </a:ext>
                </a:extLst>
              </a:tr>
              <a:tr h="438496">
                <a:tc>
                  <a:txBody>
                    <a:bodyPr/>
                    <a:lstStyle/>
                    <a:p>
                      <a:r>
                        <a:rPr lang="en-GB" sz="2000" b="0" dirty="0">
                          <a:solidFill>
                            <a:schemeClr val="tx1"/>
                          </a:solidFill>
                          <a:effectLst/>
                          <a:highlight>
                            <a:srgbClr val="D9D9D9"/>
                          </a:highlight>
                        </a:rPr>
                        <a:t>2. </a:t>
                      </a:r>
                      <a:r>
                        <a:rPr lang="cy-GB" sz="2000" b="0" dirty="0">
                          <a:solidFill>
                            <a:schemeClr val="tx1"/>
                          </a:solidFill>
                          <a:effectLst/>
                          <a:highlight>
                            <a:srgbClr val="D9D9D9"/>
                          </a:highlight>
                        </a:rPr>
                        <a:t>Sgiliau Gwybodaeth a Dealltwriaeth</a:t>
                      </a:r>
                      <a:r>
                        <a:rPr lang="en-GB" sz="2000" b="0" dirty="0">
                          <a:solidFill>
                            <a:schemeClr val="tx1"/>
                          </a:solidFill>
                          <a:effectLst/>
                          <a:highlight>
                            <a:srgbClr val="D9D9D9"/>
                          </a:highlight>
                        </a:rPr>
                        <a:t> </a:t>
                      </a:r>
                    </a:p>
                    <a:p>
                      <a:r>
                        <a:rPr lang="en-GB" sz="2000" b="0" dirty="0">
                          <a:solidFill>
                            <a:schemeClr val="tx1"/>
                          </a:solidFill>
                          <a:effectLst/>
                          <a:highlight>
                            <a:srgbClr val="D9D9D9"/>
                          </a:highlight>
                        </a:rPr>
                        <a:t> </a:t>
                      </a:r>
                      <a:endParaRPr lang="en-GB" sz="20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highlight>
                            <a:srgbClr val="D9D9D9"/>
                          </a:highlight>
                        </a:rPr>
                        <a:t> </a:t>
                      </a:r>
                      <a:endParaRPr lang="en-GB" sz="200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435222575"/>
                  </a:ext>
                </a:extLst>
              </a:tr>
              <a:tr h="342575">
                <a:tc rowSpan="2">
                  <a:txBody>
                    <a:bodyPr/>
                    <a:lstStyle/>
                    <a:p>
                      <a:r>
                        <a:rPr lang="en-GB" sz="2000" b="0" dirty="0">
                          <a:solidFill>
                            <a:schemeClr val="tx1"/>
                          </a:solidFill>
                          <a:effectLst/>
                        </a:rPr>
                        <a:t> </a:t>
                      </a:r>
                    </a:p>
                    <a:p>
                      <a:r>
                        <a:rPr lang="cy-GB" sz="2000" b="0" dirty="0">
                          <a:solidFill>
                            <a:schemeClr val="tx1"/>
                          </a:solidFill>
                          <a:effectLst/>
                        </a:rPr>
                        <a:t>Gwerthuso'n feirniadol ddylanwadau cyd-destunau polisi plant a phobl ifanc a/neu gymunedau hanesyddol a chyfredol (</a:t>
                      </a:r>
                      <a:r>
                        <a:rPr lang="cy-GB" sz="2000" b="0" dirty="0" err="1">
                          <a:solidFill>
                            <a:schemeClr val="tx1"/>
                          </a:solidFill>
                          <a:effectLst/>
                        </a:rPr>
                        <a:t>PPIC</a:t>
                      </a:r>
                      <a:r>
                        <a:rPr lang="cy-GB" sz="2000" b="0" dirty="0">
                          <a:solidFill>
                            <a:schemeClr val="tx1"/>
                          </a:solidFill>
                          <a:effectLst/>
                        </a:rPr>
                        <a:t>). </a:t>
                      </a:r>
                      <a:endParaRPr lang="en-GB" sz="2000" b="0" dirty="0">
                        <a:solidFill>
                          <a:schemeClr val="tx1"/>
                        </a:solidFill>
                        <a:effectLst/>
                      </a:endParaRPr>
                    </a:p>
                    <a:p>
                      <a:r>
                        <a:rPr lang="en-GB" sz="2000" b="0" dirty="0">
                          <a:solidFill>
                            <a:schemeClr val="tx1"/>
                          </a:solidFill>
                          <a:effectLst/>
                        </a:rPr>
                        <a:t> </a:t>
                      </a:r>
                      <a:endParaRPr lang="en-GB" sz="20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rPr>
                        <a:t> </a:t>
                      </a:r>
                      <a:endParaRPr lang="en-GB" sz="200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538070233"/>
                  </a:ext>
                </a:extLst>
              </a:tr>
              <a:tr h="534417">
                <a:tc vMerge="1">
                  <a:txBody>
                    <a:bodyPr/>
                    <a:lstStyle/>
                    <a:p>
                      <a:endParaRPr lang="en-GB"/>
                    </a:p>
                  </a:txBody>
                  <a:tcPr/>
                </a:tc>
                <a:tc>
                  <a:txBody>
                    <a:bodyPr/>
                    <a:lstStyle/>
                    <a:p>
                      <a:r>
                        <a:rPr lang="en-GB" sz="2000" dirty="0">
                          <a:solidFill>
                            <a:schemeClr val="tx1"/>
                          </a:solidFill>
                          <a:effectLst/>
                        </a:rPr>
                        <a:t>40 </a:t>
                      </a:r>
                      <a:endParaRPr lang="en-GB" sz="200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248351132"/>
                  </a:ext>
                </a:extLst>
              </a:tr>
            </a:tbl>
          </a:graphicData>
        </a:graphic>
      </p:graphicFrame>
    </p:spTree>
    <p:extLst>
      <p:ext uri="{BB962C8B-B14F-4D97-AF65-F5344CB8AC3E}">
        <p14:creationId xmlns:p14="http://schemas.microsoft.com/office/powerpoint/2010/main" val="671223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1027985-A563-9E55-97B2-7B7FB3A188DA}"/>
              </a:ext>
            </a:extLst>
          </p:cNvPr>
          <p:cNvGraphicFramePr>
            <a:graphicFrameLocks noGrp="1"/>
          </p:cNvGraphicFramePr>
          <p:nvPr>
            <p:ph sz="half" idx="1"/>
            <p:extLst>
              <p:ext uri="{D42A27DB-BD31-4B8C-83A1-F6EECF244321}">
                <p14:modId xmlns:p14="http://schemas.microsoft.com/office/powerpoint/2010/main" val="2108596364"/>
              </p:ext>
            </p:extLst>
          </p:nvPr>
        </p:nvGraphicFramePr>
        <p:xfrm>
          <a:off x="122614" y="79131"/>
          <a:ext cx="11782171" cy="5703078"/>
        </p:xfrm>
        <a:graphic>
          <a:graphicData uri="http://schemas.openxmlformats.org/drawingml/2006/table">
            <a:tbl>
              <a:tblPr firstRow="1" firstCol="1" bandRow="1">
                <a:tableStyleId>{5C22544A-7EE6-4342-B048-85BDC9FD1C3A}</a:tableStyleId>
              </a:tblPr>
              <a:tblGrid>
                <a:gridCol w="9826761">
                  <a:extLst>
                    <a:ext uri="{9D8B030D-6E8A-4147-A177-3AD203B41FA5}">
                      <a16:colId xmlns:a16="http://schemas.microsoft.com/office/drawing/2014/main" val="3700079431"/>
                    </a:ext>
                  </a:extLst>
                </a:gridCol>
                <a:gridCol w="977705">
                  <a:extLst>
                    <a:ext uri="{9D8B030D-6E8A-4147-A177-3AD203B41FA5}">
                      <a16:colId xmlns:a16="http://schemas.microsoft.com/office/drawing/2014/main" val="355113942"/>
                    </a:ext>
                  </a:extLst>
                </a:gridCol>
                <a:gridCol w="977705">
                  <a:extLst>
                    <a:ext uri="{9D8B030D-6E8A-4147-A177-3AD203B41FA5}">
                      <a16:colId xmlns:a16="http://schemas.microsoft.com/office/drawing/2014/main" val="1733201792"/>
                    </a:ext>
                  </a:extLst>
                </a:gridCol>
              </a:tblGrid>
              <a:tr h="533676">
                <a:tc>
                  <a:txBody>
                    <a:bodyPr/>
                    <a:lstStyle/>
                    <a:p>
                      <a:r>
                        <a:rPr lang="en-GB" sz="1800" b="1" dirty="0">
                          <a:solidFill>
                            <a:schemeClr val="tx1"/>
                          </a:solidFill>
                          <a:effectLst/>
                          <a:highlight>
                            <a:srgbClr val="D9D9D9"/>
                          </a:highlight>
                        </a:rPr>
                        <a:t>3. </a:t>
                      </a:r>
                      <a:r>
                        <a:rPr lang="cy-GB" sz="1800" b="1" dirty="0">
                          <a:solidFill>
                            <a:schemeClr val="tx1"/>
                          </a:solidFill>
                          <a:effectLst/>
                          <a:highlight>
                            <a:srgbClr val="D9D9D9"/>
                          </a:highlight>
                        </a:rPr>
                        <a:t>Sgiliau Gwybyddol a Deallusol</a:t>
                      </a:r>
                      <a:r>
                        <a:rPr lang="en-GB" sz="1800" b="1" dirty="0">
                          <a:solidFill>
                            <a:schemeClr val="tx1"/>
                          </a:solidFill>
                          <a:effectLst/>
                          <a:highlight>
                            <a:srgbClr val="D9D9D9"/>
                          </a:highlight>
                        </a:rPr>
                        <a:t> </a:t>
                      </a:r>
                    </a:p>
                    <a:p>
                      <a:r>
                        <a:rPr lang="en-GB" sz="1800" b="0" dirty="0">
                          <a:solidFill>
                            <a:schemeClr val="tx1"/>
                          </a:solidFill>
                          <a:effectLst/>
                          <a:highlight>
                            <a:srgbClr val="D9D9D9"/>
                          </a:highlight>
                        </a:rPr>
                        <a:t> </a:t>
                      </a:r>
                      <a:endParaRPr lang="en-GB" sz="18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highlight>
                            <a:srgbClr val="D9D9D9"/>
                          </a:highlight>
                        </a:rPr>
                        <a:t> </a:t>
                      </a:r>
                      <a:endParaRPr lang="en-GB" sz="2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a:effectLst/>
                          <a:highlight>
                            <a:srgbClr val="D9D9D9"/>
                          </a:highlight>
                        </a:rPr>
                        <a:t> </a:t>
                      </a:r>
                      <a:endParaRPr lang="en-GB" sz="9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570941204"/>
                  </a:ext>
                </a:extLst>
              </a:tr>
              <a:tr h="355784">
                <a:tc rowSpan="2">
                  <a:txBody>
                    <a:bodyPr/>
                    <a:lstStyle/>
                    <a:p>
                      <a:r>
                        <a:rPr lang="en-GB" sz="1800" b="0" dirty="0">
                          <a:solidFill>
                            <a:schemeClr val="tx1"/>
                          </a:solidFill>
                          <a:effectLst/>
                        </a:rPr>
                        <a:t> </a:t>
                      </a:r>
                    </a:p>
                    <a:p>
                      <a:r>
                        <a:rPr lang="cy-GB" sz="1800" b="0" dirty="0">
                          <a:solidFill>
                            <a:schemeClr val="tx1"/>
                          </a:solidFill>
                          <a:effectLst/>
                        </a:rPr>
                        <a:t>Dadansoddi'r galluogwyr a'r rhwystrau cyffredinol sy'n bodoli wrth roi polisi ar waith mewn cyd-destunau </a:t>
                      </a:r>
                      <a:r>
                        <a:rPr lang="cy-GB" sz="1800" b="0" dirty="0" err="1">
                          <a:solidFill>
                            <a:schemeClr val="tx1"/>
                          </a:solidFill>
                          <a:effectLst/>
                        </a:rPr>
                        <a:t>PPIC</a:t>
                      </a:r>
                      <a:r>
                        <a:rPr lang="cy-GB" sz="1800" b="0" dirty="0">
                          <a:solidFill>
                            <a:schemeClr val="tx1"/>
                          </a:solidFill>
                          <a:effectLst/>
                        </a:rPr>
                        <a:t>. </a:t>
                      </a:r>
                      <a:r>
                        <a:rPr lang="en-GB" sz="1800" b="0" dirty="0">
                          <a:solidFill>
                            <a:schemeClr val="tx1"/>
                          </a:solidFill>
                          <a:effectLst/>
                        </a:rPr>
                        <a:t> </a:t>
                      </a:r>
                    </a:p>
                    <a:p>
                      <a:r>
                        <a:rPr lang="en-GB" sz="1800" b="0" dirty="0">
                          <a:solidFill>
                            <a:schemeClr val="tx1"/>
                          </a:solidFill>
                          <a:effectLst/>
                        </a:rPr>
                        <a:t> </a:t>
                      </a:r>
                    </a:p>
                    <a:p>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rPr>
                        <a:t>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rowSpan="2">
                  <a:txBody>
                    <a:bodyPr/>
                    <a:lstStyle/>
                    <a:p>
                      <a:r>
                        <a:rPr lang="en-GB"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93120660"/>
                  </a:ext>
                </a:extLst>
              </a:tr>
              <a:tr h="1233270">
                <a:tc vMerge="1">
                  <a:txBody>
                    <a:bodyPr/>
                    <a:lstStyle/>
                    <a:p>
                      <a:endParaRPr lang="en-GB"/>
                    </a:p>
                  </a:txBody>
                  <a:tcPr/>
                </a:tc>
                <a:tc>
                  <a:txBody>
                    <a:bodyPr/>
                    <a:lstStyle/>
                    <a:p>
                      <a:r>
                        <a:rPr lang="en-GB" sz="2400" b="0">
                          <a:solidFill>
                            <a:schemeClr val="tx1"/>
                          </a:solidFill>
                          <a:effectLst/>
                        </a:rPr>
                        <a:t>20 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vMerge="1">
                  <a:txBody>
                    <a:bodyPr/>
                    <a:lstStyle/>
                    <a:p>
                      <a:endParaRPr lang="en-GB"/>
                    </a:p>
                  </a:txBody>
                  <a:tcPr/>
                </a:tc>
                <a:extLst>
                  <a:ext uri="{0D108BD9-81ED-4DB2-BD59-A6C34878D82A}">
                    <a16:rowId xmlns:a16="http://schemas.microsoft.com/office/drawing/2014/main" val="3394143973"/>
                  </a:ext>
                </a:extLst>
              </a:tr>
              <a:tr h="533676">
                <a:tc>
                  <a:txBody>
                    <a:bodyPr/>
                    <a:lstStyle/>
                    <a:p>
                      <a:r>
                        <a:rPr lang="en-GB" sz="1800" b="1" dirty="0">
                          <a:solidFill>
                            <a:schemeClr val="tx1"/>
                          </a:solidFill>
                          <a:effectLst/>
                          <a:highlight>
                            <a:srgbClr val="D9D9D9"/>
                          </a:highlight>
                        </a:rPr>
                        <a:t>4. </a:t>
                      </a:r>
                      <a:r>
                        <a:rPr lang="cy-GB" sz="1800" b="1" dirty="0">
                          <a:solidFill>
                            <a:schemeClr val="tx1"/>
                          </a:solidFill>
                          <a:effectLst/>
                          <a:highlight>
                            <a:srgbClr val="D9D9D9"/>
                          </a:highlight>
                        </a:rPr>
                        <a:t>Sgiliau Cymhwyso Ymarferol </a:t>
                      </a:r>
                      <a:r>
                        <a:rPr lang="en-GB" sz="1800" b="1" dirty="0">
                          <a:solidFill>
                            <a:schemeClr val="tx1"/>
                          </a:solidFill>
                          <a:effectLst/>
                          <a:highlight>
                            <a:srgbClr val="D9D9D9"/>
                          </a:highlight>
                        </a:rPr>
                        <a:t> </a:t>
                      </a:r>
                    </a:p>
                    <a:p>
                      <a:r>
                        <a:rPr lang="en-GB" sz="1800" b="0" dirty="0">
                          <a:solidFill>
                            <a:schemeClr val="tx1"/>
                          </a:solidFill>
                          <a:effectLst/>
                          <a:highlight>
                            <a:srgbClr val="D9D9D9"/>
                          </a:highlight>
                        </a:rPr>
                        <a:t> </a:t>
                      </a:r>
                      <a:endParaRPr lang="en-GB" sz="18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highlight>
                            <a:srgbClr val="D9D9D9"/>
                          </a:highlight>
                        </a:rPr>
                        <a:t> </a:t>
                      </a:r>
                      <a:endParaRPr lang="en-GB" sz="2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a:effectLst/>
                          <a:highlight>
                            <a:srgbClr val="D9D9D9"/>
                          </a:highlight>
                        </a:rPr>
                        <a:t> </a:t>
                      </a:r>
                      <a:endParaRPr lang="en-GB" sz="9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63695696"/>
                  </a:ext>
                </a:extLst>
              </a:tr>
              <a:tr h="1067353">
                <a:tc rowSpan="2">
                  <a:txBody>
                    <a:bodyPr/>
                    <a:lstStyle/>
                    <a:p>
                      <a:r>
                        <a:rPr lang="en-GB" sz="1800" b="0" dirty="0">
                          <a:solidFill>
                            <a:schemeClr val="tx1"/>
                          </a:solidFill>
                          <a:effectLst/>
                        </a:rPr>
                        <a:t> </a:t>
                      </a:r>
                    </a:p>
                    <a:p>
                      <a:r>
                        <a:rPr lang="cy-GB" sz="1800" b="0" dirty="0">
                          <a:solidFill>
                            <a:schemeClr val="tx1"/>
                          </a:solidFill>
                          <a:effectLst/>
                        </a:rPr>
                        <a:t>Dadansoddi sut mae </a:t>
                      </a:r>
                      <a:r>
                        <a:rPr lang="cy-GB" sz="1800" b="0" dirty="0" err="1">
                          <a:solidFill>
                            <a:schemeClr val="tx1"/>
                          </a:solidFill>
                          <a:effectLst/>
                        </a:rPr>
                        <a:t>PPIC</a:t>
                      </a:r>
                      <a:r>
                        <a:rPr lang="cy-GB" sz="1800" b="0" dirty="0">
                          <a:solidFill>
                            <a:schemeClr val="tx1"/>
                          </a:solidFill>
                          <a:effectLst/>
                        </a:rPr>
                        <a:t> yn cael ei weld o fewn cymdeithas a/neu ymarfer heddiw</a:t>
                      </a:r>
                      <a:r>
                        <a:rPr lang="en-GB" sz="1800" b="0" dirty="0">
                          <a:solidFill>
                            <a:schemeClr val="tx1"/>
                          </a:solidFill>
                          <a:effectLst/>
                        </a:rPr>
                        <a:t> </a:t>
                      </a:r>
                    </a:p>
                    <a:p>
                      <a:r>
                        <a:rPr lang="en-GB" sz="1800" b="0" dirty="0">
                          <a:solidFill>
                            <a:schemeClr val="tx1"/>
                          </a:solidFill>
                          <a:effectLst/>
                        </a:rPr>
                        <a:t> </a:t>
                      </a:r>
                    </a:p>
                  </a:txBody>
                  <a:tcPr marL="0" marR="0" marT="0" marB="0">
                    <a:solidFill>
                      <a:schemeClr val="bg2"/>
                    </a:solidFill>
                  </a:tcPr>
                </a:tc>
                <a:tc>
                  <a:txBody>
                    <a:bodyPr/>
                    <a:lstStyle/>
                    <a:p>
                      <a:r>
                        <a:rPr lang="en-GB" sz="2400" b="0">
                          <a:solidFill>
                            <a:schemeClr val="tx1"/>
                          </a:solidFill>
                          <a:effectLst/>
                        </a:rPr>
                        <a:t> </a:t>
                      </a:r>
                    </a:p>
                    <a:p>
                      <a:r>
                        <a:rPr lang="en-GB" sz="2400" b="0">
                          <a:solidFill>
                            <a:schemeClr val="tx1"/>
                          </a:solidFill>
                          <a:effectLst/>
                        </a:rPr>
                        <a:t> </a:t>
                      </a:r>
                    </a:p>
                    <a:p>
                      <a:r>
                        <a:rPr lang="en-GB" sz="2400" b="0">
                          <a:solidFill>
                            <a:schemeClr val="tx1"/>
                          </a:solidFill>
                          <a:effectLst/>
                        </a:rPr>
                        <a:t>20 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rowSpan="2">
                  <a:txBody>
                    <a:bodyPr/>
                    <a:lstStyle/>
                    <a:p>
                      <a:r>
                        <a:rPr lang="en-GB"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829086572"/>
                  </a:ext>
                </a:extLst>
              </a:tr>
              <a:tr h="453616">
                <a:tc vMerge="1">
                  <a:txBody>
                    <a:bodyPr/>
                    <a:lstStyle/>
                    <a:p>
                      <a:endParaRPr lang="en-GB"/>
                    </a:p>
                  </a:txBody>
                  <a:tcPr/>
                </a:tc>
                <a:tc>
                  <a:txBody>
                    <a:bodyPr/>
                    <a:lstStyle/>
                    <a:p>
                      <a:r>
                        <a:rPr lang="en-GB" sz="2400" b="0">
                          <a:solidFill>
                            <a:schemeClr val="tx1"/>
                          </a:solidFill>
                          <a:effectLst/>
                        </a:rPr>
                        <a:t>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vMerge="1">
                  <a:txBody>
                    <a:bodyPr/>
                    <a:lstStyle/>
                    <a:p>
                      <a:endParaRPr lang="en-GB"/>
                    </a:p>
                  </a:txBody>
                  <a:tcPr/>
                </a:tc>
                <a:extLst>
                  <a:ext uri="{0D108BD9-81ED-4DB2-BD59-A6C34878D82A}">
                    <a16:rowId xmlns:a16="http://schemas.microsoft.com/office/drawing/2014/main" val="1156353700"/>
                  </a:ext>
                </a:extLst>
              </a:tr>
              <a:tr h="533676">
                <a:tc>
                  <a:txBody>
                    <a:bodyPr/>
                    <a:lstStyle/>
                    <a:p>
                      <a:r>
                        <a:rPr lang="en-GB" sz="1800" b="1" dirty="0">
                          <a:solidFill>
                            <a:schemeClr val="tx1"/>
                          </a:solidFill>
                          <a:effectLst/>
                          <a:highlight>
                            <a:srgbClr val="D9D9D9"/>
                          </a:highlight>
                        </a:rPr>
                        <a:t>5. </a:t>
                      </a:r>
                      <a:r>
                        <a:rPr lang="cy-GB" sz="1800" b="1" dirty="0">
                          <a:solidFill>
                            <a:schemeClr val="tx1"/>
                          </a:solidFill>
                          <a:effectLst/>
                          <a:highlight>
                            <a:srgbClr val="D9D9D9"/>
                          </a:highlight>
                        </a:rPr>
                        <a:t>Sgiliau Trosglwyddadwy ar gyfer Bywyd ac Arfer Proffesiynol</a:t>
                      </a:r>
                      <a:r>
                        <a:rPr lang="en-GB" sz="1800" b="1" dirty="0">
                          <a:solidFill>
                            <a:schemeClr val="tx1"/>
                          </a:solidFill>
                          <a:effectLst/>
                          <a:highlight>
                            <a:srgbClr val="D9D9D9"/>
                          </a:highlight>
                        </a:rPr>
                        <a:t> </a:t>
                      </a:r>
                    </a:p>
                    <a:p>
                      <a:r>
                        <a:rPr lang="en-GB" sz="1800" b="1" dirty="0">
                          <a:solidFill>
                            <a:schemeClr val="tx1"/>
                          </a:solidFill>
                          <a:effectLst/>
                          <a:highlight>
                            <a:srgbClr val="D9D9D9"/>
                          </a:highlight>
                        </a:rPr>
                        <a:t> </a:t>
                      </a:r>
                      <a:endParaRPr lang="en-GB" sz="1800" b="1"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highlight>
                            <a:srgbClr val="D9D9D9"/>
                          </a:highlight>
                        </a:rPr>
                        <a:t> </a:t>
                      </a:r>
                      <a:endParaRPr lang="en-GB" sz="2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a:effectLst/>
                          <a:highlight>
                            <a:srgbClr val="D9D9D9"/>
                          </a:highlight>
                        </a:rPr>
                        <a:t> </a:t>
                      </a:r>
                      <a:endParaRPr lang="en-GB" sz="9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883543016"/>
                  </a:ext>
                </a:extLst>
              </a:tr>
              <a:tr h="907232">
                <a:tc>
                  <a:txBody>
                    <a:bodyPr/>
                    <a:lstStyle/>
                    <a:p>
                      <a:r>
                        <a:rPr lang="en-GB" sz="1800" b="0" dirty="0">
                          <a:solidFill>
                            <a:schemeClr val="tx1"/>
                          </a:solidFill>
                          <a:effectLst/>
                        </a:rPr>
                        <a:t> </a:t>
                      </a:r>
                    </a:p>
                    <a:p>
                      <a:r>
                        <a:rPr lang="cy-GB" sz="1800" b="0" dirty="0">
                          <a:solidFill>
                            <a:schemeClr val="tx1"/>
                          </a:solidFill>
                          <a:effectLst/>
                        </a:rPr>
                        <a:t>Sgiliau ysgrifennu a defnyddio AI cynhyrchiol mewn ffordd benodol</a:t>
                      </a:r>
                      <a:r>
                        <a:rPr lang="en-GB" sz="1800" b="0" dirty="0">
                          <a:solidFill>
                            <a:schemeClr val="tx1"/>
                          </a:solidFill>
                          <a:effectLst/>
                        </a:rPr>
                        <a:t> </a:t>
                      </a:r>
                    </a:p>
                    <a:p>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dirty="0">
                          <a:solidFill>
                            <a:schemeClr val="tx1"/>
                          </a:solidFill>
                          <a:effectLst/>
                        </a:rPr>
                        <a:t> </a:t>
                      </a:r>
                    </a:p>
                    <a:p>
                      <a:r>
                        <a:rPr lang="en-GB" sz="2400" b="0" dirty="0">
                          <a:solidFill>
                            <a:schemeClr val="tx1"/>
                          </a:solidFill>
                          <a:effectLst/>
                        </a:rPr>
                        <a:t>10 </a:t>
                      </a:r>
                      <a:endParaRPr lang="en-GB" sz="2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09768857"/>
                  </a:ext>
                </a:extLst>
              </a:tr>
            </a:tbl>
          </a:graphicData>
        </a:graphic>
      </p:graphicFrame>
    </p:spTree>
    <p:extLst>
      <p:ext uri="{BB962C8B-B14F-4D97-AF65-F5344CB8AC3E}">
        <p14:creationId xmlns:p14="http://schemas.microsoft.com/office/powerpoint/2010/main" val="1697997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D1912DAE-AD18-5C09-B2DA-99AA0C27DC0D}"/>
              </a:ext>
            </a:extLst>
          </p:cNvPr>
          <p:cNvGraphicFramePr>
            <a:graphicFrameLocks noGrp="1"/>
          </p:cNvGraphicFramePr>
          <p:nvPr>
            <p:extLst>
              <p:ext uri="{D42A27DB-BD31-4B8C-83A1-F6EECF244321}">
                <p14:modId xmlns:p14="http://schemas.microsoft.com/office/powerpoint/2010/main" val="1933770299"/>
              </p:ext>
            </p:extLst>
          </p:nvPr>
        </p:nvGraphicFramePr>
        <p:xfrm>
          <a:off x="219251" y="231298"/>
          <a:ext cx="11193816" cy="5055747"/>
        </p:xfrm>
        <a:graphic>
          <a:graphicData uri="http://schemas.openxmlformats.org/drawingml/2006/table">
            <a:tbl>
              <a:tblPr/>
              <a:tblGrid>
                <a:gridCol w="9235296">
                  <a:extLst>
                    <a:ext uri="{9D8B030D-6E8A-4147-A177-3AD203B41FA5}">
                      <a16:colId xmlns:a16="http://schemas.microsoft.com/office/drawing/2014/main" val="3002466148"/>
                    </a:ext>
                  </a:extLst>
                </a:gridCol>
                <a:gridCol w="1958520">
                  <a:extLst>
                    <a:ext uri="{9D8B030D-6E8A-4147-A177-3AD203B41FA5}">
                      <a16:colId xmlns:a16="http://schemas.microsoft.com/office/drawing/2014/main" val="1049160849"/>
                    </a:ext>
                  </a:extLst>
                </a:gridCol>
              </a:tblGrid>
              <a:tr h="1420037">
                <a:tc>
                  <a:txBody>
                    <a:bodyPr/>
                    <a:lstStyle/>
                    <a:p>
                      <a:pPr algn="l" rtl="0" fontAlgn="base"/>
                      <a:r>
                        <a:rPr lang="en-GB" sz="2000" b="1" i="0" dirty="0">
                          <a:effectLst/>
                          <a:highlight>
                            <a:srgbClr val="BFBFBF"/>
                          </a:highlight>
                          <a:latin typeface="Arial" panose="020B0604020202020204" pitchFamily="34" charset="0"/>
                        </a:rPr>
                        <a:t>Generic Assessment Criteria </a:t>
                      </a:r>
                      <a:r>
                        <a:rPr lang="en-GB" sz="2000" b="0" i="0" dirty="0">
                          <a:effectLst/>
                          <a:highlight>
                            <a:srgbClr val="BFBFBF"/>
                          </a:highlight>
                          <a:latin typeface="Arial" panose="020B0604020202020204" pitchFamily="34" charset="0"/>
                        </a:rPr>
                        <a:t> </a:t>
                      </a:r>
                      <a:endParaRPr lang="en-GB" sz="2000" b="0" i="0" dirty="0">
                        <a:effectLst/>
                        <a:highlight>
                          <a:srgbClr val="BFBFBF"/>
                        </a:highlight>
                      </a:endParaRPr>
                    </a:p>
                  </a:txBody>
                  <a:tcPr anchor="ctr">
                    <a:lnL w="9525" cap="flat" cmpd="sng" algn="ctr">
                      <a:solidFill>
                        <a:srgbClr val="80C1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80C1DD"/>
                      </a:solidFill>
                      <a:prstDash val="solid"/>
                      <a:round/>
                      <a:headEnd type="none" w="med" len="med"/>
                      <a:tailEnd type="none" w="med" len="med"/>
                    </a:lnT>
                    <a:lnB w="9525" cap="flat" cmpd="sng" algn="ctr">
                      <a:solidFill>
                        <a:srgbClr val="A0C0DD"/>
                      </a:solidFill>
                      <a:prstDash val="solid"/>
                      <a:round/>
                      <a:headEnd type="none" w="med" len="med"/>
                      <a:tailEnd type="none" w="med" len="med"/>
                    </a:lnB>
                    <a:solidFill>
                      <a:srgbClr val="BFBFBF"/>
                    </a:solidFill>
                  </a:tcPr>
                </a:tc>
                <a:tc>
                  <a:txBody>
                    <a:bodyPr/>
                    <a:lstStyle/>
                    <a:p>
                      <a:pPr algn="ctr" rtl="0" fontAlgn="base"/>
                      <a:r>
                        <a:rPr lang="en-GB" sz="900" b="1" i="0">
                          <a:effectLst/>
                          <a:highlight>
                            <a:srgbClr val="BFBFBF"/>
                          </a:highlight>
                          <a:latin typeface="Arial" panose="020B0604020202020204" pitchFamily="34" charset="0"/>
                        </a:rPr>
                        <a:t>Marks available</a:t>
                      </a:r>
                      <a:r>
                        <a:rPr lang="en-GB" sz="900" b="0" i="0">
                          <a:effectLst/>
                          <a:highlight>
                            <a:srgbClr val="BFBFBF"/>
                          </a:highlight>
                          <a:latin typeface="Arial" panose="020B0604020202020204" pitchFamily="34" charset="0"/>
                        </a:rPr>
                        <a:t> </a:t>
                      </a:r>
                      <a:endParaRPr lang="en-GB" b="0" i="0">
                        <a:effectLst/>
                        <a:highlight>
                          <a:srgbClr val="BFBFBF"/>
                        </a:highlight>
                      </a:endParaRPr>
                    </a:p>
                  </a:txBody>
                  <a:tcPr>
                    <a:lnL w="9525" cap="flat" cmpd="sng" algn="ctr">
                      <a:solidFill>
                        <a:srgbClr val="00BA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00BADD"/>
                      </a:solidFill>
                      <a:prstDash val="solid"/>
                      <a:round/>
                      <a:headEnd type="none" w="med" len="med"/>
                      <a:tailEnd type="none" w="med" len="med"/>
                    </a:lnT>
                    <a:lnB w="9525" cap="flat" cmpd="sng" algn="ctr">
                      <a:solidFill>
                        <a:srgbClr val="A0BCDD"/>
                      </a:solidFill>
                      <a:prstDash val="solid"/>
                      <a:round/>
                      <a:headEnd type="none" w="med" len="med"/>
                      <a:tailEnd type="none" w="med" len="med"/>
                    </a:lnB>
                    <a:solidFill>
                      <a:srgbClr val="BFBFBF"/>
                    </a:solidFill>
                  </a:tcPr>
                </a:tc>
                <a:extLst>
                  <a:ext uri="{0D108BD9-81ED-4DB2-BD59-A6C34878D82A}">
                    <a16:rowId xmlns:a16="http://schemas.microsoft.com/office/drawing/2014/main" val="920406409"/>
                  </a:ext>
                </a:extLst>
              </a:tr>
              <a:tr h="442859">
                <a:tc>
                  <a:txBody>
                    <a:bodyPr/>
                    <a:lstStyle/>
                    <a:p>
                      <a:pPr algn="l" rtl="0" fontAlgn="base"/>
                      <a:r>
                        <a:rPr lang="en-GB" sz="1400" b="1" i="0" dirty="0">
                          <a:effectLst/>
                          <a:highlight>
                            <a:srgbClr val="D9D9D9"/>
                          </a:highlight>
                          <a:latin typeface="Arial" panose="020B0604020202020204" pitchFamily="34" charset="0"/>
                        </a:rPr>
                        <a:t>1. Engagement with Literature Skills</a:t>
                      </a:r>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p>
                      <a:pPr algn="l" rtl="0" fontAlgn="base"/>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txBody>
                  <a:tcPr>
                    <a:lnL w="9525" cap="flat" cmpd="sng" algn="ctr">
                      <a:solidFill>
                        <a:srgbClr val="A0C0DD"/>
                      </a:solidFill>
                      <a:prstDash val="solid"/>
                      <a:round/>
                      <a:headEnd type="none" w="med" len="med"/>
                      <a:tailEnd type="none" w="med" len="med"/>
                    </a:lnL>
                    <a:lnR w="9525" cap="flat" cmpd="sng" algn="ctr">
                      <a:solidFill>
                        <a:srgbClr val="A0BCDD"/>
                      </a:solidFill>
                      <a:prstDash val="solid"/>
                      <a:round/>
                      <a:headEnd type="none" w="med" len="med"/>
                      <a:tailEnd type="none" w="med" len="med"/>
                    </a:lnR>
                    <a:lnT w="9525" cap="flat" cmpd="sng" algn="ctr">
                      <a:solidFill>
                        <a:srgbClr val="A0C0DD"/>
                      </a:solidFill>
                      <a:prstDash val="solid"/>
                      <a:round/>
                      <a:headEnd type="none" w="med" len="med"/>
                      <a:tailEnd type="none" w="med" len="med"/>
                    </a:lnT>
                    <a:lnB w="9525" cap="flat" cmpd="sng" algn="ctr">
                      <a:solidFill>
                        <a:srgbClr val="40BFDD"/>
                      </a:solidFill>
                      <a:prstDash val="solid"/>
                      <a:round/>
                      <a:headEnd type="none" w="med" len="med"/>
                      <a:tailEnd type="none" w="med" len="med"/>
                    </a:lnB>
                    <a:solidFill>
                      <a:srgbClr val="D9D9D9"/>
                    </a:solidFill>
                  </a:tcPr>
                </a:tc>
                <a:tc>
                  <a:txBody>
                    <a:bodyPr/>
                    <a:lstStyle/>
                    <a:p>
                      <a:pPr algn="ctr" rtl="0" fontAlgn="base"/>
                      <a:r>
                        <a:rPr lang="en-GB" sz="1400" b="0" i="0">
                          <a:effectLst/>
                          <a:highlight>
                            <a:srgbClr val="D9D9D9"/>
                          </a:highlight>
                          <a:latin typeface="Arial" panose="020B0604020202020204" pitchFamily="34" charset="0"/>
                        </a:rPr>
                        <a:t> </a:t>
                      </a:r>
                    </a:p>
                  </a:txBody>
                  <a:tcPr>
                    <a:lnL w="9525" cap="flat" cmpd="sng" algn="ctr">
                      <a:solidFill>
                        <a:srgbClr val="A0BCDD"/>
                      </a:solidFill>
                      <a:prstDash val="solid"/>
                      <a:round/>
                      <a:headEnd type="none" w="med" len="med"/>
                      <a:tailEnd type="none" w="med" len="med"/>
                    </a:lnL>
                    <a:lnR w="9525" cap="flat" cmpd="sng" algn="ctr">
                      <a:solidFill>
                        <a:srgbClr val="A0BCDD"/>
                      </a:solidFill>
                      <a:prstDash val="solid"/>
                      <a:round/>
                      <a:headEnd type="none" w="med" len="med"/>
                      <a:tailEnd type="none" w="med" len="med"/>
                    </a:lnR>
                    <a:lnT w="9525" cap="flat" cmpd="sng" algn="ctr">
                      <a:solidFill>
                        <a:srgbClr val="A0BCDD"/>
                      </a:solidFill>
                      <a:prstDash val="solid"/>
                      <a:round/>
                      <a:headEnd type="none" w="med" len="med"/>
                      <a:tailEnd type="none" w="med" len="med"/>
                    </a:lnT>
                    <a:lnB w="9525" cap="flat" cmpd="sng" algn="ctr">
                      <a:solidFill>
                        <a:srgbClr val="00BADD"/>
                      </a:solidFill>
                      <a:prstDash val="solid"/>
                      <a:round/>
                      <a:headEnd type="none" w="med" len="med"/>
                      <a:tailEnd type="none" w="med" len="med"/>
                    </a:lnB>
                    <a:solidFill>
                      <a:srgbClr val="D9D9D9"/>
                    </a:solidFill>
                  </a:tcPr>
                </a:tc>
                <a:extLst>
                  <a:ext uri="{0D108BD9-81ED-4DB2-BD59-A6C34878D82A}">
                    <a16:rowId xmlns:a16="http://schemas.microsoft.com/office/drawing/2014/main" val="3319969038"/>
                  </a:ext>
                </a:extLst>
              </a:tr>
              <a:tr h="423604">
                <a:tc rowSpan="2">
                  <a:txBody>
                    <a:bodyPr/>
                    <a:lstStyle/>
                    <a:p>
                      <a:pPr algn="l" rtl="0" fontAlgn="base"/>
                      <a:endParaRPr lang="en-GB" sz="1400" b="0" i="0" dirty="0">
                        <a:effectLst/>
                      </a:endParaRPr>
                    </a:p>
                    <a:p>
                      <a:pPr algn="l" rtl="0" fontAlgn="base"/>
                      <a:r>
                        <a:rPr lang="en-GB" sz="1400" b="0" i="0" dirty="0">
                          <a:effectLst/>
                          <a:latin typeface="Arial" panose="020B0604020202020204" pitchFamily="34" charset="0"/>
                        </a:rPr>
                        <a:t> </a:t>
                      </a:r>
                      <a:endParaRPr lang="en-GB" sz="2400" b="0" i="0" dirty="0">
                        <a:effectLst/>
                      </a:endParaRPr>
                    </a:p>
                    <a:p>
                      <a:pPr algn="l" rtl="0" fontAlgn="base"/>
                      <a:r>
                        <a:rPr lang="en-GB" sz="2400" b="0" i="0" dirty="0">
                          <a:effectLst/>
                          <a:latin typeface="Arial" panose="020B0604020202020204" pitchFamily="34" charset="0"/>
                        </a:rPr>
                        <a:t>Scholarly material that is relevant to and focused on the task(s) set. </a:t>
                      </a:r>
                      <a:endParaRPr lang="en-GB" sz="2400" b="0" i="0" dirty="0">
                        <a:effectLst/>
                      </a:endParaRPr>
                    </a:p>
                  </a:txBody>
                  <a:tcPr>
                    <a:lnL w="9525" cap="flat" cmpd="sng" algn="ctr">
                      <a:solidFill>
                        <a:srgbClr val="40BF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40BFDD"/>
                      </a:solidFill>
                      <a:prstDash val="solid"/>
                      <a:round/>
                      <a:headEnd type="none" w="med" len="med"/>
                      <a:tailEnd type="none" w="med" len="med"/>
                    </a:lnT>
                    <a:lnB w="9525" cap="flat" cmpd="sng" algn="ctr">
                      <a:solidFill>
                        <a:srgbClr val="20D0DD"/>
                      </a:solidFill>
                      <a:prstDash val="solid"/>
                      <a:round/>
                      <a:headEnd type="none" w="med" len="med"/>
                      <a:tailEnd type="none" w="med" len="med"/>
                    </a:lnB>
                    <a:noFill/>
                  </a:tcPr>
                </a:tc>
                <a:tc>
                  <a:txBody>
                    <a:bodyPr/>
                    <a:lstStyle/>
                    <a:p>
                      <a:pPr algn="ctr" rtl="0" fontAlgn="base"/>
                      <a:r>
                        <a:rPr lang="en-GB" sz="1400" b="0" i="0">
                          <a:effectLst/>
                          <a:latin typeface="Arial" panose="020B0604020202020204" pitchFamily="34" charset="0"/>
                        </a:rPr>
                        <a:t> </a:t>
                      </a:r>
                    </a:p>
                  </a:txBody>
                  <a:tcPr>
                    <a:lnL w="9525" cap="flat" cmpd="sng" algn="ctr">
                      <a:solidFill>
                        <a:srgbClr val="00BA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00BADD"/>
                      </a:solidFill>
                      <a:prstDash val="solid"/>
                      <a:round/>
                      <a:headEnd type="none" w="med" len="med"/>
                      <a:tailEnd type="none" w="med" len="med"/>
                    </a:lnT>
                    <a:lnB>
                      <a:noFill/>
                    </a:lnB>
                    <a:noFill/>
                  </a:tcPr>
                </a:tc>
                <a:extLst>
                  <a:ext uri="{0D108BD9-81ED-4DB2-BD59-A6C34878D82A}">
                    <a16:rowId xmlns:a16="http://schemas.microsoft.com/office/drawing/2014/main" val="1486934589"/>
                  </a:ext>
                </a:extLst>
              </a:tr>
              <a:tr h="827954">
                <a:tc vMerge="1">
                  <a:txBody>
                    <a:bodyPr/>
                    <a:lstStyle/>
                    <a:p>
                      <a:endParaRPr lang="en-GB"/>
                    </a:p>
                  </a:txBody>
                  <a:tcPr/>
                </a:tc>
                <a:tc>
                  <a:txBody>
                    <a:bodyPr/>
                    <a:lstStyle/>
                    <a:p>
                      <a:pPr algn="ctr" rtl="0" fontAlgn="base"/>
                      <a:r>
                        <a:rPr lang="en-GB" sz="2000" b="0" i="0" dirty="0">
                          <a:effectLst/>
                          <a:latin typeface="Arial" panose="020B0604020202020204" pitchFamily="34" charset="0"/>
                        </a:rPr>
                        <a:t>10 </a:t>
                      </a:r>
                      <a:endParaRPr lang="en-GB" sz="2000" b="0" i="0" dirty="0">
                        <a:effectLst/>
                      </a:endParaRPr>
                    </a:p>
                  </a:txBody>
                  <a:tcPr>
                    <a:lnL w="9525" cap="flat" cmpd="sng" algn="ctr">
                      <a:solidFill>
                        <a:srgbClr val="00C5DD"/>
                      </a:solidFill>
                      <a:prstDash val="solid"/>
                      <a:round/>
                      <a:headEnd type="none" w="med" len="med"/>
                      <a:tailEnd type="none" w="med" len="med"/>
                    </a:lnL>
                    <a:lnR w="9525" cap="flat" cmpd="sng" algn="ctr">
                      <a:solidFill>
                        <a:srgbClr val="00C5DD"/>
                      </a:solidFill>
                      <a:prstDash val="solid"/>
                      <a:round/>
                      <a:headEnd type="none" w="med" len="med"/>
                      <a:tailEnd type="none" w="med" len="med"/>
                    </a:lnR>
                    <a:lnT>
                      <a:noFill/>
                    </a:lnT>
                    <a:lnB w="9525" cap="flat" cmpd="sng" algn="ctr">
                      <a:solidFill>
                        <a:srgbClr val="00CEDD"/>
                      </a:solidFill>
                      <a:prstDash val="solid"/>
                      <a:round/>
                      <a:headEnd type="none" w="med" len="med"/>
                      <a:tailEnd type="none" w="med" len="med"/>
                    </a:lnB>
                    <a:noFill/>
                  </a:tcPr>
                </a:tc>
                <a:extLst>
                  <a:ext uri="{0D108BD9-81ED-4DB2-BD59-A6C34878D82A}">
                    <a16:rowId xmlns:a16="http://schemas.microsoft.com/office/drawing/2014/main" val="1719046752"/>
                  </a:ext>
                </a:extLst>
              </a:tr>
              <a:tr h="442859">
                <a:tc>
                  <a:txBody>
                    <a:bodyPr/>
                    <a:lstStyle/>
                    <a:p>
                      <a:pPr algn="l" rtl="0" fontAlgn="base"/>
                      <a:r>
                        <a:rPr lang="en-GB" sz="1400" b="1" i="0" dirty="0">
                          <a:effectLst/>
                          <a:highlight>
                            <a:srgbClr val="D9D9D9"/>
                          </a:highlight>
                          <a:latin typeface="Arial" panose="020B0604020202020204" pitchFamily="34" charset="0"/>
                        </a:rPr>
                        <a:t>2. Knowledge and Understanding Skills</a:t>
                      </a:r>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p>
                      <a:pPr algn="l" rtl="0" fontAlgn="base"/>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txBody>
                  <a:tcPr>
                    <a:lnL w="9525" cap="flat" cmpd="sng" algn="ctr">
                      <a:solidFill>
                        <a:srgbClr val="20D0DD"/>
                      </a:solidFill>
                      <a:prstDash val="solid"/>
                      <a:round/>
                      <a:headEnd type="none" w="med" len="med"/>
                      <a:tailEnd type="none" w="med" len="med"/>
                    </a:lnL>
                    <a:lnR w="9525" cap="flat" cmpd="sng" algn="ctr">
                      <a:solidFill>
                        <a:srgbClr val="00CEDD"/>
                      </a:solidFill>
                      <a:prstDash val="solid"/>
                      <a:round/>
                      <a:headEnd type="none" w="med" len="med"/>
                      <a:tailEnd type="none" w="med" len="med"/>
                    </a:lnR>
                    <a:lnT w="9525" cap="flat" cmpd="sng" algn="ctr">
                      <a:solidFill>
                        <a:srgbClr val="20D0DD"/>
                      </a:solidFill>
                      <a:prstDash val="solid"/>
                      <a:round/>
                      <a:headEnd type="none" w="med" len="med"/>
                      <a:tailEnd type="none" w="med" len="med"/>
                    </a:lnT>
                    <a:lnB w="9525" cap="flat" cmpd="sng" algn="ctr">
                      <a:solidFill>
                        <a:srgbClr val="40CCDD"/>
                      </a:solidFill>
                      <a:prstDash val="solid"/>
                      <a:round/>
                      <a:headEnd type="none" w="med" len="med"/>
                      <a:tailEnd type="none" w="med" len="med"/>
                    </a:lnB>
                    <a:solidFill>
                      <a:srgbClr val="D9D9D9"/>
                    </a:solidFill>
                  </a:tcPr>
                </a:tc>
                <a:tc>
                  <a:txBody>
                    <a:bodyPr/>
                    <a:lstStyle/>
                    <a:p>
                      <a:pPr algn="ctr" rtl="0" fontAlgn="base"/>
                      <a:r>
                        <a:rPr lang="en-GB" sz="1400" b="0" i="0">
                          <a:effectLst/>
                          <a:highlight>
                            <a:srgbClr val="D9D9D9"/>
                          </a:highlight>
                          <a:latin typeface="Arial" panose="020B0604020202020204" pitchFamily="34" charset="0"/>
                        </a:rPr>
                        <a:t> </a:t>
                      </a:r>
                    </a:p>
                  </a:txBody>
                  <a:tcPr>
                    <a:lnL w="9525" cap="flat" cmpd="sng" algn="ctr">
                      <a:solidFill>
                        <a:srgbClr val="00CEDD"/>
                      </a:solidFill>
                      <a:prstDash val="solid"/>
                      <a:round/>
                      <a:headEnd type="none" w="med" len="med"/>
                      <a:tailEnd type="none" w="med" len="med"/>
                    </a:lnL>
                    <a:lnR w="9525" cap="flat" cmpd="sng" algn="ctr">
                      <a:solidFill>
                        <a:srgbClr val="00CEDD"/>
                      </a:solidFill>
                      <a:prstDash val="solid"/>
                      <a:round/>
                      <a:headEnd type="none" w="med" len="med"/>
                      <a:tailEnd type="none" w="med" len="med"/>
                    </a:lnR>
                    <a:lnT w="9525" cap="flat" cmpd="sng" algn="ctr">
                      <a:solidFill>
                        <a:srgbClr val="00CEDD"/>
                      </a:solidFill>
                      <a:prstDash val="solid"/>
                      <a:round/>
                      <a:headEnd type="none" w="med" len="med"/>
                      <a:tailEnd type="none" w="med" len="med"/>
                    </a:lnT>
                    <a:lnB w="9525" cap="flat" cmpd="sng" algn="ctr">
                      <a:solidFill>
                        <a:srgbClr val="C0C9DD"/>
                      </a:solidFill>
                      <a:prstDash val="solid"/>
                      <a:round/>
                      <a:headEnd type="none" w="med" len="med"/>
                      <a:tailEnd type="none" w="med" len="med"/>
                    </a:lnB>
                    <a:solidFill>
                      <a:srgbClr val="D9D9D9"/>
                    </a:solidFill>
                  </a:tcPr>
                </a:tc>
                <a:extLst>
                  <a:ext uri="{0D108BD9-81ED-4DB2-BD59-A6C34878D82A}">
                    <a16:rowId xmlns:a16="http://schemas.microsoft.com/office/drawing/2014/main" val="2961806699"/>
                  </a:ext>
                </a:extLst>
              </a:tr>
              <a:tr h="423604">
                <a:tc rowSpan="2">
                  <a:txBody>
                    <a:bodyPr/>
                    <a:lstStyle/>
                    <a:p>
                      <a:pPr algn="l" rtl="0" fontAlgn="base"/>
                      <a:endParaRPr lang="en-GB" sz="2400" b="0" i="0" dirty="0">
                        <a:effectLst/>
                      </a:endParaRPr>
                    </a:p>
                    <a:p>
                      <a:pPr algn="l" rtl="0" fontAlgn="base"/>
                      <a:r>
                        <a:rPr lang="en-GB" sz="2400" b="0" i="0" dirty="0">
                          <a:effectLst/>
                          <a:latin typeface="Arial" panose="020B0604020202020204" pitchFamily="34" charset="0"/>
                        </a:rPr>
                        <a:t>Critically evaluate the influences of historical and current children and young people and/or communities (</a:t>
                      </a:r>
                      <a:r>
                        <a:rPr lang="en-GB" sz="2400" b="0" i="0" dirty="0" err="1">
                          <a:effectLst/>
                          <a:latin typeface="Arial" panose="020B0604020202020204" pitchFamily="34" charset="0"/>
                        </a:rPr>
                        <a:t>CYPC</a:t>
                      </a:r>
                      <a:r>
                        <a:rPr lang="en-GB" sz="2400" b="0" i="0" dirty="0">
                          <a:effectLst/>
                          <a:latin typeface="Arial" panose="020B0604020202020204" pitchFamily="34" charset="0"/>
                        </a:rPr>
                        <a:t>) policy contexts </a:t>
                      </a:r>
                      <a:endParaRPr lang="en-GB" sz="2400" b="0" i="0" dirty="0">
                        <a:effectLst/>
                      </a:endParaRPr>
                    </a:p>
                  </a:txBody>
                  <a:tcPr>
                    <a:lnL w="9525" cap="flat" cmpd="sng" algn="ctr">
                      <a:solidFill>
                        <a:srgbClr val="40CCDD"/>
                      </a:solidFill>
                      <a:prstDash val="solid"/>
                      <a:round/>
                      <a:headEnd type="none" w="med" len="med"/>
                      <a:tailEnd type="none" w="med" len="med"/>
                    </a:lnL>
                    <a:lnR w="9525" cap="flat" cmpd="sng" algn="ctr">
                      <a:solidFill>
                        <a:srgbClr val="C0C9DD"/>
                      </a:solidFill>
                      <a:prstDash val="solid"/>
                      <a:round/>
                      <a:headEnd type="none" w="med" len="med"/>
                      <a:tailEnd type="none" w="med" len="med"/>
                    </a:lnR>
                    <a:lnT w="9525" cap="flat" cmpd="sng" algn="ctr">
                      <a:solidFill>
                        <a:srgbClr val="40CCDD"/>
                      </a:solidFill>
                      <a:prstDash val="solid"/>
                      <a:round/>
                      <a:headEnd type="none" w="med" len="med"/>
                      <a:tailEnd type="none" w="med" len="med"/>
                    </a:lnT>
                    <a:lnB>
                      <a:noFill/>
                    </a:lnB>
                    <a:noFill/>
                  </a:tcPr>
                </a:tc>
                <a:tc>
                  <a:txBody>
                    <a:bodyPr/>
                    <a:lstStyle/>
                    <a:p>
                      <a:pPr algn="ctr" rtl="0" fontAlgn="base"/>
                      <a:r>
                        <a:rPr lang="en-GB" sz="1400" b="0" i="0" dirty="0">
                          <a:effectLst/>
                          <a:latin typeface="Arial" panose="020B0604020202020204" pitchFamily="34" charset="0"/>
                        </a:rPr>
                        <a:t> </a:t>
                      </a:r>
                    </a:p>
                  </a:txBody>
                  <a:tcPr>
                    <a:lnL w="9525" cap="flat" cmpd="sng" algn="ctr">
                      <a:solidFill>
                        <a:srgbClr val="C0C9DD"/>
                      </a:solidFill>
                      <a:prstDash val="solid"/>
                      <a:round/>
                      <a:headEnd type="none" w="med" len="med"/>
                      <a:tailEnd type="none" w="med" len="med"/>
                    </a:lnL>
                    <a:lnR w="9525" cap="flat" cmpd="sng" algn="ctr">
                      <a:solidFill>
                        <a:srgbClr val="C0C9DD"/>
                      </a:solidFill>
                      <a:prstDash val="solid"/>
                      <a:round/>
                      <a:headEnd type="none" w="med" len="med"/>
                      <a:tailEnd type="none" w="med" len="med"/>
                    </a:lnR>
                    <a:lnT w="9525" cap="flat" cmpd="sng" algn="ctr">
                      <a:solidFill>
                        <a:srgbClr val="C0C9DD"/>
                      </a:solidFill>
                      <a:prstDash val="solid"/>
                      <a:round/>
                      <a:headEnd type="none" w="med" len="med"/>
                      <a:tailEnd type="none" w="med" len="med"/>
                    </a:lnT>
                    <a:lnB>
                      <a:noFill/>
                    </a:lnB>
                    <a:noFill/>
                  </a:tcPr>
                </a:tc>
                <a:extLst>
                  <a:ext uri="{0D108BD9-81ED-4DB2-BD59-A6C34878D82A}">
                    <a16:rowId xmlns:a16="http://schemas.microsoft.com/office/drawing/2014/main" val="2843952146"/>
                  </a:ext>
                </a:extLst>
              </a:tr>
              <a:tr h="924228">
                <a:tc vMerge="1">
                  <a:txBody>
                    <a:bodyPr/>
                    <a:lstStyle/>
                    <a:p>
                      <a:endParaRPr lang="en-GB"/>
                    </a:p>
                  </a:txBody>
                  <a:tcPr/>
                </a:tc>
                <a:tc>
                  <a:txBody>
                    <a:bodyPr/>
                    <a:lstStyle/>
                    <a:p>
                      <a:pPr algn="ctr" rtl="0" fontAlgn="base"/>
                      <a:r>
                        <a:rPr lang="en-GB" sz="2400" b="0" i="0" dirty="0">
                          <a:effectLst/>
                          <a:latin typeface="Arial" panose="020B0604020202020204" pitchFamily="34" charset="0"/>
                        </a:rPr>
                        <a:t>40 </a:t>
                      </a:r>
                      <a:endParaRPr lang="en-GB" sz="2400" b="0" i="0" dirty="0">
                        <a:effectLst/>
                      </a:endParaRPr>
                    </a:p>
                  </a:txBody>
                  <a:tcPr>
                    <a:lnL w="9525" cap="flat" cmpd="sng" algn="ctr">
                      <a:solidFill>
                        <a:srgbClr val="60CADD"/>
                      </a:solidFill>
                      <a:prstDash val="solid"/>
                      <a:round/>
                      <a:headEnd type="none" w="med" len="med"/>
                      <a:tailEnd type="none" w="med" len="med"/>
                    </a:lnL>
                    <a:lnR w="9525" cap="flat" cmpd="sng" algn="ctr">
                      <a:solidFill>
                        <a:srgbClr val="60CADD"/>
                      </a:solidFill>
                      <a:prstDash val="solid"/>
                      <a:round/>
                      <a:headEnd type="none" w="med" len="med"/>
                      <a:tailEnd type="none" w="med" len="med"/>
                    </a:lnR>
                    <a:lnT>
                      <a:noFill/>
                    </a:lnT>
                    <a:lnB w="9525" cap="flat" cmpd="sng" algn="ctr">
                      <a:solidFill>
                        <a:srgbClr val="60CADD"/>
                      </a:solidFill>
                      <a:prstDash val="solid"/>
                      <a:round/>
                      <a:headEnd type="none" w="med" len="med"/>
                      <a:tailEnd type="none" w="med" len="med"/>
                    </a:lnB>
                    <a:noFill/>
                  </a:tcPr>
                </a:tc>
                <a:extLst>
                  <a:ext uri="{0D108BD9-81ED-4DB2-BD59-A6C34878D82A}">
                    <a16:rowId xmlns:a16="http://schemas.microsoft.com/office/drawing/2014/main" val="498353510"/>
                  </a:ext>
                </a:extLst>
              </a:tr>
            </a:tbl>
          </a:graphicData>
        </a:graphic>
      </p:graphicFrame>
      <p:pic>
        <p:nvPicPr>
          <p:cNvPr id="3" name="Audio 2">
            <a:hlinkClick r:id="" action="ppaction://media"/>
            <a:extLst>
              <a:ext uri="{FF2B5EF4-FFF2-40B4-BE49-F238E27FC236}">
                <a16:creationId xmlns:a16="http://schemas.microsoft.com/office/drawing/2014/main" id="{8E52F890-1851-8B89-E6E0-045FA57DEAE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2923404"/>
      </p:ext>
    </p:extLst>
  </p:cSld>
  <p:clrMapOvr>
    <a:masterClrMapping/>
  </p:clrMapOvr>
  <mc:AlternateContent xmlns:mc="http://schemas.openxmlformats.org/markup-compatibility/2006" xmlns:p14="http://schemas.microsoft.com/office/powerpoint/2010/main">
    <mc:Choice Requires="p14">
      <p:transition spd="slow" p14:dur="2000" advTm="95305"/>
    </mc:Choice>
    <mc:Fallback xmlns="">
      <p:transition spd="slow" advTm="95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28730010-ECC1-7771-DDE3-6188FC23B301}"/>
              </a:ext>
            </a:extLst>
          </p:cNvPr>
          <p:cNvGraphicFramePr>
            <a:graphicFrameLocks noGrp="1"/>
          </p:cNvGraphicFramePr>
          <p:nvPr>
            <p:extLst>
              <p:ext uri="{D42A27DB-BD31-4B8C-83A1-F6EECF244321}">
                <p14:modId xmlns:p14="http://schemas.microsoft.com/office/powerpoint/2010/main" val="2898202747"/>
              </p:ext>
            </p:extLst>
          </p:nvPr>
        </p:nvGraphicFramePr>
        <p:xfrm>
          <a:off x="270933" y="239553"/>
          <a:ext cx="11684000" cy="5179113"/>
        </p:xfrm>
        <a:graphic>
          <a:graphicData uri="http://schemas.openxmlformats.org/drawingml/2006/table">
            <a:tbl>
              <a:tblPr/>
              <a:tblGrid>
                <a:gridCol w="9644499">
                  <a:extLst>
                    <a:ext uri="{9D8B030D-6E8A-4147-A177-3AD203B41FA5}">
                      <a16:colId xmlns:a16="http://schemas.microsoft.com/office/drawing/2014/main" val="3190015967"/>
                    </a:ext>
                  </a:extLst>
                </a:gridCol>
                <a:gridCol w="2039501">
                  <a:extLst>
                    <a:ext uri="{9D8B030D-6E8A-4147-A177-3AD203B41FA5}">
                      <a16:colId xmlns:a16="http://schemas.microsoft.com/office/drawing/2014/main" val="3579023698"/>
                    </a:ext>
                  </a:extLst>
                </a:gridCol>
              </a:tblGrid>
              <a:tr h="524756">
                <a:tc>
                  <a:txBody>
                    <a:bodyPr/>
                    <a:lstStyle/>
                    <a:p>
                      <a:pPr algn="l" rtl="0" fontAlgn="base"/>
                      <a:r>
                        <a:rPr lang="en-GB" sz="1000" b="1" i="0">
                          <a:effectLst/>
                          <a:highlight>
                            <a:srgbClr val="D9D9D9"/>
                          </a:highlight>
                          <a:latin typeface="Arial" panose="020B0604020202020204" pitchFamily="34" charset="0"/>
                        </a:rPr>
                        <a:t>3. Cognitive and Intellectual Skills</a:t>
                      </a:r>
                      <a:r>
                        <a:rPr lang="en-GB" sz="1000" b="0" i="0">
                          <a:effectLst/>
                          <a:highlight>
                            <a:srgbClr val="D9D9D9"/>
                          </a:highlight>
                          <a:latin typeface="Arial" panose="020B0604020202020204" pitchFamily="34" charset="0"/>
                        </a:rPr>
                        <a:t> </a:t>
                      </a:r>
                      <a:endParaRPr lang="en-GB" b="0" i="0">
                        <a:effectLst/>
                        <a:highlight>
                          <a:srgbClr val="D9D9D9"/>
                        </a:highlight>
                      </a:endParaRPr>
                    </a:p>
                    <a:p>
                      <a:pPr algn="l" rtl="0" fontAlgn="base"/>
                      <a:r>
                        <a:rPr lang="en-GB" sz="700" b="0" i="0">
                          <a:effectLst/>
                          <a:highlight>
                            <a:srgbClr val="D9D9D9"/>
                          </a:highlight>
                          <a:latin typeface="Arial" panose="020B0604020202020204" pitchFamily="34" charset="0"/>
                        </a:rPr>
                        <a:t> </a:t>
                      </a:r>
                      <a:endParaRPr lang="en-GB" b="0" i="0">
                        <a:effectLst/>
                        <a:highlight>
                          <a:srgbClr val="D9D9D9"/>
                        </a:highlight>
                      </a:endParaRPr>
                    </a:p>
                  </a:txBody>
                  <a:tcPr>
                    <a:lnL w="9525" cap="flat" cmpd="sng" algn="ctr">
                      <a:solidFill>
                        <a:srgbClr val="2053DE"/>
                      </a:solidFill>
                      <a:prstDash val="solid"/>
                      <a:round/>
                      <a:headEnd type="none" w="med" len="med"/>
                      <a:tailEnd type="none" w="med" len="med"/>
                    </a:lnL>
                    <a:lnR w="9525" cap="flat" cmpd="sng" algn="ctr">
                      <a:solidFill>
                        <a:srgbClr val="A057DE"/>
                      </a:solidFill>
                      <a:prstDash val="solid"/>
                      <a:round/>
                      <a:headEnd type="none" w="med" len="med"/>
                      <a:tailEnd type="none" w="med" len="med"/>
                    </a:lnR>
                    <a:lnT w="9525" cap="flat" cmpd="sng" algn="ctr">
                      <a:solidFill>
                        <a:srgbClr val="2053DE"/>
                      </a:solidFill>
                      <a:prstDash val="solid"/>
                      <a:round/>
                      <a:headEnd type="none" w="med" len="med"/>
                      <a:tailEnd type="none" w="med" len="med"/>
                    </a:lnT>
                    <a:lnB w="9525" cap="flat" cmpd="sng" algn="ctr">
                      <a:solidFill>
                        <a:srgbClr val="E054DE"/>
                      </a:solidFill>
                      <a:prstDash val="solid"/>
                      <a:round/>
                      <a:headEnd type="none" w="med" len="med"/>
                      <a:tailEnd type="none" w="med" len="med"/>
                    </a:lnB>
                    <a:solidFill>
                      <a:srgbClr val="D9D9D9"/>
                    </a:solidFill>
                  </a:tcPr>
                </a:tc>
                <a:tc>
                  <a:txBody>
                    <a:bodyPr/>
                    <a:lstStyle/>
                    <a:p>
                      <a:pPr algn="ctr" rtl="0" fontAlgn="base"/>
                      <a:r>
                        <a:rPr lang="en-GB" sz="1600" b="0" i="0">
                          <a:effectLst/>
                          <a:highlight>
                            <a:srgbClr val="D9D9D9"/>
                          </a:highlight>
                          <a:latin typeface="Arial" panose="020B0604020202020204" pitchFamily="34" charset="0"/>
                        </a:rPr>
                        <a:t> </a:t>
                      </a:r>
                    </a:p>
                  </a:txBody>
                  <a:tcPr>
                    <a:lnL w="9525" cap="flat" cmpd="sng" algn="ctr">
                      <a:solidFill>
                        <a:srgbClr val="A057DE"/>
                      </a:solidFill>
                      <a:prstDash val="solid"/>
                      <a:round/>
                      <a:headEnd type="none" w="med" len="med"/>
                      <a:tailEnd type="none" w="med" len="med"/>
                    </a:lnL>
                    <a:lnR w="9525" cap="flat" cmpd="sng" algn="ctr">
                      <a:solidFill>
                        <a:srgbClr val="A057DE"/>
                      </a:solidFill>
                      <a:prstDash val="solid"/>
                      <a:round/>
                      <a:headEnd type="none" w="med" len="med"/>
                      <a:tailEnd type="none" w="med" len="med"/>
                    </a:lnR>
                    <a:lnT w="9525" cap="flat" cmpd="sng" algn="ctr">
                      <a:solidFill>
                        <a:srgbClr val="A057DE"/>
                      </a:solidFill>
                      <a:prstDash val="solid"/>
                      <a:round/>
                      <a:headEnd type="none" w="med" len="med"/>
                      <a:tailEnd type="none" w="med" len="med"/>
                    </a:lnT>
                    <a:lnB w="9525" cap="flat" cmpd="sng" algn="ctr">
                      <a:solidFill>
                        <a:srgbClr val="4055DE"/>
                      </a:solidFill>
                      <a:prstDash val="solid"/>
                      <a:round/>
                      <a:headEnd type="none" w="med" len="med"/>
                      <a:tailEnd type="none" w="med" len="med"/>
                    </a:lnB>
                    <a:solidFill>
                      <a:srgbClr val="D9D9D9"/>
                    </a:solidFill>
                  </a:tcPr>
                </a:tc>
                <a:extLst>
                  <a:ext uri="{0D108BD9-81ED-4DB2-BD59-A6C34878D82A}">
                    <a16:rowId xmlns:a16="http://schemas.microsoft.com/office/drawing/2014/main" val="2391989927"/>
                  </a:ext>
                </a:extLst>
              </a:tr>
              <a:tr h="501940">
                <a:tc rowSpan="2">
                  <a:txBody>
                    <a:bodyPr/>
                    <a:lstStyle/>
                    <a:p>
                      <a:pPr algn="l" rtl="0" fontAlgn="base"/>
                      <a:r>
                        <a:rPr lang="en-GB" sz="700" b="0" i="0" dirty="0">
                          <a:effectLst/>
                          <a:latin typeface="Arial" panose="020B0604020202020204" pitchFamily="34" charset="0"/>
                        </a:rPr>
                        <a:t> </a:t>
                      </a:r>
                    </a:p>
                    <a:p>
                      <a:pPr algn="l" rtl="0" fontAlgn="base"/>
                      <a:r>
                        <a:rPr lang="en-GB" sz="1200" b="0" i="0" dirty="0">
                          <a:effectLst/>
                          <a:latin typeface="Arial" panose="020B0604020202020204" pitchFamily="34" charset="0"/>
                        </a:rPr>
                        <a:t> </a:t>
                      </a:r>
                      <a:endParaRPr lang="en-GB" b="0" i="0" dirty="0">
                        <a:effectLst/>
                      </a:endParaRPr>
                    </a:p>
                    <a:p>
                      <a:pPr algn="l" rtl="0" fontAlgn="base"/>
                      <a:r>
                        <a:rPr lang="en-GB" sz="2000" b="0" i="0" dirty="0">
                          <a:effectLst/>
                          <a:latin typeface="Arial" panose="020B0604020202020204" pitchFamily="34" charset="0"/>
                        </a:rPr>
                        <a:t>Analyse the general enablers and barriers that exist in translating policy into practice in </a:t>
                      </a:r>
                      <a:r>
                        <a:rPr lang="en-GB" sz="2000" b="0" i="0" dirty="0" err="1">
                          <a:effectLst/>
                          <a:latin typeface="Arial" panose="020B0604020202020204" pitchFamily="34" charset="0"/>
                        </a:rPr>
                        <a:t>CYPC</a:t>
                      </a:r>
                      <a:r>
                        <a:rPr lang="en-GB" sz="2000" b="0" i="0" dirty="0">
                          <a:effectLst/>
                          <a:latin typeface="Arial" panose="020B0604020202020204" pitchFamily="34" charset="0"/>
                        </a:rPr>
                        <a:t> contexts. </a:t>
                      </a:r>
                      <a:endParaRPr lang="en-GB" sz="2000" b="0" i="0" dirty="0">
                        <a:effectLst/>
                      </a:endParaRPr>
                    </a:p>
                    <a:p>
                      <a:pPr algn="l" rtl="0" fontAlgn="base"/>
                      <a:r>
                        <a:rPr lang="en-GB" sz="2000" b="0" i="0" dirty="0">
                          <a:effectLst/>
                          <a:latin typeface="Arial" panose="020B0604020202020204" pitchFamily="34" charset="0"/>
                        </a:rPr>
                        <a:t> </a:t>
                      </a:r>
                      <a:endParaRPr lang="en-GB" sz="2000" b="0" i="0" dirty="0">
                        <a:effectLst/>
                      </a:endParaRPr>
                    </a:p>
                    <a:p>
                      <a:pPr algn="l" rtl="0" fontAlgn="base"/>
                      <a:r>
                        <a:rPr lang="en-GB" sz="700" b="0" i="0" dirty="0">
                          <a:effectLst/>
                          <a:latin typeface="Arial" panose="020B0604020202020204" pitchFamily="34" charset="0"/>
                        </a:rPr>
                        <a:t> </a:t>
                      </a:r>
                      <a:endParaRPr lang="en-GB" b="0" i="0" dirty="0">
                        <a:effectLst/>
                      </a:endParaRPr>
                    </a:p>
                  </a:txBody>
                  <a:tcPr>
                    <a:lnL w="9525" cap="flat" cmpd="sng" algn="ctr">
                      <a:solidFill>
                        <a:srgbClr val="E054DE"/>
                      </a:solidFill>
                      <a:prstDash val="solid"/>
                      <a:round/>
                      <a:headEnd type="none" w="med" len="med"/>
                      <a:tailEnd type="none" w="med" len="med"/>
                    </a:lnL>
                    <a:lnR w="9525" cap="flat" cmpd="sng" algn="ctr">
                      <a:solidFill>
                        <a:srgbClr val="4055DE"/>
                      </a:solidFill>
                      <a:prstDash val="solid"/>
                      <a:round/>
                      <a:headEnd type="none" w="med" len="med"/>
                      <a:tailEnd type="none" w="med" len="med"/>
                    </a:lnR>
                    <a:lnT w="9525" cap="flat" cmpd="sng" algn="ctr">
                      <a:solidFill>
                        <a:srgbClr val="E054DE"/>
                      </a:solidFill>
                      <a:prstDash val="solid"/>
                      <a:round/>
                      <a:headEnd type="none" w="med" len="med"/>
                      <a:tailEnd type="none" w="med" len="med"/>
                    </a:lnT>
                    <a:lnB w="9525" cap="flat" cmpd="sng" algn="ctr">
                      <a:solidFill>
                        <a:srgbClr val="8057DD"/>
                      </a:solidFill>
                      <a:prstDash val="solid"/>
                      <a:round/>
                      <a:headEnd type="none" w="med" len="med"/>
                      <a:tailEnd type="none" w="med" len="med"/>
                    </a:lnB>
                    <a:noFill/>
                  </a:tcPr>
                </a:tc>
                <a:tc>
                  <a:txBody>
                    <a:bodyPr/>
                    <a:lstStyle/>
                    <a:p>
                      <a:pPr algn="ctr" rtl="0" fontAlgn="base"/>
                      <a:r>
                        <a:rPr lang="en-GB" sz="1600" b="0" i="0">
                          <a:effectLst/>
                          <a:latin typeface="Arial" panose="020B0604020202020204" pitchFamily="34" charset="0"/>
                        </a:rPr>
                        <a:t> </a:t>
                      </a:r>
                    </a:p>
                  </a:txBody>
                  <a:tcPr>
                    <a:lnL w="9525" cap="flat" cmpd="sng" algn="ctr">
                      <a:solidFill>
                        <a:srgbClr val="4055DE"/>
                      </a:solidFill>
                      <a:prstDash val="solid"/>
                      <a:round/>
                      <a:headEnd type="none" w="med" len="med"/>
                      <a:tailEnd type="none" w="med" len="med"/>
                    </a:lnL>
                    <a:lnR w="9525" cap="flat" cmpd="sng" algn="ctr">
                      <a:solidFill>
                        <a:srgbClr val="4055DE"/>
                      </a:solidFill>
                      <a:prstDash val="solid"/>
                      <a:round/>
                      <a:headEnd type="none" w="med" len="med"/>
                      <a:tailEnd type="none" w="med" len="med"/>
                    </a:lnR>
                    <a:lnT w="9525" cap="flat" cmpd="sng" algn="ctr">
                      <a:solidFill>
                        <a:srgbClr val="4055DE"/>
                      </a:solidFill>
                      <a:prstDash val="solid"/>
                      <a:round/>
                      <a:headEnd type="none" w="med" len="med"/>
                      <a:tailEnd type="none" w="med" len="med"/>
                    </a:lnT>
                    <a:lnB>
                      <a:noFill/>
                    </a:lnB>
                    <a:noFill/>
                  </a:tcPr>
                </a:tc>
                <a:extLst>
                  <a:ext uri="{0D108BD9-81ED-4DB2-BD59-A6C34878D82A}">
                    <a16:rowId xmlns:a16="http://schemas.microsoft.com/office/drawing/2014/main" val="93109035"/>
                  </a:ext>
                </a:extLst>
              </a:tr>
              <a:tr h="935435">
                <a:tc vMerge="1">
                  <a:txBody>
                    <a:bodyPr/>
                    <a:lstStyle/>
                    <a:p>
                      <a:endParaRPr lang="en-GB"/>
                    </a:p>
                  </a:txBody>
                  <a:tcPr/>
                </a:tc>
                <a:tc>
                  <a:txBody>
                    <a:bodyPr/>
                    <a:lstStyle/>
                    <a:p>
                      <a:pPr algn="ctr" rtl="0" fontAlgn="base"/>
                      <a:r>
                        <a:rPr lang="en-GB" sz="2000" b="0" i="0">
                          <a:effectLst/>
                          <a:latin typeface="Arial" panose="020B0604020202020204" pitchFamily="34" charset="0"/>
                        </a:rPr>
                        <a:t>20 </a:t>
                      </a:r>
                      <a:endParaRPr lang="en-GB" sz="2000" b="0" i="0">
                        <a:effectLst/>
                      </a:endParaRPr>
                    </a:p>
                  </a:txBody>
                  <a:tcPr>
                    <a:lnL w="9525" cap="flat" cmpd="sng" algn="ctr">
                      <a:solidFill>
                        <a:srgbClr val="0058DE"/>
                      </a:solidFill>
                      <a:prstDash val="solid"/>
                      <a:round/>
                      <a:headEnd type="none" w="med" len="med"/>
                      <a:tailEnd type="none" w="med" len="med"/>
                    </a:lnL>
                    <a:lnR w="9525" cap="flat" cmpd="sng" algn="ctr">
                      <a:solidFill>
                        <a:srgbClr val="0058DE"/>
                      </a:solidFill>
                      <a:prstDash val="solid"/>
                      <a:round/>
                      <a:headEnd type="none" w="med" len="med"/>
                      <a:tailEnd type="none" w="med" len="med"/>
                    </a:lnR>
                    <a:lnT>
                      <a:noFill/>
                    </a:lnT>
                    <a:lnB w="9525" cap="flat" cmpd="sng" algn="ctr">
                      <a:solidFill>
                        <a:srgbClr val="0053DD"/>
                      </a:solidFill>
                      <a:prstDash val="solid"/>
                      <a:round/>
                      <a:headEnd type="none" w="med" len="med"/>
                      <a:tailEnd type="none" w="med" len="med"/>
                    </a:lnB>
                    <a:noFill/>
                  </a:tcPr>
                </a:tc>
                <a:extLst>
                  <a:ext uri="{0D108BD9-81ED-4DB2-BD59-A6C34878D82A}">
                    <a16:rowId xmlns:a16="http://schemas.microsoft.com/office/drawing/2014/main" val="3086585593"/>
                  </a:ext>
                </a:extLst>
              </a:tr>
              <a:tr h="524756">
                <a:tc>
                  <a:txBody>
                    <a:bodyPr/>
                    <a:lstStyle/>
                    <a:p>
                      <a:pPr algn="l" rtl="0" fontAlgn="base"/>
                      <a:r>
                        <a:rPr lang="en-GB" sz="1000" b="1" i="0" dirty="0">
                          <a:effectLst/>
                          <a:highlight>
                            <a:srgbClr val="D9D9D9"/>
                          </a:highlight>
                          <a:latin typeface="Arial" panose="020B0604020202020204" pitchFamily="34" charset="0"/>
                        </a:rPr>
                        <a:t>4. Practical Application Skills</a:t>
                      </a:r>
                      <a:r>
                        <a:rPr lang="en-GB" sz="1000" b="0" i="0" dirty="0">
                          <a:effectLst/>
                          <a:highlight>
                            <a:srgbClr val="D9D9D9"/>
                          </a:highlight>
                          <a:latin typeface="Arial" panose="020B0604020202020204" pitchFamily="34" charset="0"/>
                        </a:rPr>
                        <a:t> </a:t>
                      </a:r>
                      <a:endParaRPr lang="en-GB" b="0" i="0" dirty="0">
                        <a:effectLst/>
                        <a:highlight>
                          <a:srgbClr val="D9D9D9"/>
                        </a:highlight>
                      </a:endParaRPr>
                    </a:p>
                    <a:p>
                      <a:pPr algn="l" rtl="0" fontAlgn="base"/>
                      <a:r>
                        <a:rPr lang="en-GB" sz="700" b="0" i="0" dirty="0">
                          <a:effectLst/>
                          <a:highlight>
                            <a:srgbClr val="D9D9D9"/>
                          </a:highlight>
                          <a:latin typeface="Arial" panose="020B0604020202020204" pitchFamily="34" charset="0"/>
                        </a:rPr>
                        <a:t> </a:t>
                      </a:r>
                      <a:endParaRPr lang="en-GB" b="0" i="0" dirty="0">
                        <a:effectLst/>
                        <a:highlight>
                          <a:srgbClr val="D9D9D9"/>
                        </a:highlight>
                      </a:endParaRPr>
                    </a:p>
                  </a:txBody>
                  <a:tcPr>
                    <a:lnL w="9525" cap="flat" cmpd="sng" algn="ctr">
                      <a:solidFill>
                        <a:srgbClr val="8057DD"/>
                      </a:solidFill>
                      <a:prstDash val="solid"/>
                      <a:round/>
                      <a:headEnd type="none" w="med" len="med"/>
                      <a:tailEnd type="none" w="med" len="med"/>
                    </a:lnL>
                    <a:lnR w="9525" cap="flat" cmpd="sng" algn="ctr">
                      <a:solidFill>
                        <a:srgbClr val="0053DD"/>
                      </a:solidFill>
                      <a:prstDash val="solid"/>
                      <a:round/>
                      <a:headEnd type="none" w="med" len="med"/>
                      <a:tailEnd type="none" w="med" len="med"/>
                    </a:lnR>
                    <a:lnT w="9525" cap="flat" cmpd="sng" algn="ctr">
                      <a:solidFill>
                        <a:srgbClr val="8057DD"/>
                      </a:solidFill>
                      <a:prstDash val="solid"/>
                      <a:round/>
                      <a:headEnd type="none" w="med" len="med"/>
                      <a:tailEnd type="none" w="med" len="med"/>
                    </a:lnT>
                    <a:lnB w="9525" cap="flat" cmpd="sng" algn="ctr">
                      <a:solidFill>
                        <a:srgbClr val="8052DD"/>
                      </a:solidFill>
                      <a:prstDash val="solid"/>
                      <a:round/>
                      <a:headEnd type="none" w="med" len="med"/>
                      <a:tailEnd type="none" w="med" len="med"/>
                    </a:lnB>
                    <a:solidFill>
                      <a:srgbClr val="D9D9D9"/>
                    </a:solidFill>
                  </a:tcPr>
                </a:tc>
                <a:tc>
                  <a:txBody>
                    <a:bodyPr/>
                    <a:lstStyle/>
                    <a:p>
                      <a:pPr algn="ctr" rtl="0" fontAlgn="base"/>
                      <a:r>
                        <a:rPr lang="en-GB" sz="2000" b="0" i="0">
                          <a:effectLst/>
                          <a:highlight>
                            <a:srgbClr val="D9D9D9"/>
                          </a:highlight>
                          <a:latin typeface="Arial" panose="020B0604020202020204" pitchFamily="34" charset="0"/>
                        </a:rPr>
                        <a:t> </a:t>
                      </a:r>
                    </a:p>
                  </a:txBody>
                  <a:tcPr>
                    <a:lnL w="9525" cap="flat" cmpd="sng" algn="ctr">
                      <a:solidFill>
                        <a:srgbClr val="0053DD"/>
                      </a:solidFill>
                      <a:prstDash val="solid"/>
                      <a:round/>
                      <a:headEnd type="none" w="med" len="med"/>
                      <a:tailEnd type="none" w="med" len="med"/>
                    </a:lnL>
                    <a:lnR w="9525" cap="flat" cmpd="sng" algn="ctr">
                      <a:solidFill>
                        <a:srgbClr val="0053DD"/>
                      </a:solidFill>
                      <a:prstDash val="solid"/>
                      <a:round/>
                      <a:headEnd type="none" w="med" len="med"/>
                      <a:tailEnd type="none" w="med" len="med"/>
                    </a:lnR>
                    <a:lnT w="9525" cap="flat" cmpd="sng" algn="ctr">
                      <a:solidFill>
                        <a:srgbClr val="0053DD"/>
                      </a:solidFill>
                      <a:prstDash val="solid"/>
                      <a:round/>
                      <a:headEnd type="none" w="med" len="med"/>
                      <a:tailEnd type="none" w="med" len="med"/>
                    </a:lnT>
                    <a:lnB w="9525" cap="flat" cmpd="sng" algn="ctr">
                      <a:solidFill>
                        <a:srgbClr val="605DDD"/>
                      </a:solidFill>
                      <a:prstDash val="solid"/>
                      <a:round/>
                      <a:headEnd type="none" w="med" len="med"/>
                      <a:tailEnd type="none" w="med" len="med"/>
                    </a:lnB>
                    <a:solidFill>
                      <a:srgbClr val="D9D9D9"/>
                    </a:solidFill>
                  </a:tcPr>
                </a:tc>
                <a:extLst>
                  <a:ext uri="{0D108BD9-81ED-4DB2-BD59-A6C34878D82A}">
                    <a16:rowId xmlns:a16="http://schemas.microsoft.com/office/drawing/2014/main" val="2707012312"/>
                  </a:ext>
                </a:extLst>
              </a:tr>
              <a:tr h="501940">
                <a:tc rowSpan="2">
                  <a:txBody>
                    <a:bodyPr/>
                    <a:lstStyle/>
                    <a:p>
                      <a:pPr algn="l" rtl="0" fontAlgn="base"/>
                      <a:r>
                        <a:rPr lang="en-GB" sz="700" b="0" i="0" dirty="0">
                          <a:effectLst/>
                          <a:latin typeface="Arial" panose="020B0604020202020204" pitchFamily="34" charset="0"/>
                        </a:rPr>
                        <a:t> </a:t>
                      </a:r>
                    </a:p>
                    <a:p>
                      <a:pPr algn="l" rtl="0" fontAlgn="base"/>
                      <a:r>
                        <a:rPr lang="en-GB" sz="1200" b="0" i="0" dirty="0">
                          <a:effectLst/>
                          <a:latin typeface="Arial" panose="020B0604020202020204" pitchFamily="34" charset="0"/>
                        </a:rPr>
                        <a:t> </a:t>
                      </a:r>
                      <a:endParaRPr lang="en-GB" b="0" i="0" dirty="0">
                        <a:effectLst/>
                      </a:endParaRPr>
                    </a:p>
                    <a:p>
                      <a:pPr algn="l" rtl="0" fontAlgn="base"/>
                      <a:r>
                        <a:rPr lang="en-GB" sz="2000" b="0" i="0" dirty="0">
                          <a:effectLst/>
                          <a:latin typeface="Arial" panose="020B0604020202020204" pitchFamily="34" charset="0"/>
                        </a:rPr>
                        <a:t>Analyse how </a:t>
                      </a:r>
                      <a:r>
                        <a:rPr lang="en-GB" sz="2000" b="0" i="0" dirty="0" err="1">
                          <a:effectLst/>
                          <a:latin typeface="Arial" panose="020B0604020202020204" pitchFamily="34" charset="0"/>
                        </a:rPr>
                        <a:t>CYPC</a:t>
                      </a:r>
                      <a:r>
                        <a:rPr lang="en-GB" sz="2000" b="0" i="0" dirty="0">
                          <a:effectLst/>
                          <a:latin typeface="Arial" panose="020B0604020202020204" pitchFamily="34" charset="0"/>
                        </a:rPr>
                        <a:t> are viewed within society and/or practice today. </a:t>
                      </a:r>
                      <a:endParaRPr lang="en-GB" sz="2000" b="0" i="0" dirty="0">
                        <a:effectLst/>
                      </a:endParaRPr>
                    </a:p>
                    <a:p>
                      <a:pPr algn="l" rtl="0" fontAlgn="base"/>
                      <a:r>
                        <a:rPr lang="en-GB" sz="2000" b="0" i="0" dirty="0">
                          <a:effectLst/>
                          <a:latin typeface="Arial" panose="020B0604020202020204" pitchFamily="34" charset="0"/>
                        </a:rPr>
                        <a:t> </a:t>
                      </a:r>
                      <a:endParaRPr lang="en-GB" sz="2000" b="0" i="0" dirty="0">
                        <a:effectLst/>
                      </a:endParaRPr>
                    </a:p>
                    <a:p>
                      <a:pPr algn="l" rtl="0" fontAlgn="base"/>
                      <a:r>
                        <a:rPr lang="en-GB" sz="700" b="0" i="0" dirty="0">
                          <a:effectLst/>
                          <a:latin typeface="Arial" panose="020B0604020202020204" pitchFamily="34" charset="0"/>
                        </a:rPr>
                        <a:t> </a:t>
                      </a:r>
                      <a:endParaRPr lang="en-GB" b="0" i="0" dirty="0">
                        <a:effectLst/>
                      </a:endParaRPr>
                    </a:p>
                  </a:txBody>
                  <a:tcPr>
                    <a:lnL w="9525" cap="flat" cmpd="sng" algn="ctr">
                      <a:solidFill>
                        <a:srgbClr val="8052DD"/>
                      </a:solidFill>
                      <a:prstDash val="solid"/>
                      <a:round/>
                      <a:headEnd type="none" w="med" len="med"/>
                      <a:tailEnd type="none" w="med" len="med"/>
                    </a:lnL>
                    <a:lnR w="9525" cap="flat" cmpd="sng" algn="ctr">
                      <a:solidFill>
                        <a:srgbClr val="605DDD"/>
                      </a:solidFill>
                      <a:prstDash val="solid"/>
                      <a:round/>
                      <a:headEnd type="none" w="med" len="med"/>
                      <a:tailEnd type="none" w="med" len="med"/>
                    </a:lnR>
                    <a:lnT w="9525" cap="flat" cmpd="sng" algn="ctr">
                      <a:solidFill>
                        <a:srgbClr val="8052DD"/>
                      </a:solidFill>
                      <a:prstDash val="solid"/>
                      <a:round/>
                      <a:headEnd type="none" w="med" len="med"/>
                      <a:tailEnd type="none" w="med" len="med"/>
                    </a:lnT>
                    <a:lnB w="9525" cap="flat" cmpd="sng" algn="ctr">
                      <a:solidFill>
                        <a:srgbClr val="205CDD"/>
                      </a:solidFill>
                      <a:prstDash val="solid"/>
                      <a:round/>
                      <a:headEnd type="none" w="med" len="med"/>
                      <a:tailEnd type="none" w="med" len="med"/>
                    </a:lnB>
                    <a:noFill/>
                  </a:tcPr>
                </a:tc>
                <a:tc>
                  <a:txBody>
                    <a:bodyPr/>
                    <a:lstStyle/>
                    <a:p>
                      <a:pPr algn="ctr" rtl="0" fontAlgn="base"/>
                      <a:r>
                        <a:rPr lang="en-GB" sz="2000" b="0" i="0">
                          <a:effectLst/>
                          <a:latin typeface="Arial" panose="020B0604020202020204" pitchFamily="34" charset="0"/>
                        </a:rPr>
                        <a:t> </a:t>
                      </a:r>
                    </a:p>
                  </a:txBody>
                  <a:tcPr>
                    <a:lnL w="9525" cap="flat" cmpd="sng" algn="ctr">
                      <a:solidFill>
                        <a:srgbClr val="605DDD"/>
                      </a:solidFill>
                      <a:prstDash val="solid"/>
                      <a:round/>
                      <a:headEnd type="none" w="med" len="med"/>
                      <a:tailEnd type="none" w="med" len="med"/>
                    </a:lnL>
                    <a:lnR w="9525" cap="flat" cmpd="sng" algn="ctr">
                      <a:solidFill>
                        <a:srgbClr val="605DDD"/>
                      </a:solidFill>
                      <a:prstDash val="solid"/>
                      <a:round/>
                      <a:headEnd type="none" w="med" len="med"/>
                      <a:tailEnd type="none" w="med" len="med"/>
                    </a:lnR>
                    <a:lnT w="9525" cap="flat" cmpd="sng" algn="ctr">
                      <a:solidFill>
                        <a:srgbClr val="605DDD"/>
                      </a:solidFill>
                      <a:prstDash val="solid"/>
                      <a:round/>
                      <a:headEnd type="none" w="med" len="med"/>
                      <a:tailEnd type="none" w="med" len="med"/>
                    </a:lnT>
                    <a:lnB>
                      <a:noFill/>
                    </a:lnB>
                    <a:noFill/>
                  </a:tcPr>
                </a:tc>
                <a:extLst>
                  <a:ext uri="{0D108BD9-81ED-4DB2-BD59-A6C34878D82A}">
                    <a16:rowId xmlns:a16="http://schemas.microsoft.com/office/drawing/2014/main" val="2197339814"/>
                  </a:ext>
                </a:extLst>
              </a:tr>
              <a:tr h="661649">
                <a:tc vMerge="1">
                  <a:txBody>
                    <a:bodyPr/>
                    <a:lstStyle/>
                    <a:p>
                      <a:endParaRPr lang="en-GB"/>
                    </a:p>
                  </a:txBody>
                  <a:tcPr/>
                </a:tc>
                <a:tc>
                  <a:txBody>
                    <a:bodyPr/>
                    <a:lstStyle/>
                    <a:p>
                      <a:pPr algn="ctr" rtl="0" fontAlgn="base"/>
                      <a:r>
                        <a:rPr lang="en-GB" sz="2000" b="0" i="0">
                          <a:effectLst/>
                          <a:latin typeface="Arial" panose="020B0604020202020204" pitchFamily="34" charset="0"/>
                        </a:rPr>
                        <a:t>20 </a:t>
                      </a:r>
                      <a:endParaRPr lang="en-GB" sz="2000" b="0" i="0">
                        <a:effectLst/>
                      </a:endParaRPr>
                    </a:p>
                  </a:txBody>
                  <a:tcPr>
                    <a:lnL w="9525" cap="flat" cmpd="sng" algn="ctr">
                      <a:solidFill>
                        <a:srgbClr val="E05BDD"/>
                      </a:solidFill>
                      <a:prstDash val="solid"/>
                      <a:round/>
                      <a:headEnd type="none" w="med" len="med"/>
                      <a:tailEnd type="none" w="med" len="med"/>
                    </a:lnL>
                    <a:lnR w="9525" cap="flat" cmpd="sng" algn="ctr">
                      <a:solidFill>
                        <a:srgbClr val="E05BDD"/>
                      </a:solidFill>
                      <a:prstDash val="solid"/>
                      <a:round/>
                      <a:headEnd type="none" w="med" len="med"/>
                      <a:tailEnd type="none" w="med" len="med"/>
                    </a:lnR>
                    <a:lnT>
                      <a:noFill/>
                    </a:lnT>
                    <a:lnB w="9525" cap="flat" cmpd="sng" algn="ctr">
                      <a:solidFill>
                        <a:srgbClr val="E068DD"/>
                      </a:solidFill>
                      <a:prstDash val="solid"/>
                      <a:round/>
                      <a:headEnd type="none" w="med" len="med"/>
                      <a:tailEnd type="none" w="med" len="med"/>
                    </a:lnB>
                    <a:noFill/>
                  </a:tcPr>
                </a:tc>
                <a:extLst>
                  <a:ext uri="{0D108BD9-81ED-4DB2-BD59-A6C34878D82A}">
                    <a16:rowId xmlns:a16="http://schemas.microsoft.com/office/drawing/2014/main" val="1887205046"/>
                  </a:ext>
                </a:extLst>
              </a:tr>
              <a:tr h="524756">
                <a:tc>
                  <a:txBody>
                    <a:bodyPr/>
                    <a:lstStyle/>
                    <a:p>
                      <a:pPr algn="l" rtl="0" fontAlgn="base"/>
                      <a:r>
                        <a:rPr lang="en-GB" sz="1000" b="1" i="0">
                          <a:effectLst/>
                          <a:highlight>
                            <a:srgbClr val="D9D9D9"/>
                          </a:highlight>
                          <a:latin typeface="Arial" panose="020B0604020202020204" pitchFamily="34" charset="0"/>
                        </a:rPr>
                        <a:t>5. Transferable Skills for Life and Professional Practice</a:t>
                      </a:r>
                      <a:r>
                        <a:rPr lang="en-GB" sz="1000" b="0" i="0">
                          <a:effectLst/>
                          <a:highlight>
                            <a:srgbClr val="D9D9D9"/>
                          </a:highlight>
                          <a:latin typeface="Arial" panose="020B0604020202020204" pitchFamily="34" charset="0"/>
                        </a:rPr>
                        <a:t> </a:t>
                      </a:r>
                      <a:endParaRPr lang="en-GB" b="0" i="0">
                        <a:effectLst/>
                        <a:highlight>
                          <a:srgbClr val="D9D9D9"/>
                        </a:highlight>
                      </a:endParaRPr>
                    </a:p>
                    <a:p>
                      <a:pPr algn="l" rtl="0" fontAlgn="base"/>
                      <a:r>
                        <a:rPr lang="en-GB" sz="700" b="0" i="0">
                          <a:effectLst/>
                          <a:highlight>
                            <a:srgbClr val="D9D9D9"/>
                          </a:highlight>
                          <a:latin typeface="Arial" panose="020B0604020202020204" pitchFamily="34" charset="0"/>
                        </a:rPr>
                        <a:t> </a:t>
                      </a:r>
                      <a:endParaRPr lang="en-GB" b="0" i="0">
                        <a:effectLst/>
                        <a:highlight>
                          <a:srgbClr val="D9D9D9"/>
                        </a:highlight>
                      </a:endParaRPr>
                    </a:p>
                  </a:txBody>
                  <a:tcPr>
                    <a:lnL w="9525" cap="flat" cmpd="sng" algn="ctr">
                      <a:solidFill>
                        <a:srgbClr val="205CDD"/>
                      </a:solidFill>
                      <a:prstDash val="solid"/>
                      <a:round/>
                      <a:headEnd type="none" w="med" len="med"/>
                      <a:tailEnd type="none" w="med" len="med"/>
                    </a:lnL>
                    <a:lnR w="9525" cap="flat" cmpd="sng" algn="ctr">
                      <a:solidFill>
                        <a:srgbClr val="E068DD"/>
                      </a:solidFill>
                      <a:prstDash val="solid"/>
                      <a:round/>
                      <a:headEnd type="none" w="med" len="med"/>
                      <a:tailEnd type="none" w="med" len="med"/>
                    </a:lnR>
                    <a:lnT w="9525" cap="flat" cmpd="sng" algn="ctr">
                      <a:solidFill>
                        <a:srgbClr val="205CDD"/>
                      </a:solidFill>
                      <a:prstDash val="solid"/>
                      <a:round/>
                      <a:headEnd type="none" w="med" len="med"/>
                      <a:tailEnd type="none" w="med" len="med"/>
                    </a:lnT>
                    <a:lnB w="9525" cap="flat" cmpd="sng" algn="ctr">
                      <a:solidFill>
                        <a:srgbClr val="8062DD"/>
                      </a:solidFill>
                      <a:prstDash val="solid"/>
                      <a:round/>
                      <a:headEnd type="none" w="med" len="med"/>
                      <a:tailEnd type="none" w="med" len="med"/>
                    </a:lnB>
                    <a:solidFill>
                      <a:srgbClr val="D9D9D9"/>
                    </a:solidFill>
                  </a:tcPr>
                </a:tc>
                <a:tc>
                  <a:txBody>
                    <a:bodyPr/>
                    <a:lstStyle/>
                    <a:p>
                      <a:pPr algn="ctr" rtl="0" fontAlgn="base"/>
                      <a:r>
                        <a:rPr lang="en-GB" sz="2000" b="0" i="0">
                          <a:effectLst/>
                          <a:highlight>
                            <a:srgbClr val="D9D9D9"/>
                          </a:highlight>
                          <a:latin typeface="Arial" panose="020B0604020202020204" pitchFamily="34" charset="0"/>
                        </a:rPr>
                        <a:t> </a:t>
                      </a:r>
                    </a:p>
                  </a:txBody>
                  <a:tcPr>
                    <a:lnL w="9525" cap="flat" cmpd="sng" algn="ctr">
                      <a:solidFill>
                        <a:srgbClr val="E068DD"/>
                      </a:solidFill>
                      <a:prstDash val="solid"/>
                      <a:round/>
                      <a:headEnd type="none" w="med" len="med"/>
                      <a:tailEnd type="none" w="med" len="med"/>
                    </a:lnL>
                    <a:lnR w="9525" cap="flat" cmpd="sng" algn="ctr">
                      <a:solidFill>
                        <a:srgbClr val="E068DD"/>
                      </a:solidFill>
                      <a:prstDash val="solid"/>
                      <a:round/>
                      <a:headEnd type="none" w="med" len="med"/>
                      <a:tailEnd type="none" w="med" len="med"/>
                    </a:lnR>
                    <a:lnT w="9525" cap="flat" cmpd="sng" algn="ctr">
                      <a:solidFill>
                        <a:srgbClr val="E068DD"/>
                      </a:solidFill>
                      <a:prstDash val="solid"/>
                      <a:round/>
                      <a:headEnd type="none" w="med" len="med"/>
                      <a:tailEnd type="none" w="med" len="med"/>
                    </a:lnT>
                    <a:lnB w="9525" cap="flat" cmpd="sng" algn="ctr">
                      <a:solidFill>
                        <a:srgbClr val="E062DD"/>
                      </a:solidFill>
                      <a:prstDash val="solid"/>
                      <a:round/>
                      <a:headEnd type="none" w="med" len="med"/>
                      <a:tailEnd type="none" w="med" len="med"/>
                    </a:lnB>
                    <a:solidFill>
                      <a:srgbClr val="D9D9D9"/>
                    </a:solidFill>
                  </a:tcPr>
                </a:tc>
                <a:extLst>
                  <a:ext uri="{0D108BD9-81ED-4DB2-BD59-A6C34878D82A}">
                    <a16:rowId xmlns:a16="http://schemas.microsoft.com/office/drawing/2014/main" val="1046314027"/>
                  </a:ext>
                </a:extLst>
              </a:tr>
              <a:tr h="1003881">
                <a:tc>
                  <a:txBody>
                    <a:bodyPr/>
                    <a:lstStyle/>
                    <a:p>
                      <a:pPr algn="l" rtl="0" fontAlgn="base"/>
                      <a:r>
                        <a:rPr lang="en-GB" sz="700" b="0" i="0" dirty="0">
                          <a:effectLst/>
                          <a:latin typeface="Arial" panose="020B0604020202020204" pitchFamily="34" charset="0"/>
                        </a:rPr>
                        <a:t> </a:t>
                      </a:r>
                    </a:p>
                    <a:p>
                      <a:pPr algn="l" rtl="0" fontAlgn="base"/>
                      <a:r>
                        <a:rPr lang="en-GB" sz="1200" b="0" i="0" dirty="0">
                          <a:effectLst/>
                          <a:latin typeface="Arial" panose="020B0604020202020204" pitchFamily="34" charset="0"/>
                        </a:rPr>
                        <a:t> </a:t>
                      </a:r>
                      <a:endParaRPr lang="en-GB" b="0" i="0" dirty="0">
                        <a:effectLst/>
                      </a:endParaRPr>
                    </a:p>
                    <a:p>
                      <a:pPr algn="l" rtl="0" fontAlgn="base"/>
                      <a:r>
                        <a:rPr lang="en-GB" sz="2000" b="0" i="0" dirty="0">
                          <a:effectLst/>
                          <a:latin typeface="Arial" panose="020B0604020202020204" pitchFamily="34" charset="0"/>
                        </a:rPr>
                        <a:t>Writing skills and use of generative AI in specified way </a:t>
                      </a:r>
                      <a:endParaRPr lang="en-GB" sz="2000" b="0" i="0" dirty="0">
                        <a:effectLst/>
                      </a:endParaRPr>
                    </a:p>
                    <a:p>
                      <a:pPr algn="l" rtl="0" fontAlgn="base"/>
                      <a:r>
                        <a:rPr lang="en-GB" sz="700" b="0" i="0" dirty="0">
                          <a:effectLst/>
                          <a:latin typeface="Arial" panose="020B0604020202020204" pitchFamily="34" charset="0"/>
                        </a:rPr>
                        <a:t> </a:t>
                      </a:r>
                      <a:endParaRPr lang="en-GB" b="0" i="0" dirty="0">
                        <a:effectLst/>
                      </a:endParaRPr>
                    </a:p>
                  </a:txBody>
                  <a:tcPr>
                    <a:lnL w="9525" cap="flat" cmpd="sng" algn="ctr">
                      <a:solidFill>
                        <a:srgbClr val="8062DD"/>
                      </a:solidFill>
                      <a:prstDash val="solid"/>
                      <a:round/>
                      <a:headEnd type="none" w="med" len="med"/>
                      <a:tailEnd type="none" w="med" len="med"/>
                    </a:lnL>
                    <a:lnR w="9525" cap="flat" cmpd="sng" algn="ctr">
                      <a:solidFill>
                        <a:srgbClr val="E062DD"/>
                      </a:solidFill>
                      <a:prstDash val="solid"/>
                      <a:round/>
                      <a:headEnd type="none" w="med" len="med"/>
                      <a:tailEnd type="none" w="med" len="med"/>
                    </a:lnR>
                    <a:lnT w="9525" cap="flat" cmpd="sng" algn="ctr">
                      <a:solidFill>
                        <a:srgbClr val="8062DD"/>
                      </a:solidFill>
                      <a:prstDash val="solid"/>
                      <a:round/>
                      <a:headEnd type="none" w="med" len="med"/>
                      <a:tailEnd type="none" w="med" len="med"/>
                    </a:lnT>
                    <a:lnB>
                      <a:noFill/>
                    </a:lnB>
                    <a:noFill/>
                  </a:tcPr>
                </a:tc>
                <a:tc>
                  <a:txBody>
                    <a:bodyPr/>
                    <a:lstStyle/>
                    <a:p>
                      <a:pPr algn="ctr" rtl="0" fontAlgn="base"/>
                      <a:r>
                        <a:rPr lang="en-GB" sz="2000" b="0" i="0" dirty="0">
                          <a:effectLst/>
                          <a:latin typeface="Arial" panose="020B0604020202020204" pitchFamily="34" charset="0"/>
                        </a:rPr>
                        <a:t>10 </a:t>
                      </a:r>
                    </a:p>
                  </a:txBody>
                  <a:tcPr>
                    <a:lnL w="9525" cap="flat" cmpd="sng" algn="ctr">
                      <a:solidFill>
                        <a:srgbClr val="E062DD"/>
                      </a:solidFill>
                      <a:prstDash val="solid"/>
                      <a:round/>
                      <a:headEnd type="none" w="med" len="med"/>
                      <a:tailEnd type="none" w="med" len="med"/>
                    </a:lnL>
                    <a:lnR w="9525" cap="flat" cmpd="sng" algn="ctr">
                      <a:solidFill>
                        <a:srgbClr val="E062DD"/>
                      </a:solidFill>
                      <a:prstDash val="solid"/>
                      <a:round/>
                      <a:headEnd type="none" w="med" len="med"/>
                      <a:tailEnd type="none" w="med" len="med"/>
                    </a:lnR>
                    <a:lnT w="9525" cap="flat" cmpd="sng" algn="ctr">
                      <a:solidFill>
                        <a:srgbClr val="E062DD"/>
                      </a:solidFill>
                      <a:prstDash val="solid"/>
                      <a:round/>
                      <a:headEnd type="none" w="med" len="med"/>
                      <a:tailEnd type="none" w="med" len="med"/>
                    </a:lnT>
                    <a:lnB>
                      <a:noFill/>
                    </a:lnB>
                    <a:noFill/>
                  </a:tcPr>
                </a:tc>
                <a:extLst>
                  <a:ext uri="{0D108BD9-81ED-4DB2-BD59-A6C34878D82A}">
                    <a16:rowId xmlns:a16="http://schemas.microsoft.com/office/drawing/2014/main" val="4090526088"/>
                  </a:ext>
                </a:extLst>
              </a:tr>
            </a:tbl>
          </a:graphicData>
        </a:graphic>
      </p:graphicFrame>
      <p:pic>
        <p:nvPicPr>
          <p:cNvPr id="7" name="Audio 6">
            <a:hlinkClick r:id="" action="ppaction://media"/>
            <a:extLst>
              <a:ext uri="{FF2B5EF4-FFF2-40B4-BE49-F238E27FC236}">
                <a16:creationId xmlns:a16="http://schemas.microsoft.com/office/drawing/2014/main" id="{3A50FA94-6DA2-C040-E9BE-73CA17EED4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6915013"/>
      </p:ext>
    </p:extLst>
  </p:cSld>
  <p:clrMapOvr>
    <a:masterClrMapping/>
  </p:clrMapOvr>
  <mc:AlternateContent xmlns:mc="http://schemas.openxmlformats.org/markup-compatibility/2006" xmlns:p14="http://schemas.microsoft.com/office/powerpoint/2010/main">
    <mc:Choice Requires="p14">
      <p:transition spd="slow" p14:dur="2000" advTm="73256"/>
    </mc:Choice>
    <mc:Fallback xmlns="">
      <p:transition spd="slow" advTm="73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38A6-08AE-268E-1A5C-734BE28F7160}"/>
              </a:ext>
            </a:extLst>
          </p:cNvPr>
          <p:cNvSpPr>
            <a:spLocks noGrp="1"/>
          </p:cNvSpPr>
          <p:nvPr>
            <p:ph type="title"/>
          </p:nvPr>
        </p:nvSpPr>
        <p:spPr/>
        <p:txBody>
          <a:bodyPr>
            <a:normAutofit/>
          </a:bodyPr>
          <a:lstStyle/>
          <a:p>
            <a:r>
              <a:rPr lang="en-GB" sz="4000" dirty="0" err="1"/>
              <a:t>Nodiadau</a:t>
            </a:r>
            <a:r>
              <a:rPr lang="en-GB" sz="4000" dirty="0"/>
              <a:t> </a:t>
            </a:r>
            <a:r>
              <a:rPr lang="en-GB" sz="4000" dirty="0" err="1"/>
              <a:t>canllaw</a:t>
            </a:r>
            <a:endParaRPr lang="en-GB" sz="4000" dirty="0"/>
          </a:p>
        </p:txBody>
      </p:sp>
      <p:sp>
        <p:nvSpPr>
          <p:cNvPr id="4" name="Content Placeholder 3">
            <a:extLst>
              <a:ext uri="{FF2B5EF4-FFF2-40B4-BE49-F238E27FC236}">
                <a16:creationId xmlns:a16="http://schemas.microsoft.com/office/drawing/2014/main" id="{7DB41A11-D004-CF77-A3AE-75BD2F1A9973}"/>
              </a:ext>
            </a:extLst>
          </p:cNvPr>
          <p:cNvSpPr>
            <a:spLocks noGrp="1"/>
          </p:cNvSpPr>
          <p:nvPr>
            <p:ph sz="half" idx="2"/>
          </p:nvPr>
        </p:nvSpPr>
        <p:spPr>
          <a:xfrm>
            <a:off x="536329" y="1939926"/>
            <a:ext cx="10515601" cy="4351338"/>
          </a:xfrm>
        </p:spPr>
        <p:txBody>
          <a:bodyPr/>
          <a:lstStyle/>
          <a:p>
            <a:r>
              <a:rPr kumimoji="0" lang="cy-GB" altLang="en-US" sz="2800" b="0" i="0" u="none" strike="noStrike" cap="none" normalizeH="0" baseline="0" dirty="0">
                <a:ln>
                  <a:noFill/>
                </a:ln>
                <a:solidFill>
                  <a:srgbClr val="1F1F1F"/>
                </a:solidFill>
                <a:effectLst/>
                <a:latin typeface="Arial Unicode MS"/>
                <a:ea typeface="inherit"/>
              </a:rPr>
              <a:t>Ystyriwch ddefnyddio eich maes diddordeb eich hun i'ch helpu i fframio'r adran hon. Mae Rhan 1 yn archwiliad i olwg mwy cyffredinol ar faterion. Mae Rhan 2 yn fwy penodol i fater.</a:t>
            </a:r>
            <a:endParaRPr lang="en-GB" dirty="0"/>
          </a:p>
        </p:txBody>
      </p:sp>
    </p:spTree>
    <p:extLst>
      <p:ext uri="{BB962C8B-B14F-4D97-AF65-F5344CB8AC3E}">
        <p14:creationId xmlns:p14="http://schemas.microsoft.com/office/powerpoint/2010/main" val="3259675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58A7-C44E-CB38-9435-BF040EF4F496}"/>
              </a:ext>
            </a:extLst>
          </p:cNvPr>
          <p:cNvSpPr>
            <a:spLocks noGrp="1"/>
          </p:cNvSpPr>
          <p:nvPr>
            <p:ph type="title"/>
          </p:nvPr>
        </p:nvSpPr>
        <p:spPr/>
        <p:txBody>
          <a:bodyPr/>
          <a:lstStyle/>
          <a:p>
            <a:r>
              <a:rPr lang="en-GB" sz="4400" kern="100" dirty="0">
                <a:effectLst/>
                <a:latin typeface="Aptos" panose="020B0004020202020204" pitchFamily="34" charset="0"/>
                <a:ea typeface="DengXian" panose="02010600030101010101" pitchFamily="2" charset="-122"/>
                <a:cs typeface="Times New Roman" panose="02020603050405020304" pitchFamily="18" charset="0"/>
              </a:rPr>
              <a:t>Guidance notes:</a:t>
            </a:r>
            <a:br>
              <a:rPr lang="en-GB" sz="44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F6AC89F-04CB-D280-D747-8E834903D823}"/>
              </a:ext>
            </a:extLst>
          </p:cNvPr>
          <p:cNvSpPr>
            <a:spLocks noGrp="1"/>
          </p:cNvSpPr>
          <p:nvPr>
            <p:ph sz="half" idx="1"/>
          </p:nvPr>
        </p:nvSpPr>
        <p:spPr>
          <a:xfrm>
            <a:off x="838199" y="1825625"/>
            <a:ext cx="10608733" cy="4351338"/>
          </a:xfrm>
        </p:spPr>
        <p:txBody>
          <a:bodyPr/>
          <a:lstStyle/>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Consider using your own area of interest to help you frame this section. Part 1 is an exploration into a more general view of issues. Part 2 is more specific to an issue. </a:t>
            </a:r>
          </a:p>
          <a:p>
            <a:endParaRPr lang="en-GB" dirty="0"/>
          </a:p>
        </p:txBody>
      </p:sp>
      <p:pic>
        <p:nvPicPr>
          <p:cNvPr id="14" name="Audio 13">
            <a:hlinkClick r:id="" action="ppaction://media"/>
            <a:extLst>
              <a:ext uri="{FF2B5EF4-FFF2-40B4-BE49-F238E27FC236}">
                <a16:creationId xmlns:a16="http://schemas.microsoft.com/office/drawing/2014/main" id="{2439EB0B-B827-1F89-F990-FEBE9F5685C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6245936"/>
      </p:ext>
    </p:extLst>
  </p:cSld>
  <p:clrMapOvr>
    <a:masterClrMapping/>
  </p:clrMapOvr>
  <mc:AlternateContent xmlns:mc="http://schemas.openxmlformats.org/markup-compatibility/2006" xmlns:p14="http://schemas.microsoft.com/office/powerpoint/2010/main">
    <mc:Choice Requires="p14">
      <p:transition spd="slow" p14:dur="2000" advTm="41761"/>
    </mc:Choice>
    <mc:Fallback xmlns="">
      <p:transition spd="slow" advTm="41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77FD-2491-A5EC-5235-3457C0891F1A}"/>
              </a:ext>
            </a:extLst>
          </p:cNvPr>
          <p:cNvSpPr>
            <a:spLocks noGrp="1"/>
          </p:cNvSpPr>
          <p:nvPr>
            <p:ph type="title"/>
          </p:nvPr>
        </p:nvSpPr>
        <p:spPr>
          <a:xfrm>
            <a:off x="64477" y="-144829"/>
            <a:ext cx="10515600" cy="1325563"/>
          </a:xfrm>
        </p:spPr>
        <p:txBody>
          <a:bodyPr>
            <a:normAutofit/>
          </a:bodyPr>
          <a:lstStyle/>
          <a:p>
            <a:r>
              <a:rPr lang="en-GB" sz="2800" dirty="0"/>
              <a:t>Rhai </a:t>
            </a:r>
            <a:r>
              <a:rPr lang="en-GB" sz="2800" dirty="0" err="1"/>
              <a:t>cwestiynau</a:t>
            </a:r>
            <a:r>
              <a:rPr lang="en-GB" sz="2800" dirty="0"/>
              <a:t> i’w hystyried</a:t>
            </a:r>
          </a:p>
        </p:txBody>
      </p:sp>
      <p:sp>
        <p:nvSpPr>
          <p:cNvPr id="4" name="Content Placeholder 3">
            <a:extLst>
              <a:ext uri="{FF2B5EF4-FFF2-40B4-BE49-F238E27FC236}">
                <a16:creationId xmlns:a16="http://schemas.microsoft.com/office/drawing/2014/main" id="{D8C406E4-19CB-E4D8-E5BF-2F19B975C56A}"/>
              </a:ext>
            </a:extLst>
          </p:cNvPr>
          <p:cNvSpPr>
            <a:spLocks noGrp="1"/>
          </p:cNvSpPr>
          <p:nvPr>
            <p:ph sz="half" idx="2"/>
          </p:nvPr>
        </p:nvSpPr>
        <p:spPr>
          <a:xfrm>
            <a:off x="228600" y="1180734"/>
            <a:ext cx="10826262" cy="4351338"/>
          </a:xfrm>
        </p:spPr>
        <p:txBody>
          <a:bodyPr>
            <a:normAutofit fontScale="92500"/>
          </a:bodyPr>
          <a:lstStyle/>
          <a:p>
            <a:r>
              <a:rPr kumimoji="0" lang="cy-GB" altLang="en-US" sz="2800" b="0" i="0" u="none" strike="noStrike" cap="none" normalizeH="0" baseline="0" dirty="0">
                <a:ln>
                  <a:noFill/>
                </a:ln>
                <a:solidFill>
                  <a:srgbClr val="1F1F1F"/>
                </a:solidFill>
                <a:effectLst/>
                <a:latin typeface="Arial Unicode MS"/>
                <a:ea typeface="inherit"/>
              </a:rPr>
              <a:t>Beth sydd wedi digwydd mewn hanes a gwleidyddiaeth sy'n effeithio ar y ffordd yr ydym yn gweld plant / Pobl Ifanc/ a / neu/ cymunedau? </a:t>
            </a:r>
          </a:p>
          <a:p>
            <a:r>
              <a:rPr kumimoji="0" lang="cy-GB" altLang="en-US" sz="2800" b="0" i="0" u="none" strike="noStrike" cap="none" normalizeH="0" baseline="0" dirty="0">
                <a:ln>
                  <a:noFill/>
                </a:ln>
                <a:solidFill>
                  <a:srgbClr val="1F1F1F"/>
                </a:solidFill>
                <a:effectLst/>
                <a:latin typeface="Arial Unicode MS"/>
                <a:ea typeface="inherit"/>
              </a:rPr>
              <a:t>Sut mae ideolegau gwleidyddol gwahanol yn newid y ffordd yr ydym yn gweld plant a chymunedau?</a:t>
            </a:r>
          </a:p>
          <a:p>
            <a:r>
              <a:rPr kumimoji="0" lang="cy-GB" altLang="en-US" sz="2800" b="0" i="0" u="none" strike="noStrike" cap="none" normalizeH="0" baseline="0" dirty="0">
                <a:ln>
                  <a:noFill/>
                </a:ln>
                <a:solidFill>
                  <a:srgbClr val="1F1F1F"/>
                </a:solidFill>
                <a:effectLst/>
                <a:latin typeface="Arial Unicode MS"/>
                <a:ea typeface="inherit"/>
              </a:rPr>
              <a:t> Pwy allai fod wedi bod yn ddylanwadol wrth gefnogi newid mewn polisi a beth fu canlyniad hyn? A fu problemau gyda hyn?</a:t>
            </a:r>
          </a:p>
          <a:p>
            <a:r>
              <a:rPr kumimoji="0" lang="cy-GB" altLang="en-US" sz="2800" b="0" i="0" u="none" strike="noStrike" cap="none" normalizeH="0" baseline="0" dirty="0">
                <a:ln>
                  <a:noFill/>
                </a:ln>
                <a:solidFill>
                  <a:srgbClr val="1F1F1F"/>
                </a:solidFill>
                <a:effectLst/>
                <a:latin typeface="Arial Unicode MS"/>
                <a:ea typeface="inherit"/>
              </a:rPr>
              <a:t> Sut mae polisi yn cael ei roi ar waith a beth yw'r rhwystrau i hyn?</a:t>
            </a:r>
          </a:p>
          <a:p>
            <a:r>
              <a:rPr kumimoji="0" lang="cy-GB" altLang="en-US" sz="2800" b="0" i="0" u="none" strike="noStrike" cap="none" normalizeH="0" baseline="0" dirty="0">
                <a:ln>
                  <a:noFill/>
                </a:ln>
                <a:solidFill>
                  <a:srgbClr val="1F1F1F"/>
                </a:solidFill>
                <a:effectLst/>
                <a:latin typeface="Arial Unicode MS"/>
                <a:ea typeface="inherit"/>
              </a:rPr>
              <a:t> Adeiladwaith y plentyn: Sut rydym yn gweld plant mewn cymdeithas heddiw: a oes gwahaniaethau byd-eang? Sut mae hyn yn effeithio ar </a:t>
            </a:r>
            <a:r>
              <a:rPr kumimoji="0" lang="cy-GB" altLang="en-US" sz="3000" b="0" i="0" u="none" strike="noStrike" cap="none" normalizeH="0" baseline="0" dirty="0">
                <a:ln>
                  <a:noFill/>
                </a:ln>
                <a:solidFill>
                  <a:srgbClr val="1F1F1F"/>
                </a:solidFill>
                <a:effectLst/>
                <a:latin typeface="Arial Unicode MS"/>
                <a:ea typeface="inherit"/>
              </a:rPr>
              <a:t>ein hymarfe</a:t>
            </a:r>
            <a:r>
              <a:rPr lang="cy-GB" altLang="en-US" sz="3000" dirty="0">
                <a:latin typeface="Arial Unicode MS"/>
                <a:ea typeface="inherit"/>
              </a:rPr>
              <a:t>r?</a:t>
            </a:r>
            <a:endParaRPr kumimoji="0" lang="cy-GB" altLang="en-US" sz="3000" b="0" i="0" u="none" strike="noStrike" cap="none" normalizeH="0" baseline="0" dirty="0">
              <a:ln>
                <a:noFill/>
              </a:ln>
              <a:solidFill>
                <a:schemeClr val="tx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247414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6F65-A491-3B96-F537-1E4B831D67FB}"/>
              </a:ext>
            </a:extLst>
          </p:cNvPr>
          <p:cNvSpPr>
            <a:spLocks noGrp="1"/>
          </p:cNvSpPr>
          <p:nvPr>
            <p:ph type="title"/>
          </p:nvPr>
        </p:nvSpPr>
        <p:spPr>
          <a:xfrm>
            <a:off x="172155" y="0"/>
            <a:ext cx="10515600" cy="1325563"/>
          </a:xfrm>
        </p:spPr>
        <p:txBody>
          <a:bodyPr/>
          <a:lstStyle/>
          <a:p>
            <a:r>
              <a:rPr lang="en-GB" dirty="0"/>
              <a:t>Some questions to consider:</a:t>
            </a:r>
          </a:p>
        </p:txBody>
      </p:sp>
      <p:sp>
        <p:nvSpPr>
          <p:cNvPr id="3" name="Content Placeholder 2">
            <a:extLst>
              <a:ext uri="{FF2B5EF4-FFF2-40B4-BE49-F238E27FC236}">
                <a16:creationId xmlns:a16="http://schemas.microsoft.com/office/drawing/2014/main" id="{B4ACEEC6-D5E0-3AA4-4926-6B7630577282}"/>
              </a:ext>
            </a:extLst>
          </p:cNvPr>
          <p:cNvSpPr>
            <a:spLocks noGrp="1"/>
          </p:cNvSpPr>
          <p:nvPr>
            <p:ph sz="half" idx="1"/>
          </p:nvPr>
        </p:nvSpPr>
        <p:spPr>
          <a:xfrm>
            <a:off x="172155" y="1103666"/>
            <a:ext cx="11353800" cy="4351338"/>
          </a:xfrm>
        </p:spPr>
        <p:txBody>
          <a:bodyPr>
            <a:normAutofit fontScale="92500"/>
          </a:bodyPr>
          <a:lstStyle/>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What has happened in history and politics that effects the way we see  children / YP/ and / or/ communities?</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How do different political ideologies change the way we see children and communities? </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Who may have been influential in supporting change in policy and what has been the outcome of this? Has there been issues with this?</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How does policy translate into practice and what are the barriers to this?</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The construction of the child: How do we see children in society today and are there differences globally?</a:t>
            </a:r>
          </a:p>
          <a:p>
            <a:pPr marL="342900" lvl="0" indent="-342900">
              <a:lnSpc>
                <a:spcPct val="115000"/>
              </a:lnSpc>
              <a:spcAft>
                <a:spcPts val="800"/>
              </a:spcAft>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How does this impact on our practice?</a:t>
            </a:r>
          </a:p>
          <a:p>
            <a:pPr marL="0" indent="0">
              <a:buNone/>
            </a:pPr>
            <a:endParaRPr lang="en-GB" dirty="0"/>
          </a:p>
        </p:txBody>
      </p:sp>
      <p:pic>
        <p:nvPicPr>
          <p:cNvPr id="6" name="Audio 5">
            <a:hlinkClick r:id="" action="ppaction://media"/>
            <a:extLst>
              <a:ext uri="{FF2B5EF4-FFF2-40B4-BE49-F238E27FC236}">
                <a16:creationId xmlns:a16="http://schemas.microsoft.com/office/drawing/2014/main" id="{045CE922-DD22-5F0A-B91D-CCB09CA45C4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52477242"/>
      </p:ext>
    </p:extLst>
  </p:cSld>
  <p:clrMapOvr>
    <a:masterClrMapping/>
  </p:clrMapOvr>
  <mc:AlternateContent xmlns:mc="http://schemas.openxmlformats.org/markup-compatibility/2006" xmlns:p14="http://schemas.microsoft.com/office/powerpoint/2010/main">
    <mc:Choice Requires="p14">
      <p:transition spd="slow" p14:dur="2000" advTm="79723"/>
    </mc:Choice>
    <mc:Fallback xmlns="">
      <p:transition spd="slow" advTm="79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611E2-B449-27A8-89A8-091BB9D79C17}"/>
              </a:ext>
            </a:extLst>
          </p:cNvPr>
          <p:cNvSpPr>
            <a:spLocks noGrp="1"/>
          </p:cNvSpPr>
          <p:nvPr>
            <p:ph type="title"/>
          </p:nvPr>
        </p:nvSpPr>
        <p:spPr/>
        <p:txBody>
          <a:bodyPr/>
          <a:lstStyle/>
          <a:p>
            <a:r>
              <a:rPr lang="en-GB" dirty="0"/>
              <a:t>Rhan 2: </a:t>
            </a:r>
            <a:r>
              <a:rPr lang="en-GB" dirty="0" err="1"/>
              <a:t>Cyflwyniad</a:t>
            </a:r>
            <a:endParaRPr lang="en-GB" dirty="0"/>
          </a:p>
        </p:txBody>
      </p:sp>
      <p:sp>
        <p:nvSpPr>
          <p:cNvPr id="3" name="Content Placeholder 2">
            <a:extLst>
              <a:ext uri="{FF2B5EF4-FFF2-40B4-BE49-F238E27FC236}">
                <a16:creationId xmlns:a16="http://schemas.microsoft.com/office/drawing/2014/main" id="{98D9B590-9AC1-E3E9-BC0F-31B58B2D6DA0}"/>
              </a:ext>
            </a:extLst>
          </p:cNvPr>
          <p:cNvSpPr>
            <a:spLocks noGrp="1"/>
          </p:cNvSpPr>
          <p:nvPr>
            <p:ph sz="half" idx="1"/>
          </p:nvPr>
        </p:nvSpPr>
        <p:spPr>
          <a:xfrm>
            <a:off x="662354" y="1690688"/>
            <a:ext cx="8692662" cy="4351338"/>
          </a:xfrm>
        </p:spPr>
        <p:txBody>
          <a:bodyPr>
            <a:normAutofit/>
          </a:bodyPr>
          <a:lstStyle/>
          <a:p>
            <a:r>
              <a:rPr lang="cy-GB" sz="1800" b="1" dirty="0">
                <a:effectLst/>
                <a:latin typeface="Arial" panose="020B0604020202020204" pitchFamily="34" charset="0"/>
                <a:ea typeface="Times New Roman" panose="02020603050405020304" pitchFamily="18" charset="0"/>
              </a:rPr>
              <a:t>RHAN 2: 50%</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cy-GB" sz="1800" b="1" dirty="0">
                <a:effectLst/>
                <a:latin typeface="Arial" panose="020B0604020202020204" pitchFamily="34" charset="0"/>
                <a:ea typeface="Times New Roman" panose="02020603050405020304" pitchFamily="18" charset="0"/>
              </a:rPr>
              <a:t>CYFLWYNIAD 30 mun </a:t>
            </a:r>
            <a:r>
              <a:rPr lang="cy-GB" sz="1800" dirty="0">
                <a:effectLst/>
                <a:latin typeface="Arial" panose="020B0604020202020204" pitchFamily="34" charset="0"/>
                <a:ea typeface="Times New Roman" panose="02020603050405020304" pitchFamily="18" charset="0"/>
              </a:rPr>
              <a:t>(22 mun cyflwyniad / 8 mun ateb cwestiynau)</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DEILLIANNAU</a:t>
            </a:r>
            <a:r>
              <a:rPr lang="en-GB" sz="1800" dirty="0">
                <a:effectLst/>
                <a:latin typeface="Arial" panose="020B0604020202020204" pitchFamily="34" charset="0"/>
                <a:ea typeface="Times New Roman" panose="02020603050405020304" pitchFamily="18" charset="0"/>
              </a:rPr>
              <a:t> </a:t>
            </a: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2"/>
              <a:tabLst>
                <a:tab pos="457200" algn="l"/>
              </a:tabLst>
            </a:pPr>
            <a:r>
              <a:rPr lang="cy-GB" sz="1800" dirty="0">
                <a:effectLst/>
                <a:latin typeface="Arial" panose="020B0604020202020204" pitchFamily="34" charset="0"/>
                <a:ea typeface="Times New Roman" panose="02020603050405020304" pitchFamily="18" charset="0"/>
              </a:rPr>
              <a:t>Dadansoddi’r galluogwyr a’r rhwystrau sy’n bodoli wrth droi polisi yn arfer mewn cyd-destunau plant a phobl ifanc.</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3"/>
              <a:tabLst>
                <a:tab pos="457200" algn="l"/>
              </a:tabLst>
            </a:pPr>
            <a:r>
              <a:rPr lang="cy-GB" sz="1800" dirty="0">
                <a:effectLst/>
                <a:latin typeface="Arial" panose="020B0604020202020204" pitchFamily="34" charset="0"/>
                <a:ea typeface="Times New Roman" panose="02020603050405020304" pitchFamily="18" charset="0"/>
              </a:rPr>
              <a:t>Adfyfyrio ar ffyrdd o oresgyn rhwystrau sy’n bodoli wrth ddarparu gwasanaethau plant a phobl ifanc.</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87075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EECC1-A927-749A-0A26-0467D139A943}"/>
              </a:ext>
            </a:extLst>
          </p:cNvPr>
          <p:cNvSpPr>
            <a:spLocks noGrp="1"/>
          </p:cNvSpPr>
          <p:nvPr>
            <p:ph type="title"/>
          </p:nvPr>
        </p:nvSpPr>
        <p:spPr/>
        <p:txBody>
          <a:bodyPr/>
          <a:lstStyle/>
          <a:p>
            <a:r>
              <a:rPr lang="en-GB" dirty="0"/>
              <a:t>Part 2:  Presentation</a:t>
            </a:r>
          </a:p>
        </p:txBody>
      </p:sp>
      <p:sp>
        <p:nvSpPr>
          <p:cNvPr id="3" name="Content Placeholder 2">
            <a:extLst>
              <a:ext uri="{FF2B5EF4-FFF2-40B4-BE49-F238E27FC236}">
                <a16:creationId xmlns:a16="http://schemas.microsoft.com/office/drawing/2014/main" id="{73AEFB5A-4428-A0E2-D916-AF4DE124DC5D}"/>
              </a:ext>
            </a:extLst>
          </p:cNvPr>
          <p:cNvSpPr>
            <a:spLocks noGrp="1"/>
          </p:cNvSpPr>
          <p:nvPr>
            <p:ph sz="half" idx="1"/>
          </p:nvPr>
        </p:nvSpPr>
        <p:spPr>
          <a:xfrm>
            <a:off x="838200" y="1825625"/>
            <a:ext cx="10258778" cy="4351338"/>
          </a:xfrm>
        </p:spPr>
        <p:txBody>
          <a:bodyPr>
            <a:normAutofit/>
          </a:bodyPr>
          <a:lstStyle/>
          <a:p>
            <a:pPr marL="0" indent="0" algn="l" rtl="0" fontAlgn="base">
              <a:buNone/>
            </a:pPr>
            <a:r>
              <a:rPr lang="en-GB" sz="1800" b="1" i="0" dirty="0">
                <a:solidFill>
                  <a:srgbClr val="0070C0"/>
                </a:solidFill>
                <a:effectLst/>
                <a:highlight>
                  <a:srgbClr val="FFFFE5"/>
                </a:highlight>
                <a:latin typeface="Arial" panose="020B0604020202020204" pitchFamily="34" charset="0"/>
              </a:rPr>
              <a:t>PART 2: 50%</a:t>
            </a:r>
            <a:r>
              <a:rPr lang="en-GB" sz="1800" b="0" i="0" dirty="0">
                <a:solidFill>
                  <a:srgbClr val="0070C0"/>
                </a:solidFill>
                <a:effectLst/>
                <a:highlight>
                  <a:srgbClr val="FFFFE5"/>
                </a:highlight>
                <a:latin typeface="Arial" panose="020B0604020202020204" pitchFamily="34" charset="0"/>
              </a:rPr>
              <a:t>  </a:t>
            </a: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algn="l" rtl="0" fontAlgn="base"/>
            <a:r>
              <a:rPr lang="en-GB" sz="1800" b="1" i="0" dirty="0">
                <a:solidFill>
                  <a:srgbClr val="0070C0"/>
                </a:solidFill>
                <a:effectLst/>
                <a:highlight>
                  <a:srgbClr val="FFFFE5"/>
                </a:highlight>
                <a:latin typeface="Arial" panose="020B0604020202020204" pitchFamily="34" charset="0"/>
              </a:rPr>
              <a:t>PRESENTATION 30 mins </a:t>
            </a:r>
            <a:r>
              <a:rPr lang="en-GB" sz="1800" b="0" i="0" dirty="0">
                <a:solidFill>
                  <a:srgbClr val="0070C0"/>
                </a:solidFill>
                <a:effectLst/>
                <a:highlight>
                  <a:srgbClr val="FFFFE5"/>
                </a:highlight>
                <a:latin typeface="Arial" panose="020B0604020202020204" pitchFamily="34" charset="0"/>
              </a:rPr>
              <a:t>(22 min presentation / 8 min facilitation of questions)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OUTCOMES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algn="l" rtl="0" fontAlgn="base">
              <a:buFont typeface="+mj-lt"/>
              <a:buAutoNum type="arabicPeriod" startAt="2"/>
            </a:pPr>
            <a:r>
              <a:rPr lang="en-GB" sz="1800" b="0" i="0" dirty="0">
                <a:solidFill>
                  <a:srgbClr val="0070C0"/>
                </a:solidFill>
                <a:effectLst/>
                <a:highlight>
                  <a:srgbClr val="FFFFE5"/>
                </a:highlight>
                <a:latin typeface="Arial" panose="020B0604020202020204" pitchFamily="34" charset="0"/>
              </a:rPr>
              <a:t>Analyse the enablers and barriers that exist in translating policy into practice in CYP contexts.  </a:t>
            </a:r>
            <a:endParaRPr lang="en-GB" b="0" i="0" dirty="0">
              <a:solidFill>
                <a:srgbClr val="0070C0"/>
              </a:solidFill>
              <a:effectLst/>
              <a:highlight>
                <a:srgbClr val="FFFFE5"/>
              </a:highlight>
              <a:latin typeface="Segoe UI" panose="020B0502040204020203" pitchFamily="34" charset="0"/>
            </a:endParaRPr>
          </a:p>
          <a:p>
            <a:pPr algn="l" rtl="0" fontAlgn="base">
              <a:buFont typeface="+mj-lt"/>
              <a:buAutoNum type="arabicPeriod" startAt="3"/>
            </a:pPr>
            <a:r>
              <a:rPr lang="en-GB" sz="1800" b="0" i="0" dirty="0">
                <a:solidFill>
                  <a:srgbClr val="0070C0"/>
                </a:solidFill>
                <a:effectLst/>
                <a:highlight>
                  <a:srgbClr val="FFFFE5"/>
                </a:highlight>
                <a:latin typeface="Arial" panose="020B0604020202020204" pitchFamily="34" charset="0"/>
              </a:rPr>
              <a:t>Reflect on ways to overcome existing barriers in CYP service delivery. </a:t>
            </a:r>
          </a:p>
          <a:p>
            <a:pPr marL="0" indent="0" algn="l" rtl="0" fontAlgn="base">
              <a:buNone/>
            </a:pPr>
            <a:endParaRPr lang="en-GB" b="0" i="0" dirty="0">
              <a:solidFill>
                <a:srgbClr val="000000"/>
              </a:solidFill>
              <a:effectLst/>
              <a:highlight>
                <a:srgbClr val="FFFFFF"/>
              </a:highlight>
              <a:latin typeface="Segoe UI" panose="020B0502040204020203" pitchFamily="34" charset="0"/>
            </a:endParaRPr>
          </a:p>
          <a:p>
            <a:endParaRPr lang="en-GB" dirty="0"/>
          </a:p>
        </p:txBody>
      </p:sp>
      <p:pic>
        <p:nvPicPr>
          <p:cNvPr id="5" name="Audio 4">
            <a:hlinkClick r:id="" action="ppaction://media"/>
            <a:extLst>
              <a:ext uri="{FF2B5EF4-FFF2-40B4-BE49-F238E27FC236}">
                <a16:creationId xmlns:a16="http://schemas.microsoft.com/office/drawing/2014/main" id="{AC24150C-3A54-0EBC-89A7-8AC3FAE6A3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8017583"/>
      </p:ext>
    </p:extLst>
  </p:cSld>
  <p:clrMapOvr>
    <a:masterClrMapping/>
  </p:clrMapOvr>
  <mc:AlternateContent xmlns:mc="http://schemas.openxmlformats.org/markup-compatibility/2006" xmlns:p14="http://schemas.microsoft.com/office/powerpoint/2010/main">
    <mc:Choice Requires="p14">
      <p:transition spd="slow" p14:dur="2000" advTm="73442"/>
    </mc:Choice>
    <mc:Fallback xmlns="">
      <p:transition spd="slow" advTm="73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DF9D7-073F-2604-FBE2-0EE9092BA27F}"/>
              </a:ext>
            </a:extLst>
          </p:cNvPr>
          <p:cNvSpPr>
            <a:spLocks noGrp="1"/>
          </p:cNvSpPr>
          <p:nvPr>
            <p:ph sz="half" idx="1"/>
          </p:nvPr>
        </p:nvSpPr>
        <p:spPr>
          <a:xfrm>
            <a:off x="275491" y="163878"/>
            <a:ext cx="11013831" cy="5392859"/>
          </a:xfrm>
        </p:spPr>
        <p:txBody>
          <a:bodyPr>
            <a:normAutofit fontScale="70000" lnSpcReduction="20000"/>
          </a:bodyPr>
          <a:lstStyle/>
          <a:p>
            <a:pPr marL="0" indent="0">
              <a:buNone/>
            </a:pPr>
            <a:r>
              <a:rPr lang="cy-GB" sz="2600" b="1" dirty="0">
                <a:latin typeface="Arial" panose="020B0604020202020204" pitchFamily="34" charset="0"/>
                <a:ea typeface="Times New Roman" panose="02020603050405020304" pitchFamily="18" charset="0"/>
              </a:rPr>
              <a:t>C</a:t>
            </a:r>
            <a:r>
              <a:rPr lang="cy-GB" sz="2600" b="1" dirty="0">
                <a:effectLst/>
                <a:latin typeface="Arial" panose="020B0604020202020204" pitchFamily="34" charset="0"/>
                <a:ea typeface="Times New Roman" panose="02020603050405020304" pitchFamily="18" charset="0"/>
              </a:rPr>
              <a:t>yflwyniad 22 munud </a:t>
            </a:r>
            <a:r>
              <a:rPr lang="cy-GB" sz="2600" dirty="0">
                <a:effectLst/>
                <a:latin typeface="Arial" panose="020B0604020202020204" pitchFamily="34" charset="0"/>
                <a:ea typeface="Times New Roman" panose="02020603050405020304" pitchFamily="18" charset="0"/>
              </a:rPr>
              <a:t>yn arddull cyfarfod cyhoeddus lle byddwch yn cynnig mater dadleuol o ran arfer a sut rydych yn bwriadu ei oresgyn. Golyga hyn y bydd gofyn i chi wneud cyflwyniad i’ch cymheiriaid a/neu diwtoriaid ar eich cwrs. </a:t>
            </a:r>
            <a:r>
              <a:rPr lang="en-GB" sz="2600" dirty="0">
                <a:effectLst/>
                <a:latin typeface="Arial" panose="020B0604020202020204" pitchFamily="34" charset="0"/>
                <a:ea typeface="Times New Roman" panose="02020603050405020304" pitchFamily="18" charset="0"/>
              </a:rPr>
              <a:t> </a:t>
            </a:r>
          </a:p>
          <a:p>
            <a:pPr marL="0" indent="0">
              <a:buNone/>
            </a:pPr>
            <a:r>
              <a:rPr lang="cy-GB" sz="2600" dirty="0">
                <a:effectLst/>
                <a:latin typeface="Arial" panose="020B0604020202020204" pitchFamily="34" charset="0"/>
                <a:ea typeface="Times New Roman" panose="02020603050405020304" pitchFamily="18" charset="0"/>
              </a:rPr>
              <a:t> </a:t>
            </a:r>
            <a:r>
              <a:rPr lang="en-GB" sz="2600"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O fewn y cyflwyniad, bydd angen i chi ystyried </a:t>
            </a:r>
            <a:r>
              <a:rPr lang="cy-GB" sz="2600" b="1" dirty="0">
                <a:effectLst/>
                <a:latin typeface="Arial" panose="020B0604020202020204" pitchFamily="34" charset="0"/>
                <a:ea typeface="Times New Roman" panose="02020603050405020304" pitchFamily="18" charset="0"/>
              </a:rPr>
              <a:t>mater dadleuol </a:t>
            </a:r>
            <a:r>
              <a:rPr lang="cy-GB" sz="2600" dirty="0">
                <a:effectLst/>
                <a:latin typeface="Arial" panose="020B0604020202020204" pitchFamily="34" charset="0"/>
                <a:ea typeface="Times New Roman" panose="02020603050405020304" pitchFamily="18" charset="0"/>
              </a:rPr>
              <a:t>sydd â goblygiadau i blant, pobl ifanc a/neu gymunedau (e.e. tlodi, cwricwlwm, tai, materion iechyd, lles cymdeithasol) a dadansoddi </a:t>
            </a:r>
            <a:r>
              <a:rPr lang="cy-GB" sz="2600" b="1" dirty="0">
                <a:effectLst/>
                <a:latin typeface="Arial" panose="020B0604020202020204" pitchFamily="34" charset="0"/>
                <a:ea typeface="Times New Roman" panose="02020603050405020304" pitchFamily="18" charset="0"/>
              </a:rPr>
              <a:t>un polisi </a:t>
            </a:r>
            <a:r>
              <a:rPr lang="cy-GB" sz="2600" dirty="0">
                <a:effectLst/>
                <a:latin typeface="Arial" panose="020B0604020202020204" pitchFamily="34" charset="0"/>
                <a:ea typeface="Times New Roman" panose="02020603050405020304" pitchFamily="18" charset="0"/>
              </a:rPr>
              <a:t>sy’n ymwneud â’r mater hwn. Gall y polisi hwn fod yn un sydd ar waith yn barod, neu’n bolisi newydd. </a:t>
            </a:r>
            <a:r>
              <a:rPr lang="en-GB" sz="2600"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O fewn y cyflwyniad, bydd angen i chi ddangos </a:t>
            </a:r>
            <a:r>
              <a:rPr lang="cy-GB" sz="2600" b="1" dirty="0">
                <a:effectLst/>
                <a:latin typeface="Arial" panose="020B0604020202020204" pitchFamily="34" charset="0"/>
                <a:ea typeface="Times New Roman" panose="02020603050405020304" pitchFamily="18" charset="0"/>
              </a:rPr>
              <a:t>goblygiadau’r polisi i arfer, </a:t>
            </a:r>
            <a:r>
              <a:rPr lang="cy-GB" sz="2600" dirty="0">
                <a:effectLst/>
                <a:latin typeface="Arial" panose="020B0604020202020204" pitchFamily="34" charset="0"/>
                <a:ea typeface="Times New Roman" panose="02020603050405020304" pitchFamily="18" charset="0"/>
              </a:rPr>
              <a:t>ei </a:t>
            </a:r>
            <a:r>
              <a:rPr lang="cy-GB" sz="2600" b="1" dirty="0">
                <a:effectLst/>
                <a:latin typeface="Arial" panose="020B0604020202020204" pitchFamily="34" charset="0"/>
                <a:ea typeface="Times New Roman" panose="02020603050405020304" pitchFamily="18" charset="0"/>
              </a:rPr>
              <a:t>gryfderau </a:t>
            </a:r>
            <a:r>
              <a:rPr lang="cy-GB" sz="2600" dirty="0">
                <a:effectLst/>
                <a:latin typeface="Arial" panose="020B0604020202020204" pitchFamily="34" charset="0"/>
                <a:ea typeface="Times New Roman" panose="02020603050405020304" pitchFamily="18" charset="0"/>
              </a:rPr>
              <a:t>a </a:t>
            </a:r>
            <a:r>
              <a:rPr lang="cy-GB" sz="2600" b="1" dirty="0">
                <a:effectLst/>
                <a:latin typeface="Arial" panose="020B0604020202020204" pitchFamily="34" charset="0"/>
                <a:ea typeface="Times New Roman" panose="02020603050405020304" pitchFamily="18" charset="0"/>
              </a:rPr>
              <a:t>rhwystrau at weithredu.</a:t>
            </a:r>
            <a:r>
              <a:rPr lang="en-GB" sz="2600"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Yna bydd angen i chi feddwl am </a:t>
            </a:r>
            <a:r>
              <a:rPr lang="cy-GB" sz="2600" b="1" dirty="0">
                <a:effectLst/>
                <a:latin typeface="Arial" panose="020B0604020202020204" pitchFamily="34" charset="0"/>
                <a:ea typeface="Times New Roman" panose="02020603050405020304" pitchFamily="18" charset="0"/>
              </a:rPr>
              <a:t>ffordd arloesol i oresgyn un/rhai rhwystr(</a:t>
            </a:r>
            <a:r>
              <a:rPr lang="cy-GB" sz="2600" b="1" dirty="0" err="1">
                <a:effectLst/>
                <a:latin typeface="Arial" panose="020B0604020202020204" pitchFamily="34" charset="0"/>
                <a:ea typeface="Times New Roman" panose="02020603050405020304" pitchFamily="18" charset="0"/>
              </a:rPr>
              <a:t>au</a:t>
            </a:r>
            <a:r>
              <a:rPr lang="cy-GB" sz="2600" b="1" dirty="0">
                <a:effectLst/>
                <a:latin typeface="Arial" panose="020B0604020202020204" pitchFamily="34" charset="0"/>
                <a:ea typeface="Times New Roman" panose="02020603050405020304" pitchFamily="18" charset="0"/>
              </a:rPr>
              <a:t>) </a:t>
            </a:r>
            <a:r>
              <a:rPr lang="cy-GB" sz="2600" dirty="0">
                <a:effectLst/>
                <a:latin typeface="Arial" panose="020B0604020202020204" pitchFamily="34" charset="0"/>
                <a:ea typeface="Times New Roman" panose="02020603050405020304" pitchFamily="18" charset="0"/>
              </a:rPr>
              <a:t>a siarad am ei gryfderau a gwendidau. Rhaid i chi ddangos eich bod wedi ystyried sut mae eraill wedi goresgyn rhwystrau tebyg wrth weithredu polisi, ond mae lle yma i feddwl yn arloesol ynghylch eich cynnig.  </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Bydd </a:t>
            </a:r>
            <a:r>
              <a:rPr lang="cy-GB" sz="2600" b="1" dirty="0">
                <a:effectLst/>
                <a:latin typeface="Arial" panose="020B0604020202020204" pitchFamily="34" charset="0"/>
                <a:ea typeface="Times New Roman" panose="02020603050405020304" pitchFamily="18" charset="0"/>
              </a:rPr>
              <a:t>8 munud olaf </a:t>
            </a:r>
            <a:r>
              <a:rPr lang="cy-GB" sz="2600" dirty="0">
                <a:effectLst/>
                <a:latin typeface="Arial" panose="020B0604020202020204" pitchFamily="34" charset="0"/>
                <a:ea typeface="Times New Roman" panose="02020603050405020304" pitchFamily="18" charset="0"/>
              </a:rPr>
              <a:t>y cyflwyniad ar gael ar gyfer cwestiynau gan y gynulleidfa y dylech eu hateb. Ni chaiff y cwestiynau eu defnyddio i rwystro neu ddifrodi eich cyflwyniad, ond eich galluogi i ddangos sgiliau wrth hwyluso’r sgwrs hon a dangos gwybodaeth a dealltwriaeth pellach o’r maes pwnc a’ch syniadau ar oresgyn rhwystrau at weithredu. </a:t>
            </a:r>
            <a:endParaRPr lang="en-GB" sz="2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51112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8A1F26-688F-EC5F-DFBC-5FA358CA1DB9}"/>
              </a:ext>
            </a:extLst>
          </p:cNvPr>
          <p:cNvSpPr>
            <a:spLocks noGrp="1"/>
          </p:cNvSpPr>
          <p:nvPr>
            <p:ph sz="half" idx="1"/>
          </p:nvPr>
        </p:nvSpPr>
        <p:spPr>
          <a:xfrm>
            <a:off x="112889" y="154868"/>
            <a:ext cx="12158133" cy="6799088"/>
          </a:xfrm>
        </p:spPr>
        <p:txBody>
          <a:bodyPr>
            <a:noAutofit/>
          </a:bodyPr>
          <a:lstStyle/>
          <a:p>
            <a:pPr marL="0" indent="0" algn="l" rtl="0" fontAlgn="base">
              <a:buNone/>
            </a:pPr>
            <a:r>
              <a:rPr lang="en-GB" sz="1800" b="1" i="0" dirty="0">
                <a:solidFill>
                  <a:srgbClr val="0070C0"/>
                </a:solidFill>
                <a:effectLst/>
                <a:highlight>
                  <a:srgbClr val="FFFFE5"/>
                </a:highlight>
                <a:latin typeface="+mj-lt"/>
              </a:rPr>
              <a:t>22-minute presentation</a:t>
            </a:r>
            <a:r>
              <a:rPr lang="en-GB" sz="1800" b="0" i="0" dirty="0">
                <a:solidFill>
                  <a:srgbClr val="0070C0"/>
                </a:solidFill>
                <a:effectLst/>
                <a:highlight>
                  <a:srgbClr val="FFFFE5"/>
                </a:highlight>
                <a:latin typeface="+mj-lt"/>
              </a:rPr>
              <a:t> in the style of a public meeting where you propose a controversial issue in practice and how you aim to overcome it. This means that you will be asked to present to your peers and/or tutors on your course.  </a:t>
            </a:r>
          </a:p>
          <a:p>
            <a:pPr marL="0" indent="0" algn="l" rtl="0" fontAlgn="base">
              <a:buNone/>
            </a:pPr>
            <a:r>
              <a:rPr lang="en-GB" sz="1800" b="0" i="0" dirty="0">
                <a:solidFill>
                  <a:srgbClr val="0070C0"/>
                </a:solidFill>
                <a:effectLst/>
                <a:highlight>
                  <a:srgbClr val="FFFFE5"/>
                </a:highlight>
                <a:latin typeface="+mj-lt"/>
              </a:rPr>
              <a:t>Within the presentation, you will need to consider a </a:t>
            </a:r>
            <a:r>
              <a:rPr lang="en-GB" sz="1800" b="1" i="0" dirty="0">
                <a:solidFill>
                  <a:srgbClr val="0070C0"/>
                </a:solidFill>
                <a:effectLst/>
                <a:highlight>
                  <a:srgbClr val="FFFFE5"/>
                </a:highlight>
                <a:latin typeface="+mj-lt"/>
              </a:rPr>
              <a:t>controversial issue</a:t>
            </a:r>
            <a:r>
              <a:rPr lang="en-GB" sz="1800" b="0" i="0" dirty="0">
                <a:solidFill>
                  <a:srgbClr val="0070C0"/>
                </a:solidFill>
                <a:effectLst/>
                <a:highlight>
                  <a:srgbClr val="FFFFE5"/>
                </a:highlight>
                <a:latin typeface="+mj-lt"/>
              </a:rPr>
              <a:t> which has implications for children, young people and/or communities (e.g. poverty, curriculum, housing, health issues, social welfare) and analyse </a:t>
            </a:r>
            <a:r>
              <a:rPr lang="en-GB" sz="1800" b="1" i="0" dirty="0">
                <a:solidFill>
                  <a:srgbClr val="0070C0"/>
                </a:solidFill>
                <a:effectLst/>
                <a:highlight>
                  <a:srgbClr val="FFFFE5"/>
                </a:highlight>
                <a:latin typeface="+mj-lt"/>
              </a:rPr>
              <a:t>one policy</a:t>
            </a:r>
            <a:r>
              <a:rPr lang="en-GB" sz="1800" b="0" i="0" dirty="0">
                <a:solidFill>
                  <a:srgbClr val="0070C0"/>
                </a:solidFill>
                <a:effectLst/>
                <a:highlight>
                  <a:srgbClr val="FFFFE5"/>
                </a:highlight>
                <a:latin typeface="+mj-lt"/>
              </a:rPr>
              <a:t> that relates to this issue. This can be a policy already in place, or a new policy.  </a:t>
            </a:r>
          </a:p>
          <a:p>
            <a:pPr marL="0" indent="0" algn="l" rtl="0" fontAlgn="base">
              <a:buNone/>
            </a:pPr>
            <a:r>
              <a:rPr lang="en-GB" sz="1800" b="0" i="0" dirty="0">
                <a:solidFill>
                  <a:srgbClr val="0070C0"/>
                </a:solidFill>
                <a:effectLst/>
                <a:highlight>
                  <a:srgbClr val="FFFFE5"/>
                </a:highlight>
                <a:latin typeface="+mj-lt"/>
              </a:rPr>
              <a:t> </a:t>
            </a:r>
          </a:p>
          <a:p>
            <a:pPr marL="0" indent="0" algn="l" rtl="0" fontAlgn="base">
              <a:buNone/>
            </a:pPr>
            <a:r>
              <a:rPr lang="en-GB" sz="1800" b="0" i="0" dirty="0">
                <a:solidFill>
                  <a:srgbClr val="0070C0"/>
                </a:solidFill>
                <a:effectLst/>
                <a:highlight>
                  <a:srgbClr val="FFFFE5"/>
                </a:highlight>
                <a:latin typeface="+mj-lt"/>
              </a:rPr>
              <a:t>Within the presentation, you will need to show the policy’s </a:t>
            </a:r>
            <a:r>
              <a:rPr lang="en-GB" sz="1800" b="1" i="0" dirty="0">
                <a:solidFill>
                  <a:srgbClr val="0070C0"/>
                </a:solidFill>
                <a:effectLst/>
                <a:highlight>
                  <a:srgbClr val="FFFFE5"/>
                </a:highlight>
                <a:latin typeface="+mj-lt"/>
              </a:rPr>
              <a:t>implications to practice</a:t>
            </a:r>
            <a:r>
              <a:rPr lang="en-GB" sz="1800" b="0" i="0" dirty="0">
                <a:solidFill>
                  <a:srgbClr val="0070C0"/>
                </a:solidFill>
                <a:effectLst/>
                <a:highlight>
                  <a:srgbClr val="FFFFE5"/>
                </a:highlight>
                <a:latin typeface="+mj-lt"/>
              </a:rPr>
              <a:t>, its </a:t>
            </a:r>
            <a:r>
              <a:rPr lang="en-GB" sz="1800" b="1" i="0" dirty="0">
                <a:solidFill>
                  <a:srgbClr val="0070C0"/>
                </a:solidFill>
                <a:effectLst/>
                <a:highlight>
                  <a:srgbClr val="FFFFE5"/>
                </a:highlight>
                <a:latin typeface="+mj-lt"/>
              </a:rPr>
              <a:t>strengths</a:t>
            </a:r>
            <a:r>
              <a:rPr lang="en-GB" sz="1800" b="0" i="0" dirty="0">
                <a:solidFill>
                  <a:srgbClr val="0070C0"/>
                </a:solidFill>
                <a:effectLst/>
                <a:highlight>
                  <a:srgbClr val="FFFFE5"/>
                </a:highlight>
                <a:latin typeface="+mj-lt"/>
              </a:rPr>
              <a:t> and </a:t>
            </a:r>
            <a:r>
              <a:rPr lang="en-GB" sz="1800" b="1" i="0" dirty="0">
                <a:solidFill>
                  <a:srgbClr val="0070C0"/>
                </a:solidFill>
                <a:effectLst/>
                <a:highlight>
                  <a:srgbClr val="FFFFE5"/>
                </a:highlight>
                <a:latin typeface="+mj-lt"/>
              </a:rPr>
              <a:t>barriers to implementation</a:t>
            </a:r>
            <a:r>
              <a:rPr lang="en-GB" sz="1800" b="0" i="0" dirty="0">
                <a:solidFill>
                  <a:srgbClr val="0070C0"/>
                </a:solidFill>
                <a:effectLst/>
                <a:highlight>
                  <a:srgbClr val="FFFFE5"/>
                </a:highlight>
                <a:latin typeface="+mj-lt"/>
              </a:rPr>
              <a:t>. </a:t>
            </a: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r>
              <a:rPr lang="en-GB" sz="1800" b="0" i="0" dirty="0">
                <a:solidFill>
                  <a:srgbClr val="0070C0"/>
                </a:solidFill>
                <a:effectLst/>
                <a:highlight>
                  <a:srgbClr val="FFFFE5"/>
                </a:highlight>
                <a:latin typeface="+mj-lt"/>
              </a:rPr>
              <a:t>You will then need to think of an </a:t>
            </a:r>
            <a:r>
              <a:rPr lang="en-GB" sz="1800" b="1" i="0" dirty="0">
                <a:solidFill>
                  <a:srgbClr val="0070C0"/>
                </a:solidFill>
                <a:effectLst/>
                <a:highlight>
                  <a:srgbClr val="FFFFE5"/>
                </a:highlight>
                <a:latin typeface="+mj-lt"/>
              </a:rPr>
              <a:t>innovative way to overcome one/some barrier(s)</a:t>
            </a:r>
            <a:r>
              <a:rPr lang="en-GB" sz="1800" b="0" i="0" dirty="0">
                <a:solidFill>
                  <a:srgbClr val="0070C0"/>
                </a:solidFill>
                <a:effectLst/>
                <a:highlight>
                  <a:srgbClr val="FFFFE5"/>
                </a:highlight>
                <a:latin typeface="+mj-lt"/>
              </a:rPr>
              <a:t> and talk about the strengths and weaknesses of this. You must show that you have considered how others have overcome similar barriers in policy implementation, but there is room here for innovative thought around your proposal.  </a:t>
            </a: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r>
              <a:rPr lang="en-GB" sz="1800" b="1" i="0" dirty="0">
                <a:solidFill>
                  <a:srgbClr val="0070C0"/>
                </a:solidFill>
                <a:effectLst/>
                <a:highlight>
                  <a:srgbClr val="FFFFE5"/>
                </a:highlight>
                <a:latin typeface="+mj-lt"/>
              </a:rPr>
              <a:t>The last 8 minutes</a:t>
            </a:r>
            <a:r>
              <a:rPr lang="en-GB" sz="1800" b="0" i="0" dirty="0">
                <a:solidFill>
                  <a:srgbClr val="0070C0"/>
                </a:solidFill>
                <a:effectLst/>
                <a:highlight>
                  <a:srgbClr val="FFFFE5"/>
                </a:highlight>
                <a:latin typeface="+mj-lt"/>
              </a:rPr>
              <a:t> of the presentation will be available for questions from the audience which you should facilitate. The questions will not be used to obstruct or sabotage your presentation, but to allow you to show skills in facilitating this conversation and show further knowledge and understanding of the subject area and your ideas on overcoming barriers to implementation</a:t>
            </a:r>
          </a:p>
          <a:p>
            <a:pPr marL="0" indent="0" algn="l" rtl="0" fontAlgn="base">
              <a:buNone/>
            </a:pPr>
            <a:endParaRPr lang="en-GB" sz="1800" dirty="0">
              <a:solidFill>
                <a:srgbClr val="0070C0"/>
              </a:solidFill>
              <a:highlight>
                <a:srgbClr val="FFFFE5"/>
              </a:highlight>
              <a:latin typeface="+mj-lt"/>
            </a:endParaRP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endParaRPr lang="en-GB" sz="1800" dirty="0">
              <a:solidFill>
                <a:srgbClr val="0070C0"/>
              </a:solidFill>
              <a:highlight>
                <a:srgbClr val="FFFFE5"/>
              </a:highlight>
              <a:latin typeface="+mj-lt"/>
            </a:endParaRP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endParaRPr lang="en-GB" sz="1800" b="0" i="0" dirty="0">
              <a:solidFill>
                <a:srgbClr val="0070C0"/>
              </a:solidFill>
              <a:effectLst/>
              <a:highlight>
                <a:srgbClr val="FFFFE5"/>
              </a:highlight>
              <a:latin typeface="+mj-lt"/>
            </a:endParaRPr>
          </a:p>
        </p:txBody>
      </p:sp>
      <p:pic>
        <p:nvPicPr>
          <p:cNvPr id="4" name="Audio 3">
            <a:hlinkClick r:id="" action="ppaction://media"/>
            <a:extLst>
              <a:ext uri="{FF2B5EF4-FFF2-40B4-BE49-F238E27FC236}">
                <a16:creationId xmlns:a16="http://schemas.microsoft.com/office/drawing/2014/main" id="{93A59FA5-AF92-FBAF-676A-C2F4CFBB08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617254"/>
      </p:ext>
    </p:extLst>
  </p:cSld>
  <p:clrMapOvr>
    <a:masterClrMapping/>
  </p:clrMapOvr>
  <mc:AlternateContent xmlns:mc="http://schemas.openxmlformats.org/markup-compatibility/2006" xmlns:p14="http://schemas.microsoft.com/office/powerpoint/2010/main">
    <mc:Choice Requires="p14">
      <p:transition spd="slow" p14:dur="2000" advTm="127884"/>
    </mc:Choice>
    <mc:Fallback xmlns="">
      <p:transition spd="slow" advTm="127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E49B0-6ECF-72FB-7576-374E256AF648}"/>
              </a:ext>
            </a:extLst>
          </p:cNvPr>
          <p:cNvSpPr>
            <a:spLocks noGrp="1"/>
          </p:cNvSpPr>
          <p:nvPr>
            <p:ph type="title"/>
          </p:nvPr>
        </p:nvSpPr>
        <p:spPr>
          <a:xfrm>
            <a:off x="342900" y="-33093"/>
            <a:ext cx="10515600" cy="1325563"/>
          </a:xfrm>
        </p:spPr>
        <p:txBody>
          <a:bodyPr/>
          <a:lstStyle/>
          <a:p>
            <a:r>
              <a:rPr lang="en-GB" dirty="0" err="1"/>
              <a:t>Meini</a:t>
            </a:r>
            <a:r>
              <a:rPr lang="en-GB" dirty="0"/>
              <a:t> </a:t>
            </a:r>
            <a:r>
              <a:rPr lang="en-GB" dirty="0" err="1"/>
              <a:t>Prawf</a:t>
            </a:r>
            <a:r>
              <a:rPr lang="en-GB" dirty="0"/>
              <a:t> Rhan 2:</a:t>
            </a:r>
          </a:p>
        </p:txBody>
      </p:sp>
      <p:graphicFrame>
        <p:nvGraphicFramePr>
          <p:cNvPr id="5" name="Content Placeholder 4">
            <a:extLst>
              <a:ext uri="{FF2B5EF4-FFF2-40B4-BE49-F238E27FC236}">
                <a16:creationId xmlns:a16="http://schemas.microsoft.com/office/drawing/2014/main" id="{33E38BC0-07D0-016A-C3D9-C979F65CD4E0}"/>
              </a:ext>
            </a:extLst>
          </p:cNvPr>
          <p:cNvGraphicFramePr>
            <a:graphicFrameLocks noGrp="1"/>
          </p:cNvGraphicFramePr>
          <p:nvPr>
            <p:ph sz="half" idx="1"/>
            <p:extLst>
              <p:ext uri="{D42A27DB-BD31-4B8C-83A1-F6EECF244321}">
                <p14:modId xmlns:p14="http://schemas.microsoft.com/office/powerpoint/2010/main" val="2567556605"/>
              </p:ext>
            </p:extLst>
          </p:nvPr>
        </p:nvGraphicFramePr>
        <p:xfrm>
          <a:off x="342900" y="1031929"/>
          <a:ext cx="10020300" cy="4137947"/>
        </p:xfrm>
        <a:graphic>
          <a:graphicData uri="http://schemas.openxmlformats.org/drawingml/2006/table">
            <a:tbl>
              <a:tblPr firstRow="1" firstCol="1" bandRow="1">
                <a:tableStyleId>{5C22544A-7EE6-4342-B048-85BDC9FD1C3A}</a:tableStyleId>
              </a:tblPr>
              <a:tblGrid>
                <a:gridCol w="9123663">
                  <a:extLst>
                    <a:ext uri="{9D8B030D-6E8A-4147-A177-3AD203B41FA5}">
                      <a16:colId xmlns:a16="http://schemas.microsoft.com/office/drawing/2014/main" val="2581174745"/>
                    </a:ext>
                  </a:extLst>
                </a:gridCol>
                <a:gridCol w="896637">
                  <a:extLst>
                    <a:ext uri="{9D8B030D-6E8A-4147-A177-3AD203B41FA5}">
                      <a16:colId xmlns:a16="http://schemas.microsoft.com/office/drawing/2014/main" val="2445812421"/>
                    </a:ext>
                  </a:extLst>
                </a:gridCol>
              </a:tblGrid>
              <a:tr h="517243">
                <a:tc>
                  <a:txBody>
                    <a:bodyPr/>
                    <a:lstStyle/>
                    <a:p>
                      <a:r>
                        <a:rPr lang="cy-GB" sz="1600" b="0" dirty="0">
                          <a:solidFill>
                            <a:schemeClr val="tx1"/>
                          </a:solidFill>
                          <a:effectLst/>
                          <a:highlight>
                            <a:srgbClr val="D9D9D9"/>
                          </a:highlight>
                        </a:rPr>
                        <a:t>1. Sgiliau Ymgysylltu â Llenyddiaeth</a:t>
                      </a:r>
                      <a:r>
                        <a:rPr lang="en-GB" sz="1600" b="0" dirty="0">
                          <a:solidFill>
                            <a:schemeClr val="tx1"/>
                          </a:solidFill>
                          <a:effectLst/>
                          <a:highlight>
                            <a:srgbClr val="D9D9D9"/>
                          </a:highlight>
                        </a:rPr>
                        <a:t> </a:t>
                      </a:r>
                    </a:p>
                    <a:p>
                      <a:r>
                        <a:rPr lang="cy-GB" sz="1600" b="0" dirty="0">
                          <a:solidFill>
                            <a:schemeClr val="tx1"/>
                          </a:solidFill>
                          <a:effectLst/>
                          <a:highlight>
                            <a:srgbClr val="D9D9D9"/>
                          </a:highlight>
                        </a:rPr>
                        <a:t>.</a:t>
                      </a:r>
                      <a:r>
                        <a:rPr lang="en-GB" sz="1600" b="0" dirty="0">
                          <a:solidFill>
                            <a:schemeClr val="tx1"/>
                          </a:solidFill>
                          <a:effectLst/>
                          <a:highlight>
                            <a:srgbClr val="D9D9D9"/>
                          </a:highlight>
                        </a:rPr>
                        <a:t> </a:t>
                      </a:r>
                      <a:endParaRPr lang="en-GB" sz="16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000">
                          <a:effectLst/>
                          <a:highlight>
                            <a:srgbClr val="D9D9D9"/>
                          </a:highlight>
                        </a:rPr>
                        <a:t> </a:t>
                      </a:r>
                      <a:endParaRPr lang="en-GB" sz="10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428201664"/>
                  </a:ext>
                </a:extLst>
              </a:tr>
              <a:tr h="395987">
                <a:tc rowSpan="2">
                  <a:txBody>
                    <a:bodyPr/>
                    <a:lstStyle/>
                    <a:p>
                      <a:r>
                        <a:rPr lang="en-GB" sz="1600" b="0">
                          <a:solidFill>
                            <a:schemeClr val="tx1"/>
                          </a:solidFill>
                          <a:effectLst/>
                        </a:rPr>
                        <a:t> </a:t>
                      </a:r>
                    </a:p>
                    <a:p>
                      <a:r>
                        <a:rPr lang="cy-GB" sz="1600" b="0">
                          <a:solidFill>
                            <a:schemeClr val="tx1"/>
                          </a:solidFill>
                          <a:effectLst/>
                        </a:rPr>
                        <a:t>Deunydd ysgolheigaidd sy'n berthnasol i'r dasg(au) a osodwyd ac yn canolbwyntio arnynt. Dyfyniadau a chyfeiriadau yn y ddwy adran </a:t>
                      </a:r>
                      <a:r>
                        <a:rPr lang="en-GB" sz="1600" b="0">
                          <a:solidFill>
                            <a:schemeClr val="tx1"/>
                          </a:solidFill>
                          <a:effectLst/>
                        </a:rPr>
                        <a:t> </a:t>
                      </a:r>
                    </a:p>
                    <a:p>
                      <a:r>
                        <a:rPr lang="en-GB" sz="1600" b="0">
                          <a:solidFill>
                            <a:schemeClr val="tx1"/>
                          </a:solidFill>
                          <a:effectLst/>
                        </a:rPr>
                        <a:t> </a:t>
                      </a:r>
                    </a:p>
                    <a:p>
                      <a:r>
                        <a:rPr lang="en-GB" sz="1600" b="0">
                          <a:solidFill>
                            <a:schemeClr val="tx1"/>
                          </a:solidFill>
                          <a:effectLst/>
                        </a:rPr>
                        <a:t> </a:t>
                      </a:r>
                      <a:endParaRPr lang="en-GB" sz="16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870993398"/>
                  </a:ext>
                </a:extLst>
              </a:tr>
              <a:tr h="897122">
                <a:tc vMerge="1">
                  <a:txBody>
                    <a:bodyPr/>
                    <a:lstStyle/>
                    <a:p>
                      <a:endParaRPr lang="en-GB"/>
                    </a:p>
                  </a:txBody>
                  <a:tcPr/>
                </a:tc>
                <a:tc>
                  <a:txBody>
                    <a:bodyPr/>
                    <a:lstStyle/>
                    <a:p>
                      <a:r>
                        <a:rPr lang="cy-GB" sz="2000" dirty="0">
                          <a:effectLst/>
                        </a:rPr>
                        <a:t>10</a:t>
                      </a:r>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4114580706"/>
                  </a:ext>
                </a:extLst>
              </a:tr>
              <a:tr h="517243">
                <a:tc>
                  <a:txBody>
                    <a:bodyPr/>
                    <a:lstStyle/>
                    <a:p>
                      <a:r>
                        <a:rPr lang="cy-GB" sz="1600" b="0">
                          <a:solidFill>
                            <a:schemeClr val="tx1"/>
                          </a:solidFill>
                          <a:effectLst/>
                          <a:highlight>
                            <a:srgbClr val="D9D9D9"/>
                          </a:highlight>
                        </a:rPr>
                        <a:t>2. Sgiliau Gwybodaeth a Dealltwriaeth</a:t>
                      </a:r>
                      <a:r>
                        <a:rPr lang="en-GB" sz="1600" b="0">
                          <a:solidFill>
                            <a:schemeClr val="tx1"/>
                          </a:solidFill>
                          <a:effectLst/>
                          <a:highlight>
                            <a:srgbClr val="D9D9D9"/>
                          </a:highlight>
                        </a:rPr>
                        <a:t> </a:t>
                      </a:r>
                    </a:p>
                    <a:p>
                      <a:r>
                        <a:rPr lang="en-GB" sz="1600" b="0">
                          <a:solidFill>
                            <a:schemeClr val="tx1"/>
                          </a:solidFill>
                          <a:effectLst/>
                          <a:highlight>
                            <a:srgbClr val="D9D9D9"/>
                          </a:highlight>
                        </a:rPr>
                        <a:t> </a:t>
                      </a:r>
                      <a:endParaRPr lang="en-GB" sz="16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dirty="0">
                          <a:effectLst/>
                          <a:highlight>
                            <a:srgbClr val="D9D9D9"/>
                          </a:highlight>
                        </a:rPr>
                        <a:t> </a:t>
                      </a:r>
                      <a:endParaRPr lang="en-GB" sz="2000" dirty="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627885500"/>
                  </a:ext>
                </a:extLst>
              </a:tr>
              <a:tr h="395987">
                <a:tc rowSpan="2">
                  <a:txBody>
                    <a:bodyPr/>
                    <a:lstStyle/>
                    <a:p>
                      <a:r>
                        <a:rPr lang="en-GB" sz="1600" b="0" dirty="0">
                          <a:solidFill>
                            <a:schemeClr val="tx1"/>
                          </a:solidFill>
                          <a:effectLst/>
                        </a:rPr>
                        <a:t> </a:t>
                      </a:r>
                    </a:p>
                    <a:p>
                      <a:r>
                        <a:rPr lang="en-GB" sz="1600" b="0" dirty="0">
                          <a:solidFill>
                            <a:schemeClr val="tx1"/>
                          </a:solidFill>
                          <a:effectLst/>
                        </a:rPr>
                        <a:t> </a:t>
                      </a:r>
                    </a:p>
                    <a:p>
                      <a:r>
                        <a:rPr lang="cy-GB" sz="1600" b="0" dirty="0">
                          <a:solidFill>
                            <a:schemeClr val="tx1"/>
                          </a:solidFill>
                          <a:effectLst/>
                        </a:rPr>
                        <a:t>Yn y cyflwyniad, dangos dealltwriaeth systematig o wybodaeth am fater dadleuol sydd â goblygiadau i blant, pobl ifanc a/neu gymunedau (e.e. yn ymwneud â thlodi, cwricwlwm, tai, materion iechyd, lles cymdeithasol)  </a:t>
                      </a:r>
                      <a:r>
                        <a:rPr lang="en-GB" sz="1600" b="0" dirty="0">
                          <a:solidFill>
                            <a:schemeClr val="tx1"/>
                          </a:solidFill>
                          <a:effectLst/>
                        </a:rPr>
                        <a:t> </a:t>
                      </a:r>
                    </a:p>
                    <a:p>
                      <a:r>
                        <a:rPr lang="en-GB" sz="1600" b="0" dirty="0">
                          <a:solidFill>
                            <a:schemeClr val="tx1"/>
                          </a:solidFill>
                          <a:effectLst/>
                        </a:rPr>
                        <a:t> </a:t>
                      </a:r>
                    </a:p>
                    <a:p>
                      <a:r>
                        <a:rPr lang="en-GB" sz="1600" b="0" dirty="0">
                          <a:solidFill>
                            <a:schemeClr val="tx1"/>
                          </a:solidFill>
                          <a:effectLst/>
                        </a:rPr>
                        <a:t> </a:t>
                      </a:r>
                      <a:endParaRPr lang="en-GB" sz="16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393304265"/>
                  </a:ext>
                </a:extLst>
              </a:tr>
              <a:tr h="1414365">
                <a:tc vMerge="1">
                  <a:txBody>
                    <a:bodyPr/>
                    <a:lstStyle/>
                    <a:p>
                      <a:endParaRPr lang="en-GB"/>
                    </a:p>
                  </a:txBody>
                  <a:tcPr/>
                </a:tc>
                <a:tc>
                  <a:txBody>
                    <a:bodyPr/>
                    <a:lstStyle/>
                    <a:p>
                      <a:r>
                        <a:rPr lang="cy-GB" sz="2000" dirty="0">
                          <a:effectLst/>
                        </a:rPr>
                        <a:t>10</a:t>
                      </a:r>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341206002"/>
                  </a:ext>
                </a:extLst>
              </a:tr>
            </a:tbl>
          </a:graphicData>
        </a:graphic>
      </p:graphicFrame>
    </p:spTree>
    <p:extLst>
      <p:ext uri="{BB962C8B-B14F-4D97-AF65-F5344CB8AC3E}">
        <p14:creationId xmlns:p14="http://schemas.microsoft.com/office/powerpoint/2010/main" val="2484755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5A1B29A3-6A29-0546-35CE-346089344561}"/>
              </a:ext>
            </a:extLst>
          </p:cNvPr>
          <p:cNvGraphicFramePr>
            <a:graphicFrameLocks noGrp="1"/>
          </p:cNvGraphicFramePr>
          <p:nvPr>
            <p:ph sz="half" idx="1"/>
            <p:extLst>
              <p:ext uri="{D42A27DB-BD31-4B8C-83A1-F6EECF244321}">
                <p14:modId xmlns:p14="http://schemas.microsoft.com/office/powerpoint/2010/main" val="749336590"/>
              </p:ext>
            </p:extLst>
          </p:nvPr>
        </p:nvGraphicFramePr>
        <p:xfrm>
          <a:off x="152400" y="0"/>
          <a:ext cx="11887200" cy="6005484"/>
        </p:xfrm>
        <a:graphic>
          <a:graphicData uri="http://schemas.openxmlformats.org/drawingml/2006/table">
            <a:tbl>
              <a:tblPr/>
              <a:tblGrid>
                <a:gridCol w="10820732">
                  <a:extLst>
                    <a:ext uri="{9D8B030D-6E8A-4147-A177-3AD203B41FA5}">
                      <a16:colId xmlns:a16="http://schemas.microsoft.com/office/drawing/2014/main" val="2731136520"/>
                    </a:ext>
                  </a:extLst>
                </a:gridCol>
                <a:gridCol w="1066468">
                  <a:extLst>
                    <a:ext uri="{9D8B030D-6E8A-4147-A177-3AD203B41FA5}">
                      <a16:colId xmlns:a16="http://schemas.microsoft.com/office/drawing/2014/main" val="624333136"/>
                    </a:ext>
                  </a:extLst>
                </a:gridCol>
              </a:tblGrid>
              <a:tr h="1121124">
                <a:tc>
                  <a:txBody>
                    <a:bodyPr/>
                    <a:lstStyle/>
                    <a:p>
                      <a:pPr algn="l" rtl="0" fontAlgn="base"/>
                      <a:r>
                        <a:rPr lang="en-GB" sz="2000" b="1" i="0" dirty="0">
                          <a:effectLst/>
                          <a:highlight>
                            <a:srgbClr val="BFBFBF"/>
                          </a:highlight>
                          <a:latin typeface="+mj-lt"/>
                        </a:rPr>
                        <a:t>Generic Assessment Criteria </a:t>
                      </a:r>
                      <a:r>
                        <a:rPr lang="en-GB" sz="2000" b="0" i="0" dirty="0">
                          <a:effectLst/>
                          <a:highlight>
                            <a:srgbClr val="BFBFBF"/>
                          </a:highlight>
                          <a:latin typeface="+mj-lt"/>
                        </a:rPr>
                        <a:t> </a:t>
                      </a:r>
                    </a:p>
                  </a:txBody>
                  <a:tcPr marL="78090" marR="78090" marT="39045" marB="39045" anchor="ctr">
                    <a:lnL w="9525" cap="flat" cmpd="sng" algn="ctr">
                      <a:solidFill>
                        <a:srgbClr val="B0FF3E"/>
                      </a:solidFill>
                      <a:prstDash val="solid"/>
                      <a:round/>
                      <a:headEnd type="none" w="med" len="med"/>
                      <a:tailEnd type="none" w="med" len="med"/>
                    </a:lnL>
                    <a:lnR w="9525" cap="flat" cmpd="sng" algn="ctr">
                      <a:solidFill>
                        <a:srgbClr val="50063F"/>
                      </a:solidFill>
                      <a:prstDash val="solid"/>
                      <a:round/>
                      <a:headEnd type="none" w="med" len="med"/>
                      <a:tailEnd type="none" w="med" len="med"/>
                    </a:lnR>
                    <a:lnT w="9525" cap="flat" cmpd="sng" algn="ctr">
                      <a:solidFill>
                        <a:srgbClr val="B0FF3E"/>
                      </a:solidFill>
                      <a:prstDash val="solid"/>
                      <a:round/>
                      <a:headEnd type="none" w="med" len="med"/>
                      <a:tailEnd type="none" w="med" len="med"/>
                    </a:lnT>
                    <a:lnB w="9525" cap="flat" cmpd="sng" algn="ctr">
                      <a:solidFill>
                        <a:srgbClr val="90013F"/>
                      </a:solidFill>
                      <a:prstDash val="solid"/>
                      <a:round/>
                      <a:headEnd type="none" w="med" len="med"/>
                      <a:tailEnd type="none" w="med" len="med"/>
                    </a:lnB>
                    <a:solidFill>
                      <a:srgbClr val="BFBFBF"/>
                    </a:solidFill>
                  </a:tcPr>
                </a:tc>
                <a:tc>
                  <a:txBody>
                    <a:bodyPr/>
                    <a:lstStyle/>
                    <a:p>
                      <a:pPr algn="ctr" rtl="0" fontAlgn="base"/>
                      <a:r>
                        <a:rPr lang="en-GB" sz="1000" b="1" i="0">
                          <a:effectLst/>
                          <a:highlight>
                            <a:srgbClr val="BFBFBF"/>
                          </a:highlight>
                          <a:latin typeface="Arial" panose="020B0604020202020204" pitchFamily="34" charset="0"/>
                        </a:rPr>
                        <a:t>Marks available</a:t>
                      </a:r>
                      <a:r>
                        <a:rPr lang="en-GB" sz="1000" b="0" i="0">
                          <a:effectLst/>
                          <a:highlight>
                            <a:srgbClr val="BFBFBF"/>
                          </a:highlight>
                          <a:latin typeface="Arial" panose="020B0604020202020204" pitchFamily="34" charset="0"/>
                        </a:rPr>
                        <a:t> </a:t>
                      </a:r>
                      <a:endParaRPr lang="en-GB" sz="1500" b="0" i="0">
                        <a:effectLst/>
                        <a:highlight>
                          <a:srgbClr val="BFBFBF"/>
                        </a:highlight>
                      </a:endParaRPr>
                    </a:p>
                  </a:txBody>
                  <a:tcPr marL="78090" marR="78090" marT="39045" marB="39045">
                    <a:lnL w="9525" cap="flat" cmpd="sng" algn="ctr">
                      <a:solidFill>
                        <a:srgbClr val="50063F"/>
                      </a:solidFill>
                      <a:prstDash val="solid"/>
                      <a:round/>
                      <a:headEnd type="none" w="med" len="med"/>
                      <a:tailEnd type="none" w="med" len="med"/>
                    </a:lnL>
                    <a:lnR w="9525" cap="flat" cmpd="sng" algn="ctr">
                      <a:solidFill>
                        <a:srgbClr val="50063F"/>
                      </a:solidFill>
                      <a:prstDash val="solid"/>
                      <a:round/>
                      <a:headEnd type="none" w="med" len="med"/>
                      <a:tailEnd type="none" w="med" len="med"/>
                    </a:lnR>
                    <a:lnT w="9525" cap="flat" cmpd="sng" algn="ctr">
                      <a:solidFill>
                        <a:srgbClr val="50063F"/>
                      </a:solidFill>
                      <a:prstDash val="solid"/>
                      <a:round/>
                      <a:headEnd type="none" w="med" len="med"/>
                      <a:tailEnd type="none" w="med" len="med"/>
                    </a:lnT>
                    <a:lnB w="9525" cap="flat" cmpd="sng" algn="ctr">
                      <a:solidFill>
                        <a:srgbClr val="10083F"/>
                      </a:solidFill>
                      <a:prstDash val="solid"/>
                      <a:round/>
                      <a:headEnd type="none" w="med" len="med"/>
                      <a:tailEnd type="none" w="med" len="med"/>
                    </a:lnB>
                    <a:solidFill>
                      <a:srgbClr val="BFBFBF"/>
                    </a:solidFill>
                  </a:tcPr>
                </a:tc>
                <a:extLst>
                  <a:ext uri="{0D108BD9-81ED-4DB2-BD59-A6C34878D82A}">
                    <a16:rowId xmlns:a16="http://schemas.microsoft.com/office/drawing/2014/main" val="2114726028"/>
                  </a:ext>
                </a:extLst>
              </a:tr>
              <a:tr h="622846">
                <a:tc>
                  <a:txBody>
                    <a:bodyPr/>
                    <a:lstStyle/>
                    <a:p>
                      <a:pPr algn="l" rtl="0" fontAlgn="base"/>
                      <a:r>
                        <a:rPr lang="en-GB" sz="2000" b="1" i="0" dirty="0">
                          <a:effectLst/>
                          <a:highlight>
                            <a:srgbClr val="D9D9D9"/>
                          </a:highlight>
                          <a:latin typeface="+mj-lt"/>
                        </a:rPr>
                        <a:t>1. Engagement with Literature Skills</a:t>
                      </a:r>
                      <a:r>
                        <a:rPr lang="en-GB" sz="2000" b="0" i="0" dirty="0">
                          <a:effectLst/>
                          <a:highlight>
                            <a:srgbClr val="D9D9D9"/>
                          </a:highlight>
                          <a:latin typeface="+mj-lt"/>
                        </a:rPr>
                        <a:t> </a:t>
                      </a:r>
                    </a:p>
                    <a:p>
                      <a:pPr algn="l" rtl="0" fontAlgn="base"/>
                      <a:r>
                        <a:rPr lang="en-GB" sz="2000" b="0" i="0" dirty="0">
                          <a:effectLst/>
                          <a:highlight>
                            <a:srgbClr val="D9D9D9"/>
                          </a:highlight>
                          <a:latin typeface="+mj-lt"/>
                        </a:rPr>
                        <a:t>. </a:t>
                      </a:r>
                    </a:p>
                  </a:txBody>
                  <a:tcPr marL="78090" marR="78090" marT="39045" marB="39045">
                    <a:lnL w="9525" cap="flat" cmpd="sng" algn="ctr">
                      <a:solidFill>
                        <a:srgbClr val="90013F"/>
                      </a:solidFill>
                      <a:prstDash val="solid"/>
                      <a:round/>
                      <a:headEnd type="none" w="med" len="med"/>
                      <a:tailEnd type="none" w="med" len="med"/>
                    </a:lnL>
                    <a:lnR w="9525" cap="flat" cmpd="sng" algn="ctr">
                      <a:solidFill>
                        <a:srgbClr val="10083F"/>
                      </a:solidFill>
                      <a:prstDash val="solid"/>
                      <a:round/>
                      <a:headEnd type="none" w="med" len="med"/>
                      <a:tailEnd type="none" w="med" len="med"/>
                    </a:lnR>
                    <a:lnT w="9525" cap="flat" cmpd="sng" algn="ctr">
                      <a:solidFill>
                        <a:srgbClr val="90013F"/>
                      </a:solidFill>
                      <a:prstDash val="solid"/>
                      <a:round/>
                      <a:headEnd type="none" w="med" len="med"/>
                      <a:tailEnd type="none" w="med" len="med"/>
                    </a:lnT>
                    <a:lnB w="9525" cap="flat" cmpd="sng" algn="ctr">
                      <a:solidFill>
                        <a:srgbClr val="F00A3F"/>
                      </a:solidFill>
                      <a:prstDash val="solid"/>
                      <a:round/>
                      <a:headEnd type="none" w="med" len="med"/>
                      <a:tailEnd type="none" w="med" len="med"/>
                    </a:lnB>
                    <a:solidFill>
                      <a:srgbClr val="D9D9D9"/>
                    </a:solidFill>
                  </a:tcPr>
                </a:tc>
                <a:tc>
                  <a:txBody>
                    <a:bodyPr/>
                    <a:lstStyle/>
                    <a:p>
                      <a:pPr algn="ctr" rtl="0" fontAlgn="base"/>
                      <a:r>
                        <a:rPr lang="en-GB" sz="1000" b="0" i="0">
                          <a:effectLst/>
                          <a:highlight>
                            <a:srgbClr val="D9D9D9"/>
                          </a:highlight>
                          <a:latin typeface="Arial" panose="020B0604020202020204" pitchFamily="34" charset="0"/>
                        </a:rPr>
                        <a:t> </a:t>
                      </a:r>
                    </a:p>
                  </a:txBody>
                  <a:tcPr marL="78090" marR="78090" marT="39045" marB="39045">
                    <a:lnL w="9525" cap="flat" cmpd="sng" algn="ctr">
                      <a:solidFill>
                        <a:srgbClr val="10083F"/>
                      </a:solidFill>
                      <a:prstDash val="solid"/>
                      <a:round/>
                      <a:headEnd type="none" w="med" len="med"/>
                      <a:tailEnd type="none" w="med" len="med"/>
                    </a:lnL>
                    <a:lnR w="9525" cap="flat" cmpd="sng" algn="ctr">
                      <a:solidFill>
                        <a:srgbClr val="10083F"/>
                      </a:solidFill>
                      <a:prstDash val="solid"/>
                      <a:round/>
                      <a:headEnd type="none" w="med" len="med"/>
                      <a:tailEnd type="none" w="med" len="med"/>
                    </a:lnR>
                    <a:lnT w="9525" cap="flat" cmpd="sng" algn="ctr">
                      <a:solidFill>
                        <a:srgbClr val="10083F"/>
                      </a:solidFill>
                      <a:prstDash val="solid"/>
                      <a:round/>
                      <a:headEnd type="none" w="med" len="med"/>
                      <a:tailEnd type="none" w="med" len="med"/>
                    </a:lnT>
                    <a:lnB w="9525" cap="flat" cmpd="sng" algn="ctr">
                      <a:solidFill>
                        <a:srgbClr val="B00D3F"/>
                      </a:solidFill>
                      <a:prstDash val="solid"/>
                      <a:round/>
                      <a:headEnd type="none" w="med" len="med"/>
                      <a:tailEnd type="none" w="med" len="med"/>
                    </a:lnB>
                    <a:solidFill>
                      <a:srgbClr val="D9D9D9"/>
                    </a:solidFill>
                  </a:tcPr>
                </a:tc>
                <a:extLst>
                  <a:ext uri="{0D108BD9-81ED-4DB2-BD59-A6C34878D82A}">
                    <a16:rowId xmlns:a16="http://schemas.microsoft.com/office/drawing/2014/main" val="113577192"/>
                  </a:ext>
                </a:extLst>
              </a:tr>
              <a:tr h="622846">
                <a:tc rowSpan="2">
                  <a:txBody>
                    <a:bodyPr/>
                    <a:lstStyle/>
                    <a:p>
                      <a:pPr algn="l" rtl="0" fontAlgn="base"/>
                      <a:r>
                        <a:rPr lang="en-GB" sz="2000" b="0" i="0">
                          <a:effectLst/>
                          <a:latin typeface="+mj-lt"/>
                        </a:rPr>
                        <a:t> </a:t>
                      </a:r>
                    </a:p>
                    <a:p>
                      <a:pPr algn="l" rtl="0" fontAlgn="base"/>
                      <a:r>
                        <a:rPr lang="en-GB" sz="2000" b="0" i="0">
                          <a:effectLst/>
                          <a:latin typeface="+mj-lt"/>
                        </a:rPr>
                        <a:t>Scholarly material that is </a:t>
                      </a:r>
                      <a:r>
                        <a:rPr lang="en-GB" sz="2000" b="0" i="1">
                          <a:effectLst/>
                          <a:latin typeface="+mj-lt"/>
                        </a:rPr>
                        <a:t>relevant</a:t>
                      </a:r>
                      <a:r>
                        <a:rPr lang="en-GB" sz="2000" b="0" i="0">
                          <a:effectLst/>
                          <a:latin typeface="+mj-lt"/>
                        </a:rPr>
                        <a:t> to and </a:t>
                      </a:r>
                      <a:r>
                        <a:rPr lang="en-GB" sz="2000" b="0" i="1">
                          <a:effectLst/>
                          <a:latin typeface="+mj-lt"/>
                        </a:rPr>
                        <a:t>focused</a:t>
                      </a:r>
                      <a:r>
                        <a:rPr lang="en-GB" sz="2000" b="0" i="0">
                          <a:effectLst/>
                          <a:latin typeface="+mj-lt"/>
                        </a:rPr>
                        <a:t> on the task(s) set. Citations and references in both sections </a:t>
                      </a:r>
                    </a:p>
                    <a:p>
                      <a:pPr algn="l" rtl="0" fontAlgn="base"/>
                      <a:r>
                        <a:rPr lang="en-GB" sz="2000" b="0" i="0">
                          <a:effectLst/>
                          <a:latin typeface="+mj-lt"/>
                        </a:rPr>
                        <a:t> </a:t>
                      </a:r>
                    </a:p>
                    <a:p>
                      <a:pPr algn="l" rtl="0" fontAlgn="base"/>
                      <a:r>
                        <a:rPr lang="en-GB" sz="2000" b="0" i="0">
                          <a:effectLst/>
                          <a:latin typeface="+mj-lt"/>
                        </a:rPr>
                        <a:t> </a:t>
                      </a:r>
                    </a:p>
                  </a:txBody>
                  <a:tcPr marL="78090" marR="78090" marT="39045" marB="39045">
                    <a:lnL w="9525" cap="flat" cmpd="sng" algn="ctr">
                      <a:solidFill>
                        <a:srgbClr val="F00A3F"/>
                      </a:solidFill>
                      <a:prstDash val="solid"/>
                      <a:round/>
                      <a:headEnd type="none" w="med" len="med"/>
                      <a:tailEnd type="none" w="med" len="med"/>
                    </a:lnL>
                    <a:lnR w="9525" cap="flat" cmpd="sng" algn="ctr">
                      <a:solidFill>
                        <a:srgbClr val="B00D3F"/>
                      </a:solidFill>
                      <a:prstDash val="solid"/>
                      <a:round/>
                      <a:headEnd type="none" w="med" len="med"/>
                      <a:tailEnd type="none" w="med" len="med"/>
                    </a:lnR>
                    <a:lnT w="9525" cap="flat" cmpd="sng" algn="ctr">
                      <a:solidFill>
                        <a:srgbClr val="F00A3F"/>
                      </a:solidFill>
                      <a:prstDash val="solid"/>
                      <a:round/>
                      <a:headEnd type="none" w="med" len="med"/>
                      <a:tailEnd type="none" w="med" len="med"/>
                    </a:lnT>
                    <a:lnB w="9525" cap="flat" cmpd="sng" algn="ctr">
                      <a:solidFill>
                        <a:srgbClr val="30213F"/>
                      </a:solidFill>
                      <a:prstDash val="solid"/>
                      <a:round/>
                      <a:headEnd type="none" w="med" len="med"/>
                      <a:tailEnd type="none" w="med" len="med"/>
                    </a:lnB>
                    <a:noFill/>
                  </a:tcPr>
                </a:tc>
                <a:tc>
                  <a:txBody>
                    <a:bodyPr/>
                    <a:lstStyle/>
                    <a:p>
                      <a:pPr algn="ctr" rtl="0" fontAlgn="base"/>
                      <a:r>
                        <a:rPr lang="en-GB" sz="2000" b="0" i="0">
                          <a:effectLst/>
                          <a:latin typeface="Arial" panose="020B0604020202020204" pitchFamily="34" charset="0"/>
                        </a:rPr>
                        <a:t> </a:t>
                      </a:r>
                    </a:p>
                    <a:p>
                      <a:pPr algn="l" rtl="0" fontAlgn="base"/>
                      <a:r>
                        <a:rPr lang="en-GB" sz="2000" b="0" i="0">
                          <a:effectLst/>
                          <a:latin typeface="Arial" panose="020B0604020202020204" pitchFamily="34" charset="0"/>
                        </a:rPr>
                        <a:t>10 </a:t>
                      </a:r>
                      <a:endParaRPr lang="en-GB" sz="2000" b="0" i="0">
                        <a:effectLst/>
                      </a:endParaRPr>
                    </a:p>
                  </a:txBody>
                  <a:tcPr marL="78090" marR="78090" marT="39045" marB="39045">
                    <a:lnL w="9525" cap="flat" cmpd="sng" algn="ctr">
                      <a:solidFill>
                        <a:srgbClr val="B00D3F"/>
                      </a:solidFill>
                      <a:prstDash val="solid"/>
                      <a:round/>
                      <a:headEnd type="none" w="med" len="med"/>
                      <a:tailEnd type="none" w="med" len="med"/>
                    </a:lnL>
                    <a:lnR w="9525" cap="flat" cmpd="sng" algn="ctr">
                      <a:solidFill>
                        <a:srgbClr val="B00D3F"/>
                      </a:solidFill>
                      <a:prstDash val="solid"/>
                      <a:round/>
                      <a:headEnd type="none" w="med" len="med"/>
                      <a:tailEnd type="none" w="med" len="med"/>
                    </a:lnR>
                    <a:lnT w="9525" cap="flat" cmpd="sng" algn="ctr">
                      <a:solidFill>
                        <a:srgbClr val="B00D3F"/>
                      </a:solidFill>
                      <a:prstDash val="solid"/>
                      <a:round/>
                      <a:headEnd type="none" w="med" len="med"/>
                      <a:tailEnd type="none" w="med" len="med"/>
                    </a:lnT>
                    <a:lnB>
                      <a:noFill/>
                    </a:lnB>
                    <a:noFill/>
                  </a:tcPr>
                </a:tc>
                <a:extLst>
                  <a:ext uri="{0D108BD9-81ED-4DB2-BD59-A6C34878D82A}">
                    <a16:rowId xmlns:a16="http://schemas.microsoft.com/office/drawing/2014/main" val="2379285686"/>
                  </a:ext>
                </a:extLst>
              </a:tr>
              <a:tr h="685131">
                <a:tc vMerge="1">
                  <a:txBody>
                    <a:bodyPr/>
                    <a:lstStyle/>
                    <a:p>
                      <a:endParaRPr lang="en-GB"/>
                    </a:p>
                  </a:txBody>
                  <a:tcPr/>
                </a:tc>
                <a:tc>
                  <a:txBody>
                    <a:bodyPr/>
                    <a:lstStyle/>
                    <a:p>
                      <a:pPr algn="ctr" rtl="0" fontAlgn="base"/>
                      <a:r>
                        <a:rPr lang="en-GB" sz="2000" b="0" i="0">
                          <a:effectLst/>
                          <a:latin typeface="Arial" panose="020B0604020202020204" pitchFamily="34" charset="0"/>
                        </a:rPr>
                        <a:t> </a:t>
                      </a:r>
                    </a:p>
                  </a:txBody>
                  <a:tcPr marL="78090" marR="78090" marT="39045" marB="39045">
                    <a:lnL w="9525" cap="flat" cmpd="sng" algn="ctr">
                      <a:solidFill>
                        <a:srgbClr val="70143F"/>
                      </a:solidFill>
                      <a:prstDash val="solid"/>
                      <a:round/>
                      <a:headEnd type="none" w="med" len="med"/>
                      <a:tailEnd type="none" w="med" len="med"/>
                    </a:lnL>
                    <a:lnR w="9525" cap="flat" cmpd="sng" algn="ctr">
                      <a:solidFill>
                        <a:srgbClr val="70143F"/>
                      </a:solidFill>
                      <a:prstDash val="solid"/>
                      <a:round/>
                      <a:headEnd type="none" w="med" len="med"/>
                      <a:tailEnd type="none" w="med" len="med"/>
                    </a:lnR>
                    <a:lnT>
                      <a:noFill/>
                    </a:lnT>
                    <a:lnB w="9525" cap="flat" cmpd="sng" algn="ctr">
                      <a:solidFill>
                        <a:srgbClr val="70383F"/>
                      </a:solidFill>
                      <a:prstDash val="solid"/>
                      <a:round/>
                      <a:headEnd type="none" w="med" len="med"/>
                      <a:tailEnd type="none" w="med" len="med"/>
                    </a:lnB>
                    <a:noFill/>
                  </a:tcPr>
                </a:tc>
                <a:extLst>
                  <a:ext uri="{0D108BD9-81ED-4DB2-BD59-A6C34878D82A}">
                    <a16:rowId xmlns:a16="http://schemas.microsoft.com/office/drawing/2014/main" val="1976162433"/>
                  </a:ext>
                </a:extLst>
              </a:tr>
              <a:tr h="622846">
                <a:tc>
                  <a:txBody>
                    <a:bodyPr/>
                    <a:lstStyle/>
                    <a:p>
                      <a:pPr algn="l" rtl="0" fontAlgn="base"/>
                      <a:r>
                        <a:rPr lang="en-GB" sz="2000" b="1" i="0">
                          <a:effectLst/>
                          <a:highlight>
                            <a:srgbClr val="D9D9D9"/>
                          </a:highlight>
                          <a:latin typeface="+mj-lt"/>
                        </a:rPr>
                        <a:t>2. Knowledge and Understanding Skills</a:t>
                      </a:r>
                      <a:r>
                        <a:rPr lang="en-GB" sz="2000" b="0" i="0">
                          <a:effectLst/>
                          <a:highlight>
                            <a:srgbClr val="D9D9D9"/>
                          </a:highlight>
                          <a:latin typeface="+mj-lt"/>
                        </a:rPr>
                        <a:t> </a:t>
                      </a:r>
                    </a:p>
                    <a:p>
                      <a:pPr algn="l" rtl="0" fontAlgn="base"/>
                      <a:r>
                        <a:rPr lang="en-GB" sz="2000" b="0" i="0">
                          <a:effectLst/>
                          <a:highlight>
                            <a:srgbClr val="D9D9D9"/>
                          </a:highlight>
                          <a:latin typeface="+mj-lt"/>
                        </a:rPr>
                        <a:t> </a:t>
                      </a:r>
                    </a:p>
                  </a:txBody>
                  <a:tcPr marL="78090" marR="78090" marT="39045" marB="39045">
                    <a:lnL w="9525" cap="flat" cmpd="sng" algn="ctr">
                      <a:solidFill>
                        <a:srgbClr val="30213F"/>
                      </a:solidFill>
                      <a:prstDash val="solid"/>
                      <a:round/>
                      <a:headEnd type="none" w="med" len="med"/>
                      <a:tailEnd type="none" w="med" len="med"/>
                    </a:lnL>
                    <a:lnR w="9525" cap="flat" cmpd="sng" algn="ctr">
                      <a:solidFill>
                        <a:srgbClr val="70383F"/>
                      </a:solidFill>
                      <a:prstDash val="solid"/>
                      <a:round/>
                      <a:headEnd type="none" w="med" len="med"/>
                      <a:tailEnd type="none" w="med" len="med"/>
                    </a:lnR>
                    <a:lnT w="9525" cap="flat" cmpd="sng" algn="ctr">
                      <a:solidFill>
                        <a:srgbClr val="30213F"/>
                      </a:solidFill>
                      <a:prstDash val="solid"/>
                      <a:round/>
                      <a:headEnd type="none" w="med" len="med"/>
                      <a:tailEnd type="none" w="med" len="med"/>
                    </a:lnT>
                    <a:lnB w="9525" cap="flat" cmpd="sng" algn="ctr">
                      <a:solidFill>
                        <a:srgbClr val="90383F"/>
                      </a:solidFill>
                      <a:prstDash val="solid"/>
                      <a:round/>
                      <a:headEnd type="none" w="med" len="med"/>
                      <a:tailEnd type="none" w="med" len="med"/>
                    </a:lnB>
                    <a:solidFill>
                      <a:srgbClr val="D9D9D9"/>
                    </a:solidFill>
                  </a:tcPr>
                </a:tc>
                <a:tc>
                  <a:txBody>
                    <a:bodyPr/>
                    <a:lstStyle/>
                    <a:p>
                      <a:pPr algn="ctr" rtl="0" fontAlgn="base"/>
                      <a:r>
                        <a:rPr lang="en-GB" sz="2000" b="0" i="0">
                          <a:effectLst/>
                          <a:highlight>
                            <a:srgbClr val="D9D9D9"/>
                          </a:highlight>
                          <a:latin typeface="Arial" panose="020B0604020202020204" pitchFamily="34" charset="0"/>
                        </a:rPr>
                        <a:t> </a:t>
                      </a:r>
                    </a:p>
                  </a:txBody>
                  <a:tcPr marL="78090" marR="78090" marT="39045" marB="39045">
                    <a:lnL w="9525" cap="flat" cmpd="sng" algn="ctr">
                      <a:solidFill>
                        <a:srgbClr val="70383F"/>
                      </a:solidFill>
                      <a:prstDash val="solid"/>
                      <a:round/>
                      <a:headEnd type="none" w="med" len="med"/>
                      <a:tailEnd type="none" w="med" len="med"/>
                    </a:lnL>
                    <a:lnR w="9525" cap="flat" cmpd="sng" algn="ctr">
                      <a:solidFill>
                        <a:srgbClr val="70383F"/>
                      </a:solidFill>
                      <a:prstDash val="solid"/>
                      <a:round/>
                      <a:headEnd type="none" w="med" len="med"/>
                      <a:tailEnd type="none" w="med" len="med"/>
                    </a:lnR>
                    <a:lnT w="9525" cap="flat" cmpd="sng" algn="ctr">
                      <a:solidFill>
                        <a:srgbClr val="70383F"/>
                      </a:solidFill>
                      <a:prstDash val="solid"/>
                      <a:round/>
                      <a:headEnd type="none" w="med" len="med"/>
                      <a:tailEnd type="none" w="med" len="med"/>
                    </a:lnT>
                    <a:lnB w="9525" cap="flat" cmpd="sng" algn="ctr">
                      <a:solidFill>
                        <a:srgbClr val="90503E"/>
                      </a:solidFill>
                      <a:prstDash val="solid"/>
                      <a:round/>
                      <a:headEnd type="none" w="med" len="med"/>
                      <a:tailEnd type="none" w="med" len="med"/>
                    </a:lnB>
                    <a:solidFill>
                      <a:srgbClr val="D9D9D9"/>
                    </a:solidFill>
                  </a:tcPr>
                </a:tc>
                <a:extLst>
                  <a:ext uri="{0D108BD9-81ED-4DB2-BD59-A6C34878D82A}">
                    <a16:rowId xmlns:a16="http://schemas.microsoft.com/office/drawing/2014/main" val="452827011"/>
                  </a:ext>
                </a:extLst>
              </a:tr>
              <a:tr h="389279">
                <a:tc rowSpan="2">
                  <a:txBody>
                    <a:bodyPr/>
                    <a:lstStyle/>
                    <a:p>
                      <a:pPr algn="l" rtl="0" fontAlgn="base"/>
                      <a:r>
                        <a:rPr lang="en-GB" sz="2000" b="0" i="0" dirty="0">
                          <a:effectLst/>
                          <a:latin typeface="+mj-lt"/>
                        </a:rPr>
                        <a:t> </a:t>
                      </a:r>
                    </a:p>
                    <a:p>
                      <a:pPr algn="l" rtl="0" fontAlgn="base"/>
                      <a:r>
                        <a:rPr lang="en-GB" sz="2000" b="0" i="0" dirty="0">
                          <a:effectLst/>
                          <a:latin typeface="+mj-lt"/>
                        </a:rPr>
                        <a:t>Within the presentation, demonstrate a systematic understanding of knowledge of a </a:t>
                      </a:r>
                      <a:r>
                        <a:rPr lang="en-GB" sz="2000" b="1" i="0" dirty="0">
                          <a:effectLst/>
                          <a:latin typeface="+mj-lt"/>
                        </a:rPr>
                        <a:t>controversial issue</a:t>
                      </a:r>
                      <a:r>
                        <a:rPr lang="en-GB" sz="2000" b="0" i="0" dirty="0">
                          <a:effectLst/>
                          <a:latin typeface="+mj-lt"/>
                        </a:rPr>
                        <a:t> which has implications for children, young people and/or communities (e.g. related to poverty, curriculum, housing, health issues, social welfare)  </a:t>
                      </a:r>
                    </a:p>
                    <a:p>
                      <a:pPr algn="l" rtl="0" fontAlgn="base"/>
                      <a:r>
                        <a:rPr lang="en-GB" sz="2000" b="0" i="0" dirty="0">
                          <a:effectLst/>
                          <a:latin typeface="+mj-lt"/>
                        </a:rPr>
                        <a:t> </a:t>
                      </a:r>
                    </a:p>
                    <a:p>
                      <a:pPr algn="l" rtl="0" fontAlgn="base"/>
                      <a:r>
                        <a:rPr lang="en-GB" sz="2000" b="0" i="0" dirty="0">
                          <a:effectLst/>
                          <a:latin typeface="+mj-lt"/>
                        </a:rPr>
                        <a:t> </a:t>
                      </a:r>
                    </a:p>
                  </a:txBody>
                  <a:tcPr marL="78090" marR="78090" marT="39045" marB="39045">
                    <a:lnL w="9525" cap="flat" cmpd="sng" algn="ctr">
                      <a:solidFill>
                        <a:srgbClr val="90383F"/>
                      </a:solidFill>
                      <a:prstDash val="solid"/>
                      <a:round/>
                      <a:headEnd type="none" w="med" len="med"/>
                      <a:tailEnd type="none" w="med" len="med"/>
                    </a:lnL>
                    <a:lnR w="9525" cap="flat" cmpd="sng" algn="ctr">
                      <a:solidFill>
                        <a:srgbClr val="90503E"/>
                      </a:solidFill>
                      <a:prstDash val="solid"/>
                      <a:round/>
                      <a:headEnd type="none" w="med" len="med"/>
                      <a:tailEnd type="none" w="med" len="med"/>
                    </a:lnR>
                    <a:lnT w="9525" cap="flat" cmpd="sng" algn="ctr">
                      <a:solidFill>
                        <a:srgbClr val="90383F"/>
                      </a:solidFill>
                      <a:prstDash val="solid"/>
                      <a:round/>
                      <a:headEnd type="none" w="med" len="med"/>
                      <a:tailEnd type="none" w="med" len="med"/>
                    </a:lnT>
                    <a:lnB>
                      <a:noFill/>
                    </a:lnB>
                    <a:noFill/>
                  </a:tcPr>
                </a:tc>
                <a:tc>
                  <a:txBody>
                    <a:bodyPr/>
                    <a:lstStyle/>
                    <a:p>
                      <a:pPr algn="ctr" rtl="0" fontAlgn="base"/>
                      <a:r>
                        <a:rPr lang="en-GB" sz="2000" b="0" i="0">
                          <a:effectLst/>
                          <a:latin typeface="Arial" panose="020B0604020202020204" pitchFamily="34" charset="0"/>
                        </a:rPr>
                        <a:t> </a:t>
                      </a:r>
                    </a:p>
                  </a:txBody>
                  <a:tcPr marL="78090" marR="78090" marT="39045" marB="39045">
                    <a:lnL w="9525" cap="flat" cmpd="sng" algn="ctr">
                      <a:solidFill>
                        <a:srgbClr val="90503E"/>
                      </a:solidFill>
                      <a:prstDash val="solid"/>
                      <a:round/>
                      <a:headEnd type="none" w="med" len="med"/>
                      <a:tailEnd type="none" w="med" len="med"/>
                    </a:lnL>
                    <a:lnR w="9525" cap="flat" cmpd="sng" algn="ctr">
                      <a:solidFill>
                        <a:srgbClr val="90503E"/>
                      </a:solidFill>
                      <a:prstDash val="solid"/>
                      <a:round/>
                      <a:headEnd type="none" w="med" len="med"/>
                      <a:tailEnd type="none" w="med" len="med"/>
                    </a:lnR>
                    <a:lnT w="9525" cap="flat" cmpd="sng" algn="ctr">
                      <a:solidFill>
                        <a:srgbClr val="90503E"/>
                      </a:solidFill>
                      <a:prstDash val="solid"/>
                      <a:round/>
                      <a:headEnd type="none" w="med" len="med"/>
                      <a:tailEnd type="none" w="med" len="med"/>
                    </a:lnT>
                    <a:lnB>
                      <a:noFill/>
                    </a:lnB>
                    <a:noFill/>
                  </a:tcPr>
                </a:tc>
                <a:extLst>
                  <a:ext uri="{0D108BD9-81ED-4DB2-BD59-A6C34878D82A}">
                    <a16:rowId xmlns:a16="http://schemas.microsoft.com/office/drawing/2014/main" val="39261730"/>
                  </a:ext>
                </a:extLst>
              </a:tr>
              <a:tr h="1354691">
                <a:tc vMerge="1">
                  <a:txBody>
                    <a:bodyPr/>
                    <a:lstStyle/>
                    <a:p>
                      <a:endParaRPr lang="en-GB"/>
                    </a:p>
                  </a:txBody>
                  <a:tcPr/>
                </a:tc>
                <a:tc>
                  <a:txBody>
                    <a:bodyPr/>
                    <a:lstStyle/>
                    <a:p>
                      <a:pPr algn="ctr" rtl="0" fontAlgn="base"/>
                      <a:r>
                        <a:rPr lang="en-GB" sz="2000" b="0" i="0" dirty="0">
                          <a:effectLst/>
                          <a:latin typeface="Arial" panose="020B0604020202020204" pitchFamily="34" charset="0"/>
                        </a:rPr>
                        <a:t> </a:t>
                      </a:r>
                    </a:p>
                    <a:p>
                      <a:pPr algn="l" rtl="0" fontAlgn="base"/>
                      <a:r>
                        <a:rPr lang="en-GB" sz="2000" b="0" i="0" dirty="0">
                          <a:effectLst/>
                          <a:latin typeface="Arial" panose="020B0604020202020204" pitchFamily="34" charset="0"/>
                        </a:rPr>
                        <a:t> 10 </a:t>
                      </a:r>
                      <a:endParaRPr lang="en-GB" sz="2000" b="0" i="0" dirty="0">
                        <a:effectLst/>
                      </a:endParaRPr>
                    </a:p>
                  </a:txBody>
                  <a:tcPr marL="78090" marR="78090" marT="39045" marB="39045">
                    <a:lnL w="9525" cap="flat" cmpd="sng" algn="ctr">
                      <a:solidFill>
                        <a:srgbClr val="70583E"/>
                      </a:solidFill>
                      <a:prstDash val="solid"/>
                      <a:round/>
                      <a:headEnd type="none" w="med" len="med"/>
                      <a:tailEnd type="none" w="med" len="med"/>
                    </a:lnL>
                    <a:lnR w="9525" cap="flat" cmpd="sng" algn="ctr">
                      <a:solidFill>
                        <a:srgbClr val="70583E"/>
                      </a:solidFill>
                      <a:prstDash val="solid"/>
                      <a:round/>
                      <a:headEnd type="none" w="med" len="med"/>
                      <a:tailEnd type="none" w="med" len="med"/>
                    </a:lnR>
                    <a:lnT>
                      <a:noFill/>
                    </a:lnT>
                    <a:lnB w="9525" cap="flat" cmpd="sng" algn="ctr">
                      <a:solidFill>
                        <a:srgbClr val="70583E"/>
                      </a:solidFill>
                      <a:prstDash val="solid"/>
                      <a:round/>
                      <a:headEnd type="none" w="med" len="med"/>
                      <a:tailEnd type="none" w="med" len="med"/>
                    </a:lnB>
                    <a:noFill/>
                  </a:tcPr>
                </a:tc>
                <a:extLst>
                  <a:ext uri="{0D108BD9-81ED-4DB2-BD59-A6C34878D82A}">
                    <a16:rowId xmlns:a16="http://schemas.microsoft.com/office/drawing/2014/main" val="933921737"/>
                  </a:ext>
                </a:extLst>
              </a:tr>
            </a:tbl>
          </a:graphicData>
        </a:graphic>
      </p:graphicFrame>
      <p:pic>
        <p:nvPicPr>
          <p:cNvPr id="3" name="Audio 2">
            <a:hlinkClick r:id="" action="ppaction://media"/>
            <a:extLst>
              <a:ext uri="{FF2B5EF4-FFF2-40B4-BE49-F238E27FC236}">
                <a16:creationId xmlns:a16="http://schemas.microsoft.com/office/drawing/2014/main" id="{68A1AE18-DCB4-0E3B-3005-C07B0C49FC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3934520"/>
      </p:ext>
    </p:extLst>
  </p:cSld>
  <p:clrMapOvr>
    <a:masterClrMapping/>
  </p:clrMapOvr>
  <mc:AlternateContent xmlns:mc="http://schemas.openxmlformats.org/markup-compatibility/2006" xmlns:p14="http://schemas.microsoft.com/office/powerpoint/2010/main">
    <mc:Choice Requires="p14">
      <p:transition spd="slow" p14:dur="2000" advTm="28877"/>
    </mc:Choice>
    <mc:Fallback xmlns="">
      <p:transition spd="slow" advTm="28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2F1686A-3150-F831-65FA-FE1865ADD71B}"/>
              </a:ext>
            </a:extLst>
          </p:cNvPr>
          <p:cNvGraphicFramePr>
            <a:graphicFrameLocks noGrp="1"/>
          </p:cNvGraphicFramePr>
          <p:nvPr>
            <p:ph sz="half" idx="1"/>
            <p:extLst>
              <p:ext uri="{D42A27DB-BD31-4B8C-83A1-F6EECF244321}">
                <p14:modId xmlns:p14="http://schemas.microsoft.com/office/powerpoint/2010/main" val="1208933054"/>
              </p:ext>
            </p:extLst>
          </p:nvPr>
        </p:nvGraphicFramePr>
        <p:xfrm>
          <a:off x="838199" y="149290"/>
          <a:ext cx="9808029" cy="5528603"/>
        </p:xfrm>
        <a:graphic>
          <a:graphicData uri="http://schemas.openxmlformats.org/drawingml/2006/table">
            <a:tbl>
              <a:tblPr firstRow="1" firstCol="1" bandRow="1">
                <a:tableStyleId>{5C22544A-7EE6-4342-B048-85BDC9FD1C3A}</a:tableStyleId>
              </a:tblPr>
              <a:tblGrid>
                <a:gridCol w="8930387">
                  <a:extLst>
                    <a:ext uri="{9D8B030D-6E8A-4147-A177-3AD203B41FA5}">
                      <a16:colId xmlns:a16="http://schemas.microsoft.com/office/drawing/2014/main" val="441894139"/>
                    </a:ext>
                  </a:extLst>
                </a:gridCol>
                <a:gridCol w="877642">
                  <a:extLst>
                    <a:ext uri="{9D8B030D-6E8A-4147-A177-3AD203B41FA5}">
                      <a16:colId xmlns:a16="http://schemas.microsoft.com/office/drawing/2014/main" val="3256552894"/>
                    </a:ext>
                  </a:extLst>
                </a:gridCol>
              </a:tblGrid>
              <a:tr h="422031">
                <a:tc>
                  <a:txBody>
                    <a:bodyPr/>
                    <a:lstStyle/>
                    <a:p>
                      <a:r>
                        <a:rPr lang="cy-GB" sz="1400" b="0" dirty="0">
                          <a:solidFill>
                            <a:schemeClr val="tx1"/>
                          </a:solidFill>
                          <a:effectLst/>
                          <a:highlight>
                            <a:srgbClr val="D9D9D9"/>
                          </a:highlight>
                        </a:rPr>
                        <a:t>3. Sgiliau Gwybyddol a Deallusol</a:t>
                      </a:r>
                      <a:r>
                        <a:rPr lang="en-GB" sz="1400" b="0" dirty="0">
                          <a:solidFill>
                            <a:schemeClr val="tx1"/>
                          </a:solidFill>
                          <a:effectLst/>
                          <a:highlight>
                            <a:srgbClr val="D9D9D9"/>
                          </a:highlight>
                        </a:rPr>
                        <a:t> </a:t>
                      </a:r>
                    </a:p>
                    <a:p>
                      <a:r>
                        <a:rPr lang="en-GB" sz="1400" b="0" dirty="0">
                          <a:solidFill>
                            <a:schemeClr val="tx1"/>
                          </a:solidFill>
                          <a:effectLst/>
                          <a:highlight>
                            <a:srgbClr val="D9D9D9"/>
                          </a:highlight>
                        </a:rPr>
                        <a:t> </a:t>
                      </a:r>
                      <a:endParaRPr lang="en-GB" sz="14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865629561"/>
                  </a:ext>
                </a:extLst>
              </a:tr>
              <a:tr h="329711">
                <a:tc rowSpan="2">
                  <a:txBody>
                    <a:bodyPr/>
                    <a:lstStyle/>
                    <a:p>
                      <a:r>
                        <a:rPr lang="en-GB" sz="1400" b="0" dirty="0">
                          <a:solidFill>
                            <a:schemeClr val="tx1"/>
                          </a:solidFill>
                          <a:effectLst/>
                        </a:rPr>
                        <a:t> </a:t>
                      </a:r>
                    </a:p>
                    <a:p>
                      <a:r>
                        <a:rPr lang="en-GB" sz="1400" b="0" dirty="0">
                          <a:solidFill>
                            <a:schemeClr val="tx1"/>
                          </a:solidFill>
                          <a:effectLst/>
                        </a:rPr>
                        <a:t> </a:t>
                      </a:r>
                    </a:p>
                    <a:p>
                      <a:r>
                        <a:rPr lang="cy-GB" sz="1400" b="0" dirty="0">
                          <a:solidFill>
                            <a:schemeClr val="tx1"/>
                          </a:solidFill>
                          <a:effectLst/>
                        </a:rPr>
                        <a:t>Dadansoddwch un polisi sy'n ymwneud â'r mater hwn. Gall hwn fod yn bolisi sydd eisoes yn ei le, neu’n bolisi newydd sydd eto i’w ddeddfu </a:t>
                      </a:r>
                      <a:r>
                        <a:rPr lang="en-GB" sz="1400" b="0" dirty="0">
                          <a:solidFill>
                            <a:schemeClr val="tx1"/>
                          </a:solidFill>
                          <a:effectLst/>
                        </a:rPr>
                        <a:t> </a:t>
                      </a:r>
                    </a:p>
                    <a:p>
                      <a:r>
                        <a:rPr lang="en-GB" sz="1400" b="0" dirty="0">
                          <a:solidFill>
                            <a:schemeClr val="tx1"/>
                          </a:solidFill>
                          <a:effectLst/>
                        </a:rPr>
                        <a:t> </a:t>
                      </a:r>
                    </a:p>
                    <a:p>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627919222"/>
                  </a:ext>
                </a:extLst>
              </a:tr>
              <a:tr h="936381">
                <a:tc vMerge="1">
                  <a:txBody>
                    <a:bodyPr/>
                    <a:lstStyle/>
                    <a:p>
                      <a:endParaRPr lang="en-GB"/>
                    </a:p>
                  </a:txBody>
                  <a:tcPr/>
                </a:tc>
                <a:tc>
                  <a:txBody>
                    <a:bodyPr/>
                    <a:lstStyle/>
                    <a:p>
                      <a:r>
                        <a:rPr lang="cy-GB" sz="1400" b="0" dirty="0">
                          <a:solidFill>
                            <a:schemeClr val="tx1"/>
                          </a:solidFill>
                          <a:effectLst/>
                        </a:rPr>
                        <a:t>20</a:t>
                      </a:r>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732409536"/>
                  </a:ext>
                </a:extLst>
              </a:tr>
              <a:tr h="422031">
                <a:tc>
                  <a:txBody>
                    <a:bodyPr/>
                    <a:lstStyle/>
                    <a:p>
                      <a:r>
                        <a:rPr lang="cy-GB" sz="1400" b="0">
                          <a:solidFill>
                            <a:schemeClr val="tx1"/>
                          </a:solidFill>
                          <a:effectLst/>
                          <a:highlight>
                            <a:srgbClr val="D9D9D9"/>
                          </a:highlight>
                        </a:rPr>
                        <a:t>4. Sgiliau Cymhwyso Ymarferol </a:t>
                      </a:r>
                      <a:r>
                        <a:rPr lang="en-GB" sz="1400" b="0">
                          <a:solidFill>
                            <a:schemeClr val="tx1"/>
                          </a:solidFill>
                          <a:effectLst/>
                          <a:highlight>
                            <a:srgbClr val="D9D9D9"/>
                          </a:highlight>
                        </a:rPr>
                        <a:t> </a:t>
                      </a:r>
                    </a:p>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612511160"/>
                  </a:ext>
                </a:extLst>
              </a:tr>
              <a:tr h="329711">
                <a:tc rowSpan="2">
                  <a:txBody>
                    <a:bodyPr/>
                    <a:lstStyle/>
                    <a:p>
                      <a:r>
                        <a:rPr lang="en-GB" sz="1400" b="0">
                          <a:solidFill>
                            <a:schemeClr val="tx1"/>
                          </a:solidFill>
                          <a:effectLst/>
                        </a:rPr>
                        <a:t> </a:t>
                      </a:r>
                    </a:p>
                    <a:p>
                      <a:r>
                        <a:rPr lang="en-GB" sz="1400" b="0">
                          <a:solidFill>
                            <a:schemeClr val="tx1"/>
                          </a:solidFill>
                          <a:effectLst/>
                        </a:rPr>
                        <a:t> </a:t>
                      </a:r>
                    </a:p>
                    <a:p>
                      <a:r>
                        <a:rPr lang="cy-GB" sz="1400" b="0">
                          <a:solidFill>
                            <a:schemeClr val="tx1"/>
                          </a:solidFill>
                          <a:effectLst/>
                        </a:rPr>
                        <a:t>Ffordd arloesol o oresgyn un/rhai rhwystr(au) a siarad am gryfderau a gwendidau hyn. Rhaid ichi ddangos eich bod wedi ystyried sut y mae eraill wedi goresgyn rhwystrau tebyg o ran gweithredu polisi, ond mae lle yma i feddwl yn arloesol ynghylch eich cynnig.   </a:t>
                      </a:r>
                      <a:endParaRPr lang="en-GB" sz="1400" b="0">
                        <a:solidFill>
                          <a:schemeClr val="tx1"/>
                        </a:solidFill>
                        <a:effectLst/>
                      </a:endParaRPr>
                    </a:p>
                    <a:p>
                      <a:r>
                        <a:rPr lang="cy-GB" sz="1400" b="0">
                          <a:solidFill>
                            <a:schemeClr val="tx1"/>
                          </a:solidFill>
                          <a:effectLst/>
                        </a:rPr>
                        <a:t> </a:t>
                      </a:r>
                      <a:endParaRPr lang="en-GB" sz="1400" b="0">
                        <a:solidFill>
                          <a:schemeClr val="tx1"/>
                        </a:solidFill>
                        <a:effectLst/>
                      </a:endParaRPr>
                    </a:p>
                    <a:p>
                      <a:r>
                        <a:rPr lang="cy-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cy-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326787099"/>
                  </a:ext>
                </a:extLst>
              </a:tr>
              <a:tr h="1358412">
                <a:tc vMerge="1">
                  <a:txBody>
                    <a:bodyPr/>
                    <a:lstStyle/>
                    <a:p>
                      <a:endParaRPr lang="en-GB"/>
                    </a:p>
                  </a:txBody>
                  <a:tcPr/>
                </a:tc>
                <a:tc>
                  <a:txBody>
                    <a:bodyPr/>
                    <a:lstStyle/>
                    <a:p>
                      <a:r>
                        <a:rPr lang="cy-GB" sz="1400" b="0">
                          <a:solidFill>
                            <a:schemeClr val="tx1"/>
                          </a:solidFill>
                          <a:effectLst/>
                        </a:rPr>
                        <a:t>40</a:t>
                      </a:r>
                      <a:r>
                        <a:rPr lang="en-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237585687"/>
                  </a:ext>
                </a:extLst>
              </a:tr>
              <a:tr h="422031">
                <a:tc>
                  <a:txBody>
                    <a:bodyPr/>
                    <a:lstStyle/>
                    <a:p>
                      <a:r>
                        <a:rPr lang="cy-GB" sz="1400" b="0">
                          <a:solidFill>
                            <a:schemeClr val="tx1"/>
                          </a:solidFill>
                          <a:effectLst/>
                          <a:highlight>
                            <a:srgbClr val="D9D9D9"/>
                          </a:highlight>
                        </a:rPr>
                        <a:t>5. Sgiliau Trosglwyddadwy ar gyfer Bywyd ac Arfer Proffesiynol</a:t>
                      </a:r>
                      <a:r>
                        <a:rPr lang="en-GB" sz="1400" b="0">
                          <a:solidFill>
                            <a:schemeClr val="tx1"/>
                          </a:solidFill>
                          <a:effectLst/>
                          <a:highlight>
                            <a:srgbClr val="D9D9D9"/>
                          </a:highlight>
                        </a:rPr>
                        <a:t> </a:t>
                      </a:r>
                    </a:p>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849524958"/>
                  </a:ext>
                </a:extLst>
              </a:tr>
              <a:tr h="329711">
                <a:tc rowSpan="2">
                  <a:txBody>
                    <a:bodyPr/>
                    <a:lstStyle/>
                    <a:p>
                      <a:r>
                        <a:rPr lang="en-GB" sz="1400" b="0" dirty="0">
                          <a:solidFill>
                            <a:schemeClr val="tx1"/>
                          </a:solidFill>
                          <a:effectLst/>
                        </a:rPr>
                        <a:t> </a:t>
                      </a:r>
                    </a:p>
                    <a:p>
                      <a:r>
                        <a:rPr lang="cy-GB" sz="1400" b="0" dirty="0">
                          <a:solidFill>
                            <a:schemeClr val="tx1"/>
                          </a:solidFill>
                          <a:effectLst/>
                        </a:rPr>
                        <a:t>Sgiliau cyflwyno  </a:t>
                      </a:r>
                      <a:r>
                        <a:rPr lang="en-GB" sz="1400" b="0" dirty="0">
                          <a:solidFill>
                            <a:schemeClr val="tx1"/>
                          </a:solidFill>
                          <a:effectLst/>
                        </a:rPr>
                        <a:t> </a:t>
                      </a:r>
                    </a:p>
                    <a:p>
                      <a:r>
                        <a:rPr lang="en-GB" sz="1400" b="0" dirty="0">
                          <a:solidFill>
                            <a:schemeClr val="tx1"/>
                          </a:solidFill>
                          <a:effectLst/>
                        </a:rPr>
                        <a:t> </a:t>
                      </a:r>
                    </a:p>
                    <a:p>
                      <a:r>
                        <a:rPr lang="cy-GB" sz="1400" b="0" dirty="0">
                          <a:solidFill>
                            <a:schemeClr val="tx1"/>
                          </a:solidFill>
                          <a:effectLst/>
                        </a:rPr>
                        <a:t>Sgiliau hwyluso'r 8 munud</a:t>
                      </a:r>
                      <a:r>
                        <a:rPr lang="en-GB" sz="1400" b="0" dirty="0">
                          <a:solidFill>
                            <a:schemeClr val="tx1"/>
                          </a:solidFill>
                          <a:effectLst/>
                        </a:rPr>
                        <a:t> </a:t>
                      </a:r>
                    </a:p>
                    <a:p>
                      <a:r>
                        <a:rPr lang="en-GB" sz="1400" b="0" dirty="0">
                          <a:solidFill>
                            <a:schemeClr val="tx1"/>
                          </a:solidFill>
                          <a:effectLst/>
                        </a:rPr>
                        <a:t> </a:t>
                      </a:r>
                    </a:p>
                    <a:p>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589159514"/>
                  </a:ext>
                </a:extLst>
              </a:tr>
              <a:tr h="936381">
                <a:tc vMerge="1">
                  <a:txBody>
                    <a:bodyPr/>
                    <a:lstStyle/>
                    <a:p>
                      <a:endParaRPr lang="en-GB"/>
                    </a:p>
                  </a:txBody>
                  <a:tcPr/>
                </a:tc>
                <a:tc>
                  <a:txBody>
                    <a:bodyPr/>
                    <a:lstStyle/>
                    <a:p>
                      <a:r>
                        <a:rPr lang="cy-GB" sz="1400" b="0" dirty="0">
                          <a:solidFill>
                            <a:schemeClr val="tx1"/>
                          </a:solidFill>
                          <a:effectLst/>
                        </a:rPr>
                        <a:t>10</a:t>
                      </a:r>
                      <a:r>
                        <a:rPr lang="en-GB" sz="1400" b="0" dirty="0">
                          <a:solidFill>
                            <a:schemeClr val="tx1"/>
                          </a:solidFill>
                          <a:effectLst/>
                        </a:rPr>
                        <a:t> </a:t>
                      </a:r>
                    </a:p>
                    <a:p>
                      <a:r>
                        <a:rPr lang="en-GB" sz="1400" b="0" dirty="0">
                          <a:solidFill>
                            <a:schemeClr val="tx1"/>
                          </a:solidFill>
                          <a:effectLst/>
                        </a:rPr>
                        <a:t> </a:t>
                      </a:r>
                    </a:p>
                    <a:p>
                      <a:r>
                        <a:rPr lang="cy-GB" sz="1400" b="0" dirty="0">
                          <a:solidFill>
                            <a:schemeClr val="tx1"/>
                          </a:solidFill>
                          <a:effectLst/>
                        </a:rPr>
                        <a:t>10</a:t>
                      </a:r>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107328019"/>
                  </a:ext>
                </a:extLst>
              </a:tr>
            </a:tbl>
          </a:graphicData>
        </a:graphic>
      </p:graphicFrame>
    </p:spTree>
    <p:extLst>
      <p:ext uri="{BB962C8B-B14F-4D97-AF65-F5344CB8AC3E}">
        <p14:creationId xmlns:p14="http://schemas.microsoft.com/office/powerpoint/2010/main" val="575547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9DD39969-7170-3BEF-3EB6-E5FDE4F34EB7}"/>
              </a:ext>
            </a:extLst>
          </p:cNvPr>
          <p:cNvGraphicFramePr>
            <a:graphicFrameLocks noGrp="1"/>
          </p:cNvGraphicFramePr>
          <p:nvPr>
            <p:ph sz="half" idx="1"/>
            <p:extLst>
              <p:ext uri="{D42A27DB-BD31-4B8C-83A1-F6EECF244321}">
                <p14:modId xmlns:p14="http://schemas.microsoft.com/office/powerpoint/2010/main" val="807250184"/>
              </p:ext>
            </p:extLst>
          </p:nvPr>
        </p:nvGraphicFramePr>
        <p:xfrm>
          <a:off x="137138" y="0"/>
          <a:ext cx="11625884" cy="5993223"/>
        </p:xfrm>
        <a:graphic>
          <a:graphicData uri="http://schemas.openxmlformats.org/drawingml/2006/table">
            <a:tbl>
              <a:tblPr/>
              <a:tblGrid>
                <a:gridCol w="10585578">
                  <a:extLst>
                    <a:ext uri="{9D8B030D-6E8A-4147-A177-3AD203B41FA5}">
                      <a16:colId xmlns:a16="http://schemas.microsoft.com/office/drawing/2014/main" val="4189258861"/>
                    </a:ext>
                  </a:extLst>
                </a:gridCol>
                <a:gridCol w="1040306">
                  <a:extLst>
                    <a:ext uri="{9D8B030D-6E8A-4147-A177-3AD203B41FA5}">
                      <a16:colId xmlns:a16="http://schemas.microsoft.com/office/drawing/2014/main" val="2952054778"/>
                    </a:ext>
                  </a:extLst>
                </a:gridCol>
              </a:tblGrid>
              <a:tr h="472470">
                <a:tc>
                  <a:txBody>
                    <a:bodyPr/>
                    <a:lstStyle/>
                    <a:p>
                      <a:pPr algn="l" rtl="0" fontAlgn="base"/>
                      <a:r>
                        <a:rPr lang="en-GB" sz="1600" b="1" i="0">
                          <a:effectLst/>
                          <a:highlight>
                            <a:srgbClr val="D9D9D9"/>
                          </a:highlight>
                          <a:latin typeface="Arial" panose="020B0604020202020204" pitchFamily="34" charset="0"/>
                        </a:rPr>
                        <a:t>3. Cognitive and Intellectual Skills</a:t>
                      </a:r>
                      <a:r>
                        <a:rPr lang="en-GB" sz="1600" b="0" i="0">
                          <a:effectLst/>
                          <a:highlight>
                            <a:srgbClr val="D9D9D9"/>
                          </a:highlight>
                          <a:latin typeface="Arial" panose="020B0604020202020204" pitchFamily="34" charset="0"/>
                        </a:rPr>
                        <a:t> </a:t>
                      </a:r>
                      <a:endParaRPr lang="en-GB" sz="1600" b="0" i="0">
                        <a:effectLst/>
                        <a:highlight>
                          <a:srgbClr val="D9D9D9"/>
                        </a:highlight>
                      </a:endParaRPr>
                    </a:p>
                    <a:p>
                      <a:pPr algn="l" rtl="0" fontAlgn="base"/>
                      <a:r>
                        <a:rPr lang="en-GB" sz="1600" b="0" i="0">
                          <a:effectLst/>
                          <a:highlight>
                            <a:srgbClr val="D9D9D9"/>
                          </a:highlight>
                          <a:latin typeface="Arial" panose="020B0604020202020204" pitchFamily="34" charset="0"/>
                        </a:rPr>
                        <a:t> </a:t>
                      </a:r>
                      <a:endParaRPr lang="en-GB" sz="1600" b="0" i="0">
                        <a:effectLst/>
                        <a:highlight>
                          <a:srgbClr val="D9D9D9"/>
                        </a:highlight>
                      </a:endParaRPr>
                    </a:p>
                  </a:txBody>
                  <a:tcPr marL="74382" marR="74382" marT="37191" marB="37191">
                    <a:lnL w="9525" cap="flat" cmpd="sng" algn="ctr">
                      <a:solidFill>
                        <a:srgbClr val="406F5D"/>
                      </a:solidFill>
                      <a:prstDash val="solid"/>
                      <a:round/>
                      <a:headEnd type="none" w="med" len="med"/>
                      <a:tailEnd type="none" w="med" len="med"/>
                    </a:lnL>
                    <a:lnR w="9525" cap="flat" cmpd="sng" algn="ctr">
                      <a:solidFill>
                        <a:srgbClr val="406F5D"/>
                      </a:solidFill>
                      <a:prstDash val="solid"/>
                      <a:round/>
                      <a:headEnd type="none" w="med" len="med"/>
                      <a:tailEnd type="none" w="med" len="med"/>
                    </a:lnR>
                    <a:lnT w="9525" cap="flat" cmpd="sng" algn="ctr">
                      <a:solidFill>
                        <a:srgbClr val="406F5D"/>
                      </a:solidFill>
                      <a:prstDash val="solid"/>
                      <a:round/>
                      <a:headEnd type="none" w="med" len="med"/>
                      <a:tailEnd type="none" w="med" len="med"/>
                    </a:lnT>
                    <a:lnB w="9525" cap="flat" cmpd="sng" algn="ctr">
                      <a:solidFill>
                        <a:srgbClr val="20705D"/>
                      </a:solidFill>
                      <a:prstDash val="solid"/>
                      <a:round/>
                      <a:headEnd type="none" w="med" len="med"/>
                      <a:tailEnd type="none" w="med" len="med"/>
                    </a:lnB>
                    <a:solidFill>
                      <a:srgbClr val="D9D9D9"/>
                    </a:solidFill>
                  </a:tcPr>
                </a:tc>
                <a:tc>
                  <a:txBody>
                    <a:bodyPr/>
                    <a:lstStyle/>
                    <a:p>
                      <a:pPr algn="ctr" rtl="0" fontAlgn="base"/>
                      <a:r>
                        <a:rPr lang="en-GB" sz="1000" b="0" i="0">
                          <a:effectLst/>
                          <a:highlight>
                            <a:srgbClr val="D9D9D9"/>
                          </a:highlight>
                          <a:latin typeface="Arial" panose="020B0604020202020204" pitchFamily="34" charset="0"/>
                        </a:rPr>
                        <a:t> </a:t>
                      </a:r>
                    </a:p>
                  </a:txBody>
                  <a:tcPr marL="74382" marR="74382" marT="37191" marB="37191">
                    <a:lnL w="9525" cap="flat" cmpd="sng" algn="ctr">
                      <a:solidFill>
                        <a:srgbClr val="406F5D"/>
                      </a:solidFill>
                      <a:prstDash val="solid"/>
                      <a:round/>
                      <a:headEnd type="none" w="med" len="med"/>
                      <a:tailEnd type="none" w="med" len="med"/>
                    </a:lnL>
                    <a:lnR w="9525" cap="flat" cmpd="sng" algn="ctr">
                      <a:solidFill>
                        <a:srgbClr val="406F5D"/>
                      </a:solidFill>
                      <a:prstDash val="solid"/>
                      <a:round/>
                      <a:headEnd type="none" w="med" len="med"/>
                      <a:tailEnd type="none" w="med" len="med"/>
                    </a:lnR>
                    <a:lnT w="9525" cap="flat" cmpd="sng" algn="ctr">
                      <a:solidFill>
                        <a:srgbClr val="406F5D"/>
                      </a:solidFill>
                      <a:prstDash val="solid"/>
                      <a:round/>
                      <a:headEnd type="none" w="med" len="med"/>
                      <a:tailEnd type="none" w="med" len="med"/>
                    </a:lnT>
                    <a:lnB w="9525" cap="flat" cmpd="sng" algn="ctr">
                      <a:solidFill>
                        <a:srgbClr val="40715D"/>
                      </a:solidFill>
                      <a:prstDash val="solid"/>
                      <a:round/>
                      <a:headEnd type="none" w="med" len="med"/>
                      <a:tailEnd type="none" w="med" len="med"/>
                    </a:lnB>
                    <a:solidFill>
                      <a:srgbClr val="D9D9D9"/>
                    </a:solidFill>
                  </a:tcPr>
                </a:tc>
                <a:extLst>
                  <a:ext uri="{0D108BD9-81ED-4DB2-BD59-A6C34878D82A}">
                    <a16:rowId xmlns:a16="http://schemas.microsoft.com/office/drawing/2014/main" val="4161656030"/>
                  </a:ext>
                </a:extLst>
              </a:tr>
              <a:tr h="217386">
                <a:tc rowSpan="2">
                  <a:txBody>
                    <a:bodyPr/>
                    <a:lstStyle/>
                    <a:p>
                      <a:pPr algn="l" rtl="0" fontAlgn="base"/>
                      <a:r>
                        <a:rPr lang="en-GB" sz="1600" b="0" i="0" dirty="0">
                          <a:effectLst/>
                          <a:latin typeface="Arial" panose="020B0604020202020204" pitchFamily="34" charset="0"/>
                        </a:rPr>
                        <a:t> </a:t>
                      </a:r>
                    </a:p>
                    <a:p>
                      <a:pPr algn="l" rtl="0" fontAlgn="base"/>
                      <a:r>
                        <a:rPr lang="en-GB" sz="1600" b="0" i="0" dirty="0">
                          <a:effectLst/>
                          <a:latin typeface="Arial" panose="020B0604020202020204" pitchFamily="34" charset="0"/>
                        </a:rPr>
                        <a:t>Analyse </a:t>
                      </a:r>
                      <a:r>
                        <a:rPr lang="en-GB" sz="1600" b="1" i="0" dirty="0">
                          <a:effectLst/>
                          <a:latin typeface="Arial" panose="020B0604020202020204" pitchFamily="34" charset="0"/>
                        </a:rPr>
                        <a:t>one policy</a:t>
                      </a:r>
                      <a:r>
                        <a:rPr lang="en-GB" sz="1600" b="0" i="0" dirty="0">
                          <a:effectLst/>
                          <a:latin typeface="Arial" panose="020B0604020202020204" pitchFamily="34" charset="0"/>
                        </a:rPr>
                        <a:t> that relates to this issue. This can be a policy already in place, or a new policy that has yet to be enacted </a:t>
                      </a:r>
                      <a:endParaRPr lang="en-GB" sz="1600" b="0" i="0" dirty="0">
                        <a:effectLst/>
                      </a:endParaRPr>
                    </a:p>
                    <a:p>
                      <a:pPr algn="l" rtl="0" fontAlgn="base"/>
                      <a:r>
                        <a:rPr lang="en-GB" sz="1600" b="0" i="0" dirty="0">
                          <a:effectLst/>
                          <a:latin typeface="Arial" panose="020B0604020202020204" pitchFamily="34" charset="0"/>
                        </a:rPr>
                        <a:t>Within the presentation, you will need to show the policy’s </a:t>
                      </a:r>
                      <a:r>
                        <a:rPr lang="en-GB" sz="1600" b="1" i="0" dirty="0">
                          <a:effectLst/>
                          <a:latin typeface="Arial" panose="020B0604020202020204" pitchFamily="34" charset="0"/>
                        </a:rPr>
                        <a:t>implications to practice</a:t>
                      </a:r>
                      <a:r>
                        <a:rPr lang="en-GB" sz="1600" b="0" i="0" dirty="0">
                          <a:effectLst/>
                          <a:latin typeface="Arial" panose="020B0604020202020204" pitchFamily="34" charset="0"/>
                        </a:rPr>
                        <a:t>, its </a:t>
                      </a:r>
                      <a:r>
                        <a:rPr lang="en-GB" sz="1600" b="1" i="0" dirty="0">
                          <a:effectLst/>
                          <a:latin typeface="Arial" panose="020B0604020202020204" pitchFamily="34" charset="0"/>
                        </a:rPr>
                        <a:t>strengths</a:t>
                      </a:r>
                      <a:r>
                        <a:rPr lang="en-GB" sz="1600" b="0" i="0" dirty="0">
                          <a:effectLst/>
                          <a:latin typeface="Arial" panose="020B0604020202020204" pitchFamily="34" charset="0"/>
                        </a:rPr>
                        <a:t> and </a:t>
                      </a:r>
                      <a:r>
                        <a:rPr lang="en-GB" sz="1600" b="1" i="0" dirty="0">
                          <a:effectLst/>
                          <a:latin typeface="Arial" panose="020B0604020202020204" pitchFamily="34" charset="0"/>
                        </a:rPr>
                        <a:t>barriers to implementation</a:t>
                      </a:r>
                      <a:r>
                        <a:rPr lang="en-GB" sz="1600" b="0" i="0" dirty="0">
                          <a:effectLst/>
                          <a:latin typeface="Arial" panose="020B0604020202020204" pitchFamily="34" charset="0"/>
                        </a:rPr>
                        <a:t>. </a:t>
                      </a:r>
                      <a:endParaRPr lang="en-GB" sz="1600" b="0" i="0" dirty="0">
                        <a:effectLst/>
                      </a:endParaRPr>
                    </a:p>
                    <a:p>
                      <a:pPr algn="l" rtl="0" fontAlgn="base"/>
                      <a:endParaRPr lang="en-GB" sz="1600" b="0" i="0" dirty="0">
                        <a:effectLst/>
                      </a:endParaRPr>
                    </a:p>
                  </a:txBody>
                  <a:tcPr marL="74382" marR="74382" marT="37191" marB="37191">
                    <a:lnL w="9525" cap="flat" cmpd="sng" algn="ctr">
                      <a:solidFill>
                        <a:srgbClr val="20705D"/>
                      </a:solidFill>
                      <a:prstDash val="solid"/>
                      <a:round/>
                      <a:headEnd type="none" w="med" len="med"/>
                      <a:tailEnd type="none" w="med" len="med"/>
                    </a:lnL>
                    <a:lnR w="9525" cap="flat" cmpd="sng" algn="ctr">
                      <a:solidFill>
                        <a:srgbClr val="40715D"/>
                      </a:solidFill>
                      <a:prstDash val="solid"/>
                      <a:round/>
                      <a:headEnd type="none" w="med" len="med"/>
                      <a:tailEnd type="none" w="med" len="med"/>
                    </a:lnR>
                    <a:lnT w="9525" cap="flat" cmpd="sng" algn="ctr">
                      <a:solidFill>
                        <a:srgbClr val="20705D"/>
                      </a:solidFill>
                      <a:prstDash val="solid"/>
                      <a:round/>
                      <a:headEnd type="none" w="med" len="med"/>
                      <a:tailEnd type="none" w="med" len="med"/>
                    </a:lnT>
                    <a:lnB w="9525" cap="flat" cmpd="sng" algn="ctr">
                      <a:solidFill>
                        <a:srgbClr val="E07F5D"/>
                      </a:solidFill>
                      <a:prstDash val="solid"/>
                      <a:round/>
                      <a:headEnd type="none" w="med" len="med"/>
                      <a:tailEnd type="none" w="med" len="med"/>
                    </a:lnB>
                    <a:noFill/>
                  </a:tcPr>
                </a:tc>
                <a:tc>
                  <a:txBody>
                    <a:bodyPr/>
                    <a:lstStyle/>
                    <a:p>
                      <a:pPr algn="ctr" rtl="0" fontAlgn="base"/>
                      <a:r>
                        <a:rPr lang="en-GB" sz="1000" b="0" i="0">
                          <a:effectLst/>
                          <a:latin typeface="Arial" panose="020B0604020202020204" pitchFamily="34" charset="0"/>
                        </a:rPr>
                        <a:t> </a:t>
                      </a:r>
                    </a:p>
                  </a:txBody>
                  <a:tcPr marL="74382" marR="74382" marT="37191" marB="37191">
                    <a:lnL w="9525" cap="flat" cmpd="sng" algn="ctr">
                      <a:solidFill>
                        <a:srgbClr val="40715D"/>
                      </a:solidFill>
                      <a:prstDash val="solid"/>
                      <a:round/>
                      <a:headEnd type="none" w="med" len="med"/>
                      <a:tailEnd type="none" w="med" len="med"/>
                    </a:lnL>
                    <a:lnR w="9525" cap="flat" cmpd="sng" algn="ctr">
                      <a:solidFill>
                        <a:srgbClr val="40715D"/>
                      </a:solidFill>
                      <a:prstDash val="solid"/>
                      <a:round/>
                      <a:headEnd type="none" w="med" len="med"/>
                      <a:tailEnd type="none" w="med" len="med"/>
                    </a:lnR>
                    <a:lnT w="9525" cap="flat" cmpd="sng" algn="ctr">
                      <a:solidFill>
                        <a:srgbClr val="40715D"/>
                      </a:solidFill>
                      <a:prstDash val="solid"/>
                      <a:round/>
                      <a:headEnd type="none" w="med" len="med"/>
                      <a:tailEnd type="none" w="med" len="med"/>
                    </a:lnT>
                    <a:lnB>
                      <a:noFill/>
                    </a:lnB>
                    <a:noFill/>
                  </a:tcPr>
                </a:tc>
                <a:extLst>
                  <a:ext uri="{0D108BD9-81ED-4DB2-BD59-A6C34878D82A}">
                    <a16:rowId xmlns:a16="http://schemas.microsoft.com/office/drawing/2014/main" val="3068835834"/>
                  </a:ext>
                </a:extLst>
              </a:tr>
              <a:tr h="1484918">
                <a:tc vMerge="1">
                  <a:txBody>
                    <a:bodyPr/>
                    <a:lstStyle/>
                    <a:p>
                      <a:endParaRPr lang="en-GB"/>
                    </a:p>
                  </a:txBody>
                  <a:tcPr/>
                </a:tc>
                <a:tc>
                  <a:txBody>
                    <a:bodyPr/>
                    <a:lstStyle/>
                    <a:p>
                      <a:pPr algn="ctr" rtl="0" fontAlgn="base"/>
                      <a:r>
                        <a:rPr lang="en-GB" sz="1800" b="0" i="0">
                          <a:effectLst/>
                          <a:latin typeface="Arial" panose="020B0604020202020204" pitchFamily="34" charset="0"/>
                        </a:rPr>
                        <a:t>20 </a:t>
                      </a:r>
                      <a:endParaRPr lang="en-GB" sz="1800" b="0" i="0">
                        <a:effectLst/>
                      </a:endParaRPr>
                    </a:p>
                  </a:txBody>
                  <a:tcPr marL="74382" marR="74382" marT="37191" marB="37191">
                    <a:lnL w="9525" cap="flat" cmpd="sng" algn="ctr">
                      <a:solidFill>
                        <a:srgbClr val="60815D"/>
                      </a:solidFill>
                      <a:prstDash val="solid"/>
                      <a:round/>
                      <a:headEnd type="none" w="med" len="med"/>
                      <a:tailEnd type="none" w="med" len="med"/>
                    </a:lnL>
                    <a:lnR w="9525" cap="flat" cmpd="sng" algn="ctr">
                      <a:solidFill>
                        <a:srgbClr val="60815D"/>
                      </a:solidFill>
                      <a:prstDash val="solid"/>
                      <a:round/>
                      <a:headEnd type="none" w="med" len="med"/>
                      <a:tailEnd type="none" w="med" len="med"/>
                    </a:lnR>
                    <a:lnT>
                      <a:noFill/>
                    </a:lnT>
                    <a:lnB w="9525" cap="flat" cmpd="sng" algn="ctr">
                      <a:solidFill>
                        <a:srgbClr val="60CA5C"/>
                      </a:solidFill>
                      <a:prstDash val="solid"/>
                      <a:round/>
                      <a:headEnd type="none" w="med" len="med"/>
                      <a:tailEnd type="none" w="med" len="med"/>
                    </a:lnB>
                    <a:noFill/>
                  </a:tcPr>
                </a:tc>
                <a:extLst>
                  <a:ext uri="{0D108BD9-81ED-4DB2-BD59-A6C34878D82A}">
                    <a16:rowId xmlns:a16="http://schemas.microsoft.com/office/drawing/2014/main" val="1186311873"/>
                  </a:ext>
                </a:extLst>
              </a:tr>
              <a:tr h="472470">
                <a:tc>
                  <a:txBody>
                    <a:bodyPr/>
                    <a:lstStyle/>
                    <a:p>
                      <a:pPr algn="l" rtl="0" fontAlgn="base"/>
                      <a:r>
                        <a:rPr lang="en-GB" sz="1600" b="1" i="0">
                          <a:effectLst/>
                          <a:highlight>
                            <a:srgbClr val="D9D9D9"/>
                          </a:highlight>
                          <a:latin typeface="Arial" panose="020B0604020202020204" pitchFamily="34" charset="0"/>
                        </a:rPr>
                        <a:t>4. Practical Application Skills</a:t>
                      </a:r>
                      <a:r>
                        <a:rPr lang="en-GB" sz="1600" b="0" i="0">
                          <a:effectLst/>
                          <a:highlight>
                            <a:srgbClr val="D9D9D9"/>
                          </a:highlight>
                          <a:latin typeface="Arial" panose="020B0604020202020204" pitchFamily="34" charset="0"/>
                        </a:rPr>
                        <a:t> </a:t>
                      </a:r>
                      <a:endParaRPr lang="en-GB" sz="1600" b="0" i="0">
                        <a:effectLst/>
                        <a:highlight>
                          <a:srgbClr val="D9D9D9"/>
                        </a:highlight>
                      </a:endParaRPr>
                    </a:p>
                    <a:p>
                      <a:pPr algn="l" rtl="0" fontAlgn="base"/>
                      <a:r>
                        <a:rPr lang="en-GB" sz="1600" b="0" i="0">
                          <a:effectLst/>
                          <a:highlight>
                            <a:srgbClr val="D9D9D9"/>
                          </a:highlight>
                          <a:latin typeface="Arial" panose="020B0604020202020204" pitchFamily="34" charset="0"/>
                        </a:rPr>
                        <a:t> </a:t>
                      </a:r>
                      <a:endParaRPr lang="en-GB" sz="1600" b="0" i="0">
                        <a:effectLst/>
                        <a:highlight>
                          <a:srgbClr val="D9D9D9"/>
                        </a:highlight>
                      </a:endParaRPr>
                    </a:p>
                  </a:txBody>
                  <a:tcPr marL="74382" marR="74382" marT="37191" marB="37191">
                    <a:lnL w="9525" cap="flat" cmpd="sng" algn="ctr">
                      <a:solidFill>
                        <a:srgbClr val="E07F5D"/>
                      </a:solidFill>
                      <a:prstDash val="solid"/>
                      <a:round/>
                      <a:headEnd type="none" w="med" len="med"/>
                      <a:tailEnd type="none" w="med" len="med"/>
                    </a:lnL>
                    <a:lnR w="9525" cap="flat" cmpd="sng" algn="ctr">
                      <a:solidFill>
                        <a:srgbClr val="60CA5C"/>
                      </a:solidFill>
                      <a:prstDash val="solid"/>
                      <a:round/>
                      <a:headEnd type="none" w="med" len="med"/>
                      <a:tailEnd type="none" w="med" len="med"/>
                    </a:lnR>
                    <a:lnT w="9525" cap="flat" cmpd="sng" algn="ctr">
                      <a:solidFill>
                        <a:srgbClr val="E07F5D"/>
                      </a:solidFill>
                      <a:prstDash val="solid"/>
                      <a:round/>
                      <a:headEnd type="none" w="med" len="med"/>
                      <a:tailEnd type="none" w="med" len="med"/>
                    </a:lnT>
                    <a:lnB w="9525" cap="flat" cmpd="sng" algn="ctr">
                      <a:solidFill>
                        <a:srgbClr val="C0DD5C"/>
                      </a:solidFill>
                      <a:prstDash val="solid"/>
                      <a:round/>
                      <a:headEnd type="none" w="med" len="med"/>
                      <a:tailEnd type="none" w="med" len="med"/>
                    </a:lnB>
                    <a:solidFill>
                      <a:srgbClr val="D9D9D9"/>
                    </a:solidFill>
                  </a:tcPr>
                </a:tc>
                <a:tc>
                  <a:txBody>
                    <a:bodyPr/>
                    <a:lstStyle/>
                    <a:p>
                      <a:pPr algn="ctr" rtl="0" fontAlgn="base"/>
                      <a:r>
                        <a:rPr lang="en-GB" sz="1800" b="0" i="0">
                          <a:effectLst/>
                          <a:highlight>
                            <a:srgbClr val="D9D9D9"/>
                          </a:highlight>
                          <a:latin typeface="Arial" panose="020B0604020202020204" pitchFamily="34" charset="0"/>
                        </a:rPr>
                        <a:t> </a:t>
                      </a:r>
                    </a:p>
                  </a:txBody>
                  <a:tcPr marL="74382" marR="74382" marT="37191" marB="37191">
                    <a:lnL w="9525" cap="flat" cmpd="sng" algn="ctr">
                      <a:solidFill>
                        <a:srgbClr val="60CA5C"/>
                      </a:solidFill>
                      <a:prstDash val="solid"/>
                      <a:round/>
                      <a:headEnd type="none" w="med" len="med"/>
                      <a:tailEnd type="none" w="med" len="med"/>
                    </a:lnL>
                    <a:lnR w="9525" cap="flat" cmpd="sng" algn="ctr">
                      <a:solidFill>
                        <a:srgbClr val="60CA5C"/>
                      </a:solidFill>
                      <a:prstDash val="solid"/>
                      <a:round/>
                      <a:headEnd type="none" w="med" len="med"/>
                      <a:tailEnd type="none" w="med" len="med"/>
                    </a:lnR>
                    <a:lnT w="9525" cap="flat" cmpd="sng" algn="ctr">
                      <a:solidFill>
                        <a:srgbClr val="60CA5C"/>
                      </a:solidFill>
                      <a:prstDash val="solid"/>
                      <a:round/>
                      <a:headEnd type="none" w="med" len="med"/>
                      <a:tailEnd type="none" w="med" len="med"/>
                    </a:lnT>
                    <a:lnB w="9525" cap="flat" cmpd="sng" algn="ctr">
                      <a:solidFill>
                        <a:srgbClr val="60DC5C"/>
                      </a:solidFill>
                      <a:prstDash val="solid"/>
                      <a:round/>
                      <a:headEnd type="none" w="med" len="med"/>
                      <a:tailEnd type="none" w="med" len="med"/>
                    </a:lnB>
                    <a:solidFill>
                      <a:srgbClr val="D9D9D9"/>
                    </a:solidFill>
                  </a:tcPr>
                </a:tc>
                <a:extLst>
                  <a:ext uri="{0D108BD9-81ED-4DB2-BD59-A6C34878D82A}">
                    <a16:rowId xmlns:a16="http://schemas.microsoft.com/office/drawing/2014/main" val="2971890601"/>
                  </a:ext>
                </a:extLst>
              </a:tr>
              <a:tr h="217386">
                <a:tc rowSpan="2">
                  <a:txBody>
                    <a:bodyPr/>
                    <a:lstStyle/>
                    <a:p>
                      <a:pPr algn="l" rtl="0" fontAlgn="base"/>
                      <a:r>
                        <a:rPr lang="en-GB" sz="1600" b="0" i="0" dirty="0">
                          <a:effectLst/>
                          <a:latin typeface="Arial" panose="020B0604020202020204" pitchFamily="34" charset="0"/>
                        </a:rPr>
                        <a:t> </a:t>
                      </a:r>
                    </a:p>
                    <a:p>
                      <a:pPr algn="l" rtl="0" fontAlgn="base"/>
                      <a:r>
                        <a:rPr lang="en-GB" sz="1600" b="0" i="0" dirty="0">
                          <a:effectLst/>
                          <a:latin typeface="Arial" panose="020B0604020202020204" pitchFamily="34" charset="0"/>
                        </a:rPr>
                        <a:t>An </a:t>
                      </a:r>
                      <a:r>
                        <a:rPr lang="en-GB" sz="1600" b="1" i="0" dirty="0">
                          <a:effectLst/>
                          <a:latin typeface="Arial" panose="020B0604020202020204" pitchFamily="34" charset="0"/>
                        </a:rPr>
                        <a:t>innovative way to overcome one/some barrier(s)</a:t>
                      </a:r>
                      <a:r>
                        <a:rPr lang="en-GB" sz="1600" b="0" i="0" dirty="0">
                          <a:effectLst/>
                          <a:latin typeface="Arial" panose="020B0604020202020204" pitchFamily="34" charset="0"/>
                        </a:rPr>
                        <a:t> and talk about the strengths and weaknesses of this. You must show that you have considered how others have overcome similar barriers in policy implementation, but there is room here for innovative thought around your proposal.  </a:t>
                      </a:r>
                      <a:endParaRPr lang="en-GB" sz="1600" b="0" i="0" dirty="0">
                        <a:effectLst/>
                      </a:endParaRPr>
                    </a:p>
                    <a:p>
                      <a:pPr algn="l" rtl="0" fontAlgn="base"/>
                      <a:endParaRPr lang="en-GB" sz="1600" b="0" i="0" dirty="0">
                        <a:effectLst/>
                      </a:endParaRPr>
                    </a:p>
                  </a:txBody>
                  <a:tcPr marL="74382" marR="74382" marT="37191" marB="37191">
                    <a:lnL w="9525" cap="flat" cmpd="sng" algn="ctr">
                      <a:solidFill>
                        <a:srgbClr val="C0DD5C"/>
                      </a:solidFill>
                      <a:prstDash val="solid"/>
                      <a:round/>
                      <a:headEnd type="none" w="med" len="med"/>
                      <a:tailEnd type="none" w="med" len="med"/>
                    </a:lnL>
                    <a:lnR w="9525" cap="flat" cmpd="sng" algn="ctr">
                      <a:solidFill>
                        <a:srgbClr val="60DC5C"/>
                      </a:solidFill>
                      <a:prstDash val="solid"/>
                      <a:round/>
                      <a:headEnd type="none" w="med" len="med"/>
                      <a:tailEnd type="none" w="med" len="med"/>
                    </a:lnR>
                    <a:lnT w="9525" cap="flat" cmpd="sng" algn="ctr">
                      <a:solidFill>
                        <a:srgbClr val="C0DD5C"/>
                      </a:solidFill>
                      <a:prstDash val="solid"/>
                      <a:round/>
                      <a:headEnd type="none" w="med" len="med"/>
                      <a:tailEnd type="none" w="med" len="med"/>
                    </a:lnT>
                    <a:lnB w="9525" cap="flat" cmpd="sng" algn="ctr">
                      <a:solidFill>
                        <a:srgbClr val="A0E95C"/>
                      </a:solidFill>
                      <a:prstDash val="solid"/>
                      <a:round/>
                      <a:headEnd type="none" w="med" len="med"/>
                      <a:tailEnd type="none" w="med" len="med"/>
                    </a:lnB>
                    <a:noFill/>
                  </a:tcPr>
                </a:tc>
                <a:tc>
                  <a:txBody>
                    <a:bodyPr/>
                    <a:lstStyle/>
                    <a:p>
                      <a:pPr algn="ctr" rtl="0" fontAlgn="base"/>
                      <a:r>
                        <a:rPr lang="en-GB" sz="1800" b="0" i="0" dirty="0">
                          <a:effectLst/>
                          <a:latin typeface="Arial" panose="020B0604020202020204" pitchFamily="34" charset="0"/>
                        </a:rPr>
                        <a:t> </a:t>
                      </a:r>
                    </a:p>
                  </a:txBody>
                  <a:tcPr marL="74382" marR="74382" marT="37191" marB="37191">
                    <a:lnL w="9525" cap="flat" cmpd="sng" algn="ctr">
                      <a:solidFill>
                        <a:srgbClr val="60DC5C"/>
                      </a:solidFill>
                      <a:prstDash val="solid"/>
                      <a:round/>
                      <a:headEnd type="none" w="med" len="med"/>
                      <a:tailEnd type="none" w="med" len="med"/>
                    </a:lnL>
                    <a:lnR w="9525" cap="flat" cmpd="sng" algn="ctr">
                      <a:solidFill>
                        <a:srgbClr val="60DC5C"/>
                      </a:solidFill>
                      <a:prstDash val="solid"/>
                      <a:round/>
                      <a:headEnd type="none" w="med" len="med"/>
                      <a:tailEnd type="none" w="med" len="med"/>
                    </a:lnR>
                    <a:lnT w="9525" cap="flat" cmpd="sng" algn="ctr">
                      <a:solidFill>
                        <a:srgbClr val="60DC5C"/>
                      </a:solidFill>
                      <a:prstDash val="solid"/>
                      <a:round/>
                      <a:headEnd type="none" w="med" len="med"/>
                      <a:tailEnd type="none" w="med" len="med"/>
                    </a:lnT>
                    <a:lnB>
                      <a:noFill/>
                    </a:lnB>
                    <a:noFill/>
                  </a:tcPr>
                </a:tc>
                <a:extLst>
                  <a:ext uri="{0D108BD9-81ED-4DB2-BD59-A6C34878D82A}">
                    <a16:rowId xmlns:a16="http://schemas.microsoft.com/office/drawing/2014/main" val="464699644"/>
                  </a:ext>
                </a:extLst>
              </a:tr>
              <a:tr h="1074973">
                <a:tc vMerge="1">
                  <a:txBody>
                    <a:bodyPr/>
                    <a:lstStyle/>
                    <a:p>
                      <a:endParaRPr lang="en-GB"/>
                    </a:p>
                  </a:txBody>
                  <a:tcPr/>
                </a:tc>
                <a:tc>
                  <a:txBody>
                    <a:bodyPr/>
                    <a:lstStyle/>
                    <a:p>
                      <a:pPr algn="ctr" rtl="0" fontAlgn="base"/>
                      <a:r>
                        <a:rPr lang="en-GB" sz="1800" b="0" i="0">
                          <a:effectLst/>
                          <a:latin typeface="Arial" panose="020B0604020202020204" pitchFamily="34" charset="0"/>
                        </a:rPr>
                        <a:t>40 </a:t>
                      </a:r>
                      <a:endParaRPr lang="en-GB" sz="1800" b="0" i="0">
                        <a:effectLst/>
                      </a:endParaRPr>
                    </a:p>
                  </a:txBody>
                  <a:tcPr marL="74382" marR="74382" marT="37191" marB="37191">
                    <a:lnL w="9525" cap="flat" cmpd="sng" algn="ctr">
                      <a:solidFill>
                        <a:srgbClr val="60E55C"/>
                      </a:solidFill>
                      <a:prstDash val="solid"/>
                      <a:round/>
                      <a:headEnd type="none" w="med" len="med"/>
                      <a:tailEnd type="none" w="med" len="med"/>
                    </a:lnL>
                    <a:lnR w="9525" cap="flat" cmpd="sng" algn="ctr">
                      <a:solidFill>
                        <a:srgbClr val="60E55C"/>
                      </a:solidFill>
                      <a:prstDash val="solid"/>
                      <a:round/>
                      <a:headEnd type="none" w="med" len="med"/>
                      <a:tailEnd type="none" w="med" len="med"/>
                    </a:lnR>
                    <a:lnT>
                      <a:noFill/>
                    </a:lnT>
                    <a:lnB w="9525" cap="flat" cmpd="sng" algn="ctr">
                      <a:solidFill>
                        <a:srgbClr val="20FC5C"/>
                      </a:solidFill>
                      <a:prstDash val="solid"/>
                      <a:round/>
                      <a:headEnd type="none" w="med" len="med"/>
                      <a:tailEnd type="none" w="med" len="med"/>
                    </a:lnB>
                    <a:noFill/>
                  </a:tcPr>
                </a:tc>
                <a:extLst>
                  <a:ext uri="{0D108BD9-81ED-4DB2-BD59-A6C34878D82A}">
                    <a16:rowId xmlns:a16="http://schemas.microsoft.com/office/drawing/2014/main" val="1920209323"/>
                  </a:ext>
                </a:extLst>
              </a:tr>
              <a:tr h="472470">
                <a:tc>
                  <a:txBody>
                    <a:bodyPr/>
                    <a:lstStyle/>
                    <a:p>
                      <a:pPr algn="l" rtl="0" fontAlgn="base"/>
                      <a:r>
                        <a:rPr lang="en-GB" sz="1600" b="1" i="0">
                          <a:effectLst/>
                          <a:highlight>
                            <a:srgbClr val="D9D9D9"/>
                          </a:highlight>
                          <a:latin typeface="Arial" panose="020B0604020202020204" pitchFamily="34" charset="0"/>
                        </a:rPr>
                        <a:t>5. Transferable Skills for Life and Professional Practice</a:t>
                      </a:r>
                      <a:r>
                        <a:rPr lang="en-GB" sz="1600" b="0" i="0">
                          <a:effectLst/>
                          <a:highlight>
                            <a:srgbClr val="D9D9D9"/>
                          </a:highlight>
                          <a:latin typeface="Arial" panose="020B0604020202020204" pitchFamily="34" charset="0"/>
                        </a:rPr>
                        <a:t> </a:t>
                      </a:r>
                      <a:endParaRPr lang="en-GB" sz="1600" b="0" i="0">
                        <a:effectLst/>
                        <a:highlight>
                          <a:srgbClr val="D9D9D9"/>
                        </a:highlight>
                      </a:endParaRPr>
                    </a:p>
                    <a:p>
                      <a:pPr algn="l" rtl="0" fontAlgn="base"/>
                      <a:r>
                        <a:rPr lang="en-GB" sz="1600" b="0" i="0">
                          <a:effectLst/>
                          <a:highlight>
                            <a:srgbClr val="D9D9D9"/>
                          </a:highlight>
                          <a:latin typeface="Arial" panose="020B0604020202020204" pitchFamily="34" charset="0"/>
                        </a:rPr>
                        <a:t> </a:t>
                      </a:r>
                      <a:endParaRPr lang="en-GB" sz="1600" b="0" i="0">
                        <a:effectLst/>
                        <a:highlight>
                          <a:srgbClr val="D9D9D9"/>
                        </a:highlight>
                      </a:endParaRPr>
                    </a:p>
                  </a:txBody>
                  <a:tcPr marL="74382" marR="74382" marT="37191" marB="37191">
                    <a:lnL w="9525" cap="flat" cmpd="sng" algn="ctr">
                      <a:solidFill>
                        <a:srgbClr val="A0E95C"/>
                      </a:solidFill>
                      <a:prstDash val="solid"/>
                      <a:round/>
                      <a:headEnd type="none" w="med" len="med"/>
                      <a:tailEnd type="none" w="med" len="med"/>
                    </a:lnL>
                    <a:lnR w="9525" cap="flat" cmpd="sng" algn="ctr">
                      <a:solidFill>
                        <a:srgbClr val="20FC5C"/>
                      </a:solidFill>
                      <a:prstDash val="solid"/>
                      <a:round/>
                      <a:headEnd type="none" w="med" len="med"/>
                      <a:tailEnd type="none" w="med" len="med"/>
                    </a:lnR>
                    <a:lnT w="9525" cap="flat" cmpd="sng" algn="ctr">
                      <a:solidFill>
                        <a:srgbClr val="A0E95C"/>
                      </a:solidFill>
                      <a:prstDash val="solid"/>
                      <a:round/>
                      <a:headEnd type="none" w="med" len="med"/>
                      <a:tailEnd type="none" w="med" len="med"/>
                    </a:lnT>
                    <a:lnB w="9525" cap="flat" cmpd="sng" algn="ctr">
                      <a:solidFill>
                        <a:srgbClr val="A0FA5C"/>
                      </a:solidFill>
                      <a:prstDash val="solid"/>
                      <a:round/>
                      <a:headEnd type="none" w="med" len="med"/>
                      <a:tailEnd type="none" w="med" len="med"/>
                    </a:lnB>
                    <a:solidFill>
                      <a:srgbClr val="D9D9D9"/>
                    </a:solidFill>
                  </a:tcPr>
                </a:tc>
                <a:tc>
                  <a:txBody>
                    <a:bodyPr/>
                    <a:lstStyle/>
                    <a:p>
                      <a:pPr algn="ctr" rtl="0" fontAlgn="base"/>
                      <a:r>
                        <a:rPr lang="en-GB" sz="1800" b="0" i="0">
                          <a:effectLst/>
                          <a:highlight>
                            <a:srgbClr val="D9D9D9"/>
                          </a:highlight>
                          <a:latin typeface="Arial" panose="020B0604020202020204" pitchFamily="34" charset="0"/>
                        </a:rPr>
                        <a:t> </a:t>
                      </a:r>
                    </a:p>
                  </a:txBody>
                  <a:tcPr marL="74382" marR="74382" marT="37191" marB="37191">
                    <a:lnL w="9525" cap="flat" cmpd="sng" algn="ctr">
                      <a:solidFill>
                        <a:srgbClr val="20FC5C"/>
                      </a:solidFill>
                      <a:prstDash val="solid"/>
                      <a:round/>
                      <a:headEnd type="none" w="med" len="med"/>
                      <a:tailEnd type="none" w="med" len="med"/>
                    </a:lnL>
                    <a:lnR w="9525" cap="flat" cmpd="sng" algn="ctr">
                      <a:solidFill>
                        <a:srgbClr val="20FC5C"/>
                      </a:solidFill>
                      <a:prstDash val="solid"/>
                      <a:round/>
                      <a:headEnd type="none" w="med" len="med"/>
                      <a:tailEnd type="none" w="med" len="med"/>
                    </a:lnR>
                    <a:lnT w="9525" cap="flat" cmpd="sng" algn="ctr">
                      <a:solidFill>
                        <a:srgbClr val="20FC5C"/>
                      </a:solidFill>
                      <a:prstDash val="solid"/>
                      <a:round/>
                      <a:headEnd type="none" w="med" len="med"/>
                      <a:tailEnd type="none" w="med" len="med"/>
                    </a:lnT>
                    <a:lnB w="9525" cap="flat" cmpd="sng" algn="ctr">
                      <a:solidFill>
                        <a:srgbClr val="00095D"/>
                      </a:solidFill>
                      <a:prstDash val="solid"/>
                      <a:round/>
                      <a:headEnd type="none" w="med" len="med"/>
                      <a:tailEnd type="none" w="med" len="med"/>
                    </a:lnB>
                    <a:solidFill>
                      <a:srgbClr val="D9D9D9"/>
                    </a:solidFill>
                  </a:tcPr>
                </a:tc>
                <a:extLst>
                  <a:ext uri="{0D108BD9-81ED-4DB2-BD59-A6C34878D82A}">
                    <a16:rowId xmlns:a16="http://schemas.microsoft.com/office/drawing/2014/main" val="1322247583"/>
                  </a:ext>
                </a:extLst>
              </a:tr>
              <a:tr h="882415">
                <a:tc>
                  <a:txBody>
                    <a:bodyPr/>
                    <a:lstStyle/>
                    <a:p>
                      <a:pPr algn="l" rtl="0" fontAlgn="base"/>
                      <a:endParaRPr lang="en-GB" sz="1600" b="0" i="0" dirty="0">
                        <a:effectLst/>
                        <a:latin typeface="Arial" panose="020B0604020202020204" pitchFamily="34" charset="0"/>
                      </a:endParaRPr>
                    </a:p>
                    <a:p>
                      <a:pPr algn="l" rtl="0" fontAlgn="base"/>
                      <a:r>
                        <a:rPr lang="en-GB" sz="1600" b="0" i="0" dirty="0">
                          <a:effectLst/>
                          <a:latin typeface="Arial" panose="020B0604020202020204" pitchFamily="34" charset="0"/>
                        </a:rPr>
                        <a:t>Presenting skills  </a:t>
                      </a:r>
                      <a:endParaRPr lang="en-GB" sz="1600" b="0" i="0" dirty="0">
                        <a:effectLst/>
                      </a:endParaRPr>
                    </a:p>
                    <a:p>
                      <a:pPr algn="l" rtl="0" fontAlgn="base"/>
                      <a:r>
                        <a:rPr lang="en-GB" sz="1600" b="0" i="0" dirty="0">
                          <a:effectLst/>
                          <a:latin typeface="Arial" panose="020B0604020202020204" pitchFamily="34" charset="0"/>
                        </a:rPr>
                        <a:t>Facilitation skills of the 8 minutes </a:t>
                      </a:r>
                      <a:endParaRPr lang="en-GB" sz="1600" b="0" i="0" dirty="0">
                        <a:effectLst/>
                      </a:endParaRPr>
                    </a:p>
                    <a:p>
                      <a:pPr algn="l" rtl="0" fontAlgn="base"/>
                      <a:r>
                        <a:rPr lang="en-GB" sz="1600" b="0" i="0" dirty="0">
                          <a:effectLst/>
                          <a:latin typeface="Arial" panose="020B0604020202020204" pitchFamily="34" charset="0"/>
                        </a:rPr>
                        <a:t> </a:t>
                      </a:r>
                      <a:endParaRPr lang="en-GB" sz="1600" b="0" i="0" dirty="0">
                        <a:effectLst/>
                      </a:endParaRPr>
                    </a:p>
                  </a:txBody>
                  <a:tcPr marL="74382" marR="74382" marT="37191" marB="37191">
                    <a:lnL w="9525" cap="flat" cmpd="sng" algn="ctr">
                      <a:solidFill>
                        <a:srgbClr val="A0FA5C"/>
                      </a:solidFill>
                      <a:prstDash val="solid"/>
                      <a:round/>
                      <a:headEnd type="none" w="med" len="med"/>
                      <a:tailEnd type="none" w="med" len="med"/>
                    </a:lnL>
                    <a:lnR w="9525" cap="flat" cmpd="sng" algn="ctr">
                      <a:solidFill>
                        <a:srgbClr val="00095D"/>
                      </a:solidFill>
                      <a:prstDash val="solid"/>
                      <a:round/>
                      <a:headEnd type="none" w="med" len="med"/>
                      <a:tailEnd type="none" w="med" len="med"/>
                    </a:lnR>
                    <a:lnT w="9525" cap="flat" cmpd="sng" algn="ctr">
                      <a:solidFill>
                        <a:srgbClr val="A0FA5C"/>
                      </a:solidFill>
                      <a:prstDash val="solid"/>
                      <a:round/>
                      <a:headEnd type="none" w="med" len="med"/>
                      <a:tailEnd type="none" w="med" len="med"/>
                    </a:lnT>
                    <a:lnB>
                      <a:noFill/>
                    </a:lnB>
                    <a:noFill/>
                  </a:tcPr>
                </a:tc>
                <a:tc>
                  <a:txBody>
                    <a:bodyPr/>
                    <a:lstStyle/>
                    <a:p>
                      <a:pPr algn="ctr" rtl="0" fontAlgn="base"/>
                      <a:r>
                        <a:rPr lang="en-GB" sz="1800" b="0" i="0" dirty="0">
                          <a:effectLst/>
                          <a:latin typeface="Arial" panose="020B0604020202020204" pitchFamily="34" charset="0"/>
                        </a:rPr>
                        <a:t> </a:t>
                      </a:r>
                    </a:p>
                    <a:p>
                      <a:pPr algn="ctr" rtl="0" fontAlgn="base"/>
                      <a:r>
                        <a:rPr lang="en-GB" sz="1800" b="0" i="0" dirty="0">
                          <a:effectLst/>
                          <a:latin typeface="Arial" panose="020B0604020202020204" pitchFamily="34" charset="0"/>
                        </a:rPr>
                        <a:t>10 </a:t>
                      </a:r>
                      <a:endParaRPr lang="en-GB" sz="1800" b="0" i="0" dirty="0">
                        <a:effectLst/>
                      </a:endParaRPr>
                    </a:p>
                    <a:p>
                      <a:pPr algn="ctr" rtl="0" fontAlgn="base"/>
                      <a:r>
                        <a:rPr lang="en-GB" sz="1800" b="0" i="0" dirty="0">
                          <a:effectLst/>
                          <a:latin typeface="Arial" panose="020B0604020202020204" pitchFamily="34" charset="0"/>
                        </a:rPr>
                        <a:t>10 </a:t>
                      </a:r>
                      <a:endParaRPr lang="en-GB" sz="1800" b="0" i="0" dirty="0">
                        <a:effectLst/>
                      </a:endParaRPr>
                    </a:p>
                    <a:p>
                      <a:pPr algn="ctr" rtl="0" fontAlgn="base"/>
                      <a:r>
                        <a:rPr lang="en-GB" sz="1800" b="0" i="0" dirty="0">
                          <a:effectLst/>
                          <a:latin typeface="Arial" panose="020B0604020202020204" pitchFamily="34" charset="0"/>
                        </a:rPr>
                        <a:t> </a:t>
                      </a:r>
                      <a:endParaRPr lang="en-GB" sz="1800" b="0" i="0" dirty="0">
                        <a:effectLst/>
                      </a:endParaRPr>
                    </a:p>
                  </a:txBody>
                  <a:tcPr marL="74382" marR="74382" marT="37191" marB="37191">
                    <a:lnL w="9525" cap="flat" cmpd="sng" algn="ctr">
                      <a:solidFill>
                        <a:srgbClr val="00095D"/>
                      </a:solidFill>
                      <a:prstDash val="solid"/>
                      <a:round/>
                      <a:headEnd type="none" w="med" len="med"/>
                      <a:tailEnd type="none" w="med" len="med"/>
                    </a:lnL>
                    <a:lnR w="9525" cap="flat" cmpd="sng" algn="ctr">
                      <a:solidFill>
                        <a:srgbClr val="00095D"/>
                      </a:solidFill>
                      <a:prstDash val="solid"/>
                      <a:round/>
                      <a:headEnd type="none" w="med" len="med"/>
                      <a:tailEnd type="none" w="med" len="med"/>
                    </a:lnR>
                    <a:lnT w="9525" cap="flat" cmpd="sng" algn="ctr">
                      <a:solidFill>
                        <a:srgbClr val="00095D"/>
                      </a:solidFill>
                      <a:prstDash val="solid"/>
                      <a:round/>
                      <a:headEnd type="none" w="med" len="med"/>
                      <a:tailEnd type="none" w="med" len="med"/>
                    </a:lnT>
                    <a:lnB>
                      <a:noFill/>
                    </a:lnB>
                    <a:noFill/>
                  </a:tcPr>
                </a:tc>
                <a:extLst>
                  <a:ext uri="{0D108BD9-81ED-4DB2-BD59-A6C34878D82A}">
                    <a16:rowId xmlns:a16="http://schemas.microsoft.com/office/drawing/2014/main" val="3127896504"/>
                  </a:ext>
                </a:extLst>
              </a:tr>
            </a:tbl>
          </a:graphicData>
        </a:graphic>
      </p:graphicFrame>
      <p:pic>
        <p:nvPicPr>
          <p:cNvPr id="3" name="Audio 2">
            <a:hlinkClick r:id="" action="ppaction://media"/>
            <a:extLst>
              <a:ext uri="{FF2B5EF4-FFF2-40B4-BE49-F238E27FC236}">
                <a16:creationId xmlns:a16="http://schemas.microsoft.com/office/drawing/2014/main" id="{7F9DFC6D-884A-0E66-2376-B937B6160D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445598"/>
      </p:ext>
    </p:extLst>
  </p:cSld>
  <p:clrMapOvr>
    <a:masterClrMapping/>
  </p:clrMapOvr>
  <mc:AlternateContent xmlns:mc="http://schemas.openxmlformats.org/markup-compatibility/2006" xmlns:p14="http://schemas.microsoft.com/office/powerpoint/2010/main">
    <mc:Choice Requires="p14">
      <p:transition spd="slow" p14:dur="2000" advTm="98866"/>
    </mc:Choice>
    <mc:Fallback xmlns="">
      <p:transition spd="slow" advTm="98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D3764-C03E-C946-DE17-7DBAAB274F37}"/>
              </a:ext>
            </a:extLst>
          </p:cNvPr>
          <p:cNvSpPr>
            <a:spLocks noGrp="1"/>
          </p:cNvSpPr>
          <p:nvPr>
            <p:ph type="title"/>
          </p:nvPr>
        </p:nvSpPr>
        <p:spPr>
          <a:xfrm>
            <a:off x="138289" y="0"/>
            <a:ext cx="10515600" cy="1325563"/>
          </a:xfrm>
        </p:spPr>
        <p:txBody>
          <a:bodyPr/>
          <a:lstStyle/>
          <a:p>
            <a:r>
              <a:rPr lang="en-GB" dirty="0"/>
              <a:t>Guidance:</a:t>
            </a:r>
          </a:p>
        </p:txBody>
      </p:sp>
      <p:sp>
        <p:nvSpPr>
          <p:cNvPr id="3" name="Content Placeholder 2">
            <a:extLst>
              <a:ext uri="{FF2B5EF4-FFF2-40B4-BE49-F238E27FC236}">
                <a16:creationId xmlns:a16="http://schemas.microsoft.com/office/drawing/2014/main" id="{C449E7E5-F858-7DD0-1A8B-1D97FF2E18BD}"/>
              </a:ext>
            </a:extLst>
          </p:cNvPr>
          <p:cNvSpPr>
            <a:spLocks noGrp="1"/>
          </p:cNvSpPr>
          <p:nvPr>
            <p:ph sz="half" idx="1"/>
          </p:nvPr>
        </p:nvSpPr>
        <p:spPr>
          <a:xfrm>
            <a:off x="364065" y="1340203"/>
            <a:ext cx="10755489" cy="4351338"/>
          </a:xfrm>
        </p:spPr>
        <p:txBody>
          <a:bodyPr>
            <a:normAutofit lnSpcReduction="10000"/>
          </a:bodyPr>
          <a:lstStyle/>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Choose a controversial issue that affects you in practice. How does this have implications for the children/YP/communities?</a:t>
            </a:r>
          </a:p>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Consider one policy in your area. What are the implications to practice? How is it written? </a:t>
            </a:r>
            <a:r>
              <a:rPr lang="en-GB" sz="2400" kern="100" dirty="0">
                <a:solidFill>
                  <a:srgbClr val="0070C0"/>
                </a:solidFill>
                <a:latin typeface="Aptos" panose="020B0004020202020204" pitchFamily="34" charset="0"/>
                <a:ea typeface="DengXian" panose="02010600030101010101" pitchFamily="2" charset="-122"/>
                <a:cs typeface="Times New Roman" panose="02020603050405020304" pitchFamily="18" charset="0"/>
              </a:rPr>
              <a:t>W</a:t>
            </a: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hat are the strengths and weaknesses of the policy? This may mean in the way it is written, the ideologies of government, how it is implemented, designed etc. </a:t>
            </a:r>
          </a:p>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Are there any innovative ways to overcome one/some barriers to implementation? This section is 40 points and can be an overall critique of a larger system or/and some solutions in practice. </a:t>
            </a:r>
          </a:p>
          <a:p>
            <a:pPr>
              <a:lnSpc>
                <a:spcPct val="115000"/>
              </a:lnSpc>
              <a:spcAft>
                <a:spcPts val="800"/>
              </a:spcAft>
            </a:pPr>
            <a:endParaRPr lang="en-GB" sz="36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FCA1048E-3219-1B2F-734C-C079D07493F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8731760"/>
      </p:ext>
    </p:extLst>
  </p:cSld>
  <p:clrMapOvr>
    <a:masterClrMapping/>
  </p:clrMapOvr>
  <mc:AlternateContent xmlns:mc="http://schemas.openxmlformats.org/markup-compatibility/2006" xmlns:p14="http://schemas.microsoft.com/office/powerpoint/2010/main">
    <mc:Choice Requires="p14">
      <p:transition spd="slow" p14:dur="2000" advTm="46806"/>
    </mc:Choice>
    <mc:Fallback xmlns="">
      <p:transition spd="slow" advTm="46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C006B63-0958-F56A-95A5-5F4DD562841F}"/>
              </a:ext>
            </a:extLst>
          </p:cNvPr>
          <p:cNvSpPr>
            <a:spLocks noGrp="1"/>
          </p:cNvSpPr>
          <p:nvPr>
            <p:ph type="title"/>
          </p:nvPr>
        </p:nvSpPr>
        <p:spPr>
          <a:xfrm>
            <a:off x="231710" y="150521"/>
            <a:ext cx="10515600" cy="1325563"/>
          </a:xfrm>
        </p:spPr>
        <p:txBody>
          <a:bodyPr/>
          <a:lstStyle/>
          <a:p>
            <a:r>
              <a:rPr lang="en-GB" dirty="0" err="1"/>
              <a:t>Arweiniad</a:t>
            </a:r>
            <a:endParaRPr lang="en-GB" dirty="0"/>
          </a:p>
        </p:txBody>
      </p:sp>
      <p:sp>
        <p:nvSpPr>
          <p:cNvPr id="4" name="Content Placeholder 3">
            <a:extLst>
              <a:ext uri="{FF2B5EF4-FFF2-40B4-BE49-F238E27FC236}">
                <a16:creationId xmlns:a16="http://schemas.microsoft.com/office/drawing/2014/main" id="{85318A0D-9656-4090-9318-4237013581F8}"/>
              </a:ext>
            </a:extLst>
          </p:cNvPr>
          <p:cNvSpPr>
            <a:spLocks noGrp="1"/>
          </p:cNvSpPr>
          <p:nvPr>
            <p:ph idx="1"/>
          </p:nvPr>
        </p:nvSpPr>
        <p:spPr>
          <a:xfrm>
            <a:off x="315686" y="1253331"/>
            <a:ext cx="10515600" cy="4351338"/>
          </a:xfrm>
        </p:spPr>
        <p:txBody>
          <a:bodyPr>
            <a:normAutofit/>
          </a:bodyPr>
          <a:lstStyle/>
          <a:p>
            <a:r>
              <a:rPr kumimoji="0" lang="cy-GB" altLang="en-US" sz="2800" b="0" i="0" u="none" strike="noStrike" cap="none" normalizeH="0" baseline="0" dirty="0">
                <a:ln>
                  <a:noFill/>
                </a:ln>
                <a:solidFill>
                  <a:srgbClr val="1F1F1F"/>
                </a:solidFill>
                <a:effectLst/>
                <a:latin typeface="Arial Unicode MS"/>
                <a:ea typeface="inherit"/>
              </a:rPr>
              <a:t>Dewiswch fater dadleuol sy'n effeithio arnoch chi'n ymarferol. Sut mae gan hyn oblygiadau i'r plant/</a:t>
            </a:r>
            <a:r>
              <a:rPr kumimoji="0" lang="cy-GB" altLang="en-US" sz="2800" b="0" i="0" u="none" strike="noStrike" cap="none" normalizeH="0" baseline="0" dirty="0" err="1">
                <a:ln>
                  <a:noFill/>
                </a:ln>
                <a:solidFill>
                  <a:srgbClr val="1F1F1F"/>
                </a:solidFill>
                <a:effectLst/>
                <a:latin typeface="Arial Unicode MS"/>
                <a:ea typeface="inherit"/>
              </a:rPr>
              <a:t>PPI</a:t>
            </a:r>
            <a:r>
              <a:rPr kumimoji="0" lang="cy-GB" altLang="en-US" sz="2800" b="0" i="0" u="none" strike="noStrike" cap="none" normalizeH="0" baseline="0" dirty="0">
                <a:ln>
                  <a:noFill/>
                </a:ln>
                <a:solidFill>
                  <a:srgbClr val="1F1F1F"/>
                </a:solidFill>
                <a:effectLst/>
                <a:latin typeface="Arial Unicode MS"/>
                <a:ea typeface="inherit"/>
              </a:rPr>
              <a:t>/cymunedau?</a:t>
            </a:r>
          </a:p>
          <a:p>
            <a:r>
              <a:rPr kumimoji="0" lang="cy-GB" altLang="en-US" sz="2800" b="0" i="0" u="none" strike="noStrike" cap="none" normalizeH="0" baseline="0" dirty="0">
                <a:ln>
                  <a:noFill/>
                </a:ln>
                <a:solidFill>
                  <a:srgbClr val="1F1F1F"/>
                </a:solidFill>
                <a:effectLst/>
                <a:latin typeface="Arial Unicode MS"/>
                <a:ea typeface="inherit"/>
              </a:rPr>
              <a:t> Ystyriwch un polisi yn eich ardal. Beth yw'r goblygiadau i ymarfer? Sut mae'n cael ei ysgrifennu? Beth yw cryfderau a gwendidau'r polisi? Beth yw’r / oedd ideolegau’r llywodraeth, sut mae’n cael ei gweithredu, ei dylunio ac ati. </a:t>
            </a:r>
          </a:p>
          <a:p>
            <a:r>
              <a:rPr kumimoji="0" lang="cy-GB" altLang="en-US" sz="2800" b="0" i="0" u="none" strike="noStrike" cap="none" normalizeH="0" baseline="0" dirty="0">
                <a:ln>
                  <a:noFill/>
                </a:ln>
                <a:solidFill>
                  <a:srgbClr val="1F1F1F"/>
                </a:solidFill>
                <a:effectLst/>
                <a:latin typeface="Arial Unicode MS"/>
                <a:ea typeface="inherit"/>
              </a:rPr>
              <a:t>A oes unrhyw ffyrdd arloesol o oresgyn un/rhai rhwystr rhag gweithredu? Mae’r adran hon yn 40 pwynt a gall fod yn feirniadaeth gyffredinol o system fwy neu/a rhai atebion yn ymarferol</a:t>
            </a:r>
            <a:endParaRPr lang="en-GB" dirty="0"/>
          </a:p>
        </p:txBody>
      </p:sp>
    </p:spTree>
    <p:extLst>
      <p:ext uri="{BB962C8B-B14F-4D97-AF65-F5344CB8AC3E}">
        <p14:creationId xmlns:p14="http://schemas.microsoft.com/office/powerpoint/2010/main" val="425963207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8" ma:contentTypeDescription="Create a new document." ma:contentTypeScope="" ma:versionID="c923d3a77e2a7b65f9c0a2be303b4a1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98222010f0d3c4e08e816b59cbdb4f42"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MediaServiceSearchProperties" minOccurs="0"/>
                <xsd:element ref="ns3:_activity"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Props1.xml><?xml version="1.0" encoding="utf-8"?>
<ds:datastoreItem xmlns:ds="http://schemas.openxmlformats.org/officeDocument/2006/customXml" ds:itemID="{66BDA31A-9F22-4A42-862F-0ED7212CB0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EDE2C7-D128-44E8-B20A-2A464EE70D63}">
  <ds:schemaRefs>
    <ds:schemaRef ds:uri="http://schemas.microsoft.com/sharepoint/v3/contenttype/forms"/>
  </ds:schemaRefs>
</ds:datastoreItem>
</file>

<file path=customXml/itemProps3.xml><?xml version="1.0" encoding="utf-8"?>
<ds:datastoreItem xmlns:ds="http://schemas.openxmlformats.org/officeDocument/2006/customXml" ds:itemID="{76F281EE-5E5C-4EAB-B218-7B1DCECC8E63}">
  <ds:schemaRefs>
    <ds:schemaRef ds:uri="http://schemas.openxmlformats.org/package/2006/metadata/core-properties"/>
    <ds:schemaRef ds:uri="http://purl.org/dc/elements/1.1/"/>
    <ds:schemaRef ds:uri="http://purl.org/dc/terms/"/>
    <ds:schemaRef ds:uri="http://schemas.microsoft.com/office/infopath/2007/PartnerControls"/>
    <ds:schemaRef ds:uri="http://schemas.microsoft.com/office/2006/metadata/properties"/>
    <ds:schemaRef ds:uri="http://purl.org/dc/dcmitype/"/>
    <ds:schemaRef ds:uri="dd7bbc2b-1d05-4a2b-aef3-b6f0207d1649"/>
    <ds:schemaRef ds:uri="http://www.w3.org/XML/1998/namespace"/>
    <ds:schemaRef ds:uri="http://schemas.microsoft.com/office/2006/documentManagement/types"/>
    <ds:schemaRef ds:uri="d6f7a6e2-a2bb-432a-b406-760b1b1769a2"/>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84</TotalTime>
  <Words>2630</Words>
  <Application>Microsoft Office PowerPoint</Application>
  <PresentationFormat>Widescreen</PresentationFormat>
  <Paragraphs>344</Paragraphs>
  <Slides>25</Slides>
  <Notes>4</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 Unicode MS</vt:lpstr>
      <vt:lpstr>Aptos</vt:lpstr>
      <vt:lpstr>Arial</vt:lpstr>
      <vt:lpstr>Calibri</vt:lpstr>
      <vt:lpstr>Segoe UI</vt:lpstr>
      <vt:lpstr>Times New Roman</vt:lpstr>
      <vt:lpstr>Office Theme</vt:lpstr>
      <vt:lpstr>ECCP7002/C  Canllawiau Aseiniad Assignment Guidance  Safbwyntiau beirniadol mewn polisi, cynllunio a darparu  Critical perspectives in policy, planning and delivery (ECCP7002/C) </vt:lpstr>
      <vt:lpstr>Rhan 1 – Aseiniad  a Rhan 2 - Cyflwyniad</vt:lpstr>
      <vt:lpstr>Part 1- Assignment &amp; Part 2 Presentation</vt:lpstr>
      <vt:lpstr>Rhan 1:  Aseiniad</vt:lpstr>
      <vt:lpstr>Part 1 Assignment</vt:lpstr>
      <vt:lpstr>Aseiniad:</vt:lpstr>
      <vt:lpstr>PowerPoint Presentation</vt:lpstr>
      <vt:lpstr>Meini prawf</vt:lpstr>
      <vt:lpstr>PowerPoint Presentation</vt:lpstr>
      <vt:lpstr>PowerPoint Presentation</vt:lpstr>
      <vt:lpstr>PowerPoint Presentation</vt:lpstr>
      <vt:lpstr>Nodiadau canllaw</vt:lpstr>
      <vt:lpstr>Guidance notes: </vt:lpstr>
      <vt:lpstr>Rhai cwestiynau i’w hystyried</vt:lpstr>
      <vt:lpstr>Some questions to consider:</vt:lpstr>
      <vt:lpstr>Rhan 2: Cyflwyniad</vt:lpstr>
      <vt:lpstr>Part 2:  Presentation</vt:lpstr>
      <vt:lpstr>PowerPoint Presentation</vt:lpstr>
      <vt:lpstr>PowerPoint Presentation</vt:lpstr>
      <vt:lpstr>Meini Prawf Rhan 2:</vt:lpstr>
      <vt:lpstr>PowerPoint Presentation</vt:lpstr>
      <vt:lpstr>PowerPoint Presentation</vt:lpstr>
      <vt:lpstr>PowerPoint Presentation</vt:lpstr>
      <vt:lpstr>Guidance:</vt:lpstr>
      <vt:lpstr>Arweiniad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Pitman</dc:creator>
  <cp:lastModifiedBy>Jessica Pitman</cp:lastModifiedBy>
  <cp:revision>2</cp:revision>
  <dcterms:created xsi:type="dcterms:W3CDTF">2024-09-30T10:31:06Z</dcterms:created>
  <dcterms:modified xsi:type="dcterms:W3CDTF">2024-10-05T06:52:25Z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0x010100F79CC29ABECA4240AC0B18D52B09841D</vt:lpwstr>
  </property>
</Properties>
</file>