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4"/>
  </p:sldMasterIdLst>
  <p:notesMasterIdLst>
    <p:notesMasterId r:id="rId29"/>
  </p:notesMasterIdLst>
  <p:handoutMasterIdLst>
    <p:handoutMasterId r:id="rId30"/>
  </p:handoutMasterIdLst>
  <p:sldIdLst>
    <p:sldId id="257" r:id="rId5"/>
    <p:sldId id="398" r:id="rId6"/>
    <p:sldId id="401" r:id="rId7"/>
    <p:sldId id="402" r:id="rId8"/>
    <p:sldId id="403" r:id="rId9"/>
    <p:sldId id="404" r:id="rId10"/>
    <p:sldId id="405" r:id="rId11"/>
    <p:sldId id="406" r:id="rId12"/>
    <p:sldId id="407" r:id="rId13"/>
    <p:sldId id="408" r:id="rId14"/>
    <p:sldId id="409" r:id="rId15"/>
    <p:sldId id="410" r:id="rId16"/>
    <p:sldId id="394" r:id="rId17"/>
    <p:sldId id="414" r:id="rId18"/>
    <p:sldId id="411" r:id="rId19"/>
    <p:sldId id="413" r:id="rId20"/>
    <p:sldId id="395" r:id="rId21"/>
    <p:sldId id="415" r:id="rId22"/>
    <p:sldId id="416" r:id="rId23"/>
    <p:sldId id="417" r:id="rId24"/>
    <p:sldId id="418" r:id="rId25"/>
    <p:sldId id="419" r:id="rId26"/>
    <p:sldId id="420" r:id="rId27"/>
    <p:sldId id="421" r:id="rId28"/>
  </p:sldIdLst>
  <p:sldSz cx="12192000" cy="6858000"/>
  <p:notesSz cx="6888163" cy="100203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p15:clr>
            <a:srgbClr val="F26B43"/>
          </p15:clr>
        </p15:guide>
        <p15:guide id="3" orient="horz" pos="216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7335B"/>
    <a:srgbClr val="CCE8DA"/>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882AA42-5058-4666-89CC-0B969728E25F}" v="397" dt="2025-04-01T22:48:21.68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3981" autoAdjust="0"/>
  </p:normalViewPr>
  <p:slideViewPr>
    <p:cSldViewPr snapToGrid="0">
      <p:cViewPr varScale="1">
        <p:scale>
          <a:sx n="74" d="100"/>
          <a:sy n="74" d="100"/>
        </p:scale>
        <p:origin x="702" y="294"/>
      </p:cViewPr>
      <p:guideLst>
        <p:guide pos="3840"/>
        <p:guide orient="horz" pos="2160"/>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handoutMaster" Target="handoutMasters/handoutMaster1.xml"/><Relationship Id="rId35" Type="http://schemas.microsoft.com/office/2016/11/relationships/changesInfo" Target="changesInfos/changesInfo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eter Scott" userId="22ccee11bacda6e7" providerId="LiveId" clId="{D882AA42-5058-4666-89CC-0B969728E25F}"/>
    <pc:docChg chg="undo custSel addSld delSld modSld sldOrd modNotesMaster modHandout">
      <pc:chgData name="Peter Scott" userId="22ccee11bacda6e7" providerId="LiveId" clId="{D882AA42-5058-4666-89CC-0B969728E25F}" dt="2025-04-01T22:51:13.784" v="14690" actId="478"/>
      <pc:docMkLst>
        <pc:docMk/>
      </pc:docMkLst>
      <pc:sldChg chg="addSp modSp mod modNotesTx">
        <pc:chgData name="Peter Scott" userId="22ccee11bacda6e7" providerId="LiveId" clId="{D882AA42-5058-4666-89CC-0B969728E25F}" dt="2025-04-01T22:23:46.052" v="14004" actId="1076"/>
        <pc:sldMkLst>
          <pc:docMk/>
          <pc:sldMk cId="752814286" sldId="257"/>
        </pc:sldMkLst>
        <pc:spChg chg="mod">
          <ac:chgData name="Peter Scott" userId="22ccee11bacda6e7" providerId="LiveId" clId="{D882AA42-5058-4666-89CC-0B969728E25F}" dt="2025-04-01T22:22:28.312" v="13998" actId="20577"/>
          <ac:spMkLst>
            <pc:docMk/>
            <pc:sldMk cId="752814286" sldId="257"/>
            <ac:spMk id="2" creationId="{286E938C-9D94-4B05-979A-D39FFC457291}"/>
          </ac:spMkLst>
        </pc:spChg>
        <pc:spChg chg="mod">
          <ac:chgData name="Peter Scott" userId="22ccee11bacda6e7" providerId="LiveId" clId="{D882AA42-5058-4666-89CC-0B969728E25F}" dt="2025-03-30T20:29:08.723" v="1829" actId="207"/>
          <ac:spMkLst>
            <pc:docMk/>
            <pc:sldMk cId="752814286" sldId="257"/>
            <ac:spMk id="3" creationId="{D9A11267-FC52-4990-8D98-010AFABA5544}"/>
          </ac:spMkLst>
        </pc:spChg>
        <pc:spChg chg="add mod">
          <ac:chgData name="Peter Scott" userId="22ccee11bacda6e7" providerId="LiveId" clId="{D882AA42-5058-4666-89CC-0B969728E25F}" dt="2025-04-01T22:23:46.052" v="14004" actId="1076"/>
          <ac:spMkLst>
            <pc:docMk/>
            <pc:sldMk cId="752814286" sldId="257"/>
            <ac:spMk id="4" creationId="{CDDC5D7D-B583-69B3-288D-BAF1E263ECE5}"/>
          </ac:spMkLst>
        </pc:spChg>
        <pc:spChg chg="add mod">
          <ac:chgData name="Peter Scott" userId="22ccee11bacda6e7" providerId="LiveId" clId="{D882AA42-5058-4666-89CC-0B969728E25F}" dt="2025-04-01T22:22:19.070" v="13996" actId="1076"/>
          <ac:spMkLst>
            <pc:docMk/>
            <pc:sldMk cId="752814286" sldId="257"/>
            <ac:spMk id="6" creationId="{4290374E-56B9-5F6F-EF5D-3FDB5335A254}"/>
          </ac:spMkLst>
        </pc:spChg>
        <pc:spChg chg="add mod">
          <ac:chgData name="Peter Scott" userId="22ccee11bacda6e7" providerId="LiveId" clId="{D882AA42-5058-4666-89CC-0B969728E25F}" dt="2025-04-01T22:23:28.347" v="14003" actId="255"/>
          <ac:spMkLst>
            <pc:docMk/>
            <pc:sldMk cId="752814286" sldId="257"/>
            <ac:spMk id="7" creationId="{7AE07715-6010-960D-F8F9-72C0FD2DBDA3}"/>
          </ac:spMkLst>
        </pc:spChg>
        <pc:picChg chg="add mod">
          <ac:chgData name="Peter Scott" userId="22ccee11bacda6e7" providerId="LiveId" clId="{D882AA42-5058-4666-89CC-0B969728E25F}" dt="2025-03-30T20:29:48.905" v="1831" actId="1076"/>
          <ac:picMkLst>
            <pc:docMk/>
            <pc:sldMk cId="752814286" sldId="257"/>
            <ac:picMk id="5" creationId="{72BB140F-26B1-48C0-2578-A51A173E7A19}"/>
          </ac:picMkLst>
        </pc:picChg>
        <pc:picChg chg="mod">
          <ac:chgData name="Peter Scott" userId="22ccee11bacda6e7" providerId="LiveId" clId="{D882AA42-5058-4666-89CC-0B969728E25F}" dt="2025-03-30T20:55:48.233" v="1995"/>
          <ac:picMkLst>
            <pc:docMk/>
            <pc:sldMk cId="752814286" sldId="257"/>
            <ac:picMk id="14" creationId="{9A8AD548-922D-4E1D-B19C-5F6E808B8160}"/>
          </ac:picMkLst>
        </pc:picChg>
      </pc:sldChg>
      <pc:sldChg chg="modSp del">
        <pc:chgData name="Peter Scott" userId="22ccee11bacda6e7" providerId="LiveId" clId="{D882AA42-5058-4666-89CC-0B969728E25F}" dt="2025-03-31T17:48:07.414" v="2147" actId="47"/>
        <pc:sldMkLst>
          <pc:docMk/>
          <pc:sldMk cId="2979876663" sldId="268"/>
        </pc:sldMkLst>
      </pc:sldChg>
      <pc:sldChg chg="modSp del">
        <pc:chgData name="Peter Scott" userId="22ccee11bacda6e7" providerId="LiveId" clId="{D882AA42-5058-4666-89CC-0B969728E25F}" dt="2025-03-31T17:48:11.481" v="2149" actId="47"/>
        <pc:sldMkLst>
          <pc:docMk/>
          <pc:sldMk cId="3891345585" sldId="270"/>
        </pc:sldMkLst>
      </pc:sldChg>
      <pc:sldChg chg="modSp del">
        <pc:chgData name="Peter Scott" userId="22ccee11bacda6e7" providerId="LiveId" clId="{D882AA42-5058-4666-89CC-0B969728E25F}" dt="2025-03-31T17:48:09.860" v="2148" actId="47"/>
        <pc:sldMkLst>
          <pc:docMk/>
          <pc:sldMk cId="2624630061" sldId="272"/>
        </pc:sldMkLst>
      </pc:sldChg>
      <pc:sldChg chg="modSp del">
        <pc:chgData name="Peter Scott" userId="22ccee11bacda6e7" providerId="LiveId" clId="{D882AA42-5058-4666-89CC-0B969728E25F}" dt="2025-03-31T17:48:01.363" v="2145" actId="47"/>
        <pc:sldMkLst>
          <pc:docMk/>
          <pc:sldMk cId="3740286033" sldId="277"/>
        </pc:sldMkLst>
      </pc:sldChg>
      <pc:sldChg chg="modSp del">
        <pc:chgData name="Peter Scott" userId="22ccee11bacda6e7" providerId="LiveId" clId="{D882AA42-5058-4666-89CC-0B969728E25F}" dt="2025-03-31T17:47:59.226" v="2144" actId="47"/>
        <pc:sldMkLst>
          <pc:docMk/>
          <pc:sldMk cId="2496947791" sldId="278"/>
        </pc:sldMkLst>
      </pc:sldChg>
      <pc:sldChg chg="modSp del">
        <pc:chgData name="Peter Scott" userId="22ccee11bacda6e7" providerId="LiveId" clId="{D882AA42-5058-4666-89CC-0B969728E25F}" dt="2025-03-31T17:48:05.593" v="2146" actId="47"/>
        <pc:sldMkLst>
          <pc:docMk/>
          <pc:sldMk cId="395518310" sldId="279"/>
        </pc:sldMkLst>
      </pc:sldChg>
      <pc:sldChg chg="modSp del">
        <pc:chgData name="Peter Scott" userId="22ccee11bacda6e7" providerId="LiveId" clId="{D882AA42-5058-4666-89CC-0B969728E25F}" dt="2025-03-31T17:48:13.276" v="2150" actId="47"/>
        <pc:sldMkLst>
          <pc:docMk/>
          <pc:sldMk cId="1420547054" sldId="281"/>
        </pc:sldMkLst>
      </pc:sldChg>
      <pc:sldChg chg="delSp modSp del delDesignElem">
        <pc:chgData name="Peter Scott" userId="22ccee11bacda6e7" providerId="LiveId" clId="{D882AA42-5058-4666-89CC-0B969728E25F}" dt="2025-03-31T17:47:53.814" v="2142" actId="47"/>
        <pc:sldMkLst>
          <pc:docMk/>
          <pc:sldMk cId="560021826" sldId="317"/>
        </pc:sldMkLst>
      </pc:sldChg>
      <pc:sldChg chg="modSp del">
        <pc:chgData name="Peter Scott" userId="22ccee11bacda6e7" providerId="LiveId" clId="{D882AA42-5058-4666-89CC-0B969728E25F}" dt="2025-03-31T17:48:25.194" v="2151" actId="47"/>
        <pc:sldMkLst>
          <pc:docMk/>
          <pc:sldMk cId="3521561301" sldId="321"/>
        </pc:sldMkLst>
      </pc:sldChg>
      <pc:sldChg chg="modSp del mod">
        <pc:chgData name="Peter Scott" userId="22ccee11bacda6e7" providerId="LiveId" clId="{D882AA42-5058-4666-89CC-0B969728E25F}" dt="2025-03-31T17:47:49.063" v="2141" actId="47"/>
        <pc:sldMkLst>
          <pc:docMk/>
          <pc:sldMk cId="2158886557" sldId="384"/>
        </pc:sldMkLst>
        <pc:spChg chg="mod">
          <ac:chgData name="Peter Scott" userId="22ccee11bacda6e7" providerId="LiveId" clId="{D882AA42-5058-4666-89CC-0B969728E25F}" dt="2025-03-31T17:38:06.299" v="2028" actId="27636"/>
          <ac:spMkLst>
            <pc:docMk/>
            <pc:sldMk cId="2158886557" sldId="384"/>
            <ac:spMk id="12" creationId="{E5127060-CDBF-435F-9009-A5451CCE305D}"/>
          </ac:spMkLst>
        </pc:spChg>
      </pc:sldChg>
      <pc:sldChg chg="modSp del">
        <pc:chgData name="Peter Scott" userId="22ccee11bacda6e7" providerId="LiveId" clId="{D882AA42-5058-4666-89CC-0B969728E25F}" dt="2025-03-31T17:47:45.120" v="2140" actId="47"/>
        <pc:sldMkLst>
          <pc:docMk/>
          <pc:sldMk cId="2313234867" sldId="389"/>
        </pc:sldMkLst>
      </pc:sldChg>
      <pc:sldChg chg="modSp del">
        <pc:chgData name="Peter Scott" userId="22ccee11bacda6e7" providerId="LiveId" clId="{D882AA42-5058-4666-89CC-0B969728E25F}" dt="2025-04-01T22:01:08.816" v="13809" actId="47"/>
        <pc:sldMkLst>
          <pc:docMk/>
          <pc:sldMk cId="3247798845" sldId="391"/>
        </pc:sldMkLst>
      </pc:sldChg>
      <pc:sldChg chg="modSp del">
        <pc:chgData name="Peter Scott" userId="22ccee11bacda6e7" providerId="LiveId" clId="{D882AA42-5058-4666-89CC-0B969728E25F}" dt="2025-04-01T08:41:08.444" v="4736" actId="47"/>
        <pc:sldMkLst>
          <pc:docMk/>
          <pc:sldMk cId="949304691" sldId="392"/>
        </pc:sldMkLst>
      </pc:sldChg>
      <pc:sldChg chg="modSp del">
        <pc:chgData name="Peter Scott" userId="22ccee11bacda6e7" providerId="LiveId" clId="{D882AA42-5058-4666-89CC-0B969728E25F}" dt="2025-03-31T17:47:42.319" v="2139" actId="47"/>
        <pc:sldMkLst>
          <pc:docMk/>
          <pc:sldMk cId="947540045" sldId="393"/>
        </pc:sldMkLst>
      </pc:sldChg>
      <pc:sldChg chg="addSp delSp modSp mod ord modNotesTx">
        <pc:chgData name="Peter Scott" userId="22ccee11bacda6e7" providerId="LiveId" clId="{D882AA42-5058-4666-89CC-0B969728E25F}" dt="2025-04-01T22:39:51.565" v="14392" actId="1076"/>
        <pc:sldMkLst>
          <pc:docMk/>
          <pc:sldMk cId="3571247986" sldId="394"/>
        </pc:sldMkLst>
        <pc:spChg chg="del mod">
          <ac:chgData name="Peter Scott" userId="22ccee11bacda6e7" providerId="LiveId" clId="{D882AA42-5058-4666-89CC-0B969728E25F}" dt="2025-04-01T22:36:45.987" v="14299" actId="478"/>
          <ac:spMkLst>
            <pc:docMk/>
            <pc:sldMk cId="3571247986" sldId="394"/>
            <ac:spMk id="2" creationId="{53C46A8E-5F88-3EDD-6B8E-D46C534A9B43}"/>
          </ac:spMkLst>
        </pc:spChg>
        <pc:spChg chg="del mod">
          <ac:chgData name="Peter Scott" userId="22ccee11bacda6e7" providerId="LiveId" clId="{D882AA42-5058-4666-89CC-0B969728E25F}" dt="2025-04-01T22:36:50.967" v="14300" actId="478"/>
          <ac:spMkLst>
            <pc:docMk/>
            <pc:sldMk cId="3571247986" sldId="394"/>
            <ac:spMk id="3" creationId="{E9D5EAF8-C801-9A26-D43A-E9D46B31F5B9}"/>
          </ac:spMkLst>
        </pc:spChg>
        <pc:spChg chg="mod">
          <ac:chgData name="Peter Scott" userId="22ccee11bacda6e7" providerId="LiveId" clId="{D882AA42-5058-4666-89CC-0B969728E25F}" dt="2025-03-30T20:55:48.233" v="1995"/>
          <ac:spMkLst>
            <pc:docMk/>
            <pc:sldMk cId="3571247986" sldId="394"/>
            <ac:spMk id="4" creationId="{D489FBB2-EC3A-2B71-0B3A-E92B2209D4FA}"/>
          </ac:spMkLst>
        </pc:spChg>
        <pc:spChg chg="add mod">
          <ac:chgData name="Peter Scott" userId="22ccee11bacda6e7" providerId="LiveId" clId="{D882AA42-5058-4666-89CC-0B969728E25F}" dt="2025-04-01T22:39:51.565" v="14392" actId="1076"/>
          <ac:spMkLst>
            <pc:docMk/>
            <pc:sldMk cId="3571247986" sldId="394"/>
            <ac:spMk id="6" creationId="{1052AB78-E4B4-832A-4C3C-291FAAB5E9EE}"/>
          </ac:spMkLst>
        </pc:spChg>
        <pc:spChg chg="mod">
          <ac:chgData name="Peter Scott" userId="22ccee11bacda6e7" providerId="LiveId" clId="{D882AA42-5058-4666-89CC-0B969728E25F}" dt="2025-03-30T20:55:48.233" v="1995"/>
          <ac:spMkLst>
            <pc:docMk/>
            <pc:sldMk cId="3571247986" sldId="394"/>
            <ac:spMk id="10" creationId="{EB0D0C0C-9160-EBE9-F9B0-8000AE68DC21}"/>
          </ac:spMkLst>
        </pc:spChg>
        <pc:graphicFrameChg chg="modGraphic">
          <ac:chgData name="Peter Scott" userId="22ccee11bacda6e7" providerId="LiveId" clId="{D882AA42-5058-4666-89CC-0B969728E25F}" dt="2025-04-01T15:45:18.232" v="11714" actId="14734"/>
          <ac:graphicFrameMkLst>
            <pc:docMk/>
            <pc:sldMk cId="3571247986" sldId="394"/>
            <ac:graphicFrameMk id="5" creationId="{E211F35F-EFBE-8B45-3509-B8C41AB589E6}"/>
          </ac:graphicFrameMkLst>
        </pc:graphicFrameChg>
      </pc:sldChg>
      <pc:sldChg chg="addSp delSp modSp mod modNotesTx">
        <pc:chgData name="Peter Scott" userId="22ccee11bacda6e7" providerId="LiveId" clId="{D882AA42-5058-4666-89CC-0B969728E25F}" dt="2025-04-01T22:37:43.931" v="14305" actId="1076"/>
        <pc:sldMkLst>
          <pc:docMk/>
          <pc:sldMk cId="4183987667" sldId="395"/>
        </pc:sldMkLst>
        <pc:spChg chg="del mod">
          <ac:chgData name="Peter Scott" userId="22ccee11bacda6e7" providerId="LiveId" clId="{D882AA42-5058-4666-89CC-0B969728E25F}" dt="2025-04-01T22:20:19.290" v="13946" actId="478"/>
          <ac:spMkLst>
            <pc:docMk/>
            <pc:sldMk cId="4183987667" sldId="395"/>
            <ac:spMk id="2" creationId="{DEE655BB-E14D-1A5D-9794-099EB998F741}"/>
          </ac:spMkLst>
        </pc:spChg>
        <pc:spChg chg="mod">
          <ac:chgData name="Peter Scott" userId="22ccee11bacda6e7" providerId="LiveId" clId="{D882AA42-5058-4666-89CC-0B969728E25F}" dt="2025-04-01T22:37:43.931" v="14305" actId="1076"/>
          <ac:spMkLst>
            <pc:docMk/>
            <pc:sldMk cId="4183987667" sldId="395"/>
            <ac:spMk id="3" creationId="{EF019C07-D1C4-3222-8B0C-F13F34930FFD}"/>
          </ac:spMkLst>
        </pc:spChg>
        <pc:spChg chg="mod">
          <ac:chgData name="Peter Scott" userId="22ccee11bacda6e7" providerId="LiveId" clId="{D882AA42-5058-4666-89CC-0B969728E25F}" dt="2025-03-30T20:55:48.233" v="1995"/>
          <ac:spMkLst>
            <pc:docMk/>
            <pc:sldMk cId="4183987667" sldId="395"/>
            <ac:spMk id="4" creationId="{CF825F30-264C-0436-DD08-2069D16146A7}"/>
          </ac:spMkLst>
        </pc:spChg>
        <pc:spChg chg="add mod">
          <ac:chgData name="Peter Scott" userId="22ccee11bacda6e7" providerId="LiveId" clId="{D882AA42-5058-4666-89CC-0B969728E25F}" dt="2025-04-01T16:07:43.332" v="12186" actId="20577"/>
          <ac:spMkLst>
            <pc:docMk/>
            <pc:sldMk cId="4183987667" sldId="395"/>
            <ac:spMk id="10" creationId="{67737EC4-D5F4-F37A-9D7C-BDE902671EED}"/>
          </ac:spMkLst>
        </pc:spChg>
        <pc:picChg chg="del">
          <ac:chgData name="Peter Scott" userId="22ccee11bacda6e7" providerId="LiveId" clId="{D882AA42-5058-4666-89CC-0B969728E25F}" dt="2025-04-01T16:01:37.929" v="12073" actId="478"/>
          <ac:picMkLst>
            <pc:docMk/>
            <pc:sldMk cId="4183987667" sldId="395"/>
            <ac:picMk id="6" creationId="{BC8BA6C2-51F5-647D-704E-03DCCEFEFE1C}"/>
          </ac:picMkLst>
        </pc:picChg>
        <pc:picChg chg="add mod">
          <ac:chgData name="Peter Scott" userId="22ccee11bacda6e7" providerId="LiveId" clId="{D882AA42-5058-4666-89CC-0B969728E25F}" dt="2025-04-01T16:06:37.141" v="12083" actId="1076"/>
          <ac:picMkLst>
            <pc:docMk/>
            <pc:sldMk cId="4183987667" sldId="395"/>
            <ac:picMk id="7" creationId="{F6DD8D05-3742-2BC5-BB48-4EFBB8122446}"/>
          </ac:picMkLst>
        </pc:picChg>
        <pc:picChg chg="add mod">
          <ac:chgData name="Peter Scott" userId="22ccee11bacda6e7" providerId="LiveId" clId="{D882AA42-5058-4666-89CC-0B969728E25F}" dt="2025-04-01T16:07:55.416" v="12187" actId="1076"/>
          <ac:picMkLst>
            <pc:docMk/>
            <pc:sldMk cId="4183987667" sldId="395"/>
            <ac:picMk id="9" creationId="{33C2477D-F8F0-C790-E2A5-92675055BD01}"/>
          </ac:picMkLst>
        </pc:picChg>
      </pc:sldChg>
      <pc:sldChg chg="modSp del">
        <pc:chgData name="Peter Scott" userId="22ccee11bacda6e7" providerId="LiveId" clId="{D882AA42-5058-4666-89CC-0B969728E25F}" dt="2025-03-31T17:47:57.401" v="2143" actId="47"/>
        <pc:sldMkLst>
          <pc:docMk/>
          <pc:sldMk cId="2078937928" sldId="396"/>
        </pc:sldMkLst>
      </pc:sldChg>
      <pc:sldChg chg="modSp del">
        <pc:chgData name="Peter Scott" userId="22ccee11bacda6e7" providerId="LiveId" clId="{D882AA42-5058-4666-89CC-0B969728E25F}" dt="2025-04-01T09:19:51.696" v="6574" actId="47"/>
        <pc:sldMkLst>
          <pc:docMk/>
          <pc:sldMk cId="1775748707" sldId="397"/>
        </pc:sldMkLst>
      </pc:sldChg>
      <pc:sldChg chg="addSp delSp modSp mod ord modClrScheme chgLayout modNotesTx">
        <pc:chgData name="Peter Scott" userId="22ccee11bacda6e7" providerId="LiveId" clId="{D882AA42-5058-4666-89CC-0B969728E25F}" dt="2025-04-01T22:50:45.813" v="14688" actId="478"/>
        <pc:sldMkLst>
          <pc:docMk/>
          <pc:sldMk cId="2644374283" sldId="398"/>
        </pc:sldMkLst>
        <pc:spChg chg="del mod">
          <ac:chgData name="Peter Scott" userId="22ccee11bacda6e7" providerId="LiveId" clId="{D882AA42-5058-4666-89CC-0B969728E25F}" dt="2025-04-01T22:50:45.813" v="14688" actId="478"/>
          <ac:spMkLst>
            <pc:docMk/>
            <pc:sldMk cId="2644374283" sldId="398"/>
            <ac:spMk id="2" creationId="{A0A0C26F-7126-9B68-6D8C-BF6FDE3213DE}"/>
          </ac:spMkLst>
        </pc:spChg>
        <pc:spChg chg="mod">
          <ac:chgData name="Peter Scott" userId="22ccee11bacda6e7" providerId="LiveId" clId="{D882AA42-5058-4666-89CC-0B969728E25F}" dt="2025-04-01T22:50:38.673" v="14687" actId="27636"/>
          <ac:spMkLst>
            <pc:docMk/>
            <pc:sldMk cId="2644374283" sldId="398"/>
            <ac:spMk id="3" creationId="{0D07E904-14AA-147B-C811-3A79615771F4}"/>
          </ac:spMkLst>
        </pc:spChg>
        <pc:spChg chg="mod">
          <ac:chgData name="Peter Scott" userId="22ccee11bacda6e7" providerId="LiveId" clId="{D882AA42-5058-4666-89CC-0B969728E25F}" dt="2025-03-30T20:55:48.233" v="1995"/>
          <ac:spMkLst>
            <pc:docMk/>
            <pc:sldMk cId="2644374283" sldId="398"/>
            <ac:spMk id="4" creationId="{E121DBC9-BA15-3657-D599-B96BBA7FA061}"/>
          </ac:spMkLst>
        </pc:spChg>
        <pc:spChg chg="add mod ord">
          <ac:chgData name="Peter Scott" userId="22ccee11bacda6e7" providerId="LiveId" clId="{D882AA42-5058-4666-89CC-0B969728E25F}" dt="2025-04-01T20:10:45.663" v="12959" actId="20577"/>
          <ac:spMkLst>
            <pc:docMk/>
            <pc:sldMk cId="2644374283" sldId="398"/>
            <ac:spMk id="6" creationId="{8D63159C-AE89-2C17-52DC-B8646C0A7F93}"/>
          </ac:spMkLst>
        </pc:spChg>
        <pc:picChg chg="add mod">
          <ac:chgData name="Peter Scott" userId="22ccee11bacda6e7" providerId="LiveId" clId="{D882AA42-5058-4666-89CC-0B969728E25F}" dt="2025-03-30T18:49:18.820" v="584" actId="14100"/>
          <ac:picMkLst>
            <pc:docMk/>
            <pc:sldMk cId="2644374283" sldId="398"/>
            <ac:picMk id="8" creationId="{5512B2A9-EEA4-9E8E-D94F-151382C5FCC1}"/>
          </ac:picMkLst>
        </pc:picChg>
      </pc:sldChg>
      <pc:sldChg chg="delSp modSp del mod setBg">
        <pc:chgData name="Peter Scott" userId="22ccee11bacda6e7" providerId="LiveId" clId="{D882AA42-5058-4666-89CC-0B969728E25F}" dt="2025-03-31T17:47:38.938" v="2138" actId="47"/>
        <pc:sldMkLst>
          <pc:docMk/>
          <pc:sldMk cId="4194496226" sldId="399"/>
        </pc:sldMkLst>
      </pc:sldChg>
      <pc:sldChg chg="addSp delSp modSp new del mod">
        <pc:chgData name="Peter Scott" userId="22ccee11bacda6e7" providerId="LiveId" clId="{D882AA42-5058-4666-89CC-0B969728E25F}" dt="2025-03-30T20:16:17.628" v="1638" actId="47"/>
        <pc:sldMkLst>
          <pc:docMk/>
          <pc:sldMk cId="2197251650" sldId="400"/>
        </pc:sldMkLst>
      </pc:sldChg>
      <pc:sldChg chg="addSp delSp modSp add mod ord modClrScheme chgLayout modNotesTx">
        <pc:chgData name="Peter Scott" userId="22ccee11bacda6e7" providerId="LiveId" clId="{D882AA42-5058-4666-89CC-0B969728E25F}" dt="2025-04-01T22:50:54.676" v="14689" actId="478"/>
        <pc:sldMkLst>
          <pc:docMk/>
          <pc:sldMk cId="1102218631" sldId="401"/>
        </pc:sldMkLst>
        <pc:spChg chg="del mod">
          <ac:chgData name="Peter Scott" userId="22ccee11bacda6e7" providerId="LiveId" clId="{D882AA42-5058-4666-89CC-0B969728E25F}" dt="2025-04-01T22:50:54.676" v="14689" actId="478"/>
          <ac:spMkLst>
            <pc:docMk/>
            <pc:sldMk cId="1102218631" sldId="401"/>
            <ac:spMk id="7" creationId="{18AA9C58-9502-DD12-B1BC-105CA090DA3B}"/>
          </ac:spMkLst>
        </pc:spChg>
        <pc:spChg chg="mod">
          <ac:chgData name="Peter Scott" userId="22ccee11bacda6e7" providerId="LiveId" clId="{D882AA42-5058-4666-89CC-0B969728E25F}" dt="2025-04-01T09:31:16.999" v="6957" actId="27636"/>
          <ac:spMkLst>
            <pc:docMk/>
            <pc:sldMk cId="1102218631" sldId="401"/>
            <ac:spMk id="8" creationId="{4E720A49-0CC6-F9A9-EA90-71E03EF89B15}"/>
          </ac:spMkLst>
        </pc:spChg>
        <pc:spChg chg="mod">
          <ac:chgData name="Peter Scott" userId="22ccee11bacda6e7" providerId="LiveId" clId="{D882AA42-5058-4666-89CC-0B969728E25F}" dt="2025-03-30T20:55:48.233" v="1995"/>
          <ac:spMkLst>
            <pc:docMk/>
            <pc:sldMk cId="1102218631" sldId="401"/>
            <ac:spMk id="9" creationId="{1A63F367-8FB2-821F-71B2-C61349ED3F7A}"/>
          </ac:spMkLst>
        </pc:spChg>
        <pc:spChg chg="add mod">
          <ac:chgData name="Peter Scott" userId="22ccee11bacda6e7" providerId="LiveId" clId="{D882AA42-5058-4666-89CC-0B969728E25F}" dt="2025-03-30T19:03:44.876" v="718" actId="20577"/>
          <ac:spMkLst>
            <pc:docMk/>
            <pc:sldMk cId="1102218631" sldId="401"/>
            <ac:spMk id="10" creationId="{01553BEE-DBE3-2CB1-8E5B-5566381F2CBD}"/>
          </ac:spMkLst>
        </pc:spChg>
        <pc:spChg chg="add mod">
          <ac:chgData name="Peter Scott" userId="22ccee11bacda6e7" providerId="LiveId" clId="{D882AA42-5058-4666-89CC-0B969728E25F}" dt="2025-04-01T09:22:04.942" v="6591" actId="20577"/>
          <ac:spMkLst>
            <pc:docMk/>
            <pc:sldMk cId="1102218631" sldId="401"/>
            <ac:spMk id="14" creationId="{A6633F0A-E20D-5130-5733-0820A20CD4D6}"/>
          </ac:spMkLst>
        </pc:spChg>
        <pc:graphicFrameChg chg="add mod">
          <ac:chgData name="Peter Scott" userId="22ccee11bacda6e7" providerId="LiveId" clId="{D882AA42-5058-4666-89CC-0B969728E25F}" dt="2025-04-01T09:29:30.587" v="6878" actId="1076"/>
          <ac:graphicFrameMkLst>
            <pc:docMk/>
            <pc:sldMk cId="1102218631" sldId="401"/>
            <ac:graphicFrameMk id="6" creationId="{858DF139-A2C2-881B-61A7-D83042A4574B}"/>
          </ac:graphicFrameMkLst>
        </pc:graphicFrameChg>
        <pc:picChg chg="add mod">
          <ac:chgData name="Peter Scott" userId="22ccee11bacda6e7" providerId="LiveId" clId="{D882AA42-5058-4666-89CC-0B969728E25F}" dt="2025-04-01T09:30:38.087" v="6934" actId="1076"/>
          <ac:picMkLst>
            <pc:docMk/>
            <pc:sldMk cId="1102218631" sldId="401"/>
            <ac:picMk id="2" creationId="{BAB32B99-73CE-8007-AB4A-83FDFE1E30D6}"/>
          </ac:picMkLst>
        </pc:picChg>
        <pc:picChg chg="add mod">
          <ac:chgData name="Peter Scott" userId="22ccee11bacda6e7" providerId="LiveId" clId="{D882AA42-5058-4666-89CC-0B969728E25F}" dt="2025-04-01T09:29:46.484" v="6879" actId="1076"/>
          <ac:picMkLst>
            <pc:docMk/>
            <pc:sldMk cId="1102218631" sldId="401"/>
            <ac:picMk id="3" creationId="{0966D802-AA45-1FA6-5EC4-B03266285A2F}"/>
          </ac:picMkLst>
        </pc:picChg>
      </pc:sldChg>
      <pc:sldChg chg="addSp delSp modSp new mod modClrScheme chgLayout modNotesTx">
        <pc:chgData name="Peter Scott" userId="22ccee11bacda6e7" providerId="LiveId" clId="{D882AA42-5058-4666-89CC-0B969728E25F}" dt="2025-04-01T22:26:23.322" v="14071" actId="1076"/>
        <pc:sldMkLst>
          <pc:docMk/>
          <pc:sldMk cId="2632661416" sldId="402"/>
        </pc:sldMkLst>
        <pc:spChg chg="add mod">
          <ac:chgData name="Peter Scott" userId="22ccee11bacda6e7" providerId="LiveId" clId="{D882AA42-5058-4666-89CC-0B969728E25F}" dt="2025-04-01T22:26:23.322" v="14071" actId="1076"/>
          <ac:spMkLst>
            <pc:docMk/>
            <pc:sldMk cId="2632661416" sldId="402"/>
            <ac:spMk id="3" creationId="{9176930C-83B7-EB9A-C354-B42104539160}"/>
          </ac:spMkLst>
        </pc:spChg>
        <pc:spChg chg="add mod">
          <ac:chgData name="Peter Scott" userId="22ccee11bacda6e7" providerId="LiveId" clId="{D882AA42-5058-4666-89CC-0B969728E25F}" dt="2025-03-30T20:17:15.113" v="1646" actId="20577"/>
          <ac:spMkLst>
            <pc:docMk/>
            <pc:sldMk cId="2632661416" sldId="402"/>
            <ac:spMk id="7" creationId="{64C10F3A-F37E-6025-D0CF-7DB7AE6BB7EC}"/>
          </ac:spMkLst>
        </pc:spChg>
        <pc:spChg chg="add mod">
          <ac:chgData name="Peter Scott" userId="22ccee11bacda6e7" providerId="LiveId" clId="{D882AA42-5058-4666-89CC-0B969728E25F}" dt="2025-03-30T20:24:10.298" v="1730" actId="115"/>
          <ac:spMkLst>
            <pc:docMk/>
            <pc:sldMk cId="2632661416" sldId="402"/>
            <ac:spMk id="8" creationId="{D05D1F85-8EB6-94F8-863F-CEE1FFCF4E89}"/>
          </ac:spMkLst>
        </pc:spChg>
        <pc:spChg chg="add mod">
          <ac:chgData name="Peter Scott" userId="22ccee11bacda6e7" providerId="LiveId" clId="{D882AA42-5058-4666-89CC-0B969728E25F}" dt="2025-03-30T19:27:24.888" v="877" actId="1076"/>
          <ac:spMkLst>
            <pc:docMk/>
            <pc:sldMk cId="2632661416" sldId="402"/>
            <ac:spMk id="11" creationId="{409EAEF6-D77F-AA96-F375-23CE6E72447B}"/>
          </ac:spMkLst>
        </pc:spChg>
        <pc:picChg chg="add mod">
          <ac:chgData name="Peter Scott" userId="22ccee11bacda6e7" providerId="LiveId" clId="{D882AA42-5058-4666-89CC-0B969728E25F}" dt="2025-04-01T22:25:05.566" v="14037" actId="1076"/>
          <ac:picMkLst>
            <pc:docMk/>
            <pc:sldMk cId="2632661416" sldId="402"/>
            <ac:picMk id="2" creationId="{BE23F6EA-C296-E6C6-1056-E69AEC934CA6}"/>
          </ac:picMkLst>
        </pc:picChg>
      </pc:sldChg>
      <pc:sldChg chg="addSp modSp new mod modNotesTx">
        <pc:chgData name="Peter Scott" userId="22ccee11bacda6e7" providerId="LiveId" clId="{D882AA42-5058-4666-89CC-0B969728E25F}" dt="2025-04-01T22:27:11.262" v="14075" actId="1076"/>
        <pc:sldMkLst>
          <pc:docMk/>
          <pc:sldMk cId="3844393962" sldId="403"/>
        </pc:sldMkLst>
        <pc:spChg chg="add mod">
          <ac:chgData name="Peter Scott" userId="22ccee11bacda6e7" providerId="LiveId" clId="{D882AA42-5058-4666-89CC-0B969728E25F}" dt="2025-04-01T22:27:11.262" v="14075" actId="1076"/>
          <ac:spMkLst>
            <pc:docMk/>
            <pc:sldMk cId="3844393962" sldId="403"/>
            <ac:spMk id="2" creationId="{827D8571-29CA-4E3F-00FE-637B6642621C}"/>
          </ac:spMkLst>
        </pc:spChg>
        <pc:spChg chg="add mod">
          <ac:chgData name="Peter Scott" userId="22ccee11bacda6e7" providerId="LiveId" clId="{D882AA42-5058-4666-89CC-0B969728E25F}" dt="2025-03-30T20:19:50.903" v="1702" actId="20577"/>
          <ac:spMkLst>
            <pc:docMk/>
            <pc:sldMk cId="3844393962" sldId="403"/>
            <ac:spMk id="4" creationId="{0CEECC95-6FF1-D97C-EDBF-AA9F6D6380C9}"/>
          </ac:spMkLst>
        </pc:spChg>
        <pc:spChg chg="add mod">
          <ac:chgData name="Peter Scott" userId="22ccee11bacda6e7" providerId="LiveId" clId="{D882AA42-5058-4666-89CC-0B969728E25F}" dt="2025-03-30T20:23:45.305" v="1727" actId="115"/>
          <ac:spMkLst>
            <pc:docMk/>
            <pc:sldMk cId="3844393962" sldId="403"/>
            <ac:spMk id="5" creationId="{E67A749B-4564-9B71-66C5-3B70FC8A2046}"/>
          </ac:spMkLst>
        </pc:spChg>
        <pc:spChg chg="add mod">
          <ac:chgData name="Peter Scott" userId="22ccee11bacda6e7" providerId="LiveId" clId="{D882AA42-5058-4666-89CC-0B969728E25F}" dt="2025-03-30T19:40:27.020" v="952" actId="1076"/>
          <ac:spMkLst>
            <pc:docMk/>
            <pc:sldMk cId="3844393962" sldId="403"/>
            <ac:spMk id="7" creationId="{4D215CCF-B220-17A0-0651-A51968568DF9}"/>
          </ac:spMkLst>
        </pc:spChg>
        <pc:picChg chg="add mod">
          <ac:chgData name="Peter Scott" userId="22ccee11bacda6e7" providerId="LiveId" clId="{D882AA42-5058-4666-89CC-0B969728E25F}" dt="2025-03-30T19:37:13.862" v="892" actId="1076"/>
          <ac:picMkLst>
            <pc:docMk/>
            <pc:sldMk cId="3844393962" sldId="403"/>
            <ac:picMk id="9" creationId="{899BF0A0-F4A2-E1F0-BF65-59CEE0B6C042}"/>
          </ac:picMkLst>
        </pc:picChg>
      </pc:sldChg>
      <pc:sldChg chg="addSp delSp modSp new mod modNotesTx">
        <pc:chgData name="Peter Scott" userId="22ccee11bacda6e7" providerId="LiveId" clId="{D882AA42-5058-4666-89CC-0B969728E25F}" dt="2025-04-01T22:27:52.427" v="14079" actId="255"/>
        <pc:sldMkLst>
          <pc:docMk/>
          <pc:sldMk cId="1986978924" sldId="404"/>
        </pc:sldMkLst>
        <pc:spChg chg="add mod">
          <ac:chgData name="Peter Scott" userId="22ccee11bacda6e7" providerId="LiveId" clId="{D882AA42-5058-4666-89CC-0B969728E25F}" dt="2025-04-01T22:27:52.427" v="14079" actId="255"/>
          <ac:spMkLst>
            <pc:docMk/>
            <pc:sldMk cId="1986978924" sldId="404"/>
            <ac:spMk id="2" creationId="{F82F7EAD-2E04-1137-3760-68504F1919A5}"/>
          </ac:spMkLst>
        </pc:spChg>
        <pc:spChg chg="add mod">
          <ac:chgData name="Peter Scott" userId="22ccee11bacda6e7" providerId="LiveId" clId="{D882AA42-5058-4666-89CC-0B969728E25F}" dt="2025-03-30T20:23:34.765" v="1726" actId="115"/>
          <ac:spMkLst>
            <pc:docMk/>
            <pc:sldMk cId="1986978924" sldId="404"/>
            <ac:spMk id="9" creationId="{845B56A3-AB6A-069D-12ED-E1426E8EFE21}"/>
          </ac:spMkLst>
        </pc:spChg>
        <pc:spChg chg="add mod">
          <ac:chgData name="Peter Scott" userId="22ccee11bacda6e7" providerId="LiveId" clId="{D882AA42-5058-4666-89CC-0B969728E25F}" dt="2025-03-30T20:25:20.580" v="1744" actId="20577"/>
          <ac:spMkLst>
            <pc:docMk/>
            <pc:sldMk cId="1986978924" sldId="404"/>
            <ac:spMk id="10" creationId="{FA443C3C-621F-3C67-76D7-CAD5C89CCC3E}"/>
          </ac:spMkLst>
        </pc:spChg>
        <pc:picChg chg="add mod">
          <ac:chgData name="Peter Scott" userId="22ccee11bacda6e7" providerId="LiveId" clId="{D882AA42-5058-4666-89CC-0B969728E25F}" dt="2025-04-01T22:27:31.234" v="14076" actId="1076"/>
          <ac:picMkLst>
            <pc:docMk/>
            <pc:sldMk cId="1986978924" sldId="404"/>
            <ac:picMk id="5" creationId="{00D4C8DF-081C-75FB-74F7-FBC96D4AA228}"/>
          </ac:picMkLst>
        </pc:picChg>
      </pc:sldChg>
      <pc:sldChg chg="addSp delSp modSp new mod modNotesTx">
        <pc:chgData name="Peter Scott" userId="22ccee11bacda6e7" providerId="LiveId" clId="{D882AA42-5058-4666-89CC-0B969728E25F}" dt="2025-04-01T22:29:24.075" v="14087" actId="1076"/>
        <pc:sldMkLst>
          <pc:docMk/>
          <pc:sldMk cId="3976997783" sldId="405"/>
        </pc:sldMkLst>
        <pc:spChg chg="add del mod">
          <ac:chgData name="Peter Scott" userId="22ccee11bacda6e7" providerId="LiveId" clId="{D882AA42-5058-4666-89CC-0B969728E25F}" dt="2025-04-01T22:28:33.052" v="14083"/>
          <ac:spMkLst>
            <pc:docMk/>
            <pc:sldMk cId="3976997783" sldId="405"/>
            <ac:spMk id="2" creationId="{C7A43088-5349-6F27-B1A8-53C7CAF168C0}"/>
          </ac:spMkLst>
        </pc:spChg>
        <pc:spChg chg="add mod">
          <ac:chgData name="Peter Scott" userId="22ccee11bacda6e7" providerId="LiveId" clId="{D882AA42-5058-4666-89CC-0B969728E25F}" dt="2025-04-01T22:29:09.317" v="14086" actId="255"/>
          <ac:spMkLst>
            <pc:docMk/>
            <pc:sldMk cId="3976997783" sldId="405"/>
            <ac:spMk id="4" creationId="{1126BAD1-E8EA-688C-2AFC-D56B89BC1D52}"/>
          </ac:spMkLst>
        </pc:spChg>
        <pc:spChg chg="add mod">
          <ac:chgData name="Peter Scott" userId="22ccee11bacda6e7" providerId="LiveId" clId="{D882AA42-5058-4666-89CC-0B969728E25F}" dt="2025-03-30T20:27:01.193" v="1800" actId="1076"/>
          <ac:spMkLst>
            <pc:docMk/>
            <pc:sldMk cId="3976997783" sldId="405"/>
            <ac:spMk id="5" creationId="{12FFC204-67AB-A499-CC2F-94CB0AC56EFE}"/>
          </ac:spMkLst>
        </pc:spChg>
        <pc:spChg chg="add mod">
          <ac:chgData name="Peter Scott" userId="22ccee11bacda6e7" providerId="LiveId" clId="{D882AA42-5058-4666-89CC-0B969728E25F}" dt="2025-03-30T20:21:14.466" v="1715" actId="255"/>
          <ac:spMkLst>
            <pc:docMk/>
            <pc:sldMk cId="3976997783" sldId="405"/>
            <ac:spMk id="6" creationId="{5D153D9E-42FE-3EE4-3BBC-58F62AA76404}"/>
          </ac:spMkLst>
        </pc:spChg>
        <pc:spChg chg="add mod">
          <ac:chgData name="Peter Scott" userId="22ccee11bacda6e7" providerId="LiveId" clId="{D882AA42-5058-4666-89CC-0B969728E25F}" dt="2025-04-01T22:29:24.075" v="14087" actId="1076"/>
          <ac:spMkLst>
            <pc:docMk/>
            <pc:sldMk cId="3976997783" sldId="405"/>
            <ac:spMk id="7" creationId="{29CECF99-3DB4-F5BA-9DEC-86D928A72968}"/>
          </ac:spMkLst>
        </pc:spChg>
        <pc:picChg chg="add mod">
          <ac:chgData name="Peter Scott" userId="22ccee11bacda6e7" providerId="LiveId" clId="{D882AA42-5058-4666-89CC-0B969728E25F}" dt="2025-04-01T22:28:15.510" v="14080" actId="1076"/>
          <ac:picMkLst>
            <pc:docMk/>
            <pc:sldMk cId="3976997783" sldId="405"/>
            <ac:picMk id="3" creationId="{A9E1EB5B-522F-9357-979A-8EB8E829FF82}"/>
          </ac:picMkLst>
        </pc:picChg>
      </pc:sldChg>
      <pc:sldChg chg="addSp delSp modSp new mod modClrScheme chgLayout modNotesTx">
        <pc:chgData name="Peter Scott" userId="22ccee11bacda6e7" providerId="LiveId" clId="{D882AA42-5058-4666-89CC-0B969728E25F}" dt="2025-04-01T22:30:07.015" v="14089" actId="478"/>
        <pc:sldMkLst>
          <pc:docMk/>
          <pc:sldMk cId="738842824" sldId="406"/>
        </pc:sldMkLst>
        <pc:spChg chg="add mod">
          <ac:chgData name="Peter Scott" userId="22ccee11bacda6e7" providerId="LiveId" clId="{D882AA42-5058-4666-89CC-0B969728E25F}" dt="2025-04-01T10:38:58.307" v="8686" actId="26606"/>
          <ac:spMkLst>
            <pc:docMk/>
            <pc:sldMk cId="738842824" sldId="406"/>
            <ac:spMk id="2" creationId="{0F0DFBB3-76AF-3379-6092-F6770F99F739}"/>
          </ac:spMkLst>
        </pc:spChg>
        <pc:spChg chg="add mod">
          <ac:chgData name="Peter Scott" userId="22ccee11bacda6e7" providerId="LiveId" clId="{D882AA42-5058-4666-89CC-0B969728E25F}" dt="2025-04-01T12:13:45.616" v="9837" actId="20577"/>
          <ac:spMkLst>
            <pc:docMk/>
            <pc:sldMk cId="738842824" sldId="406"/>
            <ac:spMk id="4" creationId="{CA3B1338-4FDD-A5A6-0497-B53994A2528D}"/>
          </ac:spMkLst>
        </pc:spChg>
        <pc:spChg chg="add del mod">
          <ac:chgData name="Peter Scott" userId="22ccee11bacda6e7" providerId="LiveId" clId="{D882AA42-5058-4666-89CC-0B969728E25F}" dt="2025-04-01T10:44:40.079" v="8873"/>
          <ac:spMkLst>
            <pc:docMk/>
            <pc:sldMk cId="738842824" sldId="406"/>
            <ac:spMk id="6" creationId="{6065FF9A-0275-206D-4071-E74B2208DAC9}"/>
          </ac:spMkLst>
        </pc:spChg>
        <pc:spChg chg="add del mod">
          <ac:chgData name="Peter Scott" userId="22ccee11bacda6e7" providerId="LiveId" clId="{D882AA42-5058-4666-89CC-0B969728E25F}" dt="2025-04-01T10:40:01.204" v="8757" actId="478"/>
          <ac:spMkLst>
            <pc:docMk/>
            <pc:sldMk cId="738842824" sldId="406"/>
            <ac:spMk id="10" creationId="{5AF7A100-5251-0984-4B75-BC9401DFAE81}"/>
          </ac:spMkLst>
        </pc:spChg>
        <pc:spChg chg="add mod">
          <ac:chgData name="Peter Scott" userId="22ccee11bacda6e7" providerId="LiveId" clId="{D882AA42-5058-4666-89CC-0B969728E25F}" dt="2025-04-01T10:42:50.284" v="8866" actId="313"/>
          <ac:spMkLst>
            <pc:docMk/>
            <pc:sldMk cId="738842824" sldId="406"/>
            <ac:spMk id="12" creationId="{29F68F66-CEC4-B939-031A-54825FBF535E}"/>
          </ac:spMkLst>
        </pc:spChg>
        <pc:spChg chg="add del mod">
          <ac:chgData name="Peter Scott" userId="22ccee11bacda6e7" providerId="LiveId" clId="{D882AA42-5058-4666-89CC-0B969728E25F}" dt="2025-04-01T22:30:07.015" v="14089" actId="478"/>
          <ac:spMkLst>
            <pc:docMk/>
            <pc:sldMk cId="738842824" sldId="406"/>
            <ac:spMk id="14" creationId="{23D083BB-D60E-2A47-C495-0C7B3D71473F}"/>
          </ac:spMkLst>
        </pc:spChg>
        <pc:spChg chg="add mod">
          <ac:chgData name="Peter Scott" userId="22ccee11bacda6e7" providerId="LiveId" clId="{D882AA42-5058-4666-89CC-0B969728E25F}" dt="2025-04-01T22:29:59.886" v="14088" actId="1076"/>
          <ac:spMkLst>
            <pc:docMk/>
            <pc:sldMk cId="738842824" sldId="406"/>
            <ac:spMk id="16" creationId="{E809EEEE-8CBE-9C6D-4CF6-07D6B44BE160}"/>
          </ac:spMkLst>
        </pc:spChg>
        <pc:spChg chg="add mod">
          <ac:chgData name="Peter Scott" userId="22ccee11bacda6e7" providerId="LiveId" clId="{D882AA42-5058-4666-89CC-0B969728E25F}" dt="2025-04-01T10:38:58.307" v="8686" actId="26606"/>
          <ac:spMkLst>
            <pc:docMk/>
            <pc:sldMk cId="738842824" sldId="406"/>
            <ac:spMk id="18" creationId="{B4989396-2B08-7FD9-8281-70CBF1670581}"/>
          </ac:spMkLst>
        </pc:spChg>
        <pc:picChg chg="add mod">
          <ac:chgData name="Peter Scott" userId="22ccee11bacda6e7" providerId="LiveId" clId="{D882AA42-5058-4666-89CC-0B969728E25F}" dt="2025-04-01T10:38:58.307" v="8686" actId="26606"/>
          <ac:picMkLst>
            <pc:docMk/>
            <pc:sldMk cId="738842824" sldId="406"/>
            <ac:picMk id="5" creationId="{BDCB66E7-B099-4F07-37A9-92AB7B2D23EB}"/>
          </ac:picMkLst>
        </pc:picChg>
      </pc:sldChg>
      <pc:sldChg chg="addSp delSp modSp new mod modClrScheme chgLayout modNotes modNotesTx">
        <pc:chgData name="Peter Scott" userId="22ccee11bacda6e7" providerId="LiveId" clId="{D882AA42-5058-4666-89CC-0B969728E25F}" dt="2025-04-01T22:30:51.475" v="14135" actId="1076"/>
        <pc:sldMkLst>
          <pc:docMk/>
          <pc:sldMk cId="4088236961" sldId="407"/>
        </pc:sldMkLst>
        <pc:spChg chg="add mod">
          <ac:chgData name="Peter Scott" userId="22ccee11bacda6e7" providerId="LiveId" clId="{D882AA42-5058-4666-89CC-0B969728E25F}" dt="2025-03-31T18:02:58.345" v="2261" actId="26606"/>
          <ac:spMkLst>
            <pc:docMk/>
            <pc:sldMk cId="4088236961" sldId="407"/>
            <ac:spMk id="3" creationId="{171F2490-C2B4-5830-CC08-0E00BF6F0236}"/>
          </ac:spMkLst>
        </pc:spChg>
        <pc:spChg chg="add mod ord">
          <ac:chgData name="Peter Scott" userId="22ccee11bacda6e7" providerId="LiveId" clId="{D882AA42-5058-4666-89CC-0B969728E25F}" dt="2025-03-31T18:03:52.138" v="2267" actId="1076"/>
          <ac:spMkLst>
            <pc:docMk/>
            <pc:sldMk cId="4088236961" sldId="407"/>
            <ac:spMk id="5" creationId="{BF44E97B-E71B-0688-70A6-650329A63E30}"/>
          </ac:spMkLst>
        </pc:spChg>
        <pc:spChg chg="add mod">
          <ac:chgData name="Peter Scott" userId="22ccee11bacda6e7" providerId="LiveId" clId="{D882AA42-5058-4666-89CC-0B969728E25F}" dt="2025-03-31T18:03:14.074" v="2262" actId="1076"/>
          <ac:spMkLst>
            <pc:docMk/>
            <pc:sldMk cId="4088236961" sldId="407"/>
            <ac:spMk id="6" creationId="{9E6DF1CB-ED55-03E4-AB1F-2DD93C1E84EB}"/>
          </ac:spMkLst>
        </pc:spChg>
        <pc:spChg chg="add del mod">
          <ac:chgData name="Peter Scott" userId="22ccee11bacda6e7" providerId="LiveId" clId="{D882AA42-5058-4666-89CC-0B969728E25F}" dt="2025-03-31T18:03:25.224" v="2263" actId="478"/>
          <ac:spMkLst>
            <pc:docMk/>
            <pc:sldMk cId="4088236961" sldId="407"/>
            <ac:spMk id="12" creationId="{4BB99991-9F03-B7E1-FAF0-1C4367CE3987}"/>
          </ac:spMkLst>
        </pc:spChg>
        <pc:spChg chg="add del mod">
          <ac:chgData name="Peter Scott" userId="22ccee11bacda6e7" providerId="LiveId" clId="{D882AA42-5058-4666-89CC-0B969728E25F}" dt="2025-04-01T22:30:18.012" v="14090" actId="478"/>
          <ac:spMkLst>
            <pc:docMk/>
            <pc:sldMk cId="4088236961" sldId="407"/>
            <ac:spMk id="14" creationId="{2822D85A-B266-6564-DF96-A798C0F58A7C}"/>
          </ac:spMkLst>
        </pc:spChg>
        <pc:spChg chg="add mod">
          <ac:chgData name="Peter Scott" userId="22ccee11bacda6e7" providerId="LiveId" clId="{D882AA42-5058-4666-89CC-0B969728E25F}" dt="2025-04-01T22:30:51.475" v="14135" actId="1076"/>
          <ac:spMkLst>
            <pc:docMk/>
            <pc:sldMk cId="4088236961" sldId="407"/>
            <ac:spMk id="16" creationId="{74AB51FA-5876-657D-A9CB-925F5D270529}"/>
          </ac:spMkLst>
        </pc:spChg>
        <pc:spChg chg="add mod">
          <ac:chgData name="Peter Scott" userId="22ccee11bacda6e7" providerId="LiveId" clId="{D882AA42-5058-4666-89CC-0B969728E25F}" dt="2025-03-31T18:02:58.345" v="2261" actId="26606"/>
          <ac:spMkLst>
            <pc:docMk/>
            <pc:sldMk cId="4088236961" sldId="407"/>
            <ac:spMk id="18" creationId="{FC3C389D-514A-2E5E-C29D-26874F9A9BFF}"/>
          </ac:spMkLst>
        </pc:spChg>
        <pc:picChg chg="add mod">
          <ac:chgData name="Peter Scott" userId="22ccee11bacda6e7" providerId="LiveId" clId="{D882AA42-5058-4666-89CC-0B969728E25F}" dt="2025-03-31T18:03:29.948" v="2264" actId="1076"/>
          <ac:picMkLst>
            <pc:docMk/>
            <pc:sldMk cId="4088236961" sldId="407"/>
            <ac:picMk id="4" creationId="{95C36696-E008-1654-473E-191873DFD526}"/>
          </ac:picMkLst>
        </pc:picChg>
        <pc:picChg chg="add mod">
          <ac:chgData name="Peter Scott" userId="22ccee11bacda6e7" providerId="LiveId" clId="{D882AA42-5058-4666-89CC-0B969728E25F}" dt="2025-03-31T18:03:43.780" v="2266" actId="1076"/>
          <ac:picMkLst>
            <pc:docMk/>
            <pc:sldMk cId="4088236961" sldId="407"/>
            <ac:picMk id="7" creationId="{68D5C026-CC5B-5E0E-5D9E-2011A3FA715F}"/>
          </ac:picMkLst>
        </pc:picChg>
      </pc:sldChg>
      <pc:sldChg chg="addSp delSp modSp new mod modClrScheme chgLayout modNotesTx">
        <pc:chgData name="Peter Scott" userId="22ccee11bacda6e7" providerId="LiveId" clId="{D882AA42-5058-4666-89CC-0B969728E25F}" dt="2025-04-01T22:31:46.741" v="14171" actId="1076"/>
        <pc:sldMkLst>
          <pc:docMk/>
          <pc:sldMk cId="31815152" sldId="408"/>
        </pc:sldMkLst>
        <pc:spChg chg="add mod">
          <ac:chgData name="Peter Scott" userId="22ccee11bacda6e7" providerId="LiveId" clId="{D882AA42-5058-4666-89CC-0B969728E25F}" dt="2025-04-01T12:56:26.763" v="10970" actId="20577"/>
          <ac:spMkLst>
            <pc:docMk/>
            <pc:sldMk cId="31815152" sldId="408"/>
            <ac:spMk id="2" creationId="{2C5A4203-13EC-61EA-177F-DFF4A052A998}"/>
          </ac:spMkLst>
        </pc:spChg>
        <pc:spChg chg="add mod ord">
          <ac:chgData name="Peter Scott" userId="22ccee11bacda6e7" providerId="LiveId" clId="{D882AA42-5058-4666-89CC-0B969728E25F}" dt="2025-04-01T07:11:42.102" v="2359" actId="14100"/>
          <ac:spMkLst>
            <pc:docMk/>
            <pc:sldMk cId="31815152" sldId="408"/>
            <ac:spMk id="3" creationId="{ED6E9F35-BFA9-EDB4-10A2-D0968E5CE905}"/>
          </ac:spMkLst>
        </pc:spChg>
        <pc:spChg chg="add mod">
          <ac:chgData name="Peter Scott" userId="22ccee11bacda6e7" providerId="LiveId" clId="{D882AA42-5058-4666-89CC-0B969728E25F}" dt="2025-04-01T22:31:46.741" v="14171" actId="1076"/>
          <ac:spMkLst>
            <pc:docMk/>
            <pc:sldMk cId="31815152" sldId="408"/>
            <ac:spMk id="5" creationId="{75B28E1C-3C3A-1C48-C1E7-F59E33F8EB32}"/>
          </ac:spMkLst>
        </pc:spChg>
        <pc:spChg chg="add mod">
          <ac:chgData name="Peter Scott" userId="22ccee11bacda6e7" providerId="LiveId" clId="{D882AA42-5058-4666-89CC-0B969728E25F}" dt="2025-03-31T18:07:53.083" v="2334" actId="20577"/>
          <ac:spMkLst>
            <pc:docMk/>
            <pc:sldMk cId="31815152" sldId="408"/>
            <ac:spMk id="6" creationId="{45C3159D-36B4-CEFB-128D-5F78F75EB46D}"/>
          </ac:spMkLst>
        </pc:spChg>
        <pc:spChg chg="add del mod">
          <ac:chgData name="Peter Scott" userId="22ccee11bacda6e7" providerId="LiveId" clId="{D882AA42-5058-4666-89CC-0B969728E25F}" dt="2025-03-31T17:58:46.874" v="2255" actId="26606"/>
          <ac:spMkLst>
            <pc:docMk/>
            <pc:sldMk cId="31815152" sldId="408"/>
            <ac:spMk id="9" creationId="{6940DD93-AF65-AAF5-2E37-718D0B5AC2DC}"/>
          </ac:spMkLst>
        </pc:spChg>
        <pc:spChg chg="add del mod">
          <ac:chgData name="Peter Scott" userId="22ccee11bacda6e7" providerId="LiveId" clId="{D882AA42-5058-4666-89CC-0B969728E25F}" dt="2025-03-31T17:58:46.874" v="2255" actId="26606"/>
          <ac:spMkLst>
            <pc:docMk/>
            <pc:sldMk cId="31815152" sldId="408"/>
            <ac:spMk id="11" creationId="{F6B64160-2B5B-0B89-6720-16FF796F56E8}"/>
          </ac:spMkLst>
        </pc:spChg>
        <pc:spChg chg="add del mod">
          <ac:chgData name="Peter Scott" userId="22ccee11bacda6e7" providerId="LiveId" clId="{D882AA42-5058-4666-89CC-0B969728E25F}" dt="2025-03-31T17:58:46.874" v="2255" actId="26606"/>
          <ac:spMkLst>
            <pc:docMk/>
            <pc:sldMk cId="31815152" sldId="408"/>
            <ac:spMk id="13" creationId="{3C6948EA-E021-791B-E2EE-79FF2528859B}"/>
          </ac:spMkLst>
        </pc:spChg>
        <pc:picChg chg="add mod">
          <ac:chgData name="Peter Scott" userId="22ccee11bacda6e7" providerId="LiveId" clId="{D882AA42-5058-4666-89CC-0B969728E25F}" dt="2025-03-31T18:07:23.402" v="2308" actId="1076"/>
          <ac:picMkLst>
            <pc:docMk/>
            <pc:sldMk cId="31815152" sldId="408"/>
            <ac:picMk id="4" creationId="{30F6C2C3-15FB-EBAB-FDBA-CC5BCE9B36F9}"/>
          </ac:picMkLst>
        </pc:picChg>
      </pc:sldChg>
      <pc:sldChg chg="addSp delSp modSp new mod modClrScheme chgLayout modNotes modNotesTx">
        <pc:chgData name="Peter Scott" userId="22ccee11bacda6e7" providerId="LiveId" clId="{D882AA42-5058-4666-89CC-0B969728E25F}" dt="2025-04-01T22:51:13.784" v="14690" actId="478"/>
        <pc:sldMkLst>
          <pc:docMk/>
          <pc:sldMk cId="305915831" sldId="409"/>
        </pc:sldMkLst>
        <pc:spChg chg="add mod">
          <ac:chgData name="Peter Scott" userId="22ccee11bacda6e7" providerId="LiveId" clId="{D882AA42-5058-4666-89CC-0B969728E25F}" dt="2025-03-30T20:49:40.700" v="1968" actId="115"/>
          <ac:spMkLst>
            <pc:docMk/>
            <pc:sldMk cId="305915831" sldId="409"/>
            <ac:spMk id="3" creationId="{92E4D9FD-04B3-8485-AFA7-9D89835A53A3}"/>
          </ac:spMkLst>
        </pc:spChg>
        <pc:spChg chg="add del mod">
          <ac:chgData name="Peter Scott" userId="22ccee11bacda6e7" providerId="LiveId" clId="{D882AA42-5058-4666-89CC-0B969728E25F}" dt="2025-04-01T22:51:13.784" v="14690" actId="478"/>
          <ac:spMkLst>
            <pc:docMk/>
            <pc:sldMk cId="305915831" sldId="409"/>
            <ac:spMk id="9" creationId="{CDBCA949-931E-B828-39DF-E1BD4D7297A0}"/>
          </ac:spMkLst>
        </pc:spChg>
        <pc:spChg chg="add mod">
          <ac:chgData name="Peter Scott" userId="22ccee11bacda6e7" providerId="LiveId" clId="{D882AA42-5058-4666-89CC-0B969728E25F}" dt="2025-04-01T22:32:25.183" v="14224" actId="1076"/>
          <ac:spMkLst>
            <pc:docMk/>
            <pc:sldMk cId="305915831" sldId="409"/>
            <ac:spMk id="11" creationId="{C6973D5D-26C5-5A85-DBC8-D532AF95F5FA}"/>
          </ac:spMkLst>
        </pc:spChg>
        <pc:spChg chg="add mod">
          <ac:chgData name="Peter Scott" userId="22ccee11bacda6e7" providerId="LiveId" clId="{D882AA42-5058-4666-89CC-0B969728E25F}" dt="2025-03-30T20:55:48.233" v="1995"/>
          <ac:spMkLst>
            <pc:docMk/>
            <pc:sldMk cId="305915831" sldId="409"/>
            <ac:spMk id="13" creationId="{95CA1939-C055-94B2-BDCC-E3A76B0AF843}"/>
          </ac:spMkLst>
        </pc:spChg>
        <pc:picChg chg="add mod">
          <ac:chgData name="Peter Scott" userId="22ccee11bacda6e7" providerId="LiveId" clId="{D882AA42-5058-4666-89CC-0B969728E25F}" dt="2025-03-30T20:48:44.691" v="1965" actId="26606"/>
          <ac:picMkLst>
            <pc:docMk/>
            <pc:sldMk cId="305915831" sldId="409"/>
            <ac:picMk id="4" creationId="{E4872690-BDF1-E73B-67A0-35A3AF5BA1DE}"/>
          </ac:picMkLst>
        </pc:picChg>
      </pc:sldChg>
      <pc:sldChg chg="addSp delSp modSp new mod modNotes modNotesTx">
        <pc:chgData name="Peter Scott" userId="22ccee11bacda6e7" providerId="LiveId" clId="{D882AA42-5058-4666-89CC-0B969728E25F}" dt="2025-04-01T22:36:30.542" v="14298" actId="1076"/>
        <pc:sldMkLst>
          <pc:docMk/>
          <pc:sldMk cId="3927628718" sldId="410"/>
        </pc:sldMkLst>
        <pc:spChg chg="add del mod">
          <ac:chgData name="Peter Scott" userId="22ccee11bacda6e7" providerId="LiveId" clId="{D882AA42-5058-4666-89CC-0B969728E25F}" dt="2025-04-01T22:32:50.140" v="14228"/>
          <ac:spMkLst>
            <pc:docMk/>
            <pc:sldMk cId="3927628718" sldId="410"/>
            <ac:spMk id="3" creationId="{A30B8C9F-D942-42A0-6B4F-14EF490E6B52}"/>
          </ac:spMkLst>
        </pc:spChg>
        <pc:spChg chg="add mod">
          <ac:chgData name="Peter Scott" userId="22ccee11bacda6e7" providerId="LiveId" clId="{D882AA42-5058-4666-89CC-0B969728E25F}" dt="2025-04-01T22:35:13.968" v="14273" actId="1076"/>
          <ac:spMkLst>
            <pc:docMk/>
            <pc:sldMk cId="3927628718" sldId="410"/>
            <ac:spMk id="4" creationId="{E9F45DB5-6055-55CF-29FF-43DCA9D9486D}"/>
          </ac:spMkLst>
        </pc:spChg>
        <pc:spChg chg="add mod">
          <ac:chgData name="Peter Scott" userId="22ccee11bacda6e7" providerId="LiveId" clId="{D882AA42-5058-4666-89CC-0B969728E25F}" dt="2025-04-01T22:36:30.542" v="14298" actId="1076"/>
          <ac:spMkLst>
            <pc:docMk/>
            <pc:sldMk cId="3927628718" sldId="410"/>
            <ac:spMk id="5" creationId="{628EEFB0-0D4B-FA70-139B-A3F1A3B0F0C7}"/>
          </ac:spMkLst>
        </pc:spChg>
        <pc:picChg chg="add mod">
          <ac:chgData name="Peter Scott" userId="22ccee11bacda6e7" providerId="LiveId" clId="{D882AA42-5058-4666-89CC-0B969728E25F}" dt="2025-04-01T22:35:18.317" v="14274" actId="1076"/>
          <ac:picMkLst>
            <pc:docMk/>
            <pc:sldMk cId="3927628718" sldId="410"/>
            <ac:picMk id="2" creationId="{8D1039C6-3A99-A179-9D27-253044E925C9}"/>
          </ac:picMkLst>
        </pc:picChg>
      </pc:sldChg>
      <pc:sldChg chg="addSp delSp modSp new mod modClrScheme chgLayout modNotes modNotesTx">
        <pc:chgData name="Peter Scott" userId="22ccee11bacda6e7" providerId="LiveId" clId="{D882AA42-5058-4666-89CC-0B969728E25F}" dt="2025-04-01T22:43:12.509" v="14503" actId="1076"/>
        <pc:sldMkLst>
          <pc:docMk/>
          <pc:sldMk cId="596630982" sldId="411"/>
        </pc:sldMkLst>
        <pc:spChg chg="add mod">
          <ac:chgData name="Peter Scott" userId="22ccee11bacda6e7" providerId="LiveId" clId="{D882AA42-5058-4666-89CC-0B969728E25F}" dt="2025-04-01T22:43:12.509" v="14503" actId="1076"/>
          <ac:spMkLst>
            <pc:docMk/>
            <pc:sldMk cId="596630982" sldId="411"/>
            <ac:spMk id="3" creationId="{F6203CBF-D1AC-8BEC-2020-0280FE08632F}"/>
          </ac:spMkLst>
        </pc:spChg>
        <pc:spChg chg="add mod">
          <ac:chgData name="Peter Scott" userId="22ccee11bacda6e7" providerId="LiveId" clId="{D882AA42-5058-4666-89CC-0B969728E25F}" dt="2025-03-30T20:58:26.481" v="2024" actId="20577"/>
          <ac:spMkLst>
            <pc:docMk/>
            <pc:sldMk cId="596630982" sldId="411"/>
            <ac:spMk id="7" creationId="{3FB2BFA6-D1D2-D9BD-D8F7-3B283C1DE068}"/>
          </ac:spMkLst>
        </pc:spChg>
        <pc:spChg chg="add del mod">
          <ac:chgData name="Peter Scott" userId="22ccee11bacda6e7" providerId="LiveId" clId="{D882AA42-5058-4666-89CC-0B969728E25F}" dt="2025-04-01T22:37:15.524" v="14301" actId="478"/>
          <ac:spMkLst>
            <pc:docMk/>
            <pc:sldMk cId="596630982" sldId="411"/>
            <ac:spMk id="9" creationId="{666D585D-C902-FF67-8068-2F67A7A0EF7F}"/>
          </ac:spMkLst>
        </pc:spChg>
        <pc:spChg chg="add del mod">
          <ac:chgData name="Peter Scott" userId="22ccee11bacda6e7" providerId="LiveId" clId="{D882AA42-5058-4666-89CC-0B969728E25F}" dt="2025-04-01T22:37:18.388" v="14302" actId="478"/>
          <ac:spMkLst>
            <pc:docMk/>
            <pc:sldMk cId="596630982" sldId="411"/>
            <ac:spMk id="11" creationId="{BBC1E811-FB66-E9EE-B293-72692DC20D3B}"/>
          </ac:spMkLst>
        </pc:spChg>
        <pc:spChg chg="add mod">
          <ac:chgData name="Peter Scott" userId="22ccee11bacda6e7" providerId="LiveId" clId="{D882AA42-5058-4666-89CC-0B969728E25F}" dt="2025-03-30T20:56:07.560" v="1997" actId="26606"/>
          <ac:spMkLst>
            <pc:docMk/>
            <pc:sldMk cId="596630982" sldId="411"/>
            <ac:spMk id="13" creationId="{8F1781C8-F749-0878-D103-E7FFFA3D6D06}"/>
          </ac:spMkLst>
        </pc:spChg>
        <pc:graphicFrameChg chg="add mod modGraphic">
          <ac:chgData name="Peter Scott" userId="22ccee11bacda6e7" providerId="LiveId" clId="{D882AA42-5058-4666-89CC-0B969728E25F}" dt="2025-03-30T20:57:28.011" v="2002" actId="1076"/>
          <ac:graphicFrameMkLst>
            <pc:docMk/>
            <pc:sldMk cId="596630982" sldId="411"/>
            <ac:graphicFrameMk id="2" creationId="{FA71328B-54CD-D7DF-F5EC-3C3198E3277D}"/>
          </ac:graphicFrameMkLst>
        </pc:graphicFrameChg>
      </pc:sldChg>
      <pc:sldChg chg="addSp modSp new del mod modNotesTx">
        <pc:chgData name="Peter Scott" userId="22ccee11bacda6e7" providerId="LiveId" clId="{D882AA42-5058-4666-89CC-0B969728E25F}" dt="2025-04-01T08:41:37.338" v="4738" actId="47"/>
        <pc:sldMkLst>
          <pc:docMk/>
          <pc:sldMk cId="51642744" sldId="412"/>
        </pc:sldMkLst>
        <pc:spChg chg="add mod">
          <ac:chgData name="Peter Scott" userId="22ccee11bacda6e7" providerId="LiveId" clId="{D882AA42-5058-4666-89CC-0B969728E25F}" dt="2025-03-31T17:38:43.725" v="2052" actId="1076"/>
          <ac:spMkLst>
            <pc:docMk/>
            <pc:sldMk cId="51642744" sldId="412"/>
            <ac:spMk id="6" creationId="{A604E340-3246-AE3B-C8C2-2CD373E44111}"/>
          </ac:spMkLst>
        </pc:spChg>
        <pc:picChg chg="add mod">
          <ac:chgData name="Peter Scott" userId="22ccee11bacda6e7" providerId="LiveId" clId="{D882AA42-5058-4666-89CC-0B969728E25F}" dt="2025-03-31T17:38:14.793" v="2030" actId="1076"/>
          <ac:picMkLst>
            <pc:docMk/>
            <pc:sldMk cId="51642744" sldId="412"/>
            <ac:picMk id="5" creationId="{AB640232-9CB8-60C1-C451-1B33EEB417B0}"/>
          </ac:picMkLst>
        </pc:picChg>
      </pc:sldChg>
      <pc:sldChg chg="addSp delSp modSp new mod modNotesTx">
        <pc:chgData name="Peter Scott" userId="22ccee11bacda6e7" providerId="LiveId" clId="{D882AA42-5058-4666-89CC-0B969728E25F}" dt="2025-04-01T22:49:37.324" v="14672" actId="33524"/>
        <pc:sldMkLst>
          <pc:docMk/>
          <pc:sldMk cId="253481741" sldId="413"/>
        </pc:sldMkLst>
        <pc:spChg chg="del">
          <ac:chgData name="Peter Scott" userId="22ccee11bacda6e7" providerId="LiveId" clId="{D882AA42-5058-4666-89CC-0B969728E25F}" dt="2025-04-01T22:37:24.953" v="14303" actId="478"/>
          <ac:spMkLst>
            <pc:docMk/>
            <pc:sldMk cId="253481741" sldId="413"/>
            <ac:spMk id="2" creationId="{474899FA-3CA1-8960-5E3A-18983102FFAD}"/>
          </ac:spMkLst>
        </pc:spChg>
        <pc:spChg chg="del mod">
          <ac:chgData name="Peter Scott" userId="22ccee11bacda6e7" providerId="LiveId" clId="{D882AA42-5058-4666-89CC-0B969728E25F}" dt="2025-04-01T22:37:27.923" v="14304" actId="478"/>
          <ac:spMkLst>
            <pc:docMk/>
            <pc:sldMk cId="253481741" sldId="413"/>
            <ac:spMk id="3" creationId="{7271E16E-36E0-DDB4-671E-558F049C9035}"/>
          </ac:spMkLst>
        </pc:spChg>
        <pc:spChg chg="add mod">
          <ac:chgData name="Peter Scott" userId="22ccee11bacda6e7" providerId="LiveId" clId="{D882AA42-5058-4666-89CC-0B969728E25F}" dt="2025-04-01T22:47:58.240" v="14606" actId="1076"/>
          <ac:spMkLst>
            <pc:docMk/>
            <pc:sldMk cId="253481741" sldId="413"/>
            <ac:spMk id="7" creationId="{4CB386E7-C587-7D93-FC64-5F8C90F7DF53}"/>
          </ac:spMkLst>
        </pc:spChg>
        <pc:spChg chg="add mod">
          <ac:chgData name="Peter Scott" userId="22ccee11bacda6e7" providerId="LiveId" clId="{D882AA42-5058-4666-89CC-0B969728E25F}" dt="2025-04-01T22:47:13.570" v="14577" actId="1076"/>
          <ac:spMkLst>
            <pc:docMk/>
            <pc:sldMk cId="253481741" sldId="413"/>
            <ac:spMk id="8" creationId="{A05563D3-976C-7C0B-2874-B07FC7C67FD4}"/>
          </ac:spMkLst>
        </pc:spChg>
        <pc:spChg chg="add mod">
          <ac:chgData name="Peter Scott" userId="22ccee11bacda6e7" providerId="LiveId" clId="{D882AA42-5058-4666-89CC-0B969728E25F}" dt="2025-04-01T22:49:37.324" v="14672" actId="33524"/>
          <ac:spMkLst>
            <pc:docMk/>
            <pc:sldMk cId="253481741" sldId="413"/>
            <ac:spMk id="9" creationId="{9706AC52-96F6-F48E-3426-EF04D0959ACC}"/>
          </ac:spMkLst>
        </pc:spChg>
        <pc:graphicFrameChg chg="add mod modGraphic">
          <ac:chgData name="Peter Scott" userId="22ccee11bacda6e7" providerId="LiveId" clId="{D882AA42-5058-4666-89CC-0B969728E25F}" dt="2025-04-01T22:48:12.878" v="14607" actId="1076"/>
          <ac:graphicFrameMkLst>
            <pc:docMk/>
            <pc:sldMk cId="253481741" sldId="413"/>
            <ac:graphicFrameMk id="6" creationId="{FBF5743B-691D-1954-EB51-9C0E112E2B1B}"/>
          </ac:graphicFrameMkLst>
        </pc:graphicFrameChg>
        <pc:picChg chg="add mod">
          <ac:chgData name="Peter Scott" userId="22ccee11bacda6e7" providerId="LiveId" clId="{D882AA42-5058-4666-89CC-0B969728E25F}" dt="2025-03-31T17:56:44.642" v="2248" actId="1076"/>
          <ac:picMkLst>
            <pc:docMk/>
            <pc:sldMk cId="253481741" sldId="413"/>
            <ac:picMk id="5" creationId="{C2E2059D-55E2-4E2C-5E57-384CDF2D1C72}"/>
          </ac:picMkLst>
        </pc:picChg>
      </pc:sldChg>
      <pc:sldChg chg="addSp delSp modSp new mod ord modNotesTx">
        <pc:chgData name="Peter Scott" userId="22ccee11bacda6e7" providerId="LiveId" clId="{D882AA42-5058-4666-89CC-0B969728E25F}" dt="2025-04-01T22:42:01.349" v="14436" actId="1076"/>
        <pc:sldMkLst>
          <pc:docMk/>
          <pc:sldMk cId="3787934624" sldId="414"/>
        </pc:sldMkLst>
        <pc:spChg chg="del mod">
          <ac:chgData name="Peter Scott" userId="22ccee11bacda6e7" providerId="LiveId" clId="{D882AA42-5058-4666-89CC-0B969728E25F}" dt="2025-04-01T21:55:58.490" v="13740" actId="478"/>
          <ac:spMkLst>
            <pc:docMk/>
            <pc:sldMk cId="3787934624" sldId="414"/>
            <ac:spMk id="2" creationId="{991C902E-2590-D61F-6121-2E0B7A57CA90}"/>
          </ac:spMkLst>
        </pc:spChg>
        <pc:spChg chg="del mod">
          <ac:chgData name="Peter Scott" userId="22ccee11bacda6e7" providerId="LiveId" clId="{D882AA42-5058-4666-89CC-0B969728E25F}" dt="2025-04-01T21:56:13.477" v="13742" actId="478"/>
          <ac:spMkLst>
            <pc:docMk/>
            <pc:sldMk cId="3787934624" sldId="414"/>
            <ac:spMk id="3" creationId="{01E3BCBF-1DFC-71DB-03F7-DA0EF6EAD539}"/>
          </ac:spMkLst>
        </pc:spChg>
        <pc:spChg chg="add mod">
          <ac:chgData name="Peter Scott" userId="22ccee11bacda6e7" providerId="LiveId" clId="{D882AA42-5058-4666-89CC-0B969728E25F}" dt="2025-04-01T22:42:01.349" v="14436" actId="1076"/>
          <ac:spMkLst>
            <pc:docMk/>
            <pc:sldMk cId="3787934624" sldId="414"/>
            <ac:spMk id="5" creationId="{81EB923C-FE44-AD79-A9D6-733407795303}"/>
          </ac:spMkLst>
        </pc:spChg>
        <pc:spChg chg="add mod">
          <ac:chgData name="Peter Scott" userId="22ccee11bacda6e7" providerId="LiveId" clId="{D882AA42-5058-4666-89CC-0B969728E25F}" dt="2025-04-01T22:40:09.162" v="14393" actId="255"/>
          <ac:spMkLst>
            <pc:docMk/>
            <pc:sldMk cId="3787934624" sldId="414"/>
            <ac:spMk id="8" creationId="{FDF0B01D-E186-A8DB-7D23-4E69983201D0}"/>
          </ac:spMkLst>
        </pc:spChg>
        <pc:graphicFrameChg chg="add del mod modGraphic">
          <ac:chgData name="Peter Scott" userId="22ccee11bacda6e7" providerId="LiveId" clId="{D882AA42-5058-4666-89CC-0B969728E25F}" dt="2025-03-31T17:44:03.511" v="2079" actId="478"/>
          <ac:graphicFrameMkLst>
            <pc:docMk/>
            <pc:sldMk cId="3787934624" sldId="414"/>
            <ac:graphicFrameMk id="5" creationId="{EAAAB7C5-E82B-7679-93DE-E838C1C0E509}"/>
          </ac:graphicFrameMkLst>
        </pc:graphicFrameChg>
        <pc:picChg chg="add mod">
          <ac:chgData name="Peter Scott" userId="22ccee11bacda6e7" providerId="LiveId" clId="{D882AA42-5058-4666-89CC-0B969728E25F}" dt="2025-03-31T17:45:11.471" v="2082"/>
          <ac:picMkLst>
            <pc:docMk/>
            <pc:sldMk cId="3787934624" sldId="414"/>
            <ac:picMk id="6" creationId="{E73D3215-0389-80FB-7193-0598B385168D}"/>
          </ac:picMkLst>
        </pc:picChg>
        <pc:picChg chg="add mod">
          <ac:chgData name="Peter Scott" userId="22ccee11bacda6e7" providerId="LiveId" clId="{D882AA42-5058-4666-89CC-0B969728E25F}" dt="2025-03-31T17:46:35.040" v="2135" actId="1076"/>
          <ac:picMkLst>
            <pc:docMk/>
            <pc:sldMk cId="3787934624" sldId="414"/>
            <ac:picMk id="7" creationId="{8797301A-22B2-95AE-814F-B18A046E287A}"/>
          </ac:picMkLst>
        </pc:picChg>
      </pc:sldChg>
      <pc:sldChg chg="addSp delSp modSp new mod modClrScheme chgLayout modNotesTx">
        <pc:chgData name="Peter Scott" userId="22ccee11bacda6e7" providerId="LiveId" clId="{D882AA42-5058-4666-89CC-0B969728E25F}" dt="2025-04-01T22:38:31.399" v="14337" actId="1076"/>
        <pc:sldMkLst>
          <pc:docMk/>
          <pc:sldMk cId="2113903976" sldId="415"/>
        </pc:sldMkLst>
        <pc:spChg chg="del mod">
          <ac:chgData name="Peter Scott" userId="22ccee11bacda6e7" providerId="LiveId" clId="{D882AA42-5058-4666-89CC-0B969728E25F}" dt="2025-04-01T22:20:11.451" v="13944" actId="478"/>
          <ac:spMkLst>
            <pc:docMk/>
            <pc:sldMk cId="2113903976" sldId="415"/>
            <ac:spMk id="2" creationId="{527333DC-4A14-E2CA-0E51-939082086BD0}"/>
          </ac:spMkLst>
        </pc:spChg>
        <pc:spChg chg="del mod">
          <ac:chgData name="Peter Scott" userId="22ccee11bacda6e7" providerId="LiveId" clId="{D882AA42-5058-4666-89CC-0B969728E25F}" dt="2025-04-01T22:20:13.742" v="13945" actId="478"/>
          <ac:spMkLst>
            <pc:docMk/>
            <pc:sldMk cId="2113903976" sldId="415"/>
            <ac:spMk id="3" creationId="{CE18E190-56AB-F2C5-1EF3-65FFF8A29F94}"/>
          </ac:spMkLst>
        </pc:spChg>
        <pc:spChg chg="mod">
          <ac:chgData name="Peter Scott" userId="22ccee11bacda6e7" providerId="LiveId" clId="{D882AA42-5058-4666-89CC-0B969728E25F}" dt="2025-04-01T16:25:16.906" v="12850" actId="26606"/>
          <ac:spMkLst>
            <pc:docMk/>
            <pc:sldMk cId="2113903976" sldId="415"/>
            <ac:spMk id="4" creationId="{06EBE18D-8A18-4E04-E4D1-FD7757FF6041}"/>
          </ac:spMkLst>
        </pc:spChg>
        <pc:spChg chg="add mod ord">
          <ac:chgData name="Peter Scott" userId="22ccee11bacda6e7" providerId="LiveId" clId="{D882AA42-5058-4666-89CC-0B969728E25F}" dt="2025-04-01T16:25:16.906" v="12850" actId="26606"/>
          <ac:spMkLst>
            <pc:docMk/>
            <pc:sldMk cId="2113903976" sldId="415"/>
            <ac:spMk id="5" creationId="{C9F540D9-E8D1-024C-ED52-32B30E708F93}"/>
          </ac:spMkLst>
        </pc:spChg>
        <pc:spChg chg="add mod">
          <ac:chgData name="Peter Scott" userId="22ccee11bacda6e7" providerId="LiveId" clId="{D882AA42-5058-4666-89CC-0B969728E25F}" dt="2025-04-01T22:38:31.399" v="14337" actId="1076"/>
          <ac:spMkLst>
            <pc:docMk/>
            <pc:sldMk cId="2113903976" sldId="415"/>
            <ac:spMk id="8" creationId="{9D4219CA-5383-51EA-66BC-3C13CF2A515B}"/>
          </ac:spMkLst>
        </pc:spChg>
        <pc:picChg chg="add mod ord">
          <ac:chgData name="Peter Scott" userId="22ccee11bacda6e7" providerId="LiveId" clId="{D882AA42-5058-4666-89CC-0B969728E25F}" dt="2025-04-01T16:25:26.234" v="12851" actId="14100"/>
          <ac:picMkLst>
            <pc:docMk/>
            <pc:sldMk cId="2113903976" sldId="415"/>
            <ac:picMk id="7" creationId="{941573D7-65AA-DE62-46FD-2B5ECEA7C7D1}"/>
          </ac:picMkLst>
        </pc:picChg>
      </pc:sldChg>
      <pc:sldChg chg="new del">
        <pc:chgData name="Peter Scott" userId="22ccee11bacda6e7" providerId="LiveId" clId="{D882AA42-5058-4666-89CC-0B969728E25F}" dt="2025-03-31T17:47:34.427" v="2137" actId="47"/>
        <pc:sldMkLst>
          <pc:docMk/>
          <pc:sldMk cId="4087367383" sldId="415"/>
        </pc:sldMkLst>
      </pc:sldChg>
      <pc:sldChg chg="addSp delSp modSp new mod">
        <pc:chgData name="Peter Scott" userId="22ccee11bacda6e7" providerId="LiveId" clId="{D882AA42-5058-4666-89CC-0B969728E25F}" dt="2025-04-01T22:19:03.630" v="13933" actId="478"/>
        <pc:sldMkLst>
          <pc:docMk/>
          <pc:sldMk cId="2243831400" sldId="416"/>
        </pc:sldMkLst>
        <pc:spChg chg="del mod">
          <ac:chgData name="Peter Scott" userId="22ccee11bacda6e7" providerId="LiveId" clId="{D882AA42-5058-4666-89CC-0B969728E25F}" dt="2025-04-01T22:19:03.630" v="13933" actId="478"/>
          <ac:spMkLst>
            <pc:docMk/>
            <pc:sldMk cId="2243831400" sldId="416"/>
            <ac:spMk id="2" creationId="{5C03D722-1296-5C8B-C97B-F99FF64881B5}"/>
          </ac:spMkLst>
        </pc:spChg>
        <pc:spChg chg="del mod">
          <ac:chgData name="Peter Scott" userId="22ccee11bacda6e7" providerId="LiveId" clId="{D882AA42-5058-4666-89CC-0B969728E25F}" dt="2025-04-01T22:18:56.109" v="13931" actId="478"/>
          <ac:spMkLst>
            <pc:docMk/>
            <pc:sldMk cId="2243831400" sldId="416"/>
            <ac:spMk id="3" creationId="{87DDE035-9D92-095A-2AFE-9BD4AF7524EA}"/>
          </ac:spMkLst>
        </pc:spChg>
        <pc:spChg chg="add mod">
          <ac:chgData name="Peter Scott" userId="22ccee11bacda6e7" providerId="LiveId" clId="{D882AA42-5058-4666-89CC-0B969728E25F}" dt="2025-04-01T22:18:20.586" v="13882" actId="115"/>
          <ac:spMkLst>
            <pc:docMk/>
            <pc:sldMk cId="2243831400" sldId="416"/>
            <ac:spMk id="5" creationId="{36098745-73A8-4028-6E8E-17325854FF5C}"/>
          </ac:spMkLst>
        </pc:spChg>
        <pc:spChg chg="add mod">
          <ac:chgData name="Peter Scott" userId="22ccee11bacda6e7" providerId="LiveId" clId="{D882AA42-5058-4666-89CC-0B969728E25F}" dt="2025-04-01T22:10:28.160" v="13820" actId="20577"/>
          <ac:spMkLst>
            <pc:docMk/>
            <pc:sldMk cId="2243831400" sldId="416"/>
            <ac:spMk id="7" creationId="{037ED59B-8A86-C77E-1B5A-A7722B63372B}"/>
          </ac:spMkLst>
        </pc:spChg>
      </pc:sldChg>
      <pc:sldChg chg="addSp delSp modSp new mod">
        <pc:chgData name="Peter Scott" userId="22ccee11bacda6e7" providerId="LiveId" clId="{D882AA42-5058-4666-89CC-0B969728E25F}" dt="2025-04-01T22:20:02.218" v="13943" actId="1076"/>
        <pc:sldMkLst>
          <pc:docMk/>
          <pc:sldMk cId="3393815974" sldId="417"/>
        </pc:sldMkLst>
        <pc:spChg chg="del">
          <ac:chgData name="Peter Scott" userId="22ccee11bacda6e7" providerId="LiveId" clId="{D882AA42-5058-4666-89CC-0B969728E25F}" dt="2025-04-01T22:19:41.614" v="13940" actId="478"/>
          <ac:spMkLst>
            <pc:docMk/>
            <pc:sldMk cId="3393815974" sldId="417"/>
            <ac:spMk id="2" creationId="{2CD85A23-6D3F-0629-0B01-1341A0CFC4D3}"/>
          </ac:spMkLst>
        </pc:spChg>
        <pc:spChg chg="del">
          <ac:chgData name="Peter Scott" userId="22ccee11bacda6e7" providerId="LiveId" clId="{D882AA42-5058-4666-89CC-0B969728E25F}" dt="2025-04-01T22:19:58.210" v="13942" actId="478"/>
          <ac:spMkLst>
            <pc:docMk/>
            <pc:sldMk cId="3393815974" sldId="417"/>
            <ac:spMk id="3" creationId="{DB09539E-C6C4-339B-32C6-79F0B87DD6FF}"/>
          </ac:spMkLst>
        </pc:spChg>
        <pc:spChg chg="add mod">
          <ac:chgData name="Peter Scott" userId="22ccee11bacda6e7" providerId="LiveId" clId="{D882AA42-5058-4666-89CC-0B969728E25F}" dt="2025-04-01T22:20:02.218" v="13943" actId="1076"/>
          <ac:spMkLst>
            <pc:docMk/>
            <pc:sldMk cId="3393815974" sldId="417"/>
            <ac:spMk id="6" creationId="{D7E75B66-2637-CF42-3702-3A359FCF1DC5}"/>
          </ac:spMkLst>
        </pc:spChg>
      </pc:sldChg>
      <pc:sldChg chg="addSp delSp modSp new mod">
        <pc:chgData name="Peter Scott" userId="22ccee11bacda6e7" providerId="LiveId" clId="{D882AA42-5058-4666-89CC-0B969728E25F}" dt="2025-04-01T22:19:27.598" v="13939" actId="478"/>
        <pc:sldMkLst>
          <pc:docMk/>
          <pc:sldMk cId="3927264772" sldId="418"/>
        </pc:sldMkLst>
        <pc:spChg chg="del">
          <ac:chgData name="Peter Scott" userId="22ccee11bacda6e7" providerId="LiveId" clId="{D882AA42-5058-4666-89CC-0B969728E25F}" dt="2025-04-01T22:19:24.858" v="13938" actId="478"/>
          <ac:spMkLst>
            <pc:docMk/>
            <pc:sldMk cId="3927264772" sldId="418"/>
            <ac:spMk id="2" creationId="{669A6204-DECE-C63E-0498-64527A2CD1F5}"/>
          </ac:spMkLst>
        </pc:spChg>
        <pc:spChg chg="del">
          <ac:chgData name="Peter Scott" userId="22ccee11bacda6e7" providerId="LiveId" clId="{D882AA42-5058-4666-89CC-0B969728E25F}" dt="2025-04-01T22:19:27.598" v="13939" actId="478"/>
          <ac:spMkLst>
            <pc:docMk/>
            <pc:sldMk cId="3927264772" sldId="418"/>
            <ac:spMk id="3" creationId="{52CD0460-1EC5-1F76-2E7C-7AE04E03A433}"/>
          </ac:spMkLst>
        </pc:spChg>
        <pc:spChg chg="add mod">
          <ac:chgData name="Peter Scott" userId="22ccee11bacda6e7" providerId="LiveId" clId="{D882AA42-5058-4666-89CC-0B969728E25F}" dt="2025-04-01T22:14:12.835" v="13846" actId="14100"/>
          <ac:spMkLst>
            <pc:docMk/>
            <pc:sldMk cId="3927264772" sldId="418"/>
            <ac:spMk id="6" creationId="{BA809AAD-35AA-9B1A-FFDF-28B15A39EAF5}"/>
          </ac:spMkLst>
        </pc:spChg>
      </pc:sldChg>
      <pc:sldChg chg="addSp delSp modSp new mod">
        <pc:chgData name="Peter Scott" userId="22ccee11bacda6e7" providerId="LiveId" clId="{D882AA42-5058-4666-89CC-0B969728E25F}" dt="2025-04-01T22:19:19.938" v="13937" actId="478"/>
        <pc:sldMkLst>
          <pc:docMk/>
          <pc:sldMk cId="3361696853" sldId="419"/>
        </pc:sldMkLst>
        <pc:spChg chg="del">
          <ac:chgData name="Peter Scott" userId="22ccee11bacda6e7" providerId="LiveId" clId="{D882AA42-5058-4666-89CC-0B969728E25F}" dt="2025-04-01T22:19:17.107" v="13936" actId="478"/>
          <ac:spMkLst>
            <pc:docMk/>
            <pc:sldMk cId="3361696853" sldId="419"/>
            <ac:spMk id="2" creationId="{690EDA4E-6D45-56F9-CCD5-D6D1CEBF5DC6}"/>
          </ac:spMkLst>
        </pc:spChg>
        <pc:spChg chg="del">
          <ac:chgData name="Peter Scott" userId="22ccee11bacda6e7" providerId="LiveId" clId="{D882AA42-5058-4666-89CC-0B969728E25F}" dt="2025-04-01T22:19:19.938" v="13937" actId="478"/>
          <ac:spMkLst>
            <pc:docMk/>
            <pc:sldMk cId="3361696853" sldId="419"/>
            <ac:spMk id="3" creationId="{D6796556-7F0B-A47D-B0A3-C2A8984598E8}"/>
          </ac:spMkLst>
        </pc:spChg>
        <pc:spChg chg="add mod">
          <ac:chgData name="Peter Scott" userId="22ccee11bacda6e7" providerId="LiveId" clId="{D882AA42-5058-4666-89CC-0B969728E25F}" dt="2025-04-01T22:15:50.229" v="13860" actId="313"/>
          <ac:spMkLst>
            <pc:docMk/>
            <pc:sldMk cId="3361696853" sldId="419"/>
            <ac:spMk id="6" creationId="{70F8EDF6-1CD9-56D9-E79D-4017E65D5D7B}"/>
          </ac:spMkLst>
        </pc:spChg>
      </pc:sldChg>
      <pc:sldChg chg="addSp delSp modSp new mod">
        <pc:chgData name="Peter Scott" userId="22ccee11bacda6e7" providerId="LiveId" clId="{D882AA42-5058-4666-89CC-0B969728E25F}" dt="2025-04-01T22:19:12.226" v="13935" actId="478"/>
        <pc:sldMkLst>
          <pc:docMk/>
          <pc:sldMk cId="3373221662" sldId="420"/>
        </pc:sldMkLst>
        <pc:spChg chg="del">
          <ac:chgData name="Peter Scott" userId="22ccee11bacda6e7" providerId="LiveId" clId="{D882AA42-5058-4666-89CC-0B969728E25F}" dt="2025-04-01T22:19:09.505" v="13934" actId="478"/>
          <ac:spMkLst>
            <pc:docMk/>
            <pc:sldMk cId="3373221662" sldId="420"/>
            <ac:spMk id="2" creationId="{C484AE4D-D7B7-39B9-7C2F-5BF3935D2B9B}"/>
          </ac:spMkLst>
        </pc:spChg>
        <pc:spChg chg="del">
          <ac:chgData name="Peter Scott" userId="22ccee11bacda6e7" providerId="LiveId" clId="{D882AA42-5058-4666-89CC-0B969728E25F}" dt="2025-04-01T22:19:12.226" v="13935" actId="478"/>
          <ac:spMkLst>
            <pc:docMk/>
            <pc:sldMk cId="3373221662" sldId="420"/>
            <ac:spMk id="3" creationId="{D2030061-D21D-040E-306C-DA74A7C597C7}"/>
          </ac:spMkLst>
        </pc:spChg>
        <pc:spChg chg="add mod">
          <ac:chgData name="Peter Scott" userId="22ccee11bacda6e7" providerId="LiveId" clId="{D882AA42-5058-4666-89CC-0B969728E25F}" dt="2025-04-01T22:17:20.863" v="13874" actId="21"/>
          <ac:spMkLst>
            <pc:docMk/>
            <pc:sldMk cId="3373221662" sldId="420"/>
            <ac:spMk id="6" creationId="{492DEDC1-7FAA-B181-00C3-A8AF35388A27}"/>
          </ac:spMkLst>
        </pc:spChg>
      </pc:sldChg>
      <pc:sldChg chg="addSp modSp new mod">
        <pc:chgData name="Peter Scott" userId="22ccee11bacda6e7" providerId="LiveId" clId="{D882AA42-5058-4666-89CC-0B969728E25F}" dt="2025-04-01T22:17:43.943" v="13880" actId="20577"/>
        <pc:sldMkLst>
          <pc:docMk/>
          <pc:sldMk cId="3006999051" sldId="421"/>
        </pc:sldMkLst>
        <pc:spChg chg="add mod">
          <ac:chgData name="Peter Scott" userId="22ccee11bacda6e7" providerId="LiveId" clId="{D882AA42-5058-4666-89CC-0B969728E25F}" dt="2025-04-01T22:17:43.943" v="13880" actId="20577"/>
          <ac:spMkLst>
            <pc:docMk/>
            <pc:sldMk cId="3006999051" sldId="421"/>
            <ac:spMk id="6" creationId="{7EBB0C68-C1FF-2A4A-AE5A-BA2B541D311A}"/>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8898371241866263"/>
          <c:y val="6.2854222969966039E-2"/>
          <c:w val="0.79067488004054864"/>
          <c:h val="0.63514144391163074"/>
        </c:manualLayout>
      </c:layout>
      <c:barChart>
        <c:barDir val="bar"/>
        <c:grouping val="clustered"/>
        <c:varyColors val="0"/>
        <c:ser>
          <c:idx val="0"/>
          <c:order val="0"/>
          <c:tx>
            <c:strRef>
              <c:f>Sheet1!$B$1</c:f>
              <c:strCache>
                <c:ptCount val="1"/>
                <c:pt idx="0">
                  <c:v>Officer No.</c:v>
                </c:pt>
              </c:strCache>
            </c:strRef>
          </c:tx>
          <c:spPr>
            <a:solidFill>
              <a:schemeClr val="accent1"/>
            </a:solidFill>
            <a:ln>
              <a:noFill/>
            </a:ln>
            <a:effectLst/>
          </c:spPr>
          <c:invertIfNegative val="0"/>
          <c:cat>
            <c:strRef>
              <c:f>Sheet1!$A$2:$A$6</c:f>
              <c:strCache>
                <c:ptCount val="5"/>
                <c:pt idx="0">
                  <c:v>Met Police</c:v>
                </c:pt>
                <c:pt idx="1">
                  <c:v>Gtr Manchester</c:v>
                </c:pt>
                <c:pt idx="2">
                  <c:v>West Midlands</c:v>
                </c:pt>
                <c:pt idx="3">
                  <c:v>West Yorkshire</c:v>
                </c:pt>
                <c:pt idx="4">
                  <c:v>TVP</c:v>
                </c:pt>
              </c:strCache>
            </c:strRef>
          </c:cat>
          <c:val>
            <c:numRef>
              <c:f>Sheet1!$B$2:$B$6</c:f>
              <c:numCache>
                <c:formatCode>General</c:formatCode>
                <c:ptCount val="5"/>
                <c:pt idx="0">
                  <c:v>34315</c:v>
                </c:pt>
                <c:pt idx="1">
                  <c:v>8141</c:v>
                </c:pt>
                <c:pt idx="2">
                  <c:v>8000</c:v>
                </c:pt>
                <c:pt idx="3">
                  <c:v>6073</c:v>
                </c:pt>
                <c:pt idx="4">
                  <c:v>5050</c:v>
                </c:pt>
              </c:numCache>
            </c:numRef>
          </c:val>
          <c:extLst>
            <c:ext xmlns:c16="http://schemas.microsoft.com/office/drawing/2014/chart" uri="{C3380CC4-5D6E-409C-BE32-E72D297353CC}">
              <c16:uniqueId val="{00000000-CFD4-4852-B632-05B0C621CD8E}"/>
            </c:ext>
          </c:extLst>
        </c:ser>
        <c:dLbls>
          <c:showLegendKey val="0"/>
          <c:showVal val="0"/>
          <c:showCatName val="0"/>
          <c:showSerName val="0"/>
          <c:showPercent val="0"/>
          <c:showBubbleSize val="0"/>
        </c:dLbls>
        <c:gapWidth val="182"/>
        <c:axId val="1452208079"/>
        <c:axId val="1452210959"/>
      </c:barChart>
      <c:catAx>
        <c:axId val="1452208079"/>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452210959"/>
        <c:crosses val="autoZero"/>
        <c:auto val="1"/>
        <c:lblAlgn val="ctr"/>
        <c:lblOffset val="100"/>
        <c:noMultiLvlLbl val="0"/>
      </c:catAx>
      <c:valAx>
        <c:axId val="1452210959"/>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452208079"/>
        <c:crosses val="autoZero"/>
        <c:crossBetween val="between"/>
      </c:valAx>
      <c:spPr>
        <a:noFill/>
        <a:ln>
          <a:noFill/>
        </a:ln>
        <a:effectLst/>
      </c:spPr>
    </c:plotArea>
    <c:legend>
      <c:legendPos val="b"/>
      <c:layout>
        <c:manualLayout>
          <c:xMode val="edge"/>
          <c:yMode val="edge"/>
          <c:x val="0.39920059820126885"/>
          <c:y val="0.77087052627764563"/>
          <c:w val="0.17229508985762954"/>
          <c:h val="5.7231614410054012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1471C2C-1567-47F4-803E-468024209D92}"/>
              </a:ext>
            </a:extLst>
          </p:cNvPr>
          <p:cNvSpPr>
            <a:spLocks noGrp="1"/>
          </p:cNvSpPr>
          <p:nvPr>
            <p:ph type="hdr" sz="quarter"/>
          </p:nvPr>
        </p:nvSpPr>
        <p:spPr>
          <a:xfrm>
            <a:off x="0" y="0"/>
            <a:ext cx="2984871" cy="502755"/>
          </a:xfrm>
          <a:prstGeom prst="rect">
            <a:avLst/>
          </a:prstGeom>
        </p:spPr>
        <p:txBody>
          <a:bodyPr vert="horz" lIns="96616" tIns="48308" rIns="96616" bIns="48308" rtlCol="0"/>
          <a:lstStyle>
            <a:lvl1pPr algn="l">
              <a:defRPr sz="1300"/>
            </a:lvl1pPr>
          </a:lstStyle>
          <a:p>
            <a:pPr rtl="0"/>
            <a:endParaRPr lang="en-GB"/>
          </a:p>
        </p:txBody>
      </p:sp>
      <p:sp>
        <p:nvSpPr>
          <p:cNvPr id="3" name="Date Placeholder 2">
            <a:extLst>
              <a:ext uri="{FF2B5EF4-FFF2-40B4-BE49-F238E27FC236}">
                <a16:creationId xmlns:a16="http://schemas.microsoft.com/office/drawing/2014/main" id="{058F5B09-2954-46C6-97BB-9E10649FE2C3}"/>
              </a:ext>
            </a:extLst>
          </p:cNvPr>
          <p:cNvSpPr>
            <a:spLocks noGrp="1"/>
          </p:cNvSpPr>
          <p:nvPr>
            <p:ph type="dt" sz="quarter" idx="1"/>
          </p:nvPr>
        </p:nvSpPr>
        <p:spPr>
          <a:xfrm>
            <a:off x="3901698" y="0"/>
            <a:ext cx="2984871" cy="502755"/>
          </a:xfrm>
          <a:prstGeom prst="rect">
            <a:avLst/>
          </a:prstGeom>
        </p:spPr>
        <p:txBody>
          <a:bodyPr vert="horz" lIns="96616" tIns="48308" rIns="96616" bIns="48308" rtlCol="0"/>
          <a:lstStyle>
            <a:lvl1pPr algn="r">
              <a:defRPr sz="1300"/>
            </a:lvl1pPr>
          </a:lstStyle>
          <a:p>
            <a:pPr rtl="0"/>
            <a:fld id="{EBE77BE8-C92C-4478-BEC0-BA685856F54D}" type="datetime1">
              <a:rPr lang="en-GB" smtClean="0"/>
              <a:t>01/04/2025</a:t>
            </a:fld>
            <a:endParaRPr lang="en-GB"/>
          </a:p>
        </p:txBody>
      </p:sp>
      <p:sp>
        <p:nvSpPr>
          <p:cNvPr id="4" name="Footer Placeholder 3">
            <a:extLst>
              <a:ext uri="{FF2B5EF4-FFF2-40B4-BE49-F238E27FC236}">
                <a16:creationId xmlns:a16="http://schemas.microsoft.com/office/drawing/2014/main" id="{E39A204B-EBA9-4C6D-BFB2-A104F00C8E26}"/>
              </a:ext>
            </a:extLst>
          </p:cNvPr>
          <p:cNvSpPr>
            <a:spLocks noGrp="1"/>
          </p:cNvSpPr>
          <p:nvPr>
            <p:ph type="ftr" sz="quarter" idx="2"/>
          </p:nvPr>
        </p:nvSpPr>
        <p:spPr>
          <a:xfrm>
            <a:off x="0" y="9517547"/>
            <a:ext cx="2984871" cy="502754"/>
          </a:xfrm>
          <a:prstGeom prst="rect">
            <a:avLst/>
          </a:prstGeom>
        </p:spPr>
        <p:txBody>
          <a:bodyPr vert="horz" lIns="96616" tIns="48308" rIns="96616" bIns="48308" rtlCol="0" anchor="b"/>
          <a:lstStyle>
            <a:lvl1pPr algn="l">
              <a:defRPr sz="1300"/>
            </a:lvl1pPr>
          </a:lstStyle>
          <a:p>
            <a:pPr rtl="0"/>
            <a:endParaRPr lang="en-GB"/>
          </a:p>
        </p:txBody>
      </p:sp>
      <p:sp>
        <p:nvSpPr>
          <p:cNvPr id="5" name="Slide Number Placeholder 4">
            <a:extLst>
              <a:ext uri="{FF2B5EF4-FFF2-40B4-BE49-F238E27FC236}">
                <a16:creationId xmlns:a16="http://schemas.microsoft.com/office/drawing/2014/main" id="{855F72FC-4D2D-4E5B-A4DD-62E2C822FB1E}"/>
              </a:ext>
            </a:extLst>
          </p:cNvPr>
          <p:cNvSpPr>
            <a:spLocks noGrp="1"/>
          </p:cNvSpPr>
          <p:nvPr>
            <p:ph type="sldNum" sz="quarter" idx="3"/>
          </p:nvPr>
        </p:nvSpPr>
        <p:spPr>
          <a:xfrm>
            <a:off x="3901698" y="9517547"/>
            <a:ext cx="2984871" cy="502754"/>
          </a:xfrm>
          <a:prstGeom prst="rect">
            <a:avLst/>
          </a:prstGeom>
        </p:spPr>
        <p:txBody>
          <a:bodyPr vert="horz" lIns="96616" tIns="48308" rIns="96616" bIns="48308" rtlCol="0" anchor="b"/>
          <a:lstStyle>
            <a:lvl1pPr algn="r">
              <a:defRPr sz="1300"/>
            </a:lvl1pPr>
          </a:lstStyle>
          <a:p>
            <a:pPr rtl="0"/>
            <a:fld id="{023CDBB5-5B4A-4483-935D-A73935186B4D}" type="slidenum">
              <a:rPr lang="en-GB" smtClean="0"/>
              <a:t>‹#›</a:t>
            </a:fld>
            <a:endParaRPr lang="en-GB"/>
          </a:p>
        </p:txBody>
      </p:sp>
    </p:spTree>
    <p:extLst>
      <p:ext uri="{BB962C8B-B14F-4D97-AF65-F5344CB8AC3E}">
        <p14:creationId xmlns:p14="http://schemas.microsoft.com/office/powerpoint/2010/main" val="2619237790"/>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2755"/>
          </a:xfrm>
          <a:prstGeom prst="rect">
            <a:avLst/>
          </a:prstGeom>
        </p:spPr>
        <p:txBody>
          <a:bodyPr vert="horz" lIns="96616" tIns="48308" rIns="96616" bIns="48308" rtlCol="0"/>
          <a:lstStyle>
            <a:lvl1pPr algn="l">
              <a:defRPr sz="1300"/>
            </a:lvl1pPr>
          </a:lstStyle>
          <a:p>
            <a:pPr rtl="0"/>
            <a:endParaRPr lang="en-GB"/>
          </a:p>
        </p:txBody>
      </p:sp>
      <p:sp>
        <p:nvSpPr>
          <p:cNvPr id="3" name="Date Placeholder 2"/>
          <p:cNvSpPr>
            <a:spLocks noGrp="1"/>
          </p:cNvSpPr>
          <p:nvPr>
            <p:ph type="dt" idx="1"/>
          </p:nvPr>
        </p:nvSpPr>
        <p:spPr>
          <a:xfrm>
            <a:off x="3901698" y="0"/>
            <a:ext cx="2984871" cy="502755"/>
          </a:xfrm>
          <a:prstGeom prst="rect">
            <a:avLst/>
          </a:prstGeom>
        </p:spPr>
        <p:txBody>
          <a:bodyPr vert="horz" lIns="96616" tIns="48308" rIns="96616" bIns="48308" rtlCol="0"/>
          <a:lstStyle>
            <a:lvl1pPr algn="r">
              <a:defRPr sz="1300"/>
            </a:lvl1pPr>
          </a:lstStyle>
          <a:p>
            <a:pPr rtl="0"/>
            <a:fld id="{BF695629-D1D6-472E-AD8D-B841B09640C4}" type="datetime1">
              <a:rPr lang="en-GB" smtClean="0"/>
              <a:t>01/04/2025</a:t>
            </a:fld>
            <a:endParaRPr lang="en-GB"/>
          </a:p>
        </p:txBody>
      </p:sp>
      <p:sp>
        <p:nvSpPr>
          <p:cNvPr id="4" name="Slide Image Placeholder 3"/>
          <p:cNvSpPr>
            <a:spLocks noGrp="1" noRot="1" noChangeAspect="1"/>
          </p:cNvSpPr>
          <p:nvPr>
            <p:ph type="sldImg" idx="2"/>
          </p:nvPr>
        </p:nvSpPr>
        <p:spPr>
          <a:xfrm>
            <a:off x="439738" y="1252538"/>
            <a:ext cx="6008687" cy="3381375"/>
          </a:xfrm>
          <a:prstGeom prst="rect">
            <a:avLst/>
          </a:prstGeom>
          <a:noFill/>
          <a:ln w="12700">
            <a:solidFill>
              <a:prstClr val="black"/>
            </a:solidFill>
          </a:ln>
        </p:spPr>
        <p:txBody>
          <a:bodyPr vert="horz" lIns="96616" tIns="48308" rIns="96616" bIns="48308" rtlCol="0" anchor="ctr"/>
          <a:lstStyle/>
          <a:p>
            <a:pPr rtl="0"/>
            <a:endParaRPr lang="en-GB"/>
          </a:p>
        </p:txBody>
      </p:sp>
      <p:sp>
        <p:nvSpPr>
          <p:cNvPr id="5" name="Notes Placeholder 4"/>
          <p:cNvSpPr>
            <a:spLocks noGrp="1"/>
          </p:cNvSpPr>
          <p:nvPr>
            <p:ph type="body" sz="quarter" idx="3"/>
          </p:nvPr>
        </p:nvSpPr>
        <p:spPr>
          <a:xfrm>
            <a:off x="688817" y="4822269"/>
            <a:ext cx="5510530" cy="3945493"/>
          </a:xfrm>
          <a:prstGeom prst="rect">
            <a:avLst/>
          </a:prstGeom>
        </p:spPr>
        <p:txBody>
          <a:bodyPr vert="horz" lIns="96616" tIns="48308" rIns="96616" bIns="48308" rtlCol="0"/>
          <a:lstStyle/>
          <a:p>
            <a:pPr lvl="0" rtl="0"/>
            <a:r>
              <a:rPr lang="en"/>
              <a:t>Click to edit Master text styles</a:t>
            </a:r>
          </a:p>
          <a:p>
            <a:pPr lvl="1" rtl="0"/>
            <a:r>
              <a:rPr lang="en"/>
              <a:t>Second level</a:t>
            </a:r>
          </a:p>
          <a:p>
            <a:pPr lvl="2" rtl="0"/>
            <a:r>
              <a:rPr lang="en"/>
              <a:t>Third level</a:t>
            </a:r>
          </a:p>
          <a:p>
            <a:pPr lvl="3" rtl="0"/>
            <a:r>
              <a:rPr lang="en"/>
              <a:t>Fourth level</a:t>
            </a:r>
          </a:p>
          <a:p>
            <a:pPr lvl="4" rtl="0"/>
            <a:r>
              <a:rPr lang="en"/>
              <a:t>Fifth level</a:t>
            </a:r>
          </a:p>
        </p:txBody>
      </p:sp>
      <p:sp>
        <p:nvSpPr>
          <p:cNvPr id="6" name="Footer Placeholder 5"/>
          <p:cNvSpPr>
            <a:spLocks noGrp="1"/>
          </p:cNvSpPr>
          <p:nvPr>
            <p:ph type="ftr" sz="quarter" idx="4"/>
          </p:nvPr>
        </p:nvSpPr>
        <p:spPr>
          <a:xfrm>
            <a:off x="0" y="9517547"/>
            <a:ext cx="2984871" cy="502754"/>
          </a:xfrm>
          <a:prstGeom prst="rect">
            <a:avLst/>
          </a:prstGeom>
        </p:spPr>
        <p:txBody>
          <a:bodyPr vert="horz" lIns="96616" tIns="48308" rIns="96616" bIns="48308" rtlCol="0" anchor="b"/>
          <a:lstStyle>
            <a:lvl1pPr algn="l">
              <a:defRPr sz="1300"/>
            </a:lvl1pPr>
          </a:lstStyle>
          <a:p>
            <a:pPr rtl="0"/>
            <a:endParaRPr lang="en-GB"/>
          </a:p>
        </p:txBody>
      </p:sp>
      <p:sp>
        <p:nvSpPr>
          <p:cNvPr id="7" name="Slide Number Placeholder 6"/>
          <p:cNvSpPr>
            <a:spLocks noGrp="1"/>
          </p:cNvSpPr>
          <p:nvPr>
            <p:ph type="sldNum" sz="quarter" idx="5"/>
          </p:nvPr>
        </p:nvSpPr>
        <p:spPr>
          <a:xfrm>
            <a:off x="3901698" y="9517547"/>
            <a:ext cx="2984871" cy="502754"/>
          </a:xfrm>
          <a:prstGeom prst="rect">
            <a:avLst/>
          </a:prstGeom>
        </p:spPr>
        <p:txBody>
          <a:bodyPr vert="horz" lIns="96616" tIns="48308" rIns="96616" bIns="48308" rtlCol="0" anchor="b"/>
          <a:lstStyle>
            <a:lvl1pPr algn="r">
              <a:defRPr sz="1300"/>
            </a:lvl1pPr>
          </a:lstStyle>
          <a:p>
            <a:pPr rtl="0"/>
            <a:fld id="{E7CCE34D-CFF1-4FFE-815B-D050E7ED2DFD}" type="slidenum">
              <a:rPr lang="en-GB" smtClean="0"/>
              <a:t>‹#›</a:t>
            </a:fld>
            <a:endParaRPr lang="en-GB"/>
          </a:p>
        </p:txBody>
      </p:sp>
    </p:spTree>
    <p:extLst>
      <p:ext uri="{BB962C8B-B14F-4D97-AF65-F5344CB8AC3E}">
        <p14:creationId xmlns:p14="http://schemas.microsoft.com/office/powerpoint/2010/main" val="3979362889"/>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r>
              <a:rPr lang="en-GB" dirty="0"/>
              <a:t>Good afternoon, </a:t>
            </a:r>
          </a:p>
          <a:p>
            <a:pPr rtl="0"/>
            <a:endParaRPr lang="en-GB" dirty="0"/>
          </a:p>
          <a:p>
            <a:pPr rtl="0"/>
            <a:r>
              <a:rPr lang="en-GB" dirty="0"/>
              <a:t>The purpose of this presentation is to bring forward one recommendation towards a holistic approach to AI adoption in the force.  </a:t>
            </a:r>
          </a:p>
          <a:p>
            <a:pPr rtl="0"/>
            <a:endParaRPr lang="en-GB" dirty="0"/>
          </a:p>
          <a:p>
            <a:pPr rtl="0"/>
            <a:r>
              <a:rPr lang="en-GB" dirty="0"/>
              <a:t>A brief overview of the National Policing picture in terms of Police officer and staff levels, together with national leaving rates will assist in highlighting our </a:t>
            </a:r>
            <a:r>
              <a:rPr lang="en-GB" b="0" dirty="0"/>
              <a:t>first challenge </a:t>
            </a:r>
            <a:r>
              <a:rPr lang="en-GB" dirty="0"/>
              <a:t>of retention and attrition.</a:t>
            </a:r>
          </a:p>
          <a:p>
            <a:pPr rtl="0"/>
            <a:endParaRPr lang="en-GB" dirty="0"/>
          </a:p>
          <a:p>
            <a:pPr rtl="0"/>
            <a:r>
              <a:rPr lang="en-GB" dirty="0"/>
              <a:t>We will briefly capture the national picture of outcomes for police forces in terms of charges and summons, this outlook will provide the context of our </a:t>
            </a:r>
            <a:r>
              <a:rPr lang="en-GB" b="0" dirty="0"/>
              <a:t>second organisational challenge relating to skills and talent. </a:t>
            </a:r>
          </a:p>
          <a:p>
            <a:pPr rtl="0"/>
            <a:endParaRPr lang="en-GB" dirty="0"/>
          </a:p>
          <a:p>
            <a:pPr rtl="0"/>
            <a:r>
              <a:rPr lang="en-GB" dirty="0"/>
              <a:t>The data slides will conclude with a </a:t>
            </a:r>
            <a:r>
              <a:rPr lang="en-GB" b="0" dirty="0"/>
              <a:t>third presented challenge</a:t>
            </a:r>
            <a:r>
              <a:rPr lang="en-GB" b="1" dirty="0"/>
              <a:t> </a:t>
            </a:r>
            <a:r>
              <a:rPr lang="en-GB" dirty="0"/>
              <a:t>relating to the timeliness of bringing cases to conclusion, and the increasing demand on officers and staff, highlighting the bureaucratic systems and processes. </a:t>
            </a:r>
          </a:p>
          <a:p>
            <a:pPr rtl="0"/>
            <a:endParaRPr lang="en-GB" dirty="0"/>
          </a:p>
          <a:p>
            <a:pPr rtl="0"/>
            <a:r>
              <a:rPr lang="en-GB" dirty="0"/>
              <a:t>These three challenges relate to most police forces, including our own.   </a:t>
            </a:r>
          </a:p>
          <a:p>
            <a:pPr rtl="0"/>
            <a:endParaRPr lang="en-GB" dirty="0"/>
          </a:p>
          <a:p>
            <a:pPr rtl="0"/>
            <a:r>
              <a:rPr lang="en-GB" dirty="0"/>
              <a:t>Attention is then drawn to our ability and capacity to achieve the </a:t>
            </a:r>
            <a:r>
              <a:rPr lang="en-GB" b="0" dirty="0"/>
              <a:t>Vison, Mission of TVP </a:t>
            </a:r>
            <a:r>
              <a:rPr lang="en-GB" dirty="0"/>
              <a:t>in achieving a public sector competitive advantage.   </a:t>
            </a:r>
          </a:p>
          <a:p>
            <a:pPr rtl="0"/>
            <a:endParaRPr lang="en-GB" dirty="0"/>
          </a:p>
          <a:p>
            <a:pPr rtl="0"/>
            <a:r>
              <a:rPr lang="en-GB" dirty="0"/>
              <a:t>The strategic changes required towards a more competitive police service will rely upon adaption and the use of technologies to enhance our </a:t>
            </a:r>
            <a:r>
              <a:rPr lang="en-GB" b="0" dirty="0"/>
              <a:t>workforce skills and capability</a:t>
            </a:r>
            <a:r>
              <a:rPr lang="en-GB" dirty="0"/>
              <a:t>, our present movement towards this technology is highlighted with the successful contribution of AI Robotics.</a:t>
            </a:r>
          </a:p>
          <a:p>
            <a:pPr rtl="0"/>
            <a:endParaRPr lang="en-GB" dirty="0"/>
          </a:p>
          <a:p>
            <a:pPr rtl="0"/>
            <a:r>
              <a:rPr lang="en-GB" b="0" dirty="0"/>
              <a:t>Recommendation one</a:t>
            </a:r>
            <a:r>
              <a:rPr lang="en-GB" b="1" dirty="0"/>
              <a:t> </a:t>
            </a:r>
            <a:r>
              <a:rPr lang="en-GB" dirty="0"/>
              <a:t>focuses upon the preparation of the organisational </a:t>
            </a:r>
            <a:r>
              <a:rPr lang="en-GB" b="0" dirty="0"/>
              <a:t>structure</a:t>
            </a:r>
            <a:r>
              <a:rPr lang="en-GB" dirty="0"/>
              <a:t> to fully appreciate, adopt and implement holistic AI technologies in the future.  The highlighted position of archaic structures of hierarchy provide a contrast to the adoption of more agile and flexible structures that can be used to steer, adopt and implement new technologies.  The proposed outline for a Matrix structure to work separate to the organisational hierarchy will provide opportunity to work differently and create agile solutions to tackle the three identified strategic challenges.  </a:t>
            </a:r>
          </a:p>
          <a:p>
            <a:pPr rtl="0"/>
            <a:endParaRPr lang="en-GB" dirty="0"/>
          </a:p>
          <a:p>
            <a:pPr rtl="0"/>
            <a:r>
              <a:rPr lang="en-GB" dirty="0"/>
              <a:t>An overview of the </a:t>
            </a:r>
            <a:r>
              <a:rPr lang="en-GB" b="0" dirty="0"/>
              <a:t>change process  </a:t>
            </a:r>
            <a:r>
              <a:rPr lang="en-GB" dirty="0"/>
              <a:t>utilises McKinsey's 7s framework model to engage Strategy in both hard and soft environments.   The use of a horizon strategy will provide an ambitious but planned engagement of AI technologies over five years.  </a:t>
            </a:r>
          </a:p>
          <a:p>
            <a:pPr rtl="0"/>
            <a:endParaRPr lang="en-GB" dirty="0"/>
          </a:p>
          <a:p>
            <a:pPr rtl="0"/>
            <a:r>
              <a:rPr lang="en-GB" dirty="0"/>
              <a:t>We will conclude will general expected outcomes of AI implementation with the organisation – reinforcing the importance of stable foundations to engage this vison, leading with recommendation one.</a:t>
            </a:r>
          </a:p>
          <a:p>
            <a:pPr rtl="0"/>
            <a:endParaRPr lang="en-GB" dirty="0"/>
          </a:p>
          <a:p>
            <a:pPr rtl="0"/>
            <a:endParaRPr lang="en-GB" dirty="0"/>
          </a:p>
          <a:p>
            <a:pPr rtl="0"/>
            <a:endParaRPr lang="en-GB" dirty="0"/>
          </a:p>
          <a:p>
            <a:pPr rtl="0"/>
            <a:endParaRPr lang="en-GB" dirty="0"/>
          </a:p>
        </p:txBody>
      </p:sp>
      <p:sp>
        <p:nvSpPr>
          <p:cNvPr id="4" name="Slide Number Placeholder 3"/>
          <p:cNvSpPr>
            <a:spLocks noGrp="1"/>
          </p:cNvSpPr>
          <p:nvPr>
            <p:ph type="sldNum" sz="quarter" idx="5"/>
          </p:nvPr>
        </p:nvSpPr>
        <p:spPr/>
        <p:txBody>
          <a:bodyPr rtlCol="0"/>
          <a:lstStyle/>
          <a:p>
            <a:pPr rtl="0"/>
            <a:fld id="{1983A999-5E0E-42CA-8400-604AE921FF7C}" type="slidenum">
              <a:rPr lang="en-GB" smtClean="0"/>
              <a:t>1</a:t>
            </a:fld>
            <a:endParaRPr lang="en-GB"/>
          </a:p>
        </p:txBody>
      </p:sp>
      <p:sp>
        <p:nvSpPr>
          <p:cNvPr id="5" name="Date Placeholder 4">
            <a:extLst>
              <a:ext uri="{FF2B5EF4-FFF2-40B4-BE49-F238E27FC236}">
                <a16:creationId xmlns:a16="http://schemas.microsoft.com/office/drawing/2014/main" id="{7B638BEA-13B4-4493-97CD-5DE130591975}"/>
              </a:ext>
            </a:extLst>
          </p:cNvPr>
          <p:cNvSpPr>
            <a:spLocks noGrp="1"/>
          </p:cNvSpPr>
          <p:nvPr>
            <p:ph type="dt" idx="1"/>
          </p:nvPr>
        </p:nvSpPr>
        <p:spPr/>
        <p:txBody>
          <a:bodyPr/>
          <a:lstStyle/>
          <a:p>
            <a:pPr rtl="0"/>
            <a:fld id="{1A5657D3-E8CC-402E-9DD0-BFC4FEBDA829}" type="datetime1">
              <a:rPr lang="en-GB" smtClean="0"/>
              <a:t>01/04/2025</a:t>
            </a:fld>
            <a:endParaRPr lang="en-GB"/>
          </a:p>
        </p:txBody>
      </p:sp>
    </p:spTree>
    <p:extLst>
      <p:ext uri="{BB962C8B-B14F-4D97-AF65-F5344CB8AC3E}">
        <p14:creationId xmlns:p14="http://schemas.microsoft.com/office/powerpoint/2010/main" val="15608359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 dirty="0"/>
              <a:t>The first recommendation brought forward for presentaion to day outlines the focus upon developing a unique but temporary Matrix structure to be able to engage the systemactic engagement of AI tecnologies.  The engagement of AI technology is of urgent concern to remain competitive as a public sector organisation. Its ultimate aim to achieve an effective, efficient and engaged workforce that will provide value as a front facing public service. </a:t>
            </a:r>
          </a:p>
          <a:p>
            <a:endParaRPr lang="en" dirty="0"/>
          </a:p>
          <a:p>
            <a:r>
              <a:rPr lang="en" dirty="0"/>
              <a:t>It is suggested by </a:t>
            </a:r>
            <a:r>
              <a:rPr lang="en" b="0" dirty="0"/>
              <a:t>(Mayer and Yee, 2025) </a:t>
            </a:r>
            <a:r>
              <a:rPr lang="en" dirty="0"/>
              <a:t>that leaders should thrust forward with planned transformation and avoid being dissuaded, or face the potential of being uncompetitive tomorrow.</a:t>
            </a:r>
          </a:p>
          <a:p>
            <a:endParaRPr lang="en" dirty="0"/>
          </a:p>
          <a:p>
            <a:endParaRPr lang="en-GB" dirty="0"/>
          </a:p>
        </p:txBody>
      </p:sp>
      <p:sp>
        <p:nvSpPr>
          <p:cNvPr id="4" name="Date Placeholder 3"/>
          <p:cNvSpPr>
            <a:spLocks noGrp="1"/>
          </p:cNvSpPr>
          <p:nvPr>
            <p:ph type="dt" idx="1"/>
          </p:nvPr>
        </p:nvSpPr>
        <p:spPr/>
        <p:txBody>
          <a:bodyPr/>
          <a:lstStyle/>
          <a:p>
            <a:pPr rtl="0"/>
            <a:fld id="{BF695629-D1D6-472E-AD8D-B841B09640C4}" type="datetime1">
              <a:rPr lang="en-GB" smtClean="0"/>
              <a:t>01/04/2025</a:t>
            </a:fld>
            <a:endParaRPr lang="en-GB"/>
          </a:p>
        </p:txBody>
      </p:sp>
      <p:sp>
        <p:nvSpPr>
          <p:cNvPr id="5" name="Slide Number Placeholder 4"/>
          <p:cNvSpPr>
            <a:spLocks noGrp="1"/>
          </p:cNvSpPr>
          <p:nvPr>
            <p:ph type="sldNum" sz="quarter" idx="5"/>
          </p:nvPr>
        </p:nvSpPr>
        <p:spPr/>
        <p:txBody>
          <a:bodyPr/>
          <a:lstStyle/>
          <a:p>
            <a:pPr rtl="0"/>
            <a:fld id="{E7CCE34D-CFF1-4FFE-815B-D050E7ED2DFD}" type="slidenum">
              <a:rPr lang="en-GB" smtClean="0"/>
              <a:t>2</a:t>
            </a:fld>
            <a:endParaRPr lang="en-GB"/>
          </a:p>
        </p:txBody>
      </p:sp>
    </p:spTree>
    <p:extLst>
      <p:ext uri="{BB962C8B-B14F-4D97-AF65-F5344CB8AC3E}">
        <p14:creationId xmlns:p14="http://schemas.microsoft.com/office/powerpoint/2010/main" val="36227516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As an overview, for partners in the audience, according to </a:t>
            </a:r>
            <a:r>
              <a:rPr lang="en-GB" b="1" dirty="0"/>
              <a:t>Statista (2025) </a:t>
            </a:r>
            <a:r>
              <a:rPr lang="en-GB" dirty="0"/>
              <a:t>, </a:t>
            </a:r>
            <a:r>
              <a:rPr lang="en-GB" b="1" dirty="0"/>
              <a:t>Thames Valley Police (2025), </a:t>
            </a:r>
            <a:r>
              <a:rPr lang="en-GB" dirty="0"/>
              <a:t>Thames Valley Police is ranked in the top 5 of Forces in England and Wales.  Highlighting the significance and importance of our workforce assets. </a:t>
            </a:r>
          </a:p>
        </p:txBody>
      </p:sp>
      <p:sp>
        <p:nvSpPr>
          <p:cNvPr id="4" name="Date Placeholder 3"/>
          <p:cNvSpPr>
            <a:spLocks noGrp="1"/>
          </p:cNvSpPr>
          <p:nvPr>
            <p:ph type="dt" idx="1"/>
          </p:nvPr>
        </p:nvSpPr>
        <p:spPr/>
        <p:txBody>
          <a:bodyPr/>
          <a:lstStyle/>
          <a:p>
            <a:pPr rtl="0"/>
            <a:fld id="{BF695629-D1D6-472E-AD8D-B841B09640C4}" type="datetime1">
              <a:rPr lang="en-GB" smtClean="0"/>
              <a:t>01/04/2025</a:t>
            </a:fld>
            <a:endParaRPr lang="en-GB"/>
          </a:p>
        </p:txBody>
      </p:sp>
      <p:sp>
        <p:nvSpPr>
          <p:cNvPr id="5" name="Slide Number Placeholder 4"/>
          <p:cNvSpPr>
            <a:spLocks noGrp="1"/>
          </p:cNvSpPr>
          <p:nvPr>
            <p:ph type="sldNum" sz="quarter" idx="5"/>
          </p:nvPr>
        </p:nvSpPr>
        <p:spPr/>
        <p:txBody>
          <a:bodyPr/>
          <a:lstStyle/>
          <a:p>
            <a:pPr rtl="0"/>
            <a:fld id="{E7CCE34D-CFF1-4FFE-815B-D050E7ED2DFD}" type="slidenum">
              <a:rPr lang="en-GB" smtClean="0"/>
              <a:t>3</a:t>
            </a:fld>
            <a:endParaRPr lang="en-GB"/>
          </a:p>
        </p:txBody>
      </p:sp>
    </p:spTree>
    <p:extLst>
      <p:ext uri="{BB962C8B-B14F-4D97-AF65-F5344CB8AC3E}">
        <p14:creationId xmlns:p14="http://schemas.microsoft.com/office/powerpoint/2010/main" val="35742281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national overview of Police officer numbers in England and Wales is provided by </a:t>
            </a:r>
            <a:r>
              <a:rPr lang="en-GB" b="1" dirty="0"/>
              <a:t>Gov.uk (2024) </a:t>
            </a:r>
            <a:r>
              <a:rPr lang="en-GB" b="0" dirty="0"/>
              <a:t>provides the snapshot of current police officer numbers, whilst this appears healthy and increasing the next slide will present our first challenging workforce position.</a:t>
            </a:r>
          </a:p>
        </p:txBody>
      </p:sp>
      <p:sp>
        <p:nvSpPr>
          <p:cNvPr id="4" name="Date Placeholder 3"/>
          <p:cNvSpPr>
            <a:spLocks noGrp="1"/>
          </p:cNvSpPr>
          <p:nvPr>
            <p:ph type="dt" idx="1"/>
          </p:nvPr>
        </p:nvSpPr>
        <p:spPr/>
        <p:txBody>
          <a:bodyPr/>
          <a:lstStyle/>
          <a:p>
            <a:pPr rtl="0"/>
            <a:fld id="{BF695629-D1D6-472E-AD8D-B841B09640C4}" type="datetime1">
              <a:rPr lang="en-GB" smtClean="0"/>
              <a:t>01/04/2025</a:t>
            </a:fld>
            <a:endParaRPr lang="en-GB"/>
          </a:p>
        </p:txBody>
      </p:sp>
      <p:sp>
        <p:nvSpPr>
          <p:cNvPr id="5" name="Slide Number Placeholder 4"/>
          <p:cNvSpPr>
            <a:spLocks noGrp="1"/>
          </p:cNvSpPr>
          <p:nvPr>
            <p:ph type="sldNum" sz="quarter" idx="5"/>
          </p:nvPr>
        </p:nvSpPr>
        <p:spPr/>
        <p:txBody>
          <a:bodyPr/>
          <a:lstStyle/>
          <a:p>
            <a:pPr rtl="0"/>
            <a:fld id="{E7CCE34D-CFF1-4FFE-815B-D050E7ED2DFD}" type="slidenum">
              <a:rPr lang="en-GB" smtClean="0"/>
              <a:t>4</a:t>
            </a:fld>
            <a:endParaRPr lang="en-GB"/>
          </a:p>
        </p:txBody>
      </p:sp>
    </p:spTree>
    <p:extLst>
      <p:ext uri="{BB962C8B-B14F-4D97-AF65-F5344CB8AC3E}">
        <p14:creationId xmlns:p14="http://schemas.microsoft.com/office/powerpoint/2010/main" val="13526727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number of </a:t>
            </a:r>
            <a:r>
              <a:rPr lang="en-GB" b="0" dirty="0"/>
              <a:t>Voluntary resignations </a:t>
            </a:r>
            <a:r>
              <a:rPr lang="en-GB" dirty="0"/>
              <a:t>in the police service shows as of March 2023 to be approximately 56%.  </a:t>
            </a:r>
            <a:r>
              <a:rPr lang="en-GB" b="0" dirty="0"/>
              <a:t>Gov.uk,(2024)  </a:t>
            </a:r>
            <a:r>
              <a:rPr lang="en-GB" dirty="0"/>
              <a:t>This evidenced increase year by year provides a clear horizon challenge in the retention of trained workforce staff.    The question of tackling increased attrition and retention is critical.  The vison of high-quality data through AI provision of Human Resource management (HRM) is key in our understanding. Concentrations in this field and integration of HRM into the AI structures can benefit.  According to </a:t>
            </a:r>
            <a:r>
              <a:rPr lang="en-GB" b="0" dirty="0"/>
              <a:t>Storey et al (2009), </a:t>
            </a:r>
            <a:r>
              <a:rPr lang="en-GB" dirty="0"/>
              <a:t>the significance of enhanced practices and policies have a direct relationship with behaviours and attitudes of the workforce, which in turn can reflect higher motivation and performance, increasing value.  </a:t>
            </a:r>
          </a:p>
          <a:p>
            <a:endParaRPr lang="en-GB" dirty="0"/>
          </a:p>
          <a:p>
            <a:r>
              <a:rPr lang="en-GB" dirty="0"/>
              <a:t>Specifically in relation to Thames Valley Police the recent PEEL inspection completed by HMICFRS stated that there are challenges in terms of high demand and retaining officers and staff.  The competitive job market provides a continued horizon challenge</a:t>
            </a:r>
            <a:r>
              <a:rPr lang="en-GB" b="1" dirty="0"/>
              <a:t> </a:t>
            </a:r>
            <a:r>
              <a:rPr lang="en-GB" b="0" dirty="0"/>
              <a:t>according to HMICFRS, (2025a) </a:t>
            </a:r>
          </a:p>
          <a:p>
            <a:endParaRPr lang="en-GB" dirty="0"/>
          </a:p>
        </p:txBody>
      </p:sp>
      <p:sp>
        <p:nvSpPr>
          <p:cNvPr id="4" name="Date Placeholder 3"/>
          <p:cNvSpPr>
            <a:spLocks noGrp="1"/>
          </p:cNvSpPr>
          <p:nvPr>
            <p:ph type="dt" idx="1"/>
          </p:nvPr>
        </p:nvSpPr>
        <p:spPr/>
        <p:txBody>
          <a:bodyPr/>
          <a:lstStyle/>
          <a:p>
            <a:pPr rtl="0"/>
            <a:fld id="{BF695629-D1D6-472E-AD8D-B841B09640C4}" type="datetime1">
              <a:rPr lang="en-GB" smtClean="0"/>
              <a:t>01/04/2025</a:t>
            </a:fld>
            <a:endParaRPr lang="en-GB"/>
          </a:p>
        </p:txBody>
      </p:sp>
      <p:sp>
        <p:nvSpPr>
          <p:cNvPr id="5" name="Slide Number Placeholder 4"/>
          <p:cNvSpPr>
            <a:spLocks noGrp="1"/>
          </p:cNvSpPr>
          <p:nvPr>
            <p:ph type="sldNum" sz="quarter" idx="5"/>
          </p:nvPr>
        </p:nvSpPr>
        <p:spPr/>
        <p:txBody>
          <a:bodyPr/>
          <a:lstStyle/>
          <a:p>
            <a:pPr rtl="0"/>
            <a:fld id="{E7CCE34D-CFF1-4FFE-815B-D050E7ED2DFD}" type="slidenum">
              <a:rPr lang="en-GB" smtClean="0"/>
              <a:t>5</a:t>
            </a:fld>
            <a:endParaRPr lang="en-GB"/>
          </a:p>
        </p:txBody>
      </p:sp>
    </p:spTree>
    <p:extLst>
      <p:ext uri="{BB962C8B-B14F-4D97-AF65-F5344CB8AC3E}">
        <p14:creationId xmlns:p14="http://schemas.microsoft.com/office/powerpoint/2010/main" val="20478187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Police is a public sector organisation, our value is the service upon which we provide to the public.  The data captured and reflected by </a:t>
            </a:r>
            <a:r>
              <a:rPr lang="en-GB" b="0" dirty="0"/>
              <a:t>Gov.uk (2023) provides a data snap of charge and summons rates. The disproportionate poor results are reflected by  HMICFRS reports, reflecting that this area requires improvements to be made, highly ineffective investigations, poor timeliness, HMIC, (2023)</a:t>
            </a:r>
          </a:p>
        </p:txBody>
      </p:sp>
      <p:sp>
        <p:nvSpPr>
          <p:cNvPr id="4" name="Date Placeholder 3"/>
          <p:cNvSpPr>
            <a:spLocks noGrp="1"/>
          </p:cNvSpPr>
          <p:nvPr>
            <p:ph type="dt" idx="1"/>
          </p:nvPr>
        </p:nvSpPr>
        <p:spPr/>
        <p:txBody>
          <a:bodyPr/>
          <a:lstStyle/>
          <a:p>
            <a:pPr rtl="0"/>
            <a:fld id="{BF695629-D1D6-472E-AD8D-B841B09640C4}" type="datetime1">
              <a:rPr lang="en-GB" smtClean="0"/>
              <a:t>01/04/2025</a:t>
            </a:fld>
            <a:endParaRPr lang="en-GB"/>
          </a:p>
        </p:txBody>
      </p:sp>
      <p:sp>
        <p:nvSpPr>
          <p:cNvPr id="5" name="Slide Number Placeholder 4"/>
          <p:cNvSpPr>
            <a:spLocks noGrp="1"/>
          </p:cNvSpPr>
          <p:nvPr>
            <p:ph type="sldNum" sz="quarter" idx="5"/>
          </p:nvPr>
        </p:nvSpPr>
        <p:spPr/>
        <p:txBody>
          <a:bodyPr/>
          <a:lstStyle/>
          <a:p>
            <a:pPr rtl="0"/>
            <a:fld id="{E7CCE34D-CFF1-4FFE-815B-D050E7ED2DFD}" type="slidenum">
              <a:rPr lang="en-GB" smtClean="0"/>
              <a:t>6</a:t>
            </a:fld>
            <a:endParaRPr lang="en-GB"/>
          </a:p>
        </p:txBody>
      </p:sp>
    </p:spTree>
    <p:extLst>
      <p:ext uri="{BB962C8B-B14F-4D97-AF65-F5344CB8AC3E}">
        <p14:creationId xmlns:p14="http://schemas.microsoft.com/office/powerpoint/2010/main" val="16794036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121212"/>
                </a:solidFill>
                <a:effectLst/>
                <a:latin typeface="GuardianTextEgyptian"/>
              </a:rPr>
              <a:t>police lack the resources, time and experience to investigate crimes properly, leading to victim satisfaction and having an impact on public confidence according to The Guardian, (2025)</a:t>
            </a:r>
            <a:r>
              <a:rPr lang="en-GB" b="1" i="0" dirty="0">
                <a:solidFill>
                  <a:srgbClr val="121212"/>
                </a:solidFill>
                <a:effectLst/>
                <a:latin typeface="GuardianTextEgyptian"/>
              </a:rPr>
              <a:t> </a:t>
            </a:r>
          </a:p>
          <a:p>
            <a:r>
              <a:rPr lang="en-GB" b="1" i="0" dirty="0">
                <a:solidFill>
                  <a:srgbClr val="121212"/>
                </a:solidFill>
                <a:effectLst/>
                <a:latin typeface="GuardianTextEgyptian"/>
              </a:rPr>
              <a:t> </a:t>
            </a:r>
            <a:r>
              <a:rPr lang="en-GB" b="0" i="0" dirty="0">
                <a:solidFill>
                  <a:srgbClr val="121212"/>
                </a:solidFill>
                <a:effectLst/>
                <a:latin typeface="GuardianTextEgyptian"/>
              </a:rPr>
              <a:t>A report completed by the (His Majesties Inspectorate of Constabulary Fire and Rescue Service (HMICFRS)  state that the police do not provide a good service to victims of crime, they are worried about the reduction in positive outcomes, with outcome rates decreasing below 11.3%  from rates of 25.4% back in 2015. HMICFRS, (2025).</a:t>
            </a:r>
          </a:p>
          <a:p>
            <a:endParaRPr lang="en-GB" b="1" i="0" dirty="0">
              <a:solidFill>
                <a:srgbClr val="121212"/>
              </a:solidFill>
              <a:effectLst/>
              <a:latin typeface="GuardianTextEgyptian"/>
            </a:endParaRPr>
          </a:p>
        </p:txBody>
      </p:sp>
      <p:sp>
        <p:nvSpPr>
          <p:cNvPr id="4" name="Date Placeholder 3"/>
          <p:cNvSpPr>
            <a:spLocks noGrp="1"/>
          </p:cNvSpPr>
          <p:nvPr>
            <p:ph type="dt" idx="1"/>
          </p:nvPr>
        </p:nvSpPr>
        <p:spPr/>
        <p:txBody>
          <a:bodyPr/>
          <a:lstStyle/>
          <a:p>
            <a:pPr rtl="0"/>
            <a:fld id="{BF695629-D1D6-472E-AD8D-B841B09640C4}" type="datetime1">
              <a:rPr lang="en-GB" smtClean="0"/>
              <a:t>01/04/2025</a:t>
            </a:fld>
            <a:endParaRPr lang="en-GB"/>
          </a:p>
        </p:txBody>
      </p:sp>
      <p:sp>
        <p:nvSpPr>
          <p:cNvPr id="5" name="Slide Number Placeholder 4"/>
          <p:cNvSpPr>
            <a:spLocks noGrp="1"/>
          </p:cNvSpPr>
          <p:nvPr>
            <p:ph type="sldNum" sz="quarter" idx="5"/>
          </p:nvPr>
        </p:nvSpPr>
        <p:spPr/>
        <p:txBody>
          <a:bodyPr/>
          <a:lstStyle/>
          <a:p>
            <a:pPr rtl="0"/>
            <a:fld id="{E7CCE34D-CFF1-4FFE-815B-D050E7ED2DFD}" type="slidenum">
              <a:rPr lang="en-GB" smtClean="0"/>
              <a:t>7</a:t>
            </a:fld>
            <a:endParaRPr lang="en-GB"/>
          </a:p>
        </p:txBody>
      </p:sp>
    </p:spTree>
    <p:extLst>
      <p:ext uri="{BB962C8B-B14F-4D97-AF65-F5344CB8AC3E}">
        <p14:creationId xmlns:p14="http://schemas.microsoft.com/office/powerpoint/2010/main" val="41594396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adaption of our service to integrate AI technologies is also led by our fundamental focus of Mission and Vision of Thames Valley Police, the demonstration of our commitment in providing value is clear states Thames Valley Police,(2025)  The challenge with achieving public value can also be seen in recent you.gov polling, indicating that public confidence is near an all time low.  This is also highlighted within the recent   </a:t>
            </a:r>
          </a:p>
        </p:txBody>
      </p:sp>
      <p:sp>
        <p:nvSpPr>
          <p:cNvPr id="4" name="Date Placeholder 3"/>
          <p:cNvSpPr>
            <a:spLocks noGrp="1"/>
          </p:cNvSpPr>
          <p:nvPr>
            <p:ph type="dt" idx="1"/>
          </p:nvPr>
        </p:nvSpPr>
        <p:spPr/>
        <p:txBody>
          <a:bodyPr/>
          <a:lstStyle/>
          <a:p>
            <a:pPr rtl="0"/>
            <a:fld id="{BF695629-D1D6-472E-AD8D-B841B09640C4}" type="datetime1">
              <a:rPr lang="en-GB" smtClean="0"/>
              <a:t>01/04/2025</a:t>
            </a:fld>
            <a:endParaRPr lang="en-GB"/>
          </a:p>
        </p:txBody>
      </p:sp>
      <p:sp>
        <p:nvSpPr>
          <p:cNvPr id="5" name="Slide Number Placeholder 4"/>
          <p:cNvSpPr>
            <a:spLocks noGrp="1"/>
          </p:cNvSpPr>
          <p:nvPr>
            <p:ph type="sldNum" sz="quarter" idx="5"/>
          </p:nvPr>
        </p:nvSpPr>
        <p:spPr/>
        <p:txBody>
          <a:bodyPr/>
          <a:lstStyle/>
          <a:p>
            <a:pPr rtl="0"/>
            <a:fld id="{E7CCE34D-CFF1-4FFE-815B-D050E7ED2DFD}" type="slidenum">
              <a:rPr lang="en-GB" smtClean="0"/>
              <a:t>8</a:t>
            </a:fld>
            <a:endParaRPr lang="en-GB"/>
          </a:p>
        </p:txBody>
      </p:sp>
    </p:spTree>
    <p:extLst>
      <p:ext uri="{BB962C8B-B14F-4D97-AF65-F5344CB8AC3E}">
        <p14:creationId xmlns:p14="http://schemas.microsoft.com/office/powerpoint/2010/main" val="12949278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3A0E46DE-11D0-4A35-640E-10C8FA24F068}"/>
              </a:ext>
            </a:extLst>
          </p:cNvPr>
          <p:cNvSpPr>
            <a:spLocks noGrp="1"/>
          </p:cNvSpPr>
          <p:nvPr>
            <p:ph type="body" idx="1"/>
          </p:nvPr>
        </p:nvSpPr>
        <p:spPr/>
        <p:txBody>
          <a:bodyPr/>
          <a:lstStyle/>
          <a:p>
            <a:pPr>
              <a:lnSpc>
                <a:spcPct val="107000"/>
              </a:lnSpc>
              <a:spcAft>
                <a:spcPts val="845"/>
              </a:spcAft>
            </a:pPr>
            <a:r>
              <a:rPr lang="en-GB" sz="1900" b="1" dirty="0">
                <a:latin typeface="Calibri" panose="020F0502020204030204" pitchFamily="34" charset="0"/>
                <a:ea typeface="Calibri" panose="020F0502020204030204" pitchFamily="34" charset="0"/>
                <a:cs typeface="Times New Roman" panose="02020603050405020304" pitchFamily="18" charset="0"/>
              </a:rPr>
              <a:t>Complexity of crime types require a fundamentally different set of skills….</a:t>
            </a:r>
            <a:endParaRPr lang="en-GB" sz="19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45"/>
              </a:spcAft>
            </a:pPr>
            <a:r>
              <a:rPr lang="en-GB" sz="1900" dirty="0">
                <a:latin typeface="Calibri" panose="020F0502020204030204" pitchFamily="34" charset="0"/>
                <a:ea typeface="Calibri" panose="020F0502020204030204" pitchFamily="34" charset="0"/>
                <a:cs typeface="Times New Roman" panose="02020603050405020304" pitchFamily="18" charset="0"/>
              </a:rPr>
              <a:t>The national digital strategy for policing emphasises the growing speed in which technology is adapting and highlights the need for faster, proactive movement from police services to modernise in a digital era, or risk losing the opportunity. </a:t>
            </a:r>
            <a:r>
              <a:rPr lang="en-GB" sz="1900" b="0" dirty="0">
                <a:latin typeface="Calibri" panose="020F0502020204030204" pitchFamily="34" charset="0"/>
                <a:ea typeface="Calibri" panose="020F0502020204030204" pitchFamily="34" charset="0"/>
                <a:cs typeface="Times New Roman" panose="02020603050405020304" pitchFamily="18" charset="0"/>
              </a:rPr>
              <a:t>NPCC, (2020)</a:t>
            </a:r>
          </a:p>
          <a:p>
            <a:pPr>
              <a:lnSpc>
                <a:spcPct val="107000"/>
              </a:lnSpc>
              <a:spcAft>
                <a:spcPts val="845"/>
              </a:spcAft>
            </a:pPr>
            <a:r>
              <a:rPr lang="en-GB" sz="1900" dirty="0">
                <a:latin typeface="Calibri" panose="020F0502020204030204" pitchFamily="34" charset="0"/>
                <a:ea typeface="Calibri" panose="020F0502020204030204" pitchFamily="34" charset="0"/>
                <a:cs typeface="Times New Roman" panose="02020603050405020304" pitchFamily="18" charset="0"/>
              </a:rPr>
              <a:t>This recommendation of organisational change is an enabler of </a:t>
            </a:r>
            <a:r>
              <a:rPr lang="en-GB" sz="1900" u="sng" dirty="0">
                <a:latin typeface="Calibri" panose="020F0502020204030204" pitchFamily="34" charset="0"/>
                <a:ea typeface="Calibri" panose="020F0502020204030204" pitchFamily="34" charset="0"/>
                <a:cs typeface="Times New Roman" panose="02020603050405020304" pitchFamily="18" charset="0"/>
              </a:rPr>
              <a:t>Pillar 3</a:t>
            </a:r>
            <a:r>
              <a:rPr lang="en-GB" sz="1900" dirty="0">
                <a:latin typeface="Calibri" panose="020F0502020204030204" pitchFamily="34" charset="0"/>
                <a:ea typeface="Calibri" panose="020F0502020204030204" pitchFamily="34" charset="0"/>
                <a:cs typeface="Times New Roman" panose="02020603050405020304" pitchFamily="18" charset="0"/>
              </a:rPr>
              <a:t> in the National digital strategy, with focus on enabling officers and staff through digital transition and its use. </a:t>
            </a:r>
            <a:r>
              <a:rPr lang="en-GB" sz="1900" b="0" dirty="0">
                <a:latin typeface="Calibri" panose="020F0502020204030204" pitchFamily="34" charset="0"/>
                <a:ea typeface="Calibri" panose="020F0502020204030204" pitchFamily="34" charset="0"/>
                <a:cs typeface="Times New Roman" panose="02020603050405020304" pitchFamily="18" charset="0"/>
              </a:rPr>
              <a:t>NPCC, (2020)  </a:t>
            </a:r>
          </a:p>
          <a:p>
            <a:pPr>
              <a:lnSpc>
                <a:spcPct val="107000"/>
              </a:lnSpc>
              <a:spcAft>
                <a:spcPts val="845"/>
              </a:spcAft>
            </a:pPr>
            <a:r>
              <a:rPr lang="en-GB" sz="1900" dirty="0">
                <a:latin typeface="Calibri" panose="020F0502020204030204" pitchFamily="34" charset="0"/>
                <a:ea typeface="Calibri" panose="020F0502020204030204" pitchFamily="34" charset="0"/>
                <a:cs typeface="Times New Roman" panose="02020603050405020304" pitchFamily="18" charset="0"/>
              </a:rPr>
              <a:t>This important aspect and focus on our people and skills is further recognised in the </a:t>
            </a:r>
            <a:r>
              <a:rPr lang="en-GB" sz="1900" b="0" dirty="0">
                <a:latin typeface="Calibri" panose="020F0502020204030204" pitchFamily="34" charset="0"/>
                <a:ea typeface="Calibri" panose="020F0502020204030204" pitchFamily="34" charset="0"/>
                <a:cs typeface="Times New Roman" panose="02020603050405020304" pitchFamily="18" charset="0"/>
              </a:rPr>
              <a:t>College of Policing (2020)</a:t>
            </a:r>
            <a:r>
              <a:rPr lang="en-GB" sz="1900" dirty="0">
                <a:latin typeface="Calibri" panose="020F0502020204030204" pitchFamily="34" charset="0"/>
                <a:ea typeface="Calibri" panose="020F0502020204030204" pitchFamily="34" charset="0"/>
                <a:cs typeface="Times New Roman" panose="02020603050405020304" pitchFamily="18" charset="0"/>
              </a:rPr>
              <a:t> within Pillar 4, this focuses on development and inspiration of our workforce, to evolve our culture.</a:t>
            </a:r>
          </a:p>
          <a:p>
            <a:pPr>
              <a:lnSpc>
                <a:spcPct val="107000"/>
              </a:lnSpc>
              <a:spcAft>
                <a:spcPts val="845"/>
              </a:spcAft>
            </a:pPr>
            <a:r>
              <a:rPr lang="en-GB" sz="1900" dirty="0">
                <a:latin typeface="Calibri" panose="020F0502020204030204" pitchFamily="34" charset="0"/>
                <a:ea typeface="Calibri" panose="020F0502020204030204" pitchFamily="34" charset="0"/>
                <a:cs typeface="Times New Roman" panose="02020603050405020304" pitchFamily="18" charset="0"/>
              </a:rPr>
              <a:t>The ineffective use of siloed procurement processes in the past have now led to outdated technologies now deemed unsuitable for the context and environment for policing, patch work setups are showing to be increasingly inefficient with increased spending according to </a:t>
            </a:r>
            <a:r>
              <a:rPr lang="en-GB" sz="1900" b="0" dirty="0">
                <a:latin typeface="Calibri" panose="020F0502020204030204" pitchFamily="34" charset="0"/>
                <a:ea typeface="Calibri" panose="020F0502020204030204" pitchFamily="34" charset="0"/>
                <a:cs typeface="Times New Roman" panose="02020603050405020304" pitchFamily="18" charset="0"/>
              </a:rPr>
              <a:t>CACI, (2020).</a:t>
            </a:r>
            <a:endParaRPr lang="en-GB" sz="1900" b="0" u="sng" dirty="0">
              <a:solidFill>
                <a:srgbClr val="0563C1"/>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45"/>
              </a:spcAft>
            </a:pPr>
            <a:endParaRPr lang="en-GB" sz="1900" b="1" u="sng" dirty="0">
              <a:solidFill>
                <a:srgbClr val="0563C1"/>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45"/>
              </a:spcAft>
            </a:pPr>
            <a:r>
              <a:rPr lang="en-GB" sz="1900" b="0" dirty="0">
                <a:latin typeface="Calibri" panose="020F0502020204030204" pitchFamily="34" charset="0"/>
                <a:ea typeface="Calibri" panose="020F0502020204030204" pitchFamily="34" charset="0"/>
                <a:cs typeface="Times New Roman" panose="02020603050405020304" pitchFamily="18" charset="0"/>
              </a:rPr>
              <a:t>The need to maintain a competitive advantage as a public sector organisation </a:t>
            </a:r>
            <a:r>
              <a:rPr lang="en-GB" sz="1900" dirty="0">
                <a:latin typeface="Calibri" panose="020F0502020204030204" pitchFamily="34" charset="0"/>
                <a:ea typeface="Calibri" panose="020F0502020204030204" pitchFamily="34" charset="0"/>
                <a:cs typeface="Times New Roman" panose="02020603050405020304" pitchFamily="18" charset="0"/>
              </a:rPr>
              <a:t>is highted by the productivity review Gov.uk (2024b)</a:t>
            </a:r>
            <a:r>
              <a:rPr lang="en-GB" sz="1900" u="sng" dirty="0">
                <a:solidFill>
                  <a:srgbClr val="0563C1"/>
                </a:solidFill>
                <a:latin typeface="Calibri" panose="020F0502020204030204" pitchFamily="34" charset="0"/>
                <a:ea typeface="Calibri" panose="020F0502020204030204" pitchFamily="34" charset="0"/>
                <a:cs typeface="Times New Roman" panose="02020603050405020304" pitchFamily="18" charset="0"/>
              </a:rPr>
              <a:t>. d</a:t>
            </a:r>
            <a:r>
              <a:rPr lang="en-GB" sz="1900" dirty="0">
                <a:latin typeface="Calibri" panose="020F0502020204030204" pitchFamily="34" charset="0"/>
                <a:ea typeface="Calibri" panose="020F0502020204030204" pitchFamily="34" charset="0"/>
                <a:cs typeface="Times New Roman" panose="02020603050405020304" pitchFamily="18" charset="0"/>
              </a:rPr>
              <a:t>espite the recent uplift of officers into policing the need for productive and effective policing services has never been so important in ensuring that the trust and confidence in policing is maintained.  </a:t>
            </a:r>
          </a:p>
          <a:p>
            <a:pPr>
              <a:lnSpc>
                <a:spcPct val="107000"/>
              </a:lnSpc>
              <a:spcAft>
                <a:spcPts val="845"/>
              </a:spcAft>
            </a:pPr>
            <a:r>
              <a:rPr lang="en-GB" sz="1900" dirty="0">
                <a:latin typeface="Calibri" panose="020F0502020204030204" pitchFamily="34" charset="0"/>
                <a:ea typeface="Calibri" panose="020F0502020204030204" pitchFamily="34" charset="0"/>
                <a:cs typeface="Times New Roman" panose="02020603050405020304" pitchFamily="18" charset="0"/>
              </a:rPr>
              <a:t>Current efforts are smalls steps in the right areas, however considerable resourcing and leadership shift is required, this should include the replacement of old systems and embrace innovation. Gov.uk (2024b). The use of effective innovations according to </a:t>
            </a:r>
            <a:r>
              <a:rPr lang="en-GB" sz="1900" b="0" dirty="0">
                <a:latin typeface="Calibri" panose="020F0502020204030204" pitchFamily="34" charset="0"/>
                <a:ea typeface="Calibri" panose="020F0502020204030204" pitchFamily="34" charset="0"/>
                <a:cs typeface="Times New Roman" panose="02020603050405020304" pitchFamily="18" charset="0"/>
              </a:rPr>
              <a:t>Gov.uk (2025) </a:t>
            </a:r>
            <a:r>
              <a:rPr lang="en-GB" sz="1900" dirty="0">
                <a:latin typeface="Calibri" panose="020F0502020204030204" pitchFamily="34" charset="0"/>
                <a:ea typeface="Calibri" panose="020F0502020204030204" pitchFamily="34" charset="0"/>
                <a:cs typeface="Times New Roman" panose="02020603050405020304" pitchFamily="18" charset="0"/>
              </a:rPr>
              <a:t>estimates that there is a £7 return for every £1.00 spent towards digital innovation. </a:t>
            </a:r>
            <a:endParaRPr lang="en-GB" dirty="0"/>
          </a:p>
        </p:txBody>
      </p:sp>
    </p:spTree>
    <p:extLst>
      <p:ext uri="{BB962C8B-B14F-4D97-AF65-F5344CB8AC3E}">
        <p14:creationId xmlns:p14="http://schemas.microsoft.com/office/powerpoint/2010/main" val="425447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45"/>
              </a:spcAft>
            </a:pPr>
            <a:r>
              <a:rPr lang="en-GB" sz="1900" b="1" dirty="0">
                <a:latin typeface="Calibri" panose="020F0502020204030204" pitchFamily="34" charset="0"/>
                <a:ea typeface="Calibri" panose="020F0502020204030204" pitchFamily="34" charset="0"/>
                <a:cs typeface="Times New Roman" panose="02020603050405020304" pitchFamily="18" charset="0"/>
              </a:rPr>
              <a:t>Current maturity levels of Thames Valley Police </a:t>
            </a:r>
            <a:endParaRPr lang="en-GB" sz="19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45"/>
              </a:spcAft>
            </a:pPr>
            <a:r>
              <a:rPr lang="en-GB" sz="1900" dirty="0">
                <a:latin typeface="Calibri" panose="020F0502020204030204" pitchFamily="34" charset="0"/>
                <a:ea typeface="Calibri" panose="020F0502020204030204" pitchFamily="34" charset="0"/>
                <a:cs typeface="Times New Roman" panose="02020603050405020304" pitchFamily="18" charset="0"/>
              </a:rPr>
              <a:t>The use of AI and technology is a clearly recognised strategic position in the force, this is evidence from the use of AI and Robotics in recent MASH (Multi Agency safeguarding Hubs) through area process with Hampshire police.</a:t>
            </a:r>
          </a:p>
          <a:p>
            <a:pPr>
              <a:lnSpc>
                <a:spcPct val="107000"/>
              </a:lnSpc>
              <a:spcAft>
                <a:spcPts val="845"/>
              </a:spcAft>
            </a:pPr>
            <a:r>
              <a:rPr lang="en-GB" sz="1900" dirty="0">
                <a:latin typeface="Calibri" panose="020F0502020204030204" pitchFamily="34" charset="0"/>
                <a:ea typeface="Calibri" panose="020F0502020204030204" pitchFamily="34" charset="0"/>
                <a:cs typeface="Times New Roman" panose="02020603050405020304" pitchFamily="18" charset="0"/>
              </a:rPr>
              <a:t>recently engaging robotics in the MASH (Multi Agency Safeguarding Hub) according to </a:t>
            </a:r>
            <a:r>
              <a:rPr lang="en-GB" sz="1900" b="0" dirty="0">
                <a:latin typeface="Calibri" panose="020F0502020204030204" pitchFamily="34" charset="0"/>
                <a:ea typeface="Calibri" panose="020F0502020204030204" pitchFamily="34" charset="0"/>
                <a:cs typeface="Times New Roman" panose="02020603050405020304" pitchFamily="18" charset="0"/>
              </a:rPr>
              <a:t>Blueprism, (2025) </a:t>
            </a:r>
            <a:r>
              <a:rPr lang="en-GB" sz="1900" dirty="0">
                <a:solidFill>
                  <a:srgbClr val="17171E"/>
                </a:solidFill>
                <a:latin typeface="Arial" panose="020B0604020202020204" pitchFamily="34" charset="0"/>
                <a:ea typeface="Calibri" panose="020F0502020204030204" pitchFamily="34" charset="0"/>
                <a:cs typeface="Times New Roman" panose="02020603050405020304" pitchFamily="18" charset="0"/>
              </a:rPr>
              <a:t>Emergency calls for service are up over 23 percent in the last 12 months.  The complexity and time taken to deal with an investigation has increased significantly, including investigation procedures.  There are now over 14’000 tasks triggered every month in the MASH teams that required a different approach, the use of </a:t>
            </a:r>
            <a:r>
              <a:rPr lang="en-GB" sz="1300" dirty="0">
                <a:solidFill>
                  <a:prstClr val="black"/>
                </a:solidFill>
                <a:latin typeface="Calibri" panose="020F0502020204030204"/>
              </a:rPr>
              <a:t>Robotic Process Automation (</a:t>
            </a:r>
            <a:r>
              <a:rPr lang="en-GB" sz="1900" dirty="0">
                <a:solidFill>
                  <a:srgbClr val="17171E"/>
                </a:solidFill>
                <a:latin typeface="Arial" panose="020B0604020202020204" pitchFamily="34" charset="0"/>
                <a:ea typeface="Calibri" panose="020F0502020204030204" pitchFamily="34" charset="0"/>
                <a:cs typeface="Times New Roman" panose="02020603050405020304" pitchFamily="18" charset="0"/>
              </a:rPr>
              <a:t>RPA ) has been utilised to optimise time and has created a time saving of over 390’000 hours a year that can be transferred to front line policing</a:t>
            </a:r>
            <a:r>
              <a:rPr lang="en-GB" sz="1900" b="1" dirty="0">
                <a:solidFill>
                  <a:srgbClr val="17171E"/>
                </a:solidFill>
                <a:latin typeface="Arial" panose="020B0604020202020204" pitchFamily="34" charset="0"/>
                <a:ea typeface="Calibri" panose="020F0502020204030204" pitchFamily="34" charset="0"/>
                <a:cs typeface="Times New Roman" panose="02020603050405020304" pitchFamily="18" charset="0"/>
              </a:rPr>
              <a:t> </a:t>
            </a:r>
            <a:r>
              <a:rPr lang="en-GB" sz="1900" b="0" dirty="0">
                <a:solidFill>
                  <a:srgbClr val="17171E"/>
                </a:solidFill>
                <a:latin typeface="Arial" panose="020B0604020202020204" pitchFamily="34" charset="0"/>
                <a:ea typeface="Calibri" panose="020F0502020204030204" pitchFamily="34" charset="0"/>
                <a:cs typeface="Times New Roman" panose="02020603050405020304" pitchFamily="18" charset="0"/>
              </a:rPr>
              <a:t>stated by Thames Valley Police, (2019). </a:t>
            </a:r>
          </a:p>
          <a:p>
            <a:pPr>
              <a:lnSpc>
                <a:spcPct val="107000"/>
              </a:lnSpc>
              <a:spcAft>
                <a:spcPts val="845"/>
              </a:spcAft>
            </a:pPr>
            <a:endParaRPr lang="en-GB" sz="19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45"/>
              </a:spcAft>
            </a:pPr>
            <a:r>
              <a:rPr lang="en-GB" sz="1900" dirty="0">
                <a:latin typeface="Calibri" panose="020F0502020204030204" pitchFamily="34" charset="0"/>
                <a:ea typeface="Calibri" panose="020F0502020204030204" pitchFamily="34" charset="0"/>
                <a:cs typeface="Times New Roman" panose="02020603050405020304" pitchFamily="18" charset="0"/>
              </a:rPr>
              <a:t>This provides a tangible success of the use of AI in Robotics in one area, however as determined by the results forecast for changes and outcomes expected by our communities, these small successes are not enough.  </a:t>
            </a:r>
          </a:p>
          <a:p>
            <a:r>
              <a:rPr lang="en-GB" dirty="0"/>
              <a:t>The force has improved productivity and efficiency by using Robotic Process Automation, according to </a:t>
            </a:r>
            <a:r>
              <a:rPr lang="en-GB" b="0" dirty="0"/>
              <a:t>HMIC,(2023) </a:t>
            </a:r>
            <a:r>
              <a:rPr lang="en-GB" dirty="0"/>
              <a:t>they highlight RPA in use and reflect on this as </a:t>
            </a:r>
            <a:r>
              <a:rPr lang="en-GB" b="0" dirty="0"/>
              <a:t>promising practice</a:t>
            </a:r>
            <a:r>
              <a:rPr lang="en-GB" dirty="0"/>
              <a:t>; the report highlights the contribution of RPA use in other areas such as Firearms application process and bail management checks.</a:t>
            </a:r>
          </a:p>
          <a:p>
            <a:endParaRPr lang="en-GB" dirty="0"/>
          </a:p>
        </p:txBody>
      </p:sp>
      <p:sp>
        <p:nvSpPr>
          <p:cNvPr id="4" name="Date Placeholder 3"/>
          <p:cNvSpPr>
            <a:spLocks noGrp="1"/>
          </p:cNvSpPr>
          <p:nvPr>
            <p:ph type="dt" idx="1"/>
          </p:nvPr>
        </p:nvSpPr>
        <p:spPr/>
        <p:txBody>
          <a:bodyPr/>
          <a:lstStyle/>
          <a:p>
            <a:pPr rtl="0"/>
            <a:fld id="{BF695629-D1D6-472E-AD8D-B841B09640C4}" type="datetime1">
              <a:rPr lang="en-GB" smtClean="0"/>
              <a:t>01/04/2025</a:t>
            </a:fld>
            <a:endParaRPr lang="en-GB"/>
          </a:p>
        </p:txBody>
      </p:sp>
      <p:sp>
        <p:nvSpPr>
          <p:cNvPr id="5" name="Slide Number Placeholder 4"/>
          <p:cNvSpPr>
            <a:spLocks noGrp="1"/>
          </p:cNvSpPr>
          <p:nvPr>
            <p:ph type="sldNum" sz="quarter" idx="5"/>
          </p:nvPr>
        </p:nvSpPr>
        <p:spPr/>
        <p:txBody>
          <a:bodyPr/>
          <a:lstStyle/>
          <a:p>
            <a:pPr rtl="0"/>
            <a:fld id="{E7CCE34D-CFF1-4FFE-815B-D050E7ED2DFD}" type="slidenum">
              <a:rPr lang="en-GB" smtClean="0"/>
              <a:t>10</a:t>
            </a:fld>
            <a:endParaRPr lang="en-GB"/>
          </a:p>
        </p:txBody>
      </p:sp>
    </p:spTree>
    <p:extLst>
      <p:ext uri="{BB962C8B-B14F-4D97-AF65-F5344CB8AC3E}">
        <p14:creationId xmlns:p14="http://schemas.microsoft.com/office/powerpoint/2010/main" val="26164985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7C105C1F-E929-74F9-4CC7-9894D4093E9B}"/>
              </a:ext>
            </a:extLst>
          </p:cNvPr>
          <p:cNvSpPr>
            <a:spLocks noGrp="1"/>
          </p:cNvSpPr>
          <p:nvPr>
            <p:ph type="body" idx="1"/>
          </p:nvPr>
        </p:nvSpPr>
        <p:spPr/>
        <p:txBody>
          <a:bodyPr/>
          <a:lstStyle/>
          <a:p>
            <a:pPr>
              <a:lnSpc>
                <a:spcPct val="107000"/>
              </a:lnSpc>
              <a:spcAft>
                <a:spcPts val="845"/>
              </a:spcAft>
            </a:pPr>
            <a:r>
              <a:rPr lang="en-GB" sz="1900" dirty="0">
                <a:latin typeface="Calibri" panose="020F0502020204030204" pitchFamily="34" charset="0"/>
                <a:ea typeface="Calibri" panose="020F0502020204030204" pitchFamily="34" charset="0"/>
                <a:cs typeface="Times New Roman" panose="02020603050405020304" pitchFamily="18" charset="0"/>
              </a:rPr>
              <a:t>The police force is considered to operate with a formal hierarchy, according to </a:t>
            </a:r>
            <a:r>
              <a:rPr lang="en-GB" sz="1900" b="0" dirty="0">
                <a:solidFill>
                  <a:srgbClr val="FF0000"/>
                </a:solidFill>
                <a:latin typeface="Calibri" panose="020F0502020204030204" pitchFamily="34" charset="0"/>
                <a:ea typeface="Calibri" panose="020F0502020204030204" pitchFamily="34" charset="0"/>
                <a:cs typeface="Times New Roman" panose="02020603050405020304" pitchFamily="18" charset="0"/>
              </a:rPr>
              <a:t>Mullins, (2010), </a:t>
            </a:r>
            <a:r>
              <a:rPr lang="en-GB" sz="1900" dirty="0">
                <a:latin typeface="Calibri" panose="020F0502020204030204" pitchFamily="34" charset="0"/>
                <a:ea typeface="Calibri" panose="020F0502020204030204" pitchFamily="34" charset="0"/>
                <a:cs typeface="Times New Roman" panose="02020603050405020304" pitchFamily="18" charset="0"/>
              </a:rPr>
              <a:t>with a ‘line’ relationship format, early literature determined great importance of co-ordination and command and control, the structure often following the militaristic format. </a:t>
            </a:r>
          </a:p>
          <a:p>
            <a:pPr>
              <a:lnSpc>
                <a:spcPct val="107000"/>
              </a:lnSpc>
              <a:spcAft>
                <a:spcPts val="845"/>
              </a:spcAft>
            </a:pPr>
            <a:endParaRPr lang="en-GB" sz="19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45"/>
              </a:spcAft>
            </a:pPr>
            <a:r>
              <a:rPr lang="en-GB" sz="1900" dirty="0">
                <a:latin typeface="Calibri" panose="020F0502020204030204" pitchFamily="34" charset="0"/>
                <a:ea typeface="Calibri" panose="020F0502020204030204" pitchFamily="34" charset="0"/>
                <a:cs typeface="Times New Roman" panose="02020603050405020304" pitchFamily="18" charset="0"/>
              </a:rPr>
              <a:t>The structure would be considered centralised and according to </a:t>
            </a:r>
            <a:r>
              <a:rPr lang="en-GB" sz="1900" dirty="0">
                <a:solidFill>
                  <a:srgbClr val="FF0000"/>
                </a:solidFill>
                <a:latin typeface="Calibri" panose="020F0502020204030204" pitchFamily="34" charset="0"/>
                <a:ea typeface="Calibri" panose="020F0502020204030204" pitchFamily="34" charset="0"/>
                <a:cs typeface="Times New Roman" panose="02020603050405020304" pitchFamily="18" charset="0"/>
              </a:rPr>
              <a:t>Mullins</a:t>
            </a:r>
            <a:r>
              <a:rPr lang="en-GB" sz="1900" dirty="0">
                <a:latin typeface="Calibri" panose="020F0502020204030204" pitchFamily="34" charset="0"/>
                <a:ea typeface="Calibri" panose="020F0502020204030204" pitchFamily="34" charset="0"/>
                <a:cs typeface="Times New Roman" panose="02020603050405020304" pitchFamily="18" charset="0"/>
              </a:rPr>
              <a:t> has advantages of operating common policies across the entire workforce much easier, together with a consistent strategy throughout the organisation. </a:t>
            </a:r>
          </a:p>
          <a:p>
            <a:pPr>
              <a:lnSpc>
                <a:spcPct val="107000"/>
              </a:lnSpc>
              <a:spcAft>
                <a:spcPts val="845"/>
              </a:spcAft>
            </a:pPr>
            <a:endParaRPr lang="en-GB" sz="19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45"/>
              </a:spcAft>
            </a:pPr>
            <a:r>
              <a:rPr lang="en-GB" sz="1900" dirty="0">
                <a:latin typeface="Calibri" panose="020F0502020204030204" pitchFamily="34" charset="0"/>
                <a:ea typeface="Calibri" panose="020F0502020204030204" pitchFamily="34" charset="0"/>
                <a:cs typeface="Times New Roman" panose="02020603050405020304" pitchFamily="18" charset="0"/>
              </a:rPr>
              <a:t>However, this structure is considered Bureaucratic.  According to </a:t>
            </a:r>
            <a:r>
              <a:rPr lang="en-GB" sz="1900" b="0" dirty="0">
                <a:latin typeface="Calibri" panose="020F0502020204030204" pitchFamily="34" charset="0"/>
                <a:ea typeface="Calibri" panose="020F0502020204030204" pitchFamily="34" charset="0"/>
                <a:cs typeface="Times New Roman" panose="02020603050405020304" pitchFamily="18" charset="0"/>
              </a:rPr>
              <a:t>Weber (1958) </a:t>
            </a:r>
            <a:r>
              <a:rPr lang="en-GB" sz="1900" dirty="0">
                <a:latin typeface="Calibri" panose="020F0502020204030204" pitchFamily="34" charset="0"/>
                <a:ea typeface="Calibri" panose="020F0502020204030204" pitchFamily="34" charset="0"/>
                <a:cs typeface="Times New Roman" panose="02020603050405020304" pitchFamily="18" charset="0"/>
              </a:rPr>
              <a:t>this bureaucracy is associated with precision and accuracy. However, </a:t>
            </a:r>
            <a:r>
              <a:rPr lang="en-GB" sz="1900" b="0" dirty="0">
                <a:latin typeface="Calibri" panose="020F0502020204030204" pitchFamily="34" charset="0"/>
                <a:ea typeface="Calibri" panose="020F0502020204030204" pitchFamily="34" charset="0"/>
                <a:cs typeface="Times New Roman" panose="02020603050405020304" pitchFamily="18" charset="0"/>
              </a:rPr>
              <a:t>Heckscher</a:t>
            </a:r>
            <a:r>
              <a:rPr lang="en-GB" sz="1900" b="1" dirty="0">
                <a:latin typeface="Calibri" panose="020F0502020204030204" pitchFamily="34" charset="0"/>
                <a:ea typeface="Calibri" panose="020F0502020204030204" pitchFamily="34" charset="0"/>
                <a:cs typeface="Times New Roman" panose="02020603050405020304" pitchFamily="18" charset="0"/>
              </a:rPr>
              <a:t> </a:t>
            </a:r>
            <a:r>
              <a:rPr lang="en-GB" sz="1900" b="0" dirty="0">
                <a:latin typeface="Calibri" panose="020F0502020204030204" pitchFamily="34" charset="0"/>
                <a:ea typeface="Calibri" panose="020F0502020204030204" pitchFamily="34" charset="0"/>
                <a:cs typeface="Times New Roman" panose="02020603050405020304" pitchFamily="18" charset="0"/>
              </a:rPr>
              <a:t>(1994) </a:t>
            </a:r>
            <a:r>
              <a:rPr lang="en-GB" sz="1900" dirty="0">
                <a:latin typeface="Calibri" panose="020F0502020204030204" pitchFamily="34" charset="0"/>
                <a:ea typeface="Calibri" panose="020F0502020204030204" pitchFamily="34" charset="0"/>
                <a:cs typeface="Times New Roman" panose="02020603050405020304" pitchFamily="18" charset="0"/>
              </a:rPr>
              <a:t>suggest that bureaucracy impacts on environmental agility and flexibility resulting in poor innovation. </a:t>
            </a:r>
          </a:p>
          <a:p>
            <a:pPr>
              <a:lnSpc>
                <a:spcPct val="107000"/>
              </a:lnSpc>
              <a:spcAft>
                <a:spcPts val="845"/>
              </a:spcAft>
            </a:pPr>
            <a:r>
              <a:rPr lang="en-GB" sz="1900" dirty="0">
                <a:latin typeface="Calibri" panose="020F0502020204030204" pitchFamily="34" charset="0"/>
                <a:ea typeface="Calibri" panose="020F0502020204030204" pitchFamily="34" charset="0"/>
                <a:cs typeface="Times New Roman" panose="02020603050405020304" pitchFamily="18" charset="0"/>
              </a:rPr>
              <a:t>As a traditional structure, this is also classed as a mechanistic organisation, a logical collection of departments and functions, organised to reduce duplication of tasks. This is different to the Organic organisation structure where concentration is upon its horizontal processes, eradicating boundaries between functions, reliant on fluidity and agility</a:t>
            </a:r>
            <a:r>
              <a:rPr lang="en-GB" sz="1900" b="1" dirty="0">
                <a:latin typeface="Calibri" panose="020F0502020204030204" pitchFamily="34" charset="0"/>
                <a:ea typeface="Calibri" panose="020F0502020204030204" pitchFamily="34" charset="0"/>
                <a:cs typeface="Times New Roman" panose="02020603050405020304" pitchFamily="18" charset="0"/>
              </a:rPr>
              <a:t> </a:t>
            </a:r>
            <a:r>
              <a:rPr lang="en-GB" sz="1900" b="0" dirty="0">
                <a:latin typeface="Calibri" panose="020F0502020204030204" pitchFamily="34" charset="0"/>
                <a:ea typeface="Calibri" panose="020F0502020204030204" pitchFamily="34" charset="0"/>
                <a:cs typeface="Times New Roman" panose="02020603050405020304" pitchFamily="18" charset="0"/>
              </a:rPr>
              <a:t>Armstrong (2023) </a:t>
            </a:r>
            <a:r>
              <a:rPr lang="en-GB" sz="1900" dirty="0">
                <a:latin typeface="Calibri" panose="020F0502020204030204" pitchFamily="34" charset="0"/>
                <a:ea typeface="Calibri" panose="020F0502020204030204" pitchFamily="34" charset="0"/>
                <a:cs typeface="Times New Roman" panose="02020603050405020304" pitchFamily="18" charset="0"/>
              </a:rPr>
              <a:t>Post-bureaucratic structures are now seen differently from </a:t>
            </a:r>
            <a:r>
              <a:rPr lang="en-GB" sz="1900" b="0" dirty="0">
                <a:latin typeface="Calibri" panose="020F0502020204030204" pitchFamily="34" charset="0"/>
                <a:ea typeface="Calibri" panose="020F0502020204030204" pitchFamily="34" charset="0"/>
                <a:cs typeface="Times New Roman" panose="02020603050405020304" pitchFamily="18" charset="0"/>
              </a:rPr>
              <a:t>Weber’s </a:t>
            </a:r>
            <a:r>
              <a:rPr lang="en-GB" sz="1900" dirty="0">
                <a:latin typeface="Calibri" panose="020F0502020204030204" pitchFamily="34" charset="0"/>
                <a:ea typeface="Calibri" panose="020F0502020204030204" pitchFamily="34" charset="0"/>
                <a:cs typeface="Times New Roman" panose="02020603050405020304" pitchFamily="18" charset="0"/>
              </a:rPr>
              <a:t>favourable bureaucracy structures, focused on diversity of skill and knowledge, greater informal standardisation of decisions and formation of workplace relationship and network structures according to </a:t>
            </a:r>
            <a:r>
              <a:rPr lang="en-GB" sz="1900" b="0" dirty="0">
                <a:latin typeface="Calibri" panose="020F0502020204030204" pitchFamily="34" charset="0"/>
                <a:ea typeface="Calibri" panose="020F0502020204030204" pitchFamily="34" charset="0"/>
                <a:cs typeface="Times New Roman" panose="02020603050405020304" pitchFamily="18" charset="0"/>
              </a:rPr>
              <a:t>Dischner (2015). </a:t>
            </a:r>
            <a:r>
              <a:rPr lang="en-GB" sz="1900" dirty="0">
                <a:latin typeface="Calibri" panose="020F0502020204030204" pitchFamily="34" charset="0"/>
                <a:ea typeface="Calibri" panose="020F0502020204030204" pitchFamily="34" charset="0"/>
                <a:cs typeface="Times New Roman" panose="02020603050405020304" pitchFamily="18" charset="0"/>
              </a:rPr>
              <a:t>The context of police bureaucracy and inefficiency are captured by </a:t>
            </a:r>
            <a:r>
              <a:rPr lang="en-GB" sz="1900" b="0" dirty="0">
                <a:latin typeface="Calibri" panose="020F0502020204030204" pitchFamily="34" charset="0"/>
                <a:ea typeface="Calibri" panose="020F0502020204030204" pitchFamily="34" charset="0"/>
                <a:cs typeface="Times New Roman" panose="02020603050405020304" pitchFamily="18" charset="0"/>
              </a:rPr>
              <a:t>Davis &amp; Silvestri (2020) </a:t>
            </a:r>
            <a:r>
              <a:rPr lang="en-GB" sz="1900" dirty="0">
                <a:latin typeface="Calibri" panose="020F0502020204030204" pitchFamily="34" charset="0"/>
                <a:ea typeface="Calibri" panose="020F0502020204030204" pitchFamily="34" charset="0"/>
                <a:cs typeface="Times New Roman" panose="02020603050405020304" pitchFamily="18" charset="0"/>
              </a:rPr>
              <a:t>who cites </a:t>
            </a:r>
            <a:r>
              <a:rPr lang="en-GB" sz="1900" b="0" dirty="0">
                <a:latin typeface="Calibri" panose="020F0502020204030204" pitchFamily="34" charset="0"/>
                <a:ea typeface="Calibri" panose="020F0502020204030204" pitchFamily="34" charset="0"/>
                <a:cs typeface="Times New Roman" panose="02020603050405020304" pitchFamily="18" charset="0"/>
              </a:rPr>
              <a:t>Herrington and Colvin (2016) </a:t>
            </a:r>
            <a:r>
              <a:rPr lang="en-GB" sz="1900" dirty="0">
                <a:latin typeface="Calibri" panose="020F0502020204030204" pitchFamily="34" charset="0"/>
                <a:ea typeface="Calibri" panose="020F0502020204030204" pitchFamily="34" charset="0"/>
                <a:cs typeface="Times New Roman" panose="02020603050405020304" pitchFamily="18" charset="0"/>
              </a:rPr>
              <a:t>concerning the impact of hierarchy. The organised line structure of rank provides challenges to innovation, participatory and collaborative pathways to leadership. </a:t>
            </a:r>
          </a:p>
          <a:p>
            <a:pPr>
              <a:lnSpc>
                <a:spcPct val="107000"/>
              </a:lnSpc>
              <a:spcAft>
                <a:spcPts val="845"/>
              </a:spcAft>
            </a:pPr>
            <a:endParaRPr lang="en-GB" sz="19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45"/>
              </a:spcAft>
            </a:pPr>
            <a:r>
              <a:rPr lang="en-GB" sz="1900" dirty="0">
                <a:latin typeface="Calibri" panose="020F0502020204030204" pitchFamily="34" charset="0"/>
                <a:ea typeface="Calibri" panose="020F0502020204030204" pitchFamily="34" charset="0"/>
                <a:cs typeface="Times New Roman" panose="02020603050405020304" pitchFamily="18" charset="0"/>
              </a:rPr>
              <a:t>The College of Policing recognised this fact suggesting the rigidity of the organisation structure can hamper decision making and create difficulties in communication. College of Policing (2015).   The CoP have advocated a flattening of the structures that reflect private business setups. These changes are suggested to bring about agility, with a clearer transition for decision making. The greater the levels of structure in an organisation, the greater the risk of stifling communication and teamwork,  leading to ineffective overlap and wastage. There should be an aim to reduce the number of layers according to</a:t>
            </a:r>
            <a:r>
              <a:rPr lang="en-GB" sz="1900" b="1" dirty="0">
                <a:latin typeface="Calibri" panose="020F0502020204030204" pitchFamily="34" charset="0"/>
                <a:ea typeface="Calibri" panose="020F0502020204030204" pitchFamily="34" charset="0"/>
                <a:cs typeface="Times New Roman" panose="02020603050405020304" pitchFamily="18" charset="0"/>
              </a:rPr>
              <a:t> </a:t>
            </a:r>
            <a:r>
              <a:rPr lang="en-GB" sz="1900" b="0" dirty="0">
                <a:latin typeface="Calibri" panose="020F0502020204030204" pitchFamily="34" charset="0"/>
                <a:ea typeface="Calibri" panose="020F0502020204030204" pitchFamily="34" charset="0"/>
                <a:cs typeface="Times New Roman" panose="02020603050405020304" pitchFamily="18" charset="0"/>
              </a:rPr>
              <a:t>Armstrong (2023). </a:t>
            </a:r>
          </a:p>
          <a:p>
            <a:pPr>
              <a:lnSpc>
                <a:spcPct val="107000"/>
              </a:lnSpc>
              <a:spcAft>
                <a:spcPts val="845"/>
              </a:spcAft>
            </a:pPr>
            <a:endParaRPr lang="en-GB" sz="19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45"/>
              </a:spcAft>
            </a:pPr>
            <a:r>
              <a:rPr lang="en-GB" sz="1900" dirty="0">
                <a:latin typeface="Calibri" panose="020F0502020204030204" pitchFamily="34" charset="0"/>
                <a:ea typeface="Calibri" panose="020F0502020204030204" pitchFamily="34" charset="0"/>
                <a:cs typeface="Times New Roman" panose="02020603050405020304" pitchFamily="18" charset="0"/>
              </a:rPr>
              <a:t>To implement Recommendation One – The key consideration will be to adopt a format that can used to follow through the different aspects of configuration.  Whilst considering the fundamental arrangement of </a:t>
            </a:r>
            <a:r>
              <a:rPr lang="en-GB" sz="1900" b="0" dirty="0">
                <a:latin typeface="Calibri" panose="020F0502020204030204" pitchFamily="34" charset="0"/>
                <a:ea typeface="Calibri" panose="020F0502020204030204" pitchFamily="34" charset="0"/>
                <a:cs typeface="Times New Roman" panose="02020603050405020304" pitchFamily="18" charset="0"/>
              </a:rPr>
              <a:t>Strategy, structure and systems</a:t>
            </a:r>
            <a:r>
              <a:rPr lang="en-GB" sz="1900" dirty="0">
                <a:latin typeface="Calibri" panose="020F0502020204030204" pitchFamily="34" charset="0"/>
                <a:ea typeface="Calibri" panose="020F0502020204030204" pitchFamily="34" charset="0"/>
                <a:cs typeface="Times New Roman" panose="02020603050405020304" pitchFamily="18" charset="0"/>
              </a:rPr>
              <a:t> to accommodate an AI effective organisation, the use of the McKinsey 7s model will frame</a:t>
            </a:r>
            <a:r>
              <a:rPr lang="en-GB" sz="1900" b="1" dirty="0">
                <a:latin typeface="Calibri" panose="020F0502020204030204" pitchFamily="34" charset="0"/>
                <a:ea typeface="Calibri" panose="020F0502020204030204" pitchFamily="34" charset="0"/>
                <a:cs typeface="Times New Roman" panose="02020603050405020304" pitchFamily="18" charset="0"/>
              </a:rPr>
              <a:t> </a:t>
            </a:r>
            <a:r>
              <a:rPr lang="en-GB" sz="1900" dirty="0">
                <a:latin typeface="Calibri" panose="020F0502020204030204" pitchFamily="34" charset="0"/>
                <a:ea typeface="Calibri" panose="020F0502020204030204" pitchFamily="34" charset="0"/>
                <a:cs typeface="Times New Roman" panose="02020603050405020304" pitchFamily="18" charset="0"/>
              </a:rPr>
              <a:t>how </a:t>
            </a:r>
            <a:r>
              <a:rPr lang="en-GB" sz="1900" b="0" dirty="0">
                <a:latin typeface="Calibri" panose="020F0502020204030204" pitchFamily="34" charset="0"/>
                <a:ea typeface="Calibri" panose="020F0502020204030204" pitchFamily="34" charset="0"/>
                <a:cs typeface="Times New Roman" panose="02020603050405020304" pitchFamily="18" charset="0"/>
              </a:rPr>
              <a:t>Style, Skills</a:t>
            </a:r>
            <a:r>
              <a:rPr lang="en-GB" sz="1900" dirty="0">
                <a:latin typeface="Calibri" panose="020F0502020204030204" pitchFamily="34" charset="0"/>
                <a:ea typeface="Calibri" panose="020F0502020204030204" pitchFamily="34" charset="0"/>
                <a:cs typeface="Times New Roman" panose="02020603050405020304" pitchFamily="18" charset="0"/>
              </a:rPr>
              <a:t>, and </a:t>
            </a:r>
            <a:r>
              <a:rPr lang="en-GB" sz="1900" b="0" dirty="0">
                <a:latin typeface="Calibri" panose="020F0502020204030204" pitchFamily="34" charset="0"/>
                <a:ea typeface="Calibri" panose="020F0502020204030204" pitchFamily="34" charset="0"/>
                <a:cs typeface="Times New Roman" panose="02020603050405020304" pitchFamily="18" charset="0"/>
              </a:rPr>
              <a:t>staff</a:t>
            </a:r>
            <a:r>
              <a:rPr lang="en-GB" sz="1900" dirty="0">
                <a:latin typeface="Calibri" panose="020F0502020204030204" pitchFamily="34" charset="0"/>
                <a:ea typeface="Calibri" panose="020F0502020204030204" pitchFamily="34" charset="0"/>
                <a:cs typeface="Times New Roman" panose="02020603050405020304" pitchFamily="18" charset="0"/>
              </a:rPr>
              <a:t> are included to promote greater effectiveness according to </a:t>
            </a:r>
            <a:r>
              <a:rPr lang="en-GB" sz="1900" b="0" dirty="0">
                <a:latin typeface="Calibri" panose="020F0502020204030204" pitchFamily="34" charset="0"/>
                <a:ea typeface="Calibri" panose="020F0502020204030204" pitchFamily="34" charset="0"/>
                <a:cs typeface="Times New Roman" panose="02020603050405020304" pitchFamily="18" charset="0"/>
              </a:rPr>
              <a:t>Whittington (2020).</a:t>
            </a:r>
          </a:p>
          <a:p>
            <a:pPr>
              <a:lnSpc>
                <a:spcPct val="107000"/>
              </a:lnSpc>
              <a:spcAft>
                <a:spcPts val="845"/>
              </a:spcAft>
            </a:pPr>
            <a:r>
              <a:rPr lang="en-GB" sz="1900" dirty="0">
                <a:latin typeface="Calibri" panose="020F0502020204030204" pitchFamily="34" charset="0"/>
                <a:ea typeface="Calibri" panose="020F0502020204030204" pitchFamily="34" charset="0"/>
                <a:cs typeface="Times New Roman" panose="02020603050405020304" pitchFamily="18" charset="0"/>
              </a:rPr>
              <a:t>This recommendation is primarily focused on adaption of organisational structure.</a:t>
            </a:r>
          </a:p>
          <a:p>
            <a:pPr>
              <a:lnSpc>
                <a:spcPct val="107000"/>
              </a:lnSpc>
              <a:spcAft>
                <a:spcPts val="845"/>
              </a:spcAft>
            </a:pPr>
            <a:endParaRPr lang="en-GB" sz="1900" dirty="0">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0243169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4F772786-C479-E0A0-303E-5E57E1C30036}"/>
              </a:ext>
            </a:extLst>
          </p:cNvPr>
          <p:cNvSpPr>
            <a:spLocks noGrp="1"/>
          </p:cNvSpPr>
          <p:nvPr>
            <p:ph type="body" idx="1"/>
          </p:nvPr>
        </p:nvSpPr>
        <p:spPr/>
        <p:txBody>
          <a:bodyPr/>
          <a:lstStyle/>
          <a:p>
            <a:pPr defTabSz="966155">
              <a:defRPr/>
            </a:pPr>
            <a:r>
              <a:rPr lang="en-GB" sz="1900" dirty="0">
                <a:latin typeface="Calibri" panose="020F0502020204030204" pitchFamily="34" charset="0"/>
                <a:ea typeface="Calibri" panose="020F0502020204030204" pitchFamily="34" charset="0"/>
                <a:cs typeface="Times New Roman" panose="02020603050405020304" pitchFamily="18" charset="0"/>
              </a:rPr>
              <a:t>According to</a:t>
            </a:r>
            <a:r>
              <a:rPr lang="en-GB" sz="1900" b="1" dirty="0">
                <a:latin typeface="Calibri" panose="020F0502020204030204" pitchFamily="34" charset="0"/>
                <a:ea typeface="Calibri" panose="020F0502020204030204" pitchFamily="34" charset="0"/>
                <a:cs typeface="Times New Roman" panose="02020603050405020304" pitchFamily="18" charset="0"/>
              </a:rPr>
              <a:t> </a:t>
            </a:r>
            <a:r>
              <a:rPr lang="en-GB" sz="1900" b="0" dirty="0">
                <a:latin typeface="Calibri" panose="020F0502020204030204" pitchFamily="34" charset="0"/>
                <a:ea typeface="Calibri" panose="020F0502020204030204" pitchFamily="34" charset="0"/>
                <a:cs typeface="Times New Roman" panose="02020603050405020304" pitchFamily="18" charset="0"/>
              </a:rPr>
              <a:t>Strategic management insight (2025) </a:t>
            </a:r>
            <a:r>
              <a:rPr lang="en-GB" sz="1900" dirty="0">
                <a:latin typeface="Calibri" panose="020F0502020204030204" pitchFamily="34" charset="0"/>
                <a:ea typeface="Calibri" panose="020F0502020204030204" pitchFamily="34" charset="0"/>
                <a:cs typeface="Times New Roman" panose="02020603050405020304" pitchFamily="18" charset="0"/>
              </a:rPr>
              <a:t>there is an emphasis on softer skills within the Hurman resources contingent rather than total focus on tangibles such as infrastructure, equipment and capital. It helps demonstrate the shared values between all elements to achieve efficiency and effectiveness in the organisation. This is further highlighted by </a:t>
            </a:r>
            <a:r>
              <a:rPr lang="en-GB" sz="1900" b="0" dirty="0">
                <a:latin typeface="Calibri" panose="020F0502020204030204" pitchFamily="34" charset="0"/>
                <a:ea typeface="Calibri" panose="020F0502020204030204" pitchFamily="34" charset="0"/>
                <a:cs typeface="Times New Roman" panose="02020603050405020304" pitchFamily="18" charset="0"/>
              </a:rPr>
              <a:t>Whittington (2020) </a:t>
            </a:r>
            <a:r>
              <a:rPr lang="en-GB" sz="1900" dirty="0">
                <a:latin typeface="Calibri" panose="020F0502020204030204" pitchFamily="34" charset="0"/>
                <a:ea typeface="Calibri" panose="020F0502020204030204" pitchFamily="34" charset="0"/>
                <a:cs typeface="Times New Roman" panose="02020603050405020304" pitchFamily="18" charset="0"/>
              </a:rPr>
              <a:t>who suggests that all the elements should be in a configuration for the best outcomes, and this is not just about structure alone. </a:t>
            </a:r>
          </a:p>
          <a:p>
            <a:pPr defTabSz="966155">
              <a:defRPr/>
            </a:pPr>
            <a:endParaRPr lang="en-GB" sz="1900" dirty="0">
              <a:latin typeface="Calibri" panose="020F0502020204030204" pitchFamily="34" charset="0"/>
              <a:ea typeface="Calibri" panose="020F0502020204030204" pitchFamily="34" charset="0"/>
              <a:cs typeface="Times New Roman" panose="02020603050405020304" pitchFamily="18" charset="0"/>
            </a:endParaRPr>
          </a:p>
          <a:p>
            <a:r>
              <a:rPr lang="en-GB" dirty="0"/>
              <a:t>The 7s structure is also a structure that if not cognisant of all areas, changes in only a few may create inflexibility and performance decline, ensuring transition and adoption of all elements is important according to </a:t>
            </a:r>
            <a:r>
              <a:rPr lang="en-GB" b="0" dirty="0"/>
              <a:t>Whittington (2020).</a:t>
            </a:r>
          </a:p>
        </p:txBody>
      </p:sp>
    </p:spTree>
    <p:extLst>
      <p:ext uri="{BB962C8B-B14F-4D97-AF65-F5344CB8AC3E}">
        <p14:creationId xmlns:p14="http://schemas.microsoft.com/office/powerpoint/2010/main" val="16093900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45"/>
              </a:spcAft>
            </a:pPr>
            <a:r>
              <a:rPr lang="en-GB" sz="1300" dirty="0">
                <a:latin typeface="Calibri" panose="020F0502020204030204" pitchFamily="34" charset="0"/>
                <a:ea typeface="Calibri" panose="020F0502020204030204" pitchFamily="34" charset="0"/>
                <a:cs typeface="Times New Roman" panose="02020603050405020304" pitchFamily="18" charset="0"/>
              </a:rPr>
              <a:t>The factors of the matrix organisation is that this is a temporary setup, and it does not replace the main organisational structure or hierarchy.  However, the Matrix is now able to focus and concentrate important aspects of project delivery for Artificial Intelligence within the organisation.  Therefore, in line with contingency theory, </a:t>
            </a:r>
            <a:r>
              <a:rPr lang="en-GB" sz="1300" b="0" dirty="0">
                <a:latin typeface="Calibri" panose="020F0502020204030204" pitchFamily="34" charset="0"/>
                <a:ea typeface="Calibri" panose="020F0502020204030204" pitchFamily="34" charset="0"/>
                <a:cs typeface="Times New Roman" panose="02020603050405020304" pitchFamily="18" charset="0"/>
              </a:rPr>
              <a:t>Lawrence and Lorsch(1969)</a:t>
            </a:r>
            <a:r>
              <a:rPr lang="en-GB" sz="1300" dirty="0">
                <a:latin typeface="Calibri" panose="020F0502020204030204" pitchFamily="34" charset="0"/>
                <a:ea typeface="Calibri" panose="020F0502020204030204" pitchFamily="34" charset="0"/>
                <a:cs typeface="Times New Roman" panose="02020603050405020304" pitchFamily="18" charset="0"/>
              </a:rPr>
              <a:t> suggest there is no perfect structure, and importance should be given to best fit in line with circumstances and context of the organisation. </a:t>
            </a:r>
          </a:p>
          <a:p>
            <a:pPr>
              <a:lnSpc>
                <a:spcPct val="107000"/>
              </a:lnSpc>
              <a:spcAft>
                <a:spcPts val="845"/>
              </a:spcAft>
            </a:pPr>
            <a:r>
              <a:rPr lang="en-GB" sz="1300" dirty="0">
                <a:latin typeface="Calibri" panose="020F0502020204030204" pitchFamily="34" charset="0"/>
                <a:ea typeface="Calibri" panose="020F0502020204030204" pitchFamily="34" charset="0"/>
                <a:cs typeface="Times New Roman" panose="02020603050405020304" pitchFamily="18" charset="0"/>
              </a:rPr>
              <a:t>The Matrix design is considered a move to an Organic structure.  </a:t>
            </a:r>
            <a:r>
              <a:rPr lang="en-GB" sz="1300" b="0" dirty="0">
                <a:latin typeface="Calibri" panose="020F0502020204030204" pitchFamily="34" charset="0"/>
                <a:ea typeface="Calibri" panose="020F0502020204030204" pitchFamily="34" charset="0"/>
                <a:cs typeface="Times New Roman" panose="02020603050405020304" pitchFamily="18" charset="0"/>
              </a:rPr>
              <a:t>Armstrong (2023) </a:t>
            </a:r>
            <a:r>
              <a:rPr lang="en-GB" sz="1300" dirty="0">
                <a:latin typeface="Calibri" panose="020F0502020204030204" pitchFamily="34" charset="0"/>
                <a:ea typeface="Calibri" panose="020F0502020204030204" pitchFamily="34" charset="0"/>
                <a:cs typeface="Times New Roman" panose="02020603050405020304" pitchFamily="18" charset="0"/>
              </a:rPr>
              <a:t>describes these exist with multidisciplinary teams that are positioned to achieve specific project tasks, the personnel being responsible to the function’s leadership. In this case they will focus upon the aspects of AI adoption and readying the organisations workforce.  The concentration of effort according to </a:t>
            </a:r>
            <a:r>
              <a:rPr lang="en-GB" sz="1300" b="0" dirty="0">
                <a:latin typeface="Calibri" panose="020F0502020204030204" pitchFamily="34" charset="0"/>
                <a:ea typeface="Calibri" panose="020F0502020204030204" pitchFamily="34" charset="0"/>
                <a:cs typeface="Times New Roman" panose="02020603050405020304" pitchFamily="18" charset="0"/>
              </a:rPr>
              <a:t>Ghoshal and Bartlett (1995)</a:t>
            </a:r>
            <a:r>
              <a:rPr lang="en-GB" sz="1300" dirty="0">
                <a:latin typeface="Calibri" panose="020F0502020204030204" pitchFamily="34" charset="0"/>
                <a:ea typeface="Calibri" panose="020F0502020204030204" pitchFamily="34" charset="0"/>
                <a:cs typeface="Times New Roman" panose="02020603050405020304" pitchFamily="18" charset="0"/>
              </a:rPr>
              <a:t> is focus on working horizontally in collaboration with other functions and partners rather than on vertical tasks of the function unit. This would also require a different approach in Leadership style by its leadership team.</a:t>
            </a:r>
          </a:p>
          <a:p>
            <a:endParaRPr lang="en-GB" dirty="0"/>
          </a:p>
        </p:txBody>
      </p:sp>
      <p:sp>
        <p:nvSpPr>
          <p:cNvPr id="4" name="Date Placeholder 3"/>
          <p:cNvSpPr>
            <a:spLocks noGrp="1"/>
          </p:cNvSpPr>
          <p:nvPr>
            <p:ph type="dt" idx="1"/>
          </p:nvPr>
        </p:nvSpPr>
        <p:spPr/>
        <p:txBody>
          <a:bodyPr/>
          <a:lstStyle/>
          <a:p>
            <a:pPr rtl="0"/>
            <a:fld id="{BF695629-D1D6-472E-AD8D-B841B09640C4}" type="datetime1">
              <a:rPr lang="en-GB" smtClean="0"/>
              <a:t>01/04/2025</a:t>
            </a:fld>
            <a:endParaRPr lang="en-GB"/>
          </a:p>
        </p:txBody>
      </p:sp>
      <p:sp>
        <p:nvSpPr>
          <p:cNvPr id="5" name="Slide Number Placeholder 4"/>
          <p:cNvSpPr>
            <a:spLocks noGrp="1"/>
          </p:cNvSpPr>
          <p:nvPr>
            <p:ph type="sldNum" sz="quarter" idx="5"/>
          </p:nvPr>
        </p:nvSpPr>
        <p:spPr/>
        <p:txBody>
          <a:bodyPr/>
          <a:lstStyle/>
          <a:p>
            <a:pPr rtl="0"/>
            <a:fld id="{E7CCE34D-CFF1-4FFE-815B-D050E7ED2DFD}" type="slidenum">
              <a:rPr lang="en-GB" smtClean="0"/>
              <a:t>13</a:t>
            </a:fld>
            <a:endParaRPr lang="en-GB"/>
          </a:p>
        </p:txBody>
      </p:sp>
    </p:spTree>
    <p:extLst>
      <p:ext uri="{BB962C8B-B14F-4D97-AF65-F5344CB8AC3E}">
        <p14:creationId xmlns:p14="http://schemas.microsoft.com/office/powerpoint/2010/main" val="31123243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45"/>
              </a:spcAft>
            </a:pPr>
            <a:r>
              <a:rPr lang="en-GB" sz="1900" dirty="0">
                <a:latin typeface="Calibri" panose="020F0502020204030204" pitchFamily="34" charset="0"/>
                <a:ea typeface="Calibri" panose="020F0502020204030204" pitchFamily="34" charset="0"/>
                <a:cs typeface="Times New Roman" panose="02020603050405020304" pitchFamily="18" charset="0"/>
              </a:rPr>
              <a:t>One example of a successful  Matrix structure, is that of </a:t>
            </a:r>
            <a:r>
              <a:rPr lang="en-GB" sz="1900" b="0" dirty="0">
                <a:latin typeface="Calibri" panose="020F0502020204030204" pitchFamily="34" charset="0"/>
                <a:ea typeface="Calibri" panose="020F0502020204030204" pitchFamily="34" charset="0"/>
                <a:cs typeface="Times New Roman" panose="02020603050405020304" pitchFamily="18" charset="0"/>
              </a:rPr>
              <a:t>Spotify.</a:t>
            </a:r>
          </a:p>
          <a:p>
            <a:pPr>
              <a:lnSpc>
                <a:spcPct val="107000"/>
              </a:lnSpc>
              <a:spcAft>
                <a:spcPts val="845"/>
              </a:spcAft>
            </a:pPr>
            <a:r>
              <a:rPr lang="en-GB" sz="1900" dirty="0">
                <a:latin typeface="Calibri" panose="020F0502020204030204" pitchFamily="34" charset="0"/>
                <a:ea typeface="Calibri" panose="020F0502020204030204" pitchFamily="34" charset="0"/>
                <a:cs typeface="Times New Roman" panose="02020603050405020304" pitchFamily="18" charset="0"/>
              </a:rPr>
              <a:t>According to </a:t>
            </a:r>
            <a:r>
              <a:rPr lang="en-GB" sz="1900" b="0" dirty="0">
                <a:latin typeface="Calibri" panose="020F0502020204030204" pitchFamily="34" charset="0"/>
                <a:ea typeface="Calibri" panose="020F0502020204030204" pitchFamily="34" charset="0"/>
                <a:cs typeface="Times New Roman" panose="02020603050405020304" pitchFamily="18" charset="0"/>
              </a:rPr>
              <a:t>Atlassian (2025) and tcgeni (2025) t</a:t>
            </a:r>
            <a:r>
              <a:rPr lang="en-GB" sz="1900" dirty="0">
                <a:latin typeface="Calibri" panose="020F0502020204030204" pitchFamily="34" charset="0"/>
                <a:ea typeface="Calibri" panose="020F0502020204030204" pitchFamily="34" charset="0"/>
                <a:cs typeface="Times New Roman" panose="02020603050405020304" pitchFamily="18" charset="0"/>
              </a:rPr>
              <a:t>he Spotify model is built around scaling agility to reflect innovative and effective productivity.  There are three key pillars that prioritise the organisation of work through communication, holding individuals and sectors to account, but moving away from the formal structure.  The model relies upon the creation of Tribes, Chapters and Guilds – where the aim is promoting agility, flexibility that will enable fast and effective improvements through adaption. </a:t>
            </a:r>
          </a:p>
          <a:p>
            <a:endParaRPr lang="en-GB" dirty="0"/>
          </a:p>
        </p:txBody>
      </p:sp>
      <p:sp>
        <p:nvSpPr>
          <p:cNvPr id="4" name="Date Placeholder 3"/>
          <p:cNvSpPr>
            <a:spLocks noGrp="1"/>
          </p:cNvSpPr>
          <p:nvPr>
            <p:ph type="dt" idx="1"/>
          </p:nvPr>
        </p:nvSpPr>
        <p:spPr/>
        <p:txBody>
          <a:bodyPr/>
          <a:lstStyle/>
          <a:p>
            <a:pPr rtl="0"/>
            <a:fld id="{BF695629-D1D6-472E-AD8D-B841B09640C4}" type="datetime1">
              <a:rPr lang="en-GB" smtClean="0"/>
              <a:t>01/04/2025</a:t>
            </a:fld>
            <a:endParaRPr lang="en-GB"/>
          </a:p>
        </p:txBody>
      </p:sp>
      <p:sp>
        <p:nvSpPr>
          <p:cNvPr id="5" name="Slide Number Placeholder 4"/>
          <p:cNvSpPr>
            <a:spLocks noGrp="1"/>
          </p:cNvSpPr>
          <p:nvPr>
            <p:ph type="sldNum" sz="quarter" idx="5"/>
          </p:nvPr>
        </p:nvSpPr>
        <p:spPr/>
        <p:txBody>
          <a:bodyPr/>
          <a:lstStyle/>
          <a:p>
            <a:pPr rtl="0"/>
            <a:fld id="{E7CCE34D-CFF1-4FFE-815B-D050E7ED2DFD}" type="slidenum">
              <a:rPr lang="en-GB" smtClean="0"/>
              <a:t>14</a:t>
            </a:fld>
            <a:endParaRPr lang="en-GB"/>
          </a:p>
        </p:txBody>
      </p:sp>
    </p:spTree>
    <p:extLst>
      <p:ext uri="{BB962C8B-B14F-4D97-AF65-F5344CB8AC3E}">
        <p14:creationId xmlns:p14="http://schemas.microsoft.com/office/powerpoint/2010/main" val="3755060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378CEE34-4997-CC2F-DD20-BAEB2A245076}"/>
              </a:ext>
            </a:extLst>
          </p:cNvPr>
          <p:cNvSpPr>
            <a:spLocks noGrp="1"/>
          </p:cNvSpPr>
          <p:nvPr>
            <p:ph type="body" idx="1"/>
          </p:nvPr>
        </p:nvSpPr>
        <p:spPr/>
        <p:txBody>
          <a:bodyPr/>
          <a:lstStyle/>
          <a:p>
            <a:pPr defTabSz="966155">
              <a:defRPr/>
            </a:pPr>
            <a:r>
              <a:rPr lang="en-GB" sz="1900" b="0" dirty="0">
                <a:latin typeface="Calibri" panose="020F0502020204030204" pitchFamily="34" charset="0"/>
                <a:ea typeface="Calibri" panose="020F0502020204030204" pitchFamily="34" charset="0"/>
                <a:cs typeface="Times New Roman" panose="02020603050405020304" pitchFamily="18" charset="0"/>
              </a:rPr>
              <a:t>The change process </a:t>
            </a:r>
            <a:r>
              <a:rPr lang="en-GB" sz="1900" dirty="0">
                <a:latin typeface="Calibri" panose="020F0502020204030204" pitchFamily="34" charset="0"/>
                <a:ea typeface="Calibri" panose="020F0502020204030204" pitchFamily="34" charset="0"/>
                <a:cs typeface="Times New Roman" panose="02020603050405020304" pitchFamily="18" charset="0"/>
              </a:rPr>
              <a:t>that is considered is through Evolution, this is a transformational change but occurring gradually.  This is considered a more challenging change as its necessity is not directed by a crisis states </a:t>
            </a:r>
            <a:r>
              <a:rPr lang="en-GB" sz="1900" b="0" dirty="0">
                <a:latin typeface="Calibri" panose="020F0502020204030204" pitchFamily="34" charset="0"/>
                <a:ea typeface="Calibri" panose="020F0502020204030204" pitchFamily="34" charset="0"/>
                <a:cs typeface="Times New Roman" panose="02020603050405020304" pitchFamily="18" charset="0"/>
              </a:rPr>
              <a:t>Whittington (2020).</a:t>
            </a:r>
            <a:endParaRPr lang="en-GB" b="0" dirty="0"/>
          </a:p>
        </p:txBody>
      </p:sp>
    </p:spTree>
    <p:extLst>
      <p:ext uri="{BB962C8B-B14F-4D97-AF65-F5344CB8AC3E}">
        <p14:creationId xmlns:p14="http://schemas.microsoft.com/office/powerpoint/2010/main" val="26807970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a:defRPr/>
            </a:pPr>
            <a:r>
              <a:rPr lang="en-GB" sz="1900" dirty="0">
                <a:latin typeface="Calibri" panose="020F0502020204030204" pitchFamily="34" charset="0"/>
                <a:ea typeface="Calibri" panose="020F0502020204030204" pitchFamily="34" charset="0"/>
                <a:cs typeface="Times New Roman" panose="02020603050405020304" pitchFamily="18" charset="0"/>
              </a:rPr>
              <a:t>The initial development of Horizon planning will focus upon a five-year trajectory. The priority base according to </a:t>
            </a:r>
            <a:r>
              <a:rPr lang="en-GB" sz="1900" b="0" dirty="0">
                <a:latin typeface="Calibri" panose="020F0502020204030204" pitchFamily="34" charset="0"/>
                <a:ea typeface="Calibri" panose="020F0502020204030204" pitchFamily="34" charset="0"/>
                <a:cs typeface="Times New Roman" panose="02020603050405020304" pitchFamily="18" charset="0"/>
              </a:rPr>
              <a:t>Farrow (2022) </a:t>
            </a:r>
            <a:r>
              <a:rPr lang="en-GB" sz="1900" dirty="0">
                <a:latin typeface="Calibri" panose="020F0502020204030204" pitchFamily="34" charset="0"/>
                <a:ea typeface="Calibri" panose="020F0502020204030204" pitchFamily="34" charset="0"/>
                <a:cs typeface="Times New Roman" panose="02020603050405020304" pitchFamily="18" charset="0"/>
              </a:rPr>
              <a:t>should be for the organisation to plan how Artificial Intelligence functions will engage and complement human activity and working practice.</a:t>
            </a:r>
          </a:p>
          <a:p>
            <a:r>
              <a:rPr lang="en-GB" dirty="0"/>
              <a:t>The Horizon planning also considers the focus and attention of technology spending for police forces across the UK.  The National policing digital strategy suggesting approximately 11% of funding remains directed for this purpose according to </a:t>
            </a:r>
            <a:r>
              <a:rPr lang="en-GB" b="0" dirty="0"/>
              <a:t>NPCC (2020).</a:t>
            </a:r>
          </a:p>
        </p:txBody>
      </p:sp>
      <p:sp>
        <p:nvSpPr>
          <p:cNvPr id="4" name="Date Placeholder 3"/>
          <p:cNvSpPr>
            <a:spLocks noGrp="1"/>
          </p:cNvSpPr>
          <p:nvPr>
            <p:ph type="dt" idx="1"/>
          </p:nvPr>
        </p:nvSpPr>
        <p:spPr/>
        <p:txBody>
          <a:bodyPr/>
          <a:lstStyle/>
          <a:p>
            <a:pPr rtl="0"/>
            <a:fld id="{BF695629-D1D6-472E-AD8D-B841B09640C4}" type="datetime1">
              <a:rPr lang="en-GB" smtClean="0"/>
              <a:t>01/04/2025</a:t>
            </a:fld>
            <a:endParaRPr lang="en-GB"/>
          </a:p>
        </p:txBody>
      </p:sp>
      <p:sp>
        <p:nvSpPr>
          <p:cNvPr id="5" name="Slide Number Placeholder 4"/>
          <p:cNvSpPr>
            <a:spLocks noGrp="1"/>
          </p:cNvSpPr>
          <p:nvPr>
            <p:ph type="sldNum" sz="quarter" idx="5"/>
          </p:nvPr>
        </p:nvSpPr>
        <p:spPr/>
        <p:txBody>
          <a:bodyPr/>
          <a:lstStyle/>
          <a:p>
            <a:pPr rtl="0"/>
            <a:fld id="{E7CCE34D-CFF1-4FFE-815B-D050E7ED2DFD}" type="slidenum">
              <a:rPr lang="en-GB" smtClean="0"/>
              <a:t>16</a:t>
            </a:fld>
            <a:endParaRPr lang="en-GB"/>
          </a:p>
        </p:txBody>
      </p:sp>
    </p:spTree>
    <p:extLst>
      <p:ext uri="{BB962C8B-B14F-4D97-AF65-F5344CB8AC3E}">
        <p14:creationId xmlns:p14="http://schemas.microsoft.com/office/powerpoint/2010/main" val="37235118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Budget constraints and horizon show levels of increase funding from a national position, but locally the PCC office have published additional available budgets towards 2026. </a:t>
            </a:r>
            <a:r>
              <a:rPr lang="en-GB" b="0" dirty="0"/>
              <a:t>PCC (2023)</a:t>
            </a:r>
          </a:p>
        </p:txBody>
      </p:sp>
      <p:sp>
        <p:nvSpPr>
          <p:cNvPr id="4" name="Date Placeholder 3"/>
          <p:cNvSpPr>
            <a:spLocks noGrp="1"/>
          </p:cNvSpPr>
          <p:nvPr>
            <p:ph type="dt" idx="1"/>
          </p:nvPr>
        </p:nvSpPr>
        <p:spPr/>
        <p:txBody>
          <a:bodyPr/>
          <a:lstStyle/>
          <a:p>
            <a:pPr rtl="0"/>
            <a:fld id="{BF695629-D1D6-472E-AD8D-B841B09640C4}" type="datetime1">
              <a:rPr lang="en-GB" smtClean="0"/>
              <a:t>01/04/2025</a:t>
            </a:fld>
            <a:endParaRPr lang="en-GB"/>
          </a:p>
        </p:txBody>
      </p:sp>
      <p:sp>
        <p:nvSpPr>
          <p:cNvPr id="5" name="Slide Number Placeholder 4"/>
          <p:cNvSpPr>
            <a:spLocks noGrp="1"/>
          </p:cNvSpPr>
          <p:nvPr>
            <p:ph type="sldNum" sz="quarter" idx="5"/>
          </p:nvPr>
        </p:nvSpPr>
        <p:spPr/>
        <p:txBody>
          <a:bodyPr/>
          <a:lstStyle/>
          <a:p>
            <a:pPr rtl="0"/>
            <a:fld id="{E7CCE34D-CFF1-4FFE-815B-D050E7ED2DFD}" type="slidenum">
              <a:rPr lang="en-GB" smtClean="0"/>
              <a:t>17</a:t>
            </a:fld>
            <a:endParaRPr lang="en-GB"/>
          </a:p>
        </p:txBody>
      </p:sp>
    </p:spTree>
    <p:extLst>
      <p:ext uri="{BB962C8B-B14F-4D97-AF65-F5344CB8AC3E}">
        <p14:creationId xmlns:p14="http://schemas.microsoft.com/office/powerpoint/2010/main" val="29341685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ts val="1585"/>
              </a:lnSpc>
              <a:spcBef>
                <a:spcPts val="396"/>
              </a:spcBef>
              <a:spcAft>
                <a:spcPts val="396"/>
              </a:spcAft>
            </a:pPr>
            <a:endParaRPr lang="en-GB" dirty="0">
              <a:solidFill>
                <a:srgbClr val="242424"/>
              </a:solidFill>
              <a:effectLst/>
              <a:latin typeface="Segoe UI" panose="020B0502040204020203" pitchFamily="34" charset="0"/>
            </a:endParaRPr>
          </a:p>
          <a:p>
            <a:pPr>
              <a:lnSpc>
                <a:spcPts val="1585"/>
              </a:lnSpc>
              <a:spcBef>
                <a:spcPts val="396"/>
              </a:spcBef>
              <a:spcAft>
                <a:spcPts val="396"/>
              </a:spcAft>
            </a:pPr>
            <a:r>
              <a:rPr lang="en-GB" dirty="0">
                <a:solidFill>
                  <a:srgbClr val="242424"/>
                </a:solidFill>
                <a:effectLst/>
                <a:latin typeface="Segoe UI" panose="020B0502040204020203" pitchFamily="34" charset="0"/>
              </a:rPr>
              <a:t>The adoption of Artificial Intelligence within Thames Valley Police presents a transformative opportunity to enhance operational efficiency, improve crime prevention, and support victims more effectively. By embracing an agile AI Matrix structure, we can harness workforce engagement and integrate appropriate AI technologies. Our horizon should maintain stability in our core functions whilst proactively planning for future advancements. Together, with our workforce, public, and partners, we will build a stronger, more resilient community, providing a modern police force that meets the needs of the public we serve.</a:t>
            </a:r>
          </a:p>
          <a:p>
            <a:endParaRPr lang="en-GB" dirty="0"/>
          </a:p>
        </p:txBody>
      </p:sp>
      <p:sp>
        <p:nvSpPr>
          <p:cNvPr id="4" name="Date Placeholder 3"/>
          <p:cNvSpPr>
            <a:spLocks noGrp="1"/>
          </p:cNvSpPr>
          <p:nvPr>
            <p:ph type="dt" idx="1"/>
          </p:nvPr>
        </p:nvSpPr>
        <p:spPr/>
        <p:txBody>
          <a:bodyPr/>
          <a:lstStyle/>
          <a:p>
            <a:pPr rtl="0"/>
            <a:fld id="{BF695629-D1D6-472E-AD8D-B841B09640C4}" type="datetime1">
              <a:rPr lang="en-GB" smtClean="0"/>
              <a:t>01/04/2025</a:t>
            </a:fld>
            <a:endParaRPr lang="en-GB"/>
          </a:p>
        </p:txBody>
      </p:sp>
      <p:sp>
        <p:nvSpPr>
          <p:cNvPr id="5" name="Slide Number Placeholder 4"/>
          <p:cNvSpPr>
            <a:spLocks noGrp="1"/>
          </p:cNvSpPr>
          <p:nvPr>
            <p:ph type="sldNum" sz="quarter" idx="5"/>
          </p:nvPr>
        </p:nvSpPr>
        <p:spPr/>
        <p:txBody>
          <a:bodyPr/>
          <a:lstStyle/>
          <a:p>
            <a:pPr rtl="0"/>
            <a:fld id="{E7CCE34D-CFF1-4FFE-815B-D050E7ED2DFD}" type="slidenum">
              <a:rPr lang="en-GB" smtClean="0"/>
              <a:t>18</a:t>
            </a:fld>
            <a:endParaRPr lang="en-GB"/>
          </a:p>
        </p:txBody>
      </p:sp>
    </p:spTree>
    <p:extLst>
      <p:ext uri="{BB962C8B-B14F-4D97-AF65-F5344CB8AC3E}">
        <p14:creationId xmlns:p14="http://schemas.microsoft.com/office/powerpoint/2010/main" val="6758481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Date Placeholder 3"/>
          <p:cNvSpPr>
            <a:spLocks noGrp="1"/>
          </p:cNvSpPr>
          <p:nvPr>
            <p:ph type="dt" idx="1"/>
          </p:nvPr>
        </p:nvSpPr>
        <p:spPr/>
        <p:txBody>
          <a:bodyPr/>
          <a:lstStyle/>
          <a:p>
            <a:pPr rtl="0"/>
            <a:fld id="{BF695629-D1D6-472E-AD8D-B841B09640C4}" type="datetime1">
              <a:rPr lang="en-GB" smtClean="0"/>
              <a:t>01/04/2025</a:t>
            </a:fld>
            <a:endParaRPr lang="en-GB"/>
          </a:p>
        </p:txBody>
      </p:sp>
      <p:sp>
        <p:nvSpPr>
          <p:cNvPr id="5" name="Slide Number Placeholder 4"/>
          <p:cNvSpPr>
            <a:spLocks noGrp="1"/>
          </p:cNvSpPr>
          <p:nvPr>
            <p:ph type="sldNum" sz="quarter" idx="5"/>
          </p:nvPr>
        </p:nvSpPr>
        <p:spPr/>
        <p:txBody>
          <a:bodyPr/>
          <a:lstStyle/>
          <a:p>
            <a:pPr rtl="0"/>
            <a:fld id="{E7CCE34D-CFF1-4FFE-815B-D050E7ED2DFD}" type="slidenum">
              <a:rPr lang="en-GB" smtClean="0"/>
              <a:t>19</a:t>
            </a:fld>
            <a:endParaRPr lang="en-GB"/>
          </a:p>
        </p:txBody>
      </p:sp>
    </p:spTree>
    <p:extLst>
      <p:ext uri="{BB962C8B-B14F-4D97-AF65-F5344CB8AC3E}">
        <p14:creationId xmlns:p14="http://schemas.microsoft.com/office/powerpoint/2010/main" val="5669127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9E68F591-F3C7-4872-BBA0-0693794F4F11}"/>
              </a:ext>
            </a:extLst>
          </p:cNvPr>
          <p:cNvSpPr>
            <a:spLocks noGrp="1"/>
          </p:cNvSpPr>
          <p:nvPr>
            <p:ph type="ctrTitle" hasCustomPrompt="1"/>
          </p:nvPr>
        </p:nvSpPr>
        <p:spPr>
          <a:xfrm>
            <a:off x="7999414" y="1051551"/>
            <a:ext cx="3565524" cy="2384898"/>
          </a:xfrm>
        </p:spPr>
        <p:txBody>
          <a:bodyPr rtlCol="0" anchor="b" anchorCtr="0">
            <a:noAutofit/>
          </a:bodyPr>
          <a:lstStyle/>
          <a:p>
            <a:pPr rtl="0"/>
            <a:r>
              <a:rPr lang="en" sz="4800"/>
              <a:t>3DFloat</a:t>
            </a:r>
          </a:p>
        </p:txBody>
      </p:sp>
      <p:sp>
        <p:nvSpPr>
          <p:cNvPr id="14" name="Picture Placeholder 13">
            <a:extLst>
              <a:ext uri="{FF2B5EF4-FFF2-40B4-BE49-F238E27FC236}">
                <a16:creationId xmlns:a16="http://schemas.microsoft.com/office/drawing/2014/main" id="{967766A8-18D5-4391-8DB7-7BFF6427636C}"/>
              </a:ext>
            </a:extLst>
          </p:cNvPr>
          <p:cNvSpPr>
            <a:spLocks noGrp="1"/>
          </p:cNvSpPr>
          <p:nvPr>
            <p:ph type="pic" sz="quarter" idx="13"/>
          </p:nvPr>
        </p:nvSpPr>
        <p:spPr>
          <a:xfrm>
            <a:off x="0" y="0"/>
            <a:ext cx="7452360" cy="6858000"/>
          </a:xfrm>
          <a:solidFill>
            <a:schemeClr val="accent5"/>
          </a:solidFill>
        </p:spPr>
        <p:txBody>
          <a:bodyPr rtlCol="0">
            <a:noAutofit/>
          </a:bodyPr>
          <a:lstStyle/>
          <a:p>
            <a:pPr rtl="0"/>
            <a:r>
              <a:rPr lang="en"/>
              <a:t>Click icon to add picture</a:t>
            </a:r>
            <a:endParaRPr lang="en-GB"/>
          </a:p>
        </p:txBody>
      </p:sp>
      <p:sp>
        <p:nvSpPr>
          <p:cNvPr id="8" name="Oval 7">
            <a:extLst>
              <a:ext uri="{FF2B5EF4-FFF2-40B4-BE49-F238E27FC236}">
                <a16:creationId xmlns:a16="http://schemas.microsoft.com/office/drawing/2014/main" id="{938AD48E-7D67-4BE9-97B6-DB64DE5253B9}"/>
              </a:ext>
              <a:ext uri="{C183D7F6-B498-43B3-948B-1728B52AA6E4}">
                <adec:decorative xmlns:adec="http://schemas.microsoft.com/office/drawing/2017/decorative" val="1"/>
              </a:ext>
            </a:extLst>
          </p:cNvPr>
          <p:cNvSpPr>
            <a:spLocks noChangeAspect="1"/>
          </p:cNvSpPr>
          <p:nvPr userDrawn="1"/>
        </p:nvSpPr>
        <p:spPr>
          <a:xfrm>
            <a:off x="7999413" y="445272"/>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a:p>
        </p:txBody>
      </p:sp>
      <p:grpSp>
        <p:nvGrpSpPr>
          <p:cNvPr id="9" name="Group 8">
            <a:extLst>
              <a:ext uri="{FF2B5EF4-FFF2-40B4-BE49-F238E27FC236}">
                <a16:creationId xmlns:a16="http://schemas.microsoft.com/office/drawing/2014/main" id="{EB6FF8E2-165B-49EB-8120-14190F9491BC}"/>
              </a:ext>
              <a:ext uri="{C183D7F6-B498-43B3-948B-1728B52AA6E4}">
                <adec:decorative xmlns:adec="http://schemas.microsoft.com/office/drawing/2017/decorative" val="1"/>
              </a:ext>
            </a:extLst>
          </p:cNvPr>
          <p:cNvGrpSpPr/>
          <p:nvPr userDrawn="1"/>
        </p:nvGrpSpPr>
        <p:grpSpPr>
          <a:xfrm rot="5400000">
            <a:off x="10915300" y="5534727"/>
            <a:ext cx="667802" cy="631474"/>
            <a:chOff x="10478914" y="1506691"/>
            <a:chExt cx="667802" cy="631474"/>
          </a:xfrm>
        </p:grpSpPr>
        <p:sp>
          <p:nvSpPr>
            <p:cNvPr id="10" name="Freeform: Shape 9">
              <a:extLst>
                <a:ext uri="{FF2B5EF4-FFF2-40B4-BE49-F238E27FC236}">
                  <a16:creationId xmlns:a16="http://schemas.microsoft.com/office/drawing/2014/main" id="{79B763A7-EE7D-4306-8306-01E8C86E6350}"/>
                </a:ext>
              </a:extLst>
            </p:cNvPr>
            <p:cNvSpPr>
              <a:spLocks noChangeAspect="1"/>
            </p:cNvSpPr>
            <p:nvPr/>
          </p:nvSpPr>
          <p:spPr>
            <a:xfrm rot="8100000">
              <a:off x="10606715" y="1506691"/>
              <a:ext cx="540001"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80000"/>
                    <a:lumOff val="20000"/>
                  </a:schemeClr>
                </a:gs>
                <a:gs pos="100000">
                  <a:schemeClr val="bg2"/>
                </a:gs>
              </a:gsLst>
              <a:lin ang="600000" scaled="0"/>
            </a:gradFill>
            <a:ln>
              <a:noFill/>
            </a:ln>
            <a:effectLst>
              <a:innerShdw blurRad="101600" dist="50800" dir="732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a:p>
          </p:txBody>
        </p:sp>
        <p:sp>
          <p:nvSpPr>
            <p:cNvPr id="11" name="Oval 10">
              <a:extLst>
                <a:ext uri="{FF2B5EF4-FFF2-40B4-BE49-F238E27FC236}">
                  <a16:creationId xmlns:a16="http://schemas.microsoft.com/office/drawing/2014/main" id="{4B3A935F-6844-4FCE-B0AE-5492715A58F1}"/>
                </a:ext>
              </a:extLst>
            </p:cNvPr>
            <p:cNvSpPr/>
            <p:nvPr/>
          </p:nvSpPr>
          <p:spPr>
            <a:xfrm rot="13500000">
              <a:off x="10613915" y="1424627"/>
              <a:ext cx="270000" cy="540001"/>
            </a:xfrm>
            <a:prstGeom prst="ellipse">
              <a:avLst/>
            </a:pr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a:p>
          </p:txBody>
        </p:sp>
      </p:grpSp>
      <p:sp>
        <p:nvSpPr>
          <p:cNvPr id="3" name="Text Placeholder 2">
            <a:extLst>
              <a:ext uri="{FF2B5EF4-FFF2-40B4-BE49-F238E27FC236}">
                <a16:creationId xmlns:a16="http://schemas.microsoft.com/office/drawing/2014/main" id="{5B16EB97-6E8A-4B50-8701-7CB158044DCA}"/>
              </a:ext>
            </a:extLst>
          </p:cNvPr>
          <p:cNvSpPr>
            <a:spLocks noGrp="1"/>
          </p:cNvSpPr>
          <p:nvPr>
            <p:ph type="body" sz="quarter" idx="14"/>
          </p:nvPr>
        </p:nvSpPr>
        <p:spPr>
          <a:xfrm>
            <a:off x="7999413" y="3568700"/>
            <a:ext cx="3565524" cy="1731963"/>
          </a:xfrm>
        </p:spPr>
        <p:txBody>
          <a:bodyPr rtlCol="0">
            <a:noAutofit/>
          </a:bodyPr>
          <a:lstStyle>
            <a:lvl1pPr>
              <a:buNone/>
              <a:defRPr sz="2000"/>
            </a:lvl1pPr>
            <a:lvl2pPr>
              <a:buNone/>
              <a:defRPr sz="2000"/>
            </a:lvl2pPr>
            <a:lvl3pPr>
              <a:buNone/>
              <a:defRPr sz="2000"/>
            </a:lvl3pPr>
            <a:lvl4pPr>
              <a:buNone/>
              <a:defRPr sz="2000"/>
            </a:lvl4pPr>
            <a:lvl5pPr>
              <a:buNone/>
              <a:defRPr sz="2000"/>
            </a:lvl5pPr>
          </a:lstStyle>
          <a:p>
            <a:pPr lvl="0" rtl="0"/>
            <a:r>
              <a:rPr lang="en"/>
              <a:t>Click to edit Master text styles</a:t>
            </a:r>
          </a:p>
        </p:txBody>
      </p:sp>
    </p:spTree>
    <p:extLst>
      <p:ext uri="{BB962C8B-B14F-4D97-AF65-F5344CB8AC3E}">
        <p14:creationId xmlns:p14="http://schemas.microsoft.com/office/powerpoint/2010/main" val="6009488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Agenda">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0923D16-1EC5-4C17-ABA8-B13A1256B36F}"/>
              </a:ext>
            </a:extLst>
          </p:cNvPr>
          <p:cNvSpPr>
            <a:spLocks noGrp="1"/>
          </p:cNvSpPr>
          <p:nvPr>
            <p:ph type="title" hasCustomPrompt="1"/>
          </p:nvPr>
        </p:nvSpPr>
        <p:spPr>
          <a:xfrm>
            <a:off x="550864" y="549275"/>
            <a:ext cx="3565524" cy="1997855"/>
          </a:xfrm>
        </p:spPr>
        <p:txBody>
          <a:bodyPr wrap="square" rtlCol="0" anchor="b" anchorCtr="0">
            <a:noAutofit/>
          </a:bodyPr>
          <a:lstStyle>
            <a:lvl1pPr>
              <a:defRPr/>
            </a:lvl1pPr>
          </a:lstStyle>
          <a:p>
            <a:pPr rtl="0"/>
            <a:r>
              <a:rPr lang="en"/>
              <a:t>Click to add title</a:t>
            </a:r>
          </a:p>
        </p:txBody>
      </p:sp>
      <p:sp>
        <p:nvSpPr>
          <p:cNvPr id="7" name="Content Placeholder 2">
            <a:extLst>
              <a:ext uri="{FF2B5EF4-FFF2-40B4-BE49-F238E27FC236}">
                <a16:creationId xmlns:a16="http://schemas.microsoft.com/office/drawing/2014/main" id="{50294D8B-CF64-4C26-8C78-57A375E7D33B}"/>
              </a:ext>
            </a:extLst>
          </p:cNvPr>
          <p:cNvSpPr>
            <a:spLocks noGrp="1"/>
          </p:cNvSpPr>
          <p:nvPr>
            <p:ph idx="1" hasCustomPrompt="1"/>
          </p:nvPr>
        </p:nvSpPr>
        <p:spPr>
          <a:xfrm>
            <a:off x="550863" y="2677306"/>
            <a:ext cx="3565525" cy="3415519"/>
          </a:xfrm>
        </p:spPr>
        <p:txBody>
          <a:bodyPr rtlCol="0" anchor="t" anchorCtr="0">
            <a:noAutofit/>
          </a:bodyPr>
          <a:lstStyle>
            <a:lvl1pPr>
              <a:buNone/>
              <a:defRPr/>
            </a:lvl1pPr>
          </a:lstStyle>
          <a:p>
            <a:pPr rtl="0">
              <a:lnSpc>
                <a:spcPct val="120000"/>
              </a:lnSpc>
            </a:pPr>
            <a:r>
              <a:rPr lang="en" sz="1600"/>
              <a:t>Click to add text</a:t>
            </a:r>
          </a:p>
        </p:txBody>
      </p:sp>
      <p:sp>
        <p:nvSpPr>
          <p:cNvPr id="17" name="Picture Placeholder 16">
            <a:extLst>
              <a:ext uri="{FF2B5EF4-FFF2-40B4-BE49-F238E27FC236}">
                <a16:creationId xmlns:a16="http://schemas.microsoft.com/office/drawing/2014/main" id="{67BCF456-426F-435B-8DF0-A32A44F5A889}"/>
              </a:ext>
            </a:extLst>
          </p:cNvPr>
          <p:cNvSpPr>
            <a:spLocks noGrp="1"/>
          </p:cNvSpPr>
          <p:nvPr>
            <p:ph type="pic" sz="quarter" idx="13"/>
          </p:nvPr>
        </p:nvSpPr>
        <p:spPr>
          <a:xfrm>
            <a:off x="5208928" y="1596771"/>
            <a:ext cx="3448558" cy="3448558"/>
          </a:xfrm>
          <a:custGeom>
            <a:avLst/>
            <a:gdLst>
              <a:gd name="connsiteX0" fmla="*/ 1724279 w 3448558"/>
              <a:gd name="connsiteY0" fmla="*/ 0 h 3448558"/>
              <a:gd name="connsiteX1" fmla="*/ 3448558 w 3448558"/>
              <a:gd name="connsiteY1" fmla="*/ 1724279 h 3448558"/>
              <a:gd name="connsiteX2" fmla="*/ 1724279 w 3448558"/>
              <a:gd name="connsiteY2" fmla="*/ 3448558 h 3448558"/>
              <a:gd name="connsiteX3" fmla="*/ 0 w 3448558"/>
              <a:gd name="connsiteY3" fmla="*/ 1724279 h 3448558"/>
              <a:gd name="connsiteX4" fmla="*/ 1724279 w 3448558"/>
              <a:gd name="connsiteY4" fmla="*/ 0 h 34485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8558" h="3448558">
                <a:moveTo>
                  <a:pt x="1724279" y="0"/>
                </a:moveTo>
                <a:cubicBezTo>
                  <a:pt x="2676572" y="0"/>
                  <a:pt x="3448558" y="771986"/>
                  <a:pt x="3448558" y="1724279"/>
                </a:cubicBezTo>
                <a:cubicBezTo>
                  <a:pt x="3448558" y="2676572"/>
                  <a:pt x="2676572" y="3448558"/>
                  <a:pt x="1724279" y="3448558"/>
                </a:cubicBezTo>
                <a:cubicBezTo>
                  <a:pt x="771986" y="3448558"/>
                  <a:pt x="0" y="2676572"/>
                  <a:pt x="0" y="1724279"/>
                </a:cubicBezTo>
                <a:cubicBezTo>
                  <a:pt x="0" y="771986"/>
                  <a:pt x="771986" y="0"/>
                  <a:pt x="1724279" y="0"/>
                </a:cubicBezTo>
                <a:close/>
              </a:path>
            </a:pathLst>
          </a:custGeom>
          <a:solidFill>
            <a:schemeClr val="accent5"/>
          </a:solidFill>
        </p:spPr>
        <p:txBody>
          <a:bodyPr wrap="square" rtlCol="0">
            <a:noAutofit/>
          </a:bodyPr>
          <a:lstStyle/>
          <a:p>
            <a:pPr rtl="0"/>
            <a:r>
              <a:rPr lang="en"/>
              <a:t>Click icon to add picture</a:t>
            </a:r>
            <a:endParaRPr lang="en-GB"/>
          </a:p>
        </p:txBody>
      </p:sp>
      <p:sp>
        <p:nvSpPr>
          <p:cNvPr id="22" name="Picture Placeholder 21">
            <a:extLst>
              <a:ext uri="{FF2B5EF4-FFF2-40B4-BE49-F238E27FC236}">
                <a16:creationId xmlns:a16="http://schemas.microsoft.com/office/drawing/2014/main" id="{4813A609-7079-46D5-9C1D-52004ABDAC9D}"/>
              </a:ext>
            </a:extLst>
          </p:cNvPr>
          <p:cNvSpPr>
            <a:spLocks noGrp="1"/>
          </p:cNvSpPr>
          <p:nvPr>
            <p:ph type="pic" sz="quarter" idx="14"/>
          </p:nvPr>
        </p:nvSpPr>
        <p:spPr>
          <a:xfrm>
            <a:off x="8918575" y="596392"/>
            <a:ext cx="2263776" cy="2263776"/>
          </a:xfrm>
          <a:custGeom>
            <a:avLst/>
            <a:gdLst>
              <a:gd name="connsiteX0" fmla="*/ 1131888 w 2263776"/>
              <a:gd name="connsiteY0" fmla="*/ 0 h 2263776"/>
              <a:gd name="connsiteX1" fmla="*/ 2263776 w 2263776"/>
              <a:gd name="connsiteY1" fmla="*/ 1131888 h 2263776"/>
              <a:gd name="connsiteX2" fmla="*/ 1131888 w 2263776"/>
              <a:gd name="connsiteY2" fmla="*/ 2263776 h 2263776"/>
              <a:gd name="connsiteX3" fmla="*/ 0 w 2263776"/>
              <a:gd name="connsiteY3" fmla="*/ 1131888 h 2263776"/>
              <a:gd name="connsiteX4" fmla="*/ 1131888 w 2263776"/>
              <a:gd name="connsiteY4" fmla="*/ 0 h 22637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3776" h="2263776">
                <a:moveTo>
                  <a:pt x="1131888" y="0"/>
                </a:moveTo>
                <a:cubicBezTo>
                  <a:pt x="1757012" y="0"/>
                  <a:pt x="2263776" y="506764"/>
                  <a:pt x="2263776" y="1131888"/>
                </a:cubicBezTo>
                <a:cubicBezTo>
                  <a:pt x="2263776" y="1757012"/>
                  <a:pt x="1757012" y="2263776"/>
                  <a:pt x="1131888" y="2263776"/>
                </a:cubicBezTo>
                <a:cubicBezTo>
                  <a:pt x="506764" y="2263776"/>
                  <a:pt x="0" y="1757012"/>
                  <a:pt x="0" y="1131888"/>
                </a:cubicBezTo>
                <a:cubicBezTo>
                  <a:pt x="0" y="506764"/>
                  <a:pt x="506764" y="0"/>
                  <a:pt x="1131888" y="0"/>
                </a:cubicBezTo>
                <a:close/>
              </a:path>
            </a:pathLst>
          </a:custGeom>
          <a:solidFill>
            <a:schemeClr val="accent5"/>
          </a:solidFill>
        </p:spPr>
        <p:txBody>
          <a:bodyPr wrap="square" rtlCol="0">
            <a:noAutofit/>
          </a:bodyPr>
          <a:lstStyle/>
          <a:p>
            <a:pPr rtl="0"/>
            <a:r>
              <a:rPr lang="en"/>
              <a:t>Click icon to add picture</a:t>
            </a:r>
            <a:endParaRPr lang="en-GB"/>
          </a:p>
        </p:txBody>
      </p:sp>
      <p:sp>
        <p:nvSpPr>
          <p:cNvPr id="25" name="Picture Placeholder 24">
            <a:extLst>
              <a:ext uri="{FF2B5EF4-FFF2-40B4-BE49-F238E27FC236}">
                <a16:creationId xmlns:a16="http://schemas.microsoft.com/office/drawing/2014/main" id="{A14F21DF-D5E0-4C6C-BA2C-D69D65DBB18E}"/>
              </a:ext>
            </a:extLst>
          </p:cNvPr>
          <p:cNvSpPr>
            <a:spLocks noGrp="1"/>
          </p:cNvSpPr>
          <p:nvPr>
            <p:ph type="pic" sz="quarter" idx="15"/>
          </p:nvPr>
        </p:nvSpPr>
        <p:spPr>
          <a:xfrm>
            <a:off x="9091612" y="3324733"/>
            <a:ext cx="2936876" cy="2936876"/>
          </a:xfrm>
          <a:custGeom>
            <a:avLst/>
            <a:gdLst>
              <a:gd name="connsiteX0" fmla="*/ 1468438 w 2936876"/>
              <a:gd name="connsiteY0" fmla="*/ 0 h 2936876"/>
              <a:gd name="connsiteX1" fmla="*/ 2936876 w 2936876"/>
              <a:gd name="connsiteY1" fmla="*/ 1468438 h 2936876"/>
              <a:gd name="connsiteX2" fmla="*/ 1468438 w 2936876"/>
              <a:gd name="connsiteY2" fmla="*/ 2936876 h 2936876"/>
              <a:gd name="connsiteX3" fmla="*/ 0 w 2936876"/>
              <a:gd name="connsiteY3" fmla="*/ 1468438 h 2936876"/>
              <a:gd name="connsiteX4" fmla="*/ 1468438 w 2936876"/>
              <a:gd name="connsiteY4" fmla="*/ 0 h 29368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36876" h="2936876">
                <a:moveTo>
                  <a:pt x="1468438" y="0"/>
                </a:moveTo>
                <a:cubicBezTo>
                  <a:pt x="2279434" y="0"/>
                  <a:pt x="2936876" y="657442"/>
                  <a:pt x="2936876" y="1468438"/>
                </a:cubicBezTo>
                <a:cubicBezTo>
                  <a:pt x="2936876" y="2279434"/>
                  <a:pt x="2279434" y="2936876"/>
                  <a:pt x="1468438" y="2936876"/>
                </a:cubicBezTo>
                <a:cubicBezTo>
                  <a:pt x="657442" y="2936876"/>
                  <a:pt x="0" y="2279434"/>
                  <a:pt x="0" y="1468438"/>
                </a:cubicBezTo>
                <a:cubicBezTo>
                  <a:pt x="0" y="657442"/>
                  <a:pt x="657442" y="0"/>
                  <a:pt x="1468438" y="0"/>
                </a:cubicBezTo>
                <a:close/>
              </a:path>
            </a:pathLst>
          </a:custGeom>
          <a:solidFill>
            <a:schemeClr val="accent5"/>
          </a:solidFill>
        </p:spPr>
        <p:txBody>
          <a:bodyPr wrap="square" rtlCol="0">
            <a:noAutofit/>
          </a:bodyPr>
          <a:lstStyle/>
          <a:p>
            <a:pPr rtl="0"/>
            <a:r>
              <a:rPr lang="en"/>
              <a:t>Click icon to add picture</a:t>
            </a:r>
            <a:endParaRPr lang="en-GB"/>
          </a:p>
        </p:txBody>
      </p:sp>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rtlCol="0">
            <a:noAutofit/>
          </a:bodyPr>
          <a:lstStyle/>
          <a:p>
            <a:pPr rtl="0"/>
            <a:r>
              <a:rPr lang="en"/>
              <a:t>Tuesday, February 2, 20XX</a:t>
            </a:r>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rtlCol="0">
            <a:noAutofit/>
          </a:bodyPr>
          <a:lstStyle/>
          <a:p>
            <a:pPr rtl="0"/>
            <a:r>
              <a:rPr lang="en"/>
              <a:t>Sample Footer Text</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rtlCol="0">
            <a:noAutofit/>
          </a:bodyPr>
          <a:lstStyle/>
          <a:p>
            <a:pPr rtl="0"/>
            <a:fld id="{DBA1B0FB-D917-4C8C-928F-313BD683BF39}" type="slidenum">
              <a:rPr lang="en-GB" smtClean="0"/>
              <a:t>‹#›</a:t>
            </a:fld>
            <a:endParaRPr lang="en-GB"/>
          </a:p>
        </p:txBody>
      </p:sp>
      <p:sp>
        <p:nvSpPr>
          <p:cNvPr id="6" name="Oval 5">
            <a:extLst>
              <a:ext uri="{FF2B5EF4-FFF2-40B4-BE49-F238E27FC236}">
                <a16:creationId xmlns:a16="http://schemas.microsoft.com/office/drawing/2014/main" id="{92FF63B4-C261-4597-9EE0-811D250B9D21}"/>
              </a:ext>
              <a:ext uri="{C183D7F6-B498-43B3-948B-1728B52AA6E4}">
                <adec:decorative xmlns:adec="http://schemas.microsoft.com/office/drawing/2017/decorative" val="1"/>
              </a:ext>
            </a:extLst>
          </p:cNvPr>
          <p:cNvSpPr>
            <a:spLocks noChangeAspect="1"/>
          </p:cNvSpPr>
          <p:nvPr userDrawn="1"/>
        </p:nvSpPr>
        <p:spPr>
          <a:xfrm>
            <a:off x="6548755" y="850167"/>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a:p>
        </p:txBody>
      </p:sp>
      <p:grpSp>
        <p:nvGrpSpPr>
          <p:cNvPr id="10" name="Group 9">
            <a:extLst>
              <a:ext uri="{FF2B5EF4-FFF2-40B4-BE49-F238E27FC236}">
                <a16:creationId xmlns:a16="http://schemas.microsoft.com/office/drawing/2014/main" id="{F92CF088-7F97-4A11-8A81-0EF641F6986F}"/>
              </a:ext>
              <a:ext uri="{C183D7F6-B498-43B3-948B-1728B52AA6E4}">
                <adec:decorative xmlns:adec="http://schemas.microsoft.com/office/drawing/2017/decorative" val="1"/>
              </a:ext>
            </a:extLst>
          </p:cNvPr>
          <p:cNvGrpSpPr/>
          <p:nvPr userDrawn="1"/>
        </p:nvGrpSpPr>
        <p:grpSpPr>
          <a:xfrm>
            <a:off x="5602297" y="5691007"/>
            <a:ext cx="667802" cy="631474"/>
            <a:chOff x="3409557" y="4940429"/>
            <a:chExt cx="667802" cy="631474"/>
          </a:xfrm>
        </p:grpSpPr>
        <p:sp>
          <p:nvSpPr>
            <p:cNvPr id="11" name="Freeform: Shape 10">
              <a:extLst>
                <a:ext uri="{FF2B5EF4-FFF2-40B4-BE49-F238E27FC236}">
                  <a16:creationId xmlns:a16="http://schemas.microsoft.com/office/drawing/2014/main" id="{165B23B7-CE74-4974-ABD8-BFA31D583416}"/>
                </a:ext>
              </a:extLst>
            </p:cNvPr>
            <p:cNvSpPr>
              <a:spLocks noChangeAspect="1"/>
            </p:cNvSpPr>
            <p:nvPr/>
          </p:nvSpPr>
          <p:spPr>
            <a:xfrm rot="8100000">
              <a:off x="3537358" y="4940429"/>
              <a:ext cx="540001"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80000"/>
                    <a:lumOff val="20000"/>
                  </a:schemeClr>
                </a:gs>
                <a:gs pos="100000">
                  <a:schemeClr val="bg2"/>
                </a:gs>
              </a:gsLst>
              <a:lin ang="600000" scaled="0"/>
            </a:gradFill>
            <a:ln>
              <a:noFill/>
            </a:ln>
            <a:effectLst>
              <a:innerShdw blurRad="101600" dist="50800" dir="732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a:p>
          </p:txBody>
        </p:sp>
        <p:sp>
          <p:nvSpPr>
            <p:cNvPr id="12" name="Oval 11">
              <a:extLst>
                <a:ext uri="{FF2B5EF4-FFF2-40B4-BE49-F238E27FC236}">
                  <a16:creationId xmlns:a16="http://schemas.microsoft.com/office/drawing/2014/main" id="{FF99BB1F-6C9D-4972-9EF4-98ACD7BE71E5}"/>
                </a:ext>
              </a:extLst>
            </p:cNvPr>
            <p:cNvSpPr/>
            <p:nvPr/>
          </p:nvSpPr>
          <p:spPr>
            <a:xfrm rot="13500000">
              <a:off x="3544558" y="4858365"/>
              <a:ext cx="270000" cy="540001"/>
            </a:xfrm>
            <a:prstGeom prst="ellipse">
              <a:avLst/>
            </a:prstGeom>
            <a:gradFill>
              <a:gsLst>
                <a:gs pos="100000">
                  <a:schemeClr val="accent1">
                    <a:lumMod val="60000"/>
                    <a:lumOff val="40000"/>
                    <a:alpha val="0"/>
                  </a:schemeClr>
                </a:gs>
                <a:gs pos="0">
                  <a:schemeClr val="bg2">
                    <a:lumMod val="75000"/>
                    <a:lumOff val="25000"/>
                    <a:alpha val="33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a:p>
          </p:txBody>
        </p:sp>
      </p:grpSp>
    </p:spTree>
    <p:extLst>
      <p:ext uri="{BB962C8B-B14F-4D97-AF65-F5344CB8AC3E}">
        <p14:creationId xmlns:p14="http://schemas.microsoft.com/office/powerpoint/2010/main" val="42841202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Introduction">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A458B3A1-C77D-4AFC-B2C8-79520B53C452}"/>
              </a:ext>
            </a:extLst>
          </p:cNvPr>
          <p:cNvSpPr>
            <a:spLocks noGrp="1"/>
          </p:cNvSpPr>
          <p:nvPr>
            <p:ph type="title"/>
          </p:nvPr>
        </p:nvSpPr>
        <p:spPr>
          <a:xfrm>
            <a:off x="550863" y="4507200"/>
            <a:ext cx="4500562" cy="1562959"/>
          </a:xfrm>
        </p:spPr>
        <p:txBody>
          <a:bodyPr wrap="square" rtlCol="0" anchor="t" anchorCtr="0">
            <a:noAutofit/>
          </a:bodyPr>
          <a:lstStyle/>
          <a:p>
            <a:pPr rtl="0"/>
            <a:r>
              <a:rPr lang="en"/>
              <a:t>Click to edit Master title style</a:t>
            </a:r>
            <a:endParaRPr lang="en-GB"/>
          </a:p>
        </p:txBody>
      </p:sp>
      <p:sp>
        <p:nvSpPr>
          <p:cNvPr id="12" name="Picture Placeholder 11">
            <a:extLst>
              <a:ext uri="{FF2B5EF4-FFF2-40B4-BE49-F238E27FC236}">
                <a16:creationId xmlns:a16="http://schemas.microsoft.com/office/drawing/2014/main" id="{F551DA26-B267-4F28-B4D0-65B3EF6E1112}"/>
              </a:ext>
            </a:extLst>
          </p:cNvPr>
          <p:cNvSpPr>
            <a:spLocks noGrp="1"/>
          </p:cNvSpPr>
          <p:nvPr>
            <p:ph type="pic" sz="quarter" idx="13"/>
          </p:nvPr>
        </p:nvSpPr>
        <p:spPr>
          <a:xfrm>
            <a:off x="0" y="0"/>
            <a:ext cx="3054096" cy="3776472"/>
          </a:xfrm>
          <a:solidFill>
            <a:schemeClr val="accent5"/>
          </a:solidFill>
        </p:spPr>
        <p:txBody>
          <a:bodyPr rtlCol="0">
            <a:noAutofit/>
          </a:bodyPr>
          <a:lstStyle/>
          <a:p>
            <a:pPr rtl="0"/>
            <a:r>
              <a:rPr lang="en"/>
              <a:t>Click icon to add picture</a:t>
            </a:r>
            <a:endParaRPr lang="en-GB"/>
          </a:p>
        </p:txBody>
      </p:sp>
      <p:sp>
        <p:nvSpPr>
          <p:cNvPr id="18" name="Picture Placeholder 11">
            <a:extLst>
              <a:ext uri="{FF2B5EF4-FFF2-40B4-BE49-F238E27FC236}">
                <a16:creationId xmlns:a16="http://schemas.microsoft.com/office/drawing/2014/main" id="{95544A62-DA23-4840-99DE-09AFC8F4DC48}"/>
              </a:ext>
            </a:extLst>
          </p:cNvPr>
          <p:cNvSpPr>
            <a:spLocks noGrp="1"/>
          </p:cNvSpPr>
          <p:nvPr>
            <p:ph type="pic" sz="quarter" idx="14"/>
          </p:nvPr>
        </p:nvSpPr>
        <p:spPr>
          <a:xfrm>
            <a:off x="3054096" y="0"/>
            <a:ext cx="3054096" cy="3776472"/>
          </a:xfrm>
          <a:solidFill>
            <a:schemeClr val="accent5"/>
          </a:solidFill>
        </p:spPr>
        <p:txBody>
          <a:bodyPr rtlCol="0">
            <a:noAutofit/>
          </a:bodyPr>
          <a:lstStyle/>
          <a:p>
            <a:pPr rtl="0"/>
            <a:r>
              <a:rPr lang="en"/>
              <a:t>Click icon to add picture</a:t>
            </a:r>
            <a:endParaRPr lang="en-GB"/>
          </a:p>
        </p:txBody>
      </p:sp>
      <p:sp>
        <p:nvSpPr>
          <p:cNvPr id="19" name="Picture Placeholder 11">
            <a:extLst>
              <a:ext uri="{FF2B5EF4-FFF2-40B4-BE49-F238E27FC236}">
                <a16:creationId xmlns:a16="http://schemas.microsoft.com/office/drawing/2014/main" id="{0C91AF30-C5BB-4601-BDEB-E60C93A16933}"/>
              </a:ext>
            </a:extLst>
          </p:cNvPr>
          <p:cNvSpPr>
            <a:spLocks noGrp="1"/>
          </p:cNvSpPr>
          <p:nvPr>
            <p:ph type="pic" sz="quarter" idx="15"/>
          </p:nvPr>
        </p:nvSpPr>
        <p:spPr>
          <a:xfrm>
            <a:off x="6083808" y="0"/>
            <a:ext cx="3054096" cy="3776472"/>
          </a:xfrm>
          <a:solidFill>
            <a:schemeClr val="accent5"/>
          </a:solidFill>
        </p:spPr>
        <p:txBody>
          <a:bodyPr rtlCol="0">
            <a:noAutofit/>
          </a:bodyPr>
          <a:lstStyle/>
          <a:p>
            <a:pPr rtl="0"/>
            <a:r>
              <a:rPr lang="en"/>
              <a:t>Click icon to add picture</a:t>
            </a:r>
            <a:endParaRPr lang="en-GB"/>
          </a:p>
        </p:txBody>
      </p:sp>
      <p:sp>
        <p:nvSpPr>
          <p:cNvPr id="20" name="Picture Placeholder 11">
            <a:extLst>
              <a:ext uri="{FF2B5EF4-FFF2-40B4-BE49-F238E27FC236}">
                <a16:creationId xmlns:a16="http://schemas.microsoft.com/office/drawing/2014/main" id="{5B625AA5-EA5B-4115-A461-DA2C7087D83E}"/>
              </a:ext>
            </a:extLst>
          </p:cNvPr>
          <p:cNvSpPr>
            <a:spLocks noGrp="1"/>
          </p:cNvSpPr>
          <p:nvPr>
            <p:ph type="pic" sz="quarter" idx="16"/>
          </p:nvPr>
        </p:nvSpPr>
        <p:spPr>
          <a:xfrm>
            <a:off x="9137904" y="0"/>
            <a:ext cx="3054096" cy="3776472"/>
          </a:xfrm>
          <a:solidFill>
            <a:schemeClr val="accent5"/>
          </a:solidFill>
        </p:spPr>
        <p:txBody>
          <a:bodyPr rtlCol="0">
            <a:noAutofit/>
          </a:bodyPr>
          <a:lstStyle/>
          <a:p>
            <a:pPr rtl="0"/>
            <a:r>
              <a:rPr lang="en"/>
              <a:t>Click icon to add picture</a:t>
            </a:r>
            <a:endParaRPr lang="en-GB"/>
          </a:p>
        </p:txBody>
      </p:sp>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rtlCol="0">
            <a:noAutofit/>
          </a:bodyPr>
          <a:lstStyle/>
          <a:p>
            <a:pPr rtl="0"/>
            <a:r>
              <a:rPr lang="en"/>
              <a:t>Tuesday, February 2, 20XX</a:t>
            </a:r>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rtlCol="0">
            <a:noAutofit/>
          </a:bodyPr>
          <a:lstStyle/>
          <a:p>
            <a:pPr rtl="0"/>
            <a:r>
              <a:rPr lang="en"/>
              <a:t>Sample Footer Text</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rtlCol="0">
            <a:noAutofit/>
          </a:bodyPr>
          <a:lstStyle/>
          <a:p>
            <a:pPr rtl="0"/>
            <a:fld id="{DBA1B0FB-D917-4C8C-928F-313BD683BF39}" type="slidenum">
              <a:rPr lang="en-GB" smtClean="0"/>
              <a:t>‹#›</a:t>
            </a:fld>
            <a:endParaRPr lang="en-GB"/>
          </a:p>
        </p:txBody>
      </p:sp>
      <p:sp>
        <p:nvSpPr>
          <p:cNvPr id="11" name="Content Placeholder 6">
            <a:extLst>
              <a:ext uri="{FF2B5EF4-FFF2-40B4-BE49-F238E27FC236}">
                <a16:creationId xmlns:a16="http://schemas.microsoft.com/office/drawing/2014/main" id="{1B1AE41C-3196-4E6F-A3A8-313A92677FF3}"/>
              </a:ext>
            </a:extLst>
          </p:cNvPr>
          <p:cNvSpPr>
            <a:spLocks noGrp="1"/>
          </p:cNvSpPr>
          <p:nvPr>
            <p:ph sz="quarter" idx="15"/>
          </p:nvPr>
        </p:nvSpPr>
        <p:spPr>
          <a:xfrm>
            <a:off x="5262411" y="4508500"/>
            <a:ext cx="6221412" cy="1563688"/>
          </a:xfrm>
        </p:spPr>
        <p:txBody>
          <a:bodyPr rtlCol="0">
            <a:noAutofit/>
          </a:bodyPr>
          <a:lstStyle>
            <a:lvl1pPr marL="228600" indent="-228600">
              <a:lnSpc>
                <a:spcPct val="100000"/>
              </a:lnSpc>
              <a:buFont typeface="Arial" panose="020B0604020202020204" pitchFamily="34" charset="0"/>
              <a:buChar char="•"/>
              <a:defRPr sz="2000"/>
            </a:lvl1pPr>
            <a:lvl2pPr>
              <a:buNone/>
              <a:defRPr sz="1900"/>
            </a:lvl2pPr>
            <a:lvl3pPr>
              <a:buNone/>
              <a:defRPr sz="1900"/>
            </a:lvl3pPr>
            <a:lvl4pPr>
              <a:buNone/>
              <a:defRPr sz="1900"/>
            </a:lvl4pPr>
            <a:lvl5pPr>
              <a:buNone/>
              <a:defRPr sz="1900"/>
            </a:lvl5pPr>
          </a:lstStyle>
          <a:p>
            <a:pPr lvl="0" rtl="0"/>
            <a:r>
              <a:rPr lang="en"/>
              <a:t>Click to edit Master text styles</a:t>
            </a:r>
          </a:p>
        </p:txBody>
      </p:sp>
    </p:spTree>
    <p:extLst>
      <p:ext uri="{BB962C8B-B14F-4D97-AF65-F5344CB8AC3E}">
        <p14:creationId xmlns:p14="http://schemas.microsoft.com/office/powerpoint/2010/main" val="25702607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Section break">
    <p:bg>
      <p:bgRef idx="1001">
        <a:schemeClr val="bg1"/>
      </p:bgRef>
    </p:bg>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75B2FBE-0C5C-48AA-8D7F-9D5B7373CC9A}"/>
              </a:ext>
            </a:extLst>
          </p:cNvPr>
          <p:cNvSpPr>
            <a:spLocks noGrp="1"/>
          </p:cNvSpPr>
          <p:nvPr>
            <p:ph type="pic" sz="quarter" idx="13"/>
          </p:nvPr>
        </p:nvSpPr>
        <p:spPr>
          <a:xfrm>
            <a:off x="0" y="0"/>
            <a:ext cx="12192000" cy="6858000"/>
          </a:xfrm>
          <a:solidFill>
            <a:schemeClr val="accent5"/>
          </a:solidFill>
        </p:spPr>
        <p:txBody>
          <a:bodyPr rtlCol="0"/>
          <a:lstStyle/>
          <a:p>
            <a:pPr rtl="0"/>
            <a:r>
              <a:rPr lang="en"/>
              <a:t>Click icon to add picture</a:t>
            </a:r>
            <a:endParaRPr lang="en-GB"/>
          </a:p>
        </p:txBody>
      </p:sp>
      <p:sp>
        <p:nvSpPr>
          <p:cNvPr id="4" name="Date Placeholder 3">
            <a:extLst>
              <a:ext uri="{FF2B5EF4-FFF2-40B4-BE49-F238E27FC236}">
                <a16:creationId xmlns:a16="http://schemas.microsoft.com/office/drawing/2014/main" id="{56403DDF-462A-45CE-931B-010AB4F73C3F}"/>
              </a:ext>
            </a:extLst>
          </p:cNvPr>
          <p:cNvSpPr>
            <a:spLocks noGrp="1"/>
          </p:cNvSpPr>
          <p:nvPr>
            <p:ph type="dt" sz="half" idx="10"/>
          </p:nvPr>
        </p:nvSpPr>
        <p:spPr/>
        <p:txBody>
          <a:bodyPr rtlCol="0"/>
          <a:lstStyle/>
          <a:p>
            <a:pPr rtl="0"/>
            <a:r>
              <a:rPr lang="en"/>
              <a:t>Tuesday, February 2, 20XX</a:t>
            </a:r>
          </a:p>
        </p:txBody>
      </p:sp>
      <p:sp>
        <p:nvSpPr>
          <p:cNvPr id="5" name="Footer Placeholder 4">
            <a:extLst>
              <a:ext uri="{FF2B5EF4-FFF2-40B4-BE49-F238E27FC236}">
                <a16:creationId xmlns:a16="http://schemas.microsoft.com/office/drawing/2014/main" id="{39E10702-2ACF-4768-9E91-8CB87B89594D}"/>
              </a:ext>
            </a:extLst>
          </p:cNvPr>
          <p:cNvSpPr>
            <a:spLocks noGrp="1"/>
          </p:cNvSpPr>
          <p:nvPr>
            <p:ph type="ftr" sz="quarter" idx="11"/>
          </p:nvPr>
        </p:nvSpPr>
        <p:spPr/>
        <p:txBody>
          <a:bodyPr rtlCol="0"/>
          <a:lstStyle/>
          <a:p>
            <a:pPr rtl="0"/>
            <a:r>
              <a:rPr lang="en"/>
              <a:t>Sample Footer Text</a:t>
            </a:r>
          </a:p>
        </p:txBody>
      </p:sp>
      <p:sp>
        <p:nvSpPr>
          <p:cNvPr id="6" name="Slide Number Placeholder 5">
            <a:extLst>
              <a:ext uri="{FF2B5EF4-FFF2-40B4-BE49-F238E27FC236}">
                <a16:creationId xmlns:a16="http://schemas.microsoft.com/office/drawing/2014/main" id="{E8DFA722-391E-4FCF-8E15-0D7E2EC02B63}"/>
              </a:ext>
            </a:extLst>
          </p:cNvPr>
          <p:cNvSpPr>
            <a:spLocks noGrp="1"/>
          </p:cNvSpPr>
          <p:nvPr>
            <p:ph type="sldNum" sz="quarter" idx="12"/>
          </p:nvPr>
        </p:nvSpPr>
        <p:spPr/>
        <p:txBody>
          <a:bodyPr rtlCol="0"/>
          <a:lstStyle/>
          <a:p>
            <a:pPr rtl="0"/>
            <a:fld id="{DBA1B0FB-D917-4C8C-928F-313BD683BF39}" type="slidenum">
              <a:rPr lang="en-GB" smtClean="0"/>
              <a:t>‹#›</a:t>
            </a:fld>
            <a:endParaRPr lang="en-GB"/>
          </a:p>
        </p:txBody>
      </p:sp>
      <p:sp>
        <p:nvSpPr>
          <p:cNvPr id="13" name="Rectangle 12">
            <a:extLst>
              <a:ext uri="{FF2B5EF4-FFF2-40B4-BE49-F238E27FC236}">
                <a16:creationId xmlns:a16="http://schemas.microsoft.com/office/drawing/2014/main" id="{80517979-166D-4AAA-ABBC-0C3E5C2ECF37}"/>
              </a:ext>
              <a:ext uri="{C183D7F6-B498-43B3-948B-1728B52AA6E4}">
                <adec:decorative xmlns:adec="http://schemas.microsoft.com/office/drawing/2017/decorative" val="1"/>
              </a:ext>
            </a:extLst>
          </p:cNvPr>
          <p:cNvSpPr/>
          <p:nvPr userDrawn="1"/>
        </p:nvSpPr>
        <p:spPr>
          <a:xfrm>
            <a:off x="0" y="5773729"/>
            <a:ext cx="12192000" cy="1084271"/>
          </a:xfrm>
          <a:prstGeom prst="rect">
            <a:avLst/>
          </a:prstGeom>
          <a:gradFill flip="none" rotWithShape="1">
            <a:gsLst>
              <a:gs pos="90000">
                <a:schemeClr val="bg2">
                  <a:alpha val="60000"/>
                </a:schemeClr>
              </a:gs>
              <a:gs pos="28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4" name="Rectangle 13">
            <a:extLst>
              <a:ext uri="{FF2B5EF4-FFF2-40B4-BE49-F238E27FC236}">
                <a16:creationId xmlns:a16="http://schemas.microsoft.com/office/drawing/2014/main" id="{4E111559-B769-4E2A-A891-97B3C4AA6BAC}"/>
              </a:ext>
            </a:extLst>
          </p:cNvPr>
          <p:cNvSpPr/>
          <p:nvPr userDrawn="1"/>
        </p:nvSpPr>
        <p:spPr>
          <a:xfrm rot="10800000">
            <a:off x="0" y="-3"/>
            <a:ext cx="9000000" cy="6857998"/>
          </a:xfrm>
          <a:prstGeom prst="rect">
            <a:avLst/>
          </a:prstGeom>
          <a:gradFill flip="none" rotWithShape="1">
            <a:gsLst>
              <a:gs pos="50000">
                <a:schemeClr val="bg2">
                  <a:alpha val="60000"/>
                </a:schemeClr>
              </a:gs>
              <a:gs pos="0">
                <a:schemeClr val="bg2">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5" name="Title 1">
            <a:extLst>
              <a:ext uri="{FF2B5EF4-FFF2-40B4-BE49-F238E27FC236}">
                <a16:creationId xmlns:a16="http://schemas.microsoft.com/office/drawing/2014/main" id="{754E1219-253E-4FEF-A576-83857F44BA01}"/>
              </a:ext>
            </a:extLst>
          </p:cNvPr>
          <p:cNvSpPr>
            <a:spLocks noGrp="1"/>
          </p:cNvSpPr>
          <p:nvPr>
            <p:ph type="ctrTitle"/>
          </p:nvPr>
        </p:nvSpPr>
        <p:spPr>
          <a:xfrm>
            <a:off x="550863" y="549275"/>
            <a:ext cx="5437187" cy="2986234"/>
          </a:xfrm>
        </p:spPr>
        <p:txBody>
          <a:bodyPr rtlCol="0" anchor="b" anchorCtr="0">
            <a:noAutofit/>
          </a:bodyPr>
          <a:lstStyle>
            <a:lvl1pPr>
              <a:defRPr sz="6400"/>
            </a:lvl1pPr>
          </a:lstStyle>
          <a:p>
            <a:pPr rtl="0"/>
            <a:r>
              <a:rPr lang="en"/>
              <a:t>Click to edit Master title style</a:t>
            </a:r>
            <a:endParaRPr lang="en-GB"/>
          </a:p>
        </p:txBody>
      </p:sp>
      <p:sp>
        <p:nvSpPr>
          <p:cNvPr id="16" name="Subtitle 2">
            <a:extLst>
              <a:ext uri="{FF2B5EF4-FFF2-40B4-BE49-F238E27FC236}">
                <a16:creationId xmlns:a16="http://schemas.microsoft.com/office/drawing/2014/main" id="{93411FC5-0B5A-4566-9984-827485AF9265}"/>
              </a:ext>
            </a:extLst>
          </p:cNvPr>
          <p:cNvSpPr>
            <a:spLocks noGrp="1"/>
          </p:cNvSpPr>
          <p:nvPr>
            <p:ph type="subTitle" idx="1"/>
          </p:nvPr>
        </p:nvSpPr>
        <p:spPr>
          <a:xfrm>
            <a:off x="550863" y="3816724"/>
            <a:ext cx="5437187" cy="2265216"/>
          </a:xfrm>
        </p:spPr>
        <p:txBody>
          <a:bodyPr rtlCol="0">
            <a:noAutofit/>
          </a:bodyPr>
          <a:lstStyle>
            <a:lvl1pPr>
              <a:buNone/>
              <a:defRPr sz="2400"/>
            </a:lvl1pPr>
          </a:lstStyle>
          <a:p>
            <a:pPr rtl="0"/>
            <a:r>
              <a:rPr lang="en">
                <a:solidFill>
                  <a:schemeClr val="tx1">
                    <a:alpha val="60000"/>
                  </a:schemeClr>
                </a:solidFill>
              </a:rPr>
              <a:t>Click to edit Master subtitle style</a:t>
            </a:r>
            <a:endParaRPr lang="en-GB">
              <a:solidFill>
                <a:schemeClr val="tx1">
                  <a:alpha val="60000"/>
                </a:schemeClr>
              </a:solidFill>
            </a:endParaRPr>
          </a:p>
        </p:txBody>
      </p:sp>
    </p:spTree>
    <p:extLst>
      <p:ext uri="{BB962C8B-B14F-4D97-AF65-F5344CB8AC3E}">
        <p14:creationId xmlns:p14="http://schemas.microsoft.com/office/powerpoint/2010/main" val="1023429560"/>
      </p:ext>
    </p:extLst>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Section break">
    <p:bg>
      <p:bgRef idx="1001">
        <a:schemeClr val="bg1"/>
      </p:bgRef>
    </p:bg>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75B2FBE-0C5C-48AA-8D7F-9D5B7373CC9A}"/>
              </a:ext>
            </a:extLst>
          </p:cNvPr>
          <p:cNvSpPr>
            <a:spLocks noGrp="1"/>
          </p:cNvSpPr>
          <p:nvPr>
            <p:ph type="pic" sz="quarter" idx="13"/>
          </p:nvPr>
        </p:nvSpPr>
        <p:spPr>
          <a:xfrm>
            <a:off x="0" y="0"/>
            <a:ext cx="12192000" cy="6858000"/>
          </a:xfrm>
          <a:solidFill>
            <a:schemeClr val="bg2"/>
          </a:solidFill>
        </p:spPr>
        <p:txBody>
          <a:bodyPr rtlCol="0"/>
          <a:lstStyle/>
          <a:p>
            <a:pPr rtl="0"/>
            <a:r>
              <a:rPr lang="en"/>
              <a:t>Click icon to add picture</a:t>
            </a:r>
            <a:endParaRPr lang="en-GB"/>
          </a:p>
        </p:txBody>
      </p:sp>
      <p:sp>
        <p:nvSpPr>
          <p:cNvPr id="16" name="Subtitle 2">
            <a:extLst>
              <a:ext uri="{FF2B5EF4-FFF2-40B4-BE49-F238E27FC236}">
                <a16:creationId xmlns:a16="http://schemas.microsoft.com/office/drawing/2014/main" id="{93411FC5-0B5A-4566-9984-827485AF9265}"/>
              </a:ext>
            </a:extLst>
          </p:cNvPr>
          <p:cNvSpPr>
            <a:spLocks noGrp="1"/>
          </p:cNvSpPr>
          <p:nvPr>
            <p:ph type="subTitle" idx="1"/>
          </p:nvPr>
        </p:nvSpPr>
        <p:spPr>
          <a:xfrm>
            <a:off x="0" y="3557281"/>
            <a:ext cx="6640285" cy="3300719"/>
          </a:xfrm>
          <a:gradFill>
            <a:gsLst>
              <a:gs pos="0">
                <a:schemeClr val="bg2">
                  <a:alpha val="0"/>
                </a:schemeClr>
              </a:gs>
              <a:gs pos="50000">
                <a:schemeClr val="bg2">
                  <a:alpha val="60000"/>
                </a:schemeClr>
              </a:gs>
            </a:gsLst>
            <a:lin ang="10800000" scaled="1"/>
          </a:gradFill>
        </p:spPr>
        <p:txBody>
          <a:bodyPr rtlCol="0">
            <a:noAutofit/>
          </a:bodyPr>
          <a:lstStyle>
            <a:lvl1pPr marL="548640" indent="0">
              <a:lnSpc>
                <a:spcPct val="200000"/>
              </a:lnSpc>
              <a:buNone/>
              <a:defRPr/>
            </a:lvl1pPr>
          </a:lstStyle>
          <a:p>
            <a:pPr rtl="0"/>
            <a:r>
              <a:rPr lang="en">
                <a:solidFill>
                  <a:schemeClr val="tx1">
                    <a:alpha val="60000"/>
                  </a:schemeClr>
                </a:solidFill>
              </a:rPr>
              <a:t>Click to edit Master subtitle style</a:t>
            </a:r>
            <a:endParaRPr lang="en-GB">
              <a:solidFill>
                <a:schemeClr val="tx1">
                  <a:alpha val="60000"/>
                </a:schemeClr>
              </a:solidFill>
            </a:endParaRPr>
          </a:p>
        </p:txBody>
      </p:sp>
      <p:sp>
        <p:nvSpPr>
          <p:cNvPr id="15" name="Title 1">
            <a:extLst>
              <a:ext uri="{FF2B5EF4-FFF2-40B4-BE49-F238E27FC236}">
                <a16:creationId xmlns:a16="http://schemas.microsoft.com/office/drawing/2014/main" id="{754E1219-253E-4FEF-A576-83857F44BA01}"/>
              </a:ext>
            </a:extLst>
          </p:cNvPr>
          <p:cNvSpPr>
            <a:spLocks noGrp="1"/>
          </p:cNvSpPr>
          <p:nvPr>
            <p:ph type="ctrTitle"/>
          </p:nvPr>
        </p:nvSpPr>
        <p:spPr>
          <a:xfrm>
            <a:off x="0" y="0"/>
            <a:ext cx="6640285" cy="3535509"/>
          </a:xfrm>
          <a:gradFill flip="none" rotWithShape="1">
            <a:gsLst>
              <a:gs pos="0">
                <a:schemeClr val="bg2">
                  <a:alpha val="0"/>
                </a:schemeClr>
              </a:gs>
              <a:gs pos="50000">
                <a:schemeClr val="bg2">
                  <a:alpha val="70000"/>
                </a:schemeClr>
              </a:gs>
            </a:gsLst>
            <a:lin ang="10800000" scaled="1"/>
            <a:tileRect/>
          </a:gradFill>
        </p:spPr>
        <p:txBody>
          <a:bodyPr rtlCol="0" anchor="b" anchorCtr="0">
            <a:noAutofit/>
          </a:bodyPr>
          <a:lstStyle>
            <a:lvl1pPr marL="548640">
              <a:spcAft>
                <a:spcPts val="1200"/>
              </a:spcAft>
              <a:defRPr sz="6400"/>
            </a:lvl1pPr>
          </a:lstStyle>
          <a:p>
            <a:pPr rtl="0"/>
            <a:r>
              <a:rPr lang="en"/>
              <a:t>Click to edit Master title style</a:t>
            </a:r>
            <a:endParaRPr lang="en-GB"/>
          </a:p>
        </p:txBody>
      </p:sp>
    </p:spTree>
    <p:extLst>
      <p:ext uri="{BB962C8B-B14F-4D97-AF65-F5344CB8AC3E}">
        <p14:creationId xmlns:p14="http://schemas.microsoft.com/office/powerpoint/2010/main" val="2229304515"/>
      </p:ext>
    </p:extLst>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5_Chart Table Timeline">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3BDBC526-6DCD-4FF6-8395-D8C22E46E527}"/>
              </a:ext>
            </a:extLst>
          </p:cNvPr>
          <p:cNvGrpSpPr/>
          <p:nvPr/>
        </p:nvGrpSpPr>
        <p:grpSpPr>
          <a:xfrm>
            <a:off x="613998" y="5334748"/>
            <a:ext cx="678135" cy="990000"/>
            <a:chOff x="10490969" y="1448827"/>
            <a:chExt cx="678135" cy="990000"/>
          </a:xfrm>
        </p:grpSpPr>
        <p:sp>
          <p:nvSpPr>
            <p:cNvPr id="13" name="Freeform: Shape 12">
              <a:extLst>
                <a:ext uri="{FF2B5EF4-FFF2-40B4-BE49-F238E27FC236}">
                  <a16:creationId xmlns:a16="http://schemas.microsoft.com/office/drawing/2014/main" id="{02ECB475-568C-47AC-B16D-2E202DEB2DE0}"/>
                </a:ext>
              </a:extLst>
            </p:cNvPr>
            <p:cNvSpPr>
              <a:spLocks noChangeAspect="1"/>
            </p:cNvSpPr>
            <p:nvPr/>
          </p:nvSpPr>
          <p:spPr>
            <a:xfrm rot="2700000" flipH="1" flipV="1">
              <a:off x="10268976" y="1743588"/>
              <a:ext cx="926985" cy="463493"/>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127000" dist="50800" dir="1350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en-GB">
                <a:solidFill>
                  <a:schemeClr val="tx1"/>
                </a:solidFill>
              </a:endParaRPr>
            </a:p>
          </p:txBody>
        </p:sp>
        <p:sp>
          <p:nvSpPr>
            <p:cNvPr id="14" name="Oval 13">
              <a:extLst>
                <a:ext uri="{FF2B5EF4-FFF2-40B4-BE49-F238E27FC236}">
                  <a16:creationId xmlns:a16="http://schemas.microsoft.com/office/drawing/2014/main" id="{080D8764-525A-441E-B58F-068E82F09714}"/>
                </a:ext>
              </a:extLst>
            </p:cNvPr>
            <p:cNvSpPr/>
            <p:nvPr/>
          </p:nvSpPr>
          <p:spPr>
            <a:xfrm rot="8100000" flipH="1" flipV="1">
              <a:off x="11115555" y="1939340"/>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a:p>
          </p:txBody>
        </p:sp>
        <p:sp>
          <p:nvSpPr>
            <p:cNvPr id="15" name="Oval 14">
              <a:extLst>
                <a:ext uri="{FF2B5EF4-FFF2-40B4-BE49-F238E27FC236}">
                  <a16:creationId xmlns:a16="http://schemas.microsoft.com/office/drawing/2014/main" id="{11196109-6F2B-4738-B2FC-2CCC753AABD4}"/>
                </a:ext>
              </a:extLst>
            </p:cNvPr>
            <p:cNvSpPr/>
            <p:nvPr/>
          </p:nvSpPr>
          <p:spPr>
            <a:xfrm rot="8100000" flipH="1" flipV="1">
              <a:off x="10625042" y="1448827"/>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a:p>
          </p:txBody>
        </p:sp>
        <p:sp>
          <p:nvSpPr>
            <p:cNvPr id="16" name="Freeform: Shape 15">
              <a:extLst>
                <a:ext uri="{FF2B5EF4-FFF2-40B4-BE49-F238E27FC236}">
                  <a16:creationId xmlns:a16="http://schemas.microsoft.com/office/drawing/2014/main" id="{F7E468C2-69B8-470B-85E3-801A3CB1D7E2}"/>
                </a:ext>
              </a:extLst>
            </p:cNvPr>
            <p:cNvSpPr>
              <a:spLocks noChangeAspect="1"/>
            </p:cNvSpPr>
            <p:nvPr/>
          </p:nvSpPr>
          <p:spPr>
            <a:xfrm rot="2700000" flipH="1" flipV="1">
              <a:off x="10292519" y="1686748"/>
              <a:ext cx="926985" cy="530086"/>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20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en-GB">
                <a:solidFill>
                  <a:schemeClr val="tx1"/>
                </a:solidFill>
              </a:endParaRPr>
            </a:p>
          </p:txBody>
        </p:sp>
      </p:grpSp>
      <p:sp>
        <p:nvSpPr>
          <p:cNvPr id="2" name="Title 1">
            <a:extLst>
              <a:ext uri="{FF2B5EF4-FFF2-40B4-BE49-F238E27FC236}">
                <a16:creationId xmlns:a16="http://schemas.microsoft.com/office/drawing/2014/main" id="{B1A4B040-51E3-4DA0-B21D-EEE173E7536F}"/>
              </a:ext>
            </a:extLst>
          </p:cNvPr>
          <p:cNvSpPr>
            <a:spLocks noGrp="1"/>
          </p:cNvSpPr>
          <p:nvPr>
            <p:ph type="title"/>
          </p:nvPr>
        </p:nvSpPr>
        <p:spPr>
          <a:xfrm>
            <a:off x="550862" y="549275"/>
            <a:ext cx="11091600" cy="1332000"/>
          </a:xfrm>
        </p:spPr>
        <p:txBody>
          <a:bodyPr vert="horz" wrap="square" lIns="0" tIns="0" rIns="0" bIns="0" rtlCol="0" anchor="t" anchorCtr="0">
            <a:noAutofit/>
          </a:bodyPr>
          <a:lstStyle>
            <a:lvl1pPr>
              <a:defRPr lang="en-GB" dirty="0"/>
            </a:lvl1pPr>
          </a:lstStyle>
          <a:p>
            <a:pPr lvl="0" rtl="0">
              <a:lnSpc>
                <a:spcPct val="100000"/>
              </a:lnSpc>
            </a:pPr>
            <a:r>
              <a:rPr lang="en"/>
              <a:t>Click to edit Master title style</a:t>
            </a:r>
            <a:endParaRPr lang="en-GB"/>
          </a:p>
        </p:txBody>
      </p:sp>
      <p:sp>
        <p:nvSpPr>
          <p:cNvPr id="3" name="Content Placeholder 2">
            <a:extLst>
              <a:ext uri="{FF2B5EF4-FFF2-40B4-BE49-F238E27FC236}">
                <a16:creationId xmlns:a16="http://schemas.microsoft.com/office/drawing/2014/main" id="{F8A2CD90-429B-4A55-B6C8-DD6CE6994118}"/>
              </a:ext>
            </a:extLst>
          </p:cNvPr>
          <p:cNvSpPr>
            <a:spLocks noGrp="1"/>
          </p:cNvSpPr>
          <p:nvPr>
            <p:ph idx="1"/>
          </p:nvPr>
        </p:nvSpPr>
        <p:spPr>
          <a:xfrm>
            <a:off x="550863" y="2113199"/>
            <a:ext cx="11090274" cy="3979625"/>
          </a:xfrm>
        </p:spPr>
        <p:txBody>
          <a:bodyPr rtlCol="0">
            <a:noAutofit/>
          </a:bodyPr>
          <a:lstStyle/>
          <a:p>
            <a:pPr lvl="0" rtl="0"/>
            <a:r>
              <a:rPr lang="en"/>
              <a:t>Click to edit Master text styles</a:t>
            </a:r>
          </a:p>
          <a:p>
            <a:pPr lvl="1" rtl="0"/>
            <a:r>
              <a:rPr lang="en"/>
              <a:t>Second level</a:t>
            </a:r>
          </a:p>
          <a:p>
            <a:pPr lvl="2" rtl="0"/>
            <a:r>
              <a:rPr lang="en"/>
              <a:t>Third level</a:t>
            </a:r>
          </a:p>
          <a:p>
            <a:pPr lvl="3" rtl="0"/>
            <a:r>
              <a:rPr lang="en"/>
              <a:t>Fourth level</a:t>
            </a:r>
          </a:p>
          <a:p>
            <a:pPr lvl="4" rtl="0"/>
            <a:r>
              <a:rPr lang="en"/>
              <a:t>Fifth level</a:t>
            </a:r>
            <a:endParaRPr lang="en-GB"/>
          </a:p>
        </p:txBody>
      </p:sp>
      <p:sp>
        <p:nvSpPr>
          <p:cNvPr id="4" name="Date Placeholder 3">
            <a:extLst>
              <a:ext uri="{FF2B5EF4-FFF2-40B4-BE49-F238E27FC236}">
                <a16:creationId xmlns:a16="http://schemas.microsoft.com/office/drawing/2014/main" id="{4D4EE704-5DCA-484E-85E0-0E3A7B1C5046}"/>
              </a:ext>
            </a:extLst>
          </p:cNvPr>
          <p:cNvSpPr>
            <a:spLocks noGrp="1"/>
          </p:cNvSpPr>
          <p:nvPr>
            <p:ph type="dt" sz="half" idx="10"/>
          </p:nvPr>
        </p:nvSpPr>
        <p:spPr/>
        <p:txBody>
          <a:bodyPr rtlCol="0">
            <a:noAutofit/>
          </a:bodyPr>
          <a:lstStyle/>
          <a:p>
            <a:pPr rtl="0"/>
            <a:r>
              <a:rPr lang="en"/>
              <a:t>Tuesday, February 2, 20XX</a:t>
            </a:r>
          </a:p>
        </p:txBody>
      </p:sp>
      <p:sp>
        <p:nvSpPr>
          <p:cNvPr id="5" name="Footer Placeholder 4">
            <a:extLst>
              <a:ext uri="{FF2B5EF4-FFF2-40B4-BE49-F238E27FC236}">
                <a16:creationId xmlns:a16="http://schemas.microsoft.com/office/drawing/2014/main" id="{4CA69B66-1C18-44A2-93F7-97DED26F24AB}"/>
              </a:ext>
            </a:extLst>
          </p:cNvPr>
          <p:cNvSpPr>
            <a:spLocks noGrp="1"/>
          </p:cNvSpPr>
          <p:nvPr>
            <p:ph type="ftr" sz="quarter" idx="11"/>
          </p:nvPr>
        </p:nvSpPr>
        <p:spPr/>
        <p:txBody>
          <a:bodyPr rtlCol="0">
            <a:noAutofit/>
          </a:bodyPr>
          <a:lstStyle/>
          <a:p>
            <a:pPr rtl="0"/>
            <a:r>
              <a:rPr lang="en"/>
              <a:t>Sample Footer Text</a:t>
            </a:r>
          </a:p>
        </p:txBody>
      </p:sp>
      <p:sp>
        <p:nvSpPr>
          <p:cNvPr id="6" name="Slide Number Placeholder 5">
            <a:extLst>
              <a:ext uri="{FF2B5EF4-FFF2-40B4-BE49-F238E27FC236}">
                <a16:creationId xmlns:a16="http://schemas.microsoft.com/office/drawing/2014/main" id="{7E44B5A0-66FA-433A-8DC5-C097C63B4DFC}"/>
              </a:ext>
            </a:extLst>
          </p:cNvPr>
          <p:cNvSpPr>
            <a:spLocks noGrp="1"/>
          </p:cNvSpPr>
          <p:nvPr>
            <p:ph type="sldNum" sz="quarter" idx="12"/>
          </p:nvPr>
        </p:nvSpPr>
        <p:spPr/>
        <p:txBody>
          <a:bodyPr rtlCol="0">
            <a:noAutofit/>
          </a:bodyPr>
          <a:lstStyle/>
          <a:p>
            <a:pPr rtl="0"/>
            <a:fld id="{DBA1B0FB-D917-4C8C-928F-313BD683BF39}" type="slidenum">
              <a:rPr lang="en-GB" smtClean="0"/>
              <a:t>‹#›</a:t>
            </a:fld>
            <a:endParaRPr lang="en-GB"/>
          </a:p>
        </p:txBody>
      </p:sp>
    </p:spTree>
    <p:extLst>
      <p:ext uri="{BB962C8B-B14F-4D97-AF65-F5344CB8AC3E}">
        <p14:creationId xmlns:p14="http://schemas.microsoft.com/office/powerpoint/2010/main" val="36160711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7_Quote">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7062BF5C-3876-4161-B4FF-14CA94D326C6}"/>
              </a:ext>
            </a:extLst>
          </p:cNvPr>
          <p:cNvSpPr>
            <a:spLocks noGrp="1"/>
          </p:cNvSpPr>
          <p:nvPr>
            <p:ph type="title"/>
          </p:nvPr>
        </p:nvSpPr>
        <p:spPr>
          <a:xfrm>
            <a:off x="550864" y="549275"/>
            <a:ext cx="3566160" cy="3384550"/>
          </a:xfrm>
        </p:spPr>
        <p:txBody>
          <a:bodyPr wrap="square" rtlCol="0" anchor="b" anchorCtr="0">
            <a:noAutofit/>
          </a:bodyPr>
          <a:lstStyle>
            <a:lvl1pPr>
              <a:defRPr sz="4000"/>
            </a:lvl1pPr>
          </a:lstStyle>
          <a:p>
            <a:pPr rtl="0"/>
            <a:r>
              <a:rPr lang="en"/>
              <a:t>Click to edit Master title style</a:t>
            </a:r>
            <a:endParaRPr lang="en-GB"/>
          </a:p>
        </p:txBody>
      </p:sp>
      <p:grpSp>
        <p:nvGrpSpPr>
          <p:cNvPr id="8" name="Group 7">
            <a:extLst>
              <a:ext uri="{FF2B5EF4-FFF2-40B4-BE49-F238E27FC236}">
                <a16:creationId xmlns:a16="http://schemas.microsoft.com/office/drawing/2014/main" id="{B17C5C60-EC4D-410B-9997-0B73289605FD}"/>
              </a:ext>
              <a:ext uri="{C183D7F6-B498-43B3-948B-1728B52AA6E4}">
                <adec:decorative xmlns:adec="http://schemas.microsoft.com/office/drawing/2017/decorative" val="1"/>
              </a:ext>
            </a:extLst>
          </p:cNvPr>
          <p:cNvGrpSpPr/>
          <p:nvPr userDrawn="1"/>
        </p:nvGrpSpPr>
        <p:grpSpPr>
          <a:xfrm>
            <a:off x="10822156" y="4143453"/>
            <a:ext cx="734257" cy="760506"/>
            <a:chOff x="5243759" y="1363788"/>
            <a:chExt cx="734257" cy="760506"/>
          </a:xfrm>
        </p:grpSpPr>
        <p:sp>
          <p:nvSpPr>
            <p:cNvPr id="9" name="Freeform 5">
              <a:extLst>
                <a:ext uri="{FF2B5EF4-FFF2-40B4-BE49-F238E27FC236}">
                  <a16:creationId xmlns:a16="http://schemas.microsoft.com/office/drawing/2014/main" id="{0573155C-3428-4F4F-AE66-A519D777EAAE}"/>
                </a:ext>
              </a:extLst>
            </p:cNvPr>
            <p:cNvSpPr>
              <a:spLocks/>
            </p:cNvSpPr>
            <p:nvPr/>
          </p:nvSpPr>
          <p:spPr bwMode="auto">
            <a:xfrm rot="1800000">
              <a:off x="5356930" y="1363788"/>
              <a:ext cx="621086" cy="364601"/>
            </a:xfrm>
            <a:custGeom>
              <a:avLst/>
              <a:gdLst>
                <a:gd name="T0" fmla="*/ 266 w 540"/>
                <a:gd name="T1" fmla="*/ 0 h 317"/>
                <a:gd name="T2" fmla="*/ 0 w 540"/>
                <a:gd name="T3" fmla="*/ 158 h 317"/>
                <a:gd name="T4" fmla="*/ 266 w 540"/>
                <a:gd name="T5" fmla="*/ 317 h 317"/>
                <a:gd name="T6" fmla="*/ 540 w 540"/>
                <a:gd name="T7" fmla="*/ 158 h 317"/>
                <a:gd name="T8" fmla="*/ 266 w 540"/>
                <a:gd name="T9" fmla="*/ 0 h 317"/>
              </a:gdLst>
              <a:ahLst/>
              <a:cxnLst>
                <a:cxn ang="0">
                  <a:pos x="T0" y="T1"/>
                </a:cxn>
                <a:cxn ang="0">
                  <a:pos x="T2" y="T3"/>
                </a:cxn>
                <a:cxn ang="0">
                  <a:pos x="T4" y="T5"/>
                </a:cxn>
                <a:cxn ang="0">
                  <a:pos x="T6" y="T7"/>
                </a:cxn>
                <a:cxn ang="0">
                  <a:pos x="T8" y="T9"/>
                </a:cxn>
              </a:cxnLst>
              <a:rect l="0" t="0" r="r" b="b"/>
              <a:pathLst>
                <a:path w="540" h="317">
                  <a:moveTo>
                    <a:pt x="266" y="0"/>
                  </a:moveTo>
                  <a:lnTo>
                    <a:pt x="0" y="158"/>
                  </a:lnTo>
                  <a:lnTo>
                    <a:pt x="266" y="317"/>
                  </a:lnTo>
                  <a:lnTo>
                    <a:pt x="540" y="158"/>
                  </a:lnTo>
                  <a:lnTo>
                    <a:pt x="266"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a:p>
          </p:txBody>
        </p:sp>
        <p:sp>
          <p:nvSpPr>
            <p:cNvPr id="10" name="Freeform 6">
              <a:extLst>
                <a:ext uri="{FF2B5EF4-FFF2-40B4-BE49-F238E27FC236}">
                  <a16:creationId xmlns:a16="http://schemas.microsoft.com/office/drawing/2014/main" id="{1853496C-159E-4D47-94B5-0835FB6511BA}"/>
                </a:ext>
              </a:extLst>
            </p:cNvPr>
            <p:cNvSpPr>
              <a:spLocks/>
            </p:cNvSpPr>
            <p:nvPr/>
          </p:nvSpPr>
          <p:spPr bwMode="auto">
            <a:xfrm rot="1800000">
              <a:off x="5243759" y="1430747"/>
              <a:ext cx="305942" cy="538275"/>
            </a:xfrm>
            <a:custGeom>
              <a:avLst/>
              <a:gdLst>
                <a:gd name="T0" fmla="*/ 266 w 266"/>
                <a:gd name="T1" fmla="*/ 468 h 468"/>
                <a:gd name="T2" fmla="*/ 0 w 266"/>
                <a:gd name="T3" fmla="*/ 310 h 468"/>
                <a:gd name="T4" fmla="*/ 0 w 266"/>
                <a:gd name="T5" fmla="*/ 310 h 468"/>
                <a:gd name="T6" fmla="*/ 0 w 266"/>
                <a:gd name="T7" fmla="*/ 0 h 468"/>
                <a:gd name="T8" fmla="*/ 0 w 266"/>
                <a:gd name="T9" fmla="*/ 0 h 468"/>
                <a:gd name="T10" fmla="*/ 266 w 266"/>
                <a:gd name="T11" fmla="*/ 159 h 468"/>
                <a:gd name="T12" fmla="*/ 266 w 266"/>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266" h="468">
                  <a:moveTo>
                    <a:pt x="266" y="468"/>
                  </a:moveTo>
                  <a:lnTo>
                    <a:pt x="0" y="310"/>
                  </a:lnTo>
                  <a:lnTo>
                    <a:pt x="0" y="310"/>
                  </a:lnTo>
                  <a:lnTo>
                    <a:pt x="0" y="0"/>
                  </a:lnTo>
                  <a:lnTo>
                    <a:pt x="0" y="0"/>
                  </a:lnTo>
                  <a:lnTo>
                    <a:pt x="266" y="159"/>
                  </a:lnTo>
                  <a:lnTo>
                    <a:pt x="266" y="468"/>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980000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a:p>
          </p:txBody>
        </p:sp>
        <p:sp>
          <p:nvSpPr>
            <p:cNvPr id="11" name="Freeform 8">
              <a:extLst>
                <a:ext uri="{FF2B5EF4-FFF2-40B4-BE49-F238E27FC236}">
                  <a16:creationId xmlns:a16="http://schemas.microsoft.com/office/drawing/2014/main" id="{CE93E330-715B-44E8-84D9-CE166D428DAB}"/>
                </a:ext>
              </a:extLst>
            </p:cNvPr>
            <p:cNvSpPr>
              <a:spLocks/>
            </p:cNvSpPr>
            <p:nvPr/>
          </p:nvSpPr>
          <p:spPr bwMode="auto">
            <a:xfrm rot="1800000">
              <a:off x="5508097" y="1586019"/>
              <a:ext cx="315144" cy="538275"/>
            </a:xfrm>
            <a:custGeom>
              <a:avLst/>
              <a:gdLst>
                <a:gd name="T0" fmla="*/ 274 w 274"/>
                <a:gd name="T1" fmla="*/ 0 h 468"/>
                <a:gd name="T2" fmla="*/ 274 w 274"/>
                <a:gd name="T3" fmla="*/ 310 h 468"/>
                <a:gd name="T4" fmla="*/ 274 w 274"/>
                <a:gd name="T5" fmla="*/ 310 h 468"/>
                <a:gd name="T6" fmla="*/ 0 w 274"/>
                <a:gd name="T7" fmla="*/ 468 h 468"/>
                <a:gd name="T8" fmla="*/ 0 w 274"/>
                <a:gd name="T9" fmla="*/ 159 h 468"/>
                <a:gd name="T10" fmla="*/ 274 w 274"/>
                <a:gd name="T11" fmla="*/ 0 h 468"/>
                <a:gd name="T12" fmla="*/ 274 w 27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274" h="468">
                  <a:moveTo>
                    <a:pt x="274" y="0"/>
                  </a:moveTo>
                  <a:lnTo>
                    <a:pt x="274" y="310"/>
                  </a:lnTo>
                  <a:lnTo>
                    <a:pt x="274" y="310"/>
                  </a:lnTo>
                  <a:lnTo>
                    <a:pt x="0" y="468"/>
                  </a:lnTo>
                  <a:lnTo>
                    <a:pt x="0" y="159"/>
                  </a:lnTo>
                  <a:lnTo>
                    <a:pt x="274" y="0"/>
                  </a:lnTo>
                  <a:lnTo>
                    <a:pt x="274"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8000000" scaled="0"/>
              <a:tileRect/>
            </a:gradFill>
            <a:ln>
              <a:noFill/>
            </a:ln>
            <a:effectLst>
              <a:innerShdw blurRad="254000">
                <a:schemeClr val="accent1">
                  <a:lumMod val="60000"/>
                  <a:lumOff val="4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a:p>
          </p:txBody>
        </p:sp>
      </p:grpSp>
      <p:sp>
        <p:nvSpPr>
          <p:cNvPr id="12" name="Oval 11">
            <a:extLst>
              <a:ext uri="{FF2B5EF4-FFF2-40B4-BE49-F238E27FC236}">
                <a16:creationId xmlns:a16="http://schemas.microsoft.com/office/drawing/2014/main" id="{80A2FA6F-99B7-4984-A80C-570644889F02}"/>
              </a:ext>
              <a:ext uri="{C183D7F6-B498-43B3-948B-1728B52AA6E4}">
                <adec:decorative xmlns:adec="http://schemas.microsoft.com/office/drawing/2017/decorative" val="1"/>
              </a:ext>
            </a:extLst>
          </p:cNvPr>
          <p:cNvSpPr>
            <a:spLocks noChangeAspect="1"/>
          </p:cNvSpPr>
          <p:nvPr userDrawn="1"/>
        </p:nvSpPr>
        <p:spPr>
          <a:xfrm>
            <a:off x="5668780" y="5059009"/>
            <a:ext cx="1080000" cy="1080000"/>
          </a:xfrm>
          <a:prstGeom prst="ellipse">
            <a:avLst/>
          </a:pr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127000" dir="270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a:p>
        </p:txBody>
      </p:sp>
      <p:sp>
        <p:nvSpPr>
          <p:cNvPr id="17" name="Content Placeholder 16">
            <a:extLst>
              <a:ext uri="{FF2B5EF4-FFF2-40B4-BE49-F238E27FC236}">
                <a16:creationId xmlns:a16="http://schemas.microsoft.com/office/drawing/2014/main" id="{439C8C03-81B3-4DE8-B96A-78258E4467CC}"/>
              </a:ext>
            </a:extLst>
          </p:cNvPr>
          <p:cNvSpPr>
            <a:spLocks noGrp="1"/>
          </p:cNvSpPr>
          <p:nvPr>
            <p:ph sz="quarter" idx="15"/>
          </p:nvPr>
        </p:nvSpPr>
        <p:spPr>
          <a:xfrm>
            <a:off x="550863" y="4097338"/>
            <a:ext cx="3565524" cy="2351087"/>
          </a:xfrm>
        </p:spPr>
        <p:txBody>
          <a:bodyPr rtlCol="0">
            <a:noAutofit/>
          </a:bodyPr>
          <a:lstStyle>
            <a:lvl1pPr>
              <a:buNone/>
              <a:defRPr sz="2400"/>
            </a:lvl1pPr>
            <a:lvl2pPr>
              <a:defRPr sz="2000"/>
            </a:lvl2pPr>
            <a:lvl3pPr>
              <a:defRPr sz="2000"/>
            </a:lvl3pPr>
            <a:lvl4pPr>
              <a:defRPr sz="2000"/>
            </a:lvl4pPr>
            <a:lvl5pPr>
              <a:defRPr sz="2000"/>
            </a:lvl5pPr>
          </a:lstStyle>
          <a:p>
            <a:pPr lvl="0" rtl="0"/>
            <a:r>
              <a:rPr lang="en"/>
              <a:t>Click to edit Master text styles</a:t>
            </a:r>
          </a:p>
        </p:txBody>
      </p:sp>
      <p:sp>
        <p:nvSpPr>
          <p:cNvPr id="15" name="Picture Placeholder 14">
            <a:extLst>
              <a:ext uri="{FF2B5EF4-FFF2-40B4-BE49-F238E27FC236}">
                <a16:creationId xmlns:a16="http://schemas.microsoft.com/office/drawing/2014/main" id="{C1FBB56D-C8B1-4ED9-A5DB-72BA636DADF3}"/>
              </a:ext>
            </a:extLst>
          </p:cNvPr>
          <p:cNvSpPr>
            <a:spLocks noGrp="1"/>
          </p:cNvSpPr>
          <p:nvPr>
            <p:ph type="pic" sz="quarter" idx="13"/>
          </p:nvPr>
        </p:nvSpPr>
        <p:spPr>
          <a:xfrm>
            <a:off x="5535809" y="656633"/>
            <a:ext cx="5132388" cy="5132388"/>
          </a:xfrm>
          <a:custGeom>
            <a:avLst/>
            <a:gdLst>
              <a:gd name="connsiteX0" fmla="*/ 2566194 w 5132388"/>
              <a:gd name="connsiteY0" fmla="*/ 0 h 5132388"/>
              <a:gd name="connsiteX1" fmla="*/ 5132388 w 5132388"/>
              <a:gd name="connsiteY1" fmla="*/ 2566194 h 5132388"/>
              <a:gd name="connsiteX2" fmla="*/ 2566194 w 5132388"/>
              <a:gd name="connsiteY2" fmla="*/ 5132388 h 5132388"/>
              <a:gd name="connsiteX3" fmla="*/ 0 w 5132388"/>
              <a:gd name="connsiteY3" fmla="*/ 2566194 h 5132388"/>
              <a:gd name="connsiteX4" fmla="*/ 2566194 w 5132388"/>
              <a:gd name="connsiteY4" fmla="*/ 0 h 51323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32388" h="5132388">
                <a:moveTo>
                  <a:pt x="2566194" y="0"/>
                </a:moveTo>
                <a:cubicBezTo>
                  <a:pt x="3983464" y="0"/>
                  <a:pt x="5132388" y="1148924"/>
                  <a:pt x="5132388" y="2566194"/>
                </a:cubicBezTo>
                <a:cubicBezTo>
                  <a:pt x="5132388" y="3983464"/>
                  <a:pt x="3983464" y="5132388"/>
                  <a:pt x="2566194" y="5132388"/>
                </a:cubicBezTo>
                <a:cubicBezTo>
                  <a:pt x="1148924" y="5132388"/>
                  <a:pt x="0" y="3983464"/>
                  <a:pt x="0" y="2566194"/>
                </a:cubicBezTo>
                <a:cubicBezTo>
                  <a:pt x="0" y="1148924"/>
                  <a:pt x="1148924" y="0"/>
                  <a:pt x="2566194" y="0"/>
                </a:cubicBezTo>
                <a:close/>
              </a:path>
            </a:pathLst>
          </a:custGeom>
          <a:solidFill>
            <a:schemeClr val="accent5"/>
          </a:solidFill>
        </p:spPr>
        <p:txBody>
          <a:bodyPr wrap="square" rtlCol="0">
            <a:noAutofit/>
          </a:bodyPr>
          <a:lstStyle/>
          <a:p>
            <a:pPr rtl="0"/>
            <a:r>
              <a:rPr lang="en"/>
              <a:t>Click icon to add picture</a:t>
            </a:r>
            <a:endParaRPr lang="en-GB"/>
          </a:p>
        </p:txBody>
      </p:sp>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rtlCol="0">
            <a:noAutofit/>
          </a:bodyPr>
          <a:lstStyle/>
          <a:p>
            <a:pPr rtl="0"/>
            <a:r>
              <a:rPr lang="en"/>
              <a:t>Tuesday, February 2, 20XX</a:t>
            </a:r>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rtlCol="0">
            <a:noAutofit/>
          </a:bodyPr>
          <a:lstStyle/>
          <a:p>
            <a:pPr rtl="0"/>
            <a:r>
              <a:rPr lang="en"/>
              <a:t>Sample Footer Text</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rtlCol="0">
            <a:noAutofit/>
          </a:bodyPr>
          <a:lstStyle/>
          <a:p>
            <a:pPr rtl="0"/>
            <a:fld id="{DBA1B0FB-D917-4C8C-928F-313BD683BF39}" type="slidenum">
              <a:rPr lang="en-GB" smtClean="0"/>
              <a:t>‹#›</a:t>
            </a:fld>
            <a:endParaRPr lang="en-GB"/>
          </a:p>
        </p:txBody>
      </p:sp>
    </p:spTree>
    <p:extLst>
      <p:ext uri="{BB962C8B-B14F-4D97-AF65-F5344CB8AC3E}">
        <p14:creationId xmlns:p14="http://schemas.microsoft.com/office/powerpoint/2010/main" val="30630871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8_Team">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E38C6F9E-A74F-4F54-9409-B6B93DF8CE78}"/>
              </a:ext>
              <a:ext uri="{C183D7F6-B498-43B3-948B-1728B52AA6E4}">
                <adec:decorative xmlns:adec="http://schemas.microsoft.com/office/drawing/2017/decorative" val="1"/>
              </a:ext>
            </a:extLst>
          </p:cNvPr>
          <p:cNvSpPr/>
          <p:nvPr userDrawn="1"/>
        </p:nvSpPr>
        <p:spPr>
          <a:xfrm>
            <a:off x="0" y="5773729"/>
            <a:ext cx="12192000" cy="1084271"/>
          </a:xfrm>
          <a:prstGeom prst="rect">
            <a:avLst/>
          </a:prstGeom>
          <a:gradFill flip="none" rotWithShape="1">
            <a:gsLst>
              <a:gs pos="100000">
                <a:schemeClr val="bg2">
                  <a:alpha val="60000"/>
                </a:schemeClr>
              </a:gs>
              <a:gs pos="40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en-GB"/>
          </a:p>
        </p:txBody>
      </p:sp>
      <p:sp>
        <p:nvSpPr>
          <p:cNvPr id="34" name="Oval 33">
            <a:extLst>
              <a:ext uri="{FF2B5EF4-FFF2-40B4-BE49-F238E27FC236}">
                <a16:creationId xmlns:a16="http://schemas.microsoft.com/office/drawing/2014/main" id="{6F0F71C5-78A4-4793-9BD4-3DF0EE3E3EB7}"/>
              </a:ext>
              <a:ext uri="{C183D7F6-B498-43B3-948B-1728B52AA6E4}">
                <adec:decorative xmlns:adec="http://schemas.microsoft.com/office/drawing/2017/decorative" val="1"/>
              </a:ext>
            </a:extLst>
          </p:cNvPr>
          <p:cNvSpPr>
            <a:spLocks noChangeAspect="1"/>
          </p:cNvSpPr>
          <p:nvPr userDrawn="1"/>
        </p:nvSpPr>
        <p:spPr>
          <a:xfrm>
            <a:off x="10288775" y="762609"/>
            <a:ext cx="1080000" cy="1080000"/>
          </a:xfrm>
          <a:prstGeom prst="ellipse">
            <a:avLst/>
          </a:pr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127000" dir="270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a:p>
        </p:txBody>
      </p:sp>
      <p:sp>
        <p:nvSpPr>
          <p:cNvPr id="40" name="Title 5">
            <a:extLst>
              <a:ext uri="{FF2B5EF4-FFF2-40B4-BE49-F238E27FC236}">
                <a16:creationId xmlns:a16="http://schemas.microsoft.com/office/drawing/2014/main" id="{36F60F77-4CC9-4F86-B70A-85012C6588A0}"/>
              </a:ext>
            </a:extLst>
          </p:cNvPr>
          <p:cNvSpPr>
            <a:spLocks noGrp="1"/>
          </p:cNvSpPr>
          <p:nvPr>
            <p:ph type="ctrTitle" hasCustomPrompt="1"/>
          </p:nvPr>
        </p:nvSpPr>
        <p:spPr>
          <a:xfrm>
            <a:off x="548640" y="548640"/>
            <a:ext cx="8281987" cy="1253041"/>
          </a:xfrm>
        </p:spPr>
        <p:txBody>
          <a:bodyPr rtlCol="0">
            <a:noAutofit/>
          </a:bodyPr>
          <a:lstStyle/>
          <a:p>
            <a:pPr rtl="0"/>
            <a:r>
              <a:rPr lang="en"/>
              <a:t>Team</a:t>
            </a:r>
          </a:p>
        </p:txBody>
      </p:sp>
      <p:grpSp>
        <p:nvGrpSpPr>
          <p:cNvPr id="51" name="Group 50">
            <a:extLst>
              <a:ext uri="{FF2B5EF4-FFF2-40B4-BE49-F238E27FC236}">
                <a16:creationId xmlns:a16="http://schemas.microsoft.com/office/drawing/2014/main" id="{E6093F87-C1F6-4FAB-B891-6F7D7FC20751}"/>
              </a:ext>
              <a:ext uri="{C183D7F6-B498-43B3-948B-1728B52AA6E4}">
                <adec:decorative xmlns:adec="http://schemas.microsoft.com/office/drawing/2017/decorative" val="1"/>
              </a:ext>
            </a:extLst>
          </p:cNvPr>
          <p:cNvGrpSpPr/>
          <p:nvPr userDrawn="1"/>
        </p:nvGrpSpPr>
        <p:grpSpPr>
          <a:xfrm>
            <a:off x="1800565" y="4518946"/>
            <a:ext cx="1980001" cy="1363916"/>
            <a:chOff x="4879602" y="3781429"/>
            <a:chExt cx="1980001" cy="1363916"/>
          </a:xfrm>
        </p:grpSpPr>
        <p:sp>
          <p:nvSpPr>
            <p:cNvPr id="52" name="Freeform: Shape 51">
              <a:extLst>
                <a:ext uri="{FF2B5EF4-FFF2-40B4-BE49-F238E27FC236}">
                  <a16:creationId xmlns:a16="http://schemas.microsoft.com/office/drawing/2014/main" id="{E1A4FD5C-1E5B-46D1-BA9D-99928D19AF04}"/>
                </a:ext>
              </a:extLst>
            </p:cNvPr>
            <p:cNvSpPr>
              <a:spLocks noChangeAspect="1"/>
            </p:cNvSpPr>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en-GB"/>
            </a:p>
          </p:txBody>
        </p:sp>
        <p:sp>
          <p:nvSpPr>
            <p:cNvPr id="53" name="Freeform: Shape 52">
              <a:extLst>
                <a:ext uri="{FF2B5EF4-FFF2-40B4-BE49-F238E27FC236}">
                  <a16:creationId xmlns:a16="http://schemas.microsoft.com/office/drawing/2014/main" id="{B7DF0ED5-A971-408F-A055-C7E5D7A623CD}"/>
                </a:ext>
              </a:extLst>
            </p:cNvPr>
            <p:cNvSpPr>
              <a:spLocks noChangeAspect="1"/>
            </p:cNvSpPr>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en-GB">
                <a:solidFill>
                  <a:schemeClr val="tx1"/>
                </a:solidFill>
              </a:endParaRPr>
            </a:p>
          </p:txBody>
        </p:sp>
        <p:sp>
          <p:nvSpPr>
            <p:cNvPr id="54" name="Oval 53">
              <a:extLst>
                <a:ext uri="{FF2B5EF4-FFF2-40B4-BE49-F238E27FC236}">
                  <a16:creationId xmlns:a16="http://schemas.microsoft.com/office/drawing/2014/main" id="{AA81F353-4C5B-4A37-9846-2C1E2D0FC25F}"/>
                </a:ext>
              </a:extLst>
            </p:cNvPr>
            <p:cNvSpPr/>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a:p>
          </p:txBody>
        </p:sp>
        <p:sp>
          <p:nvSpPr>
            <p:cNvPr id="55" name="Oval 54">
              <a:extLst>
                <a:ext uri="{FF2B5EF4-FFF2-40B4-BE49-F238E27FC236}">
                  <a16:creationId xmlns:a16="http://schemas.microsoft.com/office/drawing/2014/main" id="{42B74EA3-11CE-4D3F-99AD-162563447653}"/>
                </a:ext>
              </a:extLst>
            </p:cNvPr>
            <p:cNvSpPr/>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a:p>
          </p:txBody>
        </p:sp>
      </p:grpSp>
      <p:sp>
        <p:nvSpPr>
          <p:cNvPr id="56" name="Picture Placeholder 55">
            <a:extLst>
              <a:ext uri="{FF2B5EF4-FFF2-40B4-BE49-F238E27FC236}">
                <a16:creationId xmlns:a16="http://schemas.microsoft.com/office/drawing/2014/main" id="{8F41896B-6DDA-4F82-9F74-3EBF93A3CD58}"/>
              </a:ext>
            </a:extLst>
          </p:cNvPr>
          <p:cNvSpPr>
            <a:spLocks noGrp="1"/>
          </p:cNvSpPr>
          <p:nvPr>
            <p:ph type="pic" sz="quarter" idx="13"/>
          </p:nvPr>
        </p:nvSpPr>
        <p:spPr>
          <a:xfrm>
            <a:off x="1078992" y="1990724"/>
            <a:ext cx="1691640" cy="1435608"/>
          </a:xfrm>
          <a:solidFill>
            <a:schemeClr val="accent5"/>
          </a:solidFill>
        </p:spPr>
        <p:txBody>
          <a:bodyPr rtlCol="0">
            <a:noAutofit/>
          </a:bodyPr>
          <a:lstStyle/>
          <a:p>
            <a:pPr rtl="0"/>
            <a:r>
              <a:rPr lang="en"/>
              <a:t>Click icon to add picture</a:t>
            </a:r>
            <a:endParaRPr lang="en-GB"/>
          </a:p>
        </p:txBody>
      </p:sp>
      <p:sp>
        <p:nvSpPr>
          <p:cNvPr id="57" name="Picture Placeholder 55">
            <a:extLst>
              <a:ext uri="{FF2B5EF4-FFF2-40B4-BE49-F238E27FC236}">
                <a16:creationId xmlns:a16="http://schemas.microsoft.com/office/drawing/2014/main" id="{EF85499B-C29A-4C8B-922C-7CE4771E352C}"/>
              </a:ext>
            </a:extLst>
          </p:cNvPr>
          <p:cNvSpPr>
            <a:spLocks noGrp="1"/>
          </p:cNvSpPr>
          <p:nvPr>
            <p:ph type="pic" sz="quarter" idx="14"/>
          </p:nvPr>
        </p:nvSpPr>
        <p:spPr>
          <a:xfrm>
            <a:off x="3838384" y="1990724"/>
            <a:ext cx="1691640" cy="1435608"/>
          </a:xfrm>
          <a:solidFill>
            <a:schemeClr val="accent5"/>
          </a:solidFill>
        </p:spPr>
        <p:txBody>
          <a:bodyPr rtlCol="0">
            <a:noAutofit/>
          </a:bodyPr>
          <a:lstStyle/>
          <a:p>
            <a:pPr rtl="0"/>
            <a:r>
              <a:rPr lang="en"/>
              <a:t>Click icon to add picture</a:t>
            </a:r>
            <a:endParaRPr lang="en-GB"/>
          </a:p>
        </p:txBody>
      </p:sp>
      <p:sp>
        <p:nvSpPr>
          <p:cNvPr id="58" name="Picture Placeholder 55">
            <a:extLst>
              <a:ext uri="{FF2B5EF4-FFF2-40B4-BE49-F238E27FC236}">
                <a16:creationId xmlns:a16="http://schemas.microsoft.com/office/drawing/2014/main" id="{F82A1DB8-0AE7-4E17-B07B-FCF45B85EE17}"/>
              </a:ext>
            </a:extLst>
          </p:cNvPr>
          <p:cNvSpPr>
            <a:spLocks noGrp="1"/>
          </p:cNvSpPr>
          <p:nvPr>
            <p:ph type="pic" sz="quarter" idx="15"/>
          </p:nvPr>
        </p:nvSpPr>
        <p:spPr>
          <a:xfrm>
            <a:off x="6661976" y="1993392"/>
            <a:ext cx="1691640" cy="1435608"/>
          </a:xfrm>
          <a:solidFill>
            <a:schemeClr val="accent5"/>
          </a:solidFill>
        </p:spPr>
        <p:txBody>
          <a:bodyPr rtlCol="0">
            <a:noAutofit/>
          </a:bodyPr>
          <a:lstStyle/>
          <a:p>
            <a:pPr rtl="0"/>
            <a:r>
              <a:rPr lang="en"/>
              <a:t>Click icon to add picture</a:t>
            </a:r>
            <a:endParaRPr lang="en-GB"/>
          </a:p>
        </p:txBody>
      </p:sp>
      <p:sp>
        <p:nvSpPr>
          <p:cNvPr id="59" name="Picture Placeholder 55">
            <a:extLst>
              <a:ext uri="{FF2B5EF4-FFF2-40B4-BE49-F238E27FC236}">
                <a16:creationId xmlns:a16="http://schemas.microsoft.com/office/drawing/2014/main" id="{A83EEB6C-83B7-471D-B5A4-4071534048D2}"/>
              </a:ext>
            </a:extLst>
          </p:cNvPr>
          <p:cNvSpPr>
            <a:spLocks noGrp="1"/>
          </p:cNvSpPr>
          <p:nvPr>
            <p:ph type="pic" sz="quarter" idx="16"/>
          </p:nvPr>
        </p:nvSpPr>
        <p:spPr>
          <a:xfrm>
            <a:off x="9485568" y="1990724"/>
            <a:ext cx="1691640" cy="1435608"/>
          </a:xfrm>
          <a:solidFill>
            <a:schemeClr val="accent5"/>
          </a:solidFill>
        </p:spPr>
        <p:txBody>
          <a:bodyPr rtlCol="0">
            <a:noAutofit/>
          </a:bodyPr>
          <a:lstStyle/>
          <a:p>
            <a:pPr rtl="0"/>
            <a:r>
              <a:rPr lang="en"/>
              <a:t>Click icon to add picture</a:t>
            </a:r>
            <a:endParaRPr lang="en-GB"/>
          </a:p>
        </p:txBody>
      </p:sp>
      <p:sp>
        <p:nvSpPr>
          <p:cNvPr id="63" name="Text Placeholder 62">
            <a:extLst>
              <a:ext uri="{FF2B5EF4-FFF2-40B4-BE49-F238E27FC236}">
                <a16:creationId xmlns:a16="http://schemas.microsoft.com/office/drawing/2014/main" id="{17A96A8C-F792-485A-9BB9-4DEDCA0CE6B8}"/>
              </a:ext>
            </a:extLst>
          </p:cNvPr>
          <p:cNvSpPr>
            <a:spLocks noGrp="1"/>
          </p:cNvSpPr>
          <p:nvPr>
            <p:ph type="body" sz="quarter" idx="18" hasCustomPrompt="1"/>
          </p:nvPr>
        </p:nvSpPr>
        <p:spPr>
          <a:xfrm>
            <a:off x="1079500" y="3781425"/>
            <a:ext cx="1711325" cy="365760"/>
          </a:xfrm>
        </p:spPr>
        <p:txBody>
          <a:bodyPr rtlCol="0">
            <a:noAutofit/>
          </a:bodyPr>
          <a:lstStyle>
            <a:lvl1pPr>
              <a:buNone/>
              <a:defRPr sz="2000" b="1"/>
            </a:lvl1pPr>
          </a:lstStyle>
          <a:p>
            <a:pPr lvl="0" rtl="0"/>
            <a:r>
              <a:rPr lang="en"/>
              <a:t>Name</a:t>
            </a:r>
          </a:p>
        </p:txBody>
      </p:sp>
      <p:sp>
        <p:nvSpPr>
          <p:cNvPr id="61" name="Text Placeholder 60">
            <a:extLst>
              <a:ext uri="{FF2B5EF4-FFF2-40B4-BE49-F238E27FC236}">
                <a16:creationId xmlns:a16="http://schemas.microsoft.com/office/drawing/2014/main" id="{6C65AE07-519E-4E3B-8521-621C8343914D}"/>
              </a:ext>
            </a:extLst>
          </p:cNvPr>
          <p:cNvSpPr>
            <a:spLocks noGrp="1"/>
          </p:cNvSpPr>
          <p:nvPr>
            <p:ph type="body" sz="quarter" idx="17" hasCustomPrompt="1"/>
          </p:nvPr>
        </p:nvSpPr>
        <p:spPr>
          <a:xfrm>
            <a:off x="1078733" y="4232949"/>
            <a:ext cx="1711572" cy="638175"/>
          </a:xfrm>
        </p:spPr>
        <p:txBody>
          <a:bodyPr rtlCol="0">
            <a:noAutofit/>
          </a:bodyPr>
          <a:lstStyle>
            <a:lvl1pPr>
              <a:buNone/>
              <a:defRPr sz="1800"/>
            </a:lvl1pPr>
          </a:lstStyle>
          <a:p>
            <a:pPr lvl="0" rtl="0"/>
            <a:r>
              <a:rPr lang="en"/>
              <a:t>Title</a:t>
            </a:r>
          </a:p>
        </p:txBody>
      </p:sp>
      <p:sp>
        <p:nvSpPr>
          <p:cNvPr id="65" name="Text Placeholder 62">
            <a:extLst>
              <a:ext uri="{FF2B5EF4-FFF2-40B4-BE49-F238E27FC236}">
                <a16:creationId xmlns:a16="http://schemas.microsoft.com/office/drawing/2014/main" id="{FB878318-C287-428B-8105-429BC4B03F55}"/>
              </a:ext>
            </a:extLst>
          </p:cNvPr>
          <p:cNvSpPr>
            <a:spLocks noGrp="1"/>
          </p:cNvSpPr>
          <p:nvPr>
            <p:ph type="body" sz="quarter" idx="20" hasCustomPrompt="1"/>
          </p:nvPr>
        </p:nvSpPr>
        <p:spPr>
          <a:xfrm>
            <a:off x="3839151" y="3781425"/>
            <a:ext cx="1711325" cy="365760"/>
          </a:xfrm>
        </p:spPr>
        <p:txBody>
          <a:bodyPr rtlCol="0">
            <a:noAutofit/>
          </a:bodyPr>
          <a:lstStyle>
            <a:lvl1pPr>
              <a:buNone/>
              <a:defRPr sz="2000" b="1"/>
            </a:lvl1pPr>
          </a:lstStyle>
          <a:p>
            <a:pPr lvl="0" rtl="0"/>
            <a:r>
              <a:rPr lang="en"/>
              <a:t>Name</a:t>
            </a:r>
          </a:p>
        </p:txBody>
      </p:sp>
      <p:sp>
        <p:nvSpPr>
          <p:cNvPr id="64" name="Text Placeholder 60">
            <a:extLst>
              <a:ext uri="{FF2B5EF4-FFF2-40B4-BE49-F238E27FC236}">
                <a16:creationId xmlns:a16="http://schemas.microsoft.com/office/drawing/2014/main" id="{1465E516-2CEF-4F9E-9375-7D41DCFCBB41}"/>
              </a:ext>
            </a:extLst>
          </p:cNvPr>
          <p:cNvSpPr>
            <a:spLocks noGrp="1"/>
          </p:cNvSpPr>
          <p:nvPr>
            <p:ph type="body" sz="quarter" idx="19" hasCustomPrompt="1"/>
          </p:nvPr>
        </p:nvSpPr>
        <p:spPr>
          <a:xfrm>
            <a:off x="3838384" y="4232949"/>
            <a:ext cx="1711572" cy="638175"/>
          </a:xfrm>
        </p:spPr>
        <p:txBody>
          <a:bodyPr rtlCol="0">
            <a:noAutofit/>
          </a:bodyPr>
          <a:lstStyle>
            <a:lvl1pPr>
              <a:buNone/>
              <a:defRPr sz="1800"/>
            </a:lvl1pPr>
          </a:lstStyle>
          <a:p>
            <a:pPr lvl="0" rtl="0"/>
            <a:r>
              <a:rPr lang="en"/>
              <a:t>Title</a:t>
            </a:r>
          </a:p>
        </p:txBody>
      </p:sp>
      <p:sp>
        <p:nvSpPr>
          <p:cNvPr id="67" name="Text Placeholder 62">
            <a:extLst>
              <a:ext uri="{FF2B5EF4-FFF2-40B4-BE49-F238E27FC236}">
                <a16:creationId xmlns:a16="http://schemas.microsoft.com/office/drawing/2014/main" id="{FE012CE3-36AA-4016-A88E-27BCFFEFD69F}"/>
              </a:ext>
            </a:extLst>
          </p:cNvPr>
          <p:cNvSpPr>
            <a:spLocks noGrp="1"/>
          </p:cNvSpPr>
          <p:nvPr>
            <p:ph type="body" sz="quarter" idx="22" hasCustomPrompt="1"/>
          </p:nvPr>
        </p:nvSpPr>
        <p:spPr>
          <a:xfrm>
            <a:off x="6662743" y="3781425"/>
            <a:ext cx="1711325" cy="365760"/>
          </a:xfrm>
        </p:spPr>
        <p:txBody>
          <a:bodyPr rtlCol="0">
            <a:noAutofit/>
          </a:bodyPr>
          <a:lstStyle>
            <a:lvl1pPr>
              <a:buNone/>
              <a:defRPr sz="2000" b="1"/>
            </a:lvl1pPr>
          </a:lstStyle>
          <a:p>
            <a:pPr lvl="0" rtl="0"/>
            <a:r>
              <a:rPr lang="en"/>
              <a:t>Name</a:t>
            </a:r>
          </a:p>
        </p:txBody>
      </p:sp>
      <p:sp>
        <p:nvSpPr>
          <p:cNvPr id="66" name="Text Placeholder 60">
            <a:extLst>
              <a:ext uri="{FF2B5EF4-FFF2-40B4-BE49-F238E27FC236}">
                <a16:creationId xmlns:a16="http://schemas.microsoft.com/office/drawing/2014/main" id="{8D5671AF-0137-4226-8A84-2784817E519C}"/>
              </a:ext>
            </a:extLst>
          </p:cNvPr>
          <p:cNvSpPr>
            <a:spLocks noGrp="1"/>
          </p:cNvSpPr>
          <p:nvPr>
            <p:ph type="body" sz="quarter" idx="21" hasCustomPrompt="1"/>
          </p:nvPr>
        </p:nvSpPr>
        <p:spPr>
          <a:xfrm>
            <a:off x="6661976" y="4232949"/>
            <a:ext cx="1711572" cy="638175"/>
          </a:xfrm>
        </p:spPr>
        <p:txBody>
          <a:bodyPr rtlCol="0">
            <a:noAutofit/>
          </a:bodyPr>
          <a:lstStyle>
            <a:lvl1pPr>
              <a:buNone/>
              <a:defRPr sz="1800"/>
            </a:lvl1pPr>
          </a:lstStyle>
          <a:p>
            <a:pPr lvl="0" rtl="0"/>
            <a:r>
              <a:rPr lang="en"/>
              <a:t>Title</a:t>
            </a:r>
          </a:p>
        </p:txBody>
      </p:sp>
      <p:sp>
        <p:nvSpPr>
          <p:cNvPr id="69" name="Text Placeholder 62">
            <a:extLst>
              <a:ext uri="{FF2B5EF4-FFF2-40B4-BE49-F238E27FC236}">
                <a16:creationId xmlns:a16="http://schemas.microsoft.com/office/drawing/2014/main" id="{DA1587F0-23BF-4FB8-B06C-2B0AA928E931}"/>
              </a:ext>
            </a:extLst>
          </p:cNvPr>
          <p:cNvSpPr>
            <a:spLocks noGrp="1"/>
          </p:cNvSpPr>
          <p:nvPr>
            <p:ph type="body" sz="quarter" idx="24" hasCustomPrompt="1"/>
          </p:nvPr>
        </p:nvSpPr>
        <p:spPr>
          <a:xfrm>
            <a:off x="9433112" y="3787288"/>
            <a:ext cx="1711325" cy="365760"/>
          </a:xfrm>
        </p:spPr>
        <p:txBody>
          <a:bodyPr rtlCol="0">
            <a:noAutofit/>
          </a:bodyPr>
          <a:lstStyle>
            <a:lvl1pPr>
              <a:buNone/>
              <a:defRPr sz="2000" b="1"/>
            </a:lvl1pPr>
          </a:lstStyle>
          <a:p>
            <a:pPr lvl="0" rtl="0"/>
            <a:r>
              <a:rPr lang="en"/>
              <a:t>Name</a:t>
            </a:r>
          </a:p>
        </p:txBody>
      </p:sp>
      <p:sp>
        <p:nvSpPr>
          <p:cNvPr id="68" name="Text Placeholder 60">
            <a:extLst>
              <a:ext uri="{FF2B5EF4-FFF2-40B4-BE49-F238E27FC236}">
                <a16:creationId xmlns:a16="http://schemas.microsoft.com/office/drawing/2014/main" id="{565C0B22-B5E7-44BB-A17C-7FB5BB5D82BB}"/>
              </a:ext>
            </a:extLst>
          </p:cNvPr>
          <p:cNvSpPr>
            <a:spLocks noGrp="1"/>
          </p:cNvSpPr>
          <p:nvPr>
            <p:ph type="body" sz="quarter" idx="23" hasCustomPrompt="1"/>
          </p:nvPr>
        </p:nvSpPr>
        <p:spPr>
          <a:xfrm>
            <a:off x="9432345" y="4238812"/>
            <a:ext cx="1711572" cy="638175"/>
          </a:xfrm>
        </p:spPr>
        <p:txBody>
          <a:bodyPr rtlCol="0">
            <a:noAutofit/>
          </a:bodyPr>
          <a:lstStyle>
            <a:lvl1pPr>
              <a:buNone/>
              <a:defRPr sz="1800"/>
            </a:lvl1pPr>
          </a:lstStyle>
          <a:p>
            <a:pPr lvl="0" rtl="0"/>
            <a:r>
              <a:rPr lang="en"/>
              <a:t>Title</a:t>
            </a:r>
          </a:p>
        </p:txBody>
      </p:sp>
      <p:sp>
        <p:nvSpPr>
          <p:cNvPr id="4" name="Date Placeholder 3">
            <a:extLst>
              <a:ext uri="{FF2B5EF4-FFF2-40B4-BE49-F238E27FC236}">
                <a16:creationId xmlns:a16="http://schemas.microsoft.com/office/drawing/2014/main" id="{D8661572-1A59-4E3B-BA65-3329E9468C69}"/>
              </a:ext>
            </a:extLst>
          </p:cNvPr>
          <p:cNvSpPr>
            <a:spLocks noGrp="1"/>
          </p:cNvSpPr>
          <p:nvPr>
            <p:ph type="dt" sz="half" idx="10"/>
          </p:nvPr>
        </p:nvSpPr>
        <p:spPr/>
        <p:txBody>
          <a:bodyPr rtlCol="0">
            <a:noAutofit/>
          </a:bodyPr>
          <a:lstStyle/>
          <a:p>
            <a:pPr rtl="0"/>
            <a:r>
              <a:rPr lang="en"/>
              <a:t>Tuesday, February 2, 20XX</a:t>
            </a:r>
          </a:p>
        </p:txBody>
      </p:sp>
      <p:sp>
        <p:nvSpPr>
          <p:cNvPr id="5" name="Footer Placeholder 4">
            <a:extLst>
              <a:ext uri="{FF2B5EF4-FFF2-40B4-BE49-F238E27FC236}">
                <a16:creationId xmlns:a16="http://schemas.microsoft.com/office/drawing/2014/main" id="{AFEF84F1-99FE-4F0B-9E76-F581C2C1B6D9}"/>
              </a:ext>
            </a:extLst>
          </p:cNvPr>
          <p:cNvSpPr>
            <a:spLocks noGrp="1"/>
          </p:cNvSpPr>
          <p:nvPr>
            <p:ph type="ftr" sz="quarter" idx="11"/>
          </p:nvPr>
        </p:nvSpPr>
        <p:spPr/>
        <p:txBody>
          <a:bodyPr rtlCol="0">
            <a:noAutofit/>
          </a:bodyPr>
          <a:lstStyle/>
          <a:p>
            <a:pPr rtl="0"/>
            <a:r>
              <a:rPr lang="en"/>
              <a:t>Sample Footer Text</a:t>
            </a:r>
          </a:p>
        </p:txBody>
      </p:sp>
      <p:sp>
        <p:nvSpPr>
          <p:cNvPr id="6" name="Slide Number Placeholder 5">
            <a:extLst>
              <a:ext uri="{FF2B5EF4-FFF2-40B4-BE49-F238E27FC236}">
                <a16:creationId xmlns:a16="http://schemas.microsoft.com/office/drawing/2014/main" id="{97B2D769-16B1-43C4-BF14-3175533511ED}"/>
              </a:ext>
            </a:extLst>
          </p:cNvPr>
          <p:cNvSpPr>
            <a:spLocks noGrp="1"/>
          </p:cNvSpPr>
          <p:nvPr>
            <p:ph type="sldNum" sz="quarter" idx="12"/>
          </p:nvPr>
        </p:nvSpPr>
        <p:spPr/>
        <p:txBody>
          <a:bodyPr rtlCol="0">
            <a:noAutofit/>
          </a:bodyPr>
          <a:lstStyle/>
          <a:p>
            <a:pPr rtl="0"/>
            <a:fld id="{DBA1B0FB-D917-4C8C-928F-313BD683BF39}" type="slidenum">
              <a:rPr lang="en-GB" smtClean="0"/>
              <a:t>‹#›</a:t>
            </a:fld>
            <a:endParaRPr lang="en-GB"/>
          </a:p>
        </p:txBody>
      </p:sp>
    </p:spTree>
    <p:extLst>
      <p:ext uri="{BB962C8B-B14F-4D97-AF65-F5344CB8AC3E}">
        <p14:creationId xmlns:p14="http://schemas.microsoft.com/office/powerpoint/2010/main" val="37157769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10_Content 2 column (comparison slide)">
    <p:spTree>
      <p:nvGrpSpPr>
        <p:cNvPr id="1" name=""/>
        <p:cNvGrpSpPr/>
        <p:nvPr/>
      </p:nvGrpSpPr>
      <p:grpSpPr>
        <a:xfrm>
          <a:off x="0" y="0"/>
          <a:ext cx="0" cy="0"/>
          <a:chOff x="0" y="0"/>
          <a:chExt cx="0" cy="0"/>
        </a:xfrm>
      </p:grpSpPr>
      <p:sp>
        <p:nvSpPr>
          <p:cNvPr id="12" name="Oval 11">
            <a:extLst>
              <a:ext uri="{FF2B5EF4-FFF2-40B4-BE49-F238E27FC236}">
                <a16:creationId xmlns:a16="http://schemas.microsoft.com/office/drawing/2014/main" id="{FD65A50E-2F73-4426-8586-9731AFA2D2E0}"/>
              </a:ext>
            </a:extLst>
          </p:cNvPr>
          <p:cNvSpPr>
            <a:spLocks noChangeAspect="1"/>
          </p:cNvSpPr>
          <p:nvPr/>
        </p:nvSpPr>
        <p:spPr>
          <a:xfrm>
            <a:off x="11091612" y="5893466"/>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a:p>
        </p:txBody>
      </p:sp>
      <p:sp>
        <p:nvSpPr>
          <p:cNvPr id="11" name="Rectangle 10">
            <a:extLst>
              <a:ext uri="{FF2B5EF4-FFF2-40B4-BE49-F238E27FC236}">
                <a16:creationId xmlns:a16="http://schemas.microsoft.com/office/drawing/2014/main" id="{EB89C080-4102-49AE-BDA9-59A4A67E2486}"/>
              </a:ext>
            </a:extLst>
          </p:cNvPr>
          <p:cNvSpPr/>
          <p:nvPr/>
        </p:nvSpPr>
        <p:spPr>
          <a:xfrm>
            <a:off x="11451612" y="5827878"/>
            <a:ext cx="379049" cy="360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en-GB"/>
          </a:p>
        </p:txBody>
      </p:sp>
      <p:sp>
        <p:nvSpPr>
          <p:cNvPr id="2" name="Title 1">
            <a:extLst>
              <a:ext uri="{FF2B5EF4-FFF2-40B4-BE49-F238E27FC236}">
                <a16:creationId xmlns:a16="http://schemas.microsoft.com/office/drawing/2014/main" id="{DDE62014-F04C-495A-964E-6B888D49CDE9}"/>
              </a:ext>
            </a:extLst>
          </p:cNvPr>
          <p:cNvSpPr>
            <a:spLocks noGrp="1"/>
          </p:cNvSpPr>
          <p:nvPr>
            <p:ph type="title"/>
          </p:nvPr>
        </p:nvSpPr>
        <p:spPr>
          <a:xfrm>
            <a:off x="550862" y="549275"/>
            <a:ext cx="11097551" cy="1332000"/>
          </a:xfrm>
        </p:spPr>
        <p:txBody>
          <a:bodyPr vert="horz" wrap="square" lIns="0" tIns="0" rIns="0" bIns="0" rtlCol="0" anchor="t" anchorCtr="0">
            <a:noAutofit/>
          </a:bodyPr>
          <a:lstStyle>
            <a:lvl1pPr>
              <a:defRPr lang="en-GB" sz="4800" dirty="0"/>
            </a:lvl1pPr>
          </a:lstStyle>
          <a:p>
            <a:pPr lvl="0" rtl="0">
              <a:lnSpc>
                <a:spcPct val="100000"/>
              </a:lnSpc>
            </a:pPr>
            <a:r>
              <a:rPr lang="en"/>
              <a:t>Click to edit Master title style</a:t>
            </a:r>
            <a:endParaRPr lang="en-GB"/>
          </a:p>
        </p:txBody>
      </p:sp>
      <p:sp>
        <p:nvSpPr>
          <p:cNvPr id="3" name="Text Placeholder 2">
            <a:extLst>
              <a:ext uri="{FF2B5EF4-FFF2-40B4-BE49-F238E27FC236}">
                <a16:creationId xmlns:a16="http://schemas.microsoft.com/office/drawing/2014/main" id="{555DF027-E633-44EE-ACA0-C205930AA93E}"/>
              </a:ext>
            </a:extLst>
          </p:cNvPr>
          <p:cNvSpPr>
            <a:spLocks noGrp="1"/>
          </p:cNvSpPr>
          <p:nvPr>
            <p:ph type="body" idx="1"/>
          </p:nvPr>
        </p:nvSpPr>
        <p:spPr>
          <a:xfrm>
            <a:off x="550864" y="1731375"/>
            <a:ext cx="5437186" cy="535354"/>
          </a:xfrm>
        </p:spPr>
        <p:txBody>
          <a:bodyPr rtlCol="0" anchor="b">
            <a:noAutofit/>
          </a:bodyPr>
          <a:lstStyle>
            <a:lvl1pPr marL="0" indent="0">
              <a:buNone/>
              <a:defRPr sz="1400" b="0" cap="all" spc="200" baseline="0">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
              <a:t>Click to edit Master text styles</a:t>
            </a:r>
          </a:p>
        </p:txBody>
      </p:sp>
      <p:sp>
        <p:nvSpPr>
          <p:cNvPr id="4" name="Content Placeholder 3">
            <a:extLst>
              <a:ext uri="{FF2B5EF4-FFF2-40B4-BE49-F238E27FC236}">
                <a16:creationId xmlns:a16="http://schemas.microsoft.com/office/drawing/2014/main" id="{9BA4F363-FEEF-4CD2-A18E-17AE8D485171}"/>
              </a:ext>
            </a:extLst>
          </p:cNvPr>
          <p:cNvSpPr>
            <a:spLocks noGrp="1"/>
          </p:cNvSpPr>
          <p:nvPr>
            <p:ph sz="half" idx="2"/>
          </p:nvPr>
        </p:nvSpPr>
        <p:spPr>
          <a:xfrm>
            <a:off x="550863" y="2427370"/>
            <a:ext cx="5429114" cy="3515555"/>
          </a:xfrm>
        </p:spPr>
        <p:txBody>
          <a:bodyPr rtlCol="0">
            <a:noAutofit/>
          </a:bodyPr>
          <a:lstStyle>
            <a:lvl1pPr>
              <a:defRPr sz="2400"/>
            </a:lvl1pPr>
            <a:lvl2pPr>
              <a:defRPr sz="1600"/>
            </a:lvl2pPr>
            <a:lvl3pPr>
              <a:defRPr sz="1600"/>
            </a:lvl3pPr>
            <a:lvl4pPr>
              <a:defRPr sz="1600"/>
            </a:lvl4pPr>
            <a:lvl5pPr>
              <a:defRPr sz="1600"/>
            </a:lvl5pPr>
          </a:lstStyle>
          <a:p>
            <a:pPr lvl="0" rtl="0"/>
            <a:r>
              <a:rPr lang="en"/>
              <a:t>Click to edit Master text styles</a:t>
            </a:r>
          </a:p>
          <a:p>
            <a:pPr lvl="1" rtl="0"/>
            <a:r>
              <a:rPr lang="en"/>
              <a:t>Second level</a:t>
            </a:r>
          </a:p>
          <a:p>
            <a:pPr lvl="2" rtl="0"/>
            <a:r>
              <a:rPr lang="en"/>
              <a:t>Third level</a:t>
            </a:r>
          </a:p>
          <a:p>
            <a:pPr lvl="3" rtl="0"/>
            <a:r>
              <a:rPr lang="en"/>
              <a:t>Fourth level</a:t>
            </a:r>
          </a:p>
          <a:p>
            <a:pPr lvl="4" rtl="0"/>
            <a:r>
              <a:rPr lang="en"/>
              <a:t>Fifth level</a:t>
            </a:r>
            <a:endParaRPr lang="en-GB"/>
          </a:p>
        </p:txBody>
      </p:sp>
      <p:sp>
        <p:nvSpPr>
          <p:cNvPr id="5" name="Text Placeholder 4">
            <a:extLst>
              <a:ext uri="{FF2B5EF4-FFF2-40B4-BE49-F238E27FC236}">
                <a16:creationId xmlns:a16="http://schemas.microsoft.com/office/drawing/2014/main" id="{34E50F8C-4D64-40FD-AE8C-6A1F3C2A84ED}"/>
              </a:ext>
            </a:extLst>
          </p:cNvPr>
          <p:cNvSpPr>
            <a:spLocks noGrp="1"/>
          </p:cNvSpPr>
          <p:nvPr>
            <p:ph type="body" sz="quarter" idx="3"/>
          </p:nvPr>
        </p:nvSpPr>
        <p:spPr>
          <a:xfrm>
            <a:off x="6212024" y="1731375"/>
            <a:ext cx="5436392" cy="535354"/>
          </a:xfrm>
        </p:spPr>
        <p:txBody>
          <a:bodyPr vert="horz" wrap="square" lIns="0" tIns="0" rIns="0" bIns="0" rtlCol="0" anchor="b">
            <a:noAutofit/>
          </a:bodyPr>
          <a:lstStyle>
            <a:lvl1pPr>
              <a:buNone/>
              <a:defRPr lang="en-GB" sz="1400" b="0" cap="all" spc="200" baseline="0" dirty="0">
                <a:solidFill>
                  <a:schemeClr val="tx1"/>
                </a:solidFill>
              </a:defRPr>
            </a:lvl1pPr>
          </a:lstStyle>
          <a:p>
            <a:pPr marL="228600" lvl="0" indent="-228600" rtl="0"/>
            <a:r>
              <a:rPr lang="en"/>
              <a:t>Click to edit Master text styles</a:t>
            </a:r>
          </a:p>
        </p:txBody>
      </p:sp>
      <p:sp>
        <p:nvSpPr>
          <p:cNvPr id="6" name="Content Placeholder 5">
            <a:extLst>
              <a:ext uri="{FF2B5EF4-FFF2-40B4-BE49-F238E27FC236}">
                <a16:creationId xmlns:a16="http://schemas.microsoft.com/office/drawing/2014/main" id="{A7AC943E-DB2B-40E0-907F-8EA1404791DE}"/>
              </a:ext>
            </a:extLst>
          </p:cNvPr>
          <p:cNvSpPr>
            <a:spLocks noGrp="1"/>
          </p:cNvSpPr>
          <p:nvPr>
            <p:ph sz="quarter" idx="4"/>
          </p:nvPr>
        </p:nvSpPr>
        <p:spPr>
          <a:xfrm>
            <a:off x="6212023" y="2427370"/>
            <a:ext cx="5436391" cy="3515555"/>
          </a:xfrm>
        </p:spPr>
        <p:txBody>
          <a:bodyPr rtlCol="0">
            <a:noAutofit/>
          </a:bodyPr>
          <a:lstStyle>
            <a:lvl1pPr>
              <a:defRPr sz="2400"/>
            </a:lvl1pPr>
            <a:lvl2pPr>
              <a:defRPr sz="1600"/>
            </a:lvl2pPr>
            <a:lvl3pPr>
              <a:defRPr sz="1600"/>
            </a:lvl3pPr>
            <a:lvl4pPr>
              <a:defRPr sz="1600"/>
            </a:lvl4pPr>
            <a:lvl5pPr>
              <a:defRPr sz="1600"/>
            </a:lvl5pPr>
          </a:lstStyle>
          <a:p>
            <a:pPr lvl="0" rtl="0"/>
            <a:r>
              <a:rPr lang="en"/>
              <a:t>Click to edit Master text styles</a:t>
            </a:r>
          </a:p>
          <a:p>
            <a:pPr lvl="1" rtl="0"/>
            <a:r>
              <a:rPr lang="en"/>
              <a:t>Second level</a:t>
            </a:r>
          </a:p>
          <a:p>
            <a:pPr lvl="2" rtl="0"/>
            <a:r>
              <a:rPr lang="en"/>
              <a:t>Third level</a:t>
            </a:r>
          </a:p>
          <a:p>
            <a:pPr lvl="3" rtl="0"/>
            <a:r>
              <a:rPr lang="en"/>
              <a:t>Fourth level</a:t>
            </a:r>
          </a:p>
          <a:p>
            <a:pPr lvl="4" rtl="0"/>
            <a:r>
              <a:rPr lang="en"/>
              <a:t>Fifth level</a:t>
            </a:r>
            <a:endParaRPr lang="en-GB"/>
          </a:p>
        </p:txBody>
      </p:sp>
      <p:sp>
        <p:nvSpPr>
          <p:cNvPr id="7" name="Date Placeholder 6">
            <a:extLst>
              <a:ext uri="{FF2B5EF4-FFF2-40B4-BE49-F238E27FC236}">
                <a16:creationId xmlns:a16="http://schemas.microsoft.com/office/drawing/2014/main" id="{DDCDCD5B-3F26-4AFA-8BD4-E5D8DD2AF494}"/>
              </a:ext>
            </a:extLst>
          </p:cNvPr>
          <p:cNvSpPr>
            <a:spLocks noGrp="1"/>
          </p:cNvSpPr>
          <p:nvPr>
            <p:ph type="dt" sz="half" idx="10"/>
          </p:nvPr>
        </p:nvSpPr>
        <p:spPr/>
        <p:txBody>
          <a:bodyPr rtlCol="0">
            <a:noAutofit/>
          </a:bodyPr>
          <a:lstStyle/>
          <a:p>
            <a:pPr rtl="0"/>
            <a:r>
              <a:rPr lang="en"/>
              <a:t>Tuesday, February 2, 20XX</a:t>
            </a:r>
          </a:p>
        </p:txBody>
      </p:sp>
      <p:sp>
        <p:nvSpPr>
          <p:cNvPr id="8" name="Footer Placeholder 7">
            <a:extLst>
              <a:ext uri="{FF2B5EF4-FFF2-40B4-BE49-F238E27FC236}">
                <a16:creationId xmlns:a16="http://schemas.microsoft.com/office/drawing/2014/main" id="{3D10D1EE-83A0-4FB5-9B25-8A73DE891A87}"/>
              </a:ext>
            </a:extLst>
          </p:cNvPr>
          <p:cNvSpPr>
            <a:spLocks noGrp="1"/>
          </p:cNvSpPr>
          <p:nvPr>
            <p:ph type="ftr" sz="quarter" idx="11"/>
          </p:nvPr>
        </p:nvSpPr>
        <p:spPr/>
        <p:txBody>
          <a:bodyPr rtlCol="0">
            <a:noAutofit/>
          </a:bodyPr>
          <a:lstStyle/>
          <a:p>
            <a:pPr rtl="0"/>
            <a:r>
              <a:rPr lang="en"/>
              <a:t>Sample Footer Text</a:t>
            </a:r>
          </a:p>
        </p:txBody>
      </p:sp>
      <p:sp>
        <p:nvSpPr>
          <p:cNvPr id="9" name="Slide Number Placeholder 8">
            <a:extLst>
              <a:ext uri="{FF2B5EF4-FFF2-40B4-BE49-F238E27FC236}">
                <a16:creationId xmlns:a16="http://schemas.microsoft.com/office/drawing/2014/main" id="{03031C35-2E5B-491D-85ED-DB42A4FE1623}"/>
              </a:ext>
            </a:extLst>
          </p:cNvPr>
          <p:cNvSpPr>
            <a:spLocks noGrp="1"/>
          </p:cNvSpPr>
          <p:nvPr>
            <p:ph type="sldNum" sz="quarter" idx="12"/>
          </p:nvPr>
        </p:nvSpPr>
        <p:spPr/>
        <p:txBody>
          <a:bodyPr rtlCol="0">
            <a:noAutofit/>
          </a:bodyPr>
          <a:lstStyle/>
          <a:p>
            <a:pPr rtl="0"/>
            <a:fld id="{DBA1B0FB-D917-4C8C-928F-313BD683BF39}" type="slidenum">
              <a:rPr lang="en-GB" smtClean="0"/>
              <a:t>‹#›</a:t>
            </a:fld>
            <a:endParaRPr lang="en-GB"/>
          </a:p>
        </p:txBody>
      </p:sp>
    </p:spTree>
    <p:extLst>
      <p:ext uri="{BB962C8B-B14F-4D97-AF65-F5344CB8AC3E}">
        <p14:creationId xmlns:p14="http://schemas.microsoft.com/office/powerpoint/2010/main" val="6703923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1_Content 3 column">
    <p:spTree>
      <p:nvGrpSpPr>
        <p:cNvPr id="1" name=""/>
        <p:cNvGrpSpPr/>
        <p:nvPr/>
      </p:nvGrpSpPr>
      <p:grpSpPr>
        <a:xfrm>
          <a:off x="0" y="0"/>
          <a:ext cx="0" cy="0"/>
          <a:chOff x="0" y="0"/>
          <a:chExt cx="0" cy="0"/>
        </a:xfrm>
      </p:grpSpPr>
      <p:grpSp>
        <p:nvGrpSpPr>
          <p:cNvPr id="34" name="Group 33">
            <a:extLst>
              <a:ext uri="{FF2B5EF4-FFF2-40B4-BE49-F238E27FC236}">
                <a16:creationId xmlns:a16="http://schemas.microsoft.com/office/drawing/2014/main" id="{79DE9FAB-6BBA-4CFE-B67D-77B47F01ECA4}"/>
              </a:ext>
              <a:ext uri="{C183D7F6-B498-43B3-948B-1728B52AA6E4}">
                <adec:decorative xmlns:adec="http://schemas.microsoft.com/office/drawing/2017/decorative" val="1"/>
              </a:ext>
            </a:extLst>
          </p:cNvPr>
          <p:cNvGrpSpPr/>
          <p:nvPr/>
        </p:nvGrpSpPr>
        <p:grpSpPr>
          <a:xfrm>
            <a:off x="137931" y="5260967"/>
            <a:ext cx="1980001" cy="1363916"/>
            <a:chOff x="4879602" y="3781429"/>
            <a:chExt cx="1980001" cy="1363916"/>
          </a:xfrm>
        </p:grpSpPr>
        <p:sp>
          <p:nvSpPr>
            <p:cNvPr id="35" name="Freeform: Shape 34">
              <a:extLst>
                <a:ext uri="{FF2B5EF4-FFF2-40B4-BE49-F238E27FC236}">
                  <a16:creationId xmlns:a16="http://schemas.microsoft.com/office/drawing/2014/main" id="{79FAC916-D9BB-4794-81B4-7C47C67E850D}"/>
                </a:ext>
              </a:extLst>
            </p:cNvPr>
            <p:cNvSpPr>
              <a:spLocks noChangeAspect="1"/>
            </p:cNvSpPr>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en-GB"/>
            </a:p>
          </p:txBody>
        </p:sp>
        <p:sp>
          <p:nvSpPr>
            <p:cNvPr id="36" name="Freeform: Shape 35">
              <a:extLst>
                <a:ext uri="{FF2B5EF4-FFF2-40B4-BE49-F238E27FC236}">
                  <a16:creationId xmlns:a16="http://schemas.microsoft.com/office/drawing/2014/main" id="{B5CA2231-7A65-4D16-8400-A210CC41DB73}"/>
                </a:ext>
              </a:extLst>
            </p:cNvPr>
            <p:cNvSpPr>
              <a:spLocks noChangeAspect="1"/>
            </p:cNvSpPr>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en-GB">
                <a:solidFill>
                  <a:schemeClr val="tx1"/>
                </a:solidFill>
              </a:endParaRPr>
            </a:p>
          </p:txBody>
        </p:sp>
        <p:sp>
          <p:nvSpPr>
            <p:cNvPr id="37" name="Oval 36">
              <a:extLst>
                <a:ext uri="{FF2B5EF4-FFF2-40B4-BE49-F238E27FC236}">
                  <a16:creationId xmlns:a16="http://schemas.microsoft.com/office/drawing/2014/main" id="{4B089C8C-B82B-4704-88E2-E857A5E21529}"/>
                </a:ext>
              </a:extLst>
            </p:cNvPr>
            <p:cNvSpPr/>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a:p>
          </p:txBody>
        </p:sp>
        <p:sp>
          <p:nvSpPr>
            <p:cNvPr id="38" name="Oval 37">
              <a:extLst>
                <a:ext uri="{FF2B5EF4-FFF2-40B4-BE49-F238E27FC236}">
                  <a16:creationId xmlns:a16="http://schemas.microsoft.com/office/drawing/2014/main" id="{434B90C8-5B4D-456E-AD99-80EF748FDD72}"/>
                </a:ext>
              </a:extLst>
            </p:cNvPr>
            <p:cNvSpPr/>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a:p>
          </p:txBody>
        </p:sp>
      </p:grpSp>
      <p:sp>
        <p:nvSpPr>
          <p:cNvPr id="19" name="Freeform: Shape 18">
            <a:extLst>
              <a:ext uri="{FF2B5EF4-FFF2-40B4-BE49-F238E27FC236}">
                <a16:creationId xmlns:a16="http://schemas.microsoft.com/office/drawing/2014/main" id="{82184FF4-7029-4ED7-813A-192E60608764}"/>
              </a:ext>
              <a:ext uri="{C183D7F6-B498-43B3-948B-1728B52AA6E4}">
                <adec:decorative xmlns:adec="http://schemas.microsoft.com/office/drawing/2017/decorative" val="1"/>
              </a:ext>
            </a:extLst>
          </p:cNvPr>
          <p:cNvSpPr>
            <a:spLocks noChangeAspect="1"/>
          </p:cNvSpPr>
          <p:nvPr/>
        </p:nvSpPr>
        <p:spPr>
          <a:xfrm rot="2700000">
            <a:off x="10834944" y="171268"/>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a:p>
        </p:txBody>
      </p:sp>
      <p:sp>
        <p:nvSpPr>
          <p:cNvPr id="20" name="Oval 19">
            <a:extLst>
              <a:ext uri="{FF2B5EF4-FFF2-40B4-BE49-F238E27FC236}">
                <a16:creationId xmlns:a16="http://schemas.microsoft.com/office/drawing/2014/main" id="{AAA7AB09-557C-41AD-9113-FF9F68FA1035}"/>
              </a:ext>
              <a:ext uri="{C183D7F6-B498-43B3-948B-1728B52AA6E4}">
                <adec:decorative xmlns:adec="http://schemas.microsoft.com/office/drawing/2017/decorative" val="1"/>
              </a:ext>
            </a:extLst>
          </p:cNvPr>
          <p:cNvSpPr/>
          <p:nvPr/>
        </p:nvSpPr>
        <p:spPr>
          <a:xfrm rot="8100000">
            <a:off x="10849344" y="51834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a:p>
        </p:txBody>
      </p:sp>
      <p:sp>
        <p:nvSpPr>
          <p:cNvPr id="25" name="Oval 24">
            <a:extLst>
              <a:ext uri="{FF2B5EF4-FFF2-40B4-BE49-F238E27FC236}">
                <a16:creationId xmlns:a16="http://schemas.microsoft.com/office/drawing/2014/main" id="{EF99ECAA-1F11-4937-BBA6-51935AB44C9D}"/>
              </a:ext>
              <a:ext uri="{C183D7F6-B498-43B3-948B-1728B52AA6E4}">
                <adec:decorative xmlns:adec="http://schemas.microsoft.com/office/drawing/2017/decorative" val="1"/>
              </a:ext>
            </a:extLst>
          </p:cNvPr>
          <p:cNvSpPr>
            <a:spLocks noChangeAspect="1"/>
          </p:cNvSpPr>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a:p>
        </p:txBody>
      </p:sp>
      <p:sp>
        <p:nvSpPr>
          <p:cNvPr id="15" name="Title 1">
            <a:extLst>
              <a:ext uri="{FF2B5EF4-FFF2-40B4-BE49-F238E27FC236}">
                <a16:creationId xmlns:a16="http://schemas.microsoft.com/office/drawing/2014/main" id="{EBCCE83C-72C8-4181-8D03-7CFB23A6FF2D}"/>
              </a:ext>
            </a:extLst>
          </p:cNvPr>
          <p:cNvSpPr>
            <a:spLocks noGrp="1"/>
          </p:cNvSpPr>
          <p:nvPr>
            <p:ph type="title"/>
          </p:nvPr>
        </p:nvSpPr>
        <p:spPr>
          <a:xfrm>
            <a:off x="550862" y="549275"/>
            <a:ext cx="11097551" cy="1332000"/>
          </a:xfrm>
        </p:spPr>
        <p:txBody>
          <a:bodyPr vert="horz" wrap="square" lIns="0" tIns="0" rIns="0" bIns="0" rtlCol="0" anchor="t" anchorCtr="0">
            <a:noAutofit/>
          </a:bodyPr>
          <a:lstStyle>
            <a:lvl1pPr>
              <a:defRPr lang="en-GB" sz="4800" dirty="0"/>
            </a:lvl1pPr>
          </a:lstStyle>
          <a:p>
            <a:pPr lvl="0" rtl="0">
              <a:lnSpc>
                <a:spcPct val="100000"/>
              </a:lnSpc>
            </a:pPr>
            <a:r>
              <a:rPr lang="en"/>
              <a:t>Click to edit Master title style</a:t>
            </a:r>
            <a:endParaRPr lang="en-GB"/>
          </a:p>
        </p:txBody>
      </p:sp>
      <p:sp>
        <p:nvSpPr>
          <p:cNvPr id="16" name="Text Placeholder 2">
            <a:extLst>
              <a:ext uri="{FF2B5EF4-FFF2-40B4-BE49-F238E27FC236}">
                <a16:creationId xmlns:a16="http://schemas.microsoft.com/office/drawing/2014/main" id="{C6FCDFCC-38D1-43A4-918F-491DBA6B2CF6}"/>
              </a:ext>
            </a:extLst>
          </p:cNvPr>
          <p:cNvSpPr>
            <a:spLocks noGrp="1"/>
          </p:cNvSpPr>
          <p:nvPr>
            <p:ph type="body" idx="1"/>
          </p:nvPr>
        </p:nvSpPr>
        <p:spPr>
          <a:xfrm>
            <a:off x="550864" y="1731375"/>
            <a:ext cx="3563936" cy="535354"/>
          </a:xfrm>
        </p:spPr>
        <p:txBody>
          <a:bodyPr rtlCol="0" anchor="b">
            <a:noAutofit/>
          </a:bodyPr>
          <a:lstStyle>
            <a:lvl1pPr marL="0" indent="0">
              <a:buNone/>
              <a:defRPr sz="2000" b="0" cap="all" spc="200" baseline="0">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
              <a:t>Click to edit Master text styles</a:t>
            </a:r>
          </a:p>
        </p:txBody>
      </p:sp>
      <p:sp>
        <p:nvSpPr>
          <p:cNvPr id="17" name="Content Placeholder 3">
            <a:extLst>
              <a:ext uri="{FF2B5EF4-FFF2-40B4-BE49-F238E27FC236}">
                <a16:creationId xmlns:a16="http://schemas.microsoft.com/office/drawing/2014/main" id="{8A9CB740-8581-4D62-8481-7ECBBEDA7219}"/>
              </a:ext>
            </a:extLst>
          </p:cNvPr>
          <p:cNvSpPr>
            <a:spLocks noGrp="1"/>
          </p:cNvSpPr>
          <p:nvPr>
            <p:ph sz="half" idx="2"/>
          </p:nvPr>
        </p:nvSpPr>
        <p:spPr>
          <a:xfrm>
            <a:off x="559476" y="2432304"/>
            <a:ext cx="3563936" cy="3515555"/>
          </a:xfrm>
        </p:spPr>
        <p:txBody>
          <a:bodyPr rtlCol="0">
            <a:noAutofit/>
          </a:bodyPr>
          <a:lstStyle>
            <a:lvl1pPr>
              <a:defRPr sz="1800"/>
            </a:lvl1pPr>
            <a:lvl2pPr>
              <a:defRPr sz="1800"/>
            </a:lvl2pPr>
            <a:lvl3pPr>
              <a:defRPr sz="1800"/>
            </a:lvl3pPr>
            <a:lvl4pPr>
              <a:defRPr sz="1800"/>
            </a:lvl4pPr>
            <a:lvl5pPr>
              <a:defRPr sz="1800"/>
            </a:lvl5pPr>
          </a:lstStyle>
          <a:p>
            <a:pPr lvl="0" rtl="0"/>
            <a:r>
              <a:rPr lang="en"/>
              <a:t>Click to edit Master text styles</a:t>
            </a:r>
          </a:p>
          <a:p>
            <a:pPr lvl="1" rtl="0"/>
            <a:r>
              <a:rPr lang="en"/>
              <a:t>Second level</a:t>
            </a:r>
          </a:p>
          <a:p>
            <a:pPr lvl="2" rtl="0"/>
            <a:r>
              <a:rPr lang="en"/>
              <a:t>Third level</a:t>
            </a:r>
          </a:p>
          <a:p>
            <a:pPr lvl="3" rtl="0"/>
            <a:r>
              <a:rPr lang="en"/>
              <a:t>Fourth level</a:t>
            </a:r>
          </a:p>
          <a:p>
            <a:pPr lvl="4" rtl="0"/>
            <a:r>
              <a:rPr lang="en"/>
              <a:t>Fifth level</a:t>
            </a:r>
            <a:endParaRPr lang="en-GB"/>
          </a:p>
        </p:txBody>
      </p:sp>
      <p:sp>
        <p:nvSpPr>
          <p:cNvPr id="22" name="Text Placeholder 4">
            <a:extLst>
              <a:ext uri="{FF2B5EF4-FFF2-40B4-BE49-F238E27FC236}">
                <a16:creationId xmlns:a16="http://schemas.microsoft.com/office/drawing/2014/main" id="{AB16E493-D962-46EC-BBB8-D7E68A640438}"/>
              </a:ext>
            </a:extLst>
          </p:cNvPr>
          <p:cNvSpPr>
            <a:spLocks noGrp="1"/>
          </p:cNvSpPr>
          <p:nvPr>
            <p:ph type="body" sz="quarter" idx="13"/>
          </p:nvPr>
        </p:nvSpPr>
        <p:spPr>
          <a:xfrm>
            <a:off x="4341573" y="1731375"/>
            <a:ext cx="3566160" cy="535354"/>
          </a:xfrm>
        </p:spPr>
        <p:txBody>
          <a:bodyPr vert="horz" wrap="square" lIns="0" tIns="0" rIns="0" bIns="0" rtlCol="0" anchor="b">
            <a:noAutofit/>
          </a:bodyPr>
          <a:lstStyle>
            <a:lvl1pPr>
              <a:buNone/>
              <a:defRPr lang="en-GB" sz="2000" b="0" cap="all" spc="200" baseline="0" dirty="0">
                <a:solidFill>
                  <a:schemeClr val="tx1"/>
                </a:solidFill>
              </a:defRPr>
            </a:lvl1pPr>
          </a:lstStyle>
          <a:p>
            <a:pPr marL="228600" lvl="0" indent="-228600" rtl="0"/>
            <a:r>
              <a:rPr lang="en"/>
              <a:t>Click to edit Master text styles</a:t>
            </a:r>
          </a:p>
        </p:txBody>
      </p:sp>
      <p:sp>
        <p:nvSpPr>
          <p:cNvPr id="23" name="Content Placeholder 5">
            <a:extLst>
              <a:ext uri="{FF2B5EF4-FFF2-40B4-BE49-F238E27FC236}">
                <a16:creationId xmlns:a16="http://schemas.microsoft.com/office/drawing/2014/main" id="{88CC7C67-1BA6-42A6-B9D3-8EDF70A3DB38}"/>
              </a:ext>
            </a:extLst>
          </p:cNvPr>
          <p:cNvSpPr>
            <a:spLocks noGrp="1"/>
          </p:cNvSpPr>
          <p:nvPr>
            <p:ph sz="quarter" idx="14"/>
          </p:nvPr>
        </p:nvSpPr>
        <p:spPr>
          <a:xfrm>
            <a:off x="4341573" y="2427370"/>
            <a:ext cx="3508755" cy="3515555"/>
          </a:xfrm>
        </p:spPr>
        <p:txBody>
          <a:bodyPr rtlCol="0">
            <a:noAutofit/>
          </a:bodyPr>
          <a:lstStyle>
            <a:lvl1pPr>
              <a:defRPr sz="1700"/>
            </a:lvl1pPr>
            <a:lvl2pPr>
              <a:defRPr sz="1700"/>
            </a:lvl2pPr>
            <a:lvl3pPr>
              <a:defRPr sz="1700"/>
            </a:lvl3pPr>
            <a:lvl4pPr>
              <a:defRPr sz="1700"/>
            </a:lvl4pPr>
            <a:lvl5pPr>
              <a:defRPr sz="1700"/>
            </a:lvl5pPr>
          </a:lstStyle>
          <a:p>
            <a:pPr lvl="0" rtl="0"/>
            <a:r>
              <a:rPr lang="en"/>
              <a:t>Click to edit Master text styles</a:t>
            </a:r>
          </a:p>
          <a:p>
            <a:pPr lvl="1" rtl="0"/>
            <a:r>
              <a:rPr lang="en"/>
              <a:t>Second level</a:t>
            </a:r>
          </a:p>
          <a:p>
            <a:pPr lvl="2" rtl="0"/>
            <a:r>
              <a:rPr lang="en"/>
              <a:t>Third level</a:t>
            </a:r>
          </a:p>
          <a:p>
            <a:pPr lvl="3" rtl="0"/>
            <a:r>
              <a:rPr lang="en"/>
              <a:t>Fourth level</a:t>
            </a:r>
          </a:p>
          <a:p>
            <a:pPr lvl="4" rtl="0"/>
            <a:r>
              <a:rPr lang="en"/>
              <a:t>Fifth level</a:t>
            </a:r>
            <a:endParaRPr lang="en-GB"/>
          </a:p>
        </p:txBody>
      </p:sp>
      <p:sp>
        <p:nvSpPr>
          <p:cNvPr id="18" name="Text Placeholder 4">
            <a:extLst>
              <a:ext uri="{FF2B5EF4-FFF2-40B4-BE49-F238E27FC236}">
                <a16:creationId xmlns:a16="http://schemas.microsoft.com/office/drawing/2014/main" id="{C17092A6-D0E6-4EF2-B3B8-AE35438D4D77}"/>
              </a:ext>
            </a:extLst>
          </p:cNvPr>
          <p:cNvSpPr>
            <a:spLocks noGrp="1"/>
          </p:cNvSpPr>
          <p:nvPr>
            <p:ph type="body" sz="quarter" idx="3" hasCustomPrompt="1"/>
          </p:nvPr>
        </p:nvSpPr>
        <p:spPr>
          <a:xfrm>
            <a:off x="8139659" y="1731375"/>
            <a:ext cx="3566160" cy="535354"/>
          </a:xfrm>
        </p:spPr>
        <p:txBody>
          <a:bodyPr vert="horz" wrap="square" lIns="0" tIns="0" rIns="0" bIns="0" rtlCol="0" anchor="b">
            <a:noAutofit/>
          </a:bodyPr>
          <a:lstStyle>
            <a:lvl1pPr>
              <a:buNone/>
              <a:defRPr lang="en-GB" sz="2000" b="0" cap="all" spc="200" baseline="0" dirty="0">
                <a:solidFill>
                  <a:schemeClr val="tx1"/>
                </a:solidFill>
              </a:defRPr>
            </a:lvl1pPr>
          </a:lstStyle>
          <a:p>
            <a:pPr marL="228600" lvl="0" indent="-228600" rtl="0"/>
            <a:r>
              <a:rPr lang="en"/>
              <a:t>Click to EDIT</a:t>
            </a:r>
          </a:p>
        </p:txBody>
      </p:sp>
      <p:sp>
        <p:nvSpPr>
          <p:cNvPr id="21" name="Content Placeholder 5">
            <a:extLst>
              <a:ext uri="{FF2B5EF4-FFF2-40B4-BE49-F238E27FC236}">
                <a16:creationId xmlns:a16="http://schemas.microsoft.com/office/drawing/2014/main" id="{4534254A-2561-400F-87CB-18A8D3538124}"/>
              </a:ext>
            </a:extLst>
          </p:cNvPr>
          <p:cNvSpPr>
            <a:spLocks noGrp="1"/>
          </p:cNvSpPr>
          <p:nvPr>
            <p:ph sz="quarter" idx="4"/>
          </p:nvPr>
        </p:nvSpPr>
        <p:spPr>
          <a:xfrm>
            <a:off x="8139659" y="2427370"/>
            <a:ext cx="3508755" cy="3515555"/>
          </a:xfrm>
        </p:spPr>
        <p:txBody>
          <a:bodyPr rtlCol="0">
            <a:noAutofit/>
          </a:bodyPr>
          <a:lstStyle>
            <a:lvl1pPr>
              <a:defRPr sz="1700"/>
            </a:lvl1pPr>
            <a:lvl2pPr>
              <a:defRPr sz="1700"/>
            </a:lvl2pPr>
            <a:lvl3pPr>
              <a:defRPr sz="1700"/>
            </a:lvl3pPr>
            <a:lvl4pPr>
              <a:defRPr sz="1700"/>
            </a:lvl4pPr>
            <a:lvl5pPr>
              <a:defRPr sz="1700"/>
            </a:lvl5pPr>
          </a:lstStyle>
          <a:p>
            <a:pPr lvl="0" rtl="0"/>
            <a:r>
              <a:rPr lang="en"/>
              <a:t>Click to edit Master text styles</a:t>
            </a:r>
          </a:p>
          <a:p>
            <a:pPr lvl="1" rtl="0"/>
            <a:r>
              <a:rPr lang="en"/>
              <a:t>Second level</a:t>
            </a:r>
          </a:p>
          <a:p>
            <a:pPr lvl="2" rtl="0"/>
            <a:r>
              <a:rPr lang="en"/>
              <a:t>Third level</a:t>
            </a:r>
          </a:p>
          <a:p>
            <a:pPr lvl="3" rtl="0"/>
            <a:r>
              <a:rPr lang="en"/>
              <a:t>Fourth level</a:t>
            </a:r>
          </a:p>
          <a:p>
            <a:pPr lvl="4" rtl="0"/>
            <a:r>
              <a:rPr lang="en"/>
              <a:t>Fifth level</a:t>
            </a:r>
            <a:endParaRPr lang="en-GB"/>
          </a:p>
        </p:txBody>
      </p:sp>
      <p:sp>
        <p:nvSpPr>
          <p:cNvPr id="4" name="Date Placeholder 3">
            <a:extLst>
              <a:ext uri="{FF2B5EF4-FFF2-40B4-BE49-F238E27FC236}">
                <a16:creationId xmlns:a16="http://schemas.microsoft.com/office/drawing/2014/main" id="{8B1BC074-1090-47AF-BDE8-3859BF574BA6}"/>
              </a:ext>
            </a:extLst>
          </p:cNvPr>
          <p:cNvSpPr>
            <a:spLocks noGrp="1"/>
          </p:cNvSpPr>
          <p:nvPr>
            <p:ph type="dt" sz="half" idx="10"/>
          </p:nvPr>
        </p:nvSpPr>
        <p:spPr/>
        <p:txBody>
          <a:bodyPr rtlCol="0">
            <a:noAutofit/>
          </a:bodyPr>
          <a:lstStyle/>
          <a:p>
            <a:pPr rtl="0"/>
            <a:r>
              <a:rPr lang="en"/>
              <a:t>Tuesday, February 2, 20XX</a:t>
            </a:r>
          </a:p>
        </p:txBody>
      </p:sp>
      <p:sp>
        <p:nvSpPr>
          <p:cNvPr id="5" name="Footer Placeholder 4">
            <a:extLst>
              <a:ext uri="{FF2B5EF4-FFF2-40B4-BE49-F238E27FC236}">
                <a16:creationId xmlns:a16="http://schemas.microsoft.com/office/drawing/2014/main" id="{F1D6522F-D41A-4734-8BD1-BD6E5A37D04C}"/>
              </a:ext>
            </a:extLst>
          </p:cNvPr>
          <p:cNvSpPr>
            <a:spLocks noGrp="1"/>
          </p:cNvSpPr>
          <p:nvPr>
            <p:ph type="ftr" sz="quarter" idx="11"/>
          </p:nvPr>
        </p:nvSpPr>
        <p:spPr/>
        <p:txBody>
          <a:bodyPr rtlCol="0">
            <a:noAutofit/>
          </a:bodyPr>
          <a:lstStyle/>
          <a:p>
            <a:pPr rtl="0"/>
            <a:r>
              <a:rPr lang="en"/>
              <a:t>Sample Footer Text</a:t>
            </a:r>
          </a:p>
        </p:txBody>
      </p:sp>
      <p:sp>
        <p:nvSpPr>
          <p:cNvPr id="6" name="Slide Number Placeholder 5">
            <a:extLst>
              <a:ext uri="{FF2B5EF4-FFF2-40B4-BE49-F238E27FC236}">
                <a16:creationId xmlns:a16="http://schemas.microsoft.com/office/drawing/2014/main" id="{D74D4206-406C-42A3-BBD4-44C043180931}"/>
              </a:ext>
            </a:extLst>
          </p:cNvPr>
          <p:cNvSpPr>
            <a:spLocks noGrp="1"/>
          </p:cNvSpPr>
          <p:nvPr>
            <p:ph type="sldNum" sz="quarter" idx="12"/>
          </p:nvPr>
        </p:nvSpPr>
        <p:spPr/>
        <p:txBody>
          <a:bodyPr rtlCol="0">
            <a:noAutofit/>
          </a:bodyPr>
          <a:lstStyle/>
          <a:p>
            <a:pPr rtl="0"/>
            <a:fld id="{DBA1B0FB-D917-4C8C-928F-313BD683BF39}" type="slidenum">
              <a:rPr lang="en-GB" smtClean="0"/>
              <a:t>‹#›</a:t>
            </a:fld>
            <a:endParaRPr lang="en-GB"/>
          </a:p>
        </p:txBody>
      </p:sp>
    </p:spTree>
    <p:extLst>
      <p:ext uri="{BB962C8B-B14F-4D97-AF65-F5344CB8AC3E}">
        <p14:creationId xmlns:p14="http://schemas.microsoft.com/office/powerpoint/2010/main" val="228520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2_Summary">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E949202B-67AE-417A-A336-DF5257FFDCF0}"/>
              </a:ext>
            </a:extLst>
          </p:cNvPr>
          <p:cNvSpPr>
            <a:spLocks noGrp="1"/>
          </p:cNvSpPr>
          <p:nvPr>
            <p:ph type="title"/>
          </p:nvPr>
        </p:nvSpPr>
        <p:spPr>
          <a:xfrm>
            <a:off x="550863" y="4508500"/>
            <a:ext cx="4500562" cy="1562959"/>
          </a:xfrm>
        </p:spPr>
        <p:txBody>
          <a:bodyPr wrap="square" rtlCol="0" anchor="t" anchorCtr="0">
            <a:noAutofit/>
          </a:bodyPr>
          <a:lstStyle/>
          <a:p>
            <a:pPr rtl="0"/>
            <a:r>
              <a:rPr lang="en"/>
              <a:t>Click to edit Master title style</a:t>
            </a:r>
            <a:endParaRPr lang="en-GB"/>
          </a:p>
        </p:txBody>
      </p:sp>
      <p:sp>
        <p:nvSpPr>
          <p:cNvPr id="10" name="Picture Placeholder 9">
            <a:extLst>
              <a:ext uri="{FF2B5EF4-FFF2-40B4-BE49-F238E27FC236}">
                <a16:creationId xmlns:a16="http://schemas.microsoft.com/office/drawing/2014/main" id="{1786D546-2834-435F-950F-DCEFE654B3B1}"/>
              </a:ext>
            </a:extLst>
          </p:cNvPr>
          <p:cNvSpPr>
            <a:spLocks noGrp="1"/>
          </p:cNvSpPr>
          <p:nvPr>
            <p:ph type="pic" sz="quarter" idx="13"/>
          </p:nvPr>
        </p:nvSpPr>
        <p:spPr>
          <a:xfrm>
            <a:off x="0" y="0"/>
            <a:ext cx="12192000" cy="3776472"/>
          </a:xfrm>
          <a:solidFill>
            <a:schemeClr val="accent5"/>
          </a:solidFill>
        </p:spPr>
        <p:txBody>
          <a:bodyPr rtlCol="0">
            <a:noAutofit/>
          </a:bodyPr>
          <a:lstStyle/>
          <a:p>
            <a:pPr rtl="0"/>
            <a:r>
              <a:rPr lang="en"/>
              <a:t>Click icon to add picture</a:t>
            </a:r>
            <a:endParaRPr lang="en-GB"/>
          </a:p>
        </p:txBody>
      </p:sp>
      <p:sp>
        <p:nvSpPr>
          <p:cNvPr id="7" name="Content Placeholder 6">
            <a:extLst>
              <a:ext uri="{FF2B5EF4-FFF2-40B4-BE49-F238E27FC236}">
                <a16:creationId xmlns:a16="http://schemas.microsoft.com/office/drawing/2014/main" id="{3BD763BD-EAC5-4DB8-81AF-9743BB6A9576}"/>
              </a:ext>
            </a:extLst>
          </p:cNvPr>
          <p:cNvSpPr>
            <a:spLocks noGrp="1"/>
          </p:cNvSpPr>
          <p:nvPr>
            <p:ph sz="quarter" idx="15"/>
          </p:nvPr>
        </p:nvSpPr>
        <p:spPr>
          <a:xfrm>
            <a:off x="5262411" y="4508500"/>
            <a:ext cx="6221412" cy="1563688"/>
          </a:xfrm>
        </p:spPr>
        <p:txBody>
          <a:bodyPr rtlCol="0">
            <a:noAutofit/>
          </a:bodyPr>
          <a:lstStyle>
            <a:lvl1pPr marL="0" indent="0">
              <a:buNone/>
              <a:defRPr sz="2000"/>
            </a:lvl1pPr>
            <a:lvl2pPr>
              <a:buNone/>
              <a:defRPr sz="1900"/>
            </a:lvl2pPr>
            <a:lvl3pPr>
              <a:buNone/>
              <a:defRPr sz="1900"/>
            </a:lvl3pPr>
            <a:lvl4pPr>
              <a:buNone/>
              <a:defRPr sz="1900"/>
            </a:lvl4pPr>
            <a:lvl5pPr>
              <a:buNone/>
              <a:defRPr sz="1900"/>
            </a:lvl5pPr>
          </a:lstStyle>
          <a:p>
            <a:pPr lvl="0" rtl="0"/>
            <a:r>
              <a:rPr lang="en"/>
              <a:t>Click to edit Master text styles</a:t>
            </a:r>
          </a:p>
        </p:txBody>
      </p:sp>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rtlCol="0">
            <a:noAutofit/>
          </a:bodyPr>
          <a:lstStyle/>
          <a:p>
            <a:pPr rtl="0"/>
            <a:r>
              <a:rPr lang="en"/>
              <a:t>Tuesday, February 2, 20XX</a:t>
            </a:r>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rtlCol="0">
            <a:noAutofit/>
          </a:bodyPr>
          <a:lstStyle/>
          <a:p>
            <a:pPr rtl="0"/>
            <a:r>
              <a:rPr lang="en"/>
              <a:t>Sample Footer Text</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rtlCol="0">
            <a:noAutofit/>
          </a:bodyPr>
          <a:lstStyle/>
          <a:p>
            <a:pPr rtl="0"/>
            <a:fld id="{DBA1B0FB-D917-4C8C-928F-313BD683BF39}" type="slidenum">
              <a:rPr lang="en-GB" smtClean="0"/>
              <a:t>‹#›</a:t>
            </a:fld>
            <a:endParaRPr lang="en-GB"/>
          </a:p>
        </p:txBody>
      </p:sp>
      <p:sp>
        <p:nvSpPr>
          <p:cNvPr id="8" name="Oval 7">
            <a:extLst>
              <a:ext uri="{FF2B5EF4-FFF2-40B4-BE49-F238E27FC236}">
                <a16:creationId xmlns:a16="http://schemas.microsoft.com/office/drawing/2014/main" id="{446AF837-10C6-44A5-B8D6-960A57487B43}"/>
              </a:ext>
              <a:ext uri="{C183D7F6-B498-43B3-948B-1728B52AA6E4}">
                <adec:decorative xmlns:adec="http://schemas.microsoft.com/office/drawing/2017/decorative" val="1"/>
              </a:ext>
            </a:extLst>
          </p:cNvPr>
          <p:cNvSpPr>
            <a:spLocks noChangeAspect="1"/>
          </p:cNvSpPr>
          <p:nvPr userDrawn="1"/>
        </p:nvSpPr>
        <p:spPr>
          <a:xfrm>
            <a:off x="1225773" y="385222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a:p>
        </p:txBody>
      </p:sp>
    </p:spTree>
    <p:extLst>
      <p:ext uri="{BB962C8B-B14F-4D97-AF65-F5344CB8AC3E}">
        <p14:creationId xmlns:p14="http://schemas.microsoft.com/office/powerpoint/2010/main" val="14254770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3_Closing">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97246E34-E6EE-4BF3-A0D3-A20868B5A594}"/>
              </a:ext>
            </a:extLst>
          </p:cNvPr>
          <p:cNvSpPr>
            <a:spLocks noGrp="1"/>
          </p:cNvSpPr>
          <p:nvPr>
            <p:ph type="ctrTitle"/>
          </p:nvPr>
        </p:nvSpPr>
        <p:spPr>
          <a:xfrm>
            <a:off x="550863" y="549275"/>
            <a:ext cx="5437187" cy="2986234"/>
          </a:xfrm>
        </p:spPr>
        <p:txBody>
          <a:bodyPr rtlCol="0" anchor="b" anchorCtr="0">
            <a:noAutofit/>
          </a:bodyPr>
          <a:lstStyle/>
          <a:p>
            <a:pPr rtl="0"/>
            <a:r>
              <a:rPr lang="en"/>
              <a:t>Click to edit Master title style</a:t>
            </a:r>
            <a:endParaRPr lang="en-GB"/>
          </a:p>
        </p:txBody>
      </p:sp>
      <p:sp>
        <p:nvSpPr>
          <p:cNvPr id="31" name="Subtitle 2">
            <a:extLst>
              <a:ext uri="{FF2B5EF4-FFF2-40B4-BE49-F238E27FC236}">
                <a16:creationId xmlns:a16="http://schemas.microsoft.com/office/drawing/2014/main" id="{45BE5FFB-47D1-4474-B6CA-C3C936DF285E}"/>
              </a:ext>
            </a:extLst>
          </p:cNvPr>
          <p:cNvSpPr>
            <a:spLocks noGrp="1"/>
          </p:cNvSpPr>
          <p:nvPr>
            <p:ph type="subTitle" idx="1"/>
          </p:nvPr>
        </p:nvSpPr>
        <p:spPr>
          <a:xfrm>
            <a:off x="550863" y="3827610"/>
            <a:ext cx="5437187" cy="2265216"/>
          </a:xfrm>
        </p:spPr>
        <p:txBody>
          <a:bodyPr rtlCol="0">
            <a:noAutofit/>
          </a:bodyPr>
          <a:lstStyle>
            <a:lvl1pPr>
              <a:buNone/>
              <a:defRPr sz="2400"/>
            </a:lvl1pPr>
          </a:lstStyle>
          <a:p>
            <a:pPr rtl="0"/>
            <a:r>
              <a:rPr lang="en">
                <a:solidFill>
                  <a:schemeClr val="tx1">
                    <a:alpha val="60000"/>
                  </a:schemeClr>
                </a:solidFill>
              </a:rPr>
              <a:t>Click to edit Master subtitle style</a:t>
            </a:r>
            <a:endParaRPr lang="en-GB">
              <a:solidFill>
                <a:schemeClr val="tx1">
                  <a:alpha val="60000"/>
                </a:schemeClr>
              </a:solidFill>
            </a:endParaRPr>
          </a:p>
        </p:txBody>
      </p:sp>
      <p:sp>
        <p:nvSpPr>
          <p:cNvPr id="40" name="Picture Placeholder 39">
            <a:extLst>
              <a:ext uri="{FF2B5EF4-FFF2-40B4-BE49-F238E27FC236}">
                <a16:creationId xmlns:a16="http://schemas.microsoft.com/office/drawing/2014/main" id="{008D9209-1A62-4AC3-BF92-94348A9BC06B}"/>
              </a:ext>
            </a:extLst>
          </p:cNvPr>
          <p:cNvSpPr>
            <a:spLocks noGrp="1"/>
          </p:cNvSpPr>
          <p:nvPr>
            <p:ph type="pic" sz="quarter" idx="15"/>
          </p:nvPr>
        </p:nvSpPr>
        <p:spPr>
          <a:xfrm>
            <a:off x="6556248" y="548640"/>
            <a:ext cx="5084064" cy="2880360"/>
          </a:xfrm>
          <a:solidFill>
            <a:schemeClr val="accent5"/>
          </a:solidFill>
        </p:spPr>
        <p:txBody>
          <a:bodyPr rtlCol="0">
            <a:noAutofit/>
          </a:bodyPr>
          <a:lstStyle/>
          <a:p>
            <a:pPr rtl="0"/>
            <a:r>
              <a:rPr lang="en"/>
              <a:t>Click icon to add picture</a:t>
            </a:r>
            <a:endParaRPr lang="en-GB"/>
          </a:p>
        </p:txBody>
      </p:sp>
      <p:sp>
        <p:nvSpPr>
          <p:cNvPr id="42" name="Picture Placeholder 41">
            <a:extLst>
              <a:ext uri="{FF2B5EF4-FFF2-40B4-BE49-F238E27FC236}">
                <a16:creationId xmlns:a16="http://schemas.microsoft.com/office/drawing/2014/main" id="{FADBFB6B-1787-4549-91B6-D748C66B13C6}"/>
              </a:ext>
            </a:extLst>
          </p:cNvPr>
          <p:cNvSpPr>
            <a:spLocks noGrp="1"/>
          </p:cNvSpPr>
          <p:nvPr>
            <p:ph type="pic" sz="quarter" idx="16"/>
          </p:nvPr>
        </p:nvSpPr>
        <p:spPr>
          <a:xfrm>
            <a:off x="6556248" y="3429000"/>
            <a:ext cx="5084064" cy="2880360"/>
          </a:xfrm>
          <a:solidFill>
            <a:schemeClr val="accent5"/>
          </a:solidFill>
        </p:spPr>
        <p:txBody>
          <a:bodyPr rtlCol="0">
            <a:noAutofit/>
          </a:bodyPr>
          <a:lstStyle/>
          <a:p>
            <a:pPr rtl="0"/>
            <a:r>
              <a:rPr lang="en"/>
              <a:t>Click icon to add picture</a:t>
            </a:r>
            <a:endParaRPr lang="en-GB"/>
          </a:p>
        </p:txBody>
      </p:sp>
      <p:grpSp>
        <p:nvGrpSpPr>
          <p:cNvPr id="43" name="Group 42">
            <a:extLst>
              <a:ext uri="{FF2B5EF4-FFF2-40B4-BE49-F238E27FC236}">
                <a16:creationId xmlns:a16="http://schemas.microsoft.com/office/drawing/2014/main" id="{06966E3E-9B30-4375-AC9A-23256CC87D25}"/>
              </a:ext>
              <a:ext uri="{C183D7F6-B498-43B3-948B-1728B52AA6E4}">
                <adec:decorative xmlns:adec="http://schemas.microsoft.com/office/drawing/2017/decorative" val="1"/>
              </a:ext>
            </a:extLst>
          </p:cNvPr>
          <p:cNvGrpSpPr/>
          <p:nvPr userDrawn="1"/>
        </p:nvGrpSpPr>
        <p:grpSpPr>
          <a:xfrm>
            <a:off x="11161347" y="125399"/>
            <a:ext cx="1404698" cy="1155641"/>
            <a:chOff x="11161347" y="125399"/>
            <a:chExt cx="1404698" cy="1155641"/>
          </a:xfrm>
        </p:grpSpPr>
        <p:sp>
          <p:nvSpPr>
            <p:cNvPr id="44" name="Freeform: Shape 43">
              <a:extLst>
                <a:ext uri="{FF2B5EF4-FFF2-40B4-BE49-F238E27FC236}">
                  <a16:creationId xmlns:a16="http://schemas.microsoft.com/office/drawing/2014/main" id="{4EBBC5A2-A37E-47DF-9230-9A75067F1883}"/>
                </a:ext>
              </a:extLst>
            </p:cNvPr>
            <p:cNvSpPr>
              <a:spLocks noChangeAspect="1"/>
            </p:cNvSpPr>
            <p:nvPr/>
          </p:nvSpPr>
          <p:spPr>
            <a:xfrm rot="18900000">
              <a:off x="11161347" y="125399"/>
              <a:ext cx="1341675" cy="926985"/>
            </a:xfrm>
            <a:custGeom>
              <a:avLst/>
              <a:gdLst>
                <a:gd name="connsiteX0" fmla="*/ 1049126 w 1341675"/>
                <a:gd name="connsiteY0" fmla="*/ 8962 h 926985"/>
                <a:gd name="connsiteX1" fmla="*/ 1341675 w 1341675"/>
                <a:gd name="connsiteY1" fmla="*/ 301511 h 926985"/>
                <a:gd name="connsiteX2" fmla="*/ 1130649 w 1341675"/>
                <a:gd name="connsiteY2" fmla="*/ 512537 h 926985"/>
                <a:gd name="connsiteX3" fmla="*/ 1107397 w 1341675"/>
                <a:gd name="connsiteY3" fmla="*/ 499917 h 926985"/>
                <a:gd name="connsiteX4" fmla="*/ 926985 w 1341675"/>
                <a:gd name="connsiteY4" fmla="*/ 463493 h 926985"/>
                <a:gd name="connsiteX5" fmla="*/ 463493 w 1341675"/>
                <a:gd name="connsiteY5" fmla="*/ 926985 h 926985"/>
                <a:gd name="connsiteX6" fmla="*/ 0 w 1341675"/>
                <a:gd name="connsiteY6" fmla="*/ 926985 h 926985"/>
                <a:gd name="connsiteX7" fmla="*/ 926985 w 1341675"/>
                <a:gd name="connsiteY7" fmla="*/ 0 h 926985"/>
                <a:gd name="connsiteX8" fmla="*/ 1021763 w 1341675"/>
                <a:gd name="connsiteY8" fmla="*/ 4786 h 926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41675" h="926985">
                  <a:moveTo>
                    <a:pt x="1049126" y="8962"/>
                  </a:moveTo>
                  <a:lnTo>
                    <a:pt x="1341675" y="301511"/>
                  </a:lnTo>
                  <a:lnTo>
                    <a:pt x="1130649" y="512537"/>
                  </a:lnTo>
                  <a:lnTo>
                    <a:pt x="1107397" y="499917"/>
                  </a:lnTo>
                  <a:cubicBezTo>
                    <a:pt x="1051945" y="476462"/>
                    <a:pt x="990979" y="463493"/>
                    <a:pt x="926985" y="463493"/>
                  </a:cubicBezTo>
                  <a:cubicBezTo>
                    <a:pt x="671005" y="463493"/>
                    <a:pt x="463493" y="671005"/>
                    <a:pt x="463493" y="926985"/>
                  </a:cubicBezTo>
                  <a:lnTo>
                    <a:pt x="0" y="926985"/>
                  </a:lnTo>
                  <a:cubicBezTo>
                    <a:pt x="0" y="415026"/>
                    <a:pt x="415025" y="0"/>
                    <a:pt x="926985" y="0"/>
                  </a:cubicBezTo>
                  <a:cubicBezTo>
                    <a:pt x="958982" y="0"/>
                    <a:pt x="990601" y="1621"/>
                    <a:pt x="1021763" y="4786"/>
                  </a:cubicBezTo>
                  <a:close/>
                </a:path>
              </a:pathLst>
            </a:custGeom>
            <a:solidFill>
              <a:schemeClr val="bg2"/>
            </a:solidFill>
            <a:ln>
              <a:noFill/>
            </a:ln>
            <a:effectLst>
              <a:innerShdw blurRad="254000" dist="50800" dir="54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a:solidFill>
                  <a:schemeClr val="tx1"/>
                </a:solidFill>
              </a:endParaRPr>
            </a:p>
          </p:txBody>
        </p:sp>
        <p:sp>
          <p:nvSpPr>
            <p:cNvPr id="45" name="Oval 44">
              <a:extLst>
                <a:ext uri="{FF2B5EF4-FFF2-40B4-BE49-F238E27FC236}">
                  <a16:creationId xmlns:a16="http://schemas.microsoft.com/office/drawing/2014/main" id="{11781B9A-C230-4FFC-90A8-E0571B1DEDA7}"/>
                </a:ext>
              </a:extLst>
            </p:cNvPr>
            <p:cNvSpPr/>
            <p:nvPr/>
          </p:nvSpPr>
          <p:spPr>
            <a:xfrm rot="2700000">
              <a:off x="11798454" y="994196"/>
              <a:ext cx="107098" cy="466589"/>
            </a:xfrm>
            <a:prstGeom prst="ellipse">
              <a:avLst/>
            </a:prstGeom>
            <a:solidFill>
              <a:schemeClr val="bg2"/>
            </a:solidFill>
            <a:ln>
              <a:noFill/>
            </a:ln>
            <a:effectLst>
              <a:innerShdw blurRad="63500" dist="254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a:p>
          </p:txBody>
        </p:sp>
        <p:sp>
          <p:nvSpPr>
            <p:cNvPr id="46" name="Freeform: Shape 45">
              <a:extLst>
                <a:ext uri="{FF2B5EF4-FFF2-40B4-BE49-F238E27FC236}">
                  <a16:creationId xmlns:a16="http://schemas.microsoft.com/office/drawing/2014/main" id="{3295925C-3570-40F1-B3CE-07D947ED4643}"/>
                </a:ext>
              </a:extLst>
            </p:cNvPr>
            <p:cNvSpPr>
              <a:spLocks noChangeAspect="1"/>
            </p:cNvSpPr>
            <p:nvPr/>
          </p:nvSpPr>
          <p:spPr>
            <a:xfrm rot="18900000">
              <a:off x="11228590" y="129580"/>
              <a:ext cx="1337455" cy="1042921"/>
            </a:xfrm>
            <a:custGeom>
              <a:avLst/>
              <a:gdLst>
                <a:gd name="connsiteX0" fmla="*/ 1084058 w 1337455"/>
                <a:gd name="connsiteY0" fmla="*/ 16081 h 1042921"/>
                <a:gd name="connsiteX1" fmla="*/ 1337455 w 1337455"/>
                <a:gd name="connsiteY1" fmla="*/ 269477 h 1042921"/>
                <a:gd name="connsiteX2" fmla="*/ 1060775 w 1337455"/>
                <a:gd name="connsiteY2" fmla="*/ 546158 h 1042921"/>
                <a:gd name="connsiteX3" fmla="*/ 1020394 w 1337455"/>
                <a:gd name="connsiteY3" fmla="*/ 532055 h 1042921"/>
                <a:gd name="connsiteX4" fmla="*/ 926985 w 1337455"/>
                <a:gd name="connsiteY4" fmla="*/ 521461 h 1042921"/>
                <a:gd name="connsiteX5" fmla="*/ 463492 w 1337455"/>
                <a:gd name="connsiteY5" fmla="*/ 1042921 h 1042921"/>
                <a:gd name="connsiteX6" fmla="*/ 0 w 1337455"/>
                <a:gd name="connsiteY6" fmla="*/ 1042921 h 1042921"/>
                <a:gd name="connsiteX7" fmla="*/ 926984 w 1337455"/>
                <a:gd name="connsiteY7" fmla="*/ 0 h 1042921"/>
                <a:gd name="connsiteX8" fmla="*/ 1021763 w 1337455"/>
                <a:gd name="connsiteY8" fmla="*/ 5384 h 1042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7455" h="1042921">
                  <a:moveTo>
                    <a:pt x="1084058" y="16081"/>
                  </a:moveTo>
                  <a:lnTo>
                    <a:pt x="1337455" y="269477"/>
                  </a:lnTo>
                  <a:lnTo>
                    <a:pt x="1060775" y="546158"/>
                  </a:lnTo>
                  <a:lnTo>
                    <a:pt x="1020394" y="532055"/>
                  </a:lnTo>
                  <a:cubicBezTo>
                    <a:pt x="990222" y="525109"/>
                    <a:pt x="958982" y="521461"/>
                    <a:pt x="926985" y="521461"/>
                  </a:cubicBezTo>
                  <a:cubicBezTo>
                    <a:pt x="671005" y="521461"/>
                    <a:pt x="463493" y="754927"/>
                    <a:pt x="463492" y="1042921"/>
                  </a:cubicBezTo>
                  <a:lnTo>
                    <a:pt x="0" y="1042921"/>
                  </a:lnTo>
                  <a:cubicBezTo>
                    <a:pt x="0" y="466932"/>
                    <a:pt x="415025" y="0"/>
                    <a:pt x="926984" y="0"/>
                  </a:cubicBezTo>
                  <a:cubicBezTo>
                    <a:pt x="958982" y="0"/>
                    <a:pt x="990600" y="1824"/>
                    <a:pt x="1021763" y="5384"/>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a:solidFill>
                  <a:schemeClr val="tx1"/>
                </a:solidFill>
              </a:endParaRPr>
            </a:p>
          </p:txBody>
        </p:sp>
      </p:grpSp>
      <p:grpSp>
        <p:nvGrpSpPr>
          <p:cNvPr id="15" name="Group 14">
            <a:extLst>
              <a:ext uri="{FF2B5EF4-FFF2-40B4-BE49-F238E27FC236}">
                <a16:creationId xmlns:a16="http://schemas.microsoft.com/office/drawing/2014/main" id="{394664AE-6DC5-428F-9AC4-5A8F67571F72}"/>
              </a:ext>
              <a:ext uri="{C183D7F6-B498-43B3-948B-1728B52AA6E4}">
                <adec:decorative xmlns:adec="http://schemas.microsoft.com/office/drawing/2017/decorative" val="1"/>
              </a:ext>
            </a:extLst>
          </p:cNvPr>
          <p:cNvGrpSpPr/>
          <p:nvPr userDrawn="1"/>
        </p:nvGrpSpPr>
        <p:grpSpPr>
          <a:xfrm>
            <a:off x="594036" y="5610392"/>
            <a:ext cx="667802" cy="631474"/>
            <a:chOff x="10478914" y="1506691"/>
            <a:chExt cx="667802" cy="631474"/>
          </a:xfrm>
        </p:grpSpPr>
        <p:sp>
          <p:nvSpPr>
            <p:cNvPr id="16" name="Freeform: Shape 15">
              <a:extLst>
                <a:ext uri="{FF2B5EF4-FFF2-40B4-BE49-F238E27FC236}">
                  <a16:creationId xmlns:a16="http://schemas.microsoft.com/office/drawing/2014/main" id="{8288F304-7DF7-42FB-BD6F-D575128A1DDE}"/>
                </a:ext>
              </a:extLst>
            </p:cNvPr>
            <p:cNvSpPr>
              <a:spLocks noChangeAspect="1"/>
            </p:cNvSpPr>
            <p:nvPr/>
          </p:nvSpPr>
          <p:spPr>
            <a:xfrm rot="8100000">
              <a:off x="10606715" y="1506691"/>
              <a:ext cx="540001"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80000"/>
                    <a:lumOff val="20000"/>
                  </a:schemeClr>
                </a:gs>
                <a:gs pos="100000">
                  <a:schemeClr val="bg2"/>
                </a:gs>
              </a:gsLst>
              <a:lin ang="600000" scaled="0"/>
            </a:gradFill>
            <a:ln>
              <a:noFill/>
            </a:ln>
            <a:effectLst>
              <a:innerShdw blurRad="101600" dist="50800" dir="732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a:p>
          </p:txBody>
        </p:sp>
        <p:sp>
          <p:nvSpPr>
            <p:cNvPr id="21" name="Oval 20">
              <a:extLst>
                <a:ext uri="{FF2B5EF4-FFF2-40B4-BE49-F238E27FC236}">
                  <a16:creationId xmlns:a16="http://schemas.microsoft.com/office/drawing/2014/main" id="{104835D9-7DE9-4DDD-A6C2-1C526822700A}"/>
                </a:ext>
              </a:extLst>
            </p:cNvPr>
            <p:cNvSpPr/>
            <p:nvPr/>
          </p:nvSpPr>
          <p:spPr>
            <a:xfrm rot="13500000">
              <a:off x="10613915" y="1424627"/>
              <a:ext cx="270000" cy="540001"/>
            </a:xfrm>
            <a:prstGeom prst="ellipse">
              <a:avLst/>
            </a:pr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a:p>
          </p:txBody>
        </p:sp>
      </p:grpSp>
      <p:sp>
        <p:nvSpPr>
          <p:cNvPr id="5" name="Date Placeholder 4">
            <a:extLst>
              <a:ext uri="{FF2B5EF4-FFF2-40B4-BE49-F238E27FC236}">
                <a16:creationId xmlns:a16="http://schemas.microsoft.com/office/drawing/2014/main" id="{E57D2D6F-49E8-4217-A908-2D9E43583589}"/>
              </a:ext>
            </a:extLst>
          </p:cNvPr>
          <p:cNvSpPr>
            <a:spLocks noGrp="1"/>
          </p:cNvSpPr>
          <p:nvPr>
            <p:ph type="dt" sz="half" idx="10"/>
          </p:nvPr>
        </p:nvSpPr>
        <p:spPr/>
        <p:txBody>
          <a:bodyPr rtlCol="0">
            <a:noAutofit/>
          </a:bodyPr>
          <a:lstStyle/>
          <a:p>
            <a:pPr rtl="0"/>
            <a:r>
              <a:rPr lang="en"/>
              <a:t>Tuesday, February 2, 20XX</a:t>
            </a:r>
          </a:p>
        </p:txBody>
      </p:sp>
      <p:sp>
        <p:nvSpPr>
          <p:cNvPr id="6" name="Footer Placeholder 5">
            <a:extLst>
              <a:ext uri="{FF2B5EF4-FFF2-40B4-BE49-F238E27FC236}">
                <a16:creationId xmlns:a16="http://schemas.microsoft.com/office/drawing/2014/main" id="{591C4440-6B8D-4A24-A807-8B1302A3DFAF}"/>
              </a:ext>
            </a:extLst>
          </p:cNvPr>
          <p:cNvSpPr>
            <a:spLocks noGrp="1"/>
          </p:cNvSpPr>
          <p:nvPr>
            <p:ph type="ftr" sz="quarter" idx="11"/>
          </p:nvPr>
        </p:nvSpPr>
        <p:spPr/>
        <p:txBody>
          <a:bodyPr rtlCol="0">
            <a:noAutofit/>
          </a:bodyPr>
          <a:lstStyle/>
          <a:p>
            <a:pPr rtl="0"/>
            <a:r>
              <a:rPr lang="en"/>
              <a:t>Sample Footer Text</a:t>
            </a:r>
          </a:p>
        </p:txBody>
      </p:sp>
      <p:sp>
        <p:nvSpPr>
          <p:cNvPr id="7" name="Slide Number Placeholder 6">
            <a:extLst>
              <a:ext uri="{FF2B5EF4-FFF2-40B4-BE49-F238E27FC236}">
                <a16:creationId xmlns:a16="http://schemas.microsoft.com/office/drawing/2014/main" id="{76CFE189-E20B-4108-B290-244424336512}"/>
              </a:ext>
            </a:extLst>
          </p:cNvPr>
          <p:cNvSpPr>
            <a:spLocks noGrp="1"/>
          </p:cNvSpPr>
          <p:nvPr>
            <p:ph type="sldNum" sz="quarter" idx="12"/>
          </p:nvPr>
        </p:nvSpPr>
        <p:spPr/>
        <p:txBody>
          <a:bodyPr rtlCol="0">
            <a:noAutofit/>
          </a:bodyPr>
          <a:lstStyle/>
          <a:p>
            <a:pPr rtl="0"/>
            <a:fld id="{DBA1B0FB-D917-4C8C-928F-313BD683BF39}" type="slidenum">
              <a:rPr lang="en-GB" smtClean="0"/>
              <a:t>‹#›</a:t>
            </a:fld>
            <a:endParaRPr lang="en-GB"/>
          </a:p>
        </p:txBody>
      </p:sp>
      <p:sp>
        <p:nvSpPr>
          <p:cNvPr id="17" name="Oval 16">
            <a:extLst>
              <a:ext uri="{FF2B5EF4-FFF2-40B4-BE49-F238E27FC236}">
                <a16:creationId xmlns:a16="http://schemas.microsoft.com/office/drawing/2014/main" id="{83C43C1C-00B3-40E0-B073-B8C56206D07D}"/>
              </a:ext>
              <a:ext uri="{C183D7F6-B498-43B3-948B-1728B52AA6E4}">
                <adec:decorative xmlns:adec="http://schemas.microsoft.com/office/drawing/2017/decorative" val="1"/>
              </a:ext>
            </a:extLst>
          </p:cNvPr>
          <p:cNvSpPr>
            <a:spLocks noChangeAspect="1"/>
          </p:cNvSpPr>
          <p:nvPr userDrawn="1"/>
        </p:nvSpPr>
        <p:spPr>
          <a:xfrm>
            <a:off x="5303845" y="5427212"/>
            <a:ext cx="1080000" cy="1080000"/>
          </a:xfrm>
          <a:prstGeom prst="ellipse">
            <a:avLst/>
          </a:pr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127000" dir="270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a:p>
        </p:txBody>
      </p:sp>
    </p:spTree>
    <p:extLst>
      <p:ext uri="{BB962C8B-B14F-4D97-AF65-F5344CB8AC3E}">
        <p14:creationId xmlns:p14="http://schemas.microsoft.com/office/powerpoint/2010/main" val="7273191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77394-0A20-4CF6-9066-CFC2C1C9D30F}"/>
              </a:ext>
            </a:extLst>
          </p:cNvPr>
          <p:cNvSpPr>
            <a:spLocks noGrp="1"/>
          </p:cNvSpPr>
          <p:nvPr>
            <p:ph type="ctrTitle"/>
          </p:nvPr>
        </p:nvSpPr>
        <p:spPr>
          <a:xfrm>
            <a:off x="3359149" y="389840"/>
            <a:ext cx="8281987" cy="2954655"/>
          </a:xfrm>
        </p:spPr>
        <p:txBody>
          <a:bodyPr rtlCol="0" anchor="t" anchorCtr="0">
            <a:noAutofit/>
          </a:bodyPr>
          <a:lstStyle>
            <a:lvl1pPr algn="l">
              <a:lnSpc>
                <a:spcPct val="100000"/>
              </a:lnSpc>
              <a:defRPr sz="6400"/>
            </a:lvl1pPr>
          </a:lstStyle>
          <a:p>
            <a:pPr rtl="0"/>
            <a:r>
              <a:rPr lang="en"/>
              <a:t>Click to edit Master title style</a:t>
            </a:r>
            <a:endParaRPr lang="en-GB"/>
          </a:p>
        </p:txBody>
      </p:sp>
      <p:sp>
        <p:nvSpPr>
          <p:cNvPr id="3" name="Subtitle 2">
            <a:extLst>
              <a:ext uri="{FF2B5EF4-FFF2-40B4-BE49-F238E27FC236}">
                <a16:creationId xmlns:a16="http://schemas.microsoft.com/office/drawing/2014/main" id="{3F10971F-8922-4B23-9C80-0643D7E35026}"/>
              </a:ext>
            </a:extLst>
          </p:cNvPr>
          <p:cNvSpPr>
            <a:spLocks noGrp="1"/>
          </p:cNvSpPr>
          <p:nvPr>
            <p:ph type="subTitle" idx="1"/>
          </p:nvPr>
        </p:nvSpPr>
        <p:spPr>
          <a:xfrm>
            <a:off x="3359149" y="3536951"/>
            <a:ext cx="8281989" cy="2555874"/>
          </a:xfrm>
        </p:spPr>
        <p:txBody>
          <a:bodyPr rtlCol="0">
            <a:noAutofit/>
          </a:bodyPr>
          <a:lstStyle>
            <a:lvl1pPr marL="0" indent="0" algn="l">
              <a:lnSpc>
                <a:spcPct val="100000"/>
              </a:lnSpc>
              <a:buNone/>
              <a:defRPr sz="2400">
                <a:solidFill>
                  <a:schemeClr val="tx1">
                    <a:alpha val="8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
              <a:t>Click to edit Master subtitle style</a:t>
            </a:r>
            <a:endParaRPr lang="en-GB"/>
          </a:p>
        </p:txBody>
      </p:sp>
      <p:sp>
        <p:nvSpPr>
          <p:cNvPr id="4" name="Date Placeholder 3">
            <a:extLst>
              <a:ext uri="{FF2B5EF4-FFF2-40B4-BE49-F238E27FC236}">
                <a16:creationId xmlns:a16="http://schemas.microsoft.com/office/drawing/2014/main" id="{8B1BC074-1090-47AF-BDE8-3859BF574BA6}"/>
              </a:ext>
            </a:extLst>
          </p:cNvPr>
          <p:cNvSpPr>
            <a:spLocks noGrp="1"/>
          </p:cNvSpPr>
          <p:nvPr>
            <p:ph type="dt" sz="half" idx="10"/>
          </p:nvPr>
        </p:nvSpPr>
        <p:spPr/>
        <p:txBody>
          <a:bodyPr rtlCol="0">
            <a:noAutofit/>
          </a:bodyPr>
          <a:lstStyle/>
          <a:p>
            <a:pPr rtl="0"/>
            <a:r>
              <a:rPr lang="en"/>
              <a:t>Tuesday, February 2, 20XX</a:t>
            </a:r>
          </a:p>
        </p:txBody>
      </p:sp>
      <p:sp>
        <p:nvSpPr>
          <p:cNvPr id="5" name="Footer Placeholder 4">
            <a:extLst>
              <a:ext uri="{FF2B5EF4-FFF2-40B4-BE49-F238E27FC236}">
                <a16:creationId xmlns:a16="http://schemas.microsoft.com/office/drawing/2014/main" id="{F1D6522F-D41A-4734-8BD1-BD6E5A37D04C}"/>
              </a:ext>
            </a:extLst>
          </p:cNvPr>
          <p:cNvSpPr>
            <a:spLocks noGrp="1"/>
          </p:cNvSpPr>
          <p:nvPr>
            <p:ph type="ftr" sz="quarter" idx="11"/>
          </p:nvPr>
        </p:nvSpPr>
        <p:spPr/>
        <p:txBody>
          <a:bodyPr rtlCol="0">
            <a:noAutofit/>
          </a:bodyPr>
          <a:lstStyle/>
          <a:p>
            <a:pPr rtl="0"/>
            <a:r>
              <a:rPr lang="en"/>
              <a:t>Sample Footer Text</a:t>
            </a:r>
          </a:p>
        </p:txBody>
      </p:sp>
      <p:sp>
        <p:nvSpPr>
          <p:cNvPr id="6" name="Slide Number Placeholder 5">
            <a:extLst>
              <a:ext uri="{FF2B5EF4-FFF2-40B4-BE49-F238E27FC236}">
                <a16:creationId xmlns:a16="http://schemas.microsoft.com/office/drawing/2014/main" id="{D74D4206-406C-42A3-BBD4-44C043180931}"/>
              </a:ext>
            </a:extLst>
          </p:cNvPr>
          <p:cNvSpPr>
            <a:spLocks noGrp="1"/>
          </p:cNvSpPr>
          <p:nvPr>
            <p:ph type="sldNum" sz="quarter" idx="12"/>
          </p:nvPr>
        </p:nvSpPr>
        <p:spPr/>
        <p:txBody>
          <a:bodyPr rtlCol="0">
            <a:noAutofit/>
          </a:bodyPr>
          <a:lstStyle/>
          <a:p>
            <a:pPr rtl="0"/>
            <a:fld id="{DBA1B0FB-D917-4C8C-928F-313BD683BF39}" type="slidenum">
              <a:rPr lang="en-GB" smtClean="0"/>
              <a:t>‹#›</a:t>
            </a:fld>
            <a:endParaRPr lang="en-GB"/>
          </a:p>
        </p:txBody>
      </p:sp>
      <p:sp>
        <p:nvSpPr>
          <p:cNvPr id="19" name="Freeform: Shape 18">
            <a:extLst>
              <a:ext uri="{FF2B5EF4-FFF2-40B4-BE49-F238E27FC236}">
                <a16:creationId xmlns:a16="http://schemas.microsoft.com/office/drawing/2014/main" id="{82184FF4-7029-4ED7-813A-192E60608764}"/>
              </a:ext>
            </a:extLst>
          </p:cNvPr>
          <p:cNvSpPr>
            <a:spLocks noChangeAspect="1"/>
          </p:cNvSpPr>
          <p:nvPr/>
        </p:nvSpPr>
        <p:spPr>
          <a:xfrm rot="2700000">
            <a:off x="612445" y="481888"/>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a:p>
        </p:txBody>
      </p:sp>
      <p:sp>
        <p:nvSpPr>
          <p:cNvPr id="20" name="Oval 19">
            <a:extLst>
              <a:ext uri="{FF2B5EF4-FFF2-40B4-BE49-F238E27FC236}">
                <a16:creationId xmlns:a16="http://schemas.microsoft.com/office/drawing/2014/main" id="{AAA7AB09-557C-41AD-9113-FF9F68FA1035}"/>
              </a:ext>
            </a:extLst>
          </p:cNvPr>
          <p:cNvSpPr/>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a:p>
        </p:txBody>
      </p:sp>
      <p:sp>
        <p:nvSpPr>
          <p:cNvPr id="25" name="Oval 24">
            <a:extLst>
              <a:ext uri="{FF2B5EF4-FFF2-40B4-BE49-F238E27FC236}">
                <a16:creationId xmlns:a16="http://schemas.microsoft.com/office/drawing/2014/main" id="{EF99ECAA-1F11-4937-BBA6-51935AB44C9D}"/>
              </a:ext>
            </a:extLst>
          </p:cNvPr>
          <p:cNvSpPr>
            <a:spLocks noChangeAspect="1"/>
          </p:cNvSpPr>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a:p>
        </p:txBody>
      </p:sp>
      <p:grpSp>
        <p:nvGrpSpPr>
          <p:cNvPr id="34" name="Group 33">
            <a:extLst>
              <a:ext uri="{FF2B5EF4-FFF2-40B4-BE49-F238E27FC236}">
                <a16:creationId xmlns:a16="http://schemas.microsoft.com/office/drawing/2014/main" id="{79DE9FAB-6BBA-4CFE-B67D-77B47F01ECA4}"/>
              </a:ext>
            </a:extLst>
          </p:cNvPr>
          <p:cNvGrpSpPr/>
          <p:nvPr/>
        </p:nvGrpSpPr>
        <p:grpSpPr>
          <a:xfrm>
            <a:off x="1329952" y="4524379"/>
            <a:ext cx="1980001" cy="1363916"/>
            <a:chOff x="4879602" y="3781429"/>
            <a:chExt cx="1980001" cy="1363916"/>
          </a:xfrm>
        </p:grpSpPr>
        <p:sp>
          <p:nvSpPr>
            <p:cNvPr id="35" name="Freeform: Shape 34">
              <a:extLst>
                <a:ext uri="{FF2B5EF4-FFF2-40B4-BE49-F238E27FC236}">
                  <a16:creationId xmlns:a16="http://schemas.microsoft.com/office/drawing/2014/main" id="{79FAC916-D9BB-4794-81B4-7C47C67E850D}"/>
                </a:ext>
              </a:extLst>
            </p:cNvPr>
            <p:cNvSpPr>
              <a:spLocks noChangeAspect="1"/>
            </p:cNvSpPr>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en-GB"/>
            </a:p>
          </p:txBody>
        </p:sp>
        <p:sp>
          <p:nvSpPr>
            <p:cNvPr id="36" name="Freeform: Shape 35">
              <a:extLst>
                <a:ext uri="{FF2B5EF4-FFF2-40B4-BE49-F238E27FC236}">
                  <a16:creationId xmlns:a16="http://schemas.microsoft.com/office/drawing/2014/main" id="{B5CA2231-7A65-4D16-8400-A210CC41DB73}"/>
                </a:ext>
              </a:extLst>
            </p:cNvPr>
            <p:cNvSpPr>
              <a:spLocks noChangeAspect="1"/>
            </p:cNvSpPr>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en-GB">
                <a:solidFill>
                  <a:schemeClr val="tx1"/>
                </a:solidFill>
              </a:endParaRPr>
            </a:p>
          </p:txBody>
        </p:sp>
        <p:sp>
          <p:nvSpPr>
            <p:cNvPr id="37" name="Oval 36">
              <a:extLst>
                <a:ext uri="{FF2B5EF4-FFF2-40B4-BE49-F238E27FC236}">
                  <a16:creationId xmlns:a16="http://schemas.microsoft.com/office/drawing/2014/main" id="{4B089C8C-B82B-4704-88E2-E857A5E21529}"/>
                </a:ext>
              </a:extLst>
            </p:cNvPr>
            <p:cNvSpPr/>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a:p>
          </p:txBody>
        </p:sp>
        <p:sp>
          <p:nvSpPr>
            <p:cNvPr id="38" name="Oval 37">
              <a:extLst>
                <a:ext uri="{FF2B5EF4-FFF2-40B4-BE49-F238E27FC236}">
                  <a16:creationId xmlns:a16="http://schemas.microsoft.com/office/drawing/2014/main" id="{434B90C8-5B4D-456E-AD99-80EF748FDD72}"/>
                </a:ext>
              </a:extLst>
            </p:cNvPr>
            <p:cNvSpPr/>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a:p>
          </p:txBody>
        </p:sp>
      </p:grpSp>
    </p:spTree>
    <p:extLst>
      <p:ext uri="{BB962C8B-B14F-4D97-AF65-F5344CB8AC3E}">
        <p14:creationId xmlns:p14="http://schemas.microsoft.com/office/powerpoint/2010/main" val="34123629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2" name="Oval 21">
            <a:extLst>
              <a:ext uri="{FF2B5EF4-FFF2-40B4-BE49-F238E27FC236}">
                <a16:creationId xmlns:a16="http://schemas.microsoft.com/office/drawing/2014/main" id="{94729CA3-91C4-4A89-9448-A2F0E409177A}"/>
              </a:ext>
            </a:extLst>
          </p:cNvPr>
          <p:cNvSpPr>
            <a:spLocks noChangeAspect="1"/>
          </p:cNvSpPr>
          <p:nvPr/>
        </p:nvSpPr>
        <p:spPr>
          <a:xfrm>
            <a:off x="11069864" y="33337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a:p>
        </p:txBody>
      </p:sp>
      <p:grpSp>
        <p:nvGrpSpPr>
          <p:cNvPr id="13" name="Group 12">
            <a:extLst>
              <a:ext uri="{FF2B5EF4-FFF2-40B4-BE49-F238E27FC236}">
                <a16:creationId xmlns:a16="http://schemas.microsoft.com/office/drawing/2014/main" id="{168347B7-45FA-4A01-924D-DC385B720B3E}"/>
              </a:ext>
            </a:extLst>
          </p:cNvPr>
          <p:cNvGrpSpPr/>
          <p:nvPr/>
        </p:nvGrpSpPr>
        <p:grpSpPr>
          <a:xfrm>
            <a:off x="331786" y="5528198"/>
            <a:ext cx="631474" cy="667800"/>
            <a:chOff x="2994153" y="1378666"/>
            <a:chExt cx="631474" cy="667800"/>
          </a:xfrm>
        </p:grpSpPr>
        <p:sp>
          <p:nvSpPr>
            <p:cNvPr id="20" name="Freeform: Shape 19">
              <a:extLst>
                <a:ext uri="{FF2B5EF4-FFF2-40B4-BE49-F238E27FC236}">
                  <a16:creationId xmlns:a16="http://schemas.microsoft.com/office/drawing/2014/main" id="{31167DA1-25D1-4E60-A62E-42B6F56A96EC}"/>
                </a:ext>
              </a:extLst>
            </p:cNvPr>
            <p:cNvSpPr>
              <a:spLocks noChangeAspect="1"/>
            </p:cNvSpPr>
            <p:nvPr/>
          </p:nvSpPr>
          <p:spPr>
            <a:xfrm rot="2700000">
              <a:off x="3039890" y="1332929"/>
              <a:ext cx="540000"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a:p>
          </p:txBody>
        </p:sp>
        <p:sp>
          <p:nvSpPr>
            <p:cNvPr id="21" name="Oval 20">
              <a:extLst>
                <a:ext uri="{FF2B5EF4-FFF2-40B4-BE49-F238E27FC236}">
                  <a16:creationId xmlns:a16="http://schemas.microsoft.com/office/drawing/2014/main" id="{6B7B7215-A661-477E-91D0-CDBE5564D2B9}"/>
                </a:ext>
              </a:extLst>
            </p:cNvPr>
            <p:cNvSpPr/>
            <p:nvPr/>
          </p:nvSpPr>
          <p:spPr>
            <a:xfrm rot="8100000">
              <a:off x="3047090" y="1506466"/>
              <a:ext cx="270000" cy="54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a:p>
          </p:txBody>
        </p:sp>
      </p:grpSp>
      <p:sp>
        <p:nvSpPr>
          <p:cNvPr id="2" name="Title 1">
            <a:extLst>
              <a:ext uri="{FF2B5EF4-FFF2-40B4-BE49-F238E27FC236}">
                <a16:creationId xmlns:a16="http://schemas.microsoft.com/office/drawing/2014/main" id="{8978E540-142B-4A82-9C3F-E61BC190AEED}"/>
              </a:ext>
            </a:extLst>
          </p:cNvPr>
          <p:cNvSpPr>
            <a:spLocks noGrp="1"/>
          </p:cNvSpPr>
          <p:nvPr>
            <p:ph type="title"/>
          </p:nvPr>
        </p:nvSpPr>
        <p:spPr>
          <a:xfrm>
            <a:off x="550863" y="549275"/>
            <a:ext cx="11090274" cy="1332000"/>
          </a:xfrm>
        </p:spPr>
        <p:txBody>
          <a:bodyPr rtlCol="0">
            <a:noAutofit/>
          </a:bodyPr>
          <a:lstStyle>
            <a:lvl1pPr>
              <a:lnSpc>
                <a:spcPct val="100000"/>
              </a:lnSpc>
              <a:defRPr/>
            </a:lvl1pPr>
          </a:lstStyle>
          <a:p>
            <a:pPr rtl="0"/>
            <a:r>
              <a:rPr lang="en"/>
              <a:t>Click to edit Master title style</a:t>
            </a:r>
            <a:endParaRPr lang="en-GB"/>
          </a:p>
        </p:txBody>
      </p:sp>
      <p:sp>
        <p:nvSpPr>
          <p:cNvPr id="3" name="Content Placeholder 2">
            <a:extLst>
              <a:ext uri="{FF2B5EF4-FFF2-40B4-BE49-F238E27FC236}">
                <a16:creationId xmlns:a16="http://schemas.microsoft.com/office/drawing/2014/main" id="{02C6BF36-D4F5-4363-B440-BDAE50BBD4B6}"/>
              </a:ext>
            </a:extLst>
          </p:cNvPr>
          <p:cNvSpPr>
            <a:spLocks noGrp="1"/>
          </p:cNvSpPr>
          <p:nvPr>
            <p:ph sz="half" idx="1"/>
          </p:nvPr>
        </p:nvSpPr>
        <p:spPr>
          <a:xfrm>
            <a:off x="550862" y="2097175"/>
            <a:ext cx="5435600" cy="3995650"/>
          </a:xfrm>
        </p:spPr>
        <p:txBody>
          <a:bodyPr rtlCol="0">
            <a:noAutofit/>
          </a:bodyPr>
          <a:lstStyle/>
          <a:p>
            <a:pPr lvl="0" rtl="0"/>
            <a:r>
              <a:rPr lang="en"/>
              <a:t>Click to edit Master text styles</a:t>
            </a:r>
          </a:p>
          <a:p>
            <a:pPr lvl="1" rtl="0"/>
            <a:r>
              <a:rPr lang="en"/>
              <a:t>Second level</a:t>
            </a:r>
          </a:p>
          <a:p>
            <a:pPr lvl="2" rtl="0"/>
            <a:r>
              <a:rPr lang="en"/>
              <a:t>Third level</a:t>
            </a:r>
          </a:p>
          <a:p>
            <a:pPr lvl="3" rtl="0"/>
            <a:r>
              <a:rPr lang="en"/>
              <a:t>Fourth level</a:t>
            </a:r>
          </a:p>
          <a:p>
            <a:pPr lvl="4" rtl="0"/>
            <a:r>
              <a:rPr lang="en"/>
              <a:t>Fifth level</a:t>
            </a:r>
            <a:endParaRPr lang="en-GB"/>
          </a:p>
        </p:txBody>
      </p:sp>
      <p:sp>
        <p:nvSpPr>
          <p:cNvPr id="4" name="Content Placeholder 3">
            <a:extLst>
              <a:ext uri="{FF2B5EF4-FFF2-40B4-BE49-F238E27FC236}">
                <a16:creationId xmlns:a16="http://schemas.microsoft.com/office/drawing/2014/main" id="{F8362910-87AA-4E67-992D-8D4822FD89FE}"/>
              </a:ext>
            </a:extLst>
          </p:cNvPr>
          <p:cNvSpPr>
            <a:spLocks noGrp="1"/>
          </p:cNvSpPr>
          <p:nvPr>
            <p:ph sz="half" idx="2"/>
          </p:nvPr>
        </p:nvSpPr>
        <p:spPr>
          <a:xfrm>
            <a:off x="6205538" y="2097175"/>
            <a:ext cx="5435600" cy="3995650"/>
          </a:xfrm>
        </p:spPr>
        <p:txBody>
          <a:bodyPr rtlCol="0">
            <a:noAutofit/>
          </a:bodyPr>
          <a:lstStyle/>
          <a:p>
            <a:pPr lvl="0" rtl="0"/>
            <a:r>
              <a:rPr lang="en"/>
              <a:t>Click to edit Master text styles</a:t>
            </a:r>
          </a:p>
          <a:p>
            <a:pPr lvl="1" rtl="0"/>
            <a:r>
              <a:rPr lang="en"/>
              <a:t>Second level</a:t>
            </a:r>
          </a:p>
          <a:p>
            <a:pPr lvl="2" rtl="0"/>
            <a:r>
              <a:rPr lang="en"/>
              <a:t>Third level</a:t>
            </a:r>
          </a:p>
          <a:p>
            <a:pPr lvl="3" rtl="0"/>
            <a:r>
              <a:rPr lang="en"/>
              <a:t>Fourth level</a:t>
            </a:r>
          </a:p>
          <a:p>
            <a:pPr lvl="4" rtl="0"/>
            <a:r>
              <a:rPr lang="en"/>
              <a:t>Fifth level</a:t>
            </a:r>
            <a:endParaRPr lang="en-GB"/>
          </a:p>
        </p:txBody>
      </p:sp>
      <p:sp>
        <p:nvSpPr>
          <p:cNvPr id="5" name="Date Placeholder 4">
            <a:extLst>
              <a:ext uri="{FF2B5EF4-FFF2-40B4-BE49-F238E27FC236}">
                <a16:creationId xmlns:a16="http://schemas.microsoft.com/office/drawing/2014/main" id="{BB99A8AF-0998-4613-B1D8-C14ECBFFDF67}"/>
              </a:ext>
            </a:extLst>
          </p:cNvPr>
          <p:cNvSpPr>
            <a:spLocks noGrp="1"/>
          </p:cNvSpPr>
          <p:nvPr>
            <p:ph type="dt" sz="half" idx="10"/>
          </p:nvPr>
        </p:nvSpPr>
        <p:spPr/>
        <p:txBody>
          <a:bodyPr rtlCol="0">
            <a:noAutofit/>
          </a:bodyPr>
          <a:lstStyle/>
          <a:p>
            <a:pPr rtl="0"/>
            <a:r>
              <a:rPr lang="en"/>
              <a:t>Tuesday, February 2, 20XX</a:t>
            </a:r>
          </a:p>
        </p:txBody>
      </p:sp>
      <p:sp>
        <p:nvSpPr>
          <p:cNvPr id="6" name="Footer Placeholder 5">
            <a:extLst>
              <a:ext uri="{FF2B5EF4-FFF2-40B4-BE49-F238E27FC236}">
                <a16:creationId xmlns:a16="http://schemas.microsoft.com/office/drawing/2014/main" id="{66E44EAA-B8A9-4428-A9DF-1174DA940990}"/>
              </a:ext>
            </a:extLst>
          </p:cNvPr>
          <p:cNvSpPr>
            <a:spLocks noGrp="1"/>
          </p:cNvSpPr>
          <p:nvPr>
            <p:ph type="ftr" sz="quarter" idx="11"/>
          </p:nvPr>
        </p:nvSpPr>
        <p:spPr/>
        <p:txBody>
          <a:bodyPr rtlCol="0">
            <a:noAutofit/>
          </a:bodyPr>
          <a:lstStyle/>
          <a:p>
            <a:pPr rtl="0"/>
            <a:r>
              <a:rPr lang="en"/>
              <a:t>Sample Footer Text</a:t>
            </a:r>
          </a:p>
        </p:txBody>
      </p:sp>
      <p:sp>
        <p:nvSpPr>
          <p:cNvPr id="7" name="Slide Number Placeholder 6">
            <a:extLst>
              <a:ext uri="{FF2B5EF4-FFF2-40B4-BE49-F238E27FC236}">
                <a16:creationId xmlns:a16="http://schemas.microsoft.com/office/drawing/2014/main" id="{19E5C381-C899-4BF9-B584-2D78074D1CB2}"/>
              </a:ext>
            </a:extLst>
          </p:cNvPr>
          <p:cNvSpPr>
            <a:spLocks noGrp="1"/>
          </p:cNvSpPr>
          <p:nvPr>
            <p:ph type="sldNum" sz="quarter" idx="12"/>
          </p:nvPr>
        </p:nvSpPr>
        <p:spPr/>
        <p:txBody>
          <a:bodyPr rtlCol="0">
            <a:noAutofit/>
          </a:bodyPr>
          <a:lstStyle/>
          <a:p>
            <a:pPr rtl="0"/>
            <a:fld id="{DBA1B0FB-D917-4C8C-928F-313BD683BF39}" type="slidenum">
              <a:rPr lang="en-GB" smtClean="0"/>
              <a:t>‹#›</a:t>
            </a:fld>
            <a:endParaRPr lang="en-GB"/>
          </a:p>
        </p:txBody>
      </p:sp>
    </p:spTree>
    <p:extLst>
      <p:ext uri="{BB962C8B-B14F-4D97-AF65-F5344CB8AC3E}">
        <p14:creationId xmlns:p14="http://schemas.microsoft.com/office/powerpoint/2010/main" val="36171650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rtlCol="0">
            <a:noAutofit/>
          </a:bodyPr>
          <a:lstStyle/>
          <a:p>
            <a:pPr rtl="0"/>
            <a:r>
              <a:rPr lang="en"/>
              <a:t>Tuesday, February 2, 20XX</a:t>
            </a:r>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rtlCol="0">
            <a:noAutofit/>
          </a:bodyPr>
          <a:lstStyle/>
          <a:p>
            <a:pPr rtl="0"/>
            <a:r>
              <a:rPr lang="en"/>
              <a:t>Sample Footer Text</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rtlCol="0">
            <a:noAutofit/>
          </a:bodyPr>
          <a:lstStyle/>
          <a:p>
            <a:pPr rtl="0"/>
            <a:fld id="{DBA1B0FB-D917-4C8C-928F-313BD683BF39}" type="slidenum">
              <a:rPr lang="en-GB" smtClean="0"/>
              <a:t>‹#›</a:t>
            </a:fld>
            <a:endParaRPr lang="en-GB"/>
          </a:p>
        </p:txBody>
      </p:sp>
    </p:spTree>
    <p:extLst>
      <p:ext uri="{BB962C8B-B14F-4D97-AF65-F5344CB8AC3E}">
        <p14:creationId xmlns:p14="http://schemas.microsoft.com/office/powerpoint/2010/main" val="38583325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778B0BE9-88B0-4883-9BA9-CD594C400EC1}"/>
              </a:ext>
            </a:extLst>
          </p:cNvPr>
          <p:cNvGrpSpPr/>
          <p:nvPr/>
        </p:nvGrpSpPr>
        <p:grpSpPr>
          <a:xfrm>
            <a:off x="4949631" y="5111861"/>
            <a:ext cx="1262947" cy="1335600"/>
            <a:chOff x="2678417" y="2427951"/>
            <a:chExt cx="1262947" cy="1335600"/>
          </a:xfrm>
        </p:grpSpPr>
        <p:sp>
          <p:nvSpPr>
            <p:cNvPr id="11" name="Freeform: Shape 10">
              <a:extLst>
                <a:ext uri="{FF2B5EF4-FFF2-40B4-BE49-F238E27FC236}">
                  <a16:creationId xmlns:a16="http://schemas.microsoft.com/office/drawing/2014/main" id="{C59DCBF3-7AFA-4CD1-A918-BC6DDE674E6C}"/>
                </a:ext>
              </a:extLst>
            </p:cNvPr>
            <p:cNvSpPr>
              <a:spLocks noChangeAspect="1"/>
            </p:cNvSpPr>
            <p:nvPr/>
          </p:nvSpPr>
          <p:spPr>
            <a:xfrm rot="2700000">
              <a:off x="2769891" y="2336477"/>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a:p>
          </p:txBody>
        </p:sp>
        <p:sp>
          <p:nvSpPr>
            <p:cNvPr id="12" name="Oval 11">
              <a:extLst>
                <a:ext uri="{FF2B5EF4-FFF2-40B4-BE49-F238E27FC236}">
                  <a16:creationId xmlns:a16="http://schemas.microsoft.com/office/drawing/2014/main" id="{06964A02-96E1-4654-9187-DDDE7409F75B}"/>
                </a:ext>
              </a:extLst>
            </p:cNvPr>
            <p:cNvSpPr/>
            <p:nvPr/>
          </p:nvSpPr>
          <p:spPr>
            <a:xfrm rot="8100000">
              <a:off x="2784291" y="2683551"/>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a:p>
          </p:txBody>
        </p:sp>
      </p:grpSp>
      <p:sp>
        <p:nvSpPr>
          <p:cNvPr id="2" name="Title 1">
            <a:extLst>
              <a:ext uri="{FF2B5EF4-FFF2-40B4-BE49-F238E27FC236}">
                <a16:creationId xmlns:a16="http://schemas.microsoft.com/office/drawing/2014/main" id="{BF3FF76C-A012-4CDA-8AE7-E9413955716A}"/>
              </a:ext>
            </a:extLst>
          </p:cNvPr>
          <p:cNvSpPr>
            <a:spLocks noGrp="1"/>
          </p:cNvSpPr>
          <p:nvPr>
            <p:ph type="title"/>
          </p:nvPr>
        </p:nvSpPr>
        <p:spPr>
          <a:xfrm>
            <a:off x="550863" y="549275"/>
            <a:ext cx="11090275" cy="984885"/>
          </a:xfrm>
        </p:spPr>
        <p:txBody>
          <a:bodyPr rtlCol="0" anchor="t">
            <a:noAutofit/>
          </a:bodyPr>
          <a:lstStyle>
            <a:lvl1pPr>
              <a:lnSpc>
                <a:spcPct val="100000"/>
              </a:lnSpc>
              <a:defRPr sz="3200"/>
            </a:lvl1pPr>
          </a:lstStyle>
          <a:p>
            <a:pPr rtl="0"/>
            <a:r>
              <a:rPr lang="en"/>
              <a:t>Click to edit Master title style</a:t>
            </a:r>
            <a:endParaRPr lang="en-GB"/>
          </a:p>
        </p:txBody>
      </p:sp>
      <p:sp>
        <p:nvSpPr>
          <p:cNvPr id="3" name="Content Placeholder 2">
            <a:extLst>
              <a:ext uri="{FF2B5EF4-FFF2-40B4-BE49-F238E27FC236}">
                <a16:creationId xmlns:a16="http://schemas.microsoft.com/office/drawing/2014/main" id="{611A4C80-DC38-4641-924F-90D6078CF592}"/>
              </a:ext>
            </a:extLst>
          </p:cNvPr>
          <p:cNvSpPr>
            <a:spLocks noGrp="1"/>
          </p:cNvSpPr>
          <p:nvPr>
            <p:ph idx="1"/>
          </p:nvPr>
        </p:nvSpPr>
        <p:spPr>
          <a:xfrm>
            <a:off x="4295775" y="1750060"/>
            <a:ext cx="7345362" cy="4342765"/>
          </a:xfrm>
        </p:spPr>
        <p:txBody>
          <a:bodyPr rtlCol="0">
            <a:noAutofit/>
          </a:bodyPr>
          <a:lstStyle>
            <a:lvl1pPr>
              <a:defRPr sz="1600"/>
            </a:lvl1pPr>
            <a:lvl2pPr>
              <a:defRPr sz="1600"/>
            </a:lvl2pPr>
            <a:lvl3pPr>
              <a:defRPr sz="1600"/>
            </a:lvl3pPr>
            <a:lvl4pPr>
              <a:defRPr sz="1600"/>
            </a:lvl4pPr>
            <a:lvl5pPr>
              <a:defRPr sz="1600"/>
            </a:lvl5pPr>
            <a:lvl6pPr>
              <a:defRPr sz="2000"/>
            </a:lvl6pPr>
            <a:lvl7pPr>
              <a:defRPr sz="2000"/>
            </a:lvl7pPr>
            <a:lvl8pPr>
              <a:defRPr sz="2000"/>
            </a:lvl8pPr>
            <a:lvl9pPr>
              <a:defRPr sz="2000"/>
            </a:lvl9pPr>
          </a:lstStyle>
          <a:p>
            <a:pPr lvl="0" rtl="0"/>
            <a:r>
              <a:rPr lang="en"/>
              <a:t>Click to edit Master text styles</a:t>
            </a:r>
          </a:p>
          <a:p>
            <a:pPr lvl="1" rtl="0"/>
            <a:r>
              <a:rPr lang="en"/>
              <a:t>Second level</a:t>
            </a:r>
          </a:p>
          <a:p>
            <a:pPr lvl="2" rtl="0"/>
            <a:r>
              <a:rPr lang="en"/>
              <a:t>Third level</a:t>
            </a:r>
          </a:p>
          <a:p>
            <a:pPr lvl="3" rtl="0"/>
            <a:r>
              <a:rPr lang="en"/>
              <a:t>Fourth level</a:t>
            </a:r>
          </a:p>
          <a:p>
            <a:pPr lvl="4" rtl="0"/>
            <a:r>
              <a:rPr lang="en"/>
              <a:t>Fifth level</a:t>
            </a:r>
            <a:endParaRPr lang="en-GB"/>
          </a:p>
        </p:txBody>
      </p:sp>
      <p:sp>
        <p:nvSpPr>
          <p:cNvPr id="4" name="Text Placeholder 3">
            <a:extLst>
              <a:ext uri="{FF2B5EF4-FFF2-40B4-BE49-F238E27FC236}">
                <a16:creationId xmlns:a16="http://schemas.microsoft.com/office/drawing/2014/main" id="{82C42771-D3A7-4072-85DC-B7C5E530E8AA}"/>
              </a:ext>
            </a:extLst>
          </p:cNvPr>
          <p:cNvSpPr>
            <a:spLocks noGrp="1"/>
          </p:cNvSpPr>
          <p:nvPr>
            <p:ph type="body" sz="half" idx="2"/>
          </p:nvPr>
        </p:nvSpPr>
        <p:spPr>
          <a:xfrm>
            <a:off x="550863" y="1750060"/>
            <a:ext cx="3565525" cy="4342765"/>
          </a:xfrm>
        </p:spPr>
        <p:txBody>
          <a:bodyPr rtlCol="0">
            <a:no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
              <a:t>Click to edit Master text styles</a:t>
            </a:r>
          </a:p>
        </p:txBody>
      </p:sp>
      <p:sp>
        <p:nvSpPr>
          <p:cNvPr id="5" name="Date Placeholder 4">
            <a:extLst>
              <a:ext uri="{FF2B5EF4-FFF2-40B4-BE49-F238E27FC236}">
                <a16:creationId xmlns:a16="http://schemas.microsoft.com/office/drawing/2014/main" id="{EBD47AB1-6EB5-4E2C-B4A7-42DC643E9FF9}"/>
              </a:ext>
            </a:extLst>
          </p:cNvPr>
          <p:cNvSpPr>
            <a:spLocks noGrp="1"/>
          </p:cNvSpPr>
          <p:nvPr>
            <p:ph type="dt" sz="half" idx="10"/>
          </p:nvPr>
        </p:nvSpPr>
        <p:spPr/>
        <p:txBody>
          <a:bodyPr rtlCol="0">
            <a:noAutofit/>
          </a:bodyPr>
          <a:lstStyle/>
          <a:p>
            <a:pPr rtl="0"/>
            <a:r>
              <a:rPr lang="en"/>
              <a:t>Tuesday, February 2, 20XX</a:t>
            </a:r>
          </a:p>
        </p:txBody>
      </p:sp>
      <p:sp>
        <p:nvSpPr>
          <p:cNvPr id="6" name="Footer Placeholder 5">
            <a:extLst>
              <a:ext uri="{FF2B5EF4-FFF2-40B4-BE49-F238E27FC236}">
                <a16:creationId xmlns:a16="http://schemas.microsoft.com/office/drawing/2014/main" id="{5BA9D15F-B6ED-46E1-9840-0B625880EE4B}"/>
              </a:ext>
            </a:extLst>
          </p:cNvPr>
          <p:cNvSpPr>
            <a:spLocks noGrp="1"/>
          </p:cNvSpPr>
          <p:nvPr>
            <p:ph type="ftr" sz="quarter" idx="11"/>
          </p:nvPr>
        </p:nvSpPr>
        <p:spPr/>
        <p:txBody>
          <a:bodyPr rtlCol="0">
            <a:noAutofit/>
          </a:bodyPr>
          <a:lstStyle/>
          <a:p>
            <a:pPr rtl="0"/>
            <a:r>
              <a:rPr lang="en"/>
              <a:t>Sample Footer Text</a:t>
            </a:r>
          </a:p>
        </p:txBody>
      </p:sp>
      <p:sp>
        <p:nvSpPr>
          <p:cNvPr id="7" name="Slide Number Placeholder 6">
            <a:extLst>
              <a:ext uri="{FF2B5EF4-FFF2-40B4-BE49-F238E27FC236}">
                <a16:creationId xmlns:a16="http://schemas.microsoft.com/office/drawing/2014/main" id="{CDAEB023-7A5E-4087-B75E-A38A80EE5D01}"/>
              </a:ext>
            </a:extLst>
          </p:cNvPr>
          <p:cNvSpPr>
            <a:spLocks noGrp="1"/>
          </p:cNvSpPr>
          <p:nvPr>
            <p:ph type="sldNum" sz="quarter" idx="12"/>
          </p:nvPr>
        </p:nvSpPr>
        <p:spPr/>
        <p:txBody>
          <a:bodyPr rtlCol="0">
            <a:noAutofit/>
          </a:bodyPr>
          <a:lstStyle/>
          <a:p>
            <a:pPr rtl="0"/>
            <a:fld id="{DBA1B0FB-D917-4C8C-928F-313BD683BF39}" type="slidenum">
              <a:rPr lang="en-GB" smtClean="0"/>
              <a:t>‹#›</a:t>
            </a:fld>
            <a:endParaRPr lang="en-GB"/>
          </a:p>
        </p:txBody>
      </p:sp>
    </p:spTree>
    <p:extLst>
      <p:ext uri="{BB962C8B-B14F-4D97-AF65-F5344CB8AC3E}">
        <p14:creationId xmlns:p14="http://schemas.microsoft.com/office/powerpoint/2010/main" val="9835628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8028302-E866-455D-8898-53623027543F}"/>
              </a:ext>
            </a:extLst>
          </p:cNvPr>
          <p:cNvSpPr>
            <a:spLocks noGrp="1"/>
          </p:cNvSpPr>
          <p:nvPr>
            <p:ph type="title"/>
          </p:nvPr>
        </p:nvSpPr>
        <p:spPr>
          <a:xfrm>
            <a:off x="550863" y="550800"/>
            <a:ext cx="11090275" cy="1333057"/>
          </a:xfrm>
          <a:prstGeom prst="rect">
            <a:avLst/>
          </a:prstGeom>
        </p:spPr>
        <p:txBody>
          <a:bodyPr vert="horz" wrap="square" lIns="0" tIns="0" rIns="0" bIns="0" rtlCol="0" anchor="t" anchorCtr="0">
            <a:noAutofit/>
          </a:bodyPr>
          <a:lstStyle/>
          <a:p>
            <a:pPr lvl="0" rtl="0">
              <a:lnSpc>
                <a:spcPct val="100000"/>
              </a:lnSpc>
            </a:pPr>
            <a:r>
              <a:rPr lang="en"/>
              <a:t>Click to edit Master title style</a:t>
            </a:r>
            <a:endParaRPr lang="en-GB"/>
          </a:p>
        </p:txBody>
      </p:sp>
      <p:sp>
        <p:nvSpPr>
          <p:cNvPr id="3" name="Text Placeholder 2">
            <a:extLst>
              <a:ext uri="{FF2B5EF4-FFF2-40B4-BE49-F238E27FC236}">
                <a16:creationId xmlns:a16="http://schemas.microsoft.com/office/drawing/2014/main" id="{BC94E72B-F0CF-4BC4-B509-A1C4508BE435}"/>
              </a:ext>
            </a:extLst>
          </p:cNvPr>
          <p:cNvSpPr>
            <a:spLocks noGrp="1"/>
          </p:cNvSpPr>
          <p:nvPr>
            <p:ph type="body" idx="1"/>
          </p:nvPr>
        </p:nvSpPr>
        <p:spPr>
          <a:xfrm>
            <a:off x="550863" y="2113862"/>
            <a:ext cx="11091600" cy="3978963"/>
          </a:xfrm>
          <a:prstGeom prst="rect">
            <a:avLst/>
          </a:prstGeom>
        </p:spPr>
        <p:txBody>
          <a:bodyPr vert="horz" wrap="square" lIns="0" tIns="0" rIns="0" bIns="0" rtlCol="0">
            <a:noAutofit/>
          </a:bodyPr>
          <a:lstStyle/>
          <a:p>
            <a:pPr lvl="0" rtl="0"/>
            <a:r>
              <a:rPr lang="en"/>
              <a:t>Click to edit Master text styles</a:t>
            </a:r>
          </a:p>
          <a:p>
            <a:pPr lvl="1" rtl="0"/>
            <a:r>
              <a:rPr lang="en"/>
              <a:t>Second level</a:t>
            </a:r>
          </a:p>
          <a:p>
            <a:pPr lvl="2" rtl="0"/>
            <a:r>
              <a:rPr lang="en"/>
              <a:t>Third level</a:t>
            </a:r>
          </a:p>
          <a:p>
            <a:pPr lvl="3" rtl="0"/>
            <a:r>
              <a:rPr lang="en"/>
              <a:t>Fourth level</a:t>
            </a:r>
          </a:p>
          <a:p>
            <a:pPr lvl="4" rtl="0"/>
            <a:r>
              <a:rPr lang="en"/>
              <a:t>Fifth level</a:t>
            </a:r>
            <a:endParaRPr lang="en-GB"/>
          </a:p>
        </p:txBody>
      </p:sp>
      <p:sp>
        <p:nvSpPr>
          <p:cNvPr id="4" name="Date Placeholder 3">
            <a:extLst>
              <a:ext uri="{FF2B5EF4-FFF2-40B4-BE49-F238E27FC236}">
                <a16:creationId xmlns:a16="http://schemas.microsoft.com/office/drawing/2014/main" id="{34ACE49D-C22F-4540-AC09-E421D2A2EDBE}"/>
              </a:ext>
            </a:extLst>
          </p:cNvPr>
          <p:cNvSpPr>
            <a:spLocks noGrp="1"/>
          </p:cNvSpPr>
          <p:nvPr>
            <p:ph type="dt" sz="half" idx="2"/>
          </p:nvPr>
        </p:nvSpPr>
        <p:spPr>
          <a:xfrm>
            <a:off x="550863" y="6507212"/>
            <a:ext cx="2628900" cy="153888"/>
          </a:xfrm>
          <a:prstGeom prst="rect">
            <a:avLst/>
          </a:prstGeom>
        </p:spPr>
        <p:txBody>
          <a:bodyPr vert="horz" wrap="square" lIns="0" tIns="0" rIns="0" bIns="0" rtlCol="0" anchor="ctr">
            <a:spAutoFit/>
          </a:bodyPr>
          <a:lstStyle>
            <a:lvl1pPr algn="l">
              <a:defRPr sz="1000">
                <a:solidFill>
                  <a:schemeClr val="tx1">
                    <a:lumMod val="65000"/>
                    <a:alpha val="80000"/>
                  </a:schemeClr>
                </a:solidFill>
              </a:defRPr>
            </a:lvl1pPr>
          </a:lstStyle>
          <a:p>
            <a:pPr rtl="0"/>
            <a:r>
              <a:rPr lang="en"/>
              <a:t>Tuesday, February 2, 20XX</a:t>
            </a:r>
          </a:p>
        </p:txBody>
      </p:sp>
      <p:sp>
        <p:nvSpPr>
          <p:cNvPr id="5" name="Footer Placeholder 4">
            <a:extLst>
              <a:ext uri="{FF2B5EF4-FFF2-40B4-BE49-F238E27FC236}">
                <a16:creationId xmlns:a16="http://schemas.microsoft.com/office/drawing/2014/main" id="{ACD5C3BE-317E-49E8-82B5-C8A7EC9C8A7E}"/>
              </a:ext>
            </a:extLst>
          </p:cNvPr>
          <p:cNvSpPr>
            <a:spLocks noGrp="1"/>
          </p:cNvSpPr>
          <p:nvPr>
            <p:ph type="ftr" sz="quarter" idx="3"/>
          </p:nvPr>
        </p:nvSpPr>
        <p:spPr>
          <a:xfrm>
            <a:off x="3359150" y="6507212"/>
            <a:ext cx="6379210" cy="153888"/>
          </a:xfrm>
          <a:prstGeom prst="rect">
            <a:avLst/>
          </a:prstGeom>
        </p:spPr>
        <p:txBody>
          <a:bodyPr vert="horz" wrap="square" lIns="0" tIns="0" rIns="0" bIns="0" rtlCol="0" anchor="ctr">
            <a:spAutoFit/>
          </a:bodyPr>
          <a:lstStyle>
            <a:lvl1pPr algn="l">
              <a:defRPr sz="1000">
                <a:solidFill>
                  <a:schemeClr val="tx1">
                    <a:lumMod val="65000"/>
                    <a:alpha val="80000"/>
                  </a:schemeClr>
                </a:solidFill>
              </a:defRPr>
            </a:lvl1pPr>
          </a:lstStyle>
          <a:p>
            <a:pPr rtl="0"/>
            <a:r>
              <a:rPr lang="en"/>
              <a:t>Sample Footer Text</a:t>
            </a:r>
          </a:p>
        </p:txBody>
      </p:sp>
      <p:sp>
        <p:nvSpPr>
          <p:cNvPr id="6" name="Slide Number Placeholder 5">
            <a:extLst>
              <a:ext uri="{FF2B5EF4-FFF2-40B4-BE49-F238E27FC236}">
                <a16:creationId xmlns:a16="http://schemas.microsoft.com/office/drawing/2014/main" id="{45574E12-6C16-431F-B2CE-E4B15916BA05}"/>
              </a:ext>
            </a:extLst>
          </p:cNvPr>
          <p:cNvSpPr>
            <a:spLocks noGrp="1"/>
          </p:cNvSpPr>
          <p:nvPr>
            <p:ph type="sldNum" sz="quarter" idx="4"/>
          </p:nvPr>
        </p:nvSpPr>
        <p:spPr>
          <a:xfrm>
            <a:off x="9948863" y="6507212"/>
            <a:ext cx="1692274" cy="153888"/>
          </a:xfrm>
          <a:prstGeom prst="rect">
            <a:avLst/>
          </a:prstGeom>
        </p:spPr>
        <p:txBody>
          <a:bodyPr vert="horz" wrap="square" lIns="0" tIns="0" rIns="0" bIns="0" rtlCol="0" anchor="ctr">
            <a:spAutoFit/>
          </a:bodyPr>
          <a:lstStyle>
            <a:lvl1pPr algn="r">
              <a:defRPr sz="1000">
                <a:solidFill>
                  <a:schemeClr val="tx1">
                    <a:lumMod val="65000"/>
                    <a:alpha val="80000"/>
                  </a:schemeClr>
                </a:solidFill>
              </a:defRPr>
            </a:lvl1pPr>
          </a:lstStyle>
          <a:p>
            <a:pPr rtl="0"/>
            <a:fld id="{DBA1B0FB-D917-4C8C-928F-313BD683BF39}" type="slidenum">
              <a:rPr lang="en-GB" smtClean="0"/>
              <a:pPr rtl="0"/>
              <a:t>‹#›</a:t>
            </a:fld>
            <a:endParaRPr lang="en-GB"/>
          </a:p>
        </p:txBody>
      </p:sp>
    </p:spTree>
    <p:extLst>
      <p:ext uri="{BB962C8B-B14F-4D97-AF65-F5344CB8AC3E}">
        <p14:creationId xmlns:p14="http://schemas.microsoft.com/office/powerpoint/2010/main" val="2521255718"/>
      </p:ext>
    </p:extLst>
  </p:cSld>
  <p:clrMap bg1="dk1" tx1="lt1" bg2="dk2" tx2="lt2" accent1="accent1" accent2="accent2" accent3="accent3" accent4="accent4" accent5="accent5" accent6="accent6" hlink="hlink" folHlink="folHlink"/>
  <p:sldLayoutIdLst>
    <p:sldLayoutId id="2147483699" r:id="rId1"/>
    <p:sldLayoutId id="2147483700" r:id="rId2"/>
    <p:sldLayoutId id="2147483733" r:id="rId3"/>
    <p:sldLayoutId id="2147483687" r:id="rId4"/>
    <p:sldLayoutId id="2147483734" r:id="rId5"/>
    <p:sldLayoutId id="2147483686" r:id="rId6"/>
    <p:sldLayoutId id="2147483696" r:id="rId7"/>
    <p:sldLayoutId id="2147483707" r:id="rId8"/>
    <p:sldLayoutId id="2147483689" r:id="rId9"/>
    <p:sldLayoutId id="2147483697" r:id="rId10"/>
    <p:sldLayoutId id="2147483731" r:id="rId11"/>
    <p:sldLayoutId id="2147483693" r:id="rId12"/>
    <p:sldLayoutId id="2147483685" r:id="rId13"/>
    <p:sldLayoutId id="2147483688" r:id="rId14"/>
    <p:sldLayoutId id="2147483691" r:id="rId15"/>
    <p:sldLayoutId id="2147483692" r:id="rId16"/>
  </p:sldLayoutIdLst>
  <p:hf hdr="0"/>
  <p:txStyles>
    <p:titleStyle>
      <a:lvl1pPr algn="l" defTabSz="914400" rtl="0" eaLnBrk="1" latinLnBrk="0" hangingPunct="1">
        <a:lnSpc>
          <a:spcPct val="90000"/>
        </a:lnSpc>
        <a:spcBef>
          <a:spcPct val="0"/>
        </a:spcBef>
        <a:buNone/>
        <a:defRPr lang="en-GB" sz="4800" kern="1200" dirty="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spcAft>
          <a:spcPts val="800"/>
        </a:spcAft>
        <a:buFont typeface="Arial" panose="020B0604020202020204" pitchFamily="34" charset="0"/>
        <a:buChar char="•"/>
        <a:defRPr sz="2000" kern="1200">
          <a:solidFill>
            <a:schemeClr val="tx1">
              <a:alpha val="60000"/>
            </a:schemeClr>
          </a:solidFill>
          <a:latin typeface="+mn-lt"/>
          <a:ea typeface="+mn-ea"/>
          <a:cs typeface="+mn-cs"/>
        </a:defRPr>
      </a:lvl1pPr>
      <a:lvl2pPr marL="6858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2pPr>
      <a:lvl3pPr marL="11430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3pPr>
      <a:lvl4pPr marL="16002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4pPr>
      <a:lvl5pPr marL="20574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2" pos="3840">
          <p15:clr>
            <a:srgbClr val="F26B43"/>
          </p15:clr>
        </p15:guide>
        <p15:guide id="33" orient="horz" pos="2160">
          <p15:clr>
            <a:srgbClr val="F26B43"/>
          </p15:clr>
        </p15:guide>
        <p15:guide id="34" pos="347">
          <p15:clr>
            <a:srgbClr val="F26B43"/>
          </p15:clr>
        </p15:guide>
        <p15:guide id="35" pos="7333">
          <p15:clr>
            <a:srgbClr val="F26B43"/>
          </p15:clr>
        </p15:guide>
        <p15:guide id="36" orient="horz" pos="346">
          <p15:clr>
            <a:srgbClr val="F26B43"/>
          </p15:clr>
        </p15:guide>
        <p15:guide id="37" orient="horz" pos="3974">
          <p15:clr>
            <a:srgbClr val="F26B43"/>
          </p15:clr>
        </p15:guide>
        <p15:guide id="38" pos="824">
          <p15:clr>
            <a:srgbClr val="A4A3A4"/>
          </p15:clr>
        </p15:guide>
        <p15:guide id="39" pos="937">
          <p15:clr>
            <a:srgbClr val="A4A3A4"/>
          </p15:clr>
        </p15:guide>
        <p15:guide id="40" pos="1413">
          <p15:clr>
            <a:srgbClr val="A4A3A4"/>
          </p15:clr>
        </p15:guide>
        <p15:guide id="41" pos="1527">
          <p15:clr>
            <a:srgbClr val="A4A3A4"/>
          </p15:clr>
        </p15:guide>
        <p15:guide id="42" pos="2003">
          <p15:clr>
            <a:srgbClr val="A4A3A4"/>
          </p15:clr>
        </p15:guide>
        <p15:guide id="43" pos="2116">
          <p15:clr>
            <a:srgbClr val="A4A3A4"/>
          </p15:clr>
        </p15:guide>
        <p15:guide id="44" pos="2593">
          <p15:clr>
            <a:srgbClr val="A4A3A4"/>
          </p15:clr>
        </p15:guide>
        <p15:guide id="45" pos="2706">
          <p15:clr>
            <a:srgbClr val="A4A3A4"/>
          </p15:clr>
        </p15:guide>
        <p15:guide id="46" pos="3182">
          <p15:clr>
            <a:srgbClr val="A4A3A4"/>
          </p15:clr>
        </p15:guide>
        <p15:guide id="47" pos="3318">
          <p15:clr>
            <a:srgbClr val="A4A3A4"/>
          </p15:clr>
        </p15:guide>
        <p15:guide id="48" pos="3772">
          <p15:clr>
            <a:srgbClr val="A4A3A4"/>
          </p15:clr>
        </p15:guide>
        <p15:guide id="49" pos="3908">
          <p15:clr>
            <a:srgbClr val="A4A3A4"/>
          </p15:clr>
        </p15:guide>
        <p15:guide id="50" pos="4362">
          <p15:clr>
            <a:srgbClr val="A4A3A4"/>
          </p15:clr>
        </p15:guide>
        <p15:guide id="51" pos="4498">
          <p15:clr>
            <a:srgbClr val="A4A3A4"/>
          </p15:clr>
        </p15:guide>
        <p15:guide id="52" pos="4951">
          <p15:clr>
            <a:srgbClr val="A4A3A4"/>
          </p15:clr>
        </p15:guide>
        <p15:guide id="53" pos="5087">
          <p15:clr>
            <a:srgbClr val="A4A3A4"/>
          </p15:clr>
        </p15:guide>
        <p15:guide id="54" pos="5541">
          <p15:clr>
            <a:srgbClr val="A4A3A4"/>
          </p15:clr>
        </p15:guide>
        <p15:guide id="55" pos="5677">
          <p15:clr>
            <a:srgbClr val="A4A3A4"/>
          </p15:clr>
        </p15:guide>
        <p15:guide id="56" pos="6153">
          <p15:clr>
            <a:srgbClr val="A4A3A4"/>
          </p15:clr>
        </p15:guide>
        <p15:guide id="57" pos="6267">
          <p15:clr>
            <a:srgbClr val="A4A3A4"/>
          </p15:clr>
        </p15:guide>
        <p15:guide id="58" pos="6743">
          <p15:clr>
            <a:srgbClr val="A4A3A4"/>
          </p15:clr>
        </p15:guide>
        <p15:guide id="59" pos="6856">
          <p15:clr>
            <a:srgbClr val="A4A3A4"/>
          </p15:clr>
        </p15:guide>
        <p15:guide id="60" orient="horz" pos="3838">
          <p15:clr>
            <a:srgbClr val="A4A3A4"/>
          </p15:clr>
        </p15:guide>
        <p15:guide id="61" orient="horz" pos="2092">
          <p15:clr>
            <a:srgbClr val="A4A3A4"/>
          </p15:clr>
        </p15:guide>
        <p15:guide id="62" orient="horz" pos="2228">
          <p15:clr>
            <a:srgbClr val="A4A3A4"/>
          </p15:clr>
        </p15:guide>
        <p15:guide id="63" orient="horz" pos="845">
          <p15:clr>
            <a:srgbClr val="A4A3A4"/>
          </p15:clr>
        </p15:guide>
        <p15:guide id="64" orient="horz" pos="958">
          <p15:clr>
            <a:srgbClr val="A4A3A4"/>
          </p15:clr>
        </p15:guide>
        <p15:guide id="65" orient="horz" pos="1480">
          <p15:clr>
            <a:srgbClr val="A4A3A4"/>
          </p15:clr>
        </p15:guide>
        <p15:guide id="66" orient="horz" pos="1593">
          <p15:clr>
            <a:srgbClr val="A4A3A4"/>
          </p15:clr>
        </p15:guide>
        <p15:guide id="67" orient="horz" pos="2727">
          <p15:clr>
            <a:srgbClr val="A4A3A4"/>
          </p15:clr>
        </p15:guide>
        <p15:guide id="68" orient="horz" pos="2840">
          <p15:clr>
            <a:srgbClr val="A4A3A4"/>
          </p15:clr>
        </p15:guide>
        <p15:guide id="69" orient="horz" pos="3339">
          <p15:clr>
            <a:srgbClr val="A4A3A4"/>
          </p15:clr>
        </p15:guide>
        <p15:guide id="70" orient="horz" pos="3475">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xml"/><Relationship Id="rId1" Type="http://schemas.openxmlformats.org/officeDocument/2006/relationships/slideLayout" Target="../slideLayouts/slideLayout6.xml"/><Relationship Id="rId5" Type="http://schemas.openxmlformats.org/officeDocument/2006/relationships/image" Target="../media/image2.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hyperlink" Target="https://creativecommons.org/licenses/by-nc-sa/3.0/" TargetMode="External"/><Relationship Id="rId2" Type="http://schemas.openxmlformats.org/officeDocument/2006/relationships/notesSlide" Target="../notesSlides/notesSlide9.xml"/><Relationship Id="rId1" Type="http://schemas.openxmlformats.org/officeDocument/2006/relationships/slideLayout" Target="../slideLayouts/slideLayout9.xml"/><Relationship Id="rId6" Type="http://schemas.openxmlformats.org/officeDocument/2006/relationships/hyperlink" Target="https://netivist.org/debate/public-sector-vs-private-sector" TargetMode="External"/><Relationship Id="rId5" Type="http://schemas.openxmlformats.org/officeDocument/2006/relationships/image" Target="../media/image12.jpg"/><Relationship Id="rId4" Type="http://schemas.openxmlformats.org/officeDocument/2006/relationships/image" Target="../media/image11.svg"/></Relationships>
</file>

<file path=ppt/slides/_rels/slide1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0.xml"/><Relationship Id="rId1" Type="http://schemas.openxmlformats.org/officeDocument/2006/relationships/slideLayout" Target="../slideLayouts/slideLayout5.xml"/><Relationship Id="rId4" Type="http://schemas.openxmlformats.org/officeDocument/2006/relationships/hyperlink" Target="https://www.pikist.com/free-photo-sbpdv"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8.xml"/><Relationship Id="rId1" Type="http://schemas.openxmlformats.org/officeDocument/2006/relationships/slideLayout" Target="../slideLayouts/slideLayout6.xml"/><Relationship Id="rId4" Type="http://schemas.openxmlformats.org/officeDocument/2006/relationships/hyperlink" Target="https://www.pxfuel.com/en/free-photo-ojjlq" TargetMode="Externa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hyperlink" Target="https://doi.org/10.1016/J.TECHSOC.2022.101879" TargetMode="Externa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hyperlink" Target="https://doi.org/10.1093/POLICE/PAV047" TargetMode="Externa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E938C-9D94-4B05-979A-D39FFC457291}"/>
              </a:ext>
            </a:extLst>
          </p:cNvPr>
          <p:cNvSpPr>
            <a:spLocks noGrp="1"/>
          </p:cNvSpPr>
          <p:nvPr>
            <p:ph type="ctrTitle"/>
          </p:nvPr>
        </p:nvSpPr>
        <p:spPr>
          <a:xfrm>
            <a:off x="8422201" y="186313"/>
            <a:ext cx="3565524" cy="2384898"/>
          </a:xfrm>
        </p:spPr>
        <p:txBody>
          <a:bodyPr rtlCol="0" anchor="b" anchorCtr="0">
            <a:normAutofit fontScale="90000"/>
          </a:bodyPr>
          <a:lstStyle/>
          <a:p>
            <a:pPr rtl="0"/>
            <a:br>
              <a:rPr lang="en-GB" dirty="0"/>
            </a:br>
            <a:br>
              <a:rPr lang="en-GB" dirty="0"/>
            </a:br>
            <a:r>
              <a:rPr lang="en" dirty="0"/>
              <a:t>Organisational Adoption of Artificial Intelligence</a:t>
            </a:r>
          </a:p>
        </p:txBody>
      </p:sp>
      <p:pic>
        <p:nvPicPr>
          <p:cNvPr id="14" name="Picture Placeholder 13" descr="Data Points Digital background">
            <a:extLst>
              <a:ext uri="{FF2B5EF4-FFF2-40B4-BE49-F238E27FC236}">
                <a16:creationId xmlns:a16="http://schemas.microsoft.com/office/drawing/2014/main" id="{9A8AD548-922D-4E1D-B19C-5F6E808B8160}"/>
              </a:ext>
            </a:extLst>
          </p:cNvPr>
          <p:cNvPicPr>
            <a:picLocks noGrp="1" noChangeAspect="1"/>
          </p:cNvPicPr>
          <p:nvPr>
            <p:ph type="pic" sz="quarter" idx="13"/>
          </p:nvPr>
        </p:nvPicPr>
        <p:blipFill rotWithShape="1">
          <a:blip r:embed="rId3" cstate="screen">
            <a:extLst>
              <a:ext uri="{28A0092B-C50C-407E-A947-70E740481C1C}">
                <a14:useLocalDpi xmlns:a14="http://schemas.microsoft.com/office/drawing/2010/main" val="0"/>
              </a:ext>
            </a:extLst>
          </a:blip>
          <a:srcRect t="13" b="13"/>
          <a:stretch/>
        </p:blipFill>
        <p:spPr/>
      </p:pic>
      <p:sp>
        <p:nvSpPr>
          <p:cNvPr id="3" name="Subtitle 2">
            <a:extLst>
              <a:ext uri="{FF2B5EF4-FFF2-40B4-BE49-F238E27FC236}">
                <a16:creationId xmlns:a16="http://schemas.microsoft.com/office/drawing/2014/main" id="{D9A11267-FC52-4990-8D98-010AFABA5544}"/>
              </a:ext>
            </a:extLst>
          </p:cNvPr>
          <p:cNvSpPr>
            <a:spLocks noGrp="1"/>
          </p:cNvSpPr>
          <p:nvPr>
            <p:ph type="body" sz="quarter" idx="14"/>
          </p:nvPr>
        </p:nvSpPr>
        <p:spPr>
          <a:xfrm>
            <a:off x="7999414" y="4518014"/>
            <a:ext cx="3565524" cy="1288435"/>
          </a:xfrm>
        </p:spPr>
        <p:txBody>
          <a:bodyPr rtlCol="0">
            <a:normAutofit fontScale="92500" lnSpcReduction="20000"/>
          </a:bodyPr>
          <a:lstStyle/>
          <a:p>
            <a:pPr rtl="0"/>
            <a:r>
              <a:rPr lang="en" b="1" dirty="0"/>
              <a:t>Peter Scott</a:t>
            </a:r>
          </a:p>
          <a:p>
            <a:pPr rtl="0"/>
            <a:r>
              <a:rPr lang="en" b="1" dirty="0"/>
              <a:t>Student No. :2307123</a:t>
            </a:r>
          </a:p>
          <a:p>
            <a:pPr rtl="0"/>
            <a:r>
              <a:rPr lang="en" b="1" dirty="0"/>
              <a:t>UWTSD</a:t>
            </a:r>
          </a:p>
        </p:txBody>
      </p:sp>
      <p:sp>
        <p:nvSpPr>
          <p:cNvPr id="4" name="TextBox 3">
            <a:extLst>
              <a:ext uri="{FF2B5EF4-FFF2-40B4-BE49-F238E27FC236}">
                <a16:creationId xmlns:a16="http://schemas.microsoft.com/office/drawing/2014/main" id="{CDDC5D7D-B583-69B3-288D-BAF1E263ECE5}"/>
              </a:ext>
            </a:extLst>
          </p:cNvPr>
          <p:cNvSpPr txBox="1"/>
          <p:nvPr/>
        </p:nvSpPr>
        <p:spPr>
          <a:xfrm>
            <a:off x="8801278" y="3030641"/>
            <a:ext cx="3913239" cy="646331"/>
          </a:xfrm>
          <a:prstGeom prst="rect">
            <a:avLst/>
          </a:prstGeom>
          <a:noFill/>
        </p:spPr>
        <p:txBody>
          <a:bodyPr wrap="square" rtlCol="0">
            <a:spAutoFit/>
          </a:bodyPr>
          <a:lstStyle/>
          <a:p>
            <a:r>
              <a:rPr lang="en" sz="1800" dirty="0"/>
              <a:t>Recommendation 1</a:t>
            </a:r>
          </a:p>
          <a:p>
            <a:endParaRPr lang="en" dirty="0"/>
          </a:p>
        </p:txBody>
      </p:sp>
      <p:pic>
        <p:nvPicPr>
          <p:cNvPr id="5" name="Picture 4" descr="undefined">
            <a:extLst>
              <a:ext uri="{FF2B5EF4-FFF2-40B4-BE49-F238E27FC236}">
                <a16:creationId xmlns:a16="http://schemas.microsoft.com/office/drawing/2014/main" id="{72BB140F-26B1-48C0-2578-A51A173E7A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041063" y="2816009"/>
            <a:ext cx="1047750" cy="12725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TextBox 5">
            <a:extLst>
              <a:ext uri="{FF2B5EF4-FFF2-40B4-BE49-F238E27FC236}">
                <a16:creationId xmlns:a16="http://schemas.microsoft.com/office/drawing/2014/main" id="{4290374E-56B9-5F6F-EF5D-3FDB5335A254}"/>
              </a:ext>
            </a:extLst>
          </p:cNvPr>
          <p:cNvSpPr txBox="1"/>
          <p:nvPr/>
        </p:nvSpPr>
        <p:spPr>
          <a:xfrm>
            <a:off x="9942345" y="6540882"/>
            <a:ext cx="3245186" cy="261610"/>
          </a:xfrm>
          <a:prstGeom prst="rect">
            <a:avLst/>
          </a:prstGeom>
          <a:noFill/>
        </p:spPr>
        <p:txBody>
          <a:bodyPr wrap="square" rtlCol="0">
            <a:spAutoFit/>
          </a:bodyPr>
          <a:lstStyle/>
          <a:p>
            <a:r>
              <a:rPr lang="en-GB" sz="1100" dirty="0"/>
              <a:t>Image: map: thamesvalleypolice</a:t>
            </a:r>
          </a:p>
        </p:txBody>
      </p:sp>
      <p:sp>
        <p:nvSpPr>
          <p:cNvPr id="7" name="TextBox 6">
            <a:extLst>
              <a:ext uri="{FF2B5EF4-FFF2-40B4-BE49-F238E27FC236}">
                <a16:creationId xmlns:a16="http://schemas.microsoft.com/office/drawing/2014/main" id="{7AE07715-6010-960D-F8F9-72C0FD2DBDA3}"/>
              </a:ext>
            </a:extLst>
          </p:cNvPr>
          <p:cNvSpPr txBox="1"/>
          <p:nvPr/>
        </p:nvSpPr>
        <p:spPr>
          <a:xfrm>
            <a:off x="10908406" y="4211392"/>
            <a:ext cx="1203586" cy="430887"/>
          </a:xfrm>
          <a:prstGeom prst="rect">
            <a:avLst/>
          </a:prstGeom>
          <a:noFill/>
        </p:spPr>
        <p:txBody>
          <a:bodyPr wrap="square" rtlCol="0">
            <a:spAutoFit/>
          </a:bodyPr>
          <a:lstStyle/>
          <a:p>
            <a:r>
              <a:rPr lang="en-GB" sz="1100" dirty="0"/>
              <a:t>Thames Valley Police</a:t>
            </a:r>
          </a:p>
        </p:txBody>
      </p:sp>
    </p:spTree>
    <p:extLst>
      <p:ext uri="{BB962C8B-B14F-4D97-AF65-F5344CB8AC3E}">
        <p14:creationId xmlns:p14="http://schemas.microsoft.com/office/powerpoint/2010/main" val="7528142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8D63159C-AE89-2C17-52DC-B8646C0A7F93}"/>
              </a:ext>
            </a:extLst>
          </p:cNvPr>
          <p:cNvSpPr txBox="1"/>
          <p:nvPr/>
        </p:nvSpPr>
        <p:spPr>
          <a:xfrm>
            <a:off x="550862" y="549275"/>
            <a:ext cx="11091600" cy="1332000"/>
          </a:xfrm>
          <a:prstGeom prst="rect">
            <a:avLst/>
          </a:prstGeom>
        </p:spPr>
        <p:txBody>
          <a:bodyPr vert="horz" wrap="square" lIns="0" tIns="0" rIns="0" bIns="0" rtlCol="0" anchor="t" anchorCtr="0">
            <a:normAutofit/>
          </a:bodyPr>
          <a:lstStyle/>
          <a:p>
            <a:pPr>
              <a:lnSpc>
                <a:spcPct val="90000"/>
              </a:lnSpc>
              <a:spcBef>
                <a:spcPct val="0"/>
              </a:spcBef>
              <a:spcAft>
                <a:spcPts val="800"/>
              </a:spcAft>
            </a:pPr>
            <a:r>
              <a:rPr lang="en-US" sz="2300" b="1" dirty="0">
                <a:effectLst/>
                <a:latin typeface="ADLaM Display" panose="020F0502020204030204" pitchFamily="2" charset="0"/>
                <a:ea typeface="ADLaM Display" panose="020F0502020204030204" pitchFamily="2" charset="0"/>
                <a:cs typeface="ADLaM Display" panose="020F0502020204030204" pitchFamily="2" charset="0"/>
              </a:rPr>
              <a:t>Recommendation 1</a:t>
            </a:r>
            <a:r>
              <a:rPr lang="en-US" sz="2300" dirty="0">
                <a:effectLst/>
                <a:latin typeface="+mj-lt"/>
                <a:ea typeface="+mj-ea"/>
                <a:cs typeface="+mj-cs"/>
              </a:rPr>
              <a:t>:  Prior to the  adoption and implementation of Artificial Intelligence within the organisation, the structure,  platform should be reviewed with development towards a Matrix structure to harness workforce engagement with AI.</a:t>
            </a:r>
          </a:p>
        </p:txBody>
      </p:sp>
      <p:pic>
        <p:nvPicPr>
          <p:cNvPr id="8" name="Picture 7" descr="Top view of cubes connected with black lines">
            <a:extLst>
              <a:ext uri="{FF2B5EF4-FFF2-40B4-BE49-F238E27FC236}">
                <a16:creationId xmlns:a16="http://schemas.microsoft.com/office/drawing/2014/main" id="{5512B2A9-EEA4-9E8E-D94F-151382C5FCC1}"/>
              </a:ext>
            </a:extLst>
          </p:cNvPr>
          <p:cNvPicPr>
            <a:picLocks noChangeAspect="1"/>
          </p:cNvPicPr>
          <p:nvPr/>
        </p:nvPicPr>
        <p:blipFill>
          <a:blip r:embed="rId3"/>
          <a:srcRect t="28309" r="1" b="23846"/>
          <a:stretch/>
        </p:blipFill>
        <p:spPr>
          <a:xfrm>
            <a:off x="550863" y="2487561"/>
            <a:ext cx="11090274" cy="3605263"/>
          </a:xfrm>
          <a:prstGeom prst="rect">
            <a:avLst/>
          </a:prstGeom>
          <a:noFill/>
        </p:spPr>
      </p:pic>
      <p:sp>
        <p:nvSpPr>
          <p:cNvPr id="3" name="Footer Placeholder 2">
            <a:extLst>
              <a:ext uri="{FF2B5EF4-FFF2-40B4-BE49-F238E27FC236}">
                <a16:creationId xmlns:a16="http://schemas.microsoft.com/office/drawing/2014/main" id="{0D07E904-14AA-147B-C811-3A79615771F4}"/>
              </a:ext>
            </a:extLst>
          </p:cNvPr>
          <p:cNvSpPr>
            <a:spLocks noGrp="1"/>
          </p:cNvSpPr>
          <p:nvPr>
            <p:ph type="ftr" sz="quarter" idx="11"/>
          </p:nvPr>
        </p:nvSpPr>
        <p:spPr>
          <a:xfrm>
            <a:off x="10365257" y="6183976"/>
            <a:ext cx="1164134" cy="153888"/>
          </a:xfrm>
        </p:spPr>
        <p:txBody>
          <a:bodyPr vert="horz" wrap="square" lIns="0" tIns="0" rIns="0" bIns="0" rtlCol="0" anchor="ctr">
            <a:normAutofit fontScale="92500"/>
          </a:bodyPr>
          <a:lstStyle/>
          <a:p>
            <a:pPr>
              <a:spcAft>
                <a:spcPts val="600"/>
              </a:spcAft>
            </a:pPr>
            <a:r>
              <a:rPr lang="en" dirty="0"/>
              <a:t> Image: stock Ms image</a:t>
            </a:r>
            <a:endParaRPr lang="en" kern="1200" dirty="0">
              <a:latin typeface="+mn-lt"/>
              <a:ea typeface="+mn-ea"/>
              <a:cs typeface="+mn-cs"/>
            </a:endParaRPr>
          </a:p>
        </p:txBody>
      </p:sp>
      <p:sp>
        <p:nvSpPr>
          <p:cNvPr id="4" name="Slide Number Placeholder 3">
            <a:extLst>
              <a:ext uri="{FF2B5EF4-FFF2-40B4-BE49-F238E27FC236}">
                <a16:creationId xmlns:a16="http://schemas.microsoft.com/office/drawing/2014/main" id="{E121DBC9-BA15-3657-D599-B96BBA7FA061}"/>
              </a:ext>
            </a:extLst>
          </p:cNvPr>
          <p:cNvSpPr>
            <a:spLocks noGrp="1"/>
          </p:cNvSpPr>
          <p:nvPr>
            <p:ph type="sldNum" sz="quarter" idx="12"/>
          </p:nvPr>
        </p:nvSpPr>
        <p:spPr/>
        <p:txBody>
          <a:bodyPr vert="horz" wrap="square" lIns="0" tIns="0" rIns="0" bIns="0" rtlCol="0" anchor="ctr">
            <a:normAutofit/>
          </a:bodyPr>
          <a:lstStyle/>
          <a:p>
            <a:pPr>
              <a:spcAft>
                <a:spcPts val="600"/>
              </a:spcAft>
            </a:pPr>
            <a:fld id="{DBA1B0FB-D917-4C8C-928F-313BD683BF39}" type="slidenum">
              <a:rPr lang="en-GB" smtClean="0"/>
              <a:pPr>
                <a:spcAft>
                  <a:spcPts val="600"/>
                </a:spcAft>
              </a:pPr>
              <a:t>2</a:t>
            </a:fld>
            <a:endParaRPr lang="en-GB"/>
          </a:p>
        </p:txBody>
      </p:sp>
    </p:spTree>
    <p:extLst>
      <p:ext uri="{BB962C8B-B14F-4D97-AF65-F5344CB8AC3E}">
        <p14:creationId xmlns:p14="http://schemas.microsoft.com/office/powerpoint/2010/main" val="26443742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A6633F0A-E20D-5130-5733-0820A20CD4D6}"/>
              </a:ext>
            </a:extLst>
          </p:cNvPr>
          <p:cNvSpPr>
            <a:spLocks noGrp="1"/>
          </p:cNvSpPr>
          <p:nvPr>
            <p:ph type="title"/>
          </p:nvPr>
        </p:nvSpPr>
        <p:spPr>
          <a:xfrm>
            <a:off x="766711" y="381085"/>
            <a:ext cx="11091600" cy="797744"/>
          </a:xfrm>
        </p:spPr>
        <p:txBody>
          <a:bodyPr/>
          <a:lstStyle/>
          <a:p>
            <a:r>
              <a:rPr lang="en-US" sz="2800" b="1" u="sng" dirty="0">
                <a:latin typeface="+mn-lt"/>
              </a:rPr>
              <a:t>Comparable workforce size of top five forces</a:t>
            </a:r>
          </a:p>
        </p:txBody>
      </p:sp>
      <p:sp>
        <p:nvSpPr>
          <p:cNvPr id="8" name="Footer Placeholder 7">
            <a:extLst>
              <a:ext uri="{FF2B5EF4-FFF2-40B4-BE49-F238E27FC236}">
                <a16:creationId xmlns:a16="http://schemas.microsoft.com/office/drawing/2014/main" id="{4E720A49-0CC6-F9A9-EA90-71E03EF89B15}"/>
              </a:ext>
            </a:extLst>
          </p:cNvPr>
          <p:cNvSpPr>
            <a:spLocks noGrp="1"/>
          </p:cNvSpPr>
          <p:nvPr>
            <p:ph type="ftr" sz="quarter" idx="11"/>
          </p:nvPr>
        </p:nvSpPr>
        <p:spPr>
          <a:xfrm>
            <a:off x="3359150" y="6507212"/>
            <a:ext cx="8152912" cy="153888"/>
          </a:xfrm>
        </p:spPr>
        <p:txBody>
          <a:bodyPr wrap="square" anchor="ctr">
            <a:normAutofit fontScale="55000" lnSpcReduction="20000"/>
          </a:bodyPr>
          <a:lstStyle/>
          <a:p>
            <a:pPr rtl="0">
              <a:spcAft>
                <a:spcPts val="6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Image adapted from: statista (2025)				           map images: Thames Valley Police (2025)</a:t>
            </a:r>
            <a:endParaRPr lang="en" dirty="0"/>
          </a:p>
        </p:txBody>
      </p:sp>
      <p:sp>
        <p:nvSpPr>
          <p:cNvPr id="9" name="Slide Number Placeholder 8">
            <a:extLst>
              <a:ext uri="{FF2B5EF4-FFF2-40B4-BE49-F238E27FC236}">
                <a16:creationId xmlns:a16="http://schemas.microsoft.com/office/drawing/2014/main" id="{1A63F367-8FB2-821F-71B2-C61349ED3F7A}"/>
              </a:ext>
            </a:extLst>
          </p:cNvPr>
          <p:cNvSpPr>
            <a:spLocks noGrp="1"/>
          </p:cNvSpPr>
          <p:nvPr>
            <p:ph type="sldNum" sz="quarter" idx="12"/>
          </p:nvPr>
        </p:nvSpPr>
        <p:spPr/>
        <p:txBody>
          <a:bodyPr wrap="square" anchor="ctr">
            <a:normAutofit/>
          </a:bodyPr>
          <a:lstStyle/>
          <a:p>
            <a:pPr rtl="0">
              <a:spcAft>
                <a:spcPts val="600"/>
              </a:spcAft>
            </a:pPr>
            <a:fld id="{DBA1B0FB-D917-4C8C-928F-313BD683BF39}" type="slidenum">
              <a:rPr lang="en-GB" smtClean="0"/>
              <a:pPr rtl="0">
                <a:spcAft>
                  <a:spcPts val="600"/>
                </a:spcAft>
              </a:pPr>
              <a:t>3</a:t>
            </a:fld>
            <a:endParaRPr lang="en-GB" dirty="0"/>
          </a:p>
        </p:txBody>
      </p:sp>
      <p:graphicFrame>
        <p:nvGraphicFramePr>
          <p:cNvPr id="6" name="Chart 5">
            <a:extLst>
              <a:ext uri="{FF2B5EF4-FFF2-40B4-BE49-F238E27FC236}">
                <a16:creationId xmlns:a16="http://schemas.microsoft.com/office/drawing/2014/main" id="{858DF139-A2C2-881B-61A7-D83042A4574B}"/>
              </a:ext>
            </a:extLst>
          </p:cNvPr>
          <p:cNvGraphicFramePr/>
          <p:nvPr>
            <p:extLst>
              <p:ext uri="{D42A27DB-BD31-4B8C-83A1-F6EECF244321}">
                <p14:modId xmlns:p14="http://schemas.microsoft.com/office/powerpoint/2010/main" val="3351311431"/>
              </p:ext>
            </p:extLst>
          </p:nvPr>
        </p:nvGraphicFramePr>
        <p:xfrm>
          <a:off x="766711" y="1763685"/>
          <a:ext cx="6066708" cy="4381774"/>
        </p:xfrm>
        <a:graphic>
          <a:graphicData uri="http://schemas.openxmlformats.org/drawingml/2006/chart">
            <c:chart xmlns:c="http://schemas.openxmlformats.org/drawingml/2006/chart" xmlns:r="http://schemas.openxmlformats.org/officeDocument/2006/relationships" r:id="rId3"/>
          </a:graphicData>
        </a:graphic>
      </p:graphicFrame>
      <p:sp>
        <p:nvSpPr>
          <p:cNvPr id="10" name="TextBox 9">
            <a:extLst>
              <a:ext uri="{FF2B5EF4-FFF2-40B4-BE49-F238E27FC236}">
                <a16:creationId xmlns:a16="http://schemas.microsoft.com/office/drawing/2014/main" id="{01553BEE-DBE3-2CB1-8E5B-5566381F2CBD}"/>
              </a:ext>
            </a:extLst>
          </p:cNvPr>
          <p:cNvSpPr txBox="1"/>
          <p:nvPr/>
        </p:nvSpPr>
        <p:spPr>
          <a:xfrm>
            <a:off x="1740310" y="1347019"/>
            <a:ext cx="3628103" cy="369332"/>
          </a:xfrm>
          <a:prstGeom prst="rect">
            <a:avLst/>
          </a:prstGeom>
          <a:noFill/>
        </p:spPr>
        <p:txBody>
          <a:bodyPr wrap="square" rtlCol="0">
            <a:spAutoFit/>
          </a:bodyPr>
          <a:lstStyle/>
          <a:p>
            <a:r>
              <a:rPr lang="en-GB" dirty="0"/>
              <a:t>Police officer numbers 2025</a:t>
            </a:r>
          </a:p>
        </p:txBody>
      </p:sp>
      <p:pic>
        <p:nvPicPr>
          <p:cNvPr id="2" name="Picture 1" descr="Map Of Thames Valley Police Area">
            <a:extLst>
              <a:ext uri="{FF2B5EF4-FFF2-40B4-BE49-F238E27FC236}">
                <a16:creationId xmlns:a16="http://schemas.microsoft.com/office/drawing/2014/main" id="{BAB32B99-73CE-8007-AB4A-83FDFE1E30D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318626" y="3342756"/>
            <a:ext cx="2106664" cy="3030878"/>
          </a:xfrm>
          <a:prstGeom prst="rect">
            <a:avLst/>
          </a:prstGeom>
          <a:noFill/>
          <a:ln>
            <a:noFill/>
          </a:ln>
        </p:spPr>
      </p:pic>
      <p:pic>
        <p:nvPicPr>
          <p:cNvPr id="3" name="Picture 2" descr="undefined">
            <a:extLst>
              <a:ext uri="{FF2B5EF4-FFF2-40B4-BE49-F238E27FC236}">
                <a16:creationId xmlns:a16="http://schemas.microsoft.com/office/drawing/2014/main" id="{0966D802-AA45-1FA6-5EC4-B03266285A2F}"/>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318626" y="484366"/>
            <a:ext cx="2106663" cy="2558638"/>
          </a:xfrm>
          <a:prstGeom prst="rect">
            <a:avLst/>
          </a:prstGeom>
          <a:noFill/>
          <a:ln>
            <a:noFill/>
          </a:ln>
        </p:spPr>
      </p:pic>
    </p:spTree>
    <p:extLst>
      <p:ext uri="{BB962C8B-B14F-4D97-AF65-F5344CB8AC3E}">
        <p14:creationId xmlns:p14="http://schemas.microsoft.com/office/powerpoint/2010/main" val="11022186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raph of a number of people&#10;&#10;AI-generated content may be incorrect.">
            <a:extLst>
              <a:ext uri="{FF2B5EF4-FFF2-40B4-BE49-F238E27FC236}">
                <a16:creationId xmlns:a16="http://schemas.microsoft.com/office/drawing/2014/main" id="{BE23F6EA-C296-E6C6-1056-E69AEC934CA6}"/>
              </a:ext>
            </a:extLst>
          </p:cNvPr>
          <p:cNvPicPr>
            <a:picLocks noChangeAspect="1"/>
          </p:cNvPicPr>
          <p:nvPr/>
        </p:nvPicPr>
        <p:blipFill>
          <a:blip r:embed="rId3"/>
          <a:stretch>
            <a:fillRect/>
          </a:stretch>
        </p:blipFill>
        <p:spPr>
          <a:xfrm>
            <a:off x="673360" y="2248645"/>
            <a:ext cx="5579895" cy="3488131"/>
          </a:xfrm>
          <a:prstGeom prst="rect">
            <a:avLst/>
          </a:prstGeom>
          <a:solidFill>
            <a:srgbClr val="000000">
              <a:shade val="95000"/>
            </a:srgbClr>
          </a:solidFill>
          <a:ln w="444500" cap="sq">
            <a:solidFill>
              <a:srgbClr val="000000"/>
            </a:solidFill>
            <a:miter lim="800000"/>
          </a:ln>
          <a:effectLst>
            <a:outerShdw blurRad="254000" dist="190500" dir="2700000" sy="90000" algn="bl" rotWithShape="0">
              <a:srgbClr val="000000">
                <a:alpha val="40000"/>
              </a:srgbClr>
            </a:outerShdw>
          </a:effectLst>
        </p:spPr>
      </p:pic>
      <p:sp>
        <p:nvSpPr>
          <p:cNvPr id="7" name="TextBox 6">
            <a:extLst>
              <a:ext uri="{FF2B5EF4-FFF2-40B4-BE49-F238E27FC236}">
                <a16:creationId xmlns:a16="http://schemas.microsoft.com/office/drawing/2014/main" id="{64C10F3A-F37E-6025-D0CF-7DB7AE6BB7EC}"/>
              </a:ext>
            </a:extLst>
          </p:cNvPr>
          <p:cNvSpPr txBox="1"/>
          <p:nvPr/>
        </p:nvSpPr>
        <p:spPr>
          <a:xfrm>
            <a:off x="6823587" y="846958"/>
            <a:ext cx="5230762" cy="1200329"/>
          </a:xfrm>
          <a:prstGeom prst="rect">
            <a:avLst/>
          </a:prstGeom>
          <a:noFill/>
        </p:spPr>
        <p:txBody>
          <a:bodyPr wrap="square">
            <a:spAutoFit/>
          </a:bodyPr>
          <a:lstStyle/>
          <a:p>
            <a:r>
              <a:rPr lang="en-GB" dirty="0"/>
              <a:t>On 31 March 2024, there were 147,746 FTE Police officers in the 43 territorial police forces in England and Wales, a 0.2% increase from 147,434 FTE officers in 2023.</a:t>
            </a:r>
          </a:p>
        </p:txBody>
      </p:sp>
      <p:sp>
        <p:nvSpPr>
          <p:cNvPr id="8" name="TextBox 7">
            <a:extLst>
              <a:ext uri="{FF2B5EF4-FFF2-40B4-BE49-F238E27FC236}">
                <a16:creationId xmlns:a16="http://schemas.microsoft.com/office/drawing/2014/main" id="{D05D1F85-8EB6-94F8-863F-CEE1FFCF4E89}"/>
              </a:ext>
            </a:extLst>
          </p:cNvPr>
          <p:cNvSpPr txBox="1"/>
          <p:nvPr/>
        </p:nvSpPr>
        <p:spPr>
          <a:xfrm>
            <a:off x="267884" y="447368"/>
            <a:ext cx="4146800" cy="646331"/>
          </a:xfrm>
          <a:prstGeom prst="rect">
            <a:avLst/>
          </a:prstGeom>
          <a:noFill/>
        </p:spPr>
        <p:txBody>
          <a:bodyPr wrap="square" rtlCol="0">
            <a:spAutoFit/>
          </a:bodyPr>
          <a:lstStyle/>
          <a:p>
            <a:r>
              <a:rPr lang="en-GB" sz="3600" u="sng" dirty="0"/>
              <a:t>The National Picture</a:t>
            </a:r>
          </a:p>
        </p:txBody>
      </p:sp>
      <p:sp>
        <p:nvSpPr>
          <p:cNvPr id="11" name="TextBox 10">
            <a:extLst>
              <a:ext uri="{FF2B5EF4-FFF2-40B4-BE49-F238E27FC236}">
                <a16:creationId xmlns:a16="http://schemas.microsoft.com/office/drawing/2014/main" id="{409EAEF6-D77F-AA96-F375-23CE6E72447B}"/>
              </a:ext>
            </a:extLst>
          </p:cNvPr>
          <p:cNvSpPr txBox="1"/>
          <p:nvPr/>
        </p:nvSpPr>
        <p:spPr>
          <a:xfrm>
            <a:off x="6961239" y="4649865"/>
            <a:ext cx="5230761" cy="1200329"/>
          </a:xfrm>
          <a:prstGeom prst="rect">
            <a:avLst/>
          </a:prstGeom>
          <a:noFill/>
        </p:spPr>
        <p:txBody>
          <a:bodyPr wrap="square">
            <a:spAutoFit/>
          </a:bodyPr>
          <a:lstStyle/>
          <a:p>
            <a:r>
              <a:rPr lang="en-GB" dirty="0"/>
              <a:t>On 31 March 2024, there were 236,588 FTE workers (including officers, staff, designated officers and PCSOs) employed by the 43 territorial police forces in England and Wales</a:t>
            </a:r>
          </a:p>
        </p:txBody>
      </p:sp>
      <p:sp>
        <p:nvSpPr>
          <p:cNvPr id="3" name="TextBox 2">
            <a:extLst>
              <a:ext uri="{FF2B5EF4-FFF2-40B4-BE49-F238E27FC236}">
                <a16:creationId xmlns:a16="http://schemas.microsoft.com/office/drawing/2014/main" id="{9176930C-83B7-EB9A-C354-B42104539160}"/>
              </a:ext>
            </a:extLst>
          </p:cNvPr>
          <p:cNvSpPr txBox="1"/>
          <p:nvPr/>
        </p:nvSpPr>
        <p:spPr>
          <a:xfrm>
            <a:off x="467407" y="6233375"/>
            <a:ext cx="3747753" cy="246221"/>
          </a:xfrm>
          <a:prstGeom prst="rect">
            <a:avLst/>
          </a:prstGeom>
          <a:noFill/>
        </p:spPr>
        <p:txBody>
          <a:bodyPr wrap="square" rtlCol="0">
            <a:spAutoFit/>
          </a:bodyPr>
          <a:lstStyle/>
          <a:p>
            <a:r>
              <a:rPr lang="en-GB" sz="1000" dirty="0"/>
              <a:t>Image: Gov.uk police workforce</a:t>
            </a:r>
          </a:p>
        </p:txBody>
      </p:sp>
    </p:spTree>
    <p:extLst>
      <p:ext uri="{BB962C8B-B14F-4D97-AF65-F5344CB8AC3E}">
        <p14:creationId xmlns:p14="http://schemas.microsoft.com/office/powerpoint/2010/main" val="26326614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graph of a number of people&#10;&#10;AI-generated content may be incorrect.">
            <a:extLst>
              <a:ext uri="{FF2B5EF4-FFF2-40B4-BE49-F238E27FC236}">
                <a16:creationId xmlns:a16="http://schemas.microsoft.com/office/drawing/2014/main" id="{899BF0A0-F4A2-E1F0-BF65-59CEE0B6C042}"/>
              </a:ext>
            </a:extLst>
          </p:cNvPr>
          <p:cNvPicPr>
            <a:picLocks noChangeAspect="1"/>
          </p:cNvPicPr>
          <p:nvPr/>
        </p:nvPicPr>
        <p:blipFill>
          <a:blip r:embed="rId3"/>
          <a:stretch>
            <a:fillRect/>
          </a:stretch>
        </p:blipFill>
        <p:spPr>
          <a:xfrm>
            <a:off x="594416" y="1967864"/>
            <a:ext cx="5757223" cy="3975379"/>
          </a:xfrm>
          <a:prstGeom prst="rect">
            <a:avLst/>
          </a:prstGeom>
        </p:spPr>
      </p:pic>
      <p:sp>
        <p:nvSpPr>
          <p:cNvPr id="4" name="TextBox 3">
            <a:extLst>
              <a:ext uri="{FF2B5EF4-FFF2-40B4-BE49-F238E27FC236}">
                <a16:creationId xmlns:a16="http://schemas.microsoft.com/office/drawing/2014/main" id="{0CEECC95-6FF1-D97C-EDBF-AA9F6D6380C9}"/>
              </a:ext>
            </a:extLst>
          </p:cNvPr>
          <p:cNvSpPr txBox="1"/>
          <p:nvPr/>
        </p:nvSpPr>
        <p:spPr>
          <a:xfrm>
            <a:off x="6966590" y="1924228"/>
            <a:ext cx="4630994" cy="1200329"/>
          </a:xfrm>
          <a:prstGeom prst="rect">
            <a:avLst/>
          </a:prstGeom>
          <a:noFill/>
        </p:spPr>
        <p:txBody>
          <a:bodyPr wrap="square">
            <a:spAutoFit/>
          </a:bodyPr>
          <a:lstStyle/>
          <a:p>
            <a:r>
              <a:rPr lang="en-GB" dirty="0"/>
              <a:t>Driven by an increase in </a:t>
            </a:r>
            <a:r>
              <a:rPr lang="en-GB" b="1" dirty="0"/>
              <a:t>voluntary resignations</a:t>
            </a:r>
            <a:r>
              <a:rPr lang="en-GB" dirty="0"/>
              <a:t>, up from 4,575 FTE in the year ending March 2023 (50%) to 5,058 FTE (56%) in  March 2024.</a:t>
            </a:r>
          </a:p>
        </p:txBody>
      </p:sp>
      <p:sp>
        <p:nvSpPr>
          <p:cNvPr id="5" name="TextBox 4">
            <a:extLst>
              <a:ext uri="{FF2B5EF4-FFF2-40B4-BE49-F238E27FC236}">
                <a16:creationId xmlns:a16="http://schemas.microsoft.com/office/drawing/2014/main" id="{E67A749B-4564-9B71-66C5-3B70FC8A2046}"/>
              </a:ext>
            </a:extLst>
          </p:cNvPr>
          <p:cNvSpPr txBox="1"/>
          <p:nvPr/>
        </p:nvSpPr>
        <p:spPr>
          <a:xfrm>
            <a:off x="594416" y="403122"/>
            <a:ext cx="6372174" cy="523220"/>
          </a:xfrm>
          <a:prstGeom prst="rect">
            <a:avLst/>
          </a:prstGeom>
          <a:noFill/>
        </p:spPr>
        <p:txBody>
          <a:bodyPr wrap="square" rtlCol="0">
            <a:spAutoFit/>
          </a:bodyPr>
          <a:lstStyle/>
          <a:p>
            <a:r>
              <a:rPr lang="en-GB" sz="2800" b="1" u="sng" dirty="0"/>
              <a:t>Police officer leavers national picture</a:t>
            </a:r>
          </a:p>
        </p:txBody>
      </p:sp>
      <p:sp>
        <p:nvSpPr>
          <p:cNvPr id="7" name="TextBox 6">
            <a:extLst>
              <a:ext uri="{FF2B5EF4-FFF2-40B4-BE49-F238E27FC236}">
                <a16:creationId xmlns:a16="http://schemas.microsoft.com/office/drawing/2014/main" id="{4D215CCF-B220-17A0-0651-A51968568DF9}"/>
              </a:ext>
            </a:extLst>
          </p:cNvPr>
          <p:cNvSpPr txBox="1"/>
          <p:nvPr/>
        </p:nvSpPr>
        <p:spPr>
          <a:xfrm>
            <a:off x="6966590" y="4465915"/>
            <a:ext cx="4084868" cy="1477328"/>
          </a:xfrm>
          <a:prstGeom prst="rect">
            <a:avLst/>
          </a:prstGeom>
          <a:noFill/>
        </p:spPr>
        <p:txBody>
          <a:bodyPr wrap="square">
            <a:spAutoFit/>
          </a:bodyPr>
          <a:lstStyle/>
          <a:p>
            <a:endParaRPr lang="en-GB" dirty="0"/>
          </a:p>
          <a:p>
            <a:r>
              <a:rPr lang="en-GB" dirty="0"/>
              <a:t>Reflecting an increased number of newer officers with fewer years of service who are more likely to leave than experienced officers.</a:t>
            </a:r>
          </a:p>
        </p:txBody>
      </p:sp>
      <p:sp>
        <p:nvSpPr>
          <p:cNvPr id="2" name="TextBox 1">
            <a:extLst>
              <a:ext uri="{FF2B5EF4-FFF2-40B4-BE49-F238E27FC236}">
                <a16:creationId xmlns:a16="http://schemas.microsoft.com/office/drawing/2014/main" id="{827D8571-29CA-4E3F-00FE-637B6642621C}"/>
              </a:ext>
            </a:extLst>
          </p:cNvPr>
          <p:cNvSpPr txBox="1"/>
          <p:nvPr/>
        </p:nvSpPr>
        <p:spPr>
          <a:xfrm>
            <a:off x="491385" y="6310647"/>
            <a:ext cx="3681370" cy="246221"/>
          </a:xfrm>
          <a:prstGeom prst="rect">
            <a:avLst/>
          </a:prstGeom>
          <a:noFill/>
        </p:spPr>
        <p:txBody>
          <a:bodyPr wrap="square" rtlCol="0">
            <a:spAutoFit/>
          </a:bodyPr>
          <a:lstStyle/>
          <a:p>
            <a:r>
              <a:rPr lang="en-GB" sz="1000" dirty="0"/>
              <a:t>Image: Gov.uk police workforce</a:t>
            </a:r>
          </a:p>
        </p:txBody>
      </p:sp>
    </p:spTree>
    <p:extLst>
      <p:ext uri="{BB962C8B-B14F-4D97-AF65-F5344CB8AC3E}">
        <p14:creationId xmlns:p14="http://schemas.microsoft.com/office/powerpoint/2010/main" val="38443939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0D4C8DF-081C-75FB-74F7-FBC96D4AA228}"/>
              </a:ext>
            </a:extLst>
          </p:cNvPr>
          <p:cNvPicPr>
            <a:picLocks noChangeAspect="1"/>
          </p:cNvPicPr>
          <p:nvPr/>
        </p:nvPicPr>
        <p:blipFill>
          <a:blip r:embed="rId3"/>
          <a:stretch>
            <a:fillRect/>
          </a:stretch>
        </p:blipFill>
        <p:spPr>
          <a:xfrm>
            <a:off x="979410" y="1469001"/>
            <a:ext cx="5920493" cy="3919998"/>
          </a:xfrm>
          <a:prstGeom prst="rect">
            <a:avLst/>
          </a:prstGeom>
          <a:solidFill>
            <a:srgbClr val="000000">
              <a:shade val="95000"/>
            </a:srgbClr>
          </a:solidFill>
          <a:ln w="444500" cap="sq">
            <a:solidFill>
              <a:srgbClr val="000000"/>
            </a:solidFill>
            <a:miter lim="800000"/>
          </a:ln>
          <a:effectLst>
            <a:outerShdw blurRad="254000" dist="190500" dir="2700000" sy="90000" algn="bl" rotWithShape="0">
              <a:srgbClr val="000000">
                <a:alpha val="40000"/>
              </a:srgbClr>
            </a:outerShdw>
          </a:effectLst>
        </p:spPr>
      </p:pic>
      <p:sp>
        <p:nvSpPr>
          <p:cNvPr id="9" name="TextBox 8">
            <a:extLst>
              <a:ext uri="{FF2B5EF4-FFF2-40B4-BE49-F238E27FC236}">
                <a16:creationId xmlns:a16="http://schemas.microsoft.com/office/drawing/2014/main" id="{845B56A3-AB6A-069D-12ED-E1426E8EFE21}"/>
              </a:ext>
            </a:extLst>
          </p:cNvPr>
          <p:cNvSpPr txBox="1"/>
          <p:nvPr/>
        </p:nvSpPr>
        <p:spPr>
          <a:xfrm>
            <a:off x="599767" y="285135"/>
            <a:ext cx="7600335" cy="461665"/>
          </a:xfrm>
          <a:prstGeom prst="rect">
            <a:avLst/>
          </a:prstGeom>
          <a:noFill/>
        </p:spPr>
        <p:txBody>
          <a:bodyPr wrap="square" rtlCol="0">
            <a:spAutoFit/>
          </a:bodyPr>
          <a:lstStyle/>
          <a:p>
            <a:r>
              <a:rPr lang="en-GB" sz="2400" b="1" u="sng" dirty="0"/>
              <a:t>Proportion of national crime outcomes in year 2024</a:t>
            </a:r>
          </a:p>
        </p:txBody>
      </p:sp>
      <p:sp>
        <p:nvSpPr>
          <p:cNvPr id="10" name="TextBox 9">
            <a:extLst>
              <a:ext uri="{FF2B5EF4-FFF2-40B4-BE49-F238E27FC236}">
                <a16:creationId xmlns:a16="http://schemas.microsoft.com/office/drawing/2014/main" id="{FA443C3C-621F-3C67-76D7-CAD5C89CCC3E}"/>
              </a:ext>
            </a:extLst>
          </p:cNvPr>
          <p:cNvSpPr txBox="1"/>
          <p:nvPr/>
        </p:nvSpPr>
        <p:spPr>
          <a:xfrm>
            <a:off x="7993626" y="1465006"/>
            <a:ext cx="3814916" cy="3416320"/>
          </a:xfrm>
          <a:prstGeom prst="rect">
            <a:avLst/>
          </a:prstGeom>
          <a:noFill/>
        </p:spPr>
        <p:txBody>
          <a:bodyPr wrap="square" rtlCol="0">
            <a:spAutoFit/>
          </a:bodyPr>
          <a:lstStyle/>
          <a:p>
            <a:r>
              <a:rPr lang="en-GB" dirty="0"/>
              <a:t>The charge and summons rates displayed show significantly low charge and summons outcomes being achieved.</a:t>
            </a:r>
          </a:p>
          <a:p>
            <a:endParaRPr lang="en-GB" dirty="0"/>
          </a:p>
          <a:p>
            <a:r>
              <a:rPr lang="en-GB" dirty="0"/>
              <a:t>There is a significant proportion of ‘no suspect identified’ -  no positive outcome.</a:t>
            </a:r>
          </a:p>
          <a:p>
            <a:endParaRPr lang="en-GB" dirty="0"/>
          </a:p>
          <a:p>
            <a:r>
              <a:rPr lang="en-GB" dirty="0"/>
              <a:t>There is a significant percentage rise in filed investigations due to evidential difficulties.</a:t>
            </a:r>
          </a:p>
        </p:txBody>
      </p:sp>
      <p:sp>
        <p:nvSpPr>
          <p:cNvPr id="2" name="TextBox 1">
            <a:extLst>
              <a:ext uri="{FF2B5EF4-FFF2-40B4-BE49-F238E27FC236}">
                <a16:creationId xmlns:a16="http://schemas.microsoft.com/office/drawing/2014/main" id="{F82F7EAD-2E04-1137-3760-68504F1919A5}"/>
              </a:ext>
            </a:extLst>
          </p:cNvPr>
          <p:cNvSpPr txBox="1"/>
          <p:nvPr/>
        </p:nvSpPr>
        <p:spPr>
          <a:xfrm>
            <a:off x="599767" y="6065949"/>
            <a:ext cx="4629056" cy="246221"/>
          </a:xfrm>
          <a:prstGeom prst="rect">
            <a:avLst/>
          </a:prstGeom>
          <a:noFill/>
        </p:spPr>
        <p:txBody>
          <a:bodyPr wrap="square" rtlCol="0">
            <a:spAutoFit/>
          </a:bodyPr>
          <a:lstStyle/>
          <a:p>
            <a:r>
              <a:rPr lang="en-GB" sz="1000" dirty="0"/>
              <a:t>Image: Gov.uk police workforce</a:t>
            </a:r>
          </a:p>
        </p:txBody>
      </p:sp>
    </p:spTree>
    <p:extLst>
      <p:ext uri="{BB962C8B-B14F-4D97-AF65-F5344CB8AC3E}">
        <p14:creationId xmlns:p14="http://schemas.microsoft.com/office/powerpoint/2010/main" val="19869789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9E1EB5B-522F-9357-979A-8EB8E829FF82}"/>
              </a:ext>
            </a:extLst>
          </p:cNvPr>
          <p:cNvPicPr>
            <a:picLocks noChangeAspect="1"/>
          </p:cNvPicPr>
          <p:nvPr/>
        </p:nvPicPr>
        <p:blipFill>
          <a:blip r:embed="rId3"/>
          <a:stretch>
            <a:fillRect/>
          </a:stretch>
        </p:blipFill>
        <p:spPr>
          <a:xfrm>
            <a:off x="353808" y="1495296"/>
            <a:ext cx="6391275" cy="4667250"/>
          </a:xfrm>
          <a:prstGeom prst="rect">
            <a:avLst/>
          </a:prstGeom>
        </p:spPr>
      </p:pic>
      <p:sp>
        <p:nvSpPr>
          <p:cNvPr id="5" name="TextBox 4">
            <a:extLst>
              <a:ext uri="{FF2B5EF4-FFF2-40B4-BE49-F238E27FC236}">
                <a16:creationId xmlns:a16="http://schemas.microsoft.com/office/drawing/2014/main" id="{12FFC204-67AB-A499-CC2F-94CB0AC56EFE}"/>
              </a:ext>
            </a:extLst>
          </p:cNvPr>
          <p:cNvSpPr txBox="1"/>
          <p:nvPr/>
        </p:nvSpPr>
        <p:spPr>
          <a:xfrm>
            <a:off x="7413524" y="2040195"/>
            <a:ext cx="3942735" cy="1754326"/>
          </a:xfrm>
          <a:prstGeom prst="rect">
            <a:avLst/>
          </a:prstGeom>
          <a:noFill/>
        </p:spPr>
        <p:txBody>
          <a:bodyPr wrap="square">
            <a:spAutoFit/>
          </a:bodyPr>
          <a:lstStyle/>
          <a:p>
            <a:r>
              <a:rPr lang="en-GB" dirty="0"/>
              <a:t>The time taken (median days) for charge/summons outcomes to be assigned to offences, by offence group, year ending March 2024, England and Wales.</a:t>
            </a:r>
          </a:p>
          <a:p>
            <a:endParaRPr lang="en-GB" dirty="0"/>
          </a:p>
        </p:txBody>
      </p:sp>
      <p:sp>
        <p:nvSpPr>
          <p:cNvPr id="6" name="TextBox 5">
            <a:extLst>
              <a:ext uri="{FF2B5EF4-FFF2-40B4-BE49-F238E27FC236}">
                <a16:creationId xmlns:a16="http://schemas.microsoft.com/office/drawing/2014/main" id="{5D153D9E-42FE-3EE4-3BBC-58F62AA76404}"/>
              </a:ext>
            </a:extLst>
          </p:cNvPr>
          <p:cNvSpPr txBox="1"/>
          <p:nvPr/>
        </p:nvSpPr>
        <p:spPr>
          <a:xfrm>
            <a:off x="353808" y="294967"/>
            <a:ext cx="6302631" cy="1200329"/>
          </a:xfrm>
          <a:prstGeom prst="rect">
            <a:avLst/>
          </a:prstGeom>
          <a:noFill/>
        </p:spPr>
        <p:txBody>
          <a:bodyPr wrap="square" rtlCol="0">
            <a:spAutoFit/>
          </a:bodyPr>
          <a:lstStyle/>
          <a:p>
            <a:r>
              <a:rPr lang="en-GB" sz="2400" b="1" dirty="0"/>
              <a:t>National Picture of time taken to conclude an investigation to a charge or summons outcome</a:t>
            </a:r>
          </a:p>
        </p:txBody>
      </p:sp>
      <p:sp>
        <p:nvSpPr>
          <p:cNvPr id="7" name="TextBox 6">
            <a:extLst>
              <a:ext uri="{FF2B5EF4-FFF2-40B4-BE49-F238E27FC236}">
                <a16:creationId xmlns:a16="http://schemas.microsoft.com/office/drawing/2014/main" id="{29CECF99-3DB4-F5BA-9DEC-86D928A72968}"/>
              </a:ext>
            </a:extLst>
          </p:cNvPr>
          <p:cNvSpPr txBox="1"/>
          <p:nvPr/>
        </p:nvSpPr>
        <p:spPr>
          <a:xfrm>
            <a:off x="7284735" y="4895164"/>
            <a:ext cx="3431458" cy="646331"/>
          </a:xfrm>
          <a:prstGeom prst="rect">
            <a:avLst/>
          </a:prstGeom>
          <a:noFill/>
        </p:spPr>
        <p:txBody>
          <a:bodyPr wrap="square" rtlCol="0">
            <a:spAutoFit/>
          </a:bodyPr>
          <a:lstStyle/>
          <a:p>
            <a:r>
              <a:rPr lang="en-GB" dirty="0"/>
              <a:t>General increase in outcome time compared to 2023</a:t>
            </a:r>
          </a:p>
        </p:txBody>
      </p:sp>
      <p:sp>
        <p:nvSpPr>
          <p:cNvPr id="4" name="TextBox 3">
            <a:extLst>
              <a:ext uri="{FF2B5EF4-FFF2-40B4-BE49-F238E27FC236}">
                <a16:creationId xmlns:a16="http://schemas.microsoft.com/office/drawing/2014/main" id="{1126BAD1-E8EA-688C-2AFC-D56B89BC1D52}"/>
              </a:ext>
            </a:extLst>
          </p:cNvPr>
          <p:cNvSpPr txBox="1"/>
          <p:nvPr/>
        </p:nvSpPr>
        <p:spPr>
          <a:xfrm>
            <a:off x="353808" y="6413679"/>
            <a:ext cx="4797741" cy="246221"/>
          </a:xfrm>
          <a:prstGeom prst="rect">
            <a:avLst/>
          </a:prstGeom>
          <a:noFill/>
        </p:spPr>
        <p:txBody>
          <a:bodyPr wrap="square" rtlCol="0">
            <a:spAutoFit/>
          </a:bodyPr>
          <a:lstStyle/>
          <a:p>
            <a:r>
              <a:rPr lang="en-GB" sz="1000" dirty="0"/>
              <a:t>Image: Gov.uk police workforce</a:t>
            </a:r>
          </a:p>
        </p:txBody>
      </p:sp>
    </p:spTree>
    <p:extLst>
      <p:ext uri="{BB962C8B-B14F-4D97-AF65-F5344CB8AC3E}">
        <p14:creationId xmlns:p14="http://schemas.microsoft.com/office/powerpoint/2010/main" val="39769977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F0DFBB3-76AF-3379-6092-F6770F99F739}"/>
              </a:ext>
            </a:extLst>
          </p:cNvPr>
          <p:cNvSpPr txBox="1"/>
          <p:nvPr/>
        </p:nvSpPr>
        <p:spPr>
          <a:xfrm>
            <a:off x="550862" y="549275"/>
            <a:ext cx="11097551" cy="1332000"/>
          </a:xfrm>
          <a:prstGeom prst="rect">
            <a:avLst/>
          </a:prstGeom>
        </p:spPr>
        <p:txBody>
          <a:bodyPr vert="horz" wrap="square" lIns="0" tIns="0" rIns="0" bIns="0" rtlCol="0" anchor="t" anchorCtr="0">
            <a:normAutofit/>
          </a:bodyPr>
          <a:lstStyle/>
          <a:p>
            <a:pPr>
              <a:lnSpc>
                <a:spcPct val="90000"/>
              </a:lnSpc>
              <a:spcBef>
                <a:spcPct val="0"/>
              </a:spcBef>
              <a:spcAft>
                <a:spcPts val="600"/>
              </a:spcAft>
            </a:pPr>
            <a:r>
              <a:rPr lang="en-US" sz="4400" b="1" u="sng" dirty="0">
                <a:latin typeface="+mj-lt"/>
                <a:ea typeface="+mj-ea"/>
                <a:cs typeface="+mj-cs"/>
              </a:rPr>
              <a:t>Rethinking our approach to change our mission outcomes ?</a:t>
            </a:r>
          </a:p>
          <a:p>
            <a:pPr>
              <a:lnSpc>
                <a:spcPct val="90000"/>
              </a:lnSpc>
              <a:spcBef>
                <a:spcPct val="0"/>
              </a:spcBef>
              <a:spcAft>
                <a:spcPts val="600"/>
              </a:spcAft>
            </a:pPr>
            <a:endParaRPr lang="en-US" sz="4400" b="1" dirty="0">
              <a:latin typeface="+mj-lt"/>
              <a:ea typeface="+mj-ea"/>
              <a:cs typeface="+mj-cs"/>
            </a:endParaRPr>
          </a:p>
          <a:p>
            <a:pPr>
              <a:lnSpc>
                <a:spcPct val="90000"/>
              </a:lnSpc>
              <a:spcBef>
                <a:spcPct val="0"/>
              </a:spcBef>
              <a:spcAft>
                <a:spcPts val="600"/>
              </a:spcAft>
            </a:pPr>
            <a:endParaRPr lang="en-US" sz="4400" b="1" dirty="0">
              <a:latin typeface="+mj-lt"/>
              <a:ea typeface="+mj-ea"/>
              <a:cs typeface="+mj-cs"/>
            </a:endParaRPr>
          </a:p>
          <a:p>
            <a:pPr>
              <a:lnSpc>
                <a:spcPct val="90000"/>
              </a:lnSpc>
              <a:spcBef>
                <a:spcPct val="0"/>
              </a:spcBef>
              <a:spcAft>
                <a:spcPts val="600"/>
              </a:spcAft>
            </a:pPr>
            <a:endParaRPr lang="en-US" sz="4400" b="1" dirty="0">
              <a:latin typeface="+mj-lt"/>
              <a:ea typeface="+mj-ea"/>
              <a:cs typeface="+mj-cs"/>
            </a:endParaRPr>
          </a:p>
          <a:p>
            <a:pPr>
              <a:lnSpc>
                <a:spcPct val="90000"/>
              </a:lnSpc>
              <a:spcBef>
                <a:spcPct val="0"/>
              </a:spcBef>
              <a:spcAft>
                <a:spcPts val="600"/>
              </a:spcAft>
            </a:pPr>
            <a:endParaRPr lang="en-US" sz="4400" b="1" dirty="0">
              <a:latin typeface="+mj-lt"/>
              <a:ea typeface="+mj-ea"/>
              <a:cs typeface="+mj-cs"/>
            </a:endParaRPr>
          </a:p>
          <a:p>
            <a:pPr>
              <a:lnSpc>
                <a:spcPct val="90000"/>
              </a:lnSpc>
              <a:spcBef>
                <a:spcPct val="0"/>
              </a:spcBef>
              <a:spcAft>
                <a:spcPts val="600"/>
              </a:spcAft>
            </a:pPr>
            <a:endParaRPr lang="en-US" sz="4400" b="1" dirty="0">
              <a:latin typeface="+mj-lt"/>
              <a:ea typeface="+mj-ea"/>
              <a:cs typeface="+mj-cs"/>
            </a:endParaRPr>
          </a:p>
          <a:p>
            <a:pPr>
              <a:lnSpc>
                <a:spcPct val="90000"/>
              </a:lnSpc>
              <a:spcBef>
                <a:spcPct val="0"/>
              </a:spcBef>
              <a:spcAft>
                <a:spcPts val="600"/>
              </a:spcAft>
            </a:pPr>
            <a:endParaRPr lang="en-US" sz="4400" b="1" dirty="0">
              <a:latin typeface="+mj-lt"/>
              <a:ea typeface="+mj-ea"/>
              <a:cs typeface="+mj-cs"/>
            </a:endParaRPr>
          </a:p>
          <a:p>
            <a:pPr>
              <a:lnSpc>
                <a:spcPct val="90000"/>
              </a:lnSpc>
              <a:spcBef>
                <a:spcPct val="0"/>
              </a:spcBef>
              <a:spcAft>
                <a:spcPts val="600"/>
              </a:spcAft>
            </a:pPr>
            <a:endParaRPr lang="en-US" sz="4400" b="1" dirty="0">
              <a:latin typeface="+mj-lt"/>
              <a:ea typeface="+mj-ea"/>
              <a:cs typeface="+mj-cs"/>
            </a:endParaRPr>
          </a:p>
        </p:txBody>
      </p:sp>
      <p:sp>
        <p:nvSpPr>
          <p:cNvPr id="4" name="TextBox 3">
            <a:extLst>
              <a:ext uri="{FF2B5EF4-FFF2-40B4-BE49-F238E27FC236}">
                <a16:creationId xmlns:a16="http://schemas.microsoft.com/office/drawing/2014/main" id="{CA3B1338-4FDD-A5A6-0497-B53994A2528D}"/>
              </a:ext>
            </a:extLst>
          </p:cNvPr>
          <p:cNvSpPr txBox="1"/>
          <p:nvPr/>
        </p:nvSpPr>
        <p:spPr>
          <a:xfrm>
            <a:off x="550863" y="2427370"/>
            <a:ext cx="5429114" cy="3515555"/>
          </a:xfrm>
          <a:prstGeom prst="rect">
            <a:avLst/>
          </a:prstGeom>
        </p:spPr>
        <p:txBody>
          <a:bodyPr vert="horz" wrap="square" lIns="0" tIns="0" rIns="0" bIns="0" rtlCol="0">
            <a:normAutofit/>
          </a:bodyPr>
          <a:lstStyle/>
          <a:p>
            <a:pPr marL="228600" indent="-228600">
              <a:lnSpc>
                <a:spcPct val="110000"/>
              </a:lnSpc>
              <a:spcBef>
                <a:spcPts val="1000"/>
              </a:spcBef>
              <a:spcAft>
                <a:spcPts val="800"/>
              </a:spcAft>
              <a:buFont typeface="Arial" panose="020B0604020202020204" pitchFamily="34" charset="0"/>
              <a:buChar char="•"/>
            </a:pPr>
            <a:r>
              <a:rPr lang="en-US" sz="2400" dirty="0">
                <a:solidFill>
                  <a:schemeClr val="tx1">
                    <a:alpha val="60000"/>
                  </a:schemeClr>
                </a:solidFill>
              </a:rPr>
              <a:t>“preventing and thoroughly investigating crime, supporting victims and bringing offenders to justice. With our people, public and partners we will build stronger, more resilient communities and will provide a modern police force which meets the needs of the public we serve.”</a:t>
            </a:r>
          </a:p>
          <a:p>
            <a:pPr marL="228600" indent="-228600">
              <a:lnSpc>
                <a:spcPct val="110000"/>
              </a:lnSpc>
              <a:spcBef>
                <a:spcPts val="1000"/>
              </a:spcBef>
              <a:spcAft>
                <a:spcPts val="800"/>
              </a:spcAft>
              <a:buFont typeface="Arial" panose="020B0604020202020204" pitchFamily="34" charset="0"/>
              <a:buChar char="•"/>
            </a:pPr>
            <a:r>
              <a:rPr lang="en-US" sz="2400" dirty="0">
                <a:solidFill>
                  <a:schemeClr val="tx1">
                    <a:alpha val="60000"/>
                  </a:schemeClr>
                </a:solidFill>
              </a:rPr>
              <a:t>(TVP,2025)</a:t>
            </a:r>
          </a:p>
        </p:txBody>
      </p:sp>
      <p:sp>
        <p:nvSpPr>
          <p:cNvPr id="12" name="Text Placeholder 4">
            <a:extLst>
              <a:ext uri="{FF2B5EF4-FFF2-40B4-BE49-F238E27FC236}">
                <a16:creationId xmlns:a16="http://schemas.microsoft.com/office/drawing/2014/main" id="{29F68F66-CEC4-B939-031A-54825FBF535E}"/>
              </a:ext>
            </a:extLst>
          </p:cNvPr>
          <p:cNvSpPr>
            <a:spLocks noGrp="1"/>
          </p:cNvSpPr>
          <p:nvPr>
            <p:ph type="body" sz="quarter" idx="3"/>
          </p:nvPr>
        </p:nvSpPr>
        <p:spPr>
          <a:xfrm>
            <a:off x="6212024" y="1731375"/>
            <a:ext cx="5436392" cy="535354"/>
          </a:xfrm>
        </p:spPr>
        <p:txBody>
          <a:bodyPr/>
          <a:lstStyle/>
          <a:p>
            <a:r>
              <a:rPr lang="en-US" dirty="0"/>
              <a:t>   YouGov poll 2024, Are the police doing a good or bad job?</a:t>
            </a:r>
          </a:p>
        </p:txBody>
      </p:sp>
      <p:pic>
        <p:nvPicPr>
          <p:cNvPr id="5" name="Picture 4">
            <a:extLst>
              <a:ext uri="{FF2B5EF4-FFF2-40B4-BE49-F238E27FC236}">
                <a16:creationId xmlns:a16="http://schemas.microsoft.com/office/drawing/2014/main" id="{BDCB66E7-B099-4F07-37A9-92AB7B2D23EB}"/>
              </a:ext>
            </a:extLst>
          </p:cNvPr>
          <p:cNvPicPr>
            <a:picLocks noChangeAspect="1"/>
          </p:cNvPicPr>
          <p:nvPr/>
        </p:nvPicPr>
        <p:blipFill>
          <a:blip r:embed="rId3"/>
          <a:stretch>
            <a:fillRect/>
          </a:stretch>
        </p:blipFill>
        <p:spPr>
          <a:xfrm>
            <a:off x="6454476" y="2427370"/>
            <a:ext cx="4951485" cy="3515555"/>
          </a:xfrm>
          <a:prstGeom prst="rect">
            <a:avLst/>
          </a:prstGeom>
          <a:noFill/>
        </p:spPr>
      </p:pic>
      <p:sp>
        <p:nvSpPr>
          <p:cNvPr id="16" name="Footer Placeholder 7">
            <a:extLst>
              <a:ext uri="{FF2B5EF4-FFF2-40B4-BE49-F238E27FC236}">
                <a16:creationId xmlns:a16="http://schemas.microsoft.com/office/drawing/2014/main" id="{E809EEEE-8CBE-9C6D-4CF6-07D6B44BE160}"/>
              </a:ext>
            </a:extLst>
          </p:cNvPr>
          <p:cNvSpPr>
            <a:spLocks noGrp="1"/>
          </p:cNvSpPr>
          <p:nvPr>
            <p:ph type="ftr" sz="quarter" idx="11"/>
          </p:nvPr>
        </p:nvSpPr>
        <p:spPr>
          <a:xfrm>
            <a:off x="6454476" y="6430268"/>
            <a:ext cx="6379210" cy="153888"/>
          </a:xfrm>
        </p:spPr>
        <p:txBody>
          <a:bodyPr/>
          <a:lstStyle/>
          <a:p>
            <a:pPr rtl="0">
              <a:spcAft>
                <a:spcPts val="600"/>
              </a:spcAft>
            </a:pPr>
            <a:r>
              <a:rPr lang="en" dirty="0"/>
              <a:t>Image:  Yougov.co.uk</a:t>
            </a:r>
          </a:p>
        </p:txBody>
      </p:sp>
      <p:sp>
        <p:nvSpPr>
          <p:cNvPr id="18" name="Slide Number Placeholder 8">
            <a:extLst>
              <a:ext uri="{FF2B5EF4-FFF2-40B4-BE49-F238E27FC236}">
                <a16:creationId xmlns:a16="http://schemas.microsoft.com/office/drawing/2014/main" id="{B4989396-2B08-7FD9-8281-70CBF1670581}"/>
              </a:ext>
            </a:extLst>
          </p:cNvPr>
          <p:cNvSpPr>
            <a:spLocks noGrp="1"/>
          </p:cNvSpPr>
          <p:nvPr>
            <p:ph type="sldNum" sz="quarter" idx="12"/>
          </p:nvPr>
        </p:nvSpPr>
        <p:spPr>
          <a:xfrm>
            <a:off x="9948863" y="6507212"/>
            <a:ext cx="1692274" cy="153888"/>
          </a:xfrm>
        </p:spPr>
        <p:txBody>
          <a:bodyPr/>
          <a:lstStyle/>
          <a:p>
            <a:pPr rtl="0">
              <a:spcAft>
                <a:spcPts val="600"/>
              </a:spcAft>
            </a:pPr>
            <a:fld id="{DBA1B0FB-D917-4C8C-928F-313BD683BF39}" type="slidenum">
              <a:rPr lang="en-GB" smtClean="0"/>
              <a:pPr rtl="0">
                <a:spcAft>
                  <a:spcPts val="600"/>
                </a:spcAft>
              </a:pPr>
              <a:t>8</a:t>
            </a:fld>
            <a:endParaRPr lang="en-GB"/>
          </a:p>
        </p:txBody>
      </p:sp>
    </p:spTree>
    <p:extLst>
      <p:ext uri="{BB962C8B-B14F-4D97-AF65-F5344CB8AC3E}">
        <p14:creationId xmlns:p14="http://schemas.microsoft.com/office/powerpoint/2010/main" val="7388428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1F2490-C2B4-5830-CC08-0E00BF6F0236}"/>
              </a:ext>
            </a:extLst>
          </p:cNvPr>
          <p:cNvSpPr txBox="1"/>
          <p:nvPr/>
        </p:nvSpPr>
        <p:spPr>
          <a:xfrm>
            <a:off x="550862" y="549275"/>
            <a:ext cx="11097551" cy="1332000"/>
          </a:xfrm>
          <a:prstGeom prst="rect">
            <a:avLst/>
          </a:prstGeom>
        </p:spPr>
        <p:txBody>
          <a:bodyPr vert="horz" wrap="square" lIns="0" tIns="0" rIns="0" bIns="0" rtlCol="0" anchor="t" anchorCtr="0">
            <a:normAutofit/>
          </a:bodyPr>
          <a:lstStyle/>
          <a:p>
            <a:pPr>
              <a:lnSpc>
                <a:spcPct val="90000"/>
              </a:lnSpc>
              <a:spcBef>
                <a:spcPct val="0"/>
              </a:spcBef>
              <a:spcAft>
                <a:spcPts val="800"/>
              </a:spcAft>
            </a:pPr>
            <a:r>
              <a:rPr lang="en-US" sz="4100" b="1">
                <a:effectLst/>
                <a:latin typeface="+mj-lt"/>
                <a:ea typeface="+mj-ea"/>
                <a:cs typeface="+mj-cs"/>
              </a:rPr>
              <a:t>Complexity of crime types require a fundamentally different set of skills…</a:t>
            </a:r>
            <a:endParaRPr lang="en-US" sz="4100">
              <a:effectLst/>
              <a:latin typeface="+mj-lt"/>
              <a:ea typeface="+mj-ea"/>
              <a:cs typeface="+mj-cs"/>
            </a:endParaRPr>
          </a:p>
        </p:txBody>
      </p:sp>
      <p:pic>
        <p:nvPicPr>
          <p:cNvPr id="7" name="Graphic 6" descr="Workflow outline">
            <a:extLst>
              <a:ext uri="{FF2B5EF4-FFF2-40B4-BE49-F238E27FC236}">
                <a16:creationId xmlns:a16="http://schemas.microsoft.com/office/drawing/2014/main" id="{68D5C026-CC5B-5E0E-5D9E-2011A3FA715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71779" y="3782918"/>
            <a:ext cx="2250442" cy="2250442"/>
          </a:xfrm>
          <a:prstGeom prst="rect">
            <a:avLst/>
          </a:prstGeom>
        </p:spPr>
      </p:pic>
      <p:sp>
        <p:nvSpPr>
          <p:cNvPr id="5" name="TextBox 4">
            <a:extLst>
              <a:ext uri="{FF2B5EF4-FFF2-40B4-BE49-F238E27FC236}">
                <a16:creationId xmlns:a16="http://schemas.microsoft.com/office/drawing/2014/main" id="{BF44E97B-E71B-0688-70A6-650329A63E30}"/>
              </a:ext>
            </a:extLst>
          </p:cNvPr>
          <p:cNvSpPr txBox="1"/>
          <p:nvPr/>
        </p:nvSpPr>
        <p:spPr>
          <a:xfrm>
            <a:off x="5448350" y="1966185"/>
            <a:ext cx="5436392" cy="535354"/>
          </a:xfrm>
          <a:prstGeom prst="rect">
            <a:avLst/>
          </a:prstGeom>
        </p:spPr>
        <p:txBody>
          <a:bodyPr vert="horz" wrap="square" lIns="0" tIns="0" rIns="0" bIns="0" rtlCol="0" anchor="b">
            <a:normAutofit/>
          </a:bodyPr>
          <a:lstStyle/>
          <a:p>
            <a:pPr marL="228600" indent="-228600">
              <a:lnSpc>
                <a:spcPct val="110000"/>
              </a:lnSpc>
              <a:spcBef>
                <a:spcPts val="1000"/>
              </a:spcBef>
              <a:spcAft>
                <a:spcPts val="800"/>
              </a:spcAft>
            </a:pPr>
            <a:r>
              <a:rPr lang="en" sz="1400" b="0" kern="1200" cap="all" spc="200" baseline="0" dirty="0">
                <a:effectLst/>
                <a:latin typeface="+mn-lt"/>
                <a:ea typeface="+mn-ea"/>
                <a:cs typeface="+mn-cs"/>
              </a:rPr>
              <a:t>The need to maintain a competitive advantage as a public sector organisation …</a:t>
            </a:r>
            <a:endParaRPr lang="en" sz="1400" b="0" kern="1200" cap="all" spc="200" baseline="0" dirty="0">
              <a:latin typeface="+mn-lt"/>
              <a:ea typeface="+mn-ea"/>
              <a:cs typeface="+mn-cs"/>
            </a:endParaRPr>
          </a:p>
        </p:txBody>
      </p:sp>
      <p:pic>
        <p:nvPicPr>
          <p:cNvPr id="4" name="Picture 3" descr="Close-up of words&#10;&#10;AI-generated content may be incorrect.">
            <a:extLst>
              <a:ext uri="{FF2B5EF4-FFF2-40B4-BE49-F238E27FC236}">
                <a16:creationId xmlns:a16="http://schemas.microsoft.com/office/drawing/2014/main" id="{95C36696-E008-1654-473E-191873DFD526}"/>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5358609" y="2975391"/>
            <a:ext cx="5436391" cy="3057969"/>
          </a:xfrm>
          <a:prstGeom prst="rect">
            <a:avLst/>
          </a:prstGeom>
          <a:noFill/>
        </p:spPr>
      </p:pic>
      <p:sp>
        <p:nvSpPr>
          <p:cNvPr id="16" name="Footer Placeholder 7">
            <a:extLst>
              <a:ext uri="{FF2B5EF4-FFF2-40B4-BE49-F238E27FC236}">
                <a16:creationId xmlns:a16="http://schemas.microsoft.com/office/drawing/2014/main" id="{74AB51FA-5876-657D-A9CB-925F5D270529}"/>
              </a:ext>
            </a:extLst>
          </p:cNvPr>
          <p:cNvSpPr>
            <a:spLocks noGrp="1"/>
          </p:cNvSpPr>
          <p:nvPr>
            <p:ph type="ftr" sz="quarter" idx="11"/>
          </p:nvPr>
        </p:nvSpPr>
        <p:spPr>
          <a:xfrm>
            <a:off x="5358609" y="6472286"/>
            <a:ext cx="6379210" cy="153888"/>
          </a:xfrm>
        </p:spPr>
        <p:txBody>
          <a:bodyPr/>
          <a:lstStyle/>
          <a:p>
            <a:pPr rtl="0">
              <a:spcAft>
                <a:spcPts val="600"/>
              </a:spcAft>
            </a:pPr>
            <a:r>
              <a:rPr lang="en" dirty="0"/>
              <a:t>Image:  MS stock image</a:t>
            </a:r>
          </a:p>
        </p:txBody>
      </p:sp>
      <p:sp>
        <p:nvSpPr>
          <p:cNvPr id="18" name="Slide Number Placeholder 8">
            <a:extLst>
              <a:ext uri="{FF2B5EF4-FFF2-40B4-BE49-F238E27FC236}">
                <a16:creationId xmlns:a16="http://schemas.microsoft.com/office/drawing/2014/main" id="{FC3C389D-514A-2E5E-C29D-26874F9A9BFF}"/>
              </a:ext>
            </a:extLst>
          </p:cNvPr>
          <p:cNvSpPr>
            <a:spLocks noGrp="1"/>
          </p:cNvSpPr>
          <p:nvPr>
            <p:ph type="sldNum" sz="quarter" idx="12"/>
          </p:nvPr>
        </p:nvSpPr>
        <p:spPr>
          <a:xfrm>
            <a:off x="9948863" y="6507212"/>
            <a:ext cx="1692274" cy="153888"/>
          </a:xfrm>
        </p:spPr>
        <p:txBody>
          <a:bodyPr/>
          <a:lstStyle/>
          <a:p>
            <a:pPr rtl="0">
              <a:spcAft>
                <a:spcPts val="600"/>
              </a:spcAft>
            </a:pPr>
            <a:fld id="{DBA1B0FB-D917-4C8C-928F-313BD683BF39}" type="slidenum">
              <a:rPr lang="en-GB" smtClean="0"/>
              <a:pPr rtl="0">
                <a:spcAft>
                  <a:spcPts val="600"/>
                </a:spcAft>
              </a:pPr>
              <a:t>9</a:t>
            </a:fld>
            <a:endParaRPr lang="en-GB"/>
          </a:p>
        </p:txBody>
      </p:sp>
      <p:sp>
        <p:nvSpPr>
          <p:cNvPr id="6" name="TextBox 5">
            <a:extLst>
              <a:ext uri="{FF2B5EF4-FFF2-40B4-BE49-F238E27FC236}">
                <a16:creationId xmlns:a16="http://schemas.microsoft.com/office/drawing/2014/main" id="{9E6DF1CB-ED55-03E4-AB1F-2DD93C1E84EB}"/>
              </a:ext>
            </a:extLst>
          </p:cNvPr>
          <p:cNvSpPr txBox="1"/>
          <p:nvPr/>
        </p:nvSpPr>
        <p:spPr>
          <a:xfrm>
            <a:off x="9064053" y="5742870"/>
            <a:ext cx="2584362"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6" tooltip="https://netivist.org/debate/public-sector-vs-private-sector">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7" tooltip="https://creativecommons.org/licenses/by-nc-sa/3.0/">
                  <a:extLst>
                    <a:ext uri="{A12FA001-AC4F-418D-AE19-62706E023703}">
                      <ahyp:hlinkClr xmlns:ahyp="http://schemas.microsoft.com/office/drawing/2018/hyperlinkcolor" val="tx"/>
                    </a:ext>
                  </a:extLst>
                </a:hlinkClick>
              </a:rPr>
              <a:t>CC BY-SA-NC</a:t>
            </a:r>
            <a:endParaRPr lang="en-GB" sz="700">
              <a:solidFill>
                <a:srgbClr val="FFFFFF"/>
              </a:solidFill>
            </a:endParaRPr>
          </a:p>
        </p:txBody>
      </p:sp>
    </p:spTree>
    <p:extLst>
      <p:ext uri="{BB962C8B-B14F-4D97-AF65-F5344CB8AC3E}">
        <p14:creationId xmlns:p14="http://schemas.microsoft.com/office/powerpoint/2010/main" val="40882369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lose-up of a robot's hands&#10;&#10;AI-generated content may be incorrect.">
            <a:extLst>
              <a:ext uri="{FF2B5EF4-FFF2-40B4-BE49-F238E27FC236}">
                <a16:creationId xmlns:a16="http://schemas.microsoft.com/office/drawing/2014/main" id="{30F6C2C3-15FB-EBAB-FDBA-CC5BCE9B36F9}"/>
              </a:ext>
            </a:extLst>
          </p:cNvPr>
          <p:cNvPicPr>
            <a:picLocks noChangeAspect="1"/>
          </p:cNvPicPr>
          <p:nvPr/>
        </p:nvPicPr>
        <p:blipFill>
          <a:blip r:embed="rId3">
            <a:extLst>
              <a:ext uri="{837473B0-CC2E-450A-ABE3-18F120FF3D39}">
                <a1611:picAttrSrcUrl xmlns:a1611="http://schemas.microsoft.com/office/drawing/2016/11/main" r:id="rId4"/>
              </a:ext>
            </a:extLst>
          </a:blip>
          <a:srcRect b="11067"/>
          <a:stretch/>
        </p:blipFill>
        <p:spPr>
          <a:xfrm>
            <a:off x="20" y="-106504"/>
            <a:ext cx="12191980" cy="6857990"/>
          </a:xfrm>
          <a:prstGeom prst="rect">
            <a:avLst/>
          </a:prstGeom>
          <a:noFill/>
        </p:spPr>
      </p:pic>
      <p:sp>
        <p:nvSpPr>
          <p:cNvPr id="6" name="Subtitle 2">
            <a:extLst>
              <a:ext uri="{FF2B5EF4-FFF2-40B4-BE49-F238E27FC236}">
                <a16:creationId xmlns:a16="http://schemas.microsoft.com/office/drawing/2014/main" id="{45C3159D-36B4-CEFB-128D-5F78F75EB46D}"/>
              </a:ext>
            </a:extLst>
          </p:cNvPr>
          <p:cNvSpPr>
            <a:spLocks noGrp="1"/>
          </p:cNvSpPr>
          <p:nvPr>
            <p:ph type="subTitle" idx="1"/>
          </p:nvPr>
        </p:nvSpPr>
        <p:spPr>
          <a:xfrm>
            <a:off x="0" y="4160018"/>
            <a:ext cx="6250075" cy="2697982"/>
          </a:xfrm>
        </p:spPr>
        <p:txBody>
          <a:bodyPr/>
          <a:lstStyle/>
          <a:p>
            <a:r>
              <a:rPr lang="en-US" sz="3600" dirty="0"/>
              <a:t>14’000 tasks every month</a:t>
            </a:r>
          </a:p>
          <a:p>
            <a:r>
              <a:rPr lang="en-US" sz="3600" dirty="0"/>
              <a:t>390’000 hours a year</a:t>
            </a:r>
          </a:p>
        </p:txBody>
      </p:sp>
      <p:sp>
        <p:nvSpPr>
          <p:cNvPr id="3" name="TextBox 2">
            <a:extLst>
              <a:ext uri="{FF2B5EF4-FFF2-40B4-BE49-F238E27FC236}">
                <a16:creationId xmlns:a16="http://schemas.microsoft.com/office/drawing/2014/main" id="{ED6E9F35-BFA9-EDB4-10A2-D0968E5CE905}"/>
              </a:ext>
            </a:extLst>
          </p:cNvPr>
          <p:cNvSpPr txBox="1"/>
          <p:nvPr/>
        </p:nvSpPr>
        <p:spPr>
          <a:xfrm>
            <a:off x="0" y="-106504"/>
            <a:ext cx="6640285" cy="3642013"/>
          </a:xfrm>
          <a:prstGeom prst="rect">
            <a:avLst/>
          </a:prstGeom>
          <a:gradFill flip="none" rotWithShape="1">
            <a:gsLst>
              <a:gs pos="0">
                <a:schemeClr val="bg2">
                  <a:alpha val="0"/>
                </a:schemeClr>
              </a:gs>
              <a:gs pos="50000">
                <a:schemeClr val="bg2">
                  <a:alpha val="70000"/>
                </a:schemeClr>
              </a:gs>
            </a:gsLst>
            <a:lin ang="10800000" scaled="1"/>
            <a:tileRect/>
          </a:gradFill>
        </p:spPr>
        <p:txBody>
          <a:bodyPr vert="horz" wrap="square" lIns="0" tIns="0" rIns="0" bIns="0" rtlCol="0" anchor="b" anchorCtr="0">
            <a:normAutofit/>
          </a:bodyPr>
          <a:lstStyle/>
          <a:p>
            <a:pPr marL="548640">
              <a:lnSpc>
                <a:spcPct val="90000"/>
              </a:lnSpc>
              <a:spcBef>
                <a:spcPct val="0"/>
              </a:spcBef>
              <a:spcAft>
                <a:spcPts val="1200"/>
              </a:spcAft>
            </a:pPr>
            <a:r>
              <a:rPr lang="en-US" sz="5400" b="1" dirty="0">
                <a:effectLst/>
                <a:latin typeface="+mj-lt"/>
                <a:ea typeface="+mj-ea"/>
                <a:cs typeface="+mj-cs"/>
              </a:rPr>
              <a:t>Current AI maturity levels of Thames Valley Police </a:t>
            </a:r>
            <a:endParaRPr lang="en-US" sz="5400" dirty="0">
              <a:effectLst/>
              <a:latin typeface="+mj-lt"/>
              <a:ea typeface="+mj-ea"/>
              <a:cs typeface="+mj-cs"/>
            </a:endParaRPr>
          </a:p>
        </p:txBody>
      </p:sp>
      <p:sp>
        <p:nvSpPr>
          <p:cNvPr id="2" name="TextBox 1">
            <a:extLst>
              <a:ext uri="{FF2B5EF4-FFF2-40B4-BE49-F238E27FC236}">
                <a16:creationId xmlns:a16="http://schemas.microsoft.com/office/drawing/2014/main" id="{2C5A4203-13EC-61EA-177F-DFF4A052A998}"/>
              </a:ext>
            </a:extLst>
          </p:cNvPr>
          <p:cNvSpPr txBox="1"/>
          <p:nvPr/>
        </p:nvSpPr>
        <p:spPr>
          <a:xfrm>
            <a:off x="7186411" y="218941"/>
            <a:ext cx="4649274" cy="369332"/>
          </a:xfrm>
          <a:prstGeom prst="rect">
            <a:avLst/>
          </a:prstGeom>
          <a:noFill/>
        </p:spPr>
        <p:txBody>
          <a:bodyPr wrap="square" rtlCol="0">
            <a:spAutoFit/>
          </a:bodyPr>
          <a:lstStyle/>
          <a:p>
            <a:r>
              <a:rPr lang="en-GB" dirty="0">
                <a:solidFill>
                  <a:schemeClr val="bg1"/>
                </a:solidFill>
              </a:rPr>
              <a:t>RPA – Robotic Process Automation</a:t>
            </a:r>
          </a:p>
        </p:txBody>
      </p:sp>
      <p:sp>
        <p:nvSpPr>
          <p:cNvPr id="5" name="TextBox 4">
            <a:extLst>
              <a:ext uri="{FF2B5EF4-FFF2-40B4-BE49-F238E27FC236}">
                <a16:creationId xmlns:a16="http://schemas.microsoft.com/office/drawing/2014/main" id="{75B28E1C-3C3A-1C48-C1E7-F59E33F8EB32}"/>
              </a:ext>
            </a:extLst>
          </p:cNvPr>
          <p:cNvSpPr txBox="1"/>
          <p:nvPr/>
        </p:nvSpPr>
        <p:spPr>
          <a:xfrm>
            <a:off x="9775065" y="6515948"/>
            <a:ext cx="2717443" cy="246221"/>
          </a:xfrm>
          <a:prstGeom prst="rect">
            <a:avLst/>
          </a:prstGeom>
          <a:noFill/>
        </p:spPr>
        <p:txBody>
          <a:bodyPr wrap="square" rtlCol="0">
            <a:spAutoFit/>
          </a:bodyPr>
          <a:lstStyle/>
          <a:p>
            <a:r>
              <a:rPr lang="en-GB" sz="1000" dirty="0">
                <a:solidFill>
                  <a:schemeClr val="bg1"/>
                </a:solidFill>
              </a:rPr>
              <a:t>Image: MS Stock image</a:t>
            </a:r>
          </a:p>
        </p:txBody>
      </p:sp>
    </p:spTree>
    <p:extLst>
      <p:ext uri="{BB962C8B-B14F-4D97-AF65-F5344CB8AC3E}">
        <p14:creationId xmlns:p14="http://schemas.microsoft.com/office/powerpoint/2010/main" val="318151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2E4D9FD-04B3-8485-AFA7-9D89835A53A3}"/>
              </a:ext>
            </a:extLst>
          </p:cNvPr>
          <p:cNvSpPr txBox="1"/>
          <p:nvPr/>
        </p:nvSpPr>
        <p:spPr>
          <a:xfrm>
            <a:off x="550862" y="549275"/>
            <a:ext cx="11091600" cy="1332000"/>
          </a:xfrm>
          <a:prstGeom prst="rect">
            <a:avLst/>
          </a:prstGeom>
        </p:spPr>
        <p:txBody>
          <a:bodyPr vert="horz" wrap="square" lIns="0" tIns="0" rIns="0" bIns="0" rtlCol="0" anchor="t" anchorCtr="0">
            <a:normAutofit/>
          </a:bodyPr>
          <a:lstStyle/>
          <a:p>
            <a:pPr>
              <a:lnSpc>
                <a:spcPct val="90000"/>
              </a:lnSpc>
              <a:spcBef>
                <a:spcPct val="0"/>
              </a:spcBef>
              <a:spcAft>
                <a:spcPts val="800"/>
              </a:spcAft>
            </a:pPr>
            <a:r>
              <a:rPr lang="en-US" sz="3200" b="1" u="sng" dirty="0">
                <a:effectLst/>
                <a:ea typeface="+mj-ea"/>
                <a:cs typeface="+mj-cs"/>
              </a:rPr>
              <a:t>Current structure and position of Thames Valley Police.</a:t>
            </a:r>
            <a:endParaRPr lang="en-US" sz="3200" u="sng" dirty="0">
              <a:effectLst/>
              <a:ea typeface="+mj-ea"/>
              <a:cs typeface="+mj-cs"/>
            </a:endParaRPr>
          </a:p>
        </p:txBody>
      </p:sp>
      <p:pic>
        <p:nvPicPr>
          <p:cNvPr id="4" name="Picture 3" descr="A diagram of a company&#10;&#10;AI-generated content may be incorrect.">
            <a:extLst>
              <a:ext uri="{FF2B5EF4-FFF2-40B4-BE49-F238E27FC236}">
                <a16:creationId xmlns:a16="http://schemas.microsoft.com/office/drawing/2014/main" id="{E4872690-BDF1-E73B-67A0-35A3AF5BA1DE}"/>
              </a:ext>
            </a:extLst>
          </p:cNvPr>
          <p:cNvPicPr>
            <a:picLocks noChangeAspect="1"/>
          </p:cNvPicPr>
          <p:nvPr/>
        </p:nvPicPr>
        <p:blipFill>
          <a:blip r:embed="rId3"/>
          <a:srcRect t="21348" r="1" b="5045"/>
          <a:stretch/>
        </p:blipFill>
        <p:spPr>
          <a:xfrm>
            <a:off x="550863" y="2113199"/>
            <a:ext cx="11090274" cy="3979625"/>
          </a:xfrm>
          <a:prstGeom prst="rect">
            <a:avLst/>
          </a:prstGeom>
          <a:noFill/>
        </p:spPr>
      </p:pic>
      <p:sp>
        <p:nvSpPr>
          <p:cNvPr id="11" name="Footer Placeholder 4">
            <a:extLst>
              <a:ext uri="{FF2B5EF4-FFF2-40B4-BE49-F238E27FC236}">
                <a16:creationId xmlns:a16="http://schemas.microsoft.com/office/drawing/2014/main" id="{C6973D5D-26C5-5A85-DBC8-D532AF95F5FA}"/>
              </a:ext>
            </a:extLst>
          </p:cNvPr>
          <p:cNvSpPr>
            <a:spLocks noGrp="1"/>
          </p:cNvSpPr>
          <p:nvPr>
            <p:ph type="ftr" sz="quarter" idx="11"/>
          </p:nvPr>
        </p:nvSpPr>
        <p:spPr>
          <a:xfrm>
            <a:off x="9541009" y="6661100"/>
            <a:ext cx="6379210" cy="153888"/>
          </a:xfrm>
        </p:spPr>
        <p:txBody>
          <a:bodyPr/>
          <a:lstStyle/>
          <a:p>
            <a:pPr rtl="0">
              <a:spcAft>
                <a:spcPts val="600"/>
              </a:spcAft>
            </a:pPr>
            <a:r>
              <a:rPr lang="en" dirty="0"/>
              <a:t>Image:  Thames Valley Police.co.uk</a:t>
            </a:r>
          </a:p>
        </p:txBody>
      </p:sp>
      <p:sp>
        <p:nvSpPr>
          <p:cNvPr id="13" name="Slide Number Placeholder 5">
            <a:extLst>
              <a:ext uri="{FF2B5EF4-FFF2-40B4-BE49-F238E27FC236}">
                <a16:creationId xmlns:a16="http://schemas.microsoft.com/office/drawing/2014/main" id="{95CA1939-C055-94B2-BDCC-E3A76B0AF843}"/>
              </a:ext>
            </a:extLst>
          </p:cNvPr>
          <p:cNvSpPr>
            <a:spLocks noGrp="1"/>
          </p:cNvSpPr>
          <p:nvPr>
            <p:ph type="sldNum" sz="quarter" idx="12"/>
          </p:nvPr>
        </p:nvSpPr>
        <p:spPr/>
        <p:txBody>
          <a:bodyPr/>
          <a:lstStyle/>
          <a:p>
            <a:pPr rtl="0">
              <a:spcAft>
                <a:spcPts val="600"/>
              </a:spcAft>
            </a:pPr>
            <a:fld id="{DBA1B0FB-D917-4C8C-928F-313BD683BF39}" type="slidenum">
              <a:rPr lang="en-GB" smtClean="0"/>
              <a:pPr rtl="0">
                <a:spcAft>
                  <a:spcPts val="600"/>
                </a:spcAft>
              </a:pPr>
              <a:t>11</a:t>
            </a:fld>
            <a:endParaRPr lang="en-GB"/>
          </a:p>
        </p:txBody>
      </p:sp>
    </p:spTree>
    <p:extLst>
      <p:ext uri="{BB962C8B-B14F-4D97-AF65-F5344CB8AC3E}">
        <p14:creationId xmlns:p14="http://schemas.microsoft.com/office/powerpoint/2010/main" val="3059158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This may contain: a diagram showing the different types of skills used in an instructional course for students to learn">
            <a:extLst>
              <a:ext uri="{FF2B5EF4-FFF2-40B4-BE49-F238E27FC236}">
                <a16:creationId xmlns:a16="http://schemas.microsoft.com/office/drawing/2014/main" id="{8D1039C6-3A99-A179-9D27-253044E925C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961581" y="1549843"/>
            <a:ext cx="6015038" cy="4479529"/>
          </a:xfrm>
          <a:prstGeom prst="rect">
            <a:avLst/>
          </a:prstGeom>
          <a:solidFill>
            <a:srgbClr val="000000">
              <a:shade val="95000"/>
            </a:srgbClr>
          </a:solidFill>
          <a:ln w="444500" cap="sq">
            <a:solidFill>
              <a:srgbClr val="000000"/>
            </a:solidFill>
            <a:miter lim="800000"/>
          </a:ln>
          <a:effectLst>
            <a:outerShdw blurRad="254000" dist="190500" dir="2700000" sy="90000" algn="bl" rotWithShape="0">
              <a:srgbClr val="000000">
                <a:alpha val="40000"/>
              </a:srgbClr>
            </a:outerShdw>
          </a:effectLst>
        </p:spPr>
      </p:pic>
      <p:sp>
        <p:nvSpPr>
          <p:cNvPr id="4" name="TextBox 3">
            <a:extLst>
              <a:ext uri="{FF2B5EF4-FFF2-40B4-BE49-F238E27FC236}">
                <a16:creationId xmlns:a16="http://schemas.microsoft.com/office/drawing/2014/main" id="{E9F45DB5-6055-55CF-29FF-43DCA9D9486D}"/>
              </a:ext>
            </a:extLst>
          </p:cNvPr>
          <p:cNvSpPr txBox="1"/>
          <p:nvPr/>
        </p:nvSpPr>
        <p:spPr>
          <a:xfrm>
            <a:off x="7190704" y="6490953"/>
            <a:ext cx="4529070" cy="246221"/>
          </a:xfrm>
          <a:prstGeom prst="rect">
            <a:avLst/>
          </a:prstGeom>
          <a:noFill/>
        </p:spPr>
        <p:txBody>
          <a:bodyPr wrap="square" rtlCol="0">
            <a:spAutoFit/>
          </a:bodyPr>
          <a:lstStyle/>
          <a:p>
            <a:r>
              <a:rPr lang="en-GB" sz="1000" dirty="0"/>
              <a:t>Image:  Strategic Management Insight.com</a:t>
            </a:r>
          </a:p>
        </p:txBody>
      </p:sp>
      <p:sp>
        <p:nvSpPr>
          <p:cNvPr id="5" name="TextBox 4">
            <a:extLst>
              <a:ext uri="{FF2B5EF4-FFF2-40B4-BE49-F238E27FC236}">
                <a16:creationId xmlns:a16="http://schemas.microsoft.com/office/drawing/2014/main" id="{628EEFB0-0D4B-FA70-139B-A3F1A3B0F0C7}"/>
              </a:ext>
            </a:extLst>
          </p:cNvPr>
          <p:cNvSpPr txBox="1"/>
          <p:nvPr/>
        </p:nvSpPr>
        <p:spPr>
          <a:xfrm>
            <a:off x="2581956" y="120826"/>
            <a:ext cx="6774287" cy="523220"/>
          </a:xfrm>
          <a:prstGeom prst="rect">
            <a:avLst/>
          </a:prstGeom>
          <a:noFill/>
        </p:spPr>
        <p:txBody>
          <a:bodyPr wrap="square" rtlCol="0">
            <a:spAutoFit/>
          </a:bodyPr>
          <a:lstStyle/>
          <a:p>
            <a:r>
              <a:rPr lang="en-GB" sz="2800" dirty="0"/>
              <a:t>McKinsey's 7S  Model</a:t>
            </a:r>
          </a:p>
        </p:txBody>
      </p:sp>
    </p:spTree>
    <p:extLst>
      <p:ext uri="{BB962C8B-B14F-4D97-AF65-F5344CB8AC3E}">
        <p14:creationId xmlns:p14="http://schemas.microsoft.com/office/powerpoint/2010/main" val="39276287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EB0D0C0C-9160-EBE9-F9B0-8000AE68DC21}"/>
              </a:ext>
            </a:extLst>
          </p:cNvPr>
          <p:cNvSpPr>
            <a:spLocks noGrp="1"/>
          </p:cNvSpPr>
          <p:nvPr>
            <p:ph type="title"/>
          </p:nvPr>
        </p:nvSpPr>
        <p:spPr/>
        <p:txBody>
          <a:bodyPr/>
          <a:lstStyle/>
          <a:p>
            <a:r>
              <a:rPr lang="en" sz="4000"/>
              <a:t>Proposed Matrix structure for AI implementation</a:t>
            </a:r>
          </a:p>
        </p:txBody>
      </p:sp>
      <p:sp>
        <p:nvSpPr>
          <p:cNvPr id="4" name="Slide Number Placeholder 3">
            <a:extLst>
              <a:ext uri="{FF2B5EF4-FFF2-40B4-BE49-F238E27FC236}">
                <a16:creationId xmlns:a16="http://schemas.microsoft.com/office/drawing/2014/main" id="{D489FBB2-EC3A-2B71-0B3A-E92B2209D4FA}"/>
              </a:ext>
            </a:extLst>
          </p:cNvPr>
          <p:cNvSpPr>
            <a:spLocks noGrp="1"/>
          </p:cNvSpPr>
          <p:nvPr>
            <p:ph type="sldNum" sz="quarter" idx="12"/>
          </p:nvPr>
        </p:nvSpPr>
        <p:spPr/>
        <p:txBody>
          <a:bodyPr wrap="square" anchor="ctr">
            <a:normAutofit/>
          </a:bodyPr>
          <a:lstStyle/>
          <a:p>
            <a:pPr rtl="0">
              <a:spcAft>
                <a:spcPts val="600"/>
              </a:spcAft>
            </a:pPr>
            <a:fld id="{DBA1B0FB-D917-4C8C-928F-313BD683BF39}" type="slidenum">
              <a:rPr lang="en-GB" smtClean="0"/>
              <a:pPr rtl="0">
                <a:spcAft>
                  <a:spcPts val="600"/>
                </a:spcAft>
              </a:pPr>
              <a:t>13</a:t>
            </a:fld>
            <a:endParaRPr lang="en-GB"/>
          </a:p>
        </p:txBody>
      </p:sp>
      <p:graphicFrame>
        <p:nvGraphicFramePr>
          <p:cNvPr id="5" name="Table 4">
            <a:extLst>
              <a:ext uri="{FF2B5EF4-FFF2-40B4-BE49-F238E27FC236}">
                <a16:creationId xmlns:a16="http://schemas.microsoft.com/office/drawing/2014/main" id="{E211F35F-EFBE-8B45-3509-B8C41AB589E6}"/>
              </a:ext>
            </a:extLst>
          </p:cNvPr>
          <p:cNvGraphicFramePr>
            <a:graphicFrameLocks noGrp="1"/>
          </p:cNvGraphicFramePr>
          <p:nvPr>
            <p:extLst>
              <p:ext uri="{D42A27DB-BD31-4B8C-83A1-F6EECF244321}">
                <p14:modId xmlns:p14="http://schemas.microsoft.com/office/powerpoint/2010/main" val="317343881"/>
              </p:ext>
            </p:extLst>
          </p:nvPr>
        </p:nvGraphicFramePr>
        <p:xfrm>
          <a:off x="550863" y="2845838"/>
          <a:ext cx="11090278" cy="2514348"/>
        </p:xfrm>
        <a:graphic>
          <a:graphicData uri="http://schemas.openxmlformats.org/drawingml/2006/table">
            <a:tbl>
              <a:tblPr firstRow="1" bandRow="1">
                <a:tableStyleId>{5C22544A-7EE6-4342-B048-85BDC9FD1C3A}</a:tableStyleId>
              </a:tblPr>
              <a:tblGrid>
                <a:gridCol w="814298">
                  <a:extLst>
                    <a:ext uri="{9D8B030D-6E8A-4147-A177-3AD203B41FA5}">
                      <a16:colId xmlns:a16="http://schemas.microsoft.com/office/drawing/2014/main" val="359111223"/>
                    </a:ext>
                  </a:extLst>
                </a:gridCol>
                <a:gridCol w="1867436">
                  <a:extLst>
                    <a:ext uri="{9D8B030D-6E8A-4147-A177-3AD203B41FA5}">
                      <a16:colId xmlns:a16="http://schemas.microsoft.com/office/drawing/2014/main" val="2939835114"/>
                    </a:ext>
                  </a:extLst>
                </a:gridCol>
                <a:gridCol w="1094704">
                  <a:extLst>
                    <a:ext uri="{9D8B030D-6E8A-4147-A177-3AD203B41FA5}">
                      <a16:colId xmlns:a16="http://schemas.microsoft.com/office/drawing/2014/main" val="1424298736"/>
                    </a:ext>
                  </a:extLst>
                </a:gridCol>
                <a:gridCol w="1675815">
                  <a:extLst>
                    <a:ext uri="{9D8B030D-6E8A-4147-A177-3AD203B41FA5}">
                      <a16:colId xmlns:a16="http://schemas.microsoft.com/office/drawing/2014/main" val="1252069238"/>
                    </a:ext>
                  </a:extLst>
                </a:gridCol>
                <a:gridCol w="1447445">
                  <a:extLst>
                    <a:ext uri="{9D8B030D-6E8A-4147-A177-3AD203B41FA5}">
                      <a16:colId xmlns:a16="http://schemas.microsoft.com/office/drawing/2014/main" val="1511189479"/>
                    </a:ext>
                  </a:extLst>
                </a:gridCol>
                <a:gridCol w="1152526">
                  <a:extLst>
                    <a:ext uri="{9D8B030D-6E8A-4147-A177-3AD203B41FA5}">
                      <a16:colId xmlns:a16="http://schemas.microsoft.com/office/drawing/2014/main" val="2978216984"/>
                    </a:ext>
                  </a:extLst>
                </a:gridCol>
                <a:gridCol w="1535662">
                  <a:extLst>
                    <a:ext uri="{9D8B030D-6E8A-4147-A177-3AD203B41FA5}">
                      <a16:colId xmlns:a16="http://schemas.microsoft.com/office/drawing/2014/main" val="4265827498"/>
                    </a:ext>
                  </a:extLst>
                </a:gridCol>
                <a:gridCol w="1502392">
                  <a:extLst>
                    <a:ext uri="{9D8B030D-6E8A-4147-A177-3AD203B41FA5}">
                      <a16:colId xmlns:a16="http://schemas.microsoft.com/office/drawing/2014/main" val="1022745737"/>
                    </a:ext>
                  </a:extLst>
                </a:gridCol>
              </a:tblGrid>
              <a:tr h="628587">
                <a:tc>
                  <a:txBody>
                    <a:bodyPr/>
                    <a:lstStyle/>
                    <a:p>
                      <a:pPr algn="ctr" fontAlgn="ctr"/>
                      <a:r>
                        <a:rPr lang="en-GB" sz="1800" u="none" strike="noStrike">
                          <a:effectLst/>
                        </a:rPr>
                        <a:t> </a:t>
                      </a:r>
                      <a:endParaRPr lang="en-GB" sz="1800" b="1" i="0" u="none" strike="noStrike">
                        <a:solidFill>
                          <a:srgbClr val="000000"/>
                        </a:solidFill>
                        <a:effectLst/>
                        <a:latin typeface="Aptos Narrow" panose="020B0004020202020204" pitchFamily="34" charset="0"/>
                      </a:endParaRPr>
                    </a:p>
                  </a:txBody>
                  <a:tcPr marL="15699" marR="15699" marT="15699" marB="0" anchor="ctr"/>
                </a:tc>
                <a:tc>
                  <a:txBody>
                    <a:bodyPr/>
                    <a:lstStyle/>
                    <a:p>
                      <a:pPr algn="ctr" fontAlgn="ctr"/>
                      <a:r>
                        <a:rPr lang="en" sz="1800" u="none" strike="noStrike">
                          <a:effectLst/>
                        </a:rPr>
                        <a:t>Legitimacy &amp; Public Value</a:t>
                      </a:r>
                      <a:endParaRPr lang="en-GB" sz="1800" b="1" i="0" u="none" strike="noStrike">
                        <a:solidFill>
                          <a:srgbClr val="000000"/>
                        </a:solidFill>
                        <a:effectLst/>
                        <a:latin typeface="Aptos Narrow" panose="020B0004020202020204" pitchFamily="34" charset="0"/>
                      </a:endParaRPr>
                    </a:p>
                  </a:txBody>
                  <a:tcPr marL="15699" marR="15699" marT="15699" marB="0" anchor="ctr"/>
                </a:tc>
                <a:tc>
                  <a:txBody>
                    <a:bodyPr/>
                    <a:lstStyle/>
                    <a:p>
                      <a:pPr algn="ctr" fontAlgn="ctr"/>
                      <a:r>
                        <a:rPr lang="en" sz="1800" u="none" strike="noStrike">
                          <a:effectLst/>
                        </a:rPr>
                        <a:t>Finance</a:t>
                      </a:r>
                      <a:endParaRPr lang="en-GB" sz="1800" b="1" i="0" u="none" strike="noStrike">
                        <a:solidFill>
                          <a:srgbClr val="000000"/>
                        </a:solidFill>
                        <a:effectLst/>
                        <a:latin typeface="Aptos Narrow" panose="020B0004020202020204" pitchFamily="34" charset="0"/>
                      </a:endParaRPr>
                    </a:p>
                  </a:txBody>
                  <a:tcPr marL="15699" marR="15699" marT="15699" marB="0" anchor="ctr"/>
                </a:tc>
                <a:tc>
                  <a:txBody>
                    <a:bodyPr/>
                    <a:lstStyle/>
                    <a:p>
                      <a:pPr algn="ctr" fontAlgn="ctr"/>
                      <a:r>
                        <a:rPr lang="en" sz="1800" u="none" strike="noStrike">
                          <a:effectLst/>
                        </a:rPr>
                        <a:t>Learning &amp; Development</a:t>
                      </a:r>
                      <a:endParaRPr lang="en-GB" sz="1800" b="1" i="0" u="none" strike="noStrike">
                        <a:solidFill>
                          <a:srgbClr val="000000"/>
                        </a:solidFill>
                        <a:effectLst/>
                        <a:latin typeface="Aptos Narrow" panose="020B0004020202020204" pitchFamily="34" charset="0"/>
                      </a:endParaRPr>
                    </a:p>
                  </a:txBody>
                  <a:tcPr marL="15699" marR="15699" marT="15699" marB="0" anchor="ctr"/>
                </a:tc>
                <a:tc>
                  <a:txBody>
                    <a:bodyPr/>
                    <a:lstStyle/>
                    <a:p>
                      <a:pPr algn="ctr" fontAlgn="ctr"/>
                      <a:r>
                        <a:rPr lang="en" sz="1800" u="none" strike="noStrike">
                          <a:effectLst/>
                        </a:rPr>
                        <a:t>Human Resources</a:t>
                      </a:r>
                      <a:endParaRPr lang="en-GB" sz="1800" b="1" i="0" u="none" strike="noStrike">
                        <a:solidFill>
                          <a:srgbClr val="000000"/>
                        </a:solidFill>
                        <a:effectLst/>
                        <a:latin typeface="Aptos Narrow" panose="020B0004020202020204" pitchFamily="34" charset="0"/>
                      </a:endParaRPr>
                    </a:p>
                  </a:txBody>
                  <a:tcPr marL="15699" marR="15699" marT="15699" marB="0" anchor="ctr"/>
                </a:tc>
                <a:tc>
                  <a:txBody>
                    <a:bodyPr/>
                    <a:lstStyle/>
                    <a:p>
                      <a:pPr algn="ctr" fontAlgn="ctr"/>
                      <a:r>
                        <a:rPr lang="en" sz="1800" u="none" strike="noStrike">
                          <a:effectLst/>
                        </a:rPr>
                        <a:t>IT</a:t>
                      </a:r>
                      <a:endParaRPr lang="en-GB" sz="1800" b="1" i="0" u="none" strike="noStrike">
                        <a:solidFill>
                          <a:srgbClr val="000000"/>
                        </a:solidFill>
                        <a:effectLst/>
                        <a:latin typeface="Aptos Narrow" panose="020B0004020202020204" pitchFamily="34" charset="0"/>
                      </a:endParaRPr>
                    </a:p>
                  </a:txBody>
                  <a:tcPr marL="15699" marR="15699" marT="15699" marB="0" anchor="ctr"/>
                </a:tc>
                <a:tc>
                  <a:txBody>
                    <a:bodyPr/>
                    <a:lstStyle/>
                    <a:p>
                      <a:pPr algn="ctr" fontAlgn="ctr"/>
                      <a:r>
                        <a:rPr lang="en" sz="1800" u="none" strike="noStrike">
                          <a:effectLst/>
                        </a:rPr>
                        <a:t>Legal Services</a:t>
                      </a:r>
                      <a:endParaRPr lang="en-GB" sz="1800" b="1" i="0" u="none" strike="noStrike">
                        <a:solidFill>
                          <a:srgbClr val="000000"/>
                        </a:solidFill>
                        <a:effectLst/>
                        <a:latin typeface="Aptos Narrow" panose="020B0004020202020204" pitchFamily="34" charset="0"/>
                      </a:endParaRPr>
                    </a:p>
                  </a:txBody>
                  <a:tcPr marL="15699" marR="15699" marT="15699" marB="0" anchor="ctr"/>
                </a:tc>
                <a:tc>
                  <a:txBody>
                    <a:bodyPr/>
                    <a:lstStyle/>
                    <a:p>
                      <a:pPr algn="ctr" fontAlgn="ctr"/>
                      <a:r>
                        <a:rPr lang="en" sz="1800" u="none" strike="noStrike">
                          <a:effectLst/>
                        </a:rPr>
                        <a:t>Procurement</a:t>
                      </a:r>
                      <a:endParaRPr lang="en-GB" sz="1800" b="1" i="0" u="none" strike="noStrike">
                        <a:solidFill>
                          <a:srgbClr val="000000"/>
                        </a:solidFill>
                        <a:effectLst/>
                        <a:latin typeface="Aptos Narrow" panose="020B0004020202020204" pitchFamily="34" charset="0"/>
                      </a:endParaRPr>
                    </a:p>
                  </a:txBody>
                  <a:tcPr marL="15699" marR="15699" marT="15699" marB="0" anchor="ctr"/>
                </a:tc>
                <a:extLst>
                  <a:ext uri="{0D108BD9-81ED-4DB2-BD59-A6C34878D82A}">
                    <a16:rowId xmlns:a16="http://schemas.microsoft.com/office/drawing/2014/main" val="3125368051"/>
                  </a:ext>
                </a:extLst>
              </a:tr>
              <a:tr h="628587">
                <a:tc>
                  <a:txBody>
                    <a:bodyPr/>
                    <a:lstStyle/>
                    <a:p>
                      <a:pPr algn="l" fontAlgn="ctr"/>
                      <a:r>
                        <a:rPr lang="en" sz="1800" u="none" strike="noStrike">
                          <a:effectLst/>
                        </a:rPr>
                        <a:t>Team Lead A</a:t>
                      </a:r>
                      <a:endParaRPr lang="en-GB" sz="1800" b="1" i="0" u="none" strike="noStrike">
                        <a:solidFill>
                          <a:srgbClr val="000000"/>
                        </a:solidFill>
                        <a:effectLst/>
                        <a:latin typeface="Aptos Narrow" panose="020B0004020202020204" pitchFamily="34" charset="0"/>
                      </a:endParaRPr>
                    </a:p>
                  </a:txBody>
                  <a:tcPr marL="15699" marR="15699" marT="15699" marB="0" anchor="ctr"/>
                </a:tc>
                <a:tc>
                  <a:txBody>
                    <a:bodyPr/>
                    <a:lstStyle/>
                    <a:p>
                      <a:pPr algn="l" fontAlgn="ctr"/>
                      <a:r>
                        <a:rPr lang="en" sz="1800" u="none" strike="noStrike">
                          <a:effectLst/>
                        </a:rPr>
                        <a:t>Responsibility A1</a:t>
                      </a:r>
                      <a:endParaRPr lang="en-GB" sz="1800" b="0" i="0" u="none" strike="noStrike">
                        <a:solidFill>
                          <a:srgbClr val="000000"/>
                        </a:solidFill>
                        <a:effectLst/>
                        <a:latin typeface="Aptos Narrow" panose="020B0004020202020204" pitchFamily="34" charset="0"/>
                      </a:endParaRPr>
                    </a:p>
                  </a:txBody>
                  <a:tcPr marL="15699" marR="15699" marT="15699" marB="0" anchor="ctr"/>
                </a:tc>
                <a:tc>
                  <a:txBody>
                    <a:bodyPr/>
                    <a:lstStyle/>
                    <a:p>
                      <a:pPr algn="l" fontAlgn="ctr"/>
                      <a:r>
                        <a:rPr lang="en" sz="1800" u="none" strike="noStrike">
                          <a:effectLst/>
                        </a:rPr>
                        <a:t>Budget A1</a:t>
                      </a:r>
                      <a:endParaRPr lang="en-GB" sz="1800" b="0" i="0" u="none" strike="noStrike">
                        <a:solidFill>
                          <a:srgbClr val="000000"/>
                        </a:solidFill>
                        <a:effectLst/>
                        <a:latin typeface="Aptos Narrow" panose="020B0004020202020204" pitchFamily="34" charset="0"/>
                      </a:endParaRPr>
                    </a:p>
                  </a:txBody>
                  <a:tcPr marL="15699" marR="15699" marT="15699" marB="0" anchor="ctr"/>
                </a:tc>
                <a:tc>
                  <a:txBody>
                    <a:bodyPr/>
                    <a:lstStyle/>
                    <a:p>
                      <a:pPr algn="l" fontAlgn="ctr"/>
                      <a:r>
                        <a:rPr lang="en" sz="1800" u="none" strike="noStrike">
                          <a:effectLst/>
                        </a:rPr>
                        <a:t>Training A1</a:t>
                      </a:r>
                      <a:endParaRPr lang="en-GB" sz="1800" b="0" i="0" u="none" strike="noStrike">
                        <a:solidFill>
                          <a:srgbClr val="000000"/>
                        </a:solidFill>
                        <a:effectLst/>
                        <a:latin typeface="Aptos Narrow" panose="020B0004020202020204" pitchFamily="34" charset="0"/>
                      </a:endParaRPr>
                    </a:p>
                  </a:txBody>
                  <a:tcPr marL="15699" marR="15699" marT="15699" marB="0" anchor="ctr"/>
                </a:tc>
                <a:tc>
                  <a:txBody>
                    <a:bodyPr/>
                    <a:lstStyle/>
                    <a:p>
                      <a:pPr algn="l" fontAlgn="ctr"/>
                      <a:r>
                        <a:rPr lang="en" sz="1800" u="none" strike="noStrike">
                          <a:effectLst/>
                        </a:rPr>
                        <a:t>Recruitment A1</a:t>
                      </a:r>
                      <a:endParaRPr lang="en-GB" sz="1800" b="0" i="0" u="none" strike="noStrike">
                        <a:solidFill>
                          <a:srgbClr val="000000"/>
                        </a:solidFill>
                        <a:effectLst/>
                        <a:latin typeface="Aptos Narrow" panose="020B0004020202020204" pitchFamily="34" charset="0"/>
                      </a:endParaRPr>
                    </a:p>
                  </a:txBody>
                  <a:tcPr marL="15699" marR="15699" marT="15699" marB="0" anchor="ctr"/>
                </a:tc>
                <a:tc>
                  <a:txBody>
                    <a:bodyPr/>
                    <a:lstStyle/>
                    <a:p>
                      <a:pPr algn="l" fontAlgn="ctr"/>
                      <a:r>
                        <a:rPr lang="en" sz="1800" u="none" strike="noStrike">
                          <a:effectLst/>
                        </a:rPr>
                        <a:t>Project IT A1</a:t>
                      </a:r>
                      <a:endParaRPr lang="en-GB" sz="1800" b="0" i="0" u="none" strike="noStrike">
                        <a:solidFill>
                          <a:srgbClr val="000000"/>
                        </a:solidFill>
                        <a:effectLst/>
                        <a:latin typeface="Aptos Narrow" panose="020B0004020202020204" pitchFamily="34" charset="0"/>
                      </a:endParaRPr>
                    </a:p>
                  </a:txBody>
                  <a:tcPr marL="15699" marR="15699" marT="15699" marB="0" anchor="ctr"/>
                </a:tc>
                <a:tc>
                  <a:txBody>
                    <a:bodyPr/>
                    <a:lstStyle/>
                    <a:p>
                      <a:pPr algn="l" fontAlgn="ctr"/>
                      <a:r>
                        <a:rPr lang="en" sz="1800" u="none" strike="noStrike">
                          <a:effectLst/>
                        </a:rPr>
                        <a:t>Compliance A1</a:t>
                      </a:r>
                      <a:endParaRPr lang="en-GB" sz="1800" b="0" i="0" u="none" strike="noStrike">
                        <a:solidFill>
                          <a:srgbClr val="000000"/>
                        </a:solidFill>
                        <a:effectLst/>
                        <a:latin typeface="Aptos Narrow" panose="020B0004020202020204" pitchFamily="34" charset="0"/>
                      </a:endParaRPr>
                    </a:p>
                  </a:txBody>
                  <a:tcPr marL="15699" marR="15699" marT="15699" marB="0" anchor="ctr"/>
                </a:tc>
                <a:tc>
                  <a:txBody>
                    <a:bodyPr/>
                    <a:lstStyle/>
                    <a:p>
                      <a:pPr algn="l" fontAlgn="ctr"/>
                      <a:r>
                        <a:rPr lang="en" sz="1800" u="none" strike="noStrike">
                          <a:effectLst/>
                        </a:rPr>
                        <a:t>Supplies A1</a:t>
                      </a:r>
                      <a:endParaRPr lang="en-GB" sz="1800" b="0" i="0" u="none" strike="noStrike">
                        <a:solidFill>
                          <a:srgbClr val="000000"/>
                        </a:solidFill>
                        <a:effectLst/>
                        <a:latin typeface="Aptos Narrow" panose="020B0004020202020204" pitchFamily="34" charset="0"/>
                      </a:endParaRPr>
                    </a:p>
                  </a:txBody>
                  <a:tcPr marL="15699" marR="15699" marT="15699" marB="0" anchor="ctr"/>
                </a:tc>
                <a:extLst>
                  <a:ext uri="{0D108BD9-81ED-4DB2-BD59-A6C34878D82A}">
                    <a16:rowId xmlns:a16="http://schemas.microsoft.com/office/drawing/2014/main" val="991664768"/>
                  </a:ext>
                </a:extLst>
              </a:tr>
              <a:tr h="628587">
                <a:tc>
                  <a:txBody>
                    <a:bodyPr/>
                    <a:lstStyle/>
                    <a:p>
                      <a:pPr algn="l" fontAlgn="ctr"/>
                      <a:r>
                        <a:rPr lang="en" sz="1800" u="none" strike="noStrike">
                          <a:effectLst/>
                        </a:rPr>
                        <a:t>Team Lead B</a:t>
                      </a:r>
                      <a:endParaRPr lang="en-GB" sz="1800" b="1" i="0" u="none" strike="noStrike">
                        <a:solidFill>
                          <a:srgbClr val="000000"/>
                        </a:solidFill>
                        <a:effectLst/>
                        <a:latin typeface="Aptos Narrow" panose="020B0004020202020204" pitchFamily="34" charset="0"/>
                      </a:endParaRPr>
                    </a:p>
                  </a:txBody>
                  <a:tcPr marL="15699" marR="15699" marT="15699" marB="0" anchor="ctr"/>
                </a:tc>
                <a:tc>
                  <a:txBody>
                    <a:bodyPr/>
                    <a:lstStyle/>
                    <a:p>
                      <a:pPr algn="l" fontAlgn="ctr"/>
                      <a:r>
                        <a:rPr lang="en" sz="1800" u="none" strike="noStrike">
                          <a:effectLst/>
                        </a:rPr>
                        <a:t>Responsibility B1</a:t>
                      </a:r>
                      <a:endParaRPr lang="en-GB" sz="1800" b="0" i="0" u="none" strike="noStrike">
                        <a:solidFill>
                          <a:srgbClr val="000000"/>
                        </a:solidFill>
                        <a:effectLst/>
                        <a:latin typeface="Aptos Narrow" panose="020B0004020202020204" pitchFamily="34" charset="0"/>
                      </a:endParaRPr>
                    </a:p>
                  </a:txBody>
                  <a:tcPr marL="15699" marR="15699" marT="15699" marB="0" anchor="ctr"/>
                </a:tc>
                <a:tc>
                  <a:txBody>
                    <a:bodyPr/>
                    <a:lstStyle/>
                    <a:p>
                      <a:pPr algn="l" fontAlgn="ctr"/>
                      <a:r>
                        <a:rPr lang="en" sz="1800" u="none" strike="noStrike">
                          <a:effectLst/>
                        </a:rPr>
                        <a:t>Budget B1</a:t>
                      </a:r>
                      <a:endParaRPr lang="en-GB" sz="1800" b="0" i="0" u="none" strike="noStrike">
                        <a:solidFill>
                          <a:srgbClr val="000000"/>
                        </a:solidFill>
                        <a:effectLst/>
                        <a:latin typeface="Aptos Narrow" panose="020B0004020202020204" pitchFamily="34" charset="0"/>
                      </a:endParaRPr>
                    </a:p>
                  </a:txBody>
                  <a:tcPr marL="15699" marR="15699" marT="15699" marB="0" anchor="ctr"/>
                </a:tc>
                <a:tc>
                  <a:txBody>
                    <a:bodyPr/>
                    <a:lstStyle/>
                    <a:p>
                      <a:pPr algn="l" fontAlgn="ctr"/>
                      <a:r>
                        <a:rPr lang="en" sz="1800" u="none" strike="noStrike">
                          <a:effectLst/>
                        </a:rPr>
                        <a:t>Training B1</a:t>
                      </a:r>
                      <a:endParaRPr lang="en-GB" sz="1800" b="0" i="0" u="none" strike="noStrike">
                        <a:solidFill>
                          <a:srgbClr val="000000"/>
                        </a:solidFill>
                        <a:effectLst/>
                        <a:latin typeface="Aptos Narrow" panose="020B0004020202020204" pitchFamily="34" charset="0"/>
                      </a:endParaRPr>
                    </a:p>
                  </a:txBody>
                  <a:tcPr marL="15699" marR="15699" marT="15699" marB="0" anchor="ctr"/>
                </a:tc>
                <a:tc>
                  <a:txBody>
                    <a:bodyPr/>
                    <a:lstStyle/>
                    <a:p>
                      <a:pPr algn="l" fontAlgn="ctr"/>
                      <a:r>
                        <a:rPr lang="en" sz="1800" u="none" strike="noStrike">
                          <a:effectLst/>
                        </a:rPr>
                        <a:t>Recruitment B1</a:t>
                      </a:r>
                      <a:endParaRPr lang="en-GB" sz="1800" b="0" i="0" u="none" strike="noStrike">
                        <a:solidFill>
                          <a:srgbClr val="000000"/>
                        </a:solidFill>
                        <a:effectLst/>
                        <a:latin typeface="Aptos Narrow" panose="020B0004020202020204" pitchFamily="34" charset="0"/>
                      </a:endParaRPr>
                    </a:p>
                  </a:txBody>
                  <a:tcPr marL="15699" marR="15699" marT="15699" marB="0" anchor="ctr"/>
                </a:tc>
                <a:tc>
                  <a:txBody>
                    <a:bodyPr/>
                    <a:lstStyle/>
                    <a:p>
                      <a:pPr algn="l" fontAlgn="ctr"/>
                      <a:r>
                        <a:rPr lang="en" sz="1800" u="none" strike="noStrike">
                          <a:effectLst/>
                        </a:rPr>
                        <a:t>Project IT B1</a:t>
                      </a:r>
                      <a:endParaRPr lang="en-GB" sz="1800" b="0" i="0" u="none" strike="noStrike">
                        <a:solidFill>
                          <a:srgbClr val="000000"/>
                        </a:solidFill>
                        <a:effectLst/>
                        <a:latin typeface="Aptos Narrow" panose="020B0004020202020204" pitchFamily="34" charset="0"/>
                      </a:endParaRPr>
                    </a:p>
                  </a:txBody>
                  <a:tcPr marL="15699" marR="15699" marT="15699" marB="0" anchor="ctr"/>
                </a:tc>
                <a:tc>
                  <a:txBody>
                    <a:bodyPr/>
                    <a:lstStyle/>
                    <a:p>
                      <a:pPr algn="l" fontAlgn="ctr"/>
                      <a:r>
                        <a:rPr lang="en" sz="1800" u="none" strike="noStrike">
                          <a:effectLst/>
                        </a:rPr>
                        <a:t>Compliance B1</a:t>
                      </a:r>
                      <a:endParaRPr lang="en-GB" sz="1800" b="0" i="0" u="none" strike="noStrike">
                        <a:solidFill>
                          <a:srgbClr val="000000"/>
                        </a:solidFill>
                        <a:effectLst/>
                        <a:latin typeface="Aptos Narrow" panose="020B0004020202020204" pitchFamily="34" charset="0"/>
                      </a:endParaRPr>
                    </a:p>
                  </a:txBody>
                  <a:tcPr marL="15699" marR="15699" marT="15699" marB="0" anchor="ctr"/>
                </a:tc>
                <a:tc>
                  <a:txBody>
                    <a:bodyPr/>
                    <a:lstStyle/>
                    <a:p>
                      <a:pPr algn="l" fontAlgn="ctr"/>
                      <a:r>
                        <a:rPr lang="en" sz="1800" u="none" strike="noStrike">
                          <a:effectLst/>
                        </a:rPr>
                        <a:t>Supplies B1</a:t>
                      </a:r>
                      <a:endParaRPr lang="en-GB" sz="1800" b="0" i="0" u="none" strike="noStrike">
                        <a:solidFill>
                          <a:srgbClr val="000000"/>
                        </a:solidFill>
                        <a:effectLst/>
                        <a:latin typeface="Aptos Narrow" panose="020B0004020202020204" pitchFamily="34" charset="0"/>
                      </a:endParaRPr>
                    </a:p>
                  </a:txBody>
                  <a:tcPr marL="15699" marR="15699" marT="15699" marB="0" anchor="ctr"/>
                </a:tc>
                <a:extLst>
                  <a:ext uri="{0D108BD9-81ED-4DB2-BD59-A6C34878D82A}">
                    <a16:rowId xmlns:a16="http://schemas.microsoft.com/office/drawing/2014/main" val="2761476914"/>
                  </a:ext>
                </a:extLst>
              </a:tr>
              <a:tr h="628587">
                <a:tc>
                  <a:txBody>
                    <a:bodyPr/>
                    <a:lstStyle/>
                    <a:p>
                      <a:pPr algn="l" fontAlgn="ctr"/>
                      <a:r>
                        <a:rPr lang="en" sz="1800" u="none" strike="noStrike">
                          <a:effectLst/>
                        </a:rPr>
                        <a:t>Team Lead C</a:t>
                      </a:r>
                      <a:endParaRPr lang="en-GB" sz="1800" b="1" i="0" u="none" strike="noStrike">
                        <a:solidFill>
                          <a:srgbClr val="000000"/>
                        </a:solidFill>
                        <a:effectLst/>
                        <a:latin typeface="Aptos Narrow" panose="020B0004020202020204" pitchFamily="34" charset="0"/>
                      </a:endParaRPr>
                    </a:p>
                  </a:txBody>
                  <a:tcPr marL="15699" marR="15699" marT="15699" marB="0" anchor="ctr"/>
                </a:tc>
                <a:tc>
                  <a:txBody>
                    <a:bodyPr/>
                    <a:lstStyle/>
                    <a:p>
                      <a:pPr algn="l" fontAlgn="ctr"/>
                      <a:r>
                        <a:rPr lang="en" sz="1800" u="none" strike="noStrike">
                          <a:effectLst/>
                        </a:rPr>
                        <a:t>Responsibility C1</a:t>
                      </a:r>
                      <a:endParaRPr lang="en-GB" sz="1800" b="0" i="0" u="none" strike="noStrike">
                        <a:solidFill>
                          <a:srgbClr val="000000"/>
                        </a:solidFill>
                        <a:effectLst/>
                        <a:latin typeface="Aptos Narrow" panose="020B0004020202020204" pitchFamily="34" charset="0"/>
                      </a:endParaRPr>
                    </a:p>
                  </a:txBody>
                  <a:tcPr marL="15699" marR="15699" marT="15699" marB="0" anchor="ctr"/>
                </a:tc>
                <a:tc>
                  <a:txBody>
                    <a:bodyPr/>
                    <a:lstStyle/>
                    <a:p>
                      <a:pPr algn="l" fontAlgn="ctr"/>
                      <a:r>
                        <a:rPr lang="en" sz="1800" u="none" strike="noStrike">
                          <a:effectLst/>
                        </a:rPr>
                        <a:t>Budget C1</a:t>
                      </a:r>
                      <a:endParaRPr lang="en-GB" sz="1800" b="0" i="0" u="none" strike="noStrike">
                        <a:solidFill>
                          <a:srgbClr val="000000"/>
                        </a:solidFill>
                        <a:effectLst/>
                        <a:latin typeface="Aptos Narrow" panose="020B0004020202020204" pitchFamily="34" charset="0"/>
                      </a:endParaRPr>
                    </a:p>
                  </a:txBody>
                  <a:tcPr marL="15699" marR="15699" marT="15699" marB="0" anchor="ctr"/>
                </a:tc>
                <a:tc>
                  <a:txBody>
                    <a:bodyPr/>
                    <a:lstStyle/>
                    <a:p>
                      <a:pPr algn="l" fontAlgn="ctr"/>
                      <a:r>
                        <a:rPr lang="en" sz="1800" u="none" strike="noStrike">
                          <a:effectLst/>
                        </a:rPr>
                        <a:t>Training C1</a:t>
                      </a:r>
                      <a:endParaRPr lang="en-GB" sz="1800" b="0" i="0" u="none" strike="noStrike">
                        <a:solidFill>
                          <a:srgbClr val="000000"/>
                        </a:solidFill>
                        <a:effectLst/>
                        <a:latin typeface="Aptos Narrow" panose="020B0004020202020204" pitchFamily="34" charset="0"/>
                      </a:endParaRPr>
                    </a:p>
                  </a:txBody>
                  <a:tcPr marL="15699" marR="15699" marT="15699" marB="0" anchor="ctr"/>
                </a:tc>
                <a:tc>
                  <a:txBody>
                    <a:bodyPr/>
                    <a:lstStyle/>
                    <a:p>
                      <a:pPr algn="l" fontAlgn="ctr"/>
                      <a:r>
                        <a:rPr lang="en" sz="1800" u="none" strike="noStrike">
                          <a:effectLst/>
                        </a:rPr>
                        <a:t>Recruitment C1</a:t>
                      </a:r>
                      <a:endParaRPr lang="en-GB" sz="1800" b="0" i="0" u="none" strike="noStrike">
                        <a:solidFill>
                          <a:srgbClr val="000000"/>
                        </a:solidFill>
                        <a:effectLst/>
                        <a:latin typeface="Aptos Narrow" panose="020B0004020202020204" pitchFamily="34" charset="0"/>
                      </a:endParaRPr>
                    </a:p>
                  </a:txBody>
                  <a:tcPr marL="15699" marR="15699" marT="15699" marB="0" anchor="ctr"/>
                </a:tc>
                <a:tc>
                  <a:txBody>
                    <a:bodyPr/>
                    <a:lstStyle/>
                    <a:p>
                      <a:pPr algn="l" fontAlgn="ctr"/>
                      <a:r>
                        <a:rPr lang="en" sz="1800" u="none" strike="noStrike">
                          <a:effectLst/>
                        </a:rPr>
                        <a:t>Project IT C1</a:t>
                      </a:r>
                      <a:endParaRPr lang="en-GB" sz="1800" b="0" i="0" u="none" strike="noStrike">
                        <a:solidFill>
                          <a:srgbClr val="000000"/>
                        </a:solidFill>
                        <a:effectLst/>
                        <a:latin typeface="Aptos Narrow" panose="020B0004020202020204" pitchFamily="34" charset="0"/>
                      </a:endParaRPr>
                    </a:p>
                  </a:txBody>
                  <a:tcPr marL="15699" marR="15699" marT="15699" marB="0" anchor="ctr"/>
                </a:tc>
                <a:tc>
                  <a:txBody>
                    <a:bodyPr/>
                    <a:lstStyle/>
                    <a:p>
                      <a:pPr algn="l" fontAlgn="ctr"/>
                      <a:r>
                        <a:rPr lang="en" sz="1800" u="none" strike="noStrike">
                          <a:effectLst/>
                        </a:rPr>
                        <a:t>Compliance C1</a:t>
                      </a:r>
                      <a:endParaRPr lang="en-GB" sz="1800" b="0" i="0" u="none" strike="noStrike">
                        <a:solidFill>
                          <a:srgbClr val="000000"/>
                        </a:solidFill>
                        <a:effectLst/>
                        <a:latin typeface="Aptos Narrow" panose="020B0004020202020204" pitchFamily="34" charset="0"/>
                      </a:endParaRPr>
                    </a:p>
                  </a:txBody>
                  <a:tcPr marL="15699" marR="15699" marT="15699" marB="0" anchor="ctr"/>
                </a:tc>
                <a:tc>
                  <a:txBody>
                    <a:bodyPr/>
                    <a:lstStyle/>
                    <a:p>
                      <a:pPr algn="l" fontAlgn="ctr"/>
                      <a:r>
                        <a:rPr lang="en" sz="1800" u="none" strike="noStrike" dirty="0">
                          <a:effectLst/>
                        </a:rPr>
                        <a:t>Supplies C1</a:t>
                      </a:r>
                      <a:endParaRPr lang="en-GB" sz="1800" b="0" i="0" u="none" strike="noStrike" dirty="0">
                        <a:solidFill>
                          <a:srgbClr val="000000"/>
                        </a:solidFill>
                        <a:effectLst/>
                        <a:latin typeface="Aptos Narrow" panose="020B0004020202020204" pitchFamily="34" charset="0"/>
                      </a:endParaRPr>
                    </a:p>
                  </a:txBody>
                  <a:tcPr marL="15699" marR="15699" marT="15699" marB="0" anchor="ctr"/>
                </a:tc>
                <a:extLst>
                  <a:ext uri="{0D108BD9-81ED-4DB2-BD59-A6C34878D82A}">
                    <a16:rowId xmlns:a16="http://schemas.microsoft.com/office/drawing/2014/main" val="3519387440"/>
                  </a:ext>
                </a:extLst>
              </a:tr>
            </a:tbl>
          </a:graphicData>
        </a:graphic>
      </p:graphicFrame>
      <p:sp>
        <p:nvSpPr>
          <p:cNvPr id="6" name="TextBox 5">
            <a:extLst>
              <a:ext uri="{FF2B5EF4-FFF2-40B4-BE49-F238E27FC236}">
                <a16:creationId xmlns:a16="http://schemas.microsoft.com/office/drawing/2014/main" id="{1052AB78-E4B4-832A-4C3C-291FAAB5E9EE}"/>
              </a:ext>
            </a:extLst>
          </p:cNvPr>
          <p:cNvSpPr txBox="1"/>
          <p:nvPr/>
        </p:nvSpPr>
        <p:spPr>
          <a:xfrm>
            <a:off x="8255358" y="6266333"/>
            <a:ext cx="4430333" cy="246221"/>
          </a:xfrm>
          <a:prstGeom prst="rect">
            <a:avLst/>
          </a:prstGeom>
          <a:noFill/>
        </p:spPr>
        <p:txBody>
          <a:bodyPr wrap="square" rtlCol="0">
            <a:spAutoFit/>
          </a:bodyPr>
          <a:lstStyle/>
          <a:p>
            <a:r>
              <a:rPr lang="en-GB" sz="1000" dirty="0"/>
              <a:t>Image: author adapted with TVP structure information</a:t>
            </a:r>
          </a:p>
        </p:txBody>
      </p:sp>
    </p:spTree>
    <p:extLst>
      <p:ext uri="{BB962C8B-B14F-4D97-AF65-F5344CB8AC3E}">
        <p14:creationId xmlns:p14="http://schemas.microsoft.com/office/powerpoint/2010/main" val="35712479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64426F2-3A46-882F-2414-C40057C9096B}"/>
              </a:ext>
            </a:extLst>
          </p:cNvPr>
          <p:cNvSpPr>
            <a:spLocks noGrp="1"/>
          </p:cNvSpPr>
          <p:nvPr>
            <p:ph type="sldNum" sz="quarter" idx="12"/>
          </p:nvPr>
        </p:nvSpPr>
        <p:spPr/>
        <p:txBody>
          <a:bodyPr/>
          <a:lstStyle/>
          <a:p>
            <a:pPr rtl="0"/>
            <a:fld id="{DBA1B0FB-D917-4C8C-928F-313BD683BF39}" type="slidenum">
              <a:rPr lang="en-GB" smtClean="0"/>
              <a:t>14</a:t>
            </a:fld>
            <a:endParaRPr lang="en-GB"/>
          </a:p>
        </p:txBody>
      </p:sp>
      <p:pic>
        <p:nvPicPr>
          <p:cNvPr id="7" name="Picture 6">
            <a:extLst>
              <a:ext uri="{FF2B5EF4-FFF2-40B4-BE49-F238E27FC236}">
                <a16:creationId xmlns:a16="http://schemas.microsoft.com/office/drawing/2014/main" id="{8797301A-22B2-95AE-814F-B18A046E287A}"/>
              </a:ext>
            </a:extLst>
          </p:cNvPr>
          <p:cNvPicPr>
            <a:picLocks noChangeAspect="1"/>
          </p:cNvPicPr>
          <p:nvPr/>
        </p:nvPicPr>
        <p:blipFill>
          <a:blip r:embed="rId3"/>
          <a:stretch>
            <a:fillRect/>
          </a:stretch>
        </p:blipFill>
        <p:spPr>
          <a:xfrm>
            <a:off x="2561095" y="1611984"/>
            <a:ext cx="7277883" cy="3634031"/>
          </a:xfrm>
          <a:prstGeom prst="rect">
            <a:avLst/>
          </a:prstGeom>
        </p:spPr>
      </p:pic>
      <p:sp>
        <p:nvSpPr>
          <p:cNvPr id="8" name="TextBox 7">
            <a:extLst>
              <a:ext uri="{FF2B5EF4-FFF2-40B4-BE49-F238E27FC236}">
                <a16:creationId xmlns:a16="http://schemas.microsoft.com/office/drawing/2014/main" id="{FDF0B01D-E186-A8DB-7D23-4E69983201D0}"/>
              </a:ext>
            </a:extLst>
          </p:cNvPr>
          <p:cNvSpPr txBox="1"/>
          <p:nvPr/>
        </p:nvSpPr>
        <p:spPr>
          <a:xfrm>
            <a:off x="2561095" y="612054"/>
            <a:ext cx="5747657" cy="461665"/>
          </a:xfrm>
          <a:prstGeom prst="rect">
            <a:avLst/>
          </a:prstGeom>
          <a:noFill/>
        </p:spPr>
        <p:txBody>
          <a:bodyPr wrap="square" rtlCol="0">
            <a:spAutoFit/>
          </a:bodyPr>
          <a:lstStyle/>
          <a:p>
            <a:r>
              <a:rPr lang="en-GB" sz="2400" dirty="0"/>
              <a:t>Spotify Matrix system</a:t>
            </a:r>
          </a:p>
        </p:txBody>
      </p:sp>
      <p:sp>
        <p:nvSpPr>
          <p:cNvPr id="5" name="TextBox 4">
            <a:extLst>
              <a:ext uri="{FF2B5EF4-FFF2-40B4-BE49-F238E27FC236}">
                <a16:creationId xmlns:a16="http://schemas.microsoft.com/office/drawing/2014/main" id="{81EB923C-FE44-AD79-A9D6-733407795303}"/>
              </a:ext>
            </a:extLst>
          </p:cNvPr>
          <p:cNvSpPr txBox="1"/>
          <p:nvPr/>
        </p:nvSpPr>
        <p:spPr>
          <a:xfrm>
            <a:off x="8165139" y="5911402"/>
            <a:ext cx="3567447" cy="246221"/>
          </a:xfrm>
          <a:prstGeom prst="rect">
            <a:avLst/>
          </a:prstGeom>
          <a:noFill/>
        </p:spPr>
        <p:txBody>
          <a:bodyPr wrap="square" rtlCol="0">
            <a:spAutoFit/>
          </a:bodyPr>
          <a:lstStyle/>
          <a:p>
            <a:r>
              <a:rPr lang="en-GB" sz="1000" dirty="0"/>
              <a:t>Image: product led Aliance.com</a:t>
            </a:r>
          </a:p>
        </p:txBody>
      </p:sp>
    </p:spTree>
    <p:extLst>
      <p:ext uri="{BB962C8B-B14F-4D97-AF65-F5344CB8AC3E}">
        <p14:creationId xmlns:p14="http://schemas.microsoft.com/office/powerpoint/2010/main" val="37879346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3FB2BFA6-D1D2-D9BD-D8F7-3B283C1DE068}"/>
              </a:ext>
            </a:extLst>
          </p:cNvPr>
          <p:cNvSpPr>
            <a:spLocks noGrp="1"/>
          </p:cNvSpPr>
          <p:nvPr>
            <p:ph type="title"/>
          </p:nvPr>
        </p:nvSpPr>
        <p:spPr>
          <a:xfrm>
            <a:off x="892610" y="589469"/>
            <a:ext cx="9187498" cy="1078558"/>
          </a:xfrm>
        </p:spPr>
        <p:txBody>
          <a:bodyPr/>
          <a:lstStyle/>
          <a:p>
            <a:r>
              <a:rPr lang="en-US" dirty="0"/>
              <a:t>The Change Process</a:t>
            </a:r>
          </a:p>
        </p:txBody>
      </p:sp>
      <p:sp>
        <p:nvSpPr>
          <p:cNvPr id="13" name="Slide Number Placeholder 5">
            <a:extLst>
              <a:ext uri="{FF2B5EF4-FFF2-40B4-BE49-F238E27FC236}">
                <a16:creationId xmlns:a16="http://schemas.microsoft.com/office/drawing/2014/main" id="{8F1781C8-F749-0878-D103-E7FFFA3D6D06}"/>
              </a:ext>
            </a:extLst>
          </p:cNvPr>
          <p:cNvSpPr>
            <a:spLocks noGrp="1"/>
          </p:cNvSpPr>
          <p:nvPr>
            <p:ph type="sldNum" sz="quarter" idx="12"/>
          </p:nvPr>
        </p:nvSpPr>
        <p:spPr>
          <a:xfrm>
            <a:off x="9948863" y="6507212"/>
            <a:ext cx="1692274" cy="153888"/>
          </a:xfrm>
        </p:spPr>
        <p:txBody>
          <a:bodyPr/>
          <a:lstStyle/>
          <a:p>
            <a:pPr rtl="0">
              <a:spcAft>
                <a:spcPts val="600"/>
              </a:spcAft>
            </a:pPr>
            <a:fld id="{DBA1B0FB-D917-4C8C-928F-313BD683BF39}" type="slidenum">
              <a:rPr lang="en-GB" smtClean="0"/>
              <a:pPr rtl="0">
                <a:spcAft>
                  <a:spcPts val="600"/>
                </a:spcAft>
              </a:pPr>
              <a:t>15</a:t>
            </a:fld>
            <a:endParaRPr lang="en-GB"/>
          </a:p>
        </p:txBody>
      </p:sp>
      <p:graphicFrame>
        <p:nvGraphicFramePr>
          <p:cNvPr id="2" name="Table 1">
            <a:extLst>
              <a:ext uri="{FF2B5EF4-FFF2-40B4-BE49-F238E27FC236}">
                <a16:creationId xmlns:a16="http://schemas.microsoft.com/office/drawing/2014/main" id="{FA71328B-54CD-D7DF-F5EC-3C3198E3277D}"/>
              </a:ext>
            </a:extLst>
          </p:cNvPr>
          <p:cNvGraphicFramePr>
            <a:graphicFrameLocks noGrp="1"/>
          </p:cNvGraphicFramePr>
          <p:nvPr>
            <p:extLst>
              <p:ext uri="{D42A27DB-BD31-4B8C-83A1-F6EECF244321}">
                <p14:modId xmlns:p14="http://schemas.microsoft.com/office/powerpoint/2010/main" val="1728765217"/>
              </p:ext>
            </p:extLst>
          </p:nvPr>
        </p:nvGraphicFramePr>
        <p:xfrm>
          <a:off x="892610" y="2302166"/>
          <a:ext cx="10406779" cy="2674560"/>
        </p:xfrm>
        <a:graphic>
          <a:graphicData uri="http://schemas.openxmlformats.org/drawingml/2006/table">
            <a:tbl>
              <a:tblPr firstRow="1" firstCol="1" bandRow="1">
                <a:solidFill>
                  <a:srgbClr val="F2F2F2">
                    <a:alpha val="45098"/>
                  </a:srgbClr>
                </a:solidFill>
                <a:tableStyleId>{5C22544A-7EE6-4342-B048-85BDC9FD1C3A}</a:tableStyleId>
              </a:tblPr>
              <a:tblGrid>
                <a:gridCol w="3010535">
                  <a:extLst>
                    <a:ext uri="{9D8B030D-6E8A-4147-A177-3AD203B41FA5}">
                      <a16:colId xmlns:a16="http://schemas.microsoft.com/office/drawing/2014/main" val="3683008220"/>
                    </a:ext>
                  </a:extLst>
                </a:gridCol>
                <a:gridCol w="3949146">
                  <a:extLst>
                    <a:ext uri="{9D8B030D-6E8A-4147-A177-3AD203B41FA5}">
                      <a16:colId xmlns:a16="http://schemas.microsoft.com/office/drawing/2014/main" val="1224167753"/>
                    </a:ext>
                  </a:extLst>
                </a:gridCol>
                <a:gridCol w="3447098">
                  <a:extLst>
                    <a:ext uri="{9D8B030D-6E8A-4147-A177-3AD203B41FA5}">
                      <a16:colId xmlns:a16="http://schemas.microsoft.com/office/drawing/2014/main" val="1383785425"/>
                    </a:ext>
                  </a:extLst>
                </a:gridCol>
              </a:tblGrid>
              <a:tr h="948214">
                <a:tc>
                  <a:txBody>
                    <a:bodyPr/>
                    <a:lstStyle/>
                    <a:p>
                      <a:pPr>
                        <a:lnSpc>
                          <a:spcPct val="107000"/>
                        </a:lnSpc>
                        <a:spcAft>
                          <a:spcPts val="800"/>
                        </a:spcAft>
                        <a:buNone/>
                      </a:pPr>
                      <a:r>
                        <a:rPr lang="en-GB" sz="3900" b="0" cap="none" spc="0">
                          <a:solidFill>
                            <a:schemeClr val="bg1"/>
                          </a:solidFill>
                          <a:effectLst/>
                        </a:rPr>
                        <a:t> </a:t>
                      </a:r>
                      <a:endParaRPr lang="en-GB" sz="3900" b="0" cap="none" spc="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188595" marR="188595" marT="251460" marB="0" anchor="ctr">
                    <a:lnL w="12700" cmpd="sng">
                      <a:noFill/>
                    </a:lnL>
                    <a:lnR w="12700" cmpd="sng">
                      <a:noFill/>
                    </a:lnR>
                    <a:lnT w="19050" cap="flat" cmpd="sng" algn="ctr">
                      <a:noFill/>
                      <a:prstDash val="solid"/>
                    </a:lnT>
                    <a:lnB w="38100" cmpd="sng">
                      <a:noFill/>
                    </a:lnB>
                    <a:solidFill>
                      <a:schemeClr val="tx1"/>
                    </a:solidFill>
                  </a:tcPr>
                </a:tc>
                <a:tc>
                  <a:txBody>
                    <a:bodyPr/>
                    <a:lstStyle/>
                    <a:p>
                      <a:pPr>
                        <a:lnSpc>
                          <a:spcPct val="107000"/>
                        </a:lnSpc>
                        <a:spcAft>
                          <a:spcPts val="800"/>
                        </a:spcAft>
                        <a:buNone/>
                      </a:pPr>
                      <a:r>
                        <a:rPr lang="en-GB" sz="3900" b="0" cap="none" spc="0" dirty="0">
                          <a:solidFill>
                            <a:schemeClr val="bg1"/>
                          </a:solidFill>
                          <a:effectLst/>
                        </a:rPr>
                        <a:t>Transformation</a:t>
                      </a:r>
                      <a:endParaRPr lang="en-GB" sz="3900" b="0" cap="none" spc="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188595" marR="188595" marT="251460" marB="0" anchor="ctr">
                    <a:lnL w="12700" cmpd="sng">
                      <a:noFill/>
                    </a:lnL>
                    <a:lnR w="12700" cmpd="sng">
                      <a:noFill/>
                    </a:lnR>
                    <a:lnT w="19050" cap="flat" cmpd="sng" algn="ctr">
                      <a:noFill/>
                      <a:prstDash val="solid"/>
                    </a:lnT>
                    <a:lnB w="38100" cmpd="sng">
                      <a:noFill/>
                    </a:lnB>
                    <a:solidFill>
                      <a:schemeClr val="tx1"/>
                    </a:solidFill>
                  </a:tcPr>
                </a:tc>
                <a:tc>
                  <a:txBody>
                    <a:bodyPr/>
                    <a:lstStyle/>
                    <a:p>
                      <a:pPr>
                        <a:lnSpc>
                          <a:spcPct val="107000"/>
                        </a:lnSpc>
                        <a:spcAft>
                          <a:spcPts val="800"/>
                        </a:spcAft>
                        <a:buNone/>
                      </a:pPr>
                      <a:r>
                        <a:rPr lang="en-GB" sz="3900" b="0" cap="none" spc="0">
                          <a:solidFill>
                            <a:schemeClr val="bg1"/>
                          </a:solidFill>
                          <a:effectLst/>
                        </a:rPr>
                        <a:t>Realignment</a:t>
                      </a:r>
                      <a:endParaRPr lang="en-GB" sz="3900" b="0" cap="none" spc="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188595" marR="188595" marT="251460" marB="0" anchor="ctr">
                    <a:lnL w="12700" cmpd="sng">
                      <a:noFill/>
                    </a:lnL>
                    <a:lnR w="12700" cmpd="sng">
                      <a:noFill/>
                    </a:lnR>
                    <a:lnT w="19050" cap="flat" cmpd="sng" algn="ctr">
                      <a:noFill/>
                      <a:prstDash val="solid"/>
                    </a:lnT>
                    <a:lnB w="38100" cmpd="sng">
                      <a:noFill/>
                    </a:lnB>
                    <a:solidFill>
                      <a:schemeClr val="tx1"/>
                    </a:solidFill>
                  </a:tcPr>
                </a:tc>
                <a:extLst>
                  <a:ext uri="{0D108BD9-81ED-4DB2-BD59-A6C34878D82A}">
                    <a16:rowId xmlns:a16="http://schemas.microsoft.com/office/drawing/2014/main" val="2774158330"/>
                  </a:ext>
                </a:extLst>
              </a:tr>
              <a:tr h="863173">
                <a:tc>
                  <a:txBody>
                    <a:bodyPr/>
                    <a:lstStyle/>
                    <a:p>
                      <a:pPr>
                        <a:lnSpc>
                          <a:spcPct val="107000"/>
                        </a:lnSpc>
                        <a:spcAft>
                          <a:spcPts val="800"/>
                        </a:spcAft>
                        <a:buNone/>
                      </a:pPr>
                      <a:r>
                        <a:rPr lang="en-GB" sz="3300" b="1" cap="none" spc="0">
                          <a:solidFill>
                            <a:schemeClr val="tx1"/>
                          </a:solidFill>
                          <a:effectLst/>
                        </a:rPr>
                        <a:t>Incremental</a:t>
                      </a:r>
                      <a:endParaRPr lang="en-GB" sz="33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188595" marR="188595" marT="251460" marB="0">
                    <a:lnL w="12700" cmpd="sng">
                      <a:noFill/>
                      <a:prstDash val="solid"/>
                    </a:lnL>
                    <a:lnR w="12700" cmpd="sng">
                      <a:noFill/>
                      <a:prstDash val="solid"/>
                    </a:lnR>
                    <a:lnT w="38100" cmpd="sng">
                      <a:noFill/>
                    </a:lnT>
                    <a:lnB w="12700" cap="flat" cmpd="sng" algn="ctr">
                      <a:solidFill>
                        <a:schemeClr val="bg1">
                          <a:lumMod val="75000"/>
                        </a:schemeClr>
                      </a:solidFill>
                      <a:prstDash val="solid"/>
                    </a:lnB>
                    <a:solidFill>
                      <a:srgbClr val="F2F2F2">
                        <a:alpha val="45098"/>
                      </a:srgbClr>
                    </a:solidFill>
                  </a:tcPr>
                </a:tc>
                <a:tc>
                  <a:txBody>
                    <a:bodyPr/>
                    <a:lstStyle/>
                    <a:p>
                      <a:pPr>
                        <a:lnSpc>
                          <a:spcPct val="107000"/>
                        </a:lnSpc>
                        <a:spcAft>
                          <a:spcPts val="800"/>
                        </a:spcAft>
                        <a:buNone/>
                      </a:pPr>
                      <a:r>
                        <a:rPr lang="en-GB" sz="3300" cap="none" spc="0" dirty="0">
                          <a:solidFill>
                            <a:schemeClr val="tx1"/>
                          </a:solidFill>
                          <a:effectLst/>
                          <a:highlight>
                            <a:srgbClr val="FF0000"/>
                          </a:highlight>
                        </a:rPr>
                        <a:t>Evolution</a:t>
                      </a:r>
                      <a:endParaRPr lang="en-GB" sz="3300" cap="none" spc="0" dirty="0">
                        <a:solidFill>
                          <a:schemeClr val="tx1"/>
                        </a:solidFill>
                        <a:effectLst/>
                        <a:highlight>
                          <a:srgbClr val="FF0000"/>
                        </a:highlight>
                        <a:latin typeface="Calibri" panose="020F0502020204030204" pitchFamily="34" charset="0"/>
                        <a:ea typeface="Calibri" panose="020F0502020204030204" pitchFamily="34" charset="0"/>
                        <a:cs typeface="Times New Roman" panose="02020603050405020304" pitchFamily="18" charset="0"/>
                      </a:endParaRPr>
                    </a:p>
                  </a:txBody>
                  <a:tcPr marL="188595" marR="188595" marT="251460" marB="0">
                    <a:lnL w="12700" cmpd="sng">
                      <a:noFill/>
                      <a:prstDash val="solid"/>
                    </a:lnL>
                    <a:lnR w="12700" cmpd="sng">
                      <a:noFill/>
                      <a:prstDash val="solid"/>
                    </a:lnR>
                    <a:lnT w="38100" cmpd="sng">
                      <a:noFill/>
                    </a:lnT>
                    <a:lnB w="12700" cap="flat" cmpd="sng" algn="ctr">
                      <a:solidFill>
                        <a:schemeClr val="bg1">
                          <a:lumMod val="75000"/>
                        </a:schemeClr>
                      </a:solidFill>
                      <a:prstDash val="solid"/>
                    </a:lnB>
                    <a:solidFill>
                      <a:schemeClr val="accent1">
                        <a:lumMod val="75000"/>
                      </a:schemeClr>
                    </a:solidFill>
                  </a:tcPr>
                </a:tc>
                <a:tc>
                  <a:txBody>
                    <a:bodyPr/>
                    <a:lstStyle/>
                    <a:p>
                      <a:pPr>
                        <a:lnSpc>
                          <a:spcPct val="107000"/>
                        </a:lnSpc>
                        <a:spcAft>
                          <a:spcPts val="800"/>
                        </a:spcAft>
                        <a:buNone/>
                      </a:pPr>
                      <a:r>
                        <a:rPr lang="en-GB" sz="3300" cap="none" spc="0" dirty="0">
                          <a:solidFill>
                            <a:schemeClr val="tx1"/>
                          </a:solidFill>
                          <a:effectLst/>
                        </a:rPr>
                        <a:t>Adaption</a:t>
                      </a:r>
                      <a:endParaRPr lang="en-GB" sz="3300" cap="none" spc="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188595" marR="188595" marT="251460" marB="0">
                    <a:lnL w="12700" cmpd="sng">
                      <a:noFill/>
                      <a:prstDash val="solid"/>
                    </a:lnL>
                    <a:lnR w="12700" cmpd="sng">
                      <a:noFill/>
                      <a:prstDash val="solid"/>
                    </a:lnR>
                    <a:lnT w="38100" cmpd="sng">
                      <a:noFill/>
                    </a:lnT>
                    <a:lnB w="12700" cap="flat" cmpd="sng" algn="ctr">
                      <a:solidFill>
                        <a:schemeClr val="bg1">
                          <a:lumMod val="75000"/>
                        </a:schemeClr>
                      </a:solidFill>
                      <a:prstDash val="solid"/>
                    </a:lnB>
                    <a:solidFill>
                      <a:schemeClr val="accent1">
                        <a:lumMod val="75000"/>
                      </a:schemeClr>
                    </a:solidFill>
                  </a:tcPr>
                </a:tc>
                <a:extLst>
                  <a:ext uri="{0D108BD9-81ED-4DB2-BD59-A6C34878D82A}">
                    <a16:rowId xmlns:a16="http://schemas.microsoft.com/office/drawing/2014/main" val="3307374443"/>
                  </a:ext>
                </a:extLst>
              </a:tr>
              <a:tr h="863173">
                <a:tc>
                  <a:txBody>
                    <a:bodyPr/>
                    <a:lstStyle/>
                    <a:p>
                      <a:pPr>
                        <a:lnSpc>
                          <a:spcPct val="107000"/>
                        </a:lnSpc>
                        <a:spcAft>
                          <a:spcPts val="800"/>
                        </a:spcAft>
                        <a:buNone/>
                      </a:pPr>
                      <a:r>
                        <a:rPr lang="en-GB" sz="3300" b="1" cap="none" spc="0">
                          <a:solidFill>
                            <a:schemeClr val="tx1"/>
                          </a:solidFill>
                          <a:effectLst/>
                        </a:rPr>
                        <a:t>Rapid</a:t>
                      </a:r>
                      <a:endParaRPr lang="en-GB" sz="33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188595" marR="188595" marT="251460" marB="0">
                    <a:lnL w="12700" cmpd="sng">
                      <a:noFill/>
                      <a:prstDash val="solid"/>
                    </a:lnL>
                    <a:lnR w="12700" cmpd="sng">
                      <a:noFill/>
                      <a:prstDash val="solid"/>
                    </a:lnR>
                    <a:lnT w="12700" cap="flat" cmpd="sng" algn="ctr">
                      <a:solidFill>
                        <a:schemeClr val="bg1">
                          <a:lumMod val="75000"/>
                        </a:schemeClr>
                      </a:solidFill>
                      <a:prstDash val="solid"/>
                    </a:lnT>
                    <a:lnB w="12700" cmpd="sng">
                      <a:noFill/>
                      <a:prstDash val="solid"/>
                    </a:lnB>
                    <a:solidFill>
                      <a:srgbClr val="BFBFBF">
                        <a:alpha val="34902"/>
                      </a:srgbClr>
                    </a:solidFill>
                  </a:tcPr>
                </a:tc>
                <a:tc>
                  <a:txBody>
                    <a:bodyPr/>
                    <a:lstStyle/>
                    <a:p>
                      <a:pPr>
                        <a:lnSpc>
                          <a:spcPct val="107000"/>
                        </a:lnSpc>
                        <a:spcAft>
                          <a:spcPts val="800"/>
                        </a:spcAft>
                        <a:buNone/>
                      </a:pPr>
                      <a:r>
                        <a:rPr lang="en-GB" sz="3300" cap="none" spc="0">
                          <a:solidFill>
                            <a:schemeClr val="tx1"/>
                          </a:solidFill>
                          <a:effectLst/>
                        </a:rPr>
                        <a:t>Revolution</a:t>
                      </a:r>
                      <a:endParaRPr lang="en-GB" sz="3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188595" marR="188595" marT="251460" marB="0">
                    <a:lnL w="12700" cmpd="sng">
                      <a:noFill/>
                      <a:prstDash val="solid"/>
                    </a:lnL>
                    <a:lnR w="12700" cmpd="sng">
                      <a:noFill/>
                      <a:prstDash val="solid"/>
                    </a:lnR>
                    <a:lnT w="12700" cap="flat" cmpd="sng" algn="ctr">
                      <a:solidFill>
                        <a:schemeClr val="bg1">
                          <a:lumMod val="75000"/>
                        </a:schemeClr>
                      </a:solidFill>
                      <a:prstDash val="solid"/>
                    </a:lnT>
                    <a:lnB w="12700" cmpd="sng">
                      <a:noFill/>
                      <a:prstDash val="solid"/>
                    </a:lnB>
                    <a:solidFill>
                      <a:schemeClr val="accent1">
                        <a:lumMod val="75000"/>
                      </a:schemeClr>
                    </a:solidFill>
                  </a:tcPr>
                </a:tc>
                <a:tc>
                  <a:txBody>
                    <a:bodyPr/>
                    <a:lstStyle/>
                    <a:p>
                      <a:pPr>
                        <a:lnSpc>
                          <a:spcPct val="107000"/>
                        </a:lnSpc>
                        <a:spcAft>
                          <a:spcPts val="800"/>
                        </a:spcAft>
                        <a:buNone/>
                      </a:pPr>
                      <a:r>
                        <a:rPr lang="en-GB" sz="3300" cap="none" spc="0" dirty="0">
                          <a:solidFill>
                            <a:schemeClr val="tx1"/>
                          </a:solidFill>
                          <a:effectLst/>
                        </a:rPr>
                        <a:t>Reconstruction</a:t>
                      </a:r>
                      <a:endParaRPr lang="en-GB" sz="3300" cap="none" spc="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188595" marR="188595" marT="251460" marB="0">
                    <a:lnL w="12700" cmpd="sng">
                      <a:noFill/>
                      <a:prstDash val="solid"/>
                    </a:lnL>
                    <a:lnR w="12700" cmpd="sng">
                      <a:noFill/>
                      <a:prstDash val="solid"/>
                    </a:lnR>
                    <a:lnT w="12700" cap="flat" cmpd="sng" algn="ctr">
                      <a:solidFill>
                        <a:schemeClr val="bg1">
                          <a:lumMod val="75000"/>
                        </a:schemeClr>
                      </a:solidFill>
                      <a:prstDash val="solid"/>
                    </a:lnT>
                    <a:lnB w="12700" cmpd="sng">
                      <a:noFill/>
                      <a:prstDash val="solid"/>
                    </a:lnB>
                    <a:solidFill>
                      <a:schemeClr val="accent1">
                        <a:lumMod val="75000"/>
                      </a:schemeClr>
                    </a:solidFill>
                  </a:tcPr>
                </a:tc>
                <a:extLst>
                  <a:ext uri="{0D108BD9-81ED-4DB2-BD59-A6C34878D82A}">
                    <a16:rowId xmlns:a16="http://schemas.microsoft.com/office/drawing/2014/main" val="129028745"/>
                  </a:ext>
                </a:extLst>
              </a:tr>
            </a:tbl>
          </a:graphicData>
        </a:graphic>
      </p:graphicFrame>
      <p:sp>
        <p:nvSpPr>
          <p:cNvPr id="3" name="TextBox 2">
            <a:extLst>
              <a:ext uri="{FF2B5EF4-FFF2-40B4-BE49-F238E27FC236}">
                <a16:creationId xmlns:a16="http://schemas.microsoft.com/office/drawing/2014/main" id="{F6203CBF-D1AC-8BEC-2020-0280FE08632F}"/>
              </a:ext>
            </a:extLst>
          </p:cNvPr>
          <p:cNvSpPr txBox="1"/>
          <p:nvPr/>
        </p:nvSpPr>
        <p:spPr>
          <a:xfrm>
            <a:off x="8744755" y="5947523"/>
            <a:ext cx="3044031" cy="400110"/>
          </a:xfrm>
          <a:prstGeom prst="rect">
            <a:avLst/>
          </a:prstGeom>
          <a:noFill/>
        </p:spPr>
        <p:txBody>
          <a:bodyPr wrap="square" rtlCol="0">
            <a:spAutoFit/>
          </a:bodyPr>
          <a:lstStyle/>
          <a:p>
            <a:r>
              <a:rPr lang="en-GB" sz="1000" dirty="0"/>
              <a:t>Image: author adapted from Whittington (2020) Exploring strategy</a:t>
            </a:r>
          </a:p>
        </p:txBody>
      </p:sp>
    </p:spTree>
    <p:extLst>
      <p:ext uri="{BB962C8B-B14F-4D97-AF65-F5344CB8AC3E}">
        <p14:creationId xmlns:p14="http://schemas.microsoft.com/office/powerpoint/2010/main" val="5966309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70DA075-558F-4AA4-0020-346711D6149C}"/>
              </a:ext>
            </a:extLst>
          </p:cNvPr>
          <p:cNvSpPr>
            <a:spLocks noGrp="1"/>
          </p:cNvSpPr>
          <p:nvPr>
            <p:ph type="sldNum" sz="quarter" idx="12"/>
          </p:nvPr>
        </p:nvSpPr>
        <p:spPr/>
        <p:txBody>
          <a:bodyPr/>
          <a:lstStyle/>
          <a:p>
            <a:pPr rtl="0"/>
            <a:fld id="{DBA1B0FB-D917-4C8C-928F-313BD683BF39}" type="slidenum">
              <a:rPr lang="en-GB" smtClean="0"/>
              <a:t>16</a:t>
            </a:fld>
            <a:endParaRPr lang="en-GB"/>
          </a:p>
        </p:txBody>
      </p:sp>
      <p:pic>
        <p:nvPicPr>
          <p:cNvPr id="5" name="Picture 4" descr="A diagram of a business graph&#10;&#10;AI-generated content may be incorrect.">
            <a:extLst>
              <a:ext uri="{FF2B5EF4-FFF2-40B4-BE49-F238E27FC236}">
                <a16:creationId xmlns:a16="http://schemas.microsoft.com/office/drawing/2014/main" id="{C2E2059D-55E2-4E2C-5E57-384CDF2D1C72}"/>
              </a:ext>
            </a:extLst>
          </p:cNvPr>
          <p:cNvPicPr>
            <a:picLocks noChangeAspect="1"/>
          </p:cNvPicPr>
          <p:nvPr/>
        </p:nvPicPr>
        <p:blipFill>
          <a:blip r:embed="rId3"/>
          <a:stretch>
            <a:fillRect/>
          </a:stretch>
        </p:blipFill>
        <p:spPr>
          <a:xfrm>
            <a:off x="2034081" y="947896"/>
            <a:ext cx="7859233" cy="2315278"/>
          </a:xfrm>
          <a:prstGeom prst="rect">
            <a:avLst/>
          </a:prstGeom>
        </p:spPr>
      </p:pic>
      <p:graphicFrame>
        <p:nvGraphicFramePr>
          <p:cNvPr id="6" name="Table 5">
            <a:extLst>
              <a:ext uri="{FF2B5EF4-FFF2-40B4-BE49-F238E27FC236}">
                <a16:creationId xmlns:a16="http://schemas.microsoft.com/office/drawing/2014/main" id="{FBF5743B-691D-1954-EB51-9C0E112E2B1B}"/>
              </a:ext>
            </a:extLst>
          </p:cNvPr>
          <p:cNvGraphicFramePr>
            <a:graphicFrameLocks noGrp="1"/>
          </p:cNvGraphicFramePr>
          <p:nvPr>
            <p:extLst>
              <p:ext uri="{D42A27DB-BD31-4B8C-83A1-F6EECF244321}">
                <p14:modId xmlns:p14="http://schemas.microsoft.com/office/powerpoint/2010/main" val="2410942089"/>
              </p:ext>
            </p:extLst>
          </p:nvPr>
        </p:nvGraphicFramePr>
        <p:xfrm>
          <a:off x="2140299" y="3927609"/>
          <a:ext cx="7646795" cy="2315278"/>
        </p:xfrm>
        <a:graphic>
          <a:graphicData uri="http://schemas.openxmlformats.org/drawingml/2006/table">
            <a:tbl>
              <a:tblPr firstRow="1" firstCol="1" bandRow="1">
                <a:tableStyleId>{5C22544A-7EE6-4342-B048-85BDC9FD1C3A}</a:tableStyleId>
              </a:tblPr>
              <a:tblGrid>
                <a:gridCol w="2548649">
                  <a:extLst>
                    <a:ext uri="{9D8B030D-6E8A-4147-A177-3AD203B41FA5}">
                      <a16:colId xmlns:a16="http://schemas.microsoft.com/office/drawing/2014/main" val="1962141945"/>
                    </a:ext>
                  </a:extLst>
                </a:gridCol>
                <a:gridCol w="2548649">
                  <a:extLst>
                    <a:ext uri="{9D8B030D-6E8A-4147-A177-3AD203B41FA5}">
                      <a16:colId xmlns:a16="http://schemas.microsoft.com/office/drawing/2014/main" val="1320357892"/>
                    </a:ext>
                  </a:extLst>
                </a:gridCol>
                <a:gridCol w="2549497">
                  <a:extLst>
                    <a:ext uri="{9D8B030D-6E8A-4147-A177-3AD203B41FA5}">
                      <a16:colId xmlns:a16="http://schemas.microsoft.com/office/drawing/2014/main" val="321967380"/>
                    </a:ext>
                  </a:extLst>
                </a:gridCol>
              </a:tblGrid>
              <a:tr h="150773">
                <a:tc>
                  <a:txBody>
                    <a:bodyPr/>
                    <a:lstStyle/>
                    <a:p>
                      <a:pPr>
                        <a:lnSpc>
                          <a:spcPct val="107000"/>
                        </a:lnSpc>
                        <a:spcAft>
                          <a:spcPts val="800"/>
                        </a:spcAft>
                        <a:buNone/>
                      </a:pPr>
                      <a:r>
                        <a:rPr lang="en-GB" sz="1100">
                          <a:effectLst/>
                        </a:rPr>
                        <a:t>Horizon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buNone/>
                      </a:pPr>
                      <a:r>
                        <a:rPr lang="en-GB" sz="1100">
                          <a:effectLst/>
                        </a:rPr>
                        <a:t>Description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buNone/>
                      </a:pPr>
                      <a:r>
                        <a:rPr lang="en-GB" sz="1100">
                          <a:effectLst/>
                        </a:rPr>
                        <a:t>Timeline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30913879"/>
                  </a:ext>
                </a:extLst>
              </a:tr>
              <a:tr h="508514">
                <a:tc>
                  <a:txBody>
                    <a:bodyPr/>
                    <a:lstStyle/>
                    <a:p>
                      <a:pPr>
                        <a:lnSpc>
                          <a:spcPct val="107000"/>
                        </a:lnSpc>
                        <a:spcAft>
                          <a:spcPts val="800"/>
                        </a:spcAft>
                        <a:buNone/>
                      </a:pPr>
                      <a:r>
                        <a:rPr lang="en-GB" sz="1100">
                          <a:effectLst/>
                        </a:rPr>
                        <a:t>Horizon 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buNone/>
                      </a:pPr>
                      <a:r>
                        <a:rPr lang="en-GB" sz="1100" dirty="0">
                          <a:effectLst/>
                        </a:rPr>
                        <a:t>Maintain &amp; ensure core present functions remain stable to engage future projects and adaptions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buNone/>
                      </a:pPr>
                      <a:r>
                        <a:rPr lang="en-GB" sz="1100">
                          <a:effectLst/>
                        </a:rPr>
                        <a:t>2025 - 2027</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86227579"/>
                  </a:ext>
                </a:extLst>
              </a:tr>
              <a:tr h="593956">
                <a:tc>
                  <a:txBody>
                    <a:bodyPr/>
                    <a:lstStyle/>
                    <a:p>
                      <a:pPr>
                        <a:lnSpc>
                          <a:spcPct val="107000"/>
                        </a:lnSpc>
                        <a:spcAft>
                          <a:spcPts val="800"/>
                        </a:spcAft>
                        <a:buNone/>
                      </a:pPr>
                      <a:r>
                        <a:rPr lang="en-GB" sz="1100">
                          <a:effectLst/>
                        </a:rPr>
                        <a:t>Horizon 2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buNone/>
                      </a:pPr>
                      <a:r>
                        <a:rPr lang="en-GB" sz="1100" dirty="0">
                          <a:effectLst/>
                        </a:rPr>
                        <a:t>Clear plans of how new technology will work with existing systems and launch effectively with the human workforce.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buNone/>
                      </a:pPr>
                      <a:r>
                        <a:rPr lang="en-GB" sz="1100">
                          <a:effectLst/>
                        </a:rPr>
                        <a:t>2027 - 2029</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79922801"/>
                  </a:ext>
                </a:extLst>
              </a:tr>
              <a:tr h="1021171">
                <a:tc>
                  <a:txBody>
                    <a:bodyPr/>
                    <a:lstStyle/>
                    <a:p>
                      <a:pPr>
                        <a:lnSpc>
                          <a:spcPct val="107000"/>
                        </a:lnSpc>
                        <a:spcAft>
                          <a:spcPts val="800"/>
                        </a:spcAft>
                        <a:buNone/>
                      </a:pPr>
                      <a:r>
                        <a:rPr lang="en-GB" sz="1100">
                          <a:effectLst/>
                        </a:rPr>
                        <a:t>Horizon 3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buNone/>
                      </a:pPr>
                      <a:r>
                        <a:rPr lang="en-GB" sz="1100">
                          <a:effectLst/>
                        </a:rPr>
                        <a:t>Identification of new models and systems that can be engaged and proactively planned for in advance, ensuring agility towards adaption through a structured approach and not a crisis response.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buNone/>
                      </a:pPr>
                      <a:r>
                        <a:rPr lang="en-GB" sz="1100" dirty="0">
                          <a:effectLst/>
                        </a:rPr>
                        <a:t>2029 - 2030</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565343376"/>
                  </a:ext>
                </a:extLst>
              </a:tr>
            </a:tbl>
          </a:graphicData>
        </a:graphic>
      </p:graphicFrame>
      <p:sp>
        <p:nvSpPr>
          <p:cNvPr id="7" name="TextBox 6">
            <a:extLst>
              <a:ext uri="{FF2B5EF4-FFF2-40B4-BE49-F238E27FC236}">
                <a16:creationId xmlns:a16="http://schemas.microsoft.com/office/drawing/2014/main" id="{4CB386E7-C587-7D93-FC64-5F8C90F7DF53}"/>
              </a:ext>
            </a:extLst>
          </p:cNvPr>
          <p:cNvSpPr txBox="1"/>
          <p:nvPr/>
        </p:nvSpPr>
        <p:spPr>
          <a:xfrm>
            <a:off x="7501093" y="3263174"/>
            <a:ext cx="2897747" cy="400110"/>
          </a:xfrm>
          <a:prstGeom prst="rect">
            <a:avLst/>
          </a:prstGeom>
          <a:noFill/>
        </p:spPr>
        <p:txBody>
          <a:bodyPr wrap="square" rtlCol="0">
            <a:spAutoFit/>
          </a:bodyPr>
          <a:lstStyle/>
          <a:p>
            <a:r>
              <a:rPr lang="en-GB" sz="1000" dirty="0"/>
              <a:t>Image: McKinsey's horizon strategy Research gate.com</a:t>
            </a:r>
          </a:p>
        </p:txBody>
      </p:sp>
      <p:sp>
        <p:nvSpPr>
          <p:cNvPr id="8" name="TextBox 7">
            <a:extLst>
              <a:ext uri="{FF2B5EF4-FFF2-40B4-BE49-F238E27FC236}">
                <a16:creationId xmlns:a16="http://schemas.microsoft.com/office/drawing/2014/main" id="{A05563D3-976C-7C0B-2874-B07FC7C67FD4}"/>
              </a:ext>
            </a:extLst>
          </p:cNvPr>
          <p:cNvSpPr txBox="1"/>
          <p:nvPr/>
        </p:nvSpPr>
        <p:spPr>
          <a:xfrm>
            <a:off x="2034081" y="128789"/>
            <a:ext cx="7469746" cy="523220"/>
          </a:xfrm>
          <a:prstGeom prst="rect">
            <a:avLst/>
          </a:prstGeom>
          <a:noFill/>
        </p:spPr>
        <p:txBody>
          <a:bodyPr wrap="square" rtlCol="0">
            <a:spAutoFit/>
          </a:bodyPr>
          <a:lstStyle/>
          <a:p>
            <a:r>
              <a:rPr lang="en-GB" sz="2800" dirty="0"/>
              <a:t>The strategy timeline</a:t>
            </a:r>
          </a:p>
        </p:txBody>
      </p:sp>
      <p:sp>
        <p:nvSpPr>
          <p:cNvPr id="9" name="TextBox 8">
            <a:extLst>
              <a:ext uri="{FF2B5EF4-FFF2-40B4-BE49-F238E27FC236}">
                <a16:creationId xmlns:a16="http://schemas.microsoft.com/office/drawing/2014/main" id="{9706AC52-96F6-F48E-3426-EF04D0959ACC}"/>
              </a:ext>
            </a:extLst>
          </p:cNvPr>
          <p:cNvSpPr txBox="1"/>
          <p:nvPr/>
        </p:nvSpPr>
        <p:spPr>
          <a:xfrm>
            <a:off x="7501093" y="6307157"/>
            <a:ext cx="2498501" cy="400110"/>
          </a:xfrm>
          <a:prstGeom prst="rect">
            <a:avLst/>
          </a:prstGeom>
          <a:noFill/>
        </p:spPr>
        <p:txBody>
          <a:bodyPr wrap="square" rtlCol="0">
            <a:spAutoFit/>
          </a:bodyPr>
          <a:lstStyle/>
          <a:p>
            <a:r>
              <a:rPr lang="en-GB" sz="1000" dirty="0"/>
              <a:t>Image: Authors data adapted from McKinsey timeline.</a:t>
            </a:r>
          </a:p>
        </p:txBody>
      </p:sp>
    </p:spTree>
    <p:extLst>
      <p:ext uri="{BB962C8B-B14F-4D97-AF65-F5344CB8AC3E}">
        <p14:creationId xmlns:p14="http://schemas.microsoft.com/office/powerpoint/2010/main" val="2534817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EF019C07-D1C4-3222-8B0C-F13F34930FFD}"/>
              </a:ext>
            </a:extLst>
          </p:cNvPr>
          <p:cNvSpPr>
            <a:spLocks noGrp="1"/>
          </p:cNvSpPr>
          <p:nvPr>
            <p:ph type="ftr" sz="quarter" idx="11"/>
          </p:nvPr>
        </p:nvSpPr>
        <p:spPr>
          <a:xfrm>
            <a:off x="283336" y="6353324"/>
            <a:ext cx="7523194" cy="153888"/>
          </a:xfrm>
        </p:spPr>
        <p:txBody>
          <a:bodyPr/>
          <a:lstStyle/>
          <a:p>
            <a:pPr rtl="0"/>
            <a:r>
              <a:rPr lang="en" dirty="0"/>
              <a:t>Gov.uk,2024  Police funding in England and Wales                                      		  TVP PCC finance report 2023- 26</a:t>
            </a:r>
          </a:p>
        </p:txBody>
      </p:sp>
      <p:sp>
        <p:nvSpPr>
          <p:cNvPr id="4" name="Slide Number Placeholder 3">
            <a:extLst>
              <a:ext uri="{FF2B5EF4-FFF2-40B4-BE49-F238E27FC236}">
                <a16:creationId xmlns:a16="http://schemas.microsoft.com/office/drawing/2014/main" id="{CF825F30-264C-0436-DD08-2069D16146A7}"/>
              </a:ext>
            </a:extLst>
          </p:cNvPr>
          <p:cNvSpPr>
            <a:spLocks noGrp="1"/>
          </p:cNvSpPr>
          <p:nvPr>
            <p:ph type="sldNum" sz="quarter" idx="12"/>
          </p:nvPr>
        </p:nvSpPr>
        <p:spPr/>
        <p:txBody>
          <a:bodyPr/>
          <a:lstStyle/>
          <a:p>
            <a:pPr rtl="0"/>
            <a:fld id="{DBA1B0FB-D917-4C8C-928F-313BD683BF39}" type="slidenum">
              <a:rPr lang="en-GB" smtClean="0"/>
              <a:t>17</a:t>
            </a:fld>
            <a:endParaRPr lang="en-GB"/>
          </a:p>
        </p:txBody>
      </p:sp>
      <p:pic>
        <p:nvPicPr>
          <p:cNvPr id="7" name="Picture 6">
            <a:extLst>
              <a:ext uri="{FF2B5EF4-FFF2-40B4-BE49-F238E27FC236}">
                <a16:creationId xmlns:a16="http://schemas.microsoft.com/office/drawing/2014/main" id="{F6DD8D05-3742-2BC5-BB48-4EFBB8122446}"/>
              </a:ext>
            </a:extLst>
          </p:cNvPr>
          <p:cNvPicPr>
            <a:picLocks noChangeAspect="1"/>
          </p:cNvPicPr>
          <p:nvPr/>
        </p:nvPicPr>
        <p:blipFill>
          <a:blip r:embed="rId3"/>
          <a:stretch>
            <a:fillRect/>
          </a:stretch>
        </p:blipFill>
        <p:spPr>
          <a:xfrm>
            <a:off x="466177" y="889849"/>
            <a:ext cx="5065309" cy="3488968"/>
          </a:xfrm>
          <a:prstGeom prst="rect">
            <a:avLst/>
          </a:prstGeom>
        </p:spPr>
      </p:pic>
      <p:pic>
        <p:nvPicPr>
          <p:cNvPr id="9" name="Picture 8">
            <a:extLst>
              <a:ext uri="{FF2B5EF4-FFF2-40B4-BE49-F238E27FC236}">
                <a16:creationId xmlns:a16="http://schemas.microsoft.com/office/drawing/2014/main" id="{33C2477D-F8F0-C790-E2A5-92675055BD01}"/>
              </a:ext>
            </a:extLst>
          </p:cNvPr>
          <p:cNvPicPr>
            <a:picLocks noChangeAspect="1"/>
          </p:cNvPicPr>
          <p:nvPr/>
        </p:nvPicPr>
        <p:blipFill>
          <a:blip r:embed="rId4"/>
          <a:stretch>
            <a:fillRect/>
          </a:stretch>
        </p:blipFill>
        <p:spPr>
          <a:xfrm>
            <a:off x="5879406" y="3685719"/>
            <a:ext cx="6048375" cy="2381250"/>
          </a:xfrm>
          <a:prstGeom prst="rect">
            <a:avLst/>
          </a:prstGeom>
        </p:spPr>
      </p:pic>
      <p:sp>
        <p:nvSpPr>
          <p:cNvPr id="10" name="TextBox 9">
            <a:extLst>
              <a:ext uri="{FF2B5EF4-FFF2-40B4-BE49-F238E27FC236}">
                <a16:creationId xmlns:a16="http://schemas.microsoft.com/office/drawing/2014/main" id="{67737EC4-D5F4-F37A-9D7C-BDE902671EED}"/>
              </a:ext>
            </a:extLst>
          </p:cNvPr>
          <p:cNvSpPr txBox="1"/>
          <p:nvPr/>
        </p:nvSpPr>
        <p:spPr>
          <a:xfrm>
            <a:off x="2215166" y="0"/>
            <a:ext cx="7733697" cy="646331"/>
          </a:xfrm>
          <a:prstGeom prst="rect">
            <a:avLst/>
          </a:prstGeom>
          <a:noFill/>
        </p:spPr>
        <p:txBody>
          <a:bodyPr wrap="square" rtlCol="0">
            <a:spAutoFit/>
          </a:bodyPr>
          <a:lstStyle/>
          <a:p>
            <a:r>
              <a:rPr lang="en-GB" dirty="0"/>
              <a:t>Finance Position for National police funding and Thames Valley Technology &amp; business change budgets.</a:t>
            </a:r>
          </a:p>
        </p:txBody>
      </p:sp>
    </p:spTree>
    <p:extLst>
      <p:ext uri="{BB962C8B-B14F-4D97-AF65-F5344CB8AC3E}">
        <p14:creationId xmlns:p14="http://schemas.microsoft.com/office/powerpoint/2010/main" val="41839876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9F540D9-E8D1-024C-ED52-32B30E708F93}"/>
              </a:ext>
            </a:extLst>
          </p:cNvPr>
          <p:cNvSpPr txBox="1"/>
          <p:nvPr/>
        </p:nvSpPr>
        <p:spPr>
          <a:xfrm>
            <a:off x="550862" y="549275"/>
            <a:ext cx="11091600" cy="1332000"/>
          </a:xfrm>
          <a:prstGeom prst="rect">
            <a:avLst/>
          </a:prstGeom>
        </p:spPr>
        <p:txBody>
          <a:bodyPr vert="horz" wrap="square" lIns="0" tIns="0" rIns="0" bIns="0" rtlCol="0" anchor="t" anchorCtr="0">
            <a:normAutofit/>
          </a:bodyPr>
          <a:lstStyle/>
          <a:p>
            <a:pPr>
              <a:spcBef>
                <a:spcPct val="0"/>
              </a:spcBef>
              <a:spcAft>
                <a:spcPts val="600"/>
              </a:spcAft>
            </a:pPr>
            <a:r>
              <a:rPr lang="en-US" sz="4800">
                <a:latin typeface="+mj-lt"/>
                <a:ea typeface="+mj-ea"/>
                <a:cs typeface="+mj-cs"/>
              </a:rPr>
              <a:t>Conclusion</a:t>
            </a:r>
          </a:p>
        </p:txBody>
      </p:sp>
      <p:pic>
        <p:nvPicPr>
          <p:cNvPr id="7" name="Picture 6" descr="A blue light shining on a planet&#10;&#10;AI-generated content may be incorrect.">
            <a:extLst>
              <a:ext uri="{FF2B5EF4-FFF2-40B4-BE49-F238E27FC236}">
                <a16:creationId xmlns:a16="http://schemas.microsoft.com/office/drawing/2014/main" id="{941573D7-65AA-DE62-46FD-2B5ECEA7C7D1}"/>
              </a:ext>
            </a:extLst>
          </p:cNvPr>
          <p:cNvPicPr>
            <a:picLocks noChangeAspect="1"/>
          </p:cNvPicPr>
          <p:nvPr/>
        </p:nvPicPr>
        <p:blipFill>
          <a:blip r:embed="rId3">
            <a:extLst>
              <a:ext uri="{837473B0-CC2E-450A-ABE3-18F120FF3D39}">
                <a1611:picAttrSrcUrl xmlns:a1611="http://schemas.microsoft.com/office/drawing/2016/11/main" r:id="rId4"/>
              </a:ext>
            </a:extLst>
          </a:blip>
          <a:srcRect t="24583" r="-2" b="5642"/>
          <a:stretch/>
        </p:blipFill>
        <p:spPr>
          <a:xfrm>
            <a:off x="550863" y="1881275"/>
            <a:ext cx="11090274" cy="4211549"/>
          </a:xfrm>
          <a:prstGeom prst="rect">
            <a:avLst/>
          </a:prstGeom>
          <a:noFill/>
        </p:spPr>
      </p:pic>
      <p:sp>
        <p:nvSpPr>
          <p:cNvPr id="4" name="Slide Number Placeholder 3">
            <a:extLst>
              <a:ext uri="{FF2B5EF4-FFF2-40B4-BE49-F238E27FC236}">
                <a16:creationId xmlns:a16="http://schemas.microsoft.com/office/drawing/2014/main" id="{06EBE18D-8A18-4E04-E4D1-FD7757FF6041}"/>
              </a:ext>
            </a:extLst>
          </p:cNvPr>
          <p:cNvSpPr>
            <a:spLocks noGrp="1"/>
          </p:cNvSpPr>
          <p:nvPr>
            <p:ph type="sldNum" sz="quarter" idx="12"/>
          </p:nvPr>
        </p:nvSpPr>
        <p:spPr>
          <a:xfrm>
            <a:off x="9948863" y="6507212"/>
            <a:ext cx="1692274" cy="153888"/>
          </a:xfrm>
        </p:spPr>
        <p:txBody>
          <a:bodyPr vert="horz" wrap="square" lIns="0" tIns="0" rIns="0" bIns="0" rtlCol="0" anchor="ctr">
            <a:normAutofit/>
          </a:bodyPr>
          <a:lstStyle/>
          <a:p>
            <a:pPr>
              <a:spcAft>
                <a:spcPts val="600"/>
              </a:spcAft>
            </a:pPr>
            <a:fld id="{DBA1B0FB-D917-4C8C-928F-313BD683BF39}" type="slidenum">
              <a:rPr lang="en-GB" smtClean="0"/>
              <a:pPr>
                <a:spcAft>
                  <a:spcPts val="600"/>
                </a:spcAft>
              </a:pPr>
              <a:t>18</a:t>
            </a:fld>
            <a:endParaRPr lang="en-GB"/>
          </a:p>
        </p:txBody>
      </p:sp>
      <p:sp>
        <p:nvSpPr>
          <p:cNvPr id="8" name="TextBox 7">
            <a:extLst>
              <a:ext uri="{FF2B5EF4-FFF2-40B4-BE49-F238E27FC236}">
                <a16:creationId xmlns:a16="http://schemas.microsoft.com/office/drawing/2014/main" id="{9D4219CA-5383-51EA-66BC-3C13CF2A515B}"/>
              </a:ext>
            </a:extLst>
          </p:cNvPr>
          <p:cNvSpPr txBox="1"/>
          <p:nvPr/>
        </p:nvSpPr>
        <p:spPr>
          <a:xfrm>
            <a:off x="9768625" y="6414879"/>
            <a:ext cx="2485623" cy="246221"/>
          </a:xfrm>
          <a:prstGeom prst="rect">
            <a:avLst/>
          </a:prstGeom>
          <a:noFill/>
        </p:spPr>
        <p:txBody>
          <a:bodyPr wrap="square" rtlCol="0">
            <a:spAutoFit/>
          </a:bodyPr>
          <a:lstStyle/>
          <a:p>
            <a:r>
              <a:rPr lang="en-GB" sz="1000" dirty="0"/>
              <a:t>Image: MS stock image</a:t>
            </a:r>
          </a:p>
        </p:txBody>
      </p:sp>
    </p:spTree>
    <p:extLst>
      <p:ext uri="{BB962C8B-B14F-4D97-AF65-F5344CB8AC3E}">
        <p14:creationId xmlns:p14="http://schemas.microsoft.com/office/powerpoint/2010/main" val="21139039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ADBA7A5-5ED1-9EEA-7122-7490D51C76E6}"/>
              </a:ext>
            </a:extLst>
          </p:cNvPr>
          <p:cNvSpPr>
            <a:spLocks noGrp="1"/>
          </p:cNvSpPr>
          <p:nvPr>
            <p:ph type="sldNum" sz="quarter" idx="12"/>
          </p:nvPr>
        </p:nvSpPr>
        <p:spPr/>
        <p:txBody>
          <a:bodyPr/>
          <a:lstStyle/>
          <a:p>
            <a:pPr rtl="0"/>
            <a:fld id="{DBA1B0FB-D917-4C8C-928F-313BD683BF39}" type="slidenum">
              <a:rPr lang="en-GB" smtClean="0"/>
              <a:t>19</a:t>
            </a:fld>
            <a:endParaRPr lang="en-GB"/>
          </a:p>
        </p:txBody>
      </p:sp>
      <p:sp>
        <p:nvSpPr>
          <p:cNvPr id="5" name="TextBox 4">
            <a:extLst>
              <a:ext uri="{FF2B5EF4-FFF2-40B4-BE49-F238E27FC236}">
                <a16:creationId xmlns:a16="http://schemas.microsoft.com/office/drawing/2014/main" id="{36098745-73A8-4028-6E8E-17325854FF5C}"/>
              </a:ext>
            </a:extLst>
          </p:cNvPr>
          <p:cNvSpPr txBox="1"/>
          <p:nvPr/>
        </p:nvSpPr>
        <p:spPr>
          <a:xfrm>
            <a:off x="5035639" y="111548"/>
            <a:ext cx="3799268" cy="369332"/>
          </a:xfrm>
          <a:prstGeom prst="rect">
            <a:avLst/>
          </a:prstGeom>
          <a:noFill/>
        </p:spPr>
        <p:txBody>
          <a:bodyPr wrap="square" rtlCol="0">
            <a:spAutoFit/>
          </a:bodyPr>
          <a:lstStyle/>
          <a:p>
            <a:r>
              <a:rPr lang="en-GB" b="1" u="sng" dirty="0"/>
              <a:t>References</a:t>
            </a:r>
          </a:p>
        </p:txBody>
      </p:sp>
      <p:sp>
        <p:nvSpPr>
          <p:cNvPr id="7" name="TextBox 6">
            <a:extLst>
              <a:ext uri="{FF2B5EF4-FFF2-40B4-BE49-F238E27FC236}">
                <a16:creationId xmlns:a16="http://schemas.microsoft.com/office/drawing/2014/main" id="{037ED59B-8A86-C77E-1B5A-A7722B63372B}"/>
              </a:ext>
            </a:extLst>
          </p:cNvPr>
          <p:cNvSpPr txBox="1"/>
          <p:nvPr/>
        </p:nvSpPr>
        <p:spPr>
          <a:xfrm>
            <a:off x="925132" y="648776"/>
            <a:ext cx="10341735" cy="5909310"/>
          </a:xfrm>
          <a:prstGeom prst="rect">
            <a:avLst/>
          </a:prstGeom>
          <a:noFill/>
        </p:spPr>
        <p:txBody>
          <a:bodyPr wrap="square">
            <a:spAutoFit/>
          </a:bodyPr>
          <a:lstStyle/>
          <a:p>
            <a:r>
              <a:rPr lang="en-GB" dirty="0"/>
              <a:t>Armstrong, M. and Taylor, S. (2023) Armstrong’s Handbook of Human Resource Management Practice. 16th edn. London: Kogan Page.</a:t>
            </a:r>
          </a:p>
          <a:p>
            <a:endParaRPr lang="en-GB" dirty="0"/>
          </a:p>
          <a:p>
            <a:r>
              <a:rPr lang="en-GB" dirty="0"/>
              <a:t>Atlassian.com (2025) Collaboration software for software, IT and business teams. Available at: https://www.atlassian.com (Accessed: 1 April 2025).</a:t>
            </a:r>
          </a:p>
          <a:p>
            <a:endParaRPr lang="en-GB" dirty="0"/>
          </a:p>
          <a:p>
            <a:r>
              <a:rPr lang="en-GB" dirty="0"/>
              <a:t>Blueprism (2025) Thames Valley Police: A Force for Automation. Available at: https://www.blueprism.com/resources/case-studies/thames-valley-police-a-force-for-automation (Accessed: 1 April 2025).</a:t>
            </a:r>
          </a:p>
          <a:p>
            <a:endParaRPr lang="en-GB" dirty="0"/>
          </a:p>
          <a:p>
            <a:r>
              <a:rPr lang="en-GB" dirty="0"/>
              <a:t>Caci (2020) Overcoming barriers to digital transformation in the police force. Available at: https://www.caci.co.uk/insights/opinions/overcoming-barriers-to-digital-transformation-in-the-police-force/ (Accessed: 13 March 2025).</a:t>
            </a:r>
          </a:p>
          <a:p>
            <a:endParaRPr lang="en-GB" dirty="0"/>
          </a:p>
          <a:p>
            <a:r>
              <a:rPr lang="en-GB" dirty="0"/>
              <a:t>College of Policing (2015) ‘Leadership Review’ Available at: https://assets.college.police.uk/s3fs-public/2021-03/cop-leadership-review-2015.pdf (Accessed: 22 March 2025).</a:t>
            </a:r>
          </a:p>
          <a:p>
            <a:endParaRPr lang="en-GB" dirty="0"/>
          </a:p>
          <a:p>
            <a:r>
              <a:rPr lang="en-GB" dirty="0"/>
              <a:t>College of Policing (2020) Policing in England &amp; Wales Future Operating Environmental 2040. Available at: https://assets.college.police.uk/s3fs-public/2020-08/future-operating-environment-2040.pdf (Accessed: 20 March 2025).</a:t>
            </a:r>
          </a:p>
          <a:p>
            <a:endParaRPr lang="en-GB" dirty="0"/>
          </a:p>
        </p:txBody>
      </p:sp>
    </p:spTree>
    <p:extLst>
      <p:ext uri="{BB962C8B-B14F-4D97-AF65-F5344CB8AC3E}">
        <p14:creationId xmlns:p14="http://schemas.microsoft.com/office/powerpoint/2010/main" val="22438314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69838ADF-0342-D8C5-131C-CC716E170806}"/>
              </a:ext>
            </a:extLst>
          </p:cNvPr>
          <p:cNvSpPr>
            <a:spLocks noGrp="1"/>
          </p:cNvSpPr>
          <p:nvPr>
            <p:ph type="sldNum" sz="quarter" idx="12"/>
          </p:nvPr>
        </p:nvSpPr>
        <p:spPr/>
        <p:txBody>
          <a:bodyPr/>
          <a:lstStyle/>
          <a:p>
            <a:pPr rtl="0"/>
            <a:fld id="{DBA1B0FB-D917-4C8C-928F-313BD683BF39}" type="slidenum">
              <a:rPr lang="en-GB" smtClean="0"/>
              <a:t>20</a:t>
            </a:fld>
            <a:endParaRPr lang="en-GB"/>
          </a:p>
        </p:txBody>
      </p:sp>
      <p:sp>
        <p:nvSpPr>
          <p:cNvPr id="6" name="TextBox 5">
            <a:extLst>
              <a:ext uri="{FF2B5EF4-FFF2-40B4-BE49-F238E27FC236}">
                <a16:creationId xmlns:a16="http://schemas.microsoft.com/office/drawing/2014/main" id="{D7E75B66-2637-CF42-3702-3A359FCF1DC5}"/>
              </a:ext>
            </a:extLst>
          </p:cNvPr>
          <p:cNvSpPr txBox="1"/>
          <p:nvPr/>
        </p:nvSpPr>
        <p:spPr>
          <a:xfrm>
            <a:off x="721218" y="671691"/>
            <a:ext cx="11140224" cy="6186309"/>
          </a:xfrm>
          <a:prstGeom prst="rect">
            <a:avLst/>
          </a:prstGeom>
          <a:noFill/>
        </p:spPr>
        <p:txBody>
          <a:bodyPr wrap="square">
            <a:spAutoFit/>
          </a:bodyPr>
          <a:lstStyle/>
          <a:p>
            <a:r>
              <a:rPr lang="en-GB" dirty="0"/>
              <a:t>Davis, C. and Silvestri, M. (2020) Critical Perspectives on Police Leadership. Bristol: Policy Press.</a:t>
            </a:r>
          </a:p>
          <a:p>
            <a:endParaRPr lang="en-GB" dirty="0"/>
          </a:p>
          <a:p>
            <a:r>
              <a:rPr lang="en-GB" dirty="0"/>
              <a:t>Dischner, S. (2015) ‘Organizational structure, organizational form, and counterproductive work behaviour: A competitive test of the bureaucratic and post-bureaucratic views’, Scandinavian Journal of Management, 31(4), pp. 501–514. Available at: https://doi.org/10.1016/J.SCAMAN.2015.10.002. (Accessed: 14th March 2025).</a:t>
            </a:r>
          </a:p>
          <a:p>
            <a:endParaRPr lang="en-GB" dirty="0"/>
          </a:p>
          <a:p>
            <a:r>
              <a:rPr lang="en-GB" dirty="0"/>
              <a:t>Farrow, E. (2022) ‘Determining the human to AI workforce ratio – Exploring future organisational scenarios and the implications for anticipatory workforce planning’, Technology in Society, 68, p. 101879. Available at: </a:t>
            </a:r>
            <a:r>
              <a:rPr lang="en-GB" dirty="0">
                <a:hlinkClick r:id="rId2"/>
              </a:rPr>
              <a:t>https://doi.org/10.1016/J.TECHSOC.2022.101879</a:t>
            </a:r>
            <a:r>
              <a:rPr lang="en-GB" dirty="0"/>
              <a:t>.</a:t>
            </a:r>
          </a:p>
          <a:p>
            <a:endParaRPr lang="en-GB" dirty="0"/>
          </a:p>
          <a:p>
            <a:r>
              <a:rPr lang="en-GB" dirty="0"/>
              <a:t>Ghoshal, S. and Bartlett, C. (1995) ‘Building the entrepreneurial corporation: New organizational processes, new managerial tasks’, European Management Journal, 13(2). Available at: https://doi.org/10.1016/0263-2373(95)00002-3. (Accessed: 15th March 2025).</a:t>
            </a:r>
          </a:p>
          <a:p>
            <a:endParaRPr lang="en-GB" dirty="0"/>
          </a:p>
          <a:p>
            <a:r>
              <a:rPr lang="en-GB" dirty="0"/>
              <a:t>Gov.uk (2023) Crime outcomes in England and Wales 2023 to 2024. Available at: https://www.gov.uk/government/statistics/crime-outcomes-in-england-and-wales-2023-to-2024/crime-outcomes-in-england-and-wales-2023-to-2024 (Accessed: 1 April 2025).</a:t>
            </a:r>
          </a:p>
          <a:p>
            <a:endParaRPr lang="en-GB" dirty="0"/>
          </a:p>
          <a:p>
            <a:r>
              <a:rPr lang="en-GB" dirty="0"/>
              <a:t>Gov.uk (2024) Police funding for England and Wales 2015 to 2025 - GOV.UK. Available at: https://www.gov.uk/government/statistics/police-funding-for-england-and-wales-2015-to-2025/police-funding-for-england-and-wales-2015-to-2025 (Accessed: 1 April 2025).</a:t>
            </a:r>
          </a:p>
          <a:p>
            <a:endParaRPr lang="en-GB" dirty="0"/>
          </a:p>
        </p:txBody>
      </p:sp>
    </p:spTree>
    <p:extLst>
      <p:ext uri="{BB962C8B-B14F-4D97-AF65-F5344CB8AC3E}">
        <p14:creationId xmlns:p14="http://schemas.microsoft.com/office/powerpoint/2010/main" val="33938159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60D668D-A050-2873-E760-A2792F7CE2D8}"/>
              </a:ext>
            </a:extLst>
          </p:cNvPr>
          <p:cNvSpPr>
            <a:spLocks noGrp="1"/>
          </p:cNvSpPr>
          <p:nvPr>
            <p:ph type="sldNum" sz="quarter" idx="12"/>
          </p:nvPr>
        </p:nvSpPr>
        <p:spPr/>
        <p:txBody>
          <a:bodyPr/>
          <a:lstStyle/>
          <a:p>
            <a:pPr rtl="0"/>
            <a:fld id="{DBA1B0FB-D917-4C8C-928F-313BD683BF39}" type="slidenum">
              <a:rPr lang="en-GB" smtClean="0"/>
              <a:t>21</a:t>
            </a:fld>
            <a:endParaRPr lang="en-GB"/>
          </a:p>
        </p:txBody>
      </p:sp>
      <p:sp>
        <p:nvSpPr>
          <p:cNvPr id="6" name="TextBox 5">
            <a:extLst>
              <a:ext uri="{FF2B5EF4-FFF2-40B4-BE49-F238E27FC236}">
                <a16:creationId xmlns:a16="http://schemas.microsoft.com/office/drawing/2014/main" id="{BA809AAD-35AA-9B1A-FFDF-28B15A39EAF5}"/>
              </a:ext>
            </a:extLst>
          </p:cNvPr>
          <p:cNvSpPr txBox="1"/>
          <p:nvPr/>
        </p:nvSpPr>
        <p:spPr>
          <a:xfrm>
            <a:off x="759854" y="912485"/>
            <a:ext cx="10599311" cy="5078313"/>
          </a:xfrm>
          <a:prstGeom prst="rect">
            <a:avLst/>
          </a:prstGeom>
          <a:noFill/>
        </p:spPr>
        <p:txBody>
          <a:bodyPr wrap="square">
            <a:spAutoFit/>
          </a:bodyPr>
          <a:lstStyle/>
          <a:p>
            <a:r>
              <a:rPr lang="en-GB" dirty="0"/>
              <a:t>Gov.uk (2024b) Policing Productivity Review. Available at: https://www.gov.uk/government/publications/policing-productivity-review/policing-productivity-review-accessible (Accessed: 30 March 2025).</a:t>
            </a:r>
          </a:p>
          <a:p>
            <a:endParaRPr lang="en-GB" dirty="0"/>
          </a:p>
          <a:p>
            <a:r>
              <a:rPr lang="en-GB" dirty="0"/>
              <a:t>Gov.uk, (2024) Police workforce, England and Wales: 31 March 2024. Available at: https://www.gov.uk/government/statistics/police-workforce-england-and-wales-31-march-2024/police-workforce-england-and-wales-31-march-2024 (Accessed: 1 April 2025).</a:t>
            </a:r>
          </a:p>
          <a:p>
            <a:endParaRPr lang="en-GB" dirty="0"/>
          </a:p>
          <a:p>
            <a:r>
              <a:rPr lang="en-GB" dirty="0"/>
              <a:t>Gov.uk (2025) Government Office for Science. (Available at: https://www.gov.uk/government/organisations/government-office-for-science (Accessed:  21 March 2025).</a:t>
            </a:r>
          </a:p>
          <a:p>
            <a:r>
              <a:rPr lang="en-GB" dirty="0"/>
              <a:t>Heckscher, C. (1994) ‘Defining the post bureaucratic type’.</a:t>
            </a:r>
          </a:p>
          <a:p>
            <a:endParaRPr lang="en-GB" dirty="0"/>
          </a:p>
          <a:p>
            <a:r>
              <a:rPr lang="en-GB" dirty="0"/>
              <a:t>Herrington, V. and Colvin, A. (2016) ‘Police Leadership for Complex Times’, Policing: A Journal of Policy and Practice, 10(1), pp. 7–16. Available at: </a:t>
            </a:r>
            <a:r>
              <a:rPr lang="en-GB" dirty="0">
                <a:hlinkClick r:id="rId2"/>
              </a:rPr>
              <a:t>https://doi.org/10.1093/POLICE/PAV047</a:t>
            </a:r>
            <a:r>
              <a:rPr lang="en-GB" dirty="0"/>
              <a:t>.</a:t>
            </a:r>
          </a:p>
          <a:p>
            <a:endParaRPr lang="en-GB" dirty="0"/>
          </a:p>
          <a:p>
            <a:r>
              <a:rPr lang="en-GB" dirty="0"/>
              <a:t>HMICFRS (2025) Crime investigations: An inspection into how effectively the police investigate crime. Available at (https://hmicfrs.justiceinspectorates.gov.uk/publications/how-effectively-police-investigate-crime/ (Accessed: 15 March 2025).</a:t>
            </a:r>
          </a:p>
          <a:p>
            <a:endParaRPr lang="en-GB" dirty="0"/>
          </a:p>
        </p:txBody>
      </p:sp>
    </p:spTree>
    <p:extLst>
      <p:ext uri="{BB962C8B-B14F-4D97-AF65-F5344CB8AC3E}">
        <p14:creationId xmlns:p14="http://schemas.microsoft.com/office/powerpoint/2010/main" val="39272647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6E9C5021-92AC-E5EC-5829-8B4B0A7490B1}"/>
              </a:ext>
            </a:extLst>
          </p:cNvPr>
          <p:cNvSpPr>
            <a:spLocks noGrp="1"/>
          </p:cNvSpPr>
          <p:nvPr>
            <p:ph type="sldNum" sz="quarter" idx="12"/>
          </p:nvPr>
        </p:nvSpPr>
        <p:spPr/>
        <p:txBody>
          <a:bodyPr/>
          <a:lstStyle/>
          <a:p>
            <a:pPr rtl="0"/>
            <a:fld id="{DBA1B0FB-D917-4C8C-928F-313BD683BF39}" type="slidenum">
              <a:rPr lang="en-GB" smtClean="0"/>
              <a:t>22</a:t>
            </a:fld>
            <a:endParaRPr lang="en-GB"/>
          </a:p>
        </p:txBody>
      </p:sp>
      <p:sp>
        <p:nvSpPr>
          <p:cNvPr id="6" name="TextBox 5">
            <a:extLst>
              <a:ext uri="{FF2B5EF4-FFF2-40B4-BE49-F238E27FC236}">
                <a16:creationId xmlns:a16="http://schemas.microsoft.com/office/drawing/2014/main" id="{70F8EDF6-1CD9-56D9-E79D-4017E65D5D7B}"/>
              </a:ext>
            </a:extLst>
          </p:cNvPr>
          <p:cNvSpPr txBox="1"/>
          <p:nvPr/>
        </p:nvSpPr>
        <p:spPr>
          <a:xfrm>
            <a:off x="550863" y="597902"/>
            <a:ext cx="11284822" cy="5909310"/>
          </a:xfrm>
          <a:prstGeom prst="rect">
            <a:avLst/>
          </a:prstGeom>
          <a:noFill/>
        </p:spPr>
        <p:txBody>
          <a:bodyPr wrap="square">
            <a:spAutoFit/>
          </a:bodyPr>
          <a:lstStyle/>
          <a:p>
            <a:r>
              <a:rPr lang="en-GB" dirty="0"/>
              <a:t>HMICFRS (2023) PEEL 2023–25: Police effectiveness, efficiency and legitimacy, an inspection of Thames Valley Police. Available at: https://hmicfrs.justiceinspectorates.gov.uk/publications/peel-assessment-2023-25-thames-valley (Accessed: 15 March 2025).</a:t>
            </a:r>
          </a:p>
          <a:p>
            <a:endParaRPr lang="en-GB" dirty="0"/>
          </a:p>
          <a:p>
            <a:r>
              <a:rPr lang="en-GB" dirty="0"/>
              <a:t>Lawrence, P.; and Lorsch, J. (1969) ‘Developing Organizations: Diagnosis and Action’. Addison-Wesley, USA.</a:t>
            </a:r>
          </a:p>
          <a:p>
            <a:endParaRPr lang="en-GB" dirty="0"/>
          </a:p>
          <a:p>
            <a:r>
              <a:rPr lang="en-GB" dirty="0"/>
              <a:t>Lawrence, P. and Lorsch, J (1967) ‘Differentiation and Integration in Complex Organizations’, Administrative Science Quarterly, 12(1), p. 1. Available at: https://doi.org/10.2307/2391211. (Accessed: 22 March 2025).</a:t>
            </a:r>
          </a:p>
          <a:p>
            <a:endParaRPr lang="en-GB" dirty="0"/>
          </a:p>
          <a:p>
            <a:r>
              <a:rPr lang="en-GB" dirty="0"/>
              <a:t>Mayer, H. and Yee, L. (2025) AI in the workplace: A report for 2025. Available at: https://www.mckinsey.com/capabilities/mckinsey-digital/our-insights/superagency-in-the-workplace-empowering-people-to-unlock-ais-full-potential-at-work (Accessed: 04 February 2025).</a:t>
            </a:r>
          </a:p>
          <a:p>
            <a:r>
              <a:rPr lang="en-GB" dirty="0"/>
              <a:t>Mullins, L. (2019) Organisational Behaviour in the workplace. 12th Edition. London: Pearson.</a:t>
            </a:r>
          </a:p>
          <a:p>
            <a:endParaRPr lang="en-GB" dirty="0"/>
          </a:p>
          <a:p>
            <a:r>
              <a:rPr lang="en-GB" dirty="0"/>
              <a:t>NPCC (2020) NATIONAL POLICING DIGITAL STRATEGY. Available at: https://pds.police.uk/wp-content/uploads/2020/01/National-Policing-Digital-Strategy-2020-2030.pdf. (Accessed: 6 February 2025). </a:t>
            </a:r>
          </a:p>
          <a:p>
            <a:r>
              <a:rPr lang="en-GB" dirty="0"/>
              <a:t>PCC (2023) Police and Crime Commissioner Statement of Accounts 2022/23. Available at:  https://www.thamesvalley.police.uk/SysSiteAssets/foi-media/thames-valley-police/what_we_spend/2022-23/draft-pcc-and-group-statement-of-accounts-2022-23.pdf. (Accessed: 28 March 2025). </a:t>
            </a:r>
          </a:p>
          <a:p>
            <a:endParaRPr lang="en-GB" dirty="0"/>
          </a:p>
          <a:p>
            <a:endParaRPr lang="en-GB" dirty="0"/>
          </a:p>
        </p:txBody>
      </p:sp>
    </p:spTree>
    <p:extLst>
      <p:ext uri="{BB962C8B-B14F-4D97-AF65-F5344CB8AC3E}">
        <p14:creationId xmlns:p14="http://schemas.microsoft.com/office/powerpoint/2010/main" val="33616968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90636EE-7417-09AA-3EB7-F72684E494DB}"/>
              </a:ext>
            </a:extLst>
          </p:cNvPr>
          <p:cNvSpPr>
            <a:spLocks noGrp="1"/>
          </p:cNvSpPr>
          <p:nvPr>
            <p:ph type="sldNum" sz="quarter" idx="12"/>
          </p:nvPr>
        </p:nvSpPr>
        <p:spPr/>
        <p:txBody>
          <a:bodyPr/>
          <a:lstStyle/>
          <a:p>
            <a:pPr rtl="0"/>
            <a:fld id="{DBA1B0FB-D917-4C8C-928F-313BD683BF39}" type="slidenum">
              <a:rPr lang="en-GB" smtClean="0"/>
              <a:t>23</a:t>
            </a:fld>
            <a:endParaRPr lang="en-GB"/>
          </a:p>
        </p:txBody>
      </p:sp>
      <p:sp>
        <p:nvSpPr>
          <p:cNvPr id="6" name="TextBox 5">
            <a:extLst>
              <a:ext uri="{FF2B5EF4-FFF2-40B4-BE49-F238E27FC236}">
                <a16:creationId xmlns:a16="http://schemas.microsoft.com/office/drawing/2014/main" id="{492DEDC1-7FAA-B181-00C3-A8AF35388A27}"/>
              </a:ext>
            </a:extLst>
          </p:cNvPr>
          <p:cNvSpPr txBox="1"/>
          <p:nvPr/>
        </p:nvSpPr>
        <p:spPr>
          <a:xfrm>
            <a:off x="669701" y="219987"/>
            <a:ext cx="11204620" cy="6186309"/>
          </a:xfrm>
          <a:prstGeom prst="rect">
            <a:avLst/>
          </a:prstGeom>
          <a:noFill/>
        </p:spPr>
        <p:txBody>
          <a:bodyPr wrap="square">
            <a:spAutoFit/>
          </a:bodyPr>
          <a:lstStyle/>
          <a:p>
            <a:r>
              <a:rPr lang="en-GB" dirty="0"/>
              <a:t>Statista (2025) UK largest police forces 2024. Available at: https://www.statista.com/statistics/877540/leading-police-forces-by-officer-numbers-in-the-uk/ (Accessed: 1 April 2025).</a:t>
            </a:r>
          </a:p>
          <a:p>
            <a:endParaRPr lang="en-GB" dirty="0"/>
          </a:p>
          <a:p>
            <a:r>
              <a:rPr lang="en-GB" dirty="0"/>
              <a:t>Storey, J. et al. (2009) ‘The Routledge Companion to Strategic Human Resource Management’. Routledge.</a:t>
            </a:r>
          </a:p>
          <a:p>
            <a:r>
              <a:rPr lang="en-GB" dirty="0"/>
              <a:t>Strategic management Insight (2025) StrategicmanagementInsight.com. Available at: https://strategicmanagementinsight.com (Accessed: 1 April 2025).</a:t>
            </a:r>
          </a:p>
          <a:p>
            <a:endParaRPr lang="en-GB" dirty="0"/>
          </a:p>
          <a:p>
            <a:r>
              <a:rPr lang="en-GB" dirty="0"/>
              <a:t>Thames Valley Police (2019) ‘TVP Joint Digital Strategy’.</a:t>
            </a:r>
          </a:p>
          <a:p>
            <a:endParaRPr lang="en-GB" dirty="0"/>
          </a:p>
          <a:p>
            <a:r>
              <a:rPr lang="en-GB" dirty="0"/>
              <a:t>Thames Valley Police (2025) Our commitment: Thames Valley Police. Available at: https://www.thamesvalley.police.uk/police-forces/thames-valley-police/areas/au/about-us/our-commitment/ (Accessed: 1 April 2025).</a:t>
            </a:r>
          </a:p>
          <a:p>
            <a:endParaRPr lang="en-GB" dirty="0"/>
          </a:p>
          <a:p>
            <a:r>
              <a:rPr lang="en-GB" dirty="0"/>
              <a:t>Thames Valley Police (2025) Thames Valley police, Available at: https://www.thamesvalley.police.uk (Accessed:  26 March 2025).</a:t>
            </a:r>
          </a:p>
          <a:p>
            <a:endParaRPr lang="en-GB" dirty="0"/>
          </a:p>
          <a:p>
            <a:r>
              <a:rPr lang="en-GB" dirty="0"/>
              <a:t>The Guardian, (2025) Police in England, Wales and NI too overworked to investigate crimes properly. Available at: https://www.theguardian.com/uk-news/2025/mar/27/police-too-overworked-to-investigate-crimes-properly-england-wales-northern-ireland (Accessed: 1 April 2025).</a:t>
            </a:r>
          </a:p>
          <a:p>
            <a:endParaRPr lang="en-GB" dirty="0"/>
          </a:p>
          <a:p>
            <a:endParaRPr lang="en-GB" dirty="0"/>
          </a:p>
          <a:p>
            <a:endParaRPr lang="en-GB" dirty="0"/>
          </a:p>
        </p:txBody>
      </p:sp>
    </p:spTree>
    <p:extLst>
      <p:ext uri="{BB962C8B-B14F-4D97-AF65-F5344CB8AC3E}">
        <p14:creationId xmlns:p14="http://schemas.microsoft.com/office/powerpoint/2010/main" val="33732216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5E82D60-5822-27CC-3737-25E69310E99F}"/>
              </a:ext>
            </a:extLst>
          </p:cNvPr>
          <p:cNvSpPr>
            <a:spLocks noGrp="1"/>
          </p:cNvSpPr>
          <p:nvPr>
            <p:ph type="dt" sz="half" idx="10"/>
          </p:nvPr>
        </p:nvSpPr>
        <p:spPr/>
        <p:txBody>
          <a:bodyPr/>
          <a:lstStyle/>
          <a:p>
            <a:pPr rtl="0"/>
            <a:r>
              <a:rPr lang="en"/>
              <a:t>Tuesday, February 2, 20XX</a:t>
            </a:r>
          </a:p>
        </p:txBody>
      </p:sp>
      <p:sp>
        <p:nvSpPr>
          <p:cNvPr id="3" name="Footer Placeholder 2">
            <a:extLst>
              <a:ext uri="{FF2B5EF4-FFF2-40B4-BE49-F238E27FC236}">
                <a16:creationId xmlns:a16="http://schemas.microsoft.com/office/drawing/2014/main" id="{1B3B5899-3850-6776-CCF6-C118AF749BCF}"/>
              </a:ext>
            </a:extLst>
          </p:cNvPr>
          <p:cNvSpPr>
            <a:spLocks noGrp="1"/>
          </p:cNvSpPr>
          <p:nvPr>
            <p:ph type="ftr" sz="quarter" idx="11"/>
          </p:nvPr>
        </p:nvSpPr>
        <p:spPr/>
        <p:txBody>
          <a:bodyPr/>
          <a:lstStyle/>
          <a:p>
            <a:pPr rtl="0"/>
            <a:r>
              <a:rPr lang="en"/>
              <a:t>Sample Footer Text</a:t>
            </a:r>
          </a:p>
        </p:txBody>
      </p:sp>
      <p:sp>
        <p:nvSpPr>
          <p:cNvPr id="4" name="Slide Number Placeholder 3">
            <a:extLst>
              <a:ext uri="{FF2B5EF4-FFF2-40B4-BE49-F238E27FC236}">
                <a16:creationId xmlns:a16="http://schemas.microsoft.com/office/drawing/2014/main" id="{4AEE8D63-11C1-69B5-4EB2-FFCCEB6F5F2B}"/>
              </a:ext>
            </a:extLst>
          </p:cNvPr>
          <p:cNvSpPr>
            <a:spLocks noGrp="1"/>
          </p:cNvSpPr>
          <p:nvPr>
            <p:ph type="sldNum" sz="quarter" idx="12"/>
          </p:nvPr>
        </p:nvSpPr>
        <p:spPr/>
        <p:txBody>
          <a:bodyPr/>
          <a:lstStyle/>
          <a:p>
            <a:pPr rtl="0"/>
            <a:fld id="{DBA1B0FB-D917-4C8C-928F-313BD683BF39}" type="slidenum">
              <a:rPr lang="en-GB" smtClean="0"/>
              <a:t>24</a:t>
            </a:fld>
            <a:endParaRPr lang="en-GB"/>
          </a:p>
        </p:txBody>
      </p:sp>
      <p:sp>
        <p:nvSpPr>
          <p:cNvPr id="6" name="TextBox 5">
            <a:extLst>
              <a:ext uri="{FF2B5EF4-FFF2-40B4-BE49-F238E27FC236}">
                <a16:creationId xmlns:a16="http://schemas.microsoft.com/office/drawing/2014/main" id="{7EBB0C68-C1FF-2A4A-AE5A-BA2B541D311A}"/>
              </a:ext>
            </a:extLst>
          </p:cNvPr>
          <p:cNvSpPr txBox="1"/>
          <p:nvPr/>
        </p:nvSpPr>
        <p:spPr>
          <a:xfrm>
            <a:off x="433589" y="1073986"/>
            <a:ext cx="11207548" cy="1477328"/>
          </a:xfrm>
          <a:prstGeom prst="rect">
            <a:avLst/>
          </a:prstGeom>
          <a:noFill/>
        </p:spPr>
        <p:txBody>
          <a:bodyPr wrap="square">
            <a:spAutoFit/>
          </a:bodyPr>
          <a:lstStyle/>
          <a:p>
            <a:r>
              <a:rPr lang="en-GB" dirty="0"/>
              <a:t>Weber, M. (1958) ‘Essays in Sociology’.</a:t>
            </a:r>
          </a:p>
          <a:p>
            <a:r>
              <a:rPr lang="en-GB" dirty="0"/>
              <a:t>Whittington, R. et al. (2020) ‘Exploring Strategy’ Twelfth Edition. London. Pearson.</a:t>
            </a:r>
          </a:p>
          <a:p>
            <a:r>
              <a:rPr lang="en-GB" dirty="0"/>
              <a:t>YouGov (2025) Are the police doing a good job? (2025). Available at: https://yougov.co.uk/topics/politics/trackers/are-the-police-doing-a-good-job (Accessed: 1 April 2025).</a:t>
            </a:r>
          </a:p>
          <a:p>
            <a:endParaRPr lang="en-GB" dirty="0"/>
          </a:p>
        </p:txBody>
      </p:sp>
    </p:spTree>
    <p:extLst>
      <p:ext uri="{BB962C8B-B14F-4D97-AF65-F5344CB8AC3E}">
        <p14:creationId xmlns:p14="http://schemas.microsoft.com/office/powerpoint/2010/main" val="3006999051"/>
      </p:ext>
    </p:extLst>
  </p:cSld>
  <p:clrMapOvr>
    <a:masterClrMapping/>
  </p:clrMapOvr>
</p:sld>
</file>

<file path=ppt/theme/theme1.xml><?xml version="1.0" encoding="utf-8"?>
<a:theme xmlns:a="http://schemas.openxmlformats.org/drawingml/2006/main" name="3DFloatVTI">
  <a:themeElements>
    <a:clrScheme name="Float">
      <a:dk1>
        <a:sysClr val="windowText" lastClr="000000"/>
      </a:dk1>
      <a:lt1>
        <a:sysClr val="window" lastClr="FFFFFF"/>
      </a:lt1>
      <a:dk2>
        <a:srgbClr val="1B192E"/>
      </a:dk2>
      <a:lt2>
        <a:srgbClr val="EAE5EB"/>
      </a:lt2>
      <a:accent1>
        <a:srgbClr val="13BE89"/>
      </a:accent1>
      <a:accent2>
        <a:srgbClr val="12B1BF"/>
      </a:accent2>
      <a:accent3>
        <a:srgbClr val="D40AA8"/>
      </a:accent3>
      <a:accent4>
        <a:srgbClr val="B86E62"/>
      </a:accent4>
      <a:accent5>
        <a:srgbClr val="A3A3C1"/>
      </a:accent5>
      <a:accent6>
        <a:srgbClr val="37335B"/>
      </a:accent6>
      <a:hlink>
        <a:srgbClr val="0066FF"/>
      </a:hlink>
      <a:folHlink>
        <a:srgbClr val="666699"/>
      </a:folHlink>
    </a:clrScheme>
    <a:fontScheme name="Float">
      <a:majorFont>
        <a:latin typeface="Walbaum Display"/>
        <a:ea typeface=""/>
        <a:cs typeface=""/>
      </a:majorFont>
      <a:minorFont>
        <a:latin typeface="Gill Sans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74515124.tgt.Office_50301378_TF33713516_Win32_OJ112196127" id="{EDFFA481-CE53-4409-8D36-2ECF03B6BBD6}" vid="{001D13DB-0C6A-47B8-A3F5-ADC4851DB2E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4">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13DA4F3B-E2F6-449C-828D-4F3A6DD99431}">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8" ma:contentTypeDescription="Create a new document." ma:contentTypeScope="" ma:versionID="22a266b9fa9a230c5a512669d8b298c3">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eddc33fff6b14141ee5c74a0d29ea6a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lcf76f155ced4ddcb4097134ff3c332f" ma:index="24" nillable="true" ma:taxonomy="true" ma:internalName="lcf76f155ced4ddcb4097134ff3c332f" ma:taxonomyFieldName="MediaServiceAITags" ma:displayName="Image Tags" ma:readOnly="false" ma:fieldId="{5cf76f15-5ced-4ddc-b409-7134ff3c332f}" ma:taxonomyMulti="true" ma:sspId="e385fb40-52d4-4fae-9c5b-3e8ff8a5878e" ma:termSetId="09814cd3-568e-4e90-9814-8d621ff8fb84" ma:anchorId="00000000-0000-0000-0000-000000000000"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_ip_UnifiedCompliancePolicyProperties xmlns="http://schemas.microsoft.com/sharepoint/v3" xsi:nil="true"/>
    <lcf76f155ced4ddcb4097134ff3c332f xmlns="71af3243-3dd4-4a8d-8c0d-dd76da1f02a5">
      <Terms xmlns="http://schemas.microsoft.com/office/infopath/2007/PartnerControls"/>
    </lcf76f155ced4ddcb4097134ff3c332f>
    <TaxCatchAll xmlns="230e9df3-be65-4c73-a93b-d1236ebd677e"/>
    <MediaServiceKeyPoints xmlns="71af3243-3dd4-4a8d-8c0d-dd76da1f02a5" xsi:nil="true"/>
  </documentManagement>
</p:properties>
</file>

<file path=customXml/itemProps1.xml><?xml version="1.0" encoding="utf-8"?>
<ds:datastoreItem xmlns:ds="http://schemas.openxmlformats.org/officeDocument/2006/customXml" ds:itemID="{DE4876F9-7AE1-498D-B8FE-1E3AD703D2AF}">
  <ds:schemaRefs>
    <ds:schemaRef ds:uri="16c05727-aa75-4e4a-9b5f-8a80a1165891"/>
    <ds:schemaRef ds:uri="230e9df3-be65-4c73-a93b-d1236ebd677e"/>
    <ds:schemaRef ds:uri="71af3243-3dd4-4a8d-8c0d-dd76da1f02a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904751AB-E840-446F-8D49-E697067EC887}">
  <ds:schemaRefs>
    <ds:schemaRef ds:uri="http://schemas.microsoft.com/sharepoint/v3/contenttype/forms"/>
  </ds:schemaRefs>
</ds:datastoreItem>
</file>

<file path=customXml/itemProps3.xml><?xml version="1.0" encoding="utf-8"?>
<ds:datastoreItem xmlns:ds="http://schemas.openxmlformats.org/officeDocument/2006/customXml" ds:itemID="{50811A92-D464-4AC4-A396-BA73B10CEEAC}">
  <ds:schemaRefs>
    <ds:schemaRef ds:uri="http://schemas.microsoft.com/sharepoint/v3"/>
    <ds:schemaRef ds:uri="http://schemas.microsoft.com/office/2006/metadata/properties"/>
    <ds:schemaRef ds:uri="http://schemas.microsoft.com/office/2006/documentManagement/types"/>
    <ds:schemaRef ds:uri="http://purl.org/dc/elements/1.1/"/>
    <ds:schemaRef ds:uri="http://www.w3.org/XML/1998/namespace"/>
    <ds:schemaRef ds:uri="230e9df3-be65-4c73-a93b-d1236ebd677e"/>
    <ds:schemaRef ds:uri="http://purl.org/dc/dcmitype/"/>
    <ds:schemaRef ds:uri="http://schemas.microsoft.com/office/infopath/2007/PartnerControls"/>
    <ds:schemaRef ds:uri="http://schemas.openxmlformats.org/package/2006/metadata/core-properties"/>
    <ds:schemaRef ds:uri="16c05727-aa75-4e4a-9b5f-8a80a1165891"/>
    <ds:schemaRef ds:uri="71af3243-3dd4-4a8d-8c0d-dd76da1f02a5"/>
    <ds:schemaRef ds:uri="http://purl.org/dc/terms/"/>
  </ds:schemaRefs>
</ds:datastoreItem>
</file>

<file path=docProps/app.xml><?xml version="1.0" encoding="utf-8"?>
<Properties xmlns="http://schemas.openxmlformats.org/officeDocument/2006/extended-properties" xmlns:vt="http://schemas.openxmlformats.org/officeDocument/2006/docPropsVTypes">
  <Template/>
  <TotalTime>1417</TotalTime>
  <Words>4817</Words>
  <Application>Microsoft Office PowerPoint</Application>
  <PresentationFormat>Widescreen</PresentationFormat>
  <Paragraphs>303</Paragraphs>
  <Slides>24</Slides>
  <Notes>19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24</vt:i4>
      </vt:variant>
    </vt:vector>
  </HeadingPairs>
  <TitlesOfParts>
    <vt:vector size="33" baseType="lpstr">
      <vt:lpstr>ADLaM Display</vt:lpstr>
      <vt:lpstr>Aptos Narrow</vt:lpstr>
      <vt:lpstr>Arial</vt:lpstr>
      <vt:lpstr>Calibri</vt:lpstr>
      <vt:lpstr>Gill Sans MT</vt:lpstr>
      <vt:lpstr>GuardianTextEgyptian</vt:lpstr>
      <vt:lpstr>Segoe UI</vt:lpstr>
      <vt:lpstr>Walbaum Display</vt:lpstr>
      <vt:lpstr>3DFloatVTI</vt:lpstr>
      <vt:lpstr>  Organisational Adoption of Artificial Intelligence</vt:lpstr>
      <vt:lpstr>PowerPoint Presentation</vt:lpstr>
      <vt:lpstr>Comparable workforce size of top five forces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Proposed Matrix structure for AI implementation</vt:lpstr>
      <vt:lpstr>PowerPoint Presentation</vt:lpstr>
      <vt:lpstr>The Change Process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Peter Scott</cp:lastModifiedBy>
  <cp:revision>1</cp:revision>
  <cp:lastPrinted>2025-04-01T19:52:19Z</cp:lastPrinted>
  <dcterms:modified xsi:type="dcterms:W3CDTF">2025-04-01T22:51:22Z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