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8" r:id="rId4"/>
    <p:sldId id="260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03" autoAdjust="0"/>
    <p:restoredTop sz="94624" autoAdjust="0"/>
  </p:normalViewPr>
  <p:slideViewPr>
    <p:cSldViewPr>
      <p:cViewPr varScale="1">
        <p:scale>
          <a:sx n="69" d="100"/>
          <a:sy n="69" d="100"/>
        </p:scale>
        <p:origin x="-90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28AA8-6B1F-4EFA-9E02-AEB56C73C91B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65BEE-A0A0-4464-AB28-355B9A77CD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28AA8-6B1F-4EFA-9E02-AEB56C73C91B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65BEE-A0A0-4464-AB28-355B9A77CD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28AA8-6B1F-4EFA-9E02-AEB56C73C91B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65BEE-A0A0-4464-AB28-355B9A77CD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28AA8-6B1F-4EFA-9E02-AEB56C73C91B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65BEE-A0A0-4464-AB28-355B9A77CD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28AA8-6B1F-4EFA-9E02-AEB56C73C91B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65BEE-A0A0-4464-AB28-355B9A77CD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28AA8-6B1F-4EFA-9E02-AEB56C73C91B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65BEE-A0A0-4464-AB28-355B9A77CD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28AA8-6B1F-4EFA-9E02-AEB56C73C91B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65BEE-A0A0-4464-AB28-355B9A77CD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28AA8-6B1F-4EFA-9E02-AEB56C73C91B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65BEE-A0A0-4464-AB28-355B9A77CD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28AA8-6B1F-4EFA-9E02-AEB56C73C91B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65BEE-A0A0-4464-AB28-355B9A77CD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28AA8-6B1F-4EFA-9E02-AEB56C73C91B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65BEE-A0A0-4464-AB28-355B9A77CD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28AA8-6B1F-4EFA-9E02-AEB56C73C91B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65BEE-A0A0-4464-AB28-355B9A77CD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528AA8-6B1F-4EFA-9E02-AEB56C73C91B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165BEE-A0A0-4464-AB28-355B9A77CDE3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Organisational Structures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a framework for getting the job done</a:t>
            </a:r>
          </a:p>
          <a:p>
            <a:r>
              <a:rPr lang="en-GB" dirty="0" smtClean="0"/>
              <a:t>Usually a hierarchy–flat or tall depending on organisation type and size </a:t>
            </a:r>
          </a:p>
          <a:p>
            <a:r>
              <a:rPr lang="en-GB" dirty="0" smtClean="0"/>
              <a:t>Each person will have different levels and types of responsibilities, accountability and authority/power.</a:t>
            </a:r>
          </a:p>
          <a:p>
            <a:r>
              <a:rPr lang="en-GB" dirty="0" smtClean="0"/>
              <a:t>There will be lines of command and span of control for managers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 of Organisations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To achieve the aims of an organisation each business should</a:t>
            </a:r>
          </a:p>
          <a:p>
            <a:r>
              <a:rPr lang="en-GB" dirty="0" smtClean="0"/>
              <a:t>Clarify the overall purpose of the organisation </a:t>
            </a:r>
          </a:p>
          <a:p>
            <a:r>
              <a:rPr lang="en-GB" dirty="0" smtClean="0"/>
              <a:t>Define the key activities to achieve that purpose</a:t>
            </a:r>
          </a:p>
          <a:p>
            <a:r>
              <a:rPr lang="en-GB" dirty="0" smtClean="0"/>
              <a:t>Group these activities logically together to avoid duplication or overlap </a:t>
            </a:r>
          </a:p>
          <a:p>
            <a:r>
              <a:rPr lang="en-GB" dirty="0" smtClean="0"/>
              <a:t>Provide for the integration of activities and the achievement of cooperative effort and teamwork in pursuit of the common purpose- Delivering the WOW factor for hospitality guests.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Continued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Build flexibility into the system so that organisational arrangements can adapt quickly to new situations and challenges</a:t>
            </a:r>
          </a:p>
          <a:p>
            <a:r>
              <a:rPr lang="en-GB" dirty="0" smtClean="0"/>
              <a:t>Clarify individual roles, accountabilities and authorities</a:t>
            </a:r>
          </a:p>
          <a:p>
            <a:r>
              <a:rPr lang="en-GB" dirty="0" smtClean="0"/>
              <a:t>Design jobs to make the best use of the skills and capacities of the job holders to provide them with high levels of motivation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Developing role profiles in Hospitality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Role title</a:t>
            </a:r>
          </a:p>
          <a:p>
            <a:r>
              <a:rPr lang="en-GB" dirty="0" smtClean="0"/>
              <a:t>Department</a:t>
            </a:r>
          </a:p>
          <a:p>
            <a:r>
              <a:rPr lang="en-GB" dirty="0" smtClean="0"/>
              <a:t>Responsible to </a:t>
            </a:r>
          </a:p>
          <a:p>
            <a:r>
              <a:rPr lang="en-GB" dirty="0" smtClean="0"/>
              <a:t>Purpose of the role</a:t>
            </a:r>
          </a:p>
          <a:p>
            <a:r>
              <a:rPr lang="en-GB" dirty="0" smtClean="0"/>
              <a:t>Key result areas</a:t>
            </a:r>
          </a:p>
          <a:p>
            <a:r>
              <a:rPr lang="en-GB" dirty="0" smtClean="0"/>
              <a:t>Need to know</a:t>
            </a:r>
          </a:p>
          <a:p>
            <a:r>
              <a:rPr lang="en-GB" dirty="0" smtClean="0"/>
              <a:t>Need to be able to do</a:t>
            </a:r>
          </a:p>
          <a:p>
            <a:r>
              <a:rPr lang="en-GB" dirty="0" smtClean="0"/>
              <a:t>Expected behaviour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192</Words>
  <Application>Microsoft Office PowerPoint</Application>
  <PresentationFormat>On-screen Show (4:3)</PresentationFormat>
  <Paragraphs>24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Organisational Structures</vt:lpstr>
      <vt:lpstr>Aim of Organisations</vt:lpstr>
      <vt:lpstr>Continued</vt:lpstr>
      <vt:lpstr>Developing role profiles in Hospitality </vt:lpstr>
    </vt:vector>
  </TitlesOfParts>
  <Company>0wn Inc.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0wner</dc:creator>
  <cp:lastModifiedBy>0wner</cp:lastModifiedBy>
  <cp:revision>15</cp:revision>
  <dcterms:created xsi:type="dcterms:W3CDTF">2015-02-01T12:24:42Z</dcterms:created>
  <dcterms:modified xsi:type="dcterms:W3CDTF">2017-10-23T09:43:09Z</dcterms:modified>
</cp:coreProperties>
</file>