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custom-properties+xml" PartName="/docProps/custom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2.xml"/>
  <Override ContentType="application/vnd.openxmlformats-officedocument.presentationml.slideMaster+xml" PartName="/ppt/slideMasters/slideMaster1.xml"/>
  <Override ContentType="application/binary" PartName="/ppt/metadata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theme+xml" PartName="/ppt/theme/theme3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custom-properties" Target="docProps/custom.xml"/><Relationship Id="rId2" Type="http://schemas.openxmlformats.org/package/2006/relationships/metadata/core-properties" Target="docProps/core.xml"/><Relationship Id="rId3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48" r:id="rId3"/>
    <p:sldMasterId id="2147483650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</p:sldIdLst>
  <p:sldSz cy="6858000" cx="12192000"/>
  <p:notesSz cx="6858000" cy="9144000"/>
  <p:embeddedFontLst>
    <p:embeddedFont>
      <p:font typeface="Century Schoolbook"/>
      <p:regular r:id="rId14"/>
      <p:bold r:id="rId15"/>
      <p:italic r:id="rId16"/>
      <p:boldItalic r:id="rId17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GoogleSlidesCustomDataVersion2">
      <go:slidesCustomData xmlns:go="http://customooxmlschemas.google.com/" r:id="rId18" roundtripDataSignature="AMtx7mh1EwF3pz5ZrHL9NFkeBAtCpOkgtA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" Type="http://schemas.openxmlformats.org/officeDocument/2006/relationships/theme" Target="theme/theme1.xml"/><Relationship Id="rId2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4.xml"/><Relationship Id="rId15" Type="http://schemas.openxmlformats.org/officeDocument/2006/relationships/font" Target="fonts/CenturySchoolbook-bold.fntdata"/><Relationship Id="rId14" Type="http://schemas.openxmlformats.org/officeDocument/2006/relationships/font" Target="fonts/CenturySchoolbook-regular.fntdata"/><Relationship Id="rId17" Type="http://schemas.openxmlformats.org/officeDocument/2006/relationships/font" Target="fonts/CenturySchoolbook-boldItalic.fntdata"/><Relationship Id="rId16" Type="http://schemas.openxmlformats.org/officeDocument/2006/relationships/font" Target="fonts/CenturySchoolbook-italic.fntdata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18" Type="http://customschemas.google.com/relationships/presentationmetadata" Target="metadata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5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7" name="Google Shape;107;p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4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p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rgbClr val="444444"/>
              </a:solidFill>
            </a:endParaRPr>
          </a:p>
        </p:txBody>
      </p:sp>
      <p:sp>
        <p:nvSpPr>
          <p:cNvPr id="116" name="Google Shape;116;p5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2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g34915df7a35_0_2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rgbClr val="444444"/>
              </a:solidFill>
            </a:endParaRPr>
          </a:p>
        </p:txBody>
      </p:sp>
      <p:sp>
        <p:nvSpPr>
          <p:cNvPr id="124" name="Google Shape;124;g34915df7a35_0_21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0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g34960d5f449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rgbClr val="444444"/>
              </a:solidFill>
            </a:endParaRPr>
          </a:p>
        </p:txBody>
      </p:sp>
      <p:sp>
        <p:nvSpPr>
          <p:cNvPr id="132" name="Google Shape;132;g34960d5f449_0_0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8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g33f8c3f2563_0_4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0" name="Google Shape;140;g33f8c3f2563_0_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3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g33f8c3f2563_0_9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5" name="Google Shape;155;g33f8c3f2563_0_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0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g33f8c3f2563_0_14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2" name="Google Shape;162;g33f8c3f2563_0_1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6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Google Shape;167;g34915df7a35_0_16:notes"/>
          <p:cNvSpPr/>
          <p:nvPr>
            <p:ph idx="2" type="sldImg"/>
          </p:nvPr>
        </p:nvSpPr>
        <p:spPr>
          <a:xfrm>
            <a:off x="1143225" y="685800"/>
            <a:ext cx="4572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8" name="Google Shape;168;g34915df7a35_0_1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bg>
      <p:bgPr>
        <a:solidFill>
          <a:schemeClr val="dk2"/>
        </a:solidFill>
      </p:bgPr>
    </p:bg>
    <p:spTree>
      <p:nvGrpSpPr>
        <p:cNvPr id="12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Google Shape;13;p9"/>
          <p:cNvSpPr txBox="1"/>
          <p:nvPr>
            <p:ph type="ctrTitle"/>
          </p:nvPr>
        </p:nvSpPr>
        <p:spPr>
          <a:xfrm>
            <a:off x="1261872" y="758952"/>
            <a:ext cx="9418320" cy="4041648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27425">
            <a:normAutofit/>
          </a:bodyPr>
          <a:lstStyle>
            <a:lvl1pPr lvl="0" algn="l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200"/>
              <a:buFont typeface="Century Schoolbook"/>
              <a:buNone/>
              <a:defRPr sz="72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4" name="Google Shape;14;p9"/>
          <p:cNvSpPr txBox="1"/>
          <p:nvPr>
            <p:ph idx="1" type="subTitle"/>
          </p:nvPr>
        </p:nvSpPr>
        <p:spPr>
          <a:xfrm>
            <a:off x="1261872" y="4800600"/>
            <a:ext cx="9418320" cy="169164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lnSpc>
                <a:spcPct val="95000"/>
              </a:lnSpc>
              <a:spcBef>
                <a:spcPts val="1400"/>
              </a:spcBef>
              <a:spcAft>
                <a:spcPts val="0"/>
              </a:spcAft>
              <a:buSzPts val="1760"/>
              <a:buNone/>
              <a:defRPr sz="2200">
                <a:solidFill>
                  <a:srgbClr val="BFBFBF"/>
                </a:solidFill>
              </a:defRPr>
            </a:lvl1pPr>
            <a:lvl2pPr lvl="1" algn="ctr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2200"/>
              <a:buNone/>
              <a:defRPr sz="2200"/>
            </a:lvl2pPr>
            <a:lvl3pPr lvl="2" algn="ctr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2200"/>
              <a:buNone/>
              <a:defRPr sz="2200"/>
            </a:lvl3pPr>
            <a:lvl4pPr lvl="3" algn="ctr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2000"/>
              <a:buNone/>
              <a:defRPr sz="2000"/>
            </a:lvl4pPr>
            <a:lvl5pPr lvl="4" algn="ctr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2000"/>
              <a:buNone/>
              <a:defRPr sz="2000"/>
            </a:lvl5pPr>
            <a:lvl6pPr lvl="5" algn="ctr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2000"/>
              <a:buNone/>
              <a:defRPr sz="2000"/>
            </a:lvl6pPr>
            <a:lvl7pPr lvl="6" algn="ctr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2000"/>
              <a:buNone/>
              <a:defRPr sz="2000"/>
            </a:lvl7pPr>
            <a:lvl8pPr lvl="7" algn="ctr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2000"/>
              <a:buNone/>
              <a:defRPr sz="2000"/>
            </a:lvl8pPr>
            <a:lvl9pPr lvl="8" algn="ctr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15" name="Google Shape;15;p9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rgbClr val="A5A1A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" name="Google Shape;16;p9"/>
          <p:cNvSpPr txBox="1"/>
          <p:nvPr>
            <p:ph idx="10" type="dt"/>
          </p:nvPr>
        </p:nvSpPr>
        <p:spPr>
          <a:xfrm rot="-5400000">
            <a:off x="10797542" y="998537"/>
            <a:ext cx="19049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7" name="Google Shape;17;p9"/>
          <p:cNvSpPr txBox="1"/>
          <p:nvPr>
            <p:ph idx="11" type="ftr"/>
          </p:nvPr>
        </p:nvSpPr>
        <p:spPr>
          <a:xfrm rot="-5400000">
            <a:off x="9959341" y="4046537"/>
            <a:ext cx="35814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8" name="Google Shape;18;p9"/>
          <p:cNvSpPr txBox="1"/>
          <p:nvPr>
            <p:ph idx="12" type="sldNum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45700" spcFirstLastPara="1" rIns="45700" wrap="square" tIns="45700">
            <a:norm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26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Google Shape;27;p10"/>
          <p:cNvSpPr txBox="1"/>
          <p:nvPr>
            <p:ph type="title"/>
          </p:nvPr>
        </p:nvSpPr>
        <p:spPr>
          <a:xfrm>
            <a:off x="1261872" y="294198"/>
            <a:ext cx="9692640" cy="1397124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27425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8" name="Google Shape;28;p10"/>
          <p:cNvSpPr txBox="1"/>
          <p:nvPr>
            <p:ph idx="1" type="body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20040" lvl="0" marL="457200" algn="l">
              <a:lnSpc>
                <a:spcPct val="95000"/>
              </a:lnSpc>
              <a:spcBef>
                <a:spcPts val="1400"/>
              </a:spcBef>
              <a:spcAft>
                <a:spcPts val="0"/>
              </a:spcAft>
              <a:buSzPts val="144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800"/>
              <a:buChar char="●"/>
              <a:defRPr/>
            </a:lvl2pPr>
            <a:lvl3pPr indent="-342900" lvl="2" marL="1371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800"/>
              <a:buChar char="●"/>
              <a:defRPr/>
            </a:lvl3pPr>
            <a:lvl4pPr indent="-342900" lvl="3" marL="18288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800"/>
              <a:buChar char="●"/>
              <a:defRPr/>
            </a:lvl5pPr>
            <a:lvl6pPr indent="-342900" lvl="5" marL="27432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800"/>
              <a:buChar char="●"/>
              <a:defRPr/>
            </a:lvl6pPr>
            <a:lvl7pPr indent="-342900" lvl="6" marL="32004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800"/>
              <a:buChar char="●"/>
              <a:defRPr/>
            </a:lvl8pPr>
            <a:lvl9pPr indent="-342900" lvl="8" marL="4114800" algn="l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SzPts val="1800"/>
              <a:buChar char="●"/>
              <a:defRPr/>
            </a:lvl9pPr>
          </a:lstStyle>
          <a:p/>
        </p:txBody>
      </p:sp>
      <p:sp>
        <p:nvSpPr>
          <p:cNvPr id="29" name="Google Shape;29;p10"/>
          <p:cNvSpPr txBox="1"/>
          <p:nvPr>
            <p:ph idx="10" type="dt"/>
          </p:nvPr>
        </p:nvSpPr>
        <p:spPr>
          <a:xfrm rot="-5400000">
            <a:off x="10797542" y="998537"/>
            <a:ext cx="19049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0" name="Google Shape;30;p10"/>
          <p:cNvSpPr txBox="1"/>
          <p:nvPr>
            <p:ph idx="11" type="ftr"/>
          </p:nvPr>
        </p:nvSpPr>
        <p:spPr>
          <a:xfrm rot="-5400000">
            <a:off x="9959341" y="4046537"/>
            <a:ext cx="35814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1" name="Google Shape;31;p10"/>
          <p:cNvSpPr txBox="1"/>
          <p:nvPr>
            <p:ph idx="12" type="sldNum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45700" spcFirstLastPara="1" rIns="45700" wrap="square" tIns="45700">
            <a:norm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32" name="Google Shape;32;p10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rgbClr val="A5A1A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bg>
      <p:bgPr>
        <a:solidFill>
          <a:schemeClr val="dk2"/>
        </a:solidFill>
      </p:bgPr>
    </p:bg>
    <p:spTree>
      <p:nvGrpSpPr>
        <p:cNvPr id="33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8"/>
          <p:cNvSpPr txBox="1"/>
          <p:nvPr>
            <p:ph type="ctrTitle"/>
          </p:nvPr>
        </p:nvSpPr>
        <p:spPr>
          <a:xfrm>
            <a:off x="1261872" y="758952"/>
            <a:ext cx="9418320" cy="4041648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27425">
            <a:normAutofit/>
          </a:bodyPr>
          <a:lstStyle>
            <a:lvl1pPr lvl="0" algn="l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200"/>
              <a:buFont typeface="Century Schoolbook"/>
              <a:buNone/>
              <a:defRPr sz="72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5" name="Google Shape;35;p8"/>
          <p:cNvSpPr txBox="1"/>
          <p:nvPr>
            <p:ph idx="1" type="subTitle"/>
          </p:nvPr>
        </p:nvSpPr>
        <p:spPr>
          <a:xfrm>
            <a:off x="1261872" y="4800600"/>
            <a:ext cx="9418320" cy="169164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lnSpc>
                <a:spcPct val="95000"/>
              </a:lnSpc>
              <a:spcBef>
                <a:spcPts val="1400"/>
              </a:spcBef>
              <a:spcAft>
                <a:spcPts val="0"/>
              </a:spcAft>
              <a:buSzPts val="1760"/>
              <a:buNone/>
              <a:defRPr sz="2200">
                <a:solidFill>
                  <a:srgbClr val="BFBFBF"/>
                </a:solidFill>
              </a:defRPr>
            </a:lvl1pPr>
            <a:lvl2pPr lvl="1" algn="ctr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2200"/>
              <a:buNone/>
              <a:defRPr sz="2200"/>
            </a:lvl2pPr>
            <a:lvl3pPr lvl="2" algn="ctr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2200"/>
              <a:buNone/>
              <a:defRPr sz="2200"/>
            </a:lvl3pPr>
            <a:lvl4pPr lvl="3" algn="ctr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2000"/>
              <a:buNone/>
              <a:defRPr sz="2000"/>
            </a:lvl4pPr>
            <a:lvl5pPr lvl="4" algn="ctr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2000"/>
              <a:buNone/>
              <a:defRPr sz="2000"/>
            </a:lvl5pPr>
            <a:lvl6pPr lvl="5" algn="ctr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2000"/>
              <a:buNone/>
              <a:defRPr sz="2000"/>
            </a:lvl6pPr>
            <a:lvl7pPr lvl="6" algn="ctr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2000"/>
              <a:buNone/>
              <a:defRPr sz="2000"/>
            </a:lvl7pPr>
            <a:lvl8pPr lvl="7" algn="ctr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2000"/>
              <a:buNone/>
              <a:defRPr sz="2000"/>
            </a:lvl8pPr>
            <a:lvl9pPr lvl="8" algn="ctr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36" name="Google Shape;36;p8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rgbClr val="A5A1A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8"/>
          <p:cNvSpPr txBox="1"/>
          <p:nvPr>
            <p:ph idx="10" type="dt"/>
          </p:nvPr>
        </p:nvSpPr>
        <p:spPr>
          <a:xfrm rot="-5400000">
            <a:off x="10797542" y="998537"/>
            <a:ext cx="19049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" name="Google Shape;38;p8"/>
          <p:cNvSpPr txBox="1"/>
          <p:nvPr>
            <p:ph idx="11" type="ftr"/>
          </p:nvPr>
        </p:nvSpPr>
        <p:spPr>
          <a:xfrm rot="-5400000">
            <a:off x="9959341" y="4046537"/>
            <a:ext cx="35814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9" name="Google Shape;39;p8"/>
          <p:cNvSpPr txBox="1"/>
          <p:nvPr>
            <p:ph idx="12" type="sldNum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45700" spcFirstLastPara="1" rIns="45700" wrap="square" tIns="45700">
            <a:norm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40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11"/>
          <p:cNvSpPr txBox="1"/>
          <p:nvPr>
            <p:ph type="title"/>
          </p:nvPr>
        </p:nvSpPr>
        <p:spPr>
          <a:xfrm>
            <a:off x="1261872" y="758952"/>
            <a:ext cx="9418320" cy="4041648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27425">
            <a:normAutofit/>
          </a:bodyPr>
          <a:lstStyle>
            <a:lvl1pPr lvl="0" algn="l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7200"/>
              <a:buFont typeface="Century Schoolbook"/>
              <a:buNone/>
              <a:defRPr b="1" sz="7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2" name="Google Shape;42;p11"/>
          <p:cNvSpPr txBox="1"/>
          <p:nvPr>
            <p:ph idx="1" type="body"/>
          </p:nvPr>
        </p:nvSpPr>
        <p:spPr>
          <a:xfrm>
            <a:off x="1261872" y="4800600"/>
            <a:ext cx="9418320" cy="169164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5000"/>
              </a:lnSpc>
              <a:spcBef>
                <a:spcPts val="1400"/>
              </a:spcBef>
              <a:spcAft>
                <a:spcPts val="0"/>
              </a:spcAft>
              <a:buSzPts val="1760"/>
              <a:buNone/>
              <a:defRPr sz="2200">
                <a:solidFill>
                  <a:srgbClr val="7F7F7F"/>
                </a:solidFill>
              </a:defRPr>
            </a:lvl1pPr>
            <a:lvl2pPr indent="-228600" lvl="1" marL="9144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indent="-228600" lvl="2" marL="1371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indent="-228600" lvl="3" marL="18288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indent="-228600" lvl="4" marL="22860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indent="-228600" lvl="5" marL="27432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indent="-228600" lvl="6" marL="32004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indent="-228600" lvl="7" marL="3657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indent="-228600" lvl="8" marL="4114800" algn="l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43" name="Google Shape;43;p11"/>
          <p:cNvSpPr txBox="1"/>
          <p:nvPr>
            <p:ph idx="10" type="dt"/>
          </p:nvPr>
        </p:nvSpPr>
        <p:spPr>
          <a:xfrm rot="-5400000">
            <a:off x="10797542" y="998537"/>
            <a:ext cx="19049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4" name="Google Shape;44;p11"/>
          <p:cNvSpPr txBox="1"/>
          <p:nvPr>
            <p:ph idx="11" type="ftr"/>
          </p:nvPr>
        </p:nvSpPr>
        <p:spPr>
          <a:xfrm rot="-5400000">
            <a:off x="9959341" y="4046537"/>
            <a:ext cx="35814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5" name="Google Shape;45;p11"/>
          <p:cNvSpPr txBox="1"/>
          <p:nvPr>
            <p:ph idx="12" type="sldNum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45700" spcFirstLastPara="1" rIns="45700" wrap="square" tIns="45700">
            <a:norm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46" name="Google Shape;46;p11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rgbClr val="A5A1A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47" name="Shape 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Google Shape;48;p12"/>
          <p:cNvSpPr txBox="1"/>
          <p:nvPr>
            <p:ph type="title"/>
          </p:nvPr>
        </p:nvSpPr>
        <p:spPr>
          <a:xfrm>
            <a:off x="1261872" y="294198"/>
            <a:ext cx="9692640" cy="1397124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27425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9" name="Google Shape;49;p12"/>
          <p:cNvSpPr txBox="1"/>
          <p:nvPr>
            <p:ph idx="1" type="body"/>
          </p:nvPr>
        </p:nvSpPr>
        <p:spPr>
          <a:xfrm>
            <a:off x="1261872" y="1828800"/>
            <a:ext cx="4480560" cy="435133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30200" lvl="0" marL="457200" algn="l">
              <a:lnSpc>
                <a:spcPct val="95000"/>
              </a:lnSpc>
              <a:spcBef>
                <a:spcPts val="1400"/>
              </a:spcBef>
              <a:spcAft>
                <a:spcPts val="0"/>
              </a:spcAft>
              <a:buSzPts val="1600"/>
              <a:buChar char="•"/>
              <a:defRPr sz="2000"/>
            </a:lvl1pPr>
            <a:lvl2pPr indent="-342900" lvl="1" marL="9144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800"/>
              <a:buChar char="●"/>
              <a:defRPr sz="1800"/>
            </a:lvl2pPr>
            <a:lvl3pPr indent="-330200" lvl="2" marL="1371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600"/>
              <a:buChar char="●"/>
              <a:defRPr sz="1600"/>
            </a:lvl3pPr>
            <a:lvl4pPr indent="-317500" lvl="3" marL="18288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00"/>
              <a:buChar char="●"/>
              <a:defRPr sz="1400"/>
            </a:lvl4pPr>
            <a:lvl5pPr indent="-317500" lvl="4" marL="22860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00"/>
              <a:buChar char="●"/>
              <a:defRPr sz="1400"/>
            </a:lvl5pPr>
            <a:lvl6pPr indent="-317500" lvl="5" marL="27432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00"/>
              <a:buChar char="●"/>
              <a:defRPr sz="1400"/>
            </a:lvl6pPr>
            <a:lvl7pPr indent="-317500" lvl="6" marL="32004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00"/>
              <a:buChar char="●"/>
              <a:defRPr sz="1400"/>
            </a:lvl7pPr>
            <a:lvl8pPr indent="-317500" lvl="7" marL="3657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00"/>
              <a:buChar char="●"/>
              <a:defRPr sz="1400"/>
            </a:lvl8pPr>
            <a:lvl9pPr indent="-317500" lvl="8" marL="4114800" algn="l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SzPts val="1400"/>
              <a:buChar char="●"/>
              <a:defRPr sz="1400"/>
            </a:lvl9pPr>
          </a:lstStyle>
          <a:p/>
        </p:txBody>
      </p:sp>
      <p:sp>
        <p:nvSpPr>
          <p:cNvPr id="50" name="Google Shape;50;p12"/>
          <p:cNvSpPr txBox="1"/>
          <p:nvPr>
            <p:ph idx="2" type="body"/>
          </p:nvPr>
        </p:nvSpPr>
        <p:spPr>
          <a:xfrm>
            <a:off x="6126480" y="1828800"/>
            <a:ext cx="4480560" cy="435133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30200" lvl="0" marL="457200" algn="l">
              <a:lnSpc>
                <a:spcPct val="95000"/>
              </a:lnSpc>
              <a:spcBef>
                <a:spcPts val="1400"/>
              </a:spcBef>
              <a:spcAft>
                <a:spcPts val="0"/>
              </a:spcAft>
              <a:buSzPts val="1600"/>
              <a:buChar char="•"/>
              <a:defRPr sz="2000"/>
            </a:lvl1pPr>
            <a:lvl2pPr indent="-342900" lvl="1" marL="9144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800"/>
              <a:buChar char="●"/>
              <a:defRPr sz="1800"/>
            </a:lvl2pPr>
            <a:lvl3pPr indent="-330200" lvl="2" marL="1371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600"/>
              <a:buChar char="●"/>
              <a:defRPr sz="1600"/>
            </a:lvl3pPr>
            <a:lvl4pPr indent="-317500" lvl="3" marL="18288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00"/>
              <a:buChar char="●"/>
              <a:defRPr sz="1400"/>
            </a:lvl4pPr>
            <a:lvl5pPr indent="-317500" lvl="4" marL="22860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00"/>
              <a:buChar char="●"/>
              <a:defRPr sz="1400"/>
            </a:lvl5pPr>
            <a:lvl6pPr indent="-317500" lvl="5" marL="27432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00"/>
              <a:buChar char="●"/>
              <a:defRPr sz="1400"/>
            </a:lvl6pPr>
            <a:lvl7pPr indent="-317500" lvl="6" marL="32004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00"/>
              <a:buChar char="●"/>
              <a:defRPr sz="1400"/>
            </a:lvl7pPr>
            <a:lvl8pPr indent="-317500" lvl="7" marL="3657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00"/>
              <a:buChar char="●"/>
              <a:defRPr sz="1400"/>
            </a:lvl8pPr>
            <a:lvl9pPr indent="-317500" lvl="8" marL="4114800" algn="l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SzPts val="1400"/>
              <a:buChar char="●"/>
              <a:defRPr sz="1400"/>
            </a:lvl9pPr>
          </a:lstStyle>
          <a:p/>
        </p:txBody>
      </p:sp>
      <p:sp>
        <p:nvSpPr>
          <p:cNvPr id="51" name="Google Shape;51;p12"/>
          <p:cNvSpPr txBox="1"/>
          <p:nvPr>
            <p:ph idx="10" type="dt"/>
          </p:nvPr>
        </p:nvSpPr>
        <p:spPr>
          <a:xfrm rot="-5400000">
            <a:off x="10797542" y="998537"/>
            <a:ext cx="19049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2" name="Google Shape;52;p12"/>
          <p:cNvSpPr txBox="1"/>
          <p:nvPr>
            <p:ph idx="11" type="ftr"/>
          </p:nvPr>
        </p:nvSpPr>
        <p:spPr>
          <a:xfrm rot="-5400000">
            <a:off x="9959341" y="4046537"/>
            <a:ext cx="35814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" name="Google Shape;53;p12"/>
          <p:cNvSpPr txBox="1"/>
          <p:nvPr>
            <p:ph idx="12" type="sldNum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45700" spcFirstLastPara="1" rIns="45700" wrap="square" tIns="45700">
            <a:norm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54" name="Google Shape;54;p12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rgbClr val="A5A1A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 type="twoTxTwoObj">
  <p:cSld name="TWO_OBJECTS_WITH_TEXT">
    <p:spTree>
      <p:nvGrpSpPr>
        <p:cNvPr id="55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p13"/>
          <p:cNvSpPr txBox="1"/>
          <p:nvPr>
            <p:ph type="title"/>
          </p:nvPr>
        </p:nvSpPr>
        <p:spPr>
          <a:xfrm>
            <a:off x="1261872" y="294198"/>
            <a:ext cx="9692640" cy="1397124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27425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7" name="Google Shape;57;p13"/>
          <p:cNvSpPr txBox="1"/>
          <p:nvPr>
            <p:ph idx="1" type="body"/>
          </p:nvPr>
        </p:nvSpPr>
        <p:spPr>
          <a:xfrm>
            <a:off x="1261872" y="1713655"/>
            <a:ext cx="4480560" cy="73152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b="0" sz="2000">
                <a:solidFill>
                  <a:schemeClr val="dk2"/>
                </a:solidFill>
              </a:defRPr>
            </a:lvl1pPr>
            <a:lvl2pPr indent="-228600" lvl="1" marL="9144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SzPts val="1600"/>
              <a:buNone/>
              <a:defRPr b="1" sz="1600"/>
            </a:lvl9pPr>
          </a:lstStyle>
          <a:p/>
        </p:txBody>
      </p:sp>
      <p:sp>
        <p:nvSpPr>
          <p:cNvPr id="58" name="Google Shape;58;p13"/>
          <p:cNvSpPr txBox="1"/>
          <p:nvPr>
            <p:ph idx="2" type="body"/>
          </p:nvPr>
        </p:nvSpPr>
        <p:spPr>
          <a:xfrm>
            <a:off x="1261872" y="2507550"/>
            <a:ext cx="4480560" cy="36646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20040" lvl="0" marL="457200" algn="l">
              <a:lnSpc>
                <a:spcPct val="95000"/>
              </a:lnSpc>
              <a:spcBef>
                <a:spcPts val="1400"/>
              </a:spcBef>
              <a:spcAft>
                <a:spcPts val="0"/>
              </a:spcAft>
              <a:buSzPts val="1440"/>
              <a:buChar char="•"/>
              <a:defRPr sz="1800"/>
            </a:lvl1pPr>
            <a:lvl2pPr indent="-330200" lvl="1" marL="9144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600"/>
              <a:buChar char="●"/>
              <a:defRPr sz="1600"/>
            </a:lvl2pPr>
            <a:lvl3pPr indent="-317500" lvl="2" marL="1371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00"/>
              <a:buChar char="●"/>
              <a:defRPr sz="1400"/>
            </a:lvl3pPr>
            <a:lvl4pPr indent="-317500" lvl="3" marL="18288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00"/>
              <a:buChar char="●"/>
              <a:defRPr sz="1400"/>
            </a:lvl4pPr>
            <a:lvl5pPr indent="-317500" lvl="4" marL="22860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00"/>
              <a:buChar char="●"/>
              <a:defRPr sz="1400"/>
            </a:lvl5pPr>
            <a:lvl6pPr indent="-317500" lvl="5" marL="27432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00"/>
              <a:buChar char="●"/>
              <a:defRPr sz="1400"/>
            </a:lvl6pPr>
            <a:lvl7pPr indent="-317500" lvl="6" marL="32004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00"/>
              <a:buChar char="●"/>
              <a:defRPr sz="1400"/>
            </a:lvl7pPr>
            <a:lvl8pPr indent="-317500" lvl="7" marL="3657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00"/>
              <a:buChar char="●"/>
              <a:defRPr sz="1400"/>
            </a:lvl8pPr>
            <a:lvl9pPr indent="-317500" lvl="8" marL="4114800" algn="l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SzPts val="1400"/>
              <a:buChar char="●"/>
              <a:defRPr sz="1400"/>
            </a:lvl9pPr>
          </a:lstStyle>
          <a:p/>
        </p:txBody>
      </p:sp>
      <p:sp>
        <p:nvSpPr>
          <p:cNvPr id="59" name="Google Shape;59;p13"/>
          <p:cNvSpPr txBox="1"/>
          <p:nvPr>
            <p:ph idx="3" type="body"/>
          </p:nvPr>
        </p:nvSpPr>
        <p:spPr>
          <a:xfrm>
            <a:off x="6126480" y="1713655"/>
            <a:ext cx="4480560" cy="73152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b="0" sz="2000">
                <a:solidFill>
                  <a:schemeClr val="dk2"/>
                </a:solidFill>
                <a:latin typeface="Century Schoolbook"/>
                <a:ea typeface="Century Schoolbook"/>
                <a:cs typeface="Century Schoolbook"/>
                <a:sym typeface="Century Schoolbook"/>
              </a:defRPr>
            </a:lvl1pPr>
            <a:lvl2pPr indent="-228600" lvl="1" marL="9144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2000"/>
              <a:buNone/>
              <a:defRPr b="1" sz="2000"/>
            </a:lvl2pPr>
            <a:lvl3pPr indent="-228600" lvl="2" marL="1371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800"/>
              <a:buNone/>
              <a:defRPr b="1" sz="1800"/>
            </a:lvl3pPr>
            <a:lvl4pPr indent="-228600" lvl="3" marL="18288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600"/>
              <a:buNone/>
              <a:defRPr b="1" sz="1600"/>
            </a:lvl4pPr>
            <a:lvl5pPr indent="-228600" lvl="4" marL="22860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600"/>
              <a:buNone/>
              <a:defRPr b="1" sz="1600"/>
            </a:lvl5pPr>
            <a:lvl6pPr indent="-228600" lvl="5" marL="27432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600"/>
              <a:buNone/>
              <a:defRPr b="1" sz="1600"/>
            </a:lvl6pPr>
            <a:lvl7pPr indent="-228600" lvl="6" marL="32004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600"/>
              <a:buNone/>
              <a:defRPr b="1" sz="1600"/>
            </a:lvl7pPr>
            <a:lvl8pPr indent="-228600" lvl="7" marL="3657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600"/>
              <a:buNone/>
              <a:defRPr b="1" sz="1600"/>
            </a:lvl8pPr>
            <a:lvl9pPr indent="-228600" lvl="8" marL="4114800" algn="l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SzPts val="1600"/>
              <a:buNone/>
              <a:defRPr b="1" sz="1600"/>
            </a:lvl9pPr>
          </a:lstStyle>
          <a:p/>
        </p:txBody>
      </p:sp>
      <p:sp>
        <p:nvSpPr>
          <p:cNvPr id="60" name="Google Shape;60;p13"/>
          <p:cNvSpPr txBox="1"/>
          <p:nvPr>
            <p:ph idx="4" type="body"/>
          </p:nvPr>
        </p:nvSpPr>
        <p:spPr>
          <a:xfrm>
            <a:off x="6126480" y="2507550"/>
            <a:ext cx="4480560" cy="36646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20040" lvl="0" marL="457200" algn="l">
              <a:lnSpc>
                <a:spcPct val="95000"/>
              </a:lnSpc>
              <a:spcBef>
                <a:spcPts val="1400"/>
              </a:spcBef>
              <a:spcAft>
                <a:spcPts val="0"/>
              </a:spcAft>
              <a:buSzPts val="1440"/>
              <a:buChar char="•"/>
              <a:defRPr sz="1800"/>
            </a:lvl1pPr>
            <a:lvl2pPr indent="-330200" lvl="1" marL="9144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600"/>
              <a:buChar char="●"/>
              <a:defRPr sz="1600"/>
            </a:lvl2pPr>
            <a:lvl3pPr indent="-317500" lvl="2" marL="1371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00"/>
              <a:buChar char="●"/>
              <a:defRPr sz="1400"/>
            </a:lvl3pPr>
            <a:lvl4pPr indent="-317500" lvl="3" marL="18288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00"/>
              <a:buChar char="●"/>
              <a:defRPr sz="1400"/>
            </a:lvl4pPr>
            <a:lvl5pPr indent="-317500" lvl="4" marL="22860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00"/>
              <a:buChar char="●"/>
              <a:defRPr sz="1400"/>
            </a:lvl5pPr>
            <a:lvl6pPr indent="-317500" lvl="5" marL="27432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00"/>
              <a:buChar char="●"/>
              <a:defRPr sz="1400"/>
            </a:lvl6pPr>
            <a:lvl7pPr indent="-317500" lvl="6" marL="32004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00"/>
              <a:buChar char="●"/>
              <a:defRPr sz="1400"/>
            </a:lvl7pPr>
            <a:lvl8pPr indent="-317500" lvl="7" marL="3657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00"/>
              <a:buChar char="●"/>
              <a:defRPr sz="1400"/>
            </a:lvl8pPr>
            <a:lvl9pPr indent="-317500" lvl="8" marL="4114800" algn="l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SzPts val="1400"/>
              <a:buChar char="●"/>
              <a:defRPr sz="1400"/>
            </a:lvl9pPr>
          </a:lstStyle>
          <a:p/>
        </p:txBody>
      </p:sp>
      <p:sp>
        <p:nvSpPr>
          <p:cNvPr id="61" name="Google Shape;61;p13"/>
          <p:cNvSpPr txBox="1"/>
          <p:nvPr>
            <p:ph idx="10" type="dt"/>
          </p:nvPr>
        </p:nvSpPr>
        <p:spPr>
          <a:xfrm rot="-5400000">
            <a:off x="10797542" y="998537"/>
            <a:ext cx="19049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2" name="Google Shape;62;p13"/>
          <p:cNvSpPr txBox="1"/>
          <p:nvPr>
            <p:ph idx="11" type="ftr"/>
          </p:nvPr>
        </p:nvSpPr>
        <p:spPr>
          <a:xfrm rot="-5400000">
            <a:off x="9959341" y="4046537"/>
            <a:ext cx="35814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3" name="Google Shape;63;p13"/>
          <p:cNvSpPr txBox="1"/>
          <p:nvPr>
            <p:ph idx="12" type="sldNum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45700" spcFirstLastPara="1" rIns="45700" wrap="square" tIns="45700">
            <a:norm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64" name="Google Shape;64;p13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rgbClr val="A5A1A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65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p14"/>
          <p:cNvSpPr txBox="1"/>
          <p:nvPr>
            <p:ph type="title"/>
          </p:nvPr>
        </p:nvSpPr>
        <p:spPr>
          <a:xfrm>
            <a:off x="1261872" y="294198"/>
            <a:ext cx="9692640" cy="1397124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27425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7" name="Google Shape;67;p14"/>
          <p:cNvSpPr txBox="1"/>
          <p:nvPr>
            <p:ph idx="10" type="dt"/>
          </p:nvPr>
        </p:nvSpPr>
        <p:spPr>
          <a:xfrm rot="-5400000">
            <a:off x="10797542" y="998537"/>
            <a:ext cx="19049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8" name="Google Shape;68;p14"/>
          <p:cNvSpPr txBox="1"/>
          <p:nvPr>
            <p:ph idx="11" type="ftr"/>
          </p:nvPr>
        </p:nvSpPr>
        <p:spPr>
          <a:xfrm rot="-5400000">
            <a:off x="9959341" y="4046537"/>
            <a:ext cx="35814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9" name="Google Shape;69;p14"/>
          <p:cNvSpPr txBox="1"/>
          <p:nvPr>
            <p:ph idx="12" type="sldNum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45700" spcFirstLastPara="1" rIns="45700" wrap="square" tIns="45700">
            <a:norm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70" name="Google Shape;70;p14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rgbClr val="A5A1A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7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p15"/>
          <p:cNvSpPr txBox="1"/>
          <p:nvPr>
            <p:ph idx="10" type="dt"/>
          </p:nvPr>
        </p:nvSpPr>
        <p:spPr>
          <a:xfrm rot="-5400000">
            <a:off x="10797542" y="998537"/>
            <a:ext cx="19049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3" name="Google Shape;73;p15"/>
          <p:cNvSpPr txBox="1"/>
          <p:nvPr>
            <p:ph idx="11" type="ftr"/>
          </p:nvPr>
        </p:nvSpPr>
        <p:spPr>
          <a:xfrm rot="-5400000">
            <a:off x="9959341" y="4046537"/>
            <a:ext cx="35814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4" name="Google Shape;74;p15"/>
          <p:cNvSpPr txBox="1"/>
          <p:nvPr>
            <p:ph idx="12" type="sldNum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45700" spcFirstLastPara="1" rIns="45700" wrap="square" tIns="45700">
            <a:norm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75" name="Google Shape;75;p15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rgbClr val="A5A1A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type="objTx">
  <p:cSld name="OBJECT_WITH_CAPTION_TEXT">
    <p:spTree>
      <p:nvGrpSpPr>
        <p:cNvPr id="76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p16"/>
          <p:cNvSpPr txBox="1"/>
          <p:nvPr>
            <p:ph type="title"/>
          </p:nvPr>
        </p:nvSpPr>
        <p:spPr>
          <a:xfrm>
            <a:off x="841248" y="457200"/>
            <a:ext cx="3200400" cy="160019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27425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Century Schoolbook"/>
              <a:buNone/>
              <a:defRPr b="1" sz="28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8" name="Google Shape;78;p16"/>
          <p:cNvSpPr txBox="1"/>
          <p:nvPr>
            <p:ph idx="1" type="body"/>
          </p:nvPr>
        </p:nvSpPr>
        <p:spPr>
          <a:xfrm>
            <a:off x="4504267" y="685800"/>
            <a:ext cx="6079066" cy="5486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30200" lvl="0" marL="457200" algn="l">
              <a:lnSpc>
                <a:spcPct val="95000"/>
              </a:lnSpc>
              <a:spcBef>
                <a:spcPts val="1400"/>
              </a:spcBef>
              <a:spcAft>
                <a:spcPts val="0"/>
              </a:spcAft>
              <a:buSzPts val="1600"/>
              <a:buChar char="•"/>
              <a:defRPr sz="2000"/>
            </a:lvl1pPr>
            <a:lvl2pPr indent="-342900" lvl="1" marL="9144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800"/>
              <a:buChar char="●"/>
              <a:defRPr sz="1800"/>
            </a:lvl2pPr>
            <a:lvl3pPr indent="-330200" lvl="2" marL="1371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600"/>
              <a:buChar char="●"/>
              <a:defRPr sz="1600"/>
            </a:lvl3pPr>
            <a:lvl4pPr indent="-317500" lvl="3" marL="18288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00"/>
              <a:buChar char="●"/>
              <a:defRPr sz="1400"/>
            </a:lvl4pPr>
            <a:lvl5pPr indent="-317500" lvl="4" marL="22860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00"/>
              <a:buChar char="●"/>
              <a:defRPr sz="1400"/>
            </a:lvl5pPr>
            <a:lvl6pPr indent="-317500" lvl="5" marL="27432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00"/>
              <a:buChar char="●"/>
              <a:defRPr sz="1400"/>
            </a:lvl6pPr>
            <a:lvl7pPr indent="-317500" lvl="6" marL="32004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00"/>
              <a:buChar char="●"/>
              <a:defRPr sz="1400"/>
            </a:lvl7pPr>
            <a:lvl8pPr indent="-317500" lvl="7" marL="3657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400"/>
              <a:buChar char="●"/>
              <a:defRPr sz="1400"/>
            </a:lvl8pPr>
            <a:lvl9pPr indent="-317500" lvl="8" marL="4114800" algn="l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SzPts val="1400"/>
              <a:buChar char="●"/>
              <a:defRPr sz="1400"/>
            </a:lvl9pPr>
          </a:lstStyle>
          <a:p/>
        </p:txBody>
      </p:sp>
      <p:sp>
        <p:nvSpPr>
          <p:cNvPr id="79" name="Google Shape;79;p16"/>
          <p:cNvSpPr txBox="1"/>
          <p:nvPr>
            <p:ph idx="2" type="body"/>
          </p:nvPr>
        </p:nvSpPr>
        <p:spPr>
          <a:xfrm>
            <a:off x="841248" y="2099734"/>
            <a:ext cx="3200400" cy="381000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114000"/>
              </a:lnSpc>
              <a:spcBef>
                <a:spcPts val="800"/>
              </a:spcBef>
              <a:spcAft>
                <a:spcPts val="0"/>
              </a:spcAft>
              <a:buSzPts val="1120"/>
              <a:buNone/>
              <a:defRPr sz="1400"/>
            </a:lvl1pPr>
            <a:lvl2pPr indent="-228600" lvl="1" marL="9144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200"/>
              <a:buNone/>
              <a:defRPr sz="1200"/>
            </a:lvl2pPr>
            <a:lvl3pPr indent="-228600" lvl="2" marL="1371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000"/>
              <a:buNone/>
              <a:defRPr sz="1000"/>
            </a:lvl3pPr>
            <a:lvl4pPr indent="-228600" lvl="3" marL="18288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00"/>
              <a:buNone/>
              <a:defRPr sz="900"/>
            </a:lvl4pPr>
            <a:lvl5pPr indent="-228600" lvl="4" marL="22860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00"/>
              <a:buNone/>
              <a:defRPr sz="900"/>
            </a:lvl5pPr>
            <a:lvl6pPr indent="-228600" lvl="5" marL="27432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00"/>
              <a:buNone/>
              <a:defRPr sz="900"/>
            </a:lvl6pPr>
            <a:lvl7pPr indent="-228600" lvl="6" marL="32004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00"/>
              <a:buNone/>
              <a:defRPr sz="900"/>
            </a:lvl7pPr>
            <a:lvl8pPr indent="-228600" lvl="7" marL="3657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00"/>
              <a:buNone/>
              <a:defRPr sz="900"/>
            </a:lvl8pPr>
            <a:lvl9pPr indent="-228600" lvl="8" marL="4114800" algn="l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SzPts val="900"/>
              <a:buNone/>
              <a:defRPr sz="900"/>
            </a:lvl9pPr>
          </a:lstStyle>
          <a:p/>
        </p:txBody>
      </p:sp>
      <p:sp>
        <p:nvSpPr>
          <p:cNvPr id="80" name="Google Shape;80;p16"/>
          <p:cNvSpPr txBox="1"/>
          <p:nvPr>
            <p:ph idx="10" type="dt"/>
          </p:nvPr>
        </p:nvSpPr>
        <p:spPr>
          <a:xfrm rot="-5400000">
            <a:off x="10797542" y="998537"/>
            <a:ext cx="19049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1" name="Google Shape;81;p16"/>
          <p:cNvSpPr txBox="1"/>
          <p:nvPr>
            <p:ph idx="11" type="ftr"/>
          </p:nvPr>
        </p:nvSpPr>
        <p:spPr>
          <a:xfrm rot="-5400000">
            <a:off x="9959341" y="4046537"/>
            <a:ext cx="35814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2" name="Google Shape;82;p16"/>
          <p:cNvSpPr txBox="1"/>
          <p:nvPr>
            <p:ph idx="12" type="sldNum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45700" spcFirstLastPara="1" rIns="45700" wrap="square" tIns="45700">
            <a:norm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type="picTx">
  <p:cSld name="PICTURE_WITH_CAPTION_TEXT"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5" name="Google Shape;85;p17"/>
          <p:cNvSpPr txBox="1"/>
          <p:nvPr>
            <p:ph type="title"/>
          </p:nvPr>
        </p:nvSpPr>
        <p:spPr>
          <a:xfrm>
            <a:off x="914400" y="5257800"/>
            <a:ext cx="9982200" cy="9144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27425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Century Schoolbook"/>
              <a:buNone/>
              <a:defRPr b="1" sz="28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6" name="Google Shape;86;p17"/>
          <p:cNvSpPr/>
          <p:nvPr>
            <p:ph idx="2" type="pic"/>
          </p:nvPr>
        </p:nvSpPr>
        <p:spPr>
          <a:xfrm>
            <a:off x="0" y="0"/>
            <a:ext cx="11292840" cy="5128923"/>
          </a:xfrm>
          <a:prstGeom prst="rect">
            <a:avLst/>
          </a:prstGeom>
          <a:noFill/>
          <a:ln>
            <a:noFill/>
          </a:ln>
        </p:spPr>
      </p:sp>
      <p:sp>
        <p:nvSpPr>
          <p:cNvPr id="87" name="Google Shape;87;p17"/>
          <p:cNvSpPr txBox="1"/>
          <p:nvPr>
            <p:ph idx="1" type="body"/>
          </p:nvPr>
        </p:nvSpPr>
        <p:spPr>
          <a:xfrm>
            <a:off x="914400" y="6108589"/>
            <a:ext cx="9982200" cy="59701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BFBFBF"/>
                </a:solidFill>
              </a:defRPr>
            </a:lvl1pPr>
            <a:lvl2pPr indent="-228600" lvl="1" marL="9144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200"/>
              <a:buNone/>
              <a:defRPr sz="1200"/>
            </a:lvl2pPr>
            <a:lvl3pPr indent="-228600" lvl="2" marL="1371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000"/>
              <a:buNone/>
              <a:defRPr sz="1000"/>
            </a:lvl3pPr>
            <a:lvl4pPr indent="-228600" lvl="3" marL="18288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00"/>
              <a:buNone/>
              <a:defRPr sz="900"/>
            </a:lvl4pPr>
            <a:lvl5pPr indent="-228600" lvl="4" marL="22860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00"/>
              <a:buNone/>
              <a:defRPr sz="900"/>
            </a:lvl5pPr>
            <a:lvl6pPr indent="-228600" lvl="5" marL="27432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00"/>
              <a:buNone/>
              <a:defRPr sz="900"/>
            </a:lvl6pPr>
            <a:lvl7pPr indent="-228600" lvl="6" marL="32004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00"/>
              <a:buNone/>
              <a:defRPr sz="900"/>
            </a:lvl7pPr>
            <a:lvl8pPr indent="-228600" lvl="7" marL="3657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900"/>
              <a:buNone/>
              <a:defRPr sz="900"/>
            </a:lvl8pPr>
            <a:lvl9pPr indent="-228600" lvl="8" marL="4114800" algn="l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SzPts val="900"/>
              <a:buNone/>
              <a:defRPr sz="900"/>
            </a:lvl9pPr>
          </a:lstStyle>
          <a:p/>
        </p:txBody>
      </p:sp>
      <p:sp>
        <p:nvSpPr>
          <p:cNvPr id="88" name="Google Shape;88;p17"/>
          <p:cNvSpPr txBox="1"/>
          <p:nvPr>
            <p:ph idx="10" type="dt"/>
          </p:nvPr>
        </p:nvSpPr>
        <p:spPr>
          <a:xfrm rot="-5400000">
            <a:off x="10797542" y="998537"/>
            <a:ext cx="19049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9" name="Google Shape;89;p17"/>
          <p:cNvSpPr txBox="1"/>
          <p:nvPr>
            <p:ph idx="11" type="ftr"/>
          </p:nvPr>
        </p:nvSpPr>
        <p:spPr>
          <a:xfrm rot="-5400000">
            <a:off x="9959341" y="4046537"/>
            <a:ext cx="35814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0" name="Google Shape;90;p17"/>
          <p:cNvSpPr txBox="1"/>
          <p:nvPr>
            <p:ph idx="12" type="sldNum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45700" spcFirstLastPara="1" rIns="45700" wrap="square" tIns="45700">
            <a:norm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Vertical Text" type="vertTx">
  <p:cSld name="VERTICAL_TEXT">
    <p:spTree>
      <p:nvGrpSpPr>
        <p:cNvPr id="9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p18"/>
          <p:cNvSpPr txBox="1"/>
          <p:nvPr>
            <p:ph type="title"/>
          </p:nvPr>
        </p:nvSpPr>
        <p:spPr>
          <a:xfrm>
            <a:off x="1261872" y="294198"/>
            <a:ext cx="9692640" cy="1397124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27425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3" name="Google Shape;93;p18"/>
          <p:cNvSpPr txBox="1"/>
          <p:nvPr>
            <p:ph idx="1" type="body"/>
          </p:nvPr>
        </p:nvSpPr>
        <p:spPr>
          <a:xfrm rot="5400000">
            <a:off x="3383884" y="-293212"/>
            <a:ext cx="4351337" cy="859536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20040" lvl="0" marL="457200" algn="l">
              <a:lnSpc>
                <a:spcPct val="95000"/>
              </a:lnSpc>
              <a:spcBef>
                <a:spcPts val="1400"/>
              </a:spcBef>
              <a:spcAft>
                <a:spcPts val="0"/>
              </a:spcAft>
              <a:buSzPts val="144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800"/>
              <a:buChar char="●"/>
              <a:defRPr/>
            </a:lvl2pPr>
            <a:lvl3pPr indent="-342900" lvl="2" marL="1371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800"/>
              <a:buChar char="●"/>
              <a:defRPr/>
            </a:lvl3pPr>
            <a:lvl4pPr indent="-342900" lvl="3" marL="18288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800"/>
              <a:buChar char="●"/>
              <a:defRPr/>
            </a:lvl5pPr>
            <a:lvl6pPr indent="-342900" lvl="5" marL="27432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800"/>
              <a:buChar char="●"/>
              <a:defRPr/>
            </a:lvl6pPr>
            <a:lvl7pPr indent="-342900" lvl="6" marL="32004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800"/>
              <a:buChar char="●"/>
              <a:defRPr/>
            </a:lvl8pPr>
            <a:lvl9pPr indent="-342900" lvl="8" marL="4114800" algn="l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SzPts val="1800"/>
              <a:buChar char="●"/>
              <a:defRPr/>
            </a:lvl9pPr>
          </a:lstStyle>
          <a:p/>
        </p:txBody>
      </p:sp>
      <p:sp>
        <p:nvSpPr>
          <p:cNvPr id="94" name="Google Shape;94;p18"/>
          <p:cNvSpPr txBox="1"/>
          <p:nvPr>
            <p:ph idx="10" type="dt"/>
          </p:nvPr>
        </p:nvSpPr>
        <p:spPr>
          <a:xfrm rot="-5400000">
            <a:off x="10797542" y="998537"/>
            <a:ext cx="19049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5" name="Google Shape;95;p18"/>
          <p:cNvSpPr txBox="1"/>
          <p:nvPr>
            <p:ph idx="11" type="ftr"/>
          </p:nvPr>
        </p:nvSpPr>
        <p:spPr>
          <a:xfrm rot="-5400000">
            <a:off x="9959341" y="4046537"/>
            <a:ext cx="35814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6" name="Google Shape;96;p18"/>
          <p:cNvSpPr txBox="1"/>
          <p:nvPr>
            <p:ph idx="12" type="sldNum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45700" spcFirstLastPara="1" rIns="45700" wrap="square" tIns="45700">
            <a:norm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97" name="Google Shape;97;p18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rgbClr val="A5A1A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Vertical Title and Text" type="vertTitleAndTx">
  <p:cSld name="VERTICAL_TITLE_AND_VERTICAL_TEXT">
    <p:spTree>
      <p:nvGrpSpPr>
        <p:cNvPr id="98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19"/>
          <p:cNvSpPr txBox="1"/>
          <p:nvPr>
            <p:ph type="title"/>
          </p:nvPr>
        </p:nvSpPr>
        <p:spPr>
          <a:xfrm rot="5400000">
            <a:off x="6938169" y="2091531"/>
            <a:ext cx="5897562" cy="24765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27425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0" name="Google Shape;100;p19"/>
          <p:cNvSpPr txBox="1"/>
          <p:nvPr>
            <p:ph idx="1" type="body"/>
          </p:nvPr>
        </p:nvSpPr>
        <p:spPr>
          <a:xfrm rot="5400000">
            <a:off x="1680369" y="-537369"/>
            <a:ext cx="5897562" cy="77343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20040" lvl="0" marL="457200" algn="l">
              <a:lnSpc>
                <a:spcPct val="95000"/>
              </a:lnSpc>
              <a:spcBef>
                <a:spcPts val="1400"/>
              </a:spcBef>
              <a:spcAft>
                <a:spcPts val="0"/>
              </a:spcAft>
              <a:buSzPts val="144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800"/>
              <a:buChar char="●"/>
              <a:defRPr/>
            </a:lvl2pPr>
            <a:lvl3pPr indent="-342900" lvl="2" marL="1371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800"/>
              <a:buChar char="●"/>
              <a:defRPr/>
            </a:lvl3pPr>
            <a:lvl4pPr indent="-342900" lvl="3" marL="18288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800"/>
              <a:buChar char="●"/>
              <a:defRPr/>
            </a:lvl4pPr>
            <a:lvl5pPr indent="-342900" lvl="4" marL="22860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800"/>
              <a:buChar char="●"/>
              <a:defRPr/>
            </a:lvl5pPr>
            <a:lvl6pPr indent="-342900" lvl="5" marL="27432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800"/>
              <a:buChar char="●"/>
              <a:defRPr/>
            </a:lvl6pPr>
            <a:lvl7pPr indent="-342900" lvl="6" marL="32004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800"/>
              <a:buChar char="●"/>
              <a:defRPr/>
            </a:lvl7pPr>
            <a:lvl8pPr indent="-342900" lvl="7" marL="365760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SzPts val="1800"/>
              <a:buChar char="●"/>
              <a:defRPr/>
            </a:lvl8pPr>
            <a:lvl9pPr indent="-342900" lvl="8" marL="4114800" algn="l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SzPts val="1800"/>
              <a:buChar char="●"/>
              <a:defRPr/>
            </a:lvl9pPr>
          </a:lstStyle>
          <a:p/>
        </p:txBody>
      </p:sp>
      <p:sp>
        <p:nvSpPr>
          <p:cNvPr id="101" name="Google Shape;101;p19"/>
          <p:cNvSpPr txBox="1"/>
          <p:nvPr>
            <p:ph idx="10" type="dt"/>
          </p:nvPr>
        </p:nvSpPr>
        <p:spPr>
          <a:xfrm rot="-5400000">
            <a:off x="10797542" y="998537"/>
            <a:ext cx="19049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2" name="Google Shape;102;p19"/>
          <p:cNvSpPr txBox="1"/>
          <p:nvPr>
            <p:ph idx="11" type="ftr"/>
          </p:nvPr>
        </p:nvSpPr>
        <p:spPr>
          <a:xfrm rot="-5400000">
            <a:off x="9959341" y="4046537"/>
            <a:ext cx="35814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3" name="Google Shape;103;p19"/>
          <p:cNvSpPr txBox="1"/>
          <p:nvPr>
            <p:ph idx="12" type="sldNum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45700" spcFirstLastPara="1" rIns="45700" wrap="square" tIns="45700">
            <a:normAutofit/>
          </a:bodyPr>
          <a:lstStyle>
            <a:lvl1pPr indent="0" lvl="0" marL="0" algn="ctr">
              <a:spcBef>
                <a:spcPts val="0"/>
              </a:spcBef>
              <a:buNone/>
              <a:defRPr/>
            </a:lvl1pPr>
            <a:lvl2pPr indent="0" lvl="1" marL="0" algn="ctr">
              <a:spcBef>
                <a:spcPts val="0"/>
              </a:spcBef>
              <a:buNone/>
              <a:defRPr/>
            </a:lvl2pPr>
            <a:lvl3pPr indent="0" lvl="2" marL="0" algn="ctr">
              <a:spcBef>
                <a:spcPts val="0"/>
              </a:spcBef>
              <a:buNone/>
              <a:defRPr/>
            </a:lvl3pPr>
            <a:lvl4pPr indent="0" lvl="3" marL="0" algn="ctr">
              <a:spcBef>
                <a:spcPts val="0"/>
              </a:spcBef>
              <a:buNone/>
              <a:defRPr/>
            </a:lvl4pPr>
            <a:lvl5pPr indent="0" lvl="4" marL="0" algn="ctr">
              <a:spcBef>
                <a:spcPts val="0"/>
              </a:spcBef>
              <a:buNone/>
              <a:defRPr/>
            </a:lvl5pPr>
            <a:lvl6pPr indent="0" lvl="5" marL="0" algn="ctr">
              <a:spcBef>
                <a:spcPts val="0"/>
              </a:spcBef>
              <a:buNone/>
              <a:defRPr/>
            </a:lvl6pPr>
            <a:lvl7pPr indent="0" lvl="6" marL="0" algn="ctr">
              <a:spcBef>
                <a:spcPts val="0"/>
              </a:spcBef>
              <a:buNone/>
              <a:defRPr/>
            </a:lvl7pPr>
            <a:lvl8pPr indent="0" lvl="7" marL="0" algn="ctr">
              <a:spcBef>
                <a:spcPts val="0"/>
              </a:spcBef>
              <a:buNone/>
              <a:defRPr/>
            </a:lvl8pPr>
            <a:lvl9pPr indent="0" lvl="8" marL="0" algn="ctr">
              <a:spcBef>
                <a:spcPts val="0"/>
              </a:spcBef>
              <a:buNone/>
              <a:defRPr/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  <p:sp>
        <p:nvSpPr>
          <p:cNvPr id="104" name="Google Shape;104;p19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rgbClr val="A5A1A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_rels/slideMaster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slideLayout" Target="../slideLayouts/slideLayout3.xml"/><Relationship Id="rId3" Type="http://schemas.openxmlformats.org/officeDocument/2006/relationships/slideLayout" Target="../slideLayouts/slideLayout4.xml"/><Relationship Id="rId4" Type="http://schemas.openxmlformats.org/officeDocument/2006/relationships/slideLayout" Target="../slideLayouts/slideLayout5.xml"/><Relationship Id="rId11" Type="http://schemas.openxmlformats.org/officeDocument/2006/relationships/slideLayout" Target="../slideLayouts/slideLayout12.xml"/><Relationship Id="rId10" Type="http://schemas.openxmlformats.org/officeDocument/2006/relationships/slideLayout" Target="../slideLayouts/slideLayout11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10.xml"/><Relationship Id="rId5" Type="http://schemas.openxmlformats.org/officeDocument/2006/relationships/slideLayout" Target="../slideLayouts/slideLayout6.xml"/><Relationship Id="rId6" Type="http://schemas.openxmlformats.org/officeDocument/2006/relationships/slideLayout" Target="../slideLayouts/slideLayout7.xml"/><Relationship Id="rId7" Type="http://schemas.openxmlformats.org/officeDocument/2006/relationships/slideLayout" Target="../slideLayouts/slideLayout8.xml"/><Relationship Id="rId8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dk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7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" name="Google Shape;7;p7"/>
          <p:cNvSpPr txBox="1"/>
          <p:nvPr>
            <p:ph type="title"/>
          </p:nvPr>
        </p:nvSpPr>
        <p:spPr>
          <a:xfrm>
            <a:off x="1261872" y="294198"/>
            <a:ext cx="9692640" cy="1397124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27425">
            <a:norm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400"/>
              <a:buFont typeface="Century Schoolbook"/>
              <a:buNone/>
              <a:defRPr b="1" i="0" sz="4400" u="none" cap="none" strike="noStrike">
                <a:solidFill>
                  <a:schemeClr val="accent1"/>
                </a:solidFill>
                <a:latin typeface="Century Schoolbook"/>
                <a:ea typeface="Century Schoolbook"/>
                <a:cs typeface="Century Schoolbook"/>
                <a:sym typeface="Century Schoolbook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8" name="Google Shape;8;p7"/>
          <p:cNvSpPr txBox="1"/>
          <p:nvPr>
            <p:ph idx="1" type="body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30200" lvl="0" marL="457200" marR="0" rtl="0" algn="l">
              <a:lnSpc>
                <a:spcPct val="95000"/>
              </a:lnSpc>
              <a:spcBef>
                <a:spcPts val="1400"/>
              </a:spcBef>
              <a:spcAft>
                <a:spcPts val="0"/>
              </a:spcAft>
              <a:buClr>
                <a:schemeClr val="accent1"/>
              </a:buClr>
              <a:buSzPts val="1600"/>
              <a:buFont typeface="Arial"/>
              <a:buChar char="•"/>
              <a:defRPr b="0" i="0" sz="2000" u="none" cap="none" strike="noStrike">
                <a:solidFill>
                  <a:srgbClr val="FEFEFE"/>
                </a:solidFill>
                <a:latin typeface="Century Schoolbook"/>
                <a:ea typeface="Century Schoolbook"/>
                <a:cs typeface="Century Schoolbook"/>
                <a:sym typeface="Century Schoolbook"/>
              </a:defRPr>
            </a:lvl1pPr>
            <a:lvl2pPr indent="-342900" lvl="1" marL="914400" marR="0" rtl="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Noto Sans Symbols"/>
              <a:buChar char="●"/>
              <a:defRPr b="0" i="0" sz="1800" u="none" cap="none" strike="noStrike">
                <a:solidFill>
                  <a:srgbClr val="FEFEFE"/>
                </a:solidFill>
                <a:latin typeface="Century Schoolbook"/>
                <a:ea typeface="Century Schoolbook"/>
                <a:cs typeface="Century Schoolbook"/>
                <a:sym typeface="Century Schoolbook"/>
              </a:defRPr>
            </a:lvl2pPr>
            <a:lvl3pPr indent="-330200" lvl="2" marL="1371600" marR="0" rtl="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ts val="1600"/>
              <a:buFont typeface="Noto Sans Symbols"/>
              <a:buChar char="●"/>
              <a:defRPr b="0" i="0" sz="1600" u="none" cap="none" strike="noStrike">
                <a:solidFill>
                  <a:srgbClr val="FEFEFE"/>
                </a:solidFill>
                <a:latin typeface="Century Schoolbook"/>
                <a:ea typeface="Century Schoolbook"/>
                <a:cs typeface="Century Schoolbook"/>
                <a:sym typeface="Century Schoolbook"/>
              </a:defRPr>
            </a:lvl3pPr>
            <a:lvl4pPr indent="-317500" lvl="3" marL="1828800" marR="0" rtl="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Noto Sans Symbols"/>
              <a:buChar char="●"/>
              <a:defRPr b="0" i="0" sz="1400" u="none" cap="none" strike="noStrike">
                <a:solidFill>
                  <a:srgbClr val="FEFEFE"/>
                </a:solidFill>
                <a:latin typeface="Century Schoolbook"/>
                <a:ea typeface="Century Schoolbook"/>
                <a:cs typeface="Century Schoolbook"/>
                <a:sym typeface="Century Schoolbook"/>
              </a:defRPr>
            </a:lvl4pPr>
            <a:lvl5pPr indent="-317500" lvl="4" marL="2286000" marR="0" rtl="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Noto Sans Symbols"/>
              <a:buChar char="●"/>
              <a:defRPr b="0" i="0" sz="1400" u="none" cap="none" strike="noStrike">
                <a:solidFill>
                  <a:srgbClr val="FEFEFE"/>
                </a:solidFill>
                <a:latin typeface="Century Schoolbook"/>
                <a:ea typeface="Century Schoolbook"/>
                <a:cs typeface="Century Schoolbook"/>
                <a:sym typeface="Century Schoolbook"/>
              </a:defRPr>
            </a:lvl5pPr>
            <a:lvl6pPr indent="-317500" lvl="5" marL="2743200" marR="0" rtl="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Noto Sans Symbols"/>
              <a:buChar char="●"/>
              <a:defRPr b="0" i="0" sz="1400" u="none" cap="none" strike="noStrike">
                <a:solidFill>
                  <a:srgbClr val="FEFEFE"/>
                </a:solidFill>
                <a:latin typeface="Century Schoolbook"/>
                <a:ea typeface="Century Schoolbook"/>
                <a:cs typeface="Century Schoolbook"/>
                <a:sym typeface="Century Schoolbook"/>
              </a:defRPr>
            </a:lvl6pPr>
            <a:lvl7pPr indent="-317500" lvl="6" marL="3200400" marR="0" rtl="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Noto Sans Symbols"/>
              <a:buChar char="●"/>
              <a:defRPr b="0" i="0" sz="1400" u="none" cap="none" strike="noStrike">
                <a:solidFill>
                  <a:srgbClr val="FEFEFE"/>
                </a:solidFill>
                <a:latin typeface="Century Schoolbook"/>
                <a:ea typeface="Century Schoolbook"/>
                <a:cs typeface="Century Schoolbook"/>
                <a:sym typeface="Century Schoolbook"/>
              </a:defRPr>
            </a:lvl7pPr>
            <a:lvl8pPr indent="-317500" lvl="7" marL="3657600" marR="0" rtl="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Noto Sans Symbols"/>
              <a:buChar char="●"/>
              <a:defRPr b="0" i="0" sz="1400" u="none" cap="none" strike="noStrike">
                <a:solidFill>
                  <a:srgbClr val="FEFEFE"/>
                </a:solidFill>
                <a:latin typeface="Century Schoolbook"/>
                <a:ea typeface="Century Schoolbook"/>
                <a:cs typeface="Century Schoolbook"/>
                <a:sym typeface="Century Schoolbook"/>
              </a:defRPr>
            </a:lvl8pPr>
            <a:lvl9pPr indent="-317500" lvl="8" marL="4114800" marR="0" rtl="0" algn="l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SzPts val="1400"/>
              <a:buFont typeface="Noto Sans Symbols"/>
              <a:buChar char="●"/>
              <a:defRPr b="0" i="0" sz="1400" u="none" cap="none" strike="noStrike">
                <a:solidFill>
                  <a:srgbClr val="FEFEFE"/>
                </a:solidFill>
                <a:latin typeface="Century Schoolbook"/>
                <a:ea typeface="Century Schoolbook"/>
                <a:cs typeface="Century Schoolbook"/>
                <a:sym typeface="Century Schoolbook"/>
              </a:defRPr>
            </a:lvl9pPr>
          </a:lstStyle>
          <a:p/>
        </p:txBody>
      </p:sp>
      <p:sp>
        <p:nvSpPr>
          <p:cNvPr id="9" name="Google Shape;9;p7"/>
          <p:cNvSpPr txBox="1"/>
          <p:nvPr>
            <p:ph idx="10" type="dt"/>
          </p:nvPr>
        </p:nvSpPr>
        <p:spPr>
          <a:xfrm rot="-5400000">
            <a:off x="10797542" y="998537"/>
            <a:ext cx="19049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050" u="none" cap="none" strike="noStrike">
                <a:solidFill>
                  <a:srgbClr val="F4B19A"/>
                </a:solidFill>
                <a:latin typeface="Century Schoolbook"/>
                <a:ea typeface="Century Schoolbook"/>
                <a:cs typeface="Century Schoolbook"/>
                <a:sym typeface="Century Schoolbook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Schoolbook"/>
                <a:ea typeface="Century Schoolbook"/>
                <a:cs typeface="Century Schoolbook"/>
                <a:sym typeface="Century Schoolbook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Schoolbook"/>
                <a:ea typeface="Century Schoolbook"/>
                <a:cs typeface="Century Schoolbook"/>
                <a:sym typeface="Century Schoolbook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Schoolbook"/>
                <a:ea typeface="Century Schoolbook"/>
                <a:cs typeface="Century Schoolbook"/>
                <a:sym typeface="Century Schoolbook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Schoolbook"/>
                <a:ea typeface="Century Schoolbook"/>
                <a:cs typeface="Century Schoolbook"/>
                <a:sym typeface="Century Schoolbook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Schoolbook"/>
                <a:ea typeface="Century Schoolbook"/>
                <a:cs typeface="Century Schoolbook"/>
                <a:sym typeface="Century Schoolbook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Schoolbook"/>
                <a:ea typeface="Century Schoolbook"/>
                <a:cs typeface="Century Schoolbook"/>
                <a:sym typeface="Century Schoolbook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Schoolbook"/>
                <a:ea typeface="Century Schoolbook"/>
                <a:cs typeface="Century Schoolbook"/>
                <a:sym typeface="Century Schoolbook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Schoolbook"/>
                <a:ea typeface="Century Schoolbook"/>
                <a:cs typeface="Century Schoolbook"/>
                <a:sym typeface="Century Schoolbook"/>
              </a:defRPr>
            </a:lvl9pPr>
          </a:lstStyle>
          <a:p/>
        </p:txBody>
      </p:sp>
      <p:sp>
        <p:nvSpPr>
          <p:cNvPr id="10" name="Google Shape;10;p7"/>
          <p:cNvSpPr txBox="1"/>
          <p:nvPr>
            <p:ph idx="11" type="ftr"/>
          </p:nvPr>
        </p:nvSpPr>
        <p:spPr>
          <a:xfrm rot="-5400000">
            <a:off x="9959341" y="4046537"/>
            <a:ext cx="35814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050" u="none" cap="none" strike="noStrike">
                <a:solidFill>
                  <a:srgbClr val="F4B19A"/>
                </a:solidFill>
                <a:latin typeface="Century Schoolbook"/>
                <a:ea typeface="Century Schoolbook"/>
                <a:cs typeface="Century Schoolbook"/>
                <a:sym typeface="Century Schoolbook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Schoolbook"/>
                <a:ea typeface="Century Schoolbook"/>
                <a:cs typeface="Century Schoolbook"/>
                <a:sym typeface="Century Schoolbook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Schoolbook"/>
                <a:ea typeface="Century Schoolbook"/>
                <a:cs typeface="Century Schoolbook"/>
                <a:sym typeface="Century Schoolbook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Schoolbook"/>
                <a:ea typeface="Century Schoolbook"/>
                <a:cs typeface="Century Schoolbook"/>
                <a:sym typeface="Century Schoolbook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Schoolbook"/>
                <a:ea typeface="Century Schoolbook"/>
                <a:cs typeface="Century Schoolbook"/>
                <a:sym typeface="Century Schoolbook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Schoolbook"/>
                <a:ea typeface="Century Schoolbook"/>
                <a:cs typeface="Century Schoolbook"/>
                <a:sym typeface="Century Schoolbook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Schoolbook"/>
                <a:ea typeface="Century Schoolbook"/>
                <a:cs typeface="Century Schoolbook"/>
                <a:sym typeface="Century Schoolbook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Schoolbook"/>
                <a:ea typeface="Century Schoolbook"/>
                <a:cs typeface="Century Schoolbook"/>
                <a:sym typeface="Century Schoolbook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lt1"/>
                </a:solidFill>
                <a:latin typeface="Century Schoolbook"/>
                <a:ea typeface="Century Schoolbook"/>
                <a:cs typeface="Century Schoolbook"/>
                <a:sym typeface="Century Schoolbook"/>
              </a:defRPr>
            </a:lvl9pPr>
          </a:lstStyle>
          <a:p/>
        </p:txBody>
      </p:sp>
      <p:sp>
        <p:nvSpPr>
          <p:cNvPr id="11" name="Google Shape;11;p7"/>
          <p:cNvSpPr txBox="1"/>
          <p:nvPr>
            <p:ph idx="12" type="sldNum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45700" spcFirstLastPara="1" rIns="45700" wrap="square" tIns="45700">
            <a:normAutofit/>
          </a:bodyPr>
          <a:lstStyle>
            <a:lvl1pPr indent="0" lvl="0" marL="0" marR="0" rtl="0" algn="ctr">
              <a:spcBef>
                <a:spcPts val="0"/>
              </a:spcBef>
              <a:buNone/>
              <a:defRPr b="0" i="0" sz="3600" u="none" cap="none" strike="noStrike">
                <a:solidFill>
                  <a:srgbClr val="EF8B67"/>
                </a:solidFill>
                <a:latin typeface="Century Schoolbook"/>
                <a:ea typeface="Century Schoolbook"/>
                <a:cs typeface="Century Schoolbook"/>
                <a:sym typeface="Century Schoolbook"/>
              </a:defRPr>
            </a:lvl1pPr>
            <a:lvl2pPr indent="0" lvl="1" marL="0" marR="0" rtl="0" algn="ctr">
              <a:spcBef>
                <a:spcPts val="0"/>
              </a:spcBef>
              <a:buNone/>
              <a:defRPr b="0" i="0" sz="3600" u="none" cap="none" strike="noStrike">
                <a:solidFill>
                  <a:srgbClr val="EF8B67"/>
                </a:solidFill>
                <a:latin typeface="Century Schoolbook"/>
                <a:ea typeface="Century Schoolbook"/>
                <a:cs typeface="Century Schoolbook"/>
                <a:sym typeface="Century Schoolbook"/>
              </a:defRPr>
            </a:lvl2pPr>
            <a:lvl3pPr indent="0" lvl="2" marL="0" marR="0" rtl="0" algn="ctr">
              <a:spcBef>
                <a:spcPts val="0"/>
              </a:spcBef>
              <a:buNone/>
              <a:defRPr b="0" i="0" sz="3600" u="none" cap="none" strike="noStrike">
                <a:solidFill>
                  <a:srgbClr val="EF8B67"/>
                </a:solidFill>
                <a:latin typeface="Century Schoolbook"/>
                <a:ea typeface="Century Schoolbook"/>
                <a:cs typeface="Century Schoolbook"/>
                <a:sym typeface="Century Schoolbook"/>
              </a:defRPr>
            </a:lvl3pPr>
            <a:lvl4pPr indent="0" lvl="3" marL="0" marR="0" rtl="0" algn="ctr">
              <a:spcBef>
                <a:spcPts val="0"/>
              </a:spcBef>
              <a:buNone/>
              <a:defRPr b="0" i="0" sz="3600" u="none" cap="none" strike="noStrike">
                <a:solidFill>
                  <a:srgbClr val="EF8B67"/>
                </a:solidFill>
                <a:latin typeface="Century Schoolbook"/>
                <a:ea typeface="Century Schoolbook"/>
                <a:cs typeface="Century Schoolbook"/>
                <a:sym typeface="Century Schoolbook"/>
              </a:defRPr>
            </a:lvl4pPr>
            <a:lvl5pPr indent="0" lvl="4" marL="0" marR="0" rtl="0" algn="ctr">
              <a:spcBef>
                <a:spcPts val="0"/>
              </a:spcBef>
              <a:buNone/>
              <a:defRPr b="0" i="0" sz="3600" u="none" cap="none" strike="noStrike">
                <a:solidFill>
                  <a:srgbClr val="EF8B67"/>
                </a:solidFill>
                <a:latin typeface="Century Schoolbook"/>
                <a:ea typeface="Century Schoolbook"/>
                <a:cs typeface="Century Schoolbook"/>
                <a:sym typeface="Century Schoolbook"/>
              </a:defRPr>
            </a:lvl5pPr>
            <a:lvl6pPr indent="0" lvl="5" marL="0" marR="0" rtl="0" algn="ctr">
              <a:spcBef>
                <a:spcPts val="0"/>
              </a:spcBef>
              <a:buNone/>
              <a:defRPr b="0" i="0" sz="3600" u="none" cap="none" strike="noStrike">
                <a:solidFill>
                  <a:srgbClr val="EF8B67"/>
                </a:solidFill>
                <a:latin typeface="Century Schoolbook"/>
                <a:ea typeface="Century Schoolbook"/>
                <a:cs typeface="Century Schoolbook"/>
                <a:sym typeface="Century Schoolbook"/>
              </a:defRPr>
            </a:lvl6pPr>
            <a:lvl7pPr indent="0" lvl="6" marL="0" marR="0" rtl="0" algn="ctr">
              <a:spcBef>
                <a:spcPts val="0"/>
              </a:spcBef>
              <a:buNone/>
              <a:defRPr b="0" i="0" sz="3600" u="none" cap="none" strike="noStrike">
                <a:solidFill>
                  <a:srgbClr val="EF8B67"/>
                </a:solidFill>
                <a:latin typeface="Century Schoolbook"/>
                <a:ea typeface="Century Schoolbook"/>
                <a:cs typeface="Century Schoolbook"/>
                <a:sym typeface="Century Schoolbook"/>
              </a:defRPr>
            </a:lvl7pPr>
            <a:lvl8pPr indent="0" lvl="7" marL="0" marR="0" rtl="0" algn="ctr">
              <a:spcBef>
                <a:spcPts val="0"/>
              </a:spcBef>
              <a:buNone/>
              <a:defRPr b="0" i="0" sz="3600" u="none" cap="none" strike="noStrike">
                <a:solidFill>
                  <a:srgbClr val="EF8B67"/>
                </a:solidFill>
                <a:latin typeface="Century Schoolbook"/>
                <a:ea typeface="Century Schoolbook"/>
                <a:cs typeface="Century Schoolbook"/>
                <a:sym typeface="Century Schoolbook"/>
              </a:defRPr>
            </a:lvl8pPr>
            <a:lvl9pPr indent="0" lvl="8" marL="0" marR="0" rtl="0" algn="ctr">
              <a:spcBef>
                <a:spcPts val="0"/>
              </a:spcBef>
              <a:buNone/>
              <a:defRPr b="0" i="0" sz="3600" u="none" cap="none" strike="noStrike">
                <a:solidFill>
                  <a:srgbClr val="EF8B67"/>
                </a:solidFill>
                <a:latin typeface="Century Schoolbook"/>
                <a:ea typeface="Century Schoolbook"/>
                <a:cs typeface="Century Schoolbook"/>
                <a:sym typeface="Century Schoolbook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9" r:id="rId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9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Google Shape;20;p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" name="Google Shape;21;p6"/>
          <p:cNvSpPr txBox="1"/>
          <p:nvPr>
            <p:ph type="title"/>
          </p:nvPr>
        </p:nvSpPr>
        <p:spPr>
          <a:xfrm>
            <a:off x="1261872" y="294198"/>
            <a:ext cx="9692640" cy="1397124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27425">
            <a:norm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400"/>
              <a:buFont typeface="Century Schoolbook"/>
              <a:buNone/>
              <a:defRPr b="1" i="0" sz="4400" u="none" cap="none" strike="noStrike">
                <a:solidFill>
                  <a:schemeClr val="accent1"/>
                </a:solidFill>
                <a:latin typeface="Century Schoolbook"/>
                <a:ea typeface="Century Schoolbook"/>
                <a:cs typeface="Century Schoolbook"/>
                <a:sym typeface="Century Schoolbook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22" name="Google Shape;22;p6"/>
          <p:cNvSpPr txBox="1"/>
          <p:nvPr>
            <p:ph idx="1" type="body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30200" lvl="0" marL="457200" marR="0" rtl="0" algn="l">
              <a:lnSpc>
                <a:spcPct val="95000"/>
              </a:lnSpc>
              <a:spcBef>
                <a:spcPts val="1400"/>
              </a:spcBef>
              <a:spcAft>
                <a:spcPts val="0"/>
              </a:spcAft>
              <a:buClr>
                <a:schemeClr val="accent1"/>
              </a:buClr>
              <a:buSzPts val="1600"/>
              <a:buFont typeface="Arial"/>
              <a:buChar char="•"/>
              <a:defRPr b="0" i="0" sz="2000" u="none" cap="none" strike="noStrike">
                <a:solidFill>
                  <a:srgbClr val="595959"/>
                </a:solidFill>
                <a:latin typeface="Century Schoolbook"/>
                <a:ea typeface="Century Schoolbook"/>
                <a:cs typeface="Century Schoolbook"/>
                <a:sym typeface="Century Schoolbook"/>
              </a:defRPr>
            </a:lvl1pPr>
            <a:lvl2pPr indent="-342900" lvl="1" marL="914400" marR="0" rtl="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Noto Sans Symbols"/>
              <a:buChar char="●"/>
              <a:defRPr b="0" i="0" sz="1800" u="none" cap="none" strike="noStrike">
                <a:solidFill>
                  <a:srgbClr val="595959"/>
                </a:solidFill>
                <a:latin typeface="Century Schoolbook"/>
                <a:ea typeface="Century Schoolbook"/>
                <a:cs typeface="Century Schoolbook"/>
                <a:sym typeface="Century Schoolbook"/>
              </a:defRPr>
            </a:lvl2pPr>
            <a:lvl3pPr indent="-330200" lvl="2" marL="1371600" marR="0" rtl="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ts val="1600"/>
              <a:buFont typeface="Noto Sans Symbols"/>
              <a:buChar char="●"/>
              <a:defRPr b="0" i="0" sz="1600" u="none" cap="none" strike="noStrike">
                <a:solidFill>
                  <a:srgbClr val="595959"/>
                </a:solidFill>
                <a:latin typeface="Century Schoolbook"/>
                <a:ea typeface="Century Schoolbook"/>
                <a:cs typeface="Century Schoolbook"/>
                <a:sym typeface="Century Schoolbook"/>
              </a:defRPr>
            </a:lvl3pPr>
            <a:lvl4pPr indent="-317500" lvl="3" marL="1828800" marR="0" rtl="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Noto Sans Symbols"/>
              <a:buChar char="●"/>
              <a:defRPr b="0" i="0" sz="1400" u="none" cap="none" strike="noStrike">
                <a:solidFill>
                  <a:srgbClr val="595959"/>
                </a:solidFill>
                <a:latin typeface="Century Schoolbook"/>
                <a:ea typeface="Century Schoolbook"/>
                <a:cs typeface="Century Schoolbook"/>
                <a:sym typeface="Century Schoolbook"/>
              </a:defRPr>
            </a:lvl4pPr>
            <a:lvl5pPr indent="-317500" lvl="4" marL="2286000" marR="0" rtl="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Noto Sans Symbols"/>
              <a:buChar char="●"/>
              <a:defRPr b="0" i="0" sz="1400" u="none" cap="none" strike="noStrike">
                <a:solidFill>
                  <a:srgbClr val="595959"/>
                </a:solidFill>
                <a:latin typeface="Century Schoolbook"/>
                <a:ea typeface="Century Schoolbook"/>
                <a:cs typeface="Century Schoolbook"/>
                <a:sym typeface="Century Schoolbook"/>
              </a:defRPr>
            </a:lvl5pPr>
            <a:lvl6pPr indent="-317500" lvl="5" marL="2743200" marR="0" rtl="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Noto Sans Symbols"/>
              <a:buChar char="●"/>
              <a:defRPr b="0" i="0" sz="1400" u="none" cap="none" strike="noStrike">
                <a:solidFill>
                  <a:srgbClr val="595959"/>
                </a:solidFill>
                <a:latin typeface="Century Schoolbook"/>
                <a:ea typeface="Century Schoolbook"/>
                <a:cs typeface="Century Schoolbook"/>
                <a:sym typeface="Century Schoolbook"/>
              </a:defRPr>
            </a:lvl6pPr>
            <a:lvl7pPr indent="-317500" lvl="6" marL="3200400" marR="0" rtl="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Noto Sans Symbols"/>
              <a:buChar char="●"/>
              <a:defRPr b="0" i="0" sz="1400" u="none" cap="none" strike="noStrike">
                <a:solidFill>
                  <a:srgbClr val="595959"/>
                </a:solidFill>
                <a:latin typeface="Century Schoolbook"/>
                <a:ea typeface="Century Schoolbook"/>
                <a:cs typeface="Century Schoolbook"/>
                <a:sym typeface="Century Schoolbook"/>
              </a:defRPr>
            </a:lvl7pPr>
            <a:lvl8pPr indent="-317500" lvl="7" marL="3657600" marR="0" rtl="0" algn="l">
              <a:lnSpc>
                <a:spcPct val="9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Noto Sans Symbols"/>
              <a:buChar char="●"/>
              <a:defRPr b="0" i="0" sz="1400" u="none" cap="none" strike="noStrike">
                <a:solidFill>
                  <a:srgbClr val="595959"/>
                </a:solidFill>
                <a:latin typeface="Century Schoolbook"/>
                <a:ea typeface="Century Schoolbook"/>
                <a:cs typeface="Century Schoolbook"/>
                <a:sym typeface="Century Schoolbook"/>
              </a:defRPr>
            </a:lvl8pPr>
            <a:lvl9pPr indent="-317500" lvl="8" marL="4114800" marR="0" rtl="0" algn="l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SzPts val="1400"/>
              <a:buFont typeface="Noto Sans Symbols"/>
              <a:buChar char="●"/>
              <a:defRPr b="0" i="0" sz="1400" u="none" cap="none" strike="noStrike">
                <a:solidFill>
                  <a:srgbClr val="595959"/>
                </a:solidFill>
                <a:latin typeface="Century Schoolbook"/>
                <a:ea typeface="Century Schoolbook"/>
                <a:cs typeface="Century Schoolbook"/>
                <a:sym typeface="Century Schoolbook"/>
              </a:defRPr>
            </a:lvl9pPr>
          </a:lstStyle>
          <a:p/>
        </p:txBody>
      </p:sp>
      <p:sp>
        <p:nvSpPr>
          <p:cNvPr id="23" name="Google Shape;23;p6"/>
          <p:cNvSpPr txBox="1"/>
          <p:nvPr>
            <p:ph idx="10" type="dt"/>
          </p:nvPr>
        </p:nvSpPr>
        <p:spPr>
          <a:xfrm rot="-5400000">
            <a:off x="10797542" y="998537"/>
            <a:ext cx="1904999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050" u="none" cap="none" strike="noStrike">
                <a:solidFill>
                  <a:srgbClr val="F4B19A"/>
                </a:solidFill>
                <a:latin typeface="Century Schoolbook"/>
                <a:ea typeface="Century Schoolbook"/>
                <a:cs typeface="Century Schoolbook"/>
                <a:sym typeface="Century Schoolbook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Schoolbook"/>
                <a:ea typeface="Century Schoolbook"/>
                <a:cs typeface="Century Schoolbook"/>
                <a:sym typeface="Century Schoolbook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Schoolbook"/>
                <a:ea typeface="Century Schoolbook"/>
                <a:cs typeface="Century Schoolbook"/>
                <a:sym typeface="Century Schoolbook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Schoolbook"/>
                <a:ea typeface="Century Schoolbook"/>
                <a:cs typeface="Century Schoolbook"/>
                <a:sym typeface="Century Schoolbook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Schoolbook"/>
                <a:ea typeface="Century Schoolbook"/>
                <a:cs typeface="Century Schoolbook"/>
                <a:sym typeface="Century Schoolbook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Schoolbook"/>
                <a:ea typeface="Century Schoolbook"/>
                <a:cs typeface="Century Schoolbook"/>
                <a:sym typeface="Century Schoolbook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Schoolbook"/>
                <a:ea typeface="Century Schoolbook"/>
                <a:cs typeface="Century Schoolbook"/>
                <a:sym typeface="Century Schoolbook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Schoolbook"/>
                <a:ea typeface="Century Schoolbook"/>
                <a:cs typeface="Century Schoolbook"/>
                <a:sym typeface="Century Schoolbook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Schoolbook"/>
                <a:ea typeface="Century Schoolbook"/>
                <a:cs typeface="Century Schoolbook"/>
                <a:sym typeface="Century Schoolbook"/>
              </a:defRPr>
            </a:lvl9pPr>
          </a:lstStyle>
          <a:p/>
        </p:txBody>
      </p:sp>
      <p:sp>
        <p:nvSpPr>
          <p:cNvPr id="24" name="Google Shape;24;p6"/>
          <p:cNvSpPr txBox="1"/>
          <p:nvPr>
            <p:ph idx="11" type="ftr"/>
          </p:nvPr>
        </p:nvSpPr>
        <p:spPr>
          <a:xfrm rot="-5400000">
            <a:off x="9959341" y="4046537"/>
            <a:ext cx="35814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050" u="none" cap="none" strike="noStrike">
                <a:solidFill>
                  <a:srgbClr val="F4B19A"/>
                </a:solidFill>
                <a:latin typeface="Century Schoolbook"/>
                <a:ea typeface="Century Schoolbook"/>
                <a:cs typeface="Century Schoolbook"/>
                <a:sym typeface="Century Schoolbook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Schoolbook"/>
                <a:ea typeface="Century Schoolbook"/>
                <a:cs typeface="Century Schoolbook"/>
                <a:sym typeface="Century Schoolbook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Schoolbook"/>
                <a:ea typeface="Century Schoolbook"/>
                <a:cs typeface="Century Schoolbook"/>
                <a:sym typeface="Century Schoolbook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Schoolbook"/>
                <a:ea typeface="Century Schoolbook"/>
                <a:cs typeface="Century Schoolbook"/>
                <a:sym typeface="Century Schoolbook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Schoolbook"/>
                <a:ea typeface="Century Schoolbook"/>
                <a:cs typeface="Century Schoolbook"/>
                <a:sym typeface="Century Schoolbook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Schoolbook"/>
                <a:ea typeface="Century Schoolbook"/>
                <a:cs typeface="Century Schoolbook"/>
                <a:sym typeface="Century Schoolbook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Schoolbook"/>
                <a:ea typeface="Century Schoolbook"/>
                <a:cs typeface="Century Schoolbook"/>
                <a:sym typeface="Century Schoolbook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Schoolbook"/>
                <a:ea typeface="Century Schoolbook"/>
                <a:cs typeface="Century Schoolbook"/>
                <a:sym typeface="Century Schoolbook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entury Schoolbook"/>
                <a:ea typeface="Century Schoolbook"/>
                <a:cs typeface="Century Schoolbook"/>
                <a:sym typeface="Century Schoolbook"/>
              </a:defRPr>
            </a:lvl9pPr>
          </a:lstStyle>
          <a:p/>
        </p:txBody>
      </p:sp>
      <p:sp>
        <p:nvSpPr>
          <p:cNvPr id="25" name="Google Shape;25;p6"/>
          <p:cNvSpPr txBox="1"/>
          <p:nvPr>
            <p:ph idx="12" type="sldNum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45700" spcFirstLastPara="1" rIns="45700" wrap="square" tIns="45700">
            <a:normAutofit/>
          </a:bodyPr>
          <a:lstStyle>
            <a:lvl1pPr indent="0" lvl="0" marL="0" marR="0" rtl="0" algn="ctr">
              <a:spcBef>
                <a:spcPts val="0"/>
              </a:spcBef>
              <a:buNone/>
              <a:defRPr b="0" i="0" sz="3600" u="none" cap="none" strike="noStrike">
                <a:solidFill>
                  <a:srgbClr val="EF8B67"/>
                </a:solidFill>
                <a:latin typeface="Century Schoolbook"/>
                <a:ea typeface="Century Schoolbook"/>
                <a:cs typeface="Century Schoolbook"/>
                <a:sym typeface="Century Schoolbook"/>
              </a:defRPr>
            </a:lvl1pPr>
            <a:lvl2pPr indent="0" lvl="1" marL="0" marR="0" rtl="0" algn="ctr">
              <a:spcBef>
                <a:spcPts val="0"/>
              </a:spcBef>
              <a:buNone/>
              <a:defRPr b="0" i="0" sz="3600" u="none" cap="none" strike="noStrike">
                <a:solidFill>
                  <a:srgbClr val="EF8B67"/>
                </a:solidFill>
                <a:latin typeface="Century Schoolbook"/>
                <a:ea typeface="Century Schoolbook"/>
                <a:cs typeface="Century Schoolbook"/>
                <a:sym typeface="Century Schoolbook"/>
              </a:defRPr>
            </a:lvl2pPr>
            <a:lvl3pPr indent="0" lvl="2" marL="0" marR="0" rtl="0" algn="ctr">
              <a:spcBef>
                <a:spcPts val="0"/>
              </a:spcBef>
              <a:buNone/>
              <a:defRPr b="0" i="0" sz="3600" u="none" cap="none" strike="noStrike">
                <a:solidFill>
                  <a:srgbClr val="EF8B67"/>
                </a:solidFill>
                <a:latin typeface="Century Schoolbook"/>
                <a:ea typeface="Century Schoolbook"/>
                <a:cs typeface="Century Schoolbook"/>
                <a:sym typeface="Century Schoolbook"/>
              </a:defRPr>
            </a:lvl3pPr>
            <a:lvl4pPr indent="0" lvl="3" marL="0" marR="0" rtl="0" algn="ctr">
              <a:spcBef>
                <a:spcPts val="0"/>
              </a:spcBef>
              <a:buNone/>
              <a:defRPr b="0" i="0" sz="3600" u="none" cap="none" strike="noStrike">
                <a:solidFill>
                  <a:srgbClr val="EF8B67"/>
                </a:solidFill>
                <a:latin typeface="Century Schoolbook"/>
                <a:ea typeface="Century Schoolbook"/>
                <a:cs typeface="Century Schoolbook"/>
                <a:sym typeface="Century Schoolbook"/>
              </a:defRPr>
            </a:lvl4pPr>
            <a:lvl5pPr indent="0" lvl="4" marL="0" marR="0" rtl="0" algn="ctr">
              <a:spcBef>
                <a:spcPts val="0"/>
              </a:spcBef>
              <a:buNone/>
              <a:defRPr b="0" i="0" sz="3600" u="none" cap="none" strike="noStrike">
                <a:solidFill>
                  <a:srgbClr val="EF8B67"/>
                </a:solidFill>
                <a:latin typeface="Century Schoolbook"/>
                <a:ea typeface="Century Schoolbook"/>
                <a:cs typeface="Century Schoolbook"/>
                <a:sym typeface="Century Schoolbook"/>
              </a:defRPr>
            </a:lvl5pPr>
            <a:lvl6pPr indent="0" lvl="5" marL="0" marR="0" rtl="0" algn="ctr">
              <a:spcBef>
                <a:spcPts val="0"/>
              </a:spcBef>
              <a:buNone/>
              <a:defRPr b="0" i="0" sz="3600" u="none" cap="none" strike="noStrike">
                <a:solidFill>
                  <a:srgbClr val="EF8B67"/>
                </a:solidFill>
                <a:latin typeface="Century Schoolbook"/>
                <a:ea typeface="Century Schoolbook"/>
                <a:cs typeface="Century Schoolbook"/>
                <a:sym typeface="Century Schoolbook"/>
              </a:defRPr>
            </a:lvl6pPr>
            <a:lvl7pPr indent="0" lvl="6" marL="0" marR="0" rtl="0" algn="ctr">
              <a:spcBef>
                <a:spcPts val="0"/>
              </a:spcBef>
              <a:buNone/>
              <a:defRPr b="0" i="0" sz="3600" u="none" cap="none" strike="noStrike">
                <a:solidFill>
                  <a:srgbClr val="EF8B67"/>
                </a:solidFill>
                <a:latin typeface="Century Schoolbook"/>
                <a:ea typeface="Century Schoolbook"/>
                <a:cs typeface="Century Schoolbook"/>
                <a:sym typeface="Century Schoolbook"/>
              </a:defRPr>
            </a:lvl7pPr>
            <a:lvl8pPr indent="0" lvl="7" marL="0" marR="0" rtl="0" algn="ctr">
              <a:spcBef>
                <a:spcPts val="0"/>
              </a:spcBef>
              <a:buNone/>
              <a:defRPr b="0" i="0" sz="3600" u="none" cap="none" strike="noStrike">
                <a:solidFill>
                  <a:srgbClr val="EF8B67"/>
                </a:solidFill>
                <a:latin typeface="Century Schoolbook"/>
                <a:ea typeface="Century Schoolbook"/>
                <a:cs typeface="Century Schoolbook"/>
                <a:sym typeface="Century Schoolbook"/>
              </a:defRPr>
            </a:lvl8pPr>
            <a:lvl9pPr indent="0" lvl="8" marL="0" marR="0" rtl="0" algn="ctr">
              <a:spcBef>
                <a:spcPts val="0"/>
              </a:spcBef>
              <a:buNone/>
              <a:defRPr b="0" i="0" sz="3600" u="none" cap="none" strike="noStrike">
                <a:solidFill>
                  <a:srgbClr val="EF8B67"/>
                </a:solidFill>
                <a:latin typeface="Century Schoolbook"/>
                <a:ea typeface="Century Schoolbook"/>
                <a:cs typeface="Century Schoolbook"/>
                <a:sym typeface="Century Schoolbook"/>
              </a:defRPr>
            </a:lvl9pPr>
          </a:lstStyle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51" r:id="rId1"/>
    <p:sldLayoutId id="2147483652" r:id="rId2"/>
    <p:sldLayoutId id="2147483653" r:id="rId3"/>
    <p:sldLayoutId id="2147483654" r:id="rId4"/>
    <p:sldLayoutId id="2147483655" r:id="rId5"/>
    <p:sldLayoutId id="2147483656" r:id="rId6"/>
    <p:sldLayoutId id="2147483657" r:id="rId7"/>
    <p:sldLayoutId id="2147483658" r:id="rId8"/>
    <p:sldLayoutId id="2147483659" r:id="rId9"/>
    <p:sldLayoutId id="2147483660" r:id="rId10"/>
    <p:sldLayoutId id="2147483661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2.xml"/><Relationship Id="rId3" Type="http://schemas.openxmlformats.org/officeDocument/2006/relationships/hyperlink" Target="http://drive.google.com/file/d/137UnC9Z_p2ltGLxkNbgU7KPrBi1-YcM7/view" TargetMode="External"/><Relationship Id="rId4" Type="http://schemas.openxmlformats.org/officeDocument/2006/relationships/image" Target="../media/image1.jp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3.xml"/><Relationship Id="rId3" Type="http://schemas.openxmlformats.org/officeDocument/2006/relationships/hyperlink" Target="http://drive.google.com/file/d/12nM_GOnyYvLefDZf54b8wkUzeADnsySw/view" TargetMode="External"/><Relationship Id="rId4" Type="http://schemas.openxmlformats.org/officeDocument/2006/relationships/image" Target="../media/image5.jp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4.xml"/><Relationship Id="rId3" Type="http://schemas.openxmlformats.org/officeDocument/2006/relationships/hyperlink" Target="http://drive.google.com/file/d/139EYgm1boucTMfo_tIXbPTbGoD3oqXy4/view" TargetMode="External"/><Relationship Id="rId4" Type="http://schemas.openxmlformats.org/officeDocument/2006/relationships/image" Target="../media/image8.jp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2.png"/><Relationship Id="rId4" Type="http://schemas.openxmlformats.org/officeDocument/2006/relationships/image" Target="../media/image7.png"/><Relationship Id="rId5" Type="http://schemas.openxmlformats.org/officeDocument/2006/relationships/image" Target="../media/image6.png"/><Relationship Id="rId6" Type="http://schemas.openxmlformats.org/officeDocument/2006/relationships/image" Target="../media/image9.png"/><Relationship Id="rId7" Type="http://schemas.openxmlformats.org/officeDocument/2006/relationships/hyperlink" Target="http://drive.google.com/file/d/139Ya6HabAyS1OdszIu2-FEBiZ_I7Eu2m/view" TargetMode="External"/><Relationship Id="rId8" Type="http://schemas.openxmlformats.org/officeDocument/2006/relationships/image" Target="../media/image3.jp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Relationship Id="rId3" Type="http://schemas.openxmlformats.org/officeDocument/2006/relationships/hyperlink" Target="http://drive.google.com/file/d/12w6u1YMrjsialZ_wzBIehNP_dZWy6Ira/view" TargetMode="External"/><Relationship Id="rId4" Type="http://schemas.openxmlformats.org/officeDocument/2006/relationships/image" Target="../media/image4.jpg"/></Relationships>
</file>

<file path=ppt/slides/_rels/slide7.xml.rels><?xml version="1.0" encoding="UTF-8" standalone="yes"?><Relationships xmlns="http://schemas.openxmlformats.org/package/2006/relationships"><Relationship Id="rId11" Type="http://schemas.openxmlformats.org/officeDocument/2006/relationships/hyperlink" Target="https://doi.org/10.1108/jcs-07-2020-0035" TargetMode="External"/><Relationship Id="rId10" Type="http://schemas.openxmlformats.org/officeDocument/2006/relationships/hyperlink" Target="https://trainingexpress.org.uk/what-is-multi-agency-working-in-safeguarding/" TargetMode="External"/><Relationship Id="rId13" Type="http://schemas.openxmlformats.org/officeDocument/2006/relationships/hyperlink" Target="https://www.gov.wales/safeguarding-everyones-responsibility-huw-irranca-davies" TargetMode="External"/><Relationship Id="rId12" Type="http://schemas.openxmlformats.org/officeDocument/2006/relationships/hyperlink" Target="https://trainingexpress.org.uk/what-is-multi-agency-working-in-safeguarding/" TargetMode="External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Relationship Id="rId3" Type="http://schemas.openxmlformats.org/officeDocument/2006/relationships/hyperlink" Target="https://doi.org/10.1007/s43151-024-00133-2" TargetMode="External"/><Relationship Id="rId4" Type="http://schemas.openxmlformats.org/officeDocument/2006/relationships/hyperlink" Target="https://trainingexpress.org.uk/what-is-multi-agency-working-in-safeguarding/" TargetMode="External"/><Relationship Id="rId9" Type="http://schemas.openxmlformats.org/officeDocument/2006/relationships/hyperlink" Target="https://abuhb.nhs.wales/images/public-health-wales-logo-png/" TargetMode="External"/><Relationship Id="rId15" Type="http://schemas.openxmlformats.org/officeDocument/2006/relationships/hyperlink" Target="https://www.gov.uk/government/news/working-together-to-safeguard-children-multi-agency-safeguarding-hubs" TargetMode="External"/><Relationship Id="rId14" Type="http://schemas.openxmlformats.org/officeDocument/2006/relationships/hyperlink" Target="https://trainingexpress.org.uk/what-is-multi-agency-working-in-safeguarding/" TargetMode="External"/><Relationship Id="rId16" Type="http://schemas.openxmlformats.org/officeDocument/2006/relationships/hyperlink" Target="https://doi.org/10.1093/bjsw/bcw032" TargetMode="External"/><Relationship Id="rId5" Type="http://schemas.openxmlformats.org/officeDocument/2006/relationships/hyperlink" Target="https://www.bbc.co.uk/news/uk-wales-politics-33161855" TargetMode="External"/><Relationship Id="rId6" Type="http://schemas.openxmlformats.org/officeDocument/2006/relationships/hyperlink" Target="https://trainingexpress.org.uk/what-is-multi-agency-working-in-safeguarding/" TargetMode="External"/><Relationship Id="rId7" Type="http://schemas.openxmlformats.org/officeDocument/2006/relationships/hyperlink" Target="https://www.gov.uk/government/publications/strategy-for-dealing-with-safeguarding-issues-in-charities/safeguarding-the-role-of-other-agencies" TargetMode="External"/><Relationship Id="rId8" Type="http://schemas.openxmlformats.org/officeDocument/2006/relationships/hyperlink" Target="https://trainingexpress.org.uk/what-is-multi-agency-working-in-safeguarding/" TargetMode="Externa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Relationship Id="rId3" Type="http://schemas.openxmlformats.org/officeDocument/2006/relationships/hyperlink" Target="https://learning.nspcc.org.uk/child-protection-system/multi-agency-working-child-protection" TargetMode="External"/><Relationship Id="rId4" Type="http://schemas.openxmlformats.org/officeDocument/2006/relationships/hyperlink" Target="https://www.police.uk/pu/your-area/dyfed-powys-police/burry-port/?yourlocalpolicingteam=about-us" TargetMode="External"/><Relationship Id="rId5" Type="http://schemas.openxmlformats.org/officeDocument/2006/relationships/hyperlink" Target="https://doi.org/10.1108/14668201311313596" TargetMode="External"/><Relationship Id="rId6" Type="http://schemas.openxmlformats.org/officeDocument/2006/relationships/hyperlink" Target="https://www.gov.wale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414141"/>
        </a:solidFill>
      </p:bgPr>
    </p:bg>
    <p:spTree>
      <p:nvGrpSpPr>
        <p:cNvPr id="108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1"/>
          <p:cNvSpPr txBox="1"/>
          <p:nvPr>
            <p:ph type="ctrTitle"/>
          </p:nvPr>
        </p:nvSpPr>
        <p:spPr>
          <a:xfrm>
            <a:off x="1241020" y="4670468"/>
            <a:ext cx="9418320" cy="41861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27425">
            <a:normAutofit fontScale="90000"/>
          </a:bodyPr>
          <a:lstStyle/>
          <a:p>
            <a:pPr indent="0" lvl="0" marL="0" rtl="0" algn="ctr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100000"/>
              <a:buFont typeface="Century Schoolbook"/>
              <a:buNone/>
            </a:pPr>
            <a:r>
              <a:rPr lang="en-US" sz="2800"/>
              <a:t>Keeping our children safe.</a:t>
            </a:r>
            <a:endParaRPr/>
          </a:p>
        </p:txBody>
      </p:sp>
      <p:sp>
        <p:nvSpPr>
          <p:cNvPr id="110" name="Google Shape;110;p1"/>
          <p:cNvSpPr txBox="1"/>
          <p:nvPr>
            <p:ph idx="1" type="subTitle"/>
          </p:nvPr>
        </p:nvSpPr>
        <p:spPr>
          <a:xfrm>
            <a:off x="860591" y="6084630"/>
            <a:ext cx="10181310" cy="69616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</a:pPr>
            <a:r>
              <a:rPr lang="en-US" sz="2000"/>
              <a:t>By Josh Humphreys, Chelsea Keenan, Leah Hughes, Ieuan Morgan, Seren Sleep</a:t>
            </a:r>
            <a:endParaRPr/>
          </a:p>
        </p:txBody>
      </p:sp>
      <p:cxnSp>
        <p:nvCxnSpPr>
          <p:cNvPr id="111" name="Google Shape;111;p1"/>
          <p:cNvCxnSpPr/>
          <p:nvPr/>
        </p:nvCxnSpPr>
        <p:spPr>
          <a:xfrm rot="10800000">
            <a:off x="5651500" y="5097592"/>
            <a:ext cx="596394" cy="0"/>
          </a:xfrm>
          <a:prstGeom prst="straightConnector1">
            <a:avLst/>
          </a:prstGeom>
          <a:noFill/>
          <a:ln cap="flat" cmpd="sng" w="12700">
            <a:solidFill>
              <a:schemeClr val="lt2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12" name="Google Shape;112;p1"/>
          <p:cNvSpPr txBox="1"/>
          <p:nvPr/>
        </p:nvSpPr>
        <p:spPr>
          <a:xfrm>
            <a:off x="855541" y="5233465"/>
            <a:ext cx="10190955" cy="36694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 fontScale="85000" lnSpcReduction="20000"/>
          </a:bodyPr>
          <a:lstStyle/>
          <a:p>
            <a:pPr indent="0" lvl="0" marL="0" marR="0" rtl="0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Arial"/>
              <a:buNone/>
            </a:pPr>
            <a:r>
              <a:rPr b="1" i="0" lang="en-US" sz="2800" u="none" cap="none" strike="noStrike">
                <a:solidFill>
                  <a:srgbClr val="BFBFBF"/>
                </a:solidFill>
                <a:latin typeface="Century Schoolbook"/>
                <a:ea typeface="Century Schoolbook"/>
                <a:cs typeface="Century Schoolbook"/>
                <a:sym typeface="Century Schoolbook"/>
              </a:rPr>
              <a:t>ECIE5010</a:t>
            </a:r>
            <a:endParaRPr/>
          </a:p>
        </p:txBody>
      </p:sp>
      <p:sp>
        <p:nvSpPr>
          <p:cNvPr id="113" name="Google Shape;113;p1"/>
          <p:cNvSpPr txBox="1"/>
          <p:nvPr/>
        </p:nvSpPr>
        <p:spPr>
          <a:xfrm>
            <a:off x="856528" y="345311"/>
            <a:ext cx="10025605" cy="403956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US" sz="8000" u="none" cap="none" strike="noStrike">
                <a:solidFill>
                  <a:schemeClr val="lt1"/>
                </a:solidFill>
                <a:latin typeface="Century Schoolbook"/>
                <a:ea typeface="Century Schoolbook"/>
                <a:cs typeface="Century Schoolbook"/>
                <a:sym typeface="Century Schoolbook"/>
              </a:rPr>
              <a:t>Training peers in the field of child protection.</a:t>
            </a:r>
            <a:r>
              <a:rPr b="1" i="0" lang="en-US" sz="9650" u="none" cap="none" strike="noStrike">
                <a:solidFill>
                  <a:schemeClr val="lt1"/>
                </a:solidFill>
                <a:latin typeface="Century Schoolbook"/>
                <a:ea typeface="Century Schoolbook"/>
                <a:cs typeface="Century Schoolbook"/>
                <a:sym typeface="Century Schoolbook"/>
              </a:rPr>
              <a:t> 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7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5"/>
          <p:cNvSpPr txBox="1"/>
          <p:nvPr>
            <p:ph type="title"/>
          </p:nvPr>
        </p:nvSpPr>
        <p:spPr>
          <a:xfrm>
            <a:off x="1261875" y="159575"/>
            <a:ext cx="9166500" cy="19209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27425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400"/>
              <a:buFont typeface="Century Schoolbook"/>
              <a:buNone/>
            </a:pPr>
            <a:r>
              <a:rPr lang="en-US"/>
              <a:t>Multi agency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400"/>
              <a:buFont typeface="Century Schoolbook"/>
              <a:buNone/>
            </a:pPr>
            <a:r>
              <a:t/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400"/>
              <a:buFont typeface="Century Schoolbook"/>
              <a:buNone/>
            </a:pPr>
            <a:r>
              <a:rPr lang="en-US" sz="3000"/>
              <a:t>What are Multi agency?  </a:t>
            </a:r>
            <a:endParaRPr sz="3000"/>
          </a:p>
        </p:txBody>
      </p:sp>
      <p:sp>
        <p:nvSpPr>
          <p:cNvPr id="119" name="Google Shape;119;p5"/>
          <p:cNvSpPr txBox="1"/>
          <p:nvPr/>
        </p:nvSpPr>
        <p:spPr>
          <a:xfrm>
            <a:off x="1261875" y="2080500"/>
            <a:ext cx="7191900" cy="3685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rgbClr val="444444"/>
              </a:buClr>
              <a:buSzPts val="2000"/>
              <a:buChar char="●"/>
            </a:pPr>
            <a:r>
              <a:rPr lang="en-US" sz="2000">
                <a:solidFill>
                  <a:srgbClr val="444444"/>
                </a:solidFill>
              </a:rPr>
              <a:t>W</a:t>
            </a:r>
            <a:r>
              <a:rPr lang="en-US" sz="2000">
                <a:solidFill>
                  <a:srgbClr val="444444"/>
                </a:solidFill>
              </a:rPr>
              <a:t>here professionals from different agencies collaborate to achieve a joint mission</a:t>
            </a:r>
            <a:endParaRPr sz="2000">
              <a:solidFill>
                <a:srgbClr val="444444"/>
              </a:solidFill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rgbClr val="444444"/>
              </a:solidFill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rgbClr val="444444"/>
              </a:buClr>
              <a:buSzPts val="2000"/>
              <a:buChar char="●"/>
            </a:pPr>
            <a:r>
              <a:rPr lang="en-US" sz="2000">
                <a:solidFill>
                  <a:srgbClr val="444444"/>
                </a:solidFill>
              </a:rPr>
              <a:t>Share tasks, responsibilities and goals</a:t>
            </a:r>
            <a:endParaRPr sz="2000">
              <a:solidFill>
                <a:srgbClr val="444444"/>
              </a:solidFill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rgbClr val="444444"/>
              </a:solidFill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rgbClr val="444444"/>
              </a:buClr>
              <a:buSzPts val="2000"/>
              <a:buChar char="●"/>
            </a:pPr>
            <a:r>
              <a:rPr lang="en-US" sz="2000">
                <a:solidFill>
                  <a:srgbClr val="444444"/>
                </a:solidFill>
              </a:rPr>
              <a:t>To support children and families</a:t>
            </a:r>
            <a:endParaRPr sz="2000">
              <a:solidFill>
                <a:srgbClr val="444444"/>
              </a:solidFill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rgbClr val="444444"/>
              </a:solidFill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rgbClr val="444444"/>
              </a:buClr>
              <a:buSzPts val="2000"/>
              <a:buChar char="●"/>
            </a:pPr>
            <a:r>
              <a:rPr lang="en-US" sz="2000">
                <a:solidFill>
                  <a:srgbClr val="444444"/>
                </a:solidFill>
              </a:rPr>
              <a:t>Reduce harm and improve the life quality</a:t>
            </a:r>
            <a:endParaRPr sz="2000">
              <a:solidFill>
                <a:srgbClr val="444444"/>
              </a:solidFill>
            </a:endParaRPr>
          </a:p>
        </p:txBody>
      </p:sp>
      <p:sp>
        <p:nvSpPr>
          <p:cNvPr id="120" name="Google Shape;120;p5"/>
          <p:cNvSpPr txBox="1"/>
          <p:nvPr/>
        </p:nvSpPr>
        <p:spPr>
          <a:xfrm>
            <a:off x="9182525" y="6314650"/>
            <a:ext cx="19521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595959"/>
                </a:solidFill>
                <a:latin typeface="Century Schoolbook"/>
                <a:ea typeface="Century Schoolbook"/>
                <a:cs typeface="Century Schoolbook"/>
                <a:sym typeface="Century Schoolbook"/>
              </a:rPr>
              <a:t>(NSPCC, 2023)</a:t>
            </a:r>
            <a:endParaRPr sz="1200">
              <a:solidFill>
                <a:srgbClr val="595959"/>
              </a:solidFill>
              <a:latin typeface="Century Schoolbook"/>
              <a:ea typeface="Century Schoolbook"/>
              <a:cs typeface="Century Schoolbook"/>
              <a:sym typeface="Century Schoolbook"/>
            </a:endParaRPr>
          </a:p>
        </p:txBody>
      </p:sp>
      <p:pic>
        <p:nvPicPr>
          <p:cNvPr id="121" name="Google Shape;121;p5" title="multiagency.mp4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7618575" y="3969725"/>
            <a:ext cx="3433424" cy="19313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5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g34915df7a35_0_21"/>
          <p:cNvSpPr txBox="1"/>
          <p:nvPr>
            <p:ph type="title"/>
          </p:nvPr>
        </p:nvSpPr>
        <p:spPr>
          <a:xfrm>
            <a:off x="1261875" y="294200"/>
            <a:ext cx="9461700" cy="1419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27425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400"/>
              <a:buFont typeface="Century Schoolbook"/>
              <a:buNone/>
            </a:pPr>
            <a:r>
              <a:rPr lang="en-US"/>
              <a:t>Benefits and challenges of  Multi agency   </a:t>
            </a:r>
            <a:endParaRPr/>
          </a:p>
        </p:txBody>
      </p:sp>
      <p:sp>
        <p:nvSpPr>
          <p:cNvPr id="127" name="Google Shape;127;g34915df7a35_0_21"/>
          <p:cNvSpPr txBox="1"/>
          <p:nvPr>
            <p:ph idx="1" type="body"/>
          </p:nvPr>
        </p:nvSpPr>
        <p:spPr>
          <a:xfrm>
            <a:off x="1183947" y="1713655"/>
            <a:ext cx="4480500" cy="7314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-81279" lvl="0" marL="182880" rtl="0" algn="l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</a:pPr>
            <a:r>
              <a:rPr lang="en-US">
                <a:solidFill>
                  <a:schemeClr val="accent2"/>
                </a:solidFill>
              </a:rPr>
              <a:t>Benefits </a:t>
            </a:r>
            <a:endParaRPr>
              <a:solidFill>
                <a:schemeClr val="accent2"/>
              </a:solidFill>
            </a:endParaRPr>
          </a:p>
        </p:txBody>
      </p:sp>
      <p:sp>
        <p:nvSpPr>
          <p:cNvPr id="128" name="Google Shape;128;g34915df7a35_0_21"/>
          <p:cNvSpPr txBox="1"/>
          <p:nvPr>
            <p:ph idx="2" type="body"/>
          </p:nvPr>
        </p:nvSpPr>
        <p:spPr>
          <a:xfrm>
            <a:off x="1261872" y="2507550"/>
            <a:ext cx="4480500" cy="366480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rgbClr val="333A3F"/>
                </a:solidFill>
                <a:highlight>
                  <a:schemeClr val="lt1"/>
                </a:highlight>
                <a:latin typeface="Arial"/>
                <a:ea typeface="Arial"/>
                <a:cs typeface="Arial"/>
                <a:sym typeface="Arial"/>
              </a:rPr>
              <a:t>Potential for enhanced information sharing and collaborative risk management (Home office, 2014)</a:t>
            </a:r>
            <a:endParaRPr sz="1400">
              <a:solidFill>
                <a:srgbClr val="333A3F"/>
              </a:solidFill>
              <a:highlight>
                <a:schemeClr val="lt1"/>
              </a:highlight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400">
              <a:solidFill>
                <a:srgbClr val="333A3F"/>
              </a:solidFill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rgbClr val="333A3F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Establishment of Multi-Agency Safeguarding Hubs </a:t>
            </a:r>
            <a:endParaRPr sz="1400">
              <a:solidFill>
                <a:srgbClr val="333A3F"/>
              </a:solidFill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rgbClr val="333A3F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(Home office, 2014)</a:t>
            </a:r>
            <a:endParaRPr sz="1400">
              <a:solidFill>
                <a:srgbClr val="333A3F"/>
              </a:solidFill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400">
              <a:solidFill>
                <a:srgbClr val="333A3F"/>
              </a:solidFill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rgbClr val="333A3F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Clarity in the roles and responsibilities of participating professionals</a:t>
            </a:r>
            <a:endParaRPr sz="1400">
              <a:solidFill>
                <a:srgbClr val="333A3F"/>
              </a:solidFill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rgbClr val="333A3F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(Stevens, 2013)</a:t>
            </a:r>
            <a:endParaRPr sz="1400">
              <a:solidFill>
                <a:srgbClr val="333A3F"/>
              </a:solidFill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400">
              <a:solidFill>
                <a:srgbClr val="333A3F"/>
              </a:solidFill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rgbClr val="333A3F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Collaborative capabilities (Ball et al, 2024)</a:t>
            </a:r>
            <a:endParaRPr sz="1400">
              <a:solidFill>
                <a:srgbClr val="333A3F"/>
              </a:solidFill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400">
              <a:solidFill>
                <a:srgbClr val="333A3F"/>
              </a:solidFill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400">
                <a:solidFill>
                  <a:srgbClr val="333A3F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More holistic understanding of safeguarding issues</a:t>
            </a:r>
            <a:endParaRPr sz="1400">
              <a:solidFill>
                <a:srgbClr val="333A3F"/>
              </a:solidFill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29" name="Google Shape;129;g34915df7a35_0_21" title="benefits.mp4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7560600" y="4476624"/>
            <a:ext cx="3014602" cy="169572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3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g34960d5f449_0_0"/>
          <p:cNvSpPr txBox="1"/>
          <p:nvPr>
            <p:ph type="title"/>
          </p:nvPr>
        </p:nvSpPr>
        <p:spPr>
          <a:xfrm>
            <a:off x="1261875" y="294200"/>
            <a:ext cx="9461700" cy="1419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27425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400"/>
              <a:buFont typeface="Century Schoolbook"/>
              <a:buNone/>
            </a:pPr>
            <a:r>
              <a:rPr lang="en-US"/>
              <a:t>Benefits and challenges of  Multi agency   </a:t>
            </a:r>
            <a:endParaRPr/>
          </a:p>
        </p:txBody>
      </p:sp>
      <p:sp>
        <p:nvSpPr>
          <p:cNvPr id="135" name="Google Shape;135;g34960d5f449_0_0"/>
          <p:cNvSpPr txBox="1"/>
          <p:nvPr>
            <p:ph idx="4" type="body"/>
          </p:nvPr>
        </p:nvSpPr>
        <p:spPr>
          <a:xfrm>
            <a:off x="6243080" y="2643775"/>
            <a:ext cx="4480500" cy="366480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rgbClr val="333A3F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Persistent gap in effective inter-agency communication and coordination </a:t>
            </a:r>
            <a:endParaRPr sz="1400">
              <a:solidFill>
                <a:srgbClr val="333A3F"/>
              </a:solidFill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rgbClr val="333A3F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(Driscoll et al., 2020)</a:t>
            </a:r>
            <a:endParaRPr sz="1400">
              <a:solidFill>
                <a:srgbClr val="333A3F"/>
              </a:solidFill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400">
              <a:solidFill>
                <a:srgbClr val="333A3F"/>
              </a:solidFill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rgbClr val="333A3F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Complexities of integrating various systems and protocols from different agencies</a:t>
            </a:r>
            <a:endParaRPr sz="1400">
              <a:solidFill>
                <a:srgbClr val="333A3F"/>
              </a:solidFill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rgbClr val="333A3F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(Norrie et al., 2016).</a:t>
            </a:r>
            <a:endParaRPr sz="1400">
              <a:solidFill>
                <a:srgbClr val="333A3F"/>
              </a:solidFill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400">
              <a:solidFill>
                <a:srgbClr val="333A3F"/>
              </a:solidFill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rgbClr val="333A3F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Potential for role confusion among practitioners</a:t>
            </a:r>
            <a:endParaRPr sz="1400">
              <a:solidFill>
                <a:srgbClr val="333A3F"/>
              </a:solidFill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rgbClr val="333A3F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(Stevens, 2013)</a:t>
            </a:r>
            <a:endParaRPr sz="1400">
              <a:solidFill>
                <a:srgbClr val="333A3F"/>
              </a:solidFill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400">
              <a:solidFill>
                <a:srgbClr val="333A3F"/>
              </a:solidFill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6" name="Google Shape;136;g34960d5f449_0_0"/>
          <p:cNvSpPr txBox="1"/>
          <p:nvPr>
            <p:ph idx="1" type="body"/>
          </p:nvPr>
        </p:nvSpPr>
        <p:spPr>
          <a:xfrm>
            <a:off x="6050272" y="1713805"/>
            <a:ext cx="4480500" cy="7314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-81279" lvl="0" marL="182880" rtl="0" algn="l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</a:pPr>
            <a:r>
              <a:rPr lang="en-US">
                <a:solidFill>
                  <a:schemeClr val="accent2"/>
                </a:solidFill>
              </a:rPr>
              <a:t>Challenges</a:t>
            </a:r>
            <a:endParaRPr>
              <a:solidFill>
                <a:schemeClr val="accent2"/>
              </a:solidFill>
            </a:endParaRPr>
          </a:p>
        </p:txBody>
      </p:sp>
      <p:pic>
        <p:nvPicPr>
          <p:cNvPr id="137" name="Google Shape;137;g34960d5f449_0_0" title="challenges.mp4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387000" y="2787625"/>
            <a:ext cx="3763776" cy="232142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g33f8c3f2563_0_4"/>
          <p:cNvSpPr txBox="1"/>
          <p:nvPr>
            <p:ph type="title"/>
          </p:nvPr>
        </p:nvSpPr>
        <p:spPr>
          <a:xfrm>
            <a:off x="439947" y="-2"/>
            <a:ext cx="9692700" cy="1397100"/>
          </a:xfrm>
          <a:prstGeom prst="rect">
            <a:avLst/>
          </a:prstGeom>
        </p:spPr>
        <p:txBody>
          <a:bodyPr anchorCtr="0" anchor="b" bIns="45700" lIns="91425" spcFirstLastPara="1" rIns="91425" wrap="square" tIns="27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Organisations</a:t>
            </a:r>
            <a:endParaRPr/>
          </a:p>
        </p:txBody>
      </p:sp>
      <p:pic>
        <p:nvPicPr>
          <p:cNvPr id="143" name="Google Shape;143;g33f8c3f2563_0_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898113" y="4908200"/>
            <a:ext cx="3224376" cy="1692801"/>
          </a:xfrm>
          <a:prstGeom prst="rect">
            <a:avLst/>
          </a:prstGeom>
          <a:noFill/>
          <a:ln>
            <a:noFill/>
          </a:ln>
        </p:spPr>
      </p:pic>
      <p:sp>
        <p:nvSpPr>
          <p:cNvPr id="144" name="Google Shape;144;g33f8c3f2563_0_4"/>
          <p:cNvSpPr txBox="1"/>
          <p:nvPr/>
        </p:nvSpPr>
        <p:spPr>
          <a:xfrm>
            <a:off x="9092600" y="6564900"/>
            <a:ext cx="20898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595959"/>
                </a:solidFill>
                <a:latin typeface="Century Schoolbook"/>
                <a:ea typeface="Century Schoolbook"/>
                <a:cs typeface="Century Schoolbook"/>
                <a:sym typeface="Century Schoolbook"/>
              </a:rPr>
              <a:t>(Welsh Government, 2022)</a:t>
            </a:r>
            <a:endParaRPr sz="1200">
              <a:solidFill>
                <a:srgbClr val="595959"/>
              </a:solidFill>
              <a:latin typeface="Century Schoolbook"/>
              <a:ea typeface="Century Schoolbook"/>
              <a:cs typeface="Century Schoolbook"/>
              <a:sym typeface="Century Schoolbook"/>
            </a:endParaRPr>
          </a:p>
        </p:txBody>
      </p:sp>
      <p:pic>
        <p:nvPicPr>
          <p:cNvPr id="145" name="Google Shape;145;g33f8c3f2563_0_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600050" y="1181363"/>
            <a:ext cx="2368450" cy="3034586"/>
          </a:xfrm>
          <a:prstGeom prst="rect">
            <a:avLst/>
          </a:prstGeom>
          <a:noFill/>
          <a:ln>
            <a:noFill/>
          </a:ln>
        </p:spPr>
      </p:pic>
      <p:sp>
        <p:nvSpPr>
          <p:cNvPr id="146" name="Google Shape;146;g33f8c3f2563_0_4"/>
          <p:cNvSpPr txBox="1"/>
          <p:nvPr/>
        </p:nvSpPr>
        <p:spPr>
          <a:xfrm>
            <a:off x="6624325" y="4215950"/>
            <a:ext cx="12738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595959"/>
                </a:solidFill>
                <a:latin typeface="Century Schoolbook"/>
                <a:ea typeface="Century Schoolbook"/>
                <a:cs typeface="Century Schoolbook"/>
                <a:sym typeface="Century Schoolbook"/>
              </a:rPr>
              <a:t>(BBC, 2015)</a:t>
            </a:r>
            <a:endParaRPr sz="1200">
              <a:solidFill>
                <a:srgbClr val="595959"/>
              </a:solidFill>
              <a:latin typeface="Century Schoolbook"/>
              <a:ea typeface="Century Schoolbook"/>
              <a:cs typeface="Century Schoolbook"/>
              <a:sym typeface="Century Schoolbook"/>
            </a:endParaRPr>
          </a:p>
        </p:txBody>
      </p:sp>
      <p:pic>
        <p:nvPicPr>
          <p:cNvPr id="147" name="Google Shape;147;g33f8c3f2563_0_4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8066021" y="121925"/>
            <a:ext cx="2888554" cy="2089825"/>
          </a:xfrm>
          <a:prstGeom prst="rect">
            <a:avLst/>
          </a:prstGeom>
          <a:noFill/>
          <a:ln>
            <a:noFill/>
          </a:ln>
        </p:spPr>
      </p:pic>
      <p:sp>
        <p:nvSpPr>
          <p:cNvPr id="148" name="Google Shape;148;g33f8c3f2563_0_4"/>
          <p:cNvSpPr txBox="1"/>
          <p:nvPr/>
        </p:nvSpPr>
        <p:spPr>
          <a:xfrm>
            <a:off x="8312475" y="2211750"/>
            <a:ext cx="27696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595959"/>
                </a:solidFill>
                <a:latin typeface="Century Schoolbook"/>
                <a:ea typeface="Century Schoolbook"/>
                <a:cs typeface="Century Schoolbook"/>
                <a:sym typeface="Century Schoolbook"/>
              </a:rPr>
              <a:t>(Digital Health and Care Wales, n.d)</a:t>
            </a:r>
            <a:endParaRPr sz="1200">
              <a:solidFill>
                <a:srgbClr val="595959"/>
              </a:solidFill>
              <a:latin typeface="Century Schoolbook"/>
              <a:ea typeface="Century Schoolbook"/>
              <a:cs typeface="Century Schoolbook"/>
              <a:sym typeface="Century Schoolbook"/>
            </a:endParaRPr>
          </a:p>
        </p:txBody>
      </p:sp>
      <p:pic>
        <p:nvPicPr>
          <p:cNvPr id="149" name="Google Shape;149;g33f8c3f2563_0_4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8917150" y="2581050"/>
            <a:ext cx="2089825" cy="2089825"/>
          </a:xfrm>
          <a:prstGeom prst="rect">
            <a:avLst/>
          </a:prstGeom>
          <a:noFill/>
          <a:ln>
            <a:noFill/>
          </a:ln>
        </p:spPr>
      </p:pic>
      <p:sp>
        <p:nvSpPr>
          <p:cNvPr id="150" name="Google Shape;150;g33f8c3f2563_0_4"/>
          <p:cNvSpPr txBox="1"/>
          <p:nvPr/>
        </p:nvSpPr>
        <p:spPr>
          <a:xfrm>
            <a:off x="9641425" y="4563725"/>
            <a:ext cx="1660200" cy="36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595959"/>
                </a:solidFill>
                <a:latin typeface="Century Schoolbook"/>
                <a:ea typeface="Century Schoolbook"/>
                <a:cs typeface="Century Schoolbook"/>
                <a:sym typeface="Century Schoolbook"/>
              </a:rPr>
              <a:t>(POLICE.UK, 2025)</a:t>
            </a:r>
            <a:endParaRPr sz="1200">
              <a:solidFill>
                <a:srgbClr val="595959"/>
              </a:solidFill>
              <a:latin typeface="Century Schoolbook"/>
              <a:ea typeface="Century Schoolbook"/>
              <a:cs typeface="Century Schoolbook"/>
              <a:sym typeface="Century Schoolbook"/>
            </a:endParaRPr>
          </a:p>
        </p:txBody>
      </p:sp>
      <p:sp>
        <p:nvSpPr>
          <p:cNvPr id="151" name="Google Shape;151;g33f8c3f2563_0_4"/>
          <p:cNvSpPr txBox="1"/>
          <p:nvPr/>
        </p:nvSpPr>
        <p:spPr>
          <a:xfrm>
            <a:off x="439950" y="1902013"/>
            <a:ext cx="7397400" cy="2832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2000"/>
              <a:buFont typeface="Century Schoolbook"/>
              <a:buChar char="●"/>
            </a:pPr>
            <a:r>
              <a:rPr lang="en-US" sz="2000">
                <a:solidFill>
                  <a:srgbClr val="595959"/>
                </a:solidFill>
                <a:latin typeface="Century Schoolbook"/>
                <a:ea typeface="Century Schoolbook"/>
                <a:cs typeface="Century Schoolbook"/>
                <a:sym typeface="Century Schoolbook"/>
              </a:rPr>
              <a:t>The Welsh Government </a:t>
            </a:r>
            <a:endParaRPr sz="2000">
              <a:solidFill>
                <a:srgbClr val="595959"/>
              </a:solidFill>
              <a:latin typeface="Century Schoolbook"/>
              <a:ea typeface="Century Schoolbook"/>
              <a:cs typeface="Century Schoolbook"/>
              <a:sym typeface="Century Schoolbook"/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2000"/>
              <a:buFont typeface="Century Schoolbook"/>
              <a:buChar char="●"/>
            </a:pPr>
            <a:r>
              <a:rPr lang="en-US" sz="2000">
                <a:solidFill>
                  <a:srgbClr val="595959"/>
                </a:solidFill>
                <a:latin typeface="Century Schoolbook"/>
                <a:ea typeface="Century Schoolbook"/>
                <a:cs typeface="Century Schoolbook"/>
                <a:sym typeface="Century Schoolbook"/>
              </a:rPr>
              <a:t>Local authorities</a:t>
            </a:r>
            <a:endParaRPr sz="2000">
              <a:solidFill>
                <a:srgbClr val="595959"/>
              </a:solidFill>
              <a:latin typeface="Century Schoolbook"/>
              <a:ea typeface="Century Schoolbook"/>
              <a:cs typeface="Century Schoolbook"/>
              <a:sym typeface="Century Schoolbook"/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2000"/>
              <a:buFont typeface="Century Schoolbook"/>
              <a:buChar char="●"/>
            </a:pPr>
            <a:r>
              <a:rPr lang="en-US" sz="2000">
                <a:solidFill>
                  <a:srgbClr val="595959"/>
                </a:solidFill>
                <a:latin typeface="Century Schoolbook"/>
                <a:ea typeface="Century Schoolbook"/>
                <a:cs typeface="Century Schoolbook"/>
                <a:sym typeface="Century Schoolbook"/>
              </a:rPr>
              <a:t>Health Services</a:t>
            </a:r>
            <a:endParaRPr sz="2000">
              <a:solidFill>
                <a:srgbClr val="595959"/>
              </a:solidFill>
              <a:latin typeface="Century Schoolbook"/>
              <a:ea typeface="Century Schoolbook"/>
              <a:cs typeface="Century Schoolbook"/>
              <a:sym typeface="Century Schoolbook"/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2000"/>
              <a:buFont typeface="Century Schoolbook"/>
              <a:buChar char="●"/>
            </a:pPr>
            <a:r>
              <a:rPr lang="en-US" sz="2000">
                <a:solidFill>
                  <a:srgbClr val="595959"/>
                </a:solidFill>
                <a:latin typeface="Century Schoolbook"/>
                <a:ea typeface="Century Schoolbook"/>
                <a:cs typeface="Century Schoolbook"/>
                <a:sym typeface="Century Schoolbook"/>
              </a:rPr>
              <a:t>Police</a:t>
            </a:r>
            <a:endParaRPr sz="2000">
              <a:solidFill>
                <a:srgbClr val="595959"/>
              </a:solidFill>
              <a:latin typeface="Century Schoolbook"/>
              <a:ea typeface="Century Schoolbook"/>
              <a:cs typeface="Century Schoolbook"/>
              <a:sym typeface="Century Schoolbook"/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2000"/>
              <a:buFont typeface="Century Schoolbook"/>
              <a:buChar char="●"/>
            </a:pPr>
            <a:r>
              <a:rPr lang="en-US" sz="2000">
                <a:solidFill>
                  <a:srgbClr val="595959"/>
                </a:solidFill>
                <a:latin typeface="Century Schoolbook"/>
                <a:ea typeface="Century Schoolbook"/>
                <a:cs typeface="Century Schoolbook"/>
                <a:sym typeface="Century Schoolbook"/>
              </a:rPr>
              <a:t>Charities and Advocacy </a:t>
            </a:r>
            <a:r>
              <a:rPr lang="en-US" sz="2000">
                <a:solidFill>
                  <a:srgbClr val="595959"/>
                </a:solidFill>
                <a:latin typeface="Century Schoolbook"/>
                <a:ea typeface="Century Schoolbook"/>
                <a:cs typeface="Century Schoolbook"/>
                <a:sym typeface="Century Schoolbook"/>
              </a:rPr>
              <a:t>groups</a:t>
            </a:r>
            <a:endParaRPr sz="2000">
              <a:solidFill>
                <a:srgbClr val="595959"/>
              </a:solidFill>
              <a:latin typeface="Century Schoolbook"/>
              <a:ea typeface="Century Schoolbook"/>
              <a:cs typeface="Century Schoolbook"/>
              <a:sym typeface="Century Schoolbook"/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2000"/>
              <a:buFont typeface="Century Schoolbook"/>
              <a:buChar char="●"/>
            </a:pPr>
            <a:r>
              <a:rPr lang="en-US" sz="2000">
                <a:solidFill>
                  <a:srgbClr val="595959"/>
                </a:solidFill>
                <a:latin typeface="Century Schoolbook"/>
                <a:ea typeface="Century Schoolbook"/>
                <a:cs typeface="Century Schoolbook"/>
                <a:sym typeface="Century Schoolbook"/>
              </a:rPr>
              <a:t>Schools &amp; inspection services </a:t>
            </a:r>
            <a:endParaRPr sz="2000">
              <a:solidFill>
                <a:srgbClr val="595959"/>
              </a:solidFill>
              <a:latin typeface="Century Schoolbook"/>
              <a:ea typeface="Century Schoolbook"/>
              <a:cs typeface="Century Schoolbook"/>
              <a:sym typeface="Century Schoolbook"/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2000"/>
              <a:buFont typeface="Century Schoolbook"/>
              <a:buChar char="●"/>
            </a:pPr>
            <a:r>
              <a:rPr lang="en-US" sz="2000">
                <a:solidFill>
                  <a:srgbClr val="595959"/>
                </a:solidFill>
                <a:latin typeface="Century Schoolbook"/>
                <a:ea typeface="Century Schoolbook"/>
                <a:cs typeface="Century Schoolbook"/>
                <a:sym typeface="Century Schoolbook"/>
              </a:rPr>
              <a:t>Local Safeguarding </a:t>
            </a:r>
            <a:r>
              <a:rPr lang="en-US" sz="2000">
                <a:solidFill>
                  <a:srgbClr val="595959"/>
                </a:solidFill>
                <a:latin typeface="Century Schoolbook"/>
                <a:ea typeface="Century Schoolbook"/>
                <a:cs typeface="Century Schoolbook"/>
                <a:sym typeface="Century Schoolbook"/>
              </a:rPr>
              <a:t>Children</a:t>
            </a:r>
            <a:r>
              <a:rPr lang="en-US" sz="2000">
                <a:solidFill>
                  <a:srgbClr val="595959"/>
                </a:solidFill>
                <a:latin typeface="Century Schoolbook"/>
                <a:ea typeface="Century Schoolbook"/>
                <a:cs typeface="Century Schoolbook"/>
                <a:sym typeface="Century Schoolbook"/>
              </a:rPr>
              <a:t> / Adult boards</a:t>
            </a:r>
            <a:endParaRPr sz="2000">
              <a:solidFill>
                <a:srgbClr val="595959"/>
              </a:solidFill>
              <a:latin typeface="Century Schoolbook"/>
              <a:ea typeface="Century Schoolbook"/>
              <a:cs typeface="Century Schoolbook"/>
              <a:sym typeface="Century Schoolbook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0">
              <a:solidFill>
                <a:srgbClr val="595959"/>
              </a:solidFill>
              <a:latin typeface="Century Schoolbook"/>
              <a:ea typeface="Century Schoolbook"/>
              <a:cs typeface="Century Schoolbook"/>
              <a:sym typeface="Century Schoolbook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rgbClr val="595959"/>
                </a:solidFill>
                <a:latin typeface="Century Schoolbook"/>
                <a:ea typeface="Century Schoolbook"/>
                <a:cs typeface="Century Schoolbook"/>
                <a:sym typeface="Century Schoolbook"/>
              </a:rPr>
              <a:t>(Charity Commission for England and Wales, 2017)</a:t>
            </a:r>
            <a:endParaRPr sz="1200">
              <a:solidFill>
                <a:srgbClr val="595959"/>
              </a:solidFill>
              <a:latin typeface="Century Schoolbook"/>
              <a:ea typeface="Century Schoolbook"/>
              <a:cs typeface="Century Schoolbook"/>
              <a:sym typeface="Century Schoolbook"/>
            </a:endParaRPr>
          </a:p>
        </p:txBody>
      </p:sp>
      <p:pic>
        <p:nvPicPr>
          <p:cNvPr id="152" name="Google Shape;152;g33f8c3f2563_0_4" title="organisations.mov">
            <a:hlinkClick r:id="rId7"/>
          </p:cNvPr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533931" y="4709688"/>
            <a:ext cx="3715243" cy="208982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6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Google Shape;157;g33f8c3f2563_0_9"/>
          <p:cNvSpPr txBox="1"/>
          <p:nvPr>
            <p:ph type="title"/>
          </p:nvPr>
        </p:nvSpPr>
        <p:spPr>
          <a:xfrm>
            <a:off x="1261872" y="294198"/>
            <a:ext cx="9692700" cy="1397100"/>
          </a:xfrm>
          <a:prstGeom prst="rect">
            <a:avLst/>
          </a:prstGeom>
        </p:spPr>
        <p:txBody>
          <a:bodyPr anchorCtr="0" anchor="b" bIns="45700" lIns="91425" spcFirstLastPara="1" rIns="91425" wrap="square" tIns="27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Conclusion</a:t>
            </a:r>
            <a:endParaRPr/>
          </a:p>
        </p:txBody>
      </p:sp>
      <p:sp>
        <p:nvSpPr>
          <p:cNvPr id="158" name="Google Shape;158;g33f8c3f2563_0_9"/>
          <p:cNvSpPr txBox="1"/>
          <p:nvPr>
            <p:ph idx="1" type="body"/>
          </p:nvPr>
        </p:nvSpPr>
        <p:spPr>
          <a:xfrm>
            <a:off x="1261872" y="1828800"/>
            <a:ext cx="8595300" cy="435120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2500">
              <a:solidFill>
                <a:srgbClr val="1F1F1F"/>
              </a:solidFill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ctr">
              <a:lnSpc>
                <a:spcPct val="115000"/>
              </a:lnSpc>
              <a:spcBef>
                <a:spcPts val="1900"/>
              </a:spcBef>
              <a:spcAft>
                <a:spcPts val="0"/>
              </a:spcAft>
              <a:buNone/>
            </a:pPr>
            <a:r>
              <a:t/>
            </a:r>
            <a:endParaRPr b="1" sz="2500">
              <a:solidFill>
                <a:srgbClr val="1F1F1F"/>
              </a:solidFill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ctr">
              <a:lnSpc>
                <a:spcPct val="115000"/>
              </a:lnSpc>
              <a:spcBef>
                <a:spcPts val="1900"/>
              </a:spcBef>
              <a:spcAft>
                <a:spcPts val="0"/>
              </a:spcAft>
              <a:buNone/>
            </a:pPr>
            <a:r>
              <a:rPr b="1" lang="en-US" sz="2500">
                <a:solidFill>
                  <a:srgbClr val="1F1F1F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“Safeguarding is everyone’s responsibility” </a:t>
            </a:r>
            <a:endParaRPr b="1" sz="2500">
              <a:solidFill>
                <a:srgbClr val="1F1F1F"/>
              </a:solidFill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1900"/>
              </a:spcBef>
              <a:spcAft>
                <a:spcPts val="0"/>
              </a:spcAft>
              <a:buNone/>
            </a:pPr>
            <a:r>
              <a:t/>
            </a:r>
            <a:endParaRPr b="1" sz="2300">
              <a:solidFill>
                <a:srgbClr val="1F1F1F"/>
              </a:solidFill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1900"/>
              </a:spcBef>
              <a:spcAft>
                <a:spcPts val="0"/>
              </a:spcAft>
              <a:buNone/>
            </a:pPr>
            <a:r>
              <a:t/>
            </a:r>
            <a:endParaRPr b="1" sz="2300">
              <a:solidFill>
                <a:srgbClr val="1F1F1F"/>
              </a:solidFill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15000"/>
              </a:lnSpc>
              <a:spcBef>
                <a:spcPts val="1900"/>
              </a:spcBef>
              <a:spcAft>
                <a:spcPts val="0"/>
              </a:spcAft>
              <a:buNone/>
            </a:pPr>
            <a:r>
              <a:rPr b="1" lang="en-US" sz="2300">
                <a:solidFill>
                  <a:srgbClr val="1F1F1F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                                                                   – Huw Irranca-Davies</a:t>
            </a:r>
            <a:endParaRPr b="1" sz="2300">
              <a:solidFill>
                <a:srgbClr val="1F1F1F"/>
              </a:solidFill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r">
              <a:lnSpc>
                <a:spcPct val="115000"/>
              </a:lnSpc>
              <a:spcBef>
                <a:spcPts val="1900"/>
              </a:spcBef>
              <a:spcAft>
                <a:spcPts val="1900"/>
              </a:spcAft>
              <a:buNone/>
            </a:pPr>
            <a:r>
              <a:rPr lang="en-US" sz="1600">
                <a:solidFill>
                  <a:srgbClr val="1F1F1F"/>
                </a:solidFill>
                <a:highlight>
                  <a:srgbClr val="FFFFFF"/>
                </a:highlight>
                <a:latin typeface="Arial"/>
                <a:ea typeface="Arial"/>
                <a:cs typeface="Arial"/>
                <a:sym typeface="Arial"/>
              </a:rPr>
              <a:t>(GOV.WALES, 2017)</a:t>
            </a:r>
            <a:endParaRPr sz="1600">
              <a:solidFill>
                <a:srgbClr val="1F1F1F"/>
              </a:solidFill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59" name="Google Shape;159;g33f8c3f2563_0_9" title="conclusion.mp4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745475" y="4542225"/>
            <a:ext cx="3511501" cy="19752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3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g33f8c3f2563_0_14"/>
          <p:cNvSpPr txBox="1"/>
          <p:nvPr>
            <p:ph type="title"/>
          </p:nvPr>
        </p:nvSpPr>
        <p:spPr>
          <a:xfrm>
            <a:off x="434950" y="1700"/>
            <a:ext cx="9692700" cy="535500"/>
          </a:xfrm>
          <a:prstGeom prst="rect">
            <a:avLst/>
          </a:prstGeom>
        </p:spPr>
        <p:txBody>
          <a:bodyPr anchorCtr="0" anchor="b" bIns="45700" lIns="91425" spcFirstLastPara="1" rIns="91425" wrap="square" tIns="27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chemeClr val="dk1"/>
                </a:solidFill>
              </a:rPr>
              <a:t>Reference List</a:t>
            </a:r>
            <a:endParaRPr sz="2000">
              <a:solidFill>
                <a:schemeClr val="dk1"/>
              </a:solidFill>
            </a:endParaRPr>
          </a:p>
        </p:txBody>
      </p:sp>
      <p:sp>
        <p:nvSpPr>
          <p:cNvPr id="165" name="Google Shape;165;g33f8c3f2563_0_14"/>
          <p:cNvSpPr txBox="1"/>
          <p:nvPr>
            <p:ph idx="1" type="body"/>
          </p:nvPr>
        </p:nvSpPr>
        <p:spPr>
          <a:xfrm>
            <a:off x="434950" y="768350"/>
            <a:ext cx="10852800" cy="591000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Ball, E., McManus, M., McCoy, E., &amp; Quigg, Z. (2024). Implementation of multi-agency safeguarding arrangements regarding exploitation of young people: aligning policy and practice using normalisation processing theory. Journal of Applied Youth Studies, 7(4), 449-468. </a:t>
            </a:r>
            <a:r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Available at: </a:t>
            </a:r>
            <a:r>
              <a:rPr lang="en-US" sz="1200" u="sng">
                <a:solidFill>
                  <a:srgbClr val="1155CC"/>
                </a:solidFill>
                <a:latin typeface="Arial"/>
                <a:ea typeface="Arial"/>
                <a:cs typeface="Arial"/>
                <a:sym typeface="Arial"/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https://doi.org/10.1007/s43151-024-00133-2</a:t>
            </a:r>
            <a:r>
              <a:rPr lang="en-US" sz="1200">
                <a:solidFill>
                  <a:srgbClr val="1155CC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1200" u="sng">
                <a:solidFill>
                  <a:srgbClr val="1155CC"/>
                </a:solidFill>
                <a:latin typeface="Arial"/>
                <a:ea typeface="Arial"/>
                <a:cs typeface="Arial"/>
                <a:sym typeface="Arial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/</a:t>
            </a:r>
            <a:r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 (Accessed: 22 March 2025)</a:t>
            </a:r>
            <a:endParaRPr sz="1200">
              <a:solidFill>
                <a:srgbClr val="1155CC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BBC (2015). Case for fewer councils is ‘compelling’, says minister. </a:t>
            </a:r>
            <a:r>
              <a:rPr i="1"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BBC News</a:t>
            </a:r>
            <a:r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 [online] 17 Jun. Available at: </a:t>
            </a:r>
            <a:r>
              <a:rPr lang="en-US" sz="1200" u="sng">
                <a:solidFill>
                  <a:srgbClr val="1155CC"/>
                </a:solidFill>
                <a:latin typeface="Arial"/>
                <a:ea typeface="Arial"/>
                <a:cs typeface="Arial"/>
                <a:sym typeface="Arial"/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https://www.bbc.co.uk/news/uk-wales-politics-33161855</a:t>
            </a:r>
            <a:r>
              <a:rPr lang="en-US" sz="1200">
                <a:solidFill>
                  <a:srgbClr val="1155CC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1200" u="sng">
                <a:solidFill>
                  <a:srgbClr val="1155CC"/>
                </a:solidFill>
                <a:latin typeface="Arial"/>
                <a:ea typeface="Arial"/>
                <a:cs typeface="Arial"/>
                <a:sym typeface="Arial"/>
                <a:hlinkClick r:id="rId6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/</a:t>
            </a:r>
            <a:r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 (Accessed: 6 April 2025)</a:t>
            </a:r>
            <a:endParaRPr sz="1200">
              <a:solidFill>
                <a:srgbClr val="1155CC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Charity Commission for England and Wales (2017). </a:t>
            </a:r>
            <a:r>
              <a:rPr i="1"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Safeguarding - The Role of Other Agencies.</a:t>
            </a:r>
            <a:r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[online] gov.uk. Available at: </a:t>
            </a:r>
            <a:r>
              <a:rPr lang="en-US" sz="1200" u="sng">
                <a:solidFill>
                  <a:srgbClr val="1155CC"/>
                </a:solidFill>
                <a:latin typeface="Arial"/>
                <a:ea typeface="Arial"/>
                <a:cs typeface="Arial"/>
                <a:sym typeface="Arial"/>
                <a:hlinkClick r:id="rId7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https://www.gov.uk/government/publications/strategy-for-dealing-with-safeguarding-issues-in-charities/safeguarding-the-role-of-other-agencies</a:t>
            </a:r>
            <a:r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 </a:t>
            </a:r>
            <a:r>
              <a:rPr lang="en-US" sz="1200" u="sng">
                <a:solidFill>
                  <a:srgbClr val="1155CC"/>
                </a:solidFill>
                <a:latin typeface="Arial"/>
                <a:ea typeface="Arial"/>
                <a:cs typeface="Arial"/>
                <a:sym typeface="Arial"/>
                <a:hlinkClick r:id="rId8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/</a:t>
            </a:r>
            <a:r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 (Accessed: 27 April 2025)</a:t>
            </a: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‌Digital Health and Care Wales (n.d.). </a:t>
            </a:r>
            <a:r>
              <a:rPr i="1"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Public Health Wales logo.png - Aneurin Bevan University Health Board</a:t>
            </a:r>
            <a:r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 [online] abuhb.nhs.wales. Available at: </a:t>
            </a:r>
            <a:r>
              <a:rPr lang="en-US" sz="1200" u="sng">
                <a:solidFill>
                  <a:srgbClr val="1155CC"/>
                </a:solidFill>
                <a:latin typeface="Arial"/>
                <a:ea typeface="Arial"/>
                <a:cs typeface="Arial"/>
                <a:sym typeface="Arial"/>
                <a:hlinkClick r:id="rId9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https://abuhb.nhs.wales/images/public-health-wales-logo-png/</a:t>
            </a:r>
            <a:r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 </a:t>
            </a:r>
            <a:r>
              <a:rPr lang="en-US" sz="1200" u="sng">
                <a:solidFill>
                  <a:srgbClr val="1155CC"/>
                </a:solidFill>
                <a:latin typeface="Arial"/>
                <a:ea typeface="Arial"/>
                <a:cs typeface="Arial"/>
                <a:sym typeface="Arial"/>
                <a:hlinkClick r:id="rId10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/</a:t>
            </a:r>
            <a:r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 (Accessed: 6 April 2025)</a:t>
            </a: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Driscoll, J., Lorek, A., Kinnear, E., &amp; Hutchinson, A. (2020). Multi-agency safeguarding arrangements: overcoming the challenges of covid-19 measures. Journal of Children S Services, 15(4), 267-274. </a:t>
            </a:r>
            <a:r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Available at:</a:t>
            </a:r>
            <a:r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1200" u="sng">
                <a:solidFill>
                  <a:srgbClr val="1155CC"/>
                </a:solidFill>
                <a:latin typeface="Arial"/>
                <a:ea typeface="Arial"/>
                <a:cs typeface="Arial"/>
                <a:sym typeface="Arial"/>
                <a:hlinkClick r:id="rId11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https://doi.org/10.1108/jcs-07-2020-0035</a:t>
            </a:r>
            <a:r>
              <a:rPr lang="en-US" sz="1200" u="sng">
                <a:solidFill>
                  <a:srgbClr val="1155CC"/>
                </a:solidFill>
                <a:latin typeface="Arial"/>
                <a:ea typeface="Arial"/>
                <a:cs typeface="Arial"/>
                <a:sym typeface="Arial"/>
                <a:hlinkClick r:id="rId12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/</a:t>
            </a:r>
            <a:r>
              <a:rPr lang="en-US" sz="1200">
                <a:solidFill>
                  <a:srgbClr val="1155CC"/>
                </a:solidFill>
                <a:latin typeface="Arial"/>
                <a:ea typeface="Arial"/>
                <a:cs typeface="Arial"/>
                <a:sym typeface="Arial"/>
              </a:rPr>
              <a:t>.</a:t>
            </a:r>
            <a:r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(Accessed: 22 March 2025)</a:t>
            </a: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GOV.WALES. (2017). ‘Safeguarding is everyone’s responsibility’ – Huw Irranca-Davies. [online] Available at: </a:t>
            </a:r>
            <a:r>
              <a:rPr lang="en-US" sz="1200" u="sng">
                <a:solidFill>
                  <a:srgbClr val="1155CC"/>
                </a:solidFill>
                <a:latin typeface="Arial"/>
                <a:ea typeface="Arial"/>
                <a:cs typeface="Arial"/>
                <a:sym typeface="Arial"/>
                <a:hlinkClick r:id="rId1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https://www.gov.wales/safeguarding-everyones-responsibility-huw-irranca-davies</a:t>
            </a:r>
            <a:r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 </a:t>
            </a:r>
            <a:r>
              <a:rPr lang="en-US" sz="1200" u="sng">
                <a:solidFill>
                  <a:srgbClr val="1155CC"/>
                </a:solidFill>
                <a:latin typeface="Arial"/>
                <a:ea typeface="Arial"/>
                <a:cs typeface="Arial"/>
                <a:sym typeface="Arial"/>
                <a:hlinkClick r:id="rId1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/</a:t>
            </a:r>
            <a:r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 (Accessed: 27 April 2025)</a:t>
            </a: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Home Office (2014). Working together to safeguard children: Multi-Agency Safeguarding Hubs. [online] GOV.UK. Available at: </a:t>
            </a:r>
            <a:r>
              <a:rPr lang="en-US" sz="1200" u="sng">
                <a:solidFill>
                  <a:srgbClr val="1155CC"/>
                </a:solidFill>
                <a:latin typeface="Arial"/>
                <a:ea typeface="Arial"/>
                <a:cs typeface="Arial"/>
                <a:sym typeface="Arial"/>
                <a:hlinkClick r:id="rId1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https://www.gov.uk/government/news/working-together-to-safeguard-children-multi-agency-safeguarding-hubs</a:t>
            </a:r>
            <a:r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 </a:t>
            </a:r>
            <a:r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(Accessed: 22 March 2025)</a:t>
            </a: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Norrie, C., Stevens, M., Graham, K., Moriarty, J., Hussein, S., &amp; Manthorpe, J. (2016). The advantages and disadvantages of different models of organising adult safeguarding. The British Journal of Social Work, 47(4), 1205-1223.</a:t>
            </a:r>
            <a:r>
              <a:rPr lang="en-US" sz="1200">
                <a:solidFill>
                  <a:srgbClr val="1155CC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1200" u="sng">
                <a:solidFill>
                  <a:srgbClr val="1155CC"/>
                </a:solidFill>
                <a:latin typeface="Arial"/>
                <a:ea typeface="Arial"/>
                <a:cs typeface="Arial"/>
                <a:sym typeface="Arial"/>
                <a:hlinkClick r:id="rId16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https://doi.org/10.1093/bjsw/bcw032</a:t>
            </a:r>
            <a:r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(Accessed: 22 March 2025)</a:t>
            </a: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9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Google Shape;170;g34915df7a35_0_16"/>
          <p:cNvSpPr txBox="1"/>
          <p:nvPr>
            <p:ph type="title"/>
          </p:nvPr>
        </p:nvSpPr>
        <p:spPr>
          <a:xfrm>
            <a:off x="434950" y="1700"/>
            <a:ext cx="9692700" cy="535500"/>
          </a:xfrm>
          <a:prstGeom prst="rect">
            <a:avLst/>
          </a:prstGeom>
        </p:spPr>
        <p:txBody>
          <a:bodyPr anchorCtr="0" anchor="b" bIns="45700" lIns="91425" spcFirstLastPara="1" rIns="91425" wrap="square" tIns="27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>
                <a:solidFill>
                  <a:schemeClr val="dk1"/>
                </a:solidFill>
              </a:rPr>
              <a:t>Reference List continued…</a:t>
            </a:r>
            <a:endParaRPr sz="2000">
              <a:solidFill>
                <a:schemeClr val="dk1"/>
              </a:solidFill>
            </a:endParaRPr>
          </a:p>
        </p:txBody>
      </p:sp>
      <p:sp>
        <p:nvSpPr>
          <p:cNvPr id="171" name="Google Shape;171;g34915df7a35_0_16"/>
          <p:cNvSpPr txBox="1"/>
          <p:nvPr>
            <p:ph idx="1" type="body"/>
          </p:nvPr>
        </p:nvSpPr>
        <p:spPr>
          <a:xfrm>
            <a:off x="434950" y="768350"/>
            <a:ext cx="10852800" cy="591000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NSPCC (2023) Multi-agency Working. Available at: </a:t>
            </a:r>
            <a:r>
              <a:rPr lang="en-US" sz="1200" u="sng">
                <a:solidFill>
                  <a:srgbClr val="1155CC"/>
                </a:solidFill>
                <a:latin typeface="Arial"/>
                <a:ea typeface="Arial"/>
                <a:cs typeface="Arial"/>
                <a:sym typeface="Arial"/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https://learning.nspcc.org.uk/child-protection-system/multi-agency-working-child-protection</a:t>
            </a:r>
            <a:r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 (Accessed 22//2025)</a:t>
            </a: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POLICE.UK (2025). </a:t>
            </a:r>
            <a:r>
              <a:rPr i="1"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Dyfed Powys Police Badge </a:t>
            </a:r>
            <a:r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 Available at: </a:t>
            </a:r>
            <a:r>
              <a:rPr lang="en-US" sz="1200" u="sng">
                <a:solidFill>
                  <a:srgbClr val="1155CC"/>
                </a:solidFill>
                <a:latin typeface="Arial"/>
                <a:ea typeface="Arial"/>
                <a:cs typeface="Arial"/>
                <a:sym typeface="Arial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https://www.police.uk/pu/your-area/dyfed-powys-police/burry-port/?yourlocalpolicingteam=about-us</a:t>
            </a:r>
            <a:r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 (Accessed: 6 April 2025)</a:t>
            </a: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200">
                <a:solidFill>
                  <a:schemeClr val="dk1"/>
                </a:solidFill>
                <a:highlight>
                  <a:schemeClr val="lt1"/>
                </a:highlight>
                <a:latin typeface="Arial"/>
                <a:ea typeface="Arial"/>
                <a:cs typeface="Arial"/>
                <a:sym typeface="Arial"/>
              </a:rPr>
              <a:t>Stevens, E. (2013). Safeguarding vulnerable adults: exploring the challenges to best practice across multi‐agency settings. The Journal of Adult Protection, 15(2), 85-95. </a:t>
            </a:r>
            <a:r>
              <a:rPr lang="en-US" sz="1200" u="sng">
                <a:solidFill>
                  <a:srgbClr val="1155CC"/>
                </a:solidFill>
                <a:highlight>
                  <a:schemeClr val="lt1"/>
                </a:highlight>
                <a:latin typeface="Arial"/>
                <a:ea typeface="Arial"/>
                <a:cs typeface="Arial"/>
                <a:sym typeface="Arial"/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https://doi.org/10.1108/14668201311313596</a:t>
            </a:r>
            <a:r>
              <a:rPr b="1" lang="en-US" sz="1200">
                <a:solidFill>
                  <a:srgbClr val="333A3F"/>
                </a:solidFill>
                <a:highlight>
                  <a:schemeClr val="lt1"/>
                </a:highlight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(Accessed: 22 March 2025)</a:t>
            </a:r>
            <a:endParaRPr b="1" sz="1200">
              <a:solidFill>
                <a:srgbClr val="333A3F"/>
              </a:solidFill>
              <a:highlight>
                <a:schemeClr val="lt1"/>
              </a:highlight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Welsh Government (2022). </a:t>
            </a:r>
            <a:r>
              <a:rPr i="1"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Home</a:t>
            </a:r>
            <a:r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 [online] GOV.WALES. Available at:</a:t>
            </a:r>
            <a:r>
              <a:rPr lang="en-US" sz="1200">
                <a:solidFill>
                  <a:srgbClr val="1155CC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1200" u="sng">
                <a:solidFill>
                  <a:srgbClr val="1155CC"/>
                </a:solidFill>
                <a:latin typeface="Arial"/>
                <a:ea typeface="Arial"/>
                <a:cs typeface="Arial"/>
                <a:sym typeface="Arial"/>
                <a:hlinkClick r:id="rId6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https://www.gov.wales/</a:t>
            </a:r>
            <a:r>
              <a:rPr lang="en-US" sz="1200">
                <a:solidFill>
                  <a:srgbClr val="1155CC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(Accessed: 6 April 2025)</a:t>
            </a: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View">
  <a:themeElements>
    <a:clrScheme name="View">
      <a:dk1>
        <a:srgbClr val="000000"/>
      </a:dk1>
      <a:lt1>
        <a:srgbClr val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View">
  <a:themeElements>
    <a:clrScheme name="View">
      <a:dk1>
        <a:srgbClr val="000000"/>
      </a:dk1>
      <a:lt1>
        <a:srgbClr val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3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2025-03-07T08:17:27Z</dcterms:creat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0x01010099C06378A6147648AB419B7A4165E63F</vt:lpwstr>
  </property>
</Properties>
</file>