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8" r:id="rId3"/>
    <p:sldId id="259" r:id="rId4"/>
    <p:sldId id="260" r:id="rId5"/>
    <p:sldId id="261" r:id="rId6"/>
    <p:sldId id="262" r:id="rId7"/>
    <p:sldId id="263" r:id="rId8"/>
    <p:sldId id="268" r:id="rId9"/>
    <p:sldId id="265" r:id="rId10"/>
    <p:sldId id="266" r:id="rId11"/>
    <p:sldId id="267" r:id="rId12"/>
    <p:sldId id="25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570EDF-034F-E845-859C-086E3E9E7238}" v="73" dt="2019-12-16T14:28:52.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0"/>
  </p:normalViewPr>
  <p:slideViewPr>
    <p:cSldViewPr snapToGrid="0" snapToObjects="1">
      <p:cViewPr varScale="1">
        <p:scale>
          <a:sx n="100" d="100"/>
          <a:sy n="100" d="100"/>
        </p:scale>
        <p:origin x="100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ura De sousa (1815905)" userId="3b2a497b-792e-4976-a0f8-808e264efc58" providerId="ADAL" clId="{B9570EDF-034F-E845-859C-086E3E9E7238}"/>
    <pc:docChg chg="undo custSel mod addSld delSld modSld">
      <pc:chgData name="Maura De sousa (1815905)" userId="3b2a497b-792e-4976-a0f8-808e264efc58" providerId="ADAL" clId="{B9570EDF-034F-E845-859C-086E3E9E7238}" dt="2019-12-16T19:03:19.151" v="2127" actId="20577"/>
      <pc:docMkLst>
        <pc:docMk/>
      </pc:docMkLst>
      <pc:sldChg chg="modSp">
        <pc:chgData name="Maura De sousa (1815905)" userId="3b2a497b-792e-4976-a0f8-808e264efc58" providerId="ADAL" clId="{B9570EDF-034F-E845-859C-086E3E9E7238}" dt="2019-12-16T15:31:54.596" v="2079" actId="20577"/>
        <pc:sldMkLst>
          <pc:docMk/>
          <pc:sldMk cId="3915969988" sldId="257"/>
        </pc:sldMkLst>
        <pc:spChg chg="mod">
          <ac:chgData name="Maura De sousa (1815905)" userId="3b2a497b-792e-4976-a0f8-808e264efc58" providerId="ADAL" clId="{B9570EDF-034F-E845-859C-086E3E9E7238}" dt="2019-12-16T15:31:54.596" v="2079" actId="20577"/>
          <ac:spMkLst>
            <pc:docMk/>
            <pc:sldMk cId="3915969988" sldId="257"/>
            <ac:spMk id="3" creationId="{59BC0B25-163F-724B-999A-4C887A8B53B9}"/>
          </ac:spMkLst>
        </pc:spChg>
      </pc:sldChg>
      <pc:sldChg chg="modSp">
        <pc:chgData name="Maura De sousa (1815905)" userId="3b2a497b-792e-4976-a0f8-808e264efc58" providerId="ADAL" clId="{B9570EDF-034F-E845-859C-086E3E9E7238}" dt="2019-12-16T19:03:19.151" v="2127" actId="20577"/>
        <pc:sldMkLst>
          <pc:docMk/>
          <pc:sldMk cId="2034249576" sldId="258"/>
        </pc:sldMkLst>
        <pc:spChg chg="mod">
          <ac:chgData name="Maura De sousa (1815905)" userId="3b2a497b-792e-4976-a0f8-808e264efc58" providerId="ADAL" clId="{B9570EDF-034F-E845-859C-086E3E9E7238}" dt="2019-12-15T23:07:12.773" v="532" actId="27636"/>
          <ac:spMkLst>
            <pc:docMk/>
            <pc:sldMk cId="2034249576" sldId="258"/>
            <ac:spMk id="2" creationId="{886E0CED-0973-2C45-B987-F58B2D2A5F50}"/>
          </ac:spMkLst>
        </pc:spChg>
        <pc:spChg chg="mod">
          <ac:chgData name="Maura De sousa (1815905)" userId="3b2a497b-792e-4976-a0f8-808e264efc58" providerId="ADAL" clId="{B9570EDF-034F-E845-859C-086E3E9E7238}" dt="2019-12-16T19:03:19.151" v="2127" actId="20577"/>
          <ac:spMkLst>
            <pc:docMk/>
            <pc:sldMk cId="2034249576" sldId="258"/>
            <ac:spMk id="3" creationId="{76EC5DDB-E2FF-A044-834C-EACC10E559C0}"/>
          </ac:spMkLst>
        </pc:spChg>
      </pc:sldChg>
      <pc:sldChg chg="modSp">
        <pc:chgData name="Maura De sousa (1815905)" userId="3b2a497b-792e-4976-a0f8-808e264efc58" providerId="ADAL" clId="{B9570EDF-034F-E845-859C-086E3E9E7238}" dt="2019-12-15T23:23:49.791" v="754" actId="27636"/>
        <pc:sldMkLst>
          <pc:docMk/>
          <pc:sldMk cId="3571848335" sldId="259"/>
        </pc:sldMkLst>
        <pc:spChg chg="mod">
          <ac:chgData name="Maura De sousa (1815905)" userId="3b2a497b-792e-4976-a0f8-808e264efc58" providerId="ADAL" clId="{B9570EDF-034F-E845-859C-086E3E9E7238}" dt="2019-12-15T23:23:49.791" v="754" actId="27636"/>
          <ac:spMkLst>
            <pc:docMk/>
            <pc:sldMk cId="3571848335" sldId="259"/>
            <ac:spMk id="3" creationId="{0560BD81-CBD4-7B40-B476-AB2E52FC2D33}"/>
          </ac:spMkLst>
        </pc:spChg>
      </pc:sldChg>
      <pc:sldChg chg="modSp">
        <pc:chgData name="Maura De sousa (1815905)" userId="3b2a497b-792e-4976-a0f8-808e264efc58" providerId="ADAL" clId="{B9570EDF-034F-E845-859C-086E3E9E7238}" dt="2019-12-15T23:24:29.291" v="764" actId="27636"/>
        <pc:sldMkLst>
          <pc:docMk/>
          <pc:sldMk cId="3691329993" sldId="260"/>
        </pc:sldMkLst>
        <pc:spChg chg="mod">
          <ac:chgData name="Maura De sousa (1815905)" userId="3b2a497b-792e-4976-a0f8-808e264efc58" providerId="ADAL" clId="{B9570EDF-034F-E845-859C-086E3E9E7238}" dt="2019-12-15T23:24:15.855" v="760" actId="14100"/>
          <ac:spMkLst>
            <pc:docMk/>
            <pc:sldMk cId="3691329993" sldId="260"/>
            <ac:spMk id="2" creationId="{EBEC8A80-C4CF-7A42-95E3-AFDD6E80846F}"/>
          </ac:spMkLst>
        </pc:spChg>
        <pc:spChg chg="mod">
          <ac:chgData name="Maura De sousa (1815905)" userId="3b2a497b-792e-4976-a0f8-808e264efc58" providerId="ADAL" clId="{B9570EDF-034F-E845-859C-086E3E9E7238}" dt="2019-12-15T23:24:29.291" v="764" actId="27636"/>
          <ac:spMkLst>
            <pc:docMk/>
            <pc:sldMk cId="3691329993" sldId="260"/>
            <ac:spMk id="9" creationId="{849927A7-69C9-4D78-BE66-DC83BA23F915}"/>
          </ac:spMkLst>
        </pc:spChg>
        <pc:picChg chg="mod">
          <ac:chgData name="Maura De sousa (1815905)" userId="3b2a497b-792e-4976-a0f8-808e264efc58" providerId="ADAL" clId="{B9570EDF-034F-E845-859C-086E3E9E7238}" dt="2019-12-15T23:24:24.007" v="762" actId="1076"/>
          <ac:picMkLst>
            <pc:docMk/>
            <pc:sldMk cId="3691329993" sldId="260"/>
            <ac:picMk id="4" creationId="{7D233676-6A38-F447-A684-39F220B202DD}"/>
          </ac:picMkLst>
        </pc:picChg>
      </pc:sldChg>
      <pc:sldChg chg="addSp delSp modSp add mod setBg delDesignElem">
        <pc:chgData name="Maura De sousa (1815905)" userId="3b2a497b-792e-4976-a0f8-808e264efc58" providerId="ADAL" clId="{B9570EDF-034F-E845-859C-086E3E9E7238}" dt="2019-12-16T14:27:24.987" v="1923"/>
        <pc:sldMkLst>
          <pc:docMk/>
          <pc:sldMk cId="1464139996" sldId="261"/>
        </pc:sldMkLst>
        <pc:spChg chg="mod">
          <ac:chgData name="Maura De sousa (1815905)" userId="3b2a497b-792e-4976-a0f8-808e264efc58" providerId="ADAL" clId="{B9570EDF-034F-E845-859C-086E3E9E7238}" dt="2019-12-16T14:05:40.195" v="1897" actId="26606"/>
          <ac:spMkLst>
            <pc:docMk/>
            <pc:sldMk cId="1464139996" sldId="261"/>
            <ac:spMk id="2" creationId="{9DD50023-B4A7-1845-BA49-2F439ECDEDDC}"/>
          </ac:spMkLst>
        </pc:spChg>
        <pc:spChg chg="mod">
          <ac:chgData name="Maura De sousa (1815905)" userId="3b2a497b-792e-4976-a0f8-808e264efc58" providerId="ADAL" clId="{B9570EDF-034F-E845-859C-086E3E9E7238}" dt="2019-12-16T14:09:45.468" v="1903" actId="1035"/>
          <ac:spMkLst>
            <pc:docMk/>
            <pc:sldMk cId="1464139996" sldId="261"/>
            <ac:spMk id="3" creationId="{611FD434-4A78-E049-9224-7B915688BFF7}"/>
          </ac:spMkLst>
        </pc:spChg>
        <pc:spChg chg="add del mod">
          <ac:chgData name="Maura De sousa (1815905)" userId="3b2a497b-792e-4976-a0f8-808e264efc58" providerId="ADAL" clId="{B9570EDF-034F-E845-859C-086E3E9E7238}" dt="2019-12-16T14:05:36.175" v="1895" actId="478"/>
          <ac:spMkLst>
            <pc:docMk/>
            <pc:sldMk cId="1464139996" sldId="261"/>
            <ac:spMk id="6" creationId="{E125A931-08AB-A748-9208-395F885D687E}"/>
          </ac:spMkLst>
        </pc:spChg>
        <pc:spChg chg="add del">
          <ac:chgData name="Maura De sousa (1815905)" userId="3b2a497b-792e-4976-a0f8-808e264efc58" providerId="ADAL" clId="{B9570EDF-034F-E845-859C-086E3E9E7238}" dt="2019-12-16T14:27:24.987" v="1923"/>
          <ac:spMkLst>
            <pc:docMk/>
            <pc:sldMk cId="1464139996" sldId="261"/>
            <ac:spMk id="10" creationId="{961D8973-EAA9-459A-AF59-BBB4233D6C78}"/>
          </ac:spMkLst>
        </pc:spChg>
        <pc:spChg chg="add del">
          <ac:chgData name="Maura De sousa (1815905)" userId="3b2a497b-792e-4976-a0f8-808e264efc58" providerId="ADAL" clId="{B9570EDF-034F-E845-859C-086E3E9E7238}" dt="2019-12-16T14:27:24.987" v="1923"/>
          <ac:spMkLst>
            <pc:docMk/>
            <pc:sldMk cId="1464139996" sldId="261"/>
            <ac:spMk id="12" creationId="{FBEA8A33-C0D0-416D-8359-724B8828C7C3}"/>
          </ac:spMkLst>
        </pc:spChg>
        <pc:picChg chg="add mod">
          <ac:chgData name="Maura De sousa (1815905)" userId="3b2a497b-792e-4976-a0f8-808e264efc58" providerId="ADAL" clId="{B9570EDF-034F-E845-859C-086E3E9E7238}" dt="2019-12-16T14:05:40.195" v="1897" actId="26606"/>
          <ac:picMkLst>
            <pc:docMk/>
            <pc:sldMk cId="1464139996" sldId="261"/>
            <ac:picMk id="5" creationId="{174BAC40-FD8B-2D43-A7E1-536532DC6B6C}"/>
          </ac:picMkLst>
        </pc:picChg>
      </pc:sldChg>
      <pc:sldChg chg="addSp delSp modSp add">
        <pc:chgData name="Maura De sousa (1815905)" userId="3b2a497b-792e-4976-a0f8-808e264efc58" providerId="ADAL" clId="{B9570EDF-034F-E845-859C-086E3E9E7238}" dt="2019-12-16T14:04:55.163" v="1890" actId="1076"/>
        <pc:sldMkLst>
          <pc:docMk/>
          <pc:sldMk cId="4156046393" sldId="262"/>
        </pc:sldMkLst>
        <pc:spChg chg="mod">
          <ac:chgData name="Maura De sousa (1815905)" userId="3b2a497b-792e-4976-a0f8-808e264efc58" providerId="ADAL" clId="{B9570EDF-034F-E845-859C-086E3E9E7238}" dt="2019-12-15T22:54:33.759" v="272"/>
          <ac:spMkLst>
            <pc:docMk/>
            <pc:sldMk cId="4156046393" sldId="262"/>
            <ac:spMk id="2" creationId="{7ABF77A3-1F59-7F4C-A8FD-2274016FE8B9}"/>
          </ac:spMkLst>
        </pc:spChg>
        <pc:spChg chg="mod">
          <ac:chgData name="Maura De sousa (1815905)" userId="3b2a497b-792e-4976-a0f8-808e264efc58" providerId="ADAL" clId="{B9570EDF-034F-E845-859C-086E3E9E7238}" dt="2019-12-16T14:03:38.420" v="1881" actId="255"/>
          <ac:spMkLst>
            <pc:docMk/>
            <pc:sldMk cId="4156046393" sldId="262"/>
            <ac:spMk id="3" creationId="{991FEA8C-A0D4-AC41-B2BF-0DAA91AA91E0}"/>
          </ac:spMkLst>
        </pc:spChg>
        <pc:spChg chg="add del mod">
          <ac:chgData name="Maura De sousa (1815905)" userId="3b2a497b-792e-4976-a0f8-808e264efc58" providerId="ADAL" clId="{B9570EDF-034F-E845-859C-086E3E9E7238}" dt="2019-12-16T14:04:53.288" v="1889" actId="1076"/>
          <ac:spMkLst>
            <pc:docMk/>
            <pc:sldMk cId="4156046393" sldId="262"/>
            <ac:spMk id="6" creationId="{81087CE0-9E26-6941-AEA7-E32AAF9657CA}"/>
          </ac:spMkLst>
        </pc:spChg>
        <pc:picChg chg="add del mod">
          <ac:chgData name="Maura De sousa (1815905)" userId="3b2a497b-792e-4976-a0f8-808e264efc58" providerId="ADAL" clId="{B9570EDF-034F-E845-859C-086E3E9E7238}" dt="2019-12-16T14:04:55.163" v="1890" actId="1076"/>
          <ac:picMkLst>
            <pc:docMk/>
            <pc:sldMk cId="4156046393" sldId="262"/>
            <ac:picMk id="5" creationId="{3293D4EA-70A0-614D-8833-8985021A5ACD}"/>
          </ac:picMkLst>
        </pc:picChg>
      </pc:sldChg>
      <pc:sldChg chg="addSp delSp modSp add mod setBg delDesignElem">
        <pc:chgData name="Maura De sousa (1815905)" userId="3b2a497b-792e-4976-a0f8-808e264efc58" providerId="ADAL" clId="{B9570EDF-034F-E845-859C-086E3E9E7238}" dt="2019-12-16T14:27:24.987" v="1923"/>
        <pc:sldMkLst>
          <pc:docMk/>
          <pc:sldMk cId="2921153561" sldId="263"/>
        </pc:sldMkLst>
        <pc:spChg chg="mod">
          <ac:chgData name="Maura De sousa (1815905)" userId="3b2a497b-792e-4976-a0f8-808e264efc58" providerId="ADAL" clId="{B9570EDF-034F-E845-859C-086E3E9E7238}" dt="2019-12-16T13:54:40.256" v="1840" actId="26606"/>
          <ac:spMkLst>
            <pc:docMk/>
            <pc:sldMk cId="2921153561" sldId="263"/>
            <ac:spMk id="2" creationId="{65D385FE-4183-CA44-9F02-BEA3A3C4EFC6}"/>
          </ac:spMkLst>
        </pc:spChg>
        <pc:spChg chg="mod ord">
          <ac:chgData name="Maura De sousa (1815905)" userId="3b2a497b-792e-4976-a0f8-808e264efc58" providerId="ADAL" clId="{B9570EDF-034F-E845-859C-086E3E9E7238}" dt="2019-12-16T13:54:45.899" v="1842" actId="27636"/>
          <ac:spMkLst>
            <pc:docMk/>
            <pc:sldMk cId="2921153561" sldId="263"/>
            <ac:spMk id="3" creationId="{18687534-663E-1649-B484-57E23E502CB5}"/>
          </ac:spMkLst>
        </pc:spChg>
        <pc:spChg chg="add del">
          <ac:chgData name="Maura De sousa (1815905)" userId="3b2a497b-792e-4976-a0f8-808e264efc58" providerId="ADAL" clId="{B9570EDF-034F-E845-859C-086E3E9E7238}" dt="2019-12-15T23:19:56.432" v="722" actId="26606"/>
          <ac:spMkLst>
            <pc:docMk/>
            <pc:sldMk cId="2921153561" sldId="263"/>
            <ac:spMk id="6" creationId="{597649B1-EA54-4416-AAFC-FF408060C306}"/>
          </ac:spMkLst>
        </pc:spChg>
        <pc:spChg chg="add del">
          <ac:chgData name="Maura De sousa (1815905)" userId="3b2a497b-792e-4976-a0f8-808e264efc58" providerId="ADAL" clId="{B9570EDF-034F-E845-859C-086E3E9E7238}" dt="2019-12-15T23:20:21.514" v="731" actId="26606"/>
          <ac:spMkLst>
            <pc:docMk/>
            <pc:sldMk cId="2921153561" sldId="263"/>
            <ac:spMk id="7" creationId="{B9F89C22-0475-4427-B7C8-0269AD40E3EC}"/>
          </ac:spMkLst>
        </pc:spChg>
        <pc:spChg chg="add del">
          <ac:chgData name="Maura De sousa (1815905)" userId="3b2a497b-792e-4976-a0f8-808e264efc58" providerId="ADAL" clId="{B9570EDF-034F-E845-859C-086E3E9E7238}" dt="2019-12-15T23:19:53.383" v="716" actId="26606"/>
          <ac:spMkLst>
            <pc:docMk/>
            <pc:sldMk cId="2921153561" sldId="263"/>
            <ac:spMk id="9" creationId="{B9F89C22-0475-4427-B7C8-0269AD40E3EC}"/>
          </ac:spMkLst>
        </pc:spChg>
        <pc:spChg chg="add del">
          <ac:chgData name="Maura De sousa (1815905)" userId="3b2a497b-792e-4976-a0f8-808e264efc58" providerId="ADAL" clId="{B9570EDF-034F-E845-859C-086E3E9E7238}" dt="2019-12-16T14:27:24.987" v="1923"/>
          <ac:spMkLst>
            <pc:docMk/>
            <pc:sldMk cId="2921153561" sldId="263"/>
            <ac:spMk id="15" creationId="{B9F89C22-0475-4427-B7C8-0269AD40E3EC}"/>
          </ac:spMkLst>
        </pc:spChg>
        <pc:picChg chg="add del mod">
          <ac:chgData name="Maura De sousa (1815905)" userId="3b2a497b-792e-4976-a0f8-808e264efc58" providerId="ADAL" clId="{B9570EDF-034F-E845-859C-086E3E9E7238}" dt="2019-12-15T23:20:04.448" v="728" actId="478"/>
          <ac:picMkLst>
            <pc:docMk/>
            <pc:sldMk cId="2921153561" sldId="263"/>
            <ac:picMk id="4" creationId="{AD2D751F-E573-CD41-8925-96C295599A56}"/>
          </ac:picMkLst>
        </pc:picChg>
        <pc:picChg chg="add del mod">
          <ac:chgData name="Maura De sousa (1815905)" userId="3b2a497b-792e-4976-a0f8-808e264efc58" providerId="ADAL" clId="{B9570EDF-034F-E845-859C-086E3E9E7238}" dt="2019-12-16T11:39:46.749" v="1828" actId="478"/>
          <ac:picMkLst>
            <pc:docMk/>
            <pc:sldMk cId="2921153561" sldId="263"/>
            <ac:picMk id="8" creationId="{F0833DF9-AF25-6E42-8E25-175FDB6F727E}"/>
          </ac:picMkLst>
        </pc:picChg>
        <pc:picChg chg="add mod">
          <ac:chgData name="Maura De sousa (1815905)" userId="3b2a497b-792e-4976-a0f8-808e264efc58" providerId="ADAL" clId="{B9570EDF-034F-E845-859C-086E3E9E7238}" dt="2019-12-16T13:54:40.256" v="1840" actId="26606"/>
          <ac:picMkLst>
            <pc:docMk/>
            <pc:sldMk cId="2921153561" sldId="263"/>
            <ac:picMk id="10" creationId="{3445AFA1-782E-7F4E-A99F-AFD545D379DD}"/>
          </ac:picMkLst>
        </pc:picChg>
      </pc:sldChg>
      <pc:sldChg chg="modSp add del">
        <pc:chgData name="Maura De sousa (1815905)" userId="3b2a497b-792e-4976-a0f8-808e264efc58" providerId="ADAL" clId="{B9570EDF-034F-E845-859C-086E3E9E7238}" dt="2019-12-16T13:55:35.191" v="1847" actId="2696"/>
        <pc:sldMkLst>
          <pc:docMk/>
          <pc:sldMk cId="310049804" sldId="264"/>
        </pc:sldMkLst>
        <pc:spChg chg="mod">
          <ac:chgData name="Maura De sousa (1815905)" userId="3b2a497b-792e-4976-a0f8-808e264efc58" providerId="ADAL" clId="{B9570EDF-034F-E845-859C-086E3E9E7238}" dt="2019-12-16T13:55:33.449" v="1846" actId="20577"/>
          <ac:spMkLst>
            <pc:docMk/>
            <pc:sldMk cId="310049804" sldId="264"/>
            <ac:spMk id="2" creationId="{ED0C5107-3E21-8045-B5B6-20651EE503A7}"/>
          </ac:spMkLst>
        </pc:spChg>
      </pc:sldChg>
      <pc:sldChg chg="addSp delSp modSp add del">
        <pc:chgData name="Maura De sousa (1815905)" userId="3b2a497b-792e-4976-a0f8-808e264efc58" providerId="ADAL" clId="{B9570EDF-034F-E845-859C-086E3E9E7238}" dt="2019-12-16T10:15:52.637" v="1728" actId="27636"/>
        <pc:sldMkLst>
          <pc:docMk/>
          <pc:sldMk cId="2515517931" sldId="265"/>
        </pc:sldMkLst>
        <pc:spChg chg="mod">
          <ac:chgData name="Maura De sousa (1815905)" userId="3b2a497b-792e-4976-a0f8-808e264efc58" providerId="ADAL" clId="{B9570EDF-034F-E845-859C-086E3E9E7238}" dt="2019-12-16T10:10:14.957" v="1678" actId="27636"/>
          <ac:spMkLst>
            <pc:docMk/>
            <pc:sldMk cId="2515517931" sldId="265"/>
            <ac:spMk id="2" creationId="{4A1BC2B5-D527-8447-B4AC-079641FFD196}"/>
          </ac:spMkLst>
        </pc:spChg>
        <pc:spChg chg="mod">
          <ac:chgData name="Maura De sousa (1815905)" userId="3b2a497b-792e-4976-a0f8-808e264efc58" providerId="ADAL" clId="{B9570EDF-034F-E845-859C-086E3E9E7238}" dt="2019-12-16T10:15:52.637" v="1728" actId="27636"/>
          <ac:spMkLst>
            <pc:docMk/>
            <pc:sldMk cId="2515517931" sldId="265"/>
            <ac:spMk id="3" creationId="{7948703F-CDD4-2C45-B06C-C032A7C1C459}"/>
          </ac:spMkLst>
        </pc:spChg>
        <pc:spChg chg="add mod">
          <ac:chgData name="Maura De sousa (1815905)" userId="3b2a497b-792e-4976-a0f8-808e264efc58" providerId="ADAL" clId="{B9570EDF-034F-E845-859C-086E3E9E7238}" dt="2019-12-16T10:10:18.108" v="1679" actId="1076"/>
          <ac:spMkLst>
            <pc:docMk/>
            <pc:sldMk cId="2515517931" sldId="265"/>
            <ac:spMk id="5" creationId="{41B89D15-C43C-B54A-9FC0-ABAB1F19161B}"/>
          </ac:spMkLst>
        </pc:spChg>
        <pc:picChg chg="add del mod">
          <ac:chgData name="Maura De sousa (1815905)" userId="3b2a497b-792e-4976-a0f8-808e264efc58" providerId="ADAL" clId="{B9570EDF-034F-E845-859C-086E3E9E7238}" dt="2019-12-16T10:15:30.066" v="1720" actId="478"/>
          <ac:picMkLst>
            <pc:docMk/>
            <pc:sldMk cId="2515517931" sldId="265"/>
            <ac:picMk id="4" creationId="{2AE23BC2-8794-5C46-9849-8D0B909EE31F}"/>
          </ac:picMkLst>
        </pc:picChg>
        <pc:picChg chg="add mod">
          <ac:chgData name="Maura De sousa (1815905)" userId="3b2a497b-792e-4976-a0f8-808e264efc58" providerId="ADAL" clId="{B9570EDF-034F-E845-859C-086E3E9E7238}" dt="2019-12-16T10:15:50.030" v="1726" actId="1076"/>
          <ac:picMkLst>
            <pc:docMk/>
            <pc:sldMk cId="2515517931" sldId="265"/>
            <ac:picMk id="6" creationId="{9B2E60E0-B99C-A047-848E-E5AA3C26EE03}"/>
          </ac:picMkLst>
        </pc:picChg>
      </pc:sldChg>
      <pc:sldChg chg="addSp delSp modSp add modAnim">
        <pc:chgData name="Maura De sousa (1815905)" userId="3b2a497b-792e-4976-a0f8-808e264efc58" providerId="ADAL" clId="{B9570EDF-034F-E845-859C-086E3E9E7238}" dt="2019-12-16T11:21:24.080" v="1827"/>
        <pc:sldMkLst>
          <pc:docMk/>
          <pc:sldMk cId="558761016" sldId="266"/>
        </pc:sldMkLst>
        <pc:spChg chg="mod">
          <ac:chgData name="Maura De sousa (1815905)" userId="3b2a497b-792e-4976-a0f8-808e264efc58" providerId="ADAL" clId="{B9570EDF-034F-E845-859C-086E3E9E7238}" dt="2019-12-16T10:10:46.289" v="1684" actId="14100"/>
          <ac:spMkLst>
            <pc:docMk/>
            <pc:sldMk cId="558761016" sldId="266"/>
            <ac:spMk id="2" creationId="{C4AB259B-EBEC-404F-A6CC-DB766E5215AE}"/>
          </ac:spMkLst>
        </pc:spChg>
        <pc:spChg chg="mod">
          <ac:chgData name="Maura De sousa (1815905)" userId="3b2a497b-792e-4976-a0f8-808e264efc58" providerId="ADAL" clId="{B9570EDF-034F-E845-859C-086E3E9E7238}" dt="2019-12-16T11:17:30.907" v="1811"/>
          <ac:spMkLst>
            <pc:docMk/>
            <pc:sldMk cId="558761016" sldId="266"/>
            <ac:spMk id="3" creationId="{9289517E-0319-A941-9307-B9C06CE8E2E3}"/>
          </ac:spMkLst>
        </pc:spChg>
        <pc:spChg chg="add mod">
          <ac:chgData name="Maura De sousa (1815905)" userId="3b2a497b-792e-4976-a0f8-808e264efc58" providerId="ADAL" clId="{B9570EDF-034F-E845-859C-086E3E9E7238}" dt="2019-12-16T10:13:47.783" v="1712" actId="1076"/>
          <ac:spMkLst>
            <pc:docMk/>
            <pc:sldMk cId="558761016" sldId="266"/>
            <ac:spMk id="4" creationId="{6042549A-9A22-BA47-A022-DC5E55BF8169}"/>
          </ac:spMkLst>
        </pc:spChg>
        <pc:picChg chg="add del mod modCrop">
          <ac:chgData name="Maura De sousa (1815905)" userId="3b2a497b-792e-4976-a0f8-808e264efc58" providerId="ADAL" clId="{B9570EDF-034F-E845-859C-086E3E9E7238}" dt="2019-12-16T11:08:26.510" v="1804" actId="478"/>
          <ac:picMkLst>
            <pc:docMk/>
            <pc:sldMk cId="558761016" sldId="266"/>
            <ac:picMk id="5" creationId="{D30F8A59-26EB-364C-A257-7E0204B315BE}"/>
          </ac:picMkLst>
        </pc:picChg>
        <pc:picChg chg="add del mod">
          <ac:chgData name="Maura De sousa (1815905)" userId="3b2a497b-792e-4976-a0f8-808e264efc58" providerId="ADAL" clId="{B9570EDF-034F-E845-859C-086E3E9E7238}" dt="2019-12-16T11:13:26.841" v="1808" actId="478"/>
          <ac:picMkLst>
            <pc:docMk/>
            <pc:sldMk cId="558761016" sldId="266"/>
            <ac:picMk id="6" creationId="{8BBCA784-7FE5-2F42-9B92-BD62A356B4E9}"/>
          </ac:picMkLst>
        </pc:picChg>
        <pc:picChg chg="add mod modCrop">
          <ac:chgData name="Maura De sousa (1815905)" userId="3b2a497b-792e-4976-a0f8-808e264efc58" providerId="ADAL" clId="{B9570EDF-034F-E845-859C-086E3E9E7238}" dt="2019-12-16T11:21:24.080" v="1827"/>
          <ac:picMkLst>
            <pc:docMk/>
            <pc:sldMk cId="558761016" sldId="266"/>
            <ac:picMk id="7" creationId="{31929EAD-1DA3-9047-A4E6-4070BB34414D}"/>
          </ac:picMkLst>
        </pc:picChg>
      </pc:sldChg>
      <pc:sldChg chg="addSp delSp modSp add mod setBg delDesignElem">
        <pc:chgData name="Maura De sousa (1815905)" userId="3b2a497b-792e-4976-a0f8-808e264efc58" providerId="ADAL" clId="{B9570EDF-034F-E845-859C-086E3E9E7238}" dt="2019-12-16T14:27:24.987" v="1923"/>
        <pc:sldMkLst>
          <pc:docMk/>
          <pc:sldMk cId="3708749291" sldId="267"/>
        </pc:sldMkLst>
        <pc:spChg chg="mod">
          <ac:chgData name="Maura De sousa (1815905)" userId="3b2a497b-792e-4976-a0f8-808e264efc58" providerId="ADAL" clId="{B9570EDF-034F-E845-859C-086E3E9E7238}" dt="2019-12-16T10:23:06.060" v="1803" actId="1076"/>
          <ac:spMkLst>
            <pc:docMk/>
            <pc:sldMk cId="3708749291" sldId="267"/>
            <ac:spMk id="2" creationId="{ACBB2374-6AE1-7845-85FC-D5FE3794FE91}"/>
          </ac:spMkLst>
        </pc:spChg>
        <pc:spChg chg="mod ord">
          <ac:chgData name="Maura De sousa (1815905)" userId="3b2a497b-792e-4976-a0f8-808e264efc58" providerId="ADAL" clId="{B9570EDF-034F-E845-859C-086E3E9E7238}" dt="2019-12-16T10:22:49.158" v="1801" actId="20577"/>
          <ac:spMkLst>
            <pc:docMk/>
            <pc:sldMk cId="3708749291" sldId="267"/>
            <ac:spMk id="3" creationId="{4AAA08AD-6927-BF4E-AB5F-AFFEB88BF8D2}"/>
          </ac:spMkLst>
        </pc:spChg>
        <pc:spChg chg="add del mod">
          <ac:chgData name="Maura De sousa (1815905)" userId="3b2a497b-792e-4976-a0f8-808e264efc58" providerId="ADAL" clId="{B9570EDF-034F-E845-859C-086E3E9E7238}" dt="2019-12-16T09:52:28.668" v="1435"/>
          <ac:spMkLst>
            <pc:docMk/>
            <pc:sldMk cId="3708749291" sldId="267"/>
            <ac:spMk id="5" creationId="{05D0AC39-87EC-974B-AC83-2C4F391F0876}"/>
          </ac:spMkLst>
        </pc:spChg>
        <pc:spChg chg="add del">
          <ac:chgData name="Maura De sousa (1815905)" userId="3b2a497b-792e-4976-a0f8-808e264efc58" providerId="ADAL" clId="{B9570EDF-034F-E845-859C-086E3E9E7238}" dt="2019-12-16T09:52:54.064" v="1450" actId="26606"/>
          <ac:spMkLst>
            <pc:docMk/>
            <pc:sldMk cId="3708749291" sldId="267"/>
            <ac:spMk id="10" creationId="{9A204626-2220-4678-A939-FD94EA7B5362}"/>
          </ac:spMkLst>
        </pc:spChg>
        <pc:spChg chg="add del">
          <ac:chgData name="Maura De sousa (1815905)" userId="3b2a497b-792e-4976-a0f8-808e264efc58" providerId="ADAL" clId="{B9570EDF-034F-E845-859C-086E3E9E7238}" dt="2019-12-16T09:52:54.064" v="1450" actId="26606"/>
          <ac:spMkLst>
            <pc:docMk/>
            <pc:sldMk cId="3708749291" sldId="267"/>
            <ac:spMk id="12" creationId="{EB97D8A6-1C5A-42B6-AE78-F3D0F9BDF024}"/>
          </ac:spMkLst>
        </pc:spChg>
        <pc:spChg chg="add del">
          <ac:chgData name="Maura De sousa (1815905)" userId="3b2a497b-792e-4976-a0f8-808e264efc58" providerId="ADAL" clId="{B9570EDF-034F-E845-859C-086E3E9E7238}" dt="2019-12-16T09:52:52.842" v="1447" actId="26606"/>
          <ac:spMkLst>
            <pc:docMk/>
            <pc:sldMk cId="3708749291" sldId="267"/>
            <ac:spMk id="14" creationId="{A67E2D8A-19BE-48A0-889C-CCAC02348C99}"/>
          </ac:spMkLst>
        </pc:spChg>
        <pc:spChg chg="add del">
          <ac:chgData name="Maura De sousa (1815905)" userId="3b2a497b-792e-4976-a0f8-808e264efc58" providerId="ADAL" clId="{B9570EDF-034F-E845-859C-086E3E9E7238}" dt="2019-12-16T09:52:54.057" v="1449" actId="26606"/>
          <ac:spMkLst>
            <pc:docMk/>
            <pc:sldMk cId="3708749291" sldId="267"/>
            <ac:spMk id="16" creationId="{BEC9E7FA-3295-45ED-8253-D23F9E44E1DA}"/>
          </ac:spMkLst>
        </pc:spChg>
        <pc:spChg chg="add del">
          <ac:chgData name="Maura De sousa (1815905)" userId="3b2a497b-792e-4976-a0f8-808e264efc58" providerId="ADAL" clId="{B9570EDF-034F-E845-859C-086E3E9E7238}" dt="2019-12-16T09:52:45.107" v="1439" actId="26606"/>
          <ac:spMkLst>
            <pc:docMk/>
            <pc:sldMk cId="3708749291" sldId="267"/>
            <ac:spMk id="17" creationId="{961D8973-EAA9-459A-AF59-BBB4233D6C78}"/>
          </ac:spMkLst>
        </pc:spChg>
        <pc:spChg chg="add del">
          <ac:chgData name="Maura De sousa (1815905)" userId="3b2a497b-792e-4976-a0f8-808e264efc58" providerId="ADAL" clId="{B9570EDF-034F-E845-859C-086E3E9E7238}" dt="2019-12-16T09:53:35.864" v="1454" actId="26606"/>
          <ac:spMkLst>
            <pc:docMk/>
            <pc:sldMk cId="3708749291" sldId="267"/>
            <ac:spMk id="18" creationId="{9A204626-2220-4678-A939-FD94EA7B5362}"/>
          </ac:spMkLst>
        </pc:spChg>
        <pc:spChg chg="add del">
          <ac:chgData name="Maura De sousa (1815905)" userId="3b2a497b-792e-4976-a0f8-808e264efc58" providerId="ADAL" clId="{B9570EDF-034F-E845-859C-086E3E9E7238}" dt="2019-12-16T09:52:45.107" v="1439" actId="26606"/>
          <ac:spMkLst>
            <pc:docMk/>
            <pc:sldMk cId="3708749291" sldId="267"/>
            <ac:spMk id="19" creationId="{FBEA8A33-C0D0-416D-8359-724B8828C7C3}"/>
          </ac:spMkLst>
        </pc:spChg>
        <pc:spChg chg="add del">
          <ac:chgData name="Maura De sousa (1815905)" userId="3b2a497b-792e-4976-a0f8-808e264efc58" providerId="ADAL" clId="{B9570EDF-034F-E845-859C-086E3E9E7238}" dt="2019-12-16T09:53:35.864" v="1454" actId="26606"/>
          <ac:spMkLst>
            <pc:docMk/>
            <pc:sldMk cId="3708749291" sldId="267"/>
            <ac:spMk id="20" creationId="{EB97D8A6-1C5A-42B6-AE78-F3D0F9BDF024}"/>
          </ac:spMkLst>
        </pc:spChg>
        <pc:spChg chg="add del">
          <ac:chgData name="Maura De sousa (1815905)" userId="3b2a497b-792e-4976-a0f8-808e264efc58" providerId="ADAL" clId="{B9570EDF-034F-E845-859C-086E3E9E7238}" dt="2019-12-16T09:52:46.427" v="1441" actId="26606"/>
          <ac:spMkLst>
            <pc:docMk/>
            <pc:sldMk cId="3708749291" sldId="267"/>
            <ac:spMk id="21" creationId="{BEC9E7FA-3295-45ED-8253-D23F9E44E1DA}"/>
          </ac:spMkLst>
        </pc:spChg>
        <pc:spChg chg="add del">
          <ac:chgData name="Maura De sousa (1815905)" userId="3b2a497b-792e-4976-a0f8-808e264efc58" providerId="ADAL" clId="{B9570EDF-034F-E845-859C-086E3E9E7238}" dt="2019-12-16T09:52:50.535" v="1443" actId="26606"/>
          <ac:spMkLst>
            <pc:docMk/>
            <pc:sldMk cId="3708749291" sldId="267"/>
            <ac:spMk id="23" creationId="{A67E2D8A-19BE-48A0-889C-CCAC02348C99}"/>
          </ac:spMkLst>
        </pc:spChg>
        <pc:spChg chg="add del">
          <ac:chgData name="Maura De sousa (1815905)" userId="3b2a497b-792e-4976-a0f8-808e264efc58" providerId="ADAL" clId="{B9570EDF-034F-E845-859C-086E3E9E7238}" dt="2019-12-16T14:27:24.987" v="1923"/>
          <ac:spMkLst>
            <pc:docMk/>
            <pc:sldMk cId="3708749291" sldId="267"/>
            <ac:spMk id="25" creationId="{B9F89C22-0475-4427-B7C8-0269AD40E3EC}"/>
          </ac:spMkLst>
        </pc:spChg>
        <pc:picChg chg="add mod">
          <ac:chgData name="Maura De sousa (1815905)" userId="3b2a497b-792e-4976-a0f8-808e264efc58" providerId="ADAL" clId="{B9570EDF-034F-E845-859C-086E3E9E7238}" dt="2019-12-16T10:23:02.586" v="1802" actId="1076"/>
          <ac:picMkLst>
            <pc:docMk/>
            <pc:sldMk cId="3708749291" sldId="267"/>
            <ac:picMk id="4" creationId="{EB1970D1-F742-CA49-8A94-0C0001CE4D11}"/>
          </ac:picMkLst>
        </pc:picChg>
      </pc:sldChg>
      <pc:sldChg chg="addSp delSp modSp add setBg delDesignElem">
        <pc:chgData name="Maura De sousa (1815905)" userId="3b2a497b-792e-4976-a0f8-808e264efc58" providerId="ADAL" clId="{B9570EDF-034F-E845-859C-086E3E9E7238}" dt="2019-12-16T13:56:31.732" v="1870" actId="27636"/>
        <pc:sldMkLst>
          <pc:docMk/>
          <pc:sldMk cId="1898915121" sldId="268"/>
        </pc:sldMkLst>
        <pc:spChg chg="mod">
          <ac:chgData name="Maura De sousa (1815905)" userId="3b2a497b-792e-4976-a0f8-808e264efc58" providerId="ADAL" clId="{B9570EDF-034F-E845-859C-086E3E9E7238}" dt="2019-12-16T13:55:50.872" v="1854" actId="1076"/>
          <ac:spMkLst>
            <pc:docMk/>
            <pc:sldMk cId="1898915121" sldId="268"/>
            <ac:spMk id="2" creationId="{BF90A3E1-AD14-1F40-A885-809CE98FE2AD}"/>
          </ac:spMkLst>
        </pc:spChg>
        <pc:spChg chg="mod">
          <ac:chgData name="Maura De sousa (1815905)" userId="3b2a497b-792e-4976-a0f8-808e264efc58" providerId="ADAL" clId="{B9570EDF-034F-E845-859C-086E3E9E7238}" dt="2019-12-16T13:56:31.732" v="1870" actId="27636"/>
          <ac:spMkLst>
            <pc:docMk/>
            <pc:sldMk cId="1898915121" sldId="268"/>
            <ac:spMk id="3" creationId="{5E35242F-AE11-184A-B79A-4202BD5FAFAC}"/>
          </ac:spMkLst>
        </pc:spChg>
        <pc:spChg chg="add del mod">
          <ac:chgData name="Maura De sousa (1815905)" userId="3b2a497b-792e-4976-a0f8-808e264efc58" providerId="ADAL" clId="{B9570EDF-034F-E845-859C-086E3E9E7238}" dt="2019-12-16T13:56:03.711" v="1861"/>
          <ac:spMkLst>
            <pc:docMk/>
            <pc:sldMk cId="1898915121" sldId="268"/>
            <ac:spMk id="6" creationId="{1BC4F225-A594-7F46-940E-7962CA26E01E}"/>
          </ac:spMkLst>
        </pc:spChg>
        <pc:spChg chg="del">
          <ac:chgData name="Maura De sousa (1815905)" userId="3b2a497b-792e-4976-a0f8-808e264efc58" providerId="ADAL" clId="{B9570EDF-034F-E845-859C-086E3E9E7238}" dt="2019-12-16T13:55:12.917" v="1844"/>
          <ac:spMkLst>
            <pc:docMk/>
            <pc:sldMk cId="1898915121" sldId="268"/>
            <ac:spMk id="16" creationId="{B8D412AD-9CF4-4510-97DC-34D6CC830887}"/>
          </ac:spMkLst>
        </pc:spChg>
        <pc:picChg chg="del">
          <ac:chgData name="Maura De sousa (1815905)" userId="3b2a497b-792e-4976-a0f8-808e264efc58" providerId="ADAL" clId="{B9570EDF-034F-E845-859C-086E3E9E7238}" dt="2019-12-16T13:56:03.142" v="1859" actId="478"/>
          <ac:picMkLst>
            <pc:docMk/>
            <pc:sldMk cId="1898915121" sldId="268"/>
            <ac:picMk id="4" creationId="{1A359BE9-E250-5B40-A11C-5D27A36C6CA7}"/>
          </ac:picMkLst>
        </pc:picChg>
        <pc:picChg chg="mod">
          <ac:chgData name="Maura De sousa (1815905)" userId="3b2a497b-792e-4976-a0f8-808e264efc58" providerId="ADAL" clId="{B9570EDF-034F-E845-859C-086E3E9E7238}" dt="2019-12-16T13:56:12.245" v="1865" actId="1076"/>
          <ac:picMkLst>
            <pc:docMk/>
            <pc:sldMk cId="1898915121" sldId="268"/>
            <ac:picMk id="5" creationId="{CA3D1B92-885F-E046-9419-EB2D664C0461}"/>
          </ac:picMkLst>
        </pc:picChg>
      </pc:sldChg>
      <pc:sldChg chg="addSp modSp add del">
        <pc:chgData name="Maura De sousa (1815905)" userId="3b2a497b-792e-4976-a0f8-808e264efc58" providerId="ADAL" clId="{B9570EDF-034F-E845-859C-086E3E9E7238}" dt="2019-12-16T15:31:38.875" v="2040" actId="2696"/>
        <pc:sldMkLst>
          <pc:docMk/>
          <pc:sldMk cId="1490275086" sldId="269"/>
        </pc:sldMkLst>
        <pc:spChg chg="mod">
          <ac:chgData name="Maura De sousa (1815905)" userId="3b2a497b-792e-4976-a0f8-808e264efc58" providerId="ADAL" clId="{B9570EDF-034F-E845-859C-086E3E9E7238}" dt="2019-12-16T14:27:49.774" v="1939" actId="20577"/>
          <ac:spMkLst>
            <pc:docMk/>
            <pc:sldMk cId="1490275086" sldId="269"/>
            <ac:spMk id="2" creationId="{EF8AAD1E-4DB2-C743-8385-0FCDEA921314}"/>
          </ac:spMkLst>
        </pc:spChg>
        <pc:spChg chg="add mod">
          <ac:chgData name="Maura De sousa (1815905)" userId="3b2a497b-792e-4976-a0f8-808e264efc58" providerId="ADAL" clId="{B9570EDF-034F-E845-859C-086E3E9E7238}" dt="2019-12-16T14:28:00.269" v="1943" actId="14100"/>
          <ac:spMkLst>
            <pc:docMk/>
            <pc:sldMk cId="1490275086" sldId="269"/>
            <ac:spMk id="4" creationId="{05E48FFB-8528-8246-969C-D2AA9B00C69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F3EBA73-10BC-B04D-BACE-2F81C2F0F46C}" type="datetimeFigureOut">
              <a:rPr lang="en-US" smtClean="0"/>
              <a:t>12/16/19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8D7B3F0-F306-854A-8310-9B5D826A31A1}"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3188725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3EBA73-10BC-B04D-BACE-2F81C2F0F46C}" type="datetimeFigureOut">
              <a:rPr lang="en-US" smtClean="0"/>
              <a:t>12/16/19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D7B3F0-F306-854A-8310-9B5D826A31A1}" type="slidenum">
              <a:rPr lang="en-US" smtClean="0"/>
              <a:t>‹#›</a:t>
            </a:fld>
            <a:endParaRPr lang="en-US"/>
          </a:p>
        </p:txBody>
      </p:sp>
    </p:spTree>
    <p:extLst>
      <p:ext uri="{BB962C8B-B14F-4D97-AF65-F5344CB8AC3E}">
        <p14:creationId xmlns:p14="http://schemas.microsoft.com/office/powerpoint/2010/main" val="2044127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F3EBA73-10BC-B04D-BACE-2F81C2F0F46C}" type="datetimeFigureOut">
              <a:rPr lang="en-US" smtClean="0"/>
              <a:t>12/16/19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8D7B3F0-F306-854A-8310-9B5D826A31A1}"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48036457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F3EBA73-10BC-B04D-BACE-2F81C2F0F46C}" type="datetimeFigureOut">
              <a:rPr lang="en-US" smtClean="0"/>
              <a:t>12/16/19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D7B3F0-F306-854A-8310-9B5D826A31A1}" type="slidenum">
              <a:rPr lang="en-US" smtClean="0"/>
              <a:t>‹#›</a:t>
            </a:fld>
            <a:endParaRPr lang="en-US"/>
          </a:p>
        </p:txBody>
      </p:sp>
    </p:spTree>
    <p:extLst>
      <p:ext uri="{BB962C8B-B14F-4D97-AF65-F5344CB8AC3E}">
        <p14:creationId xmlns:p14="http://schemas.microsoft.com/office/powerpoint/2010/main" val="1692337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F3EBA73-10BC-B04D-BACE-2F81C2F0F46C}" type="datetimeFigureOut">
              <a:rPr lang="en-US" smtClean="0"/>
              <a:t>12/16/19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8D7B3F0-F306-854A-8310-9B5D826A31A1}" type="slidenum">
              <a:rPr lang="en-US" smtClean="0"/>
              <a:t>‹#›</a:t>
            </a:fld>
            <a:endParaRPr lang="en-US"/>
          </a:p>
        </p:txBody>
      </p:sp>
    </p:spTree>
    <p:extLst>
      <p:ext uri="{BB962C8B-B14F-4D97-AF65-F5344CB8AC3E}">
        <p14:creationId xmlns:p14="http://schemas.microsoft.com/office/powerpoint/2010/main" val="3794206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F3EBA73-10BC-B04D-BACE-2F81C2F0F46C}" type="datetimeFigureOut">
              <a:rPr lang="en-US" smtClean="0"/>
              <a:t>12/16/19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8D7B3F0-F306-854A-8310-9B5D826A31A1}" type="slidenum">
              <a:rPr lang="en-US" smtClean="0"/>
              <a:t>‹#›</a:t>
            </a:fld>
            <a:endParaRPr lang="en-US"/>
          </a:p>
        </p:txBody>
      </p:sp>
    </p:spTree>
    <p:extLst>
      <p:ext uri="{BB962C8B-B14F-4D97-AF65-F5344CB8AC3E}">
        <p14:creationId xmlns:p14="http://schemas.microsoft.com/office/powerpoint/2010/main" val="1040465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3EBA73-10BC-B04D-BACE-2F81C2F0F46C}" type="datetimeFigureOut">
              <a:rPr lang="en-US" smtClean="0"/>
              <a:t>12/16/19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8D7B3F0-F306-854A-8310-9B5D826A31A1}" type="slidenum">
              <a:rPr lang="en-US" smtClean="0"/>
              <a:t>‹#›</a:t>
            </a:fld>
            <a:endParaRPr lang="en-US"/>
          </a:p>
        </p:txBody>
      </p:sp>
    </p:spTree>
    <p:extLst>
      <p:ext uri="{BB962C8B-B14F-4D97-AF65-F5344CB8AC3E}">
        <p14:creationId xmlns:p14="http://schemas.microsoft.com/office/powerpoint/2010/main" val="2628810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F3EBA73-10BC-B04D-BACE-2F81C2F0F46C}" type="datetimeFigureOut">
              <a:rPr lang="en-US" smtClean="0"/>
              <a:t>12/16/19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8D7B3F0-F306-854A-8310-9B5D826A31A1}"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4016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F3EBA73-10BC-B04D-BACE-2F81C2F0F46C}" type="datetimeFigureOut">
              <a:rPr lang="en-US" smtClean="0"/>
              <a:t>12/16/19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8D7B3F0-F306-854A-8310-9B5D826A31A1}"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5061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3EBA73-10BC-B04D-BACE-2F81C2F0F46C}" type="datetimeFigureOut">
              <a:rPr lang="en-US" smtClean="0"/>
              <a:t>12/16/19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D7B3F0-F306-854A-8310-9B5D826A31A1}" type="slidenum">
              <a:rPr lang="en-US" smtClean="0"/>
              <a:t>‹#›</a:t>
            </a:fld>
            <a:endParaRPr lang="en-US"/>
          </a:p>
        </p:txBody>
      </p:sp>
    </p:spTree>
    <p:extLst>
      <p:ext uri="{BB962C8B-B14F-4D97-AF65-F5344CB8AC3E}">
        <p14:creationId xmlns:p14="http://schemas.microsoft.com/office/powerpoint/2010/main" val="825535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3EBA73-10BC-B04D-BACE-2F81C2F0F46C}" type="datetimeFigureOut">
              <a:rPr lang="en-US" smtClean="0"/>
              <a:t>12/16/19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D7B3F0-F306-854A-8310-9B5D826A31A1}" type="slidenum">
              <a:rPr lang="en-US" smtClean="0"/>
              <a:t>‹#›</a:t>
            </a:fld>
            <a:endParaRPr lang="en-US"/>
          </a:p>
        </p:txBody>
      </p:sp>
    </p:spTree>
    <p:extLst>
      <p:ext uri="{BB962C8B-B14F-4D97-AF65-F5344CB8AC3E}">
        <p14:creationId xmlns:p14="http://schemas.microsoft.com/office/powerpoint/2010/main" val="4113285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F3EBA73-10BC-B04D-BACE-2F81C2F0F46C}" type="datetimeFigureOut">
              <a:rPr lang="en-US" smtClean="0"/>
              <a:t>12/16/19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8D7B3F0-F306-854A-8310-9B5D826A31A1}"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222035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t.wikipedia.org/wiki/Jeff_Bezos"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Amazon_Product_Onboarding,,,.jpg"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robotland.blogspot.com/2012_03_01_archive.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dullneon.com/randomnotes/2008/10/amazon-cardboard-robot.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quora.com/Why-did-Jeff-Bezos-come-up-with-the-name-Amazon-for-his-company-what-did-it-represent" TargetMode="External"/><Relationship Id="rId7" Type="http://schemas.openxmlformats.org/officeDocument/2006/relationships/hyperlink" Target="https://images.app.goo.gl/Xcusznf27KfvtXUEA" TargetMode="External"/><Relationship Id="rId2" Type="http://schemas.openxmlformats.org/officeDocument/2006/relationships/hyperlink" Target="https://www.google.co.uk/search?q=amazon+uk&amp;client=safari&amp;channel=iphone_bm&amp;source=lnms&amp;tbm=isch&amp;sa=X&amp;ved=2ahUKEwirzv6UwrjmAhUSHcAKHS-2AA0Q_AUoBHoECA8QBg&amp;biw=965&amp;bih=630#imgrc=qtVJw2Pz5HtlnM" TargetMode="External"/><Relationship Id="rId1" Type="http://schemas.openxmlformats.org/officeDocument/2006/relationships/slideLayout" Target="../slideLayouts/slideLayout2.xml"/><Relationship Id="rId6" Type="http://schemas.openxmlformats.org/officeDocument/2006/relationships/hyperlink" Target="https://images.app.goo.gl/raVvKiqTPQEWy4CA9" TargetMode="External"/><Relationship Id="rId5" Type="http://schemas.openxmlformats.org/officeDocument/2006/relationships/hyperlink" Target="https://images.app.goo.gl/8yQAtnvfKMgWfddN7" TargetMode="External"/><Relationship Id="rId4" Type="http://schemas.openxmlformats.org/officeDocument/2006/relationships/hyperlink" Target="https://images.app.goo.gl/RNCxxDaqM8nVuRBu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3D1EF-8071-2C48-A4D7-161F8F7061B9}"/>
              </a:ext>
            </a:extLst>
          </p:cNvPr>
          <p:cNvSpPr>
            <a:spLocks noGrp="1"/>
          </p:cNvSpPr>
          <p:nvPr>
            <p:ph type="ctrTitle"/>
          </p:nvPr>
        </p:nvSpPr>
        <p:spPr>
          <a:xfrm>
            <a:off x="2038350" y="2112962"/>
            <a:ext cx="9144000" cy="2387600"/>
          </a:xfrm>
        </p:spPr>
        <p:txBody>
          <a:bodyPr/>
          <a:lstStyle/>
          <a:p>
            <a:r>
              <a:rPr lang="en-US" dirty="0"/>
              <a:t>	BMSW4003</a:t>
            </a:r>
          </a:p>
        </p:txBody>
      </p:sp>
      <p:sp>
        <p:nvSpPr>
          <p:cNvPr id="3" name="Subtitle 2">
            <a:extLst>
              <a:ext uri="{FF2B5EF4-FFF2-40B4-BE49-F238E27FC236}">
                <a16:creationId xmlns:a16="http://schemas.microsoft.com/office/drawing/2014/main" id="{47F5B5A5-34A7-9348-AD21-6A5A75C58AB1}"/>
              </a:ext>
            </a:extLst>
          </p:cNvPr>
          <p:cNvSpPr>
            <a:spLocks noGrp="1"/>
          </p:cNvSpPr>
          <p:nvPr>
            <p:ph type="subTitle" idx="1"/>
          </p:nvPr>
        </p:nvSpPr>
        <p:spPr>
          <a:xfrm>
            <a:off x="2767013" y="4745038"/>
            <a:ext cx="9144000" cy="1655762"/>
          </a:xfrm>
        </p:spPr>
        <p:txBody>
          <a:bodyPr/>
          <a:lstStyle/>
          <a:p>
            <a:r>
              <a:rPr lang="en-US" dirty="0"/>
              <a:t>DIGITAL SKILLS AND RESEARCH METHOODS </a:t>
            </a:r>
          </a:p>
        </p:txBody>
      </p:sp>
      <p:pic>
        <p:nvPicPr>
          <p:cNvPr id="8" name="Picture 7">
            <a:extLst>
              <a:ext uri="{FF2B5EF4-FFF2-40B4-BE49-F238E27FC236}">
                <a16:creationId xmlns:a16="http://schemas.microsoft.com/office/drawing/2014/main" id="{0E676B8B-93D5-5B41-92E0-433BF8AA0E3D}"/>
              </a:ext>
            </a:extLst>
          </p:cNvPr>
          <p:cNvPicPr>
            <a:picLocks noChangeAspect="1"/>
          </p:cNvPicPr>
          <p:nvPr/>
        </p:nvPicPr>
        <p:blipFill>
          <a:blip r:embed="rId2"/>
          <a:stretch>
            <a:fillRect/>
          </a:stretch>
        </p:blipFill>
        <p:spPr>
          <a:xfrm>
            <a:off x="1333500" y="1300162"/>
            <a:ext cx="3695700" cy="2286000"/>
          </a:xfrm>
          <a:prstGeom prst="rect">
            <a:avLst/>
          </a:prstGeom>
        </p:spPr>
      </p:pic>
    </p:spTree>
    <p:extLst>
      <p:ext uri="{BB962C8B-B14F-4D97-AF65-F5344CB8AC3E}">
        <p14:creationId xmlns:p14="http://schemas.microsoft.com/office/powerpoint/2010/main" val="3868456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E0CED-0973-2C45-B987-F58B2D2A5F50}"/>
              </a:ext>
            </a:extLst>
          </p:cNvPr>
          <p:cNvSpPr>
            <a:spLocks noGrp="1"/>
          </p:cNvSpPr>
          <p:nvPr>
            <p:ph type="title"/>
          </p:nvPr>
        </p:nvSpPr>
        <p:spPr>
          <a:xfrm>
            <a:off x="1585913" y="185737"/>
            <a:ext cx="9386887" cy="985838"/>
          </a:xfrm>
        </p:spPr>
        <p:txBody>
          <a:bodyPr>
            <a:normAutofit fontScale="90000"/>
          </a:bodyPr>
          <a:lstStyle/>
          <a:p>
            <a:r>
              <a:rPr lang="en-US" dirty="0"/>
              <a:t>Technology Changes At Amazon</a:t>
            </a:r>
            <a:br>
              <a:rPr lang="en-US" dirty="0"/>
            </a:br>
            <a:endParaRPr lang="en-US" dirty="0"/>
          </a:p>
        </p:txBody>
      </p:sp>
      <p:sp>
        <p:nvSpPr>
          <p:cNvPr id="3" name="Content Placeholder 2">
            <a:extLst>
              <a:ext uri="{FF2B5EF4-FFF2-40B4-BE49-F238E27FC236}">
                <a16:creationId xmlns:a16="http://schemas.microsoft.com/office/drawing/2014/main" id="{76EC5DDB-E2FF-A044-834C-EACC10E559C0}"/>
              </a:ext>
            </a:extLst>
          </p:cNvPr>
          <p:cNvSpPr>
            <a:spLocks noGrp="1"/>
          </p:cNvSpPr>
          <p:nvPr>
            <p:ph idx="1"/>
          </p:nvPr>
        </p:nvSpPr>
        <p:spPr>
          <a:xfrm>
            <a:off x="728663" y="1050130"/>
            <a:ext cx="11258550" cy="5464970"/>
          </a:xfrm>
        </p:spPr>
        <p:txBody>
          <a:bodyPr>
            <a:normAutofit fontScale="85000" lnSpcReduction="20000"/>
          </a:bodyPr>
          <a:lstStyle/>
          <a:p>
            <a:pPr marL="0" indent="0">
              <a:buNone/>
            </a:pPr>
            <a:endParaRPr lang="en-US" dirty="0"/>
          </a:p>
          <a:p>
            <a:pPr marL="0" indent="0">
              <a:buNone/>
            </a:pPr>
            <a:r>
              <a:rPr lang="en-US" dirty="0"/>
              <a:t>Student name:                                        Student ID:                                                       Topic:</a:t>
            </a:r>
          </a:p>
          <a:p>
            <a:pPr marL="0" indent="0">
              <a:buNone/>
            </a:pPr>
            <a:endParaRPr lang="en-US" dirty="0"/>
          </a:p>
          <a:p>
            <a:r>
              <a:rPr lang="en-US" dirty="0"/>
              <a:t>Maura Sousa                                    1815905                                                          Background </a:t>
            </a:r>
          </a:p>
          <a:p>
            <a:pPr marL="0" indent="0">
              <a:buNone/>
            </a:pPr>
            <a:endParaRPr lang="en-US" dirty="0"/>
          </a:p>
          <a:p>
            <a:r>
              <a:rPr lang="en-US" dirty="0" err="1"/>
              <a:t>Adjilson</a:t>
            </a:r>
            <a:r>
              <a:rPr lang="en-US" dirty="0"/>
              <a:t> Santo                                  1909626                                Challenges Before Modern Technology at Amazon </a:t>
            </a:r>
          </a:p>
          <a:p>
            <a:pPr marL="0" indent="0">
              <a:buNone/>
            </a:pPr>
            <a:endParaRPr lang="en-US" dirty="0"/>
          </a:p>
          <a:p>
            <a:r>
              <a:rPr lang="en-US" dirty="0" err="1"/>
              <a:t>Cadyjatu</a:t>
            </a:r>
            <a:r>
              <a:rPr lang="en-US" dirty="0"/>
              <a:t> </a:t>
            </a:r>
            <a:r>
              <a:rPr lang="en-US" dirty="0" err="1"/>
              <a:t>balde</a:t>
            </a:r>
            <a:r>
              <a:rPr lang="en-US" dirty="0"/>
              <a:t>                                1815903                                 Insights of Modern Technology at Amazon </a:t>
            </a:r>
          </a:p>
          <a:p>
            <a:pPr marL="0" indent="0">
              <a:buNone/>
            </a:pPr>
            <a:endParaRPr lang="en-US" dirty="0"/>
          </a:p>
          <a:p>
            <a:r>
              <a:rPr lang="en-US" dirty="0"/>
              <a:t>Joao </a:t>
            </a:r>
            <a:r>
              <a:rPr lang="en-US" dirty="0" err="1"/>
              <a:t>Balde</a:t>
            </a:r>
            <a:r>
              <a:rPr lang="en-US" dirty="0"/>
              <a:t>                                       1909676                                      Impact of Modern </a:t>
            </a:r>
          </a:p>
          <a:p>
            <a:endParaRPr lang="en-US" dirty="0"/>
          </a:p>
          <a:p>
            <a:r>
              <a:rPr lang="en-US" dirty="0"/>
              <a:t>Maura Sousa                                  1815905                                      Lessons Drawn From The Case Study </a:t>
            </a:r>
          </a:p>
          <a:p>
            <a:pPr marL="0" indent="0">
              <a:buNone/>
            </a:pPr>
            <a:r>
              <a:rPr lang="en-US" dirty="0"/>
              <a:t>                               </a:t>
            </a:r>
          </a:p>
          <a:p>
            <a:pPr marL="0" indent="0" algn="ctr">
              <a:buNone/>
            </a:pPr>
            <a:r>
              <a:rPr lang="en-US" dirty="0"/>
              <a:t>Name of Lecture: Christopher </a:t>
            </a:r>
            <a:r>
              <a:rPr lang="en-US" dirty="0" err="1"/>
              <a:t>Mafuva</a:t>
            </a:r>
            <a:r>
              <a:rPr lang="en-US" dirty="0"/>
              <a:t> </a:t>
            </a:r>
          </a:p>
          <a:p>
            <a:pPr marL="0" indent="0" algn="ctr">
              <a:buNone/>
            </a:pPr>
            <a:r>
              <a:rPr lang="en-US" dirty="0"/>
              <a:t>Name of the University: University of Wales Trinity Saint David </a:t>
            </a:r>
          </a:p>
          <a:p>
            <a:pPr marL="0" indent="0" algn="ctr">
              <a:buNone/>
            </a:pPr>
            <a:r>
              <a:rPr lang="en-US" dirty="0"/>
              <a:t>Presentation Date: 16-12-2019</a:t>
            </a:r>
          </a:p>
        </p:txBody>
      </p:sp>
    </p:spTree>
    <p:extLst>
      <p:ext uri="{BB962C8B-B14F-4D97-AF65-F5344CB8AC3E}">
        <p14:creationId xmlns:p14="http://schemas.microsoft.com/office/powerpoint/2010/main" val="2034249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CF798-5D2F-4247-96DB-E1A4E70C1ACB}"/>
              </a:ext>
            </a:extLst>
          </p:cNvPr>
          <p:cNvSpPr>
            <a:spLocks noGrp="1"/>
          </p:cNvSpPr>
          <p:nvPr>
            <p:ph type="title"/>
          </p:nvPr>
        </p:nvSpPr>
        <p:spPr>
          <a:xfrm>
            <a:off x="1390650" y="685800"/>
            <a:ext cx="9886950" cy="1485900"/>
          </a:xfrm>
        </p:spPr>
        <p:txBody>
          <a:bodyPr>
            <a:normAutofit/>
          </a:bodyPr>
          <a:lstStyle/>
          <a:p>
            <a:r>
              <a:rPr lang="en-US" dirty="0"/>
              <a:t>Background of Amazon </a:t>
            </a:r>
          </a:p>
        </p:txBody>
      </p:sp>
      <p:sp>
        <p:nvSpPr>
          <p:cNvPr id="3" name="Content Placeholder 2">
            <a:extLst>
              <a:ext uri="{FF2B5EF4-FFF2-40B4-BE49-F238E27FC236}">
                <a16:creationId xmlns:a16="http://schemas.microsoft.com/office/drawing/2014/main" id="{0560BD81-CBD4-7B40-B476-AB2E52FC2D33}"/>
              </a:ext>
            </a:extLst>
          </p:cNvPr>
          <p:cNvSpPr>
            <a:spLocks noGrp="1"/>
          </p:cNvSpPr>
          <p:nvPr>
            <p:ph idx="1"/>
          </p:nvPr>
        </p:nvSpPr>
        <p:spPr>
          <a:xfrm>
            <a:off x="1137135" y="2057400"/>
            <a:ext cx="6274318" cy="3934326"/>
          </a:xfrm>
        </p:spPr>
        <p:txBody>
          <a:bodyPr>
            <a:normAutofit fontScale="92500" lnSpcReduction="10000"/>
          </a:bodyPr>
          <a:lstStyle/>
          <a:p>
            <a:pPr marL="0" indent="0">
              <a:buNone/>
            </a:pPr>
            <a:r>
              <a:rPr lang="en-US" sz="2400" dirty="0"/>
              <a:t>Amazon was found in 1994 by Jeffrey Benzo at his garage. Back then Amazon was well known by the name CADABRA, the company name was then changed a year later.</a:t>
            </a:r>
          </a:p>
          <a:p>
            <a:pPr marL="0" indent="0">
              <a:buNone/>
            </a:pPr>
            <a:endParaRPr lang="en-US" sz="2400" dirty="0"/>
          </a:p>
          <a:p>
            <a:pPr marL="0" indent="0">
              <a:buNone/>
            </a:pPr>
            <a:r>
              <a:rPr lang="en-US" sz="2400" dirty="0"/>
              <a:t>At his 30 years of age Jeff quitted his job and invest more at his internet/online company.</a:t>
            </a:r>
          </a:p>
          <a:p>
            <a:pPr marL="0" indent="0">
              <a:buNone/>
            </a:pPr>
            <a:endParaRPr lang="en-US" sz="2400" dirty="0"/>
          </a:p>
          <a:p>
            <a:pPr marL="0" indent="0">
              <a:buNone/>
            </a:pPr>
            <a:r>
              <a:rPr lang="en-US" sz="2400" dirty="0"/>
              <a:t>Within 2 months of the business, the sales were making a massive profit  $20.000 a week. However, the company was still into growth process.</a:t>
            </a:r>
          </a:p>
          <a:p>
            <a:pPr marL="0" indent="0">
              <a:buNone/>
            </a:pPr>
            <a:endParaRPr lang="en-US" sz="1900" dirty="0"/>
          </a:p>
        </p:txBody>
      </p:sp>
      <p:pic>
        <p:nvPicPr>
          <p:cNvPr id="4" name="Picture 3" descr="A person wearing a suit and tie&#10;&#10;Description automatically generated">
            <a:extLst>
              <a:ext uri="{FF2B5EF4-FFF2-40B4-BE49-F238E27FC236}">
                <a16:creationId xmlns:a16="http://schemas.microsoft.com/office/drawing/2014/main" id="{1C947EA2-AFEF-A348-8BB7-C3D08FAD5C95}"/>
              </a:ext>
            </a:extLst>
          </p:cNvPr>
          <p:cNvPicPr>
            <a:picLocks noChangeAspect="1"/>
          </p:cNvPicPr>
          <p:nvPr/>
        </p:nvPicPr>
        <p:blipFill rotWithShape="1">
          <a:blip r:embed="rId2"/>
          <a:srcRect l="2555" r="4809" b="3"/>
          <a:stretch/>
        </p:blipFill>
        <p:spPr>
          <a:xfrm>
            <a:off x="7756637" y="1588755"/>
            <a:ext cx="3963689" cy="4278645"/>
          </a:xfrm>
          <a:prstGeom prst="rect">
            <a:avLst/>
          </a:prstGeom>
        </p:spPr>
      </p:pic>
    </p:spTree>
    <p:extLst>
      <p:ext uri="{BB962C8B-B14F-4D97-AF65-F5344CB8AC3E}">
        <p14:creationId xmlns:p14="http://schemas.microsoft.com/office/powerpoint/2010/main" val="3571848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C8A80-C4CF-7A42-95E3-AFDD6E80846F}"/>
              </a:ext>
            </a:extLst>
          </p:cNvPr>
          <p:cNvSpPr>
            <a:spLocks noGrp="1"/>
          </p:cNvSpPr>
          <p:nvPr>
            <p:ph type="title"/>
          </p:nvPr>
        </p:nvSpPr>
        <p:spPr>
          <a:xfrm>
            <a:off x="309231" y="270710"/>
            <a:ext cx="4858503" cy="2063416"/>
          </a:xfrm>
        </p:spPr>
        <p:txBody>
          <a:bodyPr>
            <a:normAutofit/>
          </a:bodyPr>
          <a:lstStyle/>
          <a:p>
            <a:pPr algn="ctr"/>
            <a:r>
              <a:rPr lang="en-US" dirty="0"/>
              <a:t>  </a:t>
            </a:r>
            <a:br>
              <a:rPr lang="en-US" dirty="0"/>
            </a:br>
            <a:r>
              <a:rPr lang="en-US" dirty="0"/>
              <a:t>Background Amazon </a:t>
            </a:r>
          </a:p>
        </p:txBody>
      </p:sp>
      <p:sp>
        <p:nvSpPr>
          <p:cNvPr id="9" name="Content Placeholder 8">
            <a:extLst>
              <a:ext uri="{FF2B5EF4-FFF2-40B4-BE49-F238E27FC236}">
                <a16:creationId xmlns:a16="http://schemas.microsoft.com/office/drawing/2014/main" id="{849927A7-69C9-4D78-BE66-DC83BA23F915}"/>
              </a:ext>
            </a:extLst>
          </p:cNvPr>
          <p:cNvSpPr>
            <a:spLocks noGrp="1"/>
          </p:cNvSpPr>
          <p:nvPr>
            <p:ph idx="1"/>
          </p:nvPr>
        </p:nvSpPr>
        <p:spPr>
          <a:xfrm>
            <a:off x="802526" y="2171699"/>
            <a:ext cx="4202611" cy="4053383"/>
          </a:xfrm>
        </p:spPr>
        <p:txBody>
          <a:bodyPr>
            <a:normAutofit/>
          </a:bodyPr>
          <a:lstStyle/>
          <a:p>
            <a:endParaRPr lang="en-US" dirty="0"/>
          </a:p>
          <a:p>
            <a:endParaRPr lang="en-US" dirty="0"/>
          </a:p>
          <a:p>
            <a:r>
              <a:rPr lang="en-US" sz="2400" dirty="0"/>
              <a:t>Amazon chart that shows the profit that amazon made within the 2 months. </a:t>
            </a:r>
          </a:p>
          <a:p>
            <a:r>
              <a:rPr lang="en-US" sz="2400" dirty="0"/>
              <a:t>The revenue which it shows in blue. </a:t>
            </a:r>
          </a:p>
          <a:p>
            <a:r>
              <a:rPr lang="en-US" sz="2400" dirty="0"/>
              <a:t>The net income which it shows orange.</a:t>
            </a:r>
          </a:p>
          <a:p>
            <a:endParaRPr lang="en-US" dirty="0"/>
          </a:p>
          <a:p>
            <a:endParaRPr lang="en-US" dirty="0"/>
          </a:p>
        </p:txBody>
      </p:sp>
      <p:pic>
        <p:nvPicPr>
          <p:cNvPr id="4" name="Content Placeholder 3">
            <a:extLst>
              <a:ext uri="{FF2B5EF4-FFF2-40B4-BE49-F238E27FC236}">
                <a16:creationId xmlns:a16="http://schemas.microsoft.com/office/drawing/2014/main" id="{7D233676-6A38-F447-A684-39F220B202DD}"/>
              </a:ext>
            </a:extLst>
          </p:cNvPr>
          <p:cNvPicPr>
            <a:picLocks noChangeAspect="1"/>
          </p:cNvPicPr>
          <p:nvPr/>
        </p:nvPicPr>
        <p:blipFill>
          <a:blip r:embed="rId2"/>
          <a:stretch>
            <a:fillRect/>
          </a:stretch>
        </p:blipFill>
        <p:spPr>
          <a:xfrm>
            <a:off x="4915850" y="1143697"/>
            <a:ext cx="7131771" cy="5081386"/>
          </a:xfrm>
          <a:prstGeom prst="rect">
            <a:avLst/>
          </a:prstGeom>
        </p:spPr>
      </p:pic>
    </p:spTree>
    <p:extLst>
      <p:ext uri="{BB962C8B-B14F-4D97-AF65-F5344CB8AC3E}">
        <p14:creationId xmlns:p14="http://schemas.microsoft.com/office/powerpoint/2010/main" val="3691329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50023-B4A7-1845-BA49-2F439ECDEDDC}"/>
              </a:ext>
            </a:extLst>
          </p:cNvPr>
          <p:cNvSpPr>
            <a:spLocks noGrp="1"/>
          </p:cNvSpPr>
          <p:nvPr>
            <p:ph type="title"/>
          </p:nvPr>
        </p:nvSpPr>
        <p:spPr>
          <a:xfrm>
            <a:off x="784743" y="685800"/>
            <a:ext cx="5793475" cy="1485900"/>
          </a:xfrm>
        </p:spPr>
        <p:txBody>
          <a:bodyPr>
            <a:normAutofit/>
          </a:bodyPr>
          <a:lstStyle/>
          <a:p>
            <a:r>
              <a:rPr lang="en-US" sz="3700"/>
              <a:t>Challenges Before Modern Technology at Amazon</a:t>
            </a:r>
          </a:p>
        </p:txBody>
      </p:sp>
      <p:sp>
        <p:nvSpPr>
          <p:cNvPr id="3" name="Content Placeholder 2">
            <a:extLst>
              <a:ext uri="{FF2B5EF4-FFF2-40B4-BE49-F238E27FC236}">
                <a16:creationId xmlns:a16="http://schemas.microsoft.com/office/drawing/2014/main" id="{611FD434-4A78-E049-9224-7B915688BFF7}"/>
              </a:ext>
            </a:extLst>
          </p:cNvPr>
          <p:cNvSpPr>
            <a:spLocks noGrp="1"/>
          </p:cNvSpPr>
          <p:nvPr>
            <p:ph idx="1"/>
          </p:nvPr>
        </p:nvSpPr>
        <p:spPr>
          <a:xfrm>
            <a:off x="409107" y="2828924"/>
            <a:ext cx="6544745" cy="4014787"/>
          </a:xfrm>
        </p:spPr>
        <p:txBody>
          <a:bodyPr>
            <a:normAutofit/>
          </a:bodyPr>
          <a:lstStyle/>
          <a:p>
            <a:r>
              <a:rPr lang="en-US" sz="2400" dirty="0"/>
              <a:t>Amazon has a great amount of competitions when it comes with sales. One of its competitors is </a:t>
            </a:r>
            <a:r>
              <a:rPr lang="en-US" sz="2400" dirty="0" err="1"/>
              <a:t>ebay</a:t>
            </a:r>
            <a:r>
              <a:rPr lang="en-US" sz="2400" dirty="0"/>
              <a:t>. </a:t>
            </a:r>
          </a:p>
          <a:p>
            <a:r>
              <a:rPr lang="en-US" sz="2400" dirty="0"/>
              <a:t>Since they are both online marketing they compete with each other to see who makes the most sales of all times. </a:t>
            </a:r>
          </a:p>
          <a:p>
            <a:endParaRPr lang="en-US" dirty="0"/>
          </a:p>
        </p:txBody>
      </p:sp>
      <p:pic>
        <p:nvPicPr>
          <p:cNvPr id="5" name="Picture 4" descr="A picture containing person, man, sitting, front&#10;&#10;Description automatically generated">
            <a:extLst>
              <a:ext uri="{FF2B5EF4-FFF2-40B4-BE49-F238E27FC236}">
                <a16:creationId xmlns:a16="http://schemas.microsoft.com/office/drawing/2014/main" id="{174BAC40-FD8B-2D43-A7E1-536532DC6B6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836" r="16233" b="-2"/>
          <a:stretch/>
        </p:blipFill>
        <p:spPr>
          <a:xfrm>
            <a:off x="7612260" y="10"/>
            <a:ext cx="4579739" cy="6857990"/>
          </a:xfrm>
          <a:prstGeom prst="rect">
            <a:avLst/>
          </a:prstGeom>
        </p:spPr>
      </p:pic>
    </p:spTree>
    <p:extLst>
      <p:ext uri="{BB962C8B-B14F-4D97-AF65-F5344CB8AC3E}">
        <p14:creationId xmlns:p14="http://schemas.microsoft.com/office/powerpoint/2010/main" val="1464139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F77A3-1F59-7F4C-A8FD-2274016FE8B9}"/>
              </a:ext>
            </a:extLst>
          </p:cNvPr>
          <p:cNvSpPr>
            <a:spLocks noGrp="1"/>
          </p:cNvSpPr>
          <p:nvPr>
            <p:ph type="title"/>
          </p:nvPr>
        </p:nvSpPr>
        <p:spPr/>
        <p:txBody>
          <a:bodyPr/>
          <a:lstStyle/>
          <a:p>
            <a:r>
              <a:rPr lang="en-US" dirty="0"/>
              <a:t>Challenges Before Modern Technology at Amazon</a:t>
            </a:r>
          </a:p>
        </p:txBody>
      </p:sp>
      <p:sp>
        <p:nvSpPr>
          <p:cNvPr id="3" name="Content Placeholder 2">
            <a:extLst>
              <a:ext uri="{FF2B5EF4-FFF2-40B4-BE49-F238E27FC236}">
                <a16:creationId xmlns:a16="http://schemas.microsoft.com/office/drawing/2014/main" id="{991FEA8C-A0D4-AC41-B2BF-0DAA91AA91E0}"/>
              </a:ext>
            </a:extLst>
          </p:cNvPr>
          <p:cNvSpPr>
            <a:spLocks noGrp="1"/>
          </p:cNvSpPr>
          <p:nvPr>
            <p:ph idx="1"/>
          </p:nvPr>
        </p:nvSpPr>
        <p:spPr/>
        <p:txBody>
          <a:bodyPr/>
          <a:lstStyle/>
          <a:p>
            <a:pPr lvl="0"/>
            <a:r>
              <a:rPr lang="en-US" sz="2400" dirty="0"/>
              <a:t>Amazon itself has multilingual workers who dedicate their lives to Amazon. They help out with translation and communication abroad. </a:t>
            </a:r>
          </a:p>
          <a:p>
            <a:pPr lvl="0"/>
            <a:r>
              <a:rPr lang="en-US" sz="2400" dirty="0" err="1"/>
              <a:t>Eg.</a:t>
            </a:r>
            <a:r>
              <a:rPr lang="en-US" sz="2400" dirty="0"/>
              <a:t> When a customer has a query regarding a package and they call customer service they have a choice of opting to talk in their mother tongue of language or English.</a:t>
            </a:r>
          </a:p>
          <a:p>
            <a:endParaRPr lang="en-US" dirty="0"/>
          </a:p>
        </p:txBody>
      </p:sp>
      <p:pic>
        <p:nvPicPr>
          <p:cNvPr id="5" name="Picture 4" descr="A picture containing drawing&#10;&#10;Description automatically generated">
            <a:extLst>
              <a:ext uri="{FF2B5EF4-FFF2-40B4-BE49-F238E27FC236}">
                <a16:creationId xmlns:a16="http://schemas.microsoft.com/office/drawing/2014/main" id="{3293D4EA-70A0-614D-8833-8985021A5A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26225" y="3851450"/>
            <a:ext cx="4484687" cy="3006550"/>
          </a:xfrm>
          <a:prstGeom prst="rect">
            <a:avLst/>
          </a:prstGeom>
        </p:spPr>
      </p:pic>
      <p:sp>
        <p:nvSpPr>
          <p:cNvPr id="6" name="TextBox 5">
            <a:extLst>
              <a:ext uri="{FF2B5EF4-FFF2-40B4-BE49-F238E27FC236}">
                <a16:creationId xmlns:a16="http://schemas.microsoft.com/office/drawing/2014/main" id="{81087CE0-9E26-6941-AEA7-E32AAF9657CA}"/>
              </a:ext>
            </a:extLst>
          </p:cNvPr>
          <p:cNvSpPr txBox="1"/>
          <p:nvPr/>
        </p:nvSpPr>
        <p:spPr>
          <a:xfrm>
            <a:off x="6626225" y="7499000"/>
            <a:ext cx="4484687" cy="230832"/>
          </a:xfrm>
          <a:prstGeom prst="rect">
            <a:avLst/>
          </a:prstGeom>
          <a:noFill/>
        </p:spPr>
        <p:txBody>
          <a:bodyPr wrap="square" rtlCol="0">
            <a:spAutoFit/>
          </a:bodyPr>
          <a:lstStyle/>
          <a:p>
            <a:r>
              <a:rPr lang="en-US" sz="900">
                <a:hlinkClick r:id="rId3" tooltip="https://commons.wikimedia.org/wiki/File:Amazon_Product_Onboarding,,,.jpg"/>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4156046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385FE-4183-CA44-9F02-BEA3A3C4EFC6}"/>
              </a:ext>
            </a:extLst>
          </p:cNvPr>
          <p:cNvSpPr>
            <a:spLocks noGrp="1"/>
          </p:cNvSpPr>
          <p:nvPr>
            <p:ph type="title"/>
          </p:nvPr>
        </p:nvSpPr>
        <p:spPr>
          <a:xfrm>
            <a:off x="1023562" y="685800"/>
            <a:ext cx="10493524" cy="1485900"/>
          </a:xfrm>
        </p:spPr>
        <p:txBody>
          <a:bodyPr>
            <a:normAutofit/>
          </a:bodyPr>
          <a:lstStyle/>
          <a:p>
            <a:r>
              <a:rPr lang="en-US"/>
              <a:t>Insights of Modern Technology at Amazon </a:t>
            </a:r>
          </a:p>
        </p:txBody>
      </p:sp>
      <p:sp>
        <p:nvSpPr>
          <p:cNvPr id="3" name="Content Placeholder 2">
            <a:extLst>
              <a:ext uri="{FF2B5EF4-FFF2-40B4-BE49-F238E27FC236}">
                <a16:creationId xmlns:a16="http://schemas.microsoft.com/office/drawing/2014/main" id="{18687534-663E-1649-B484-57E23E502CB5}"/>
              </a:ext>
            </a:extLst>
          </p:cNvPr>
          <p:cNvSpPr>
            <a:spLocks noGrp="1"/>
          </p:cNvSpPr>
          <p:nvPr>
            <p:ph idx="1"/>
          </p:nvPr>
        </p:nvSpPr>
        <p:spPr>
          <a:xfrm>
            <a:off x="1023562" y="2286000"/>
            <a:ext cx="5072437" cy="3581400"/>
          </a:xfrm>
        </p:spPr>
        <p:txBody>
          <a:bodyPr>
            <a:normAutofit fontScale="92500" lnSpcReduction="10000"/>
          </a:bodyPr>
          <a:lstStyle/>
          <a:p>
            <a:r>
              <a:rPr lang="en-US" sz="2400" dirty="0"/>
              <a:t>Amazon uses different types of technologies such as computing, computer software and robotics.</a:t>
            </a:r>
          </a:p>
          <a:p>
            <a:r>
              <a:rPr lang="en-US" sz="2400" dirty="0"/>
              <a:t>Robotics were also introduced in early 2016.</a:t>
            </a:r>
          </a:p>
          <a:p>
            <a:r>
              <a:rPr lang="en-US" sz="2400" dirty="0"/>
              <a:t>More than 50 skilled  professional IT and engineering helped this happen </a:t>
            </a:r>
          </a:p>
          <a:p>
            <a:r>
              <a:rPr lang="en-US" sz="2400" dirty="0"/>
              <a:t>SAFABA – translation software used today on Alexa technology and machine translation.</a:t>
            </a:r>
          </a:p>
          <a:p>
            <a:endParaRPr lang="en-US" sz="1800" dirty="0"/>
          </a:p>
        </p:txBody>
      </p:sp>
      <p:pic>
        <p:nvPicPr>
          <p:cNvPr id="10" name="Picture 9" descr="A picture containing indoor, sitting, table, filled&#10;&#10;Description automatically generated">
            <a:extLst>
              <a:ext uri="{FF2B5EF4-FFF2-40B4-BE49-F238E27FC236}">
                <a16:creationId xmlns:a16="http://schemas.microsoft.com/office/drawing/2014/main" id="{3445AFA1-782E-7F4E-A99F-AFD545D379D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4252" r="12544" b="2"/>
          <a:stretch/>
        </p:blipFill>
        <p:spPr>
          <a:xfrm>
            <a:off x="6651661" y="2350235"/>
            <a:ext cx="4625405" cy="3542618"/>
          </a:xfrm>
          <a:prstGeom prst="rect">
            <a:avLst/>
          </a:prstGeom>
        </p:spPr>
      </p:pic>
    </p:spTree>
    <p:extLst>
      <p:ext uri="{BB962C8B-B14F-4D97-AF65-F5344CB8AC3E}">
        <p14:creationId xmlns:p14="http://schemas.microsoft.com/office/powerpoint/2010/main" val="2921153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0A3E1-AD14-1F40-A885-809CE98FE2AD}"/>
              </a:ext>
            </a:extLst>
          </p:cNvPr>
          <p:cNvSpPr>
            <a:spLocks noGrp="1"/>
          </p:cNvSpPr>
          <p:nvPr>
            <p:ph type="title"/>
          </p:nvPr>
        </p:nvSpPr>
        <p:spPr>
          <a:xfrm>
            <a:off x="1035478" y="814225"/>
            <a:ext cx="8181673" cy="525103"/>
          </a:xfrm>
          <a:prstGeom prst="ellipse">
            <a:avLst/>
          </a:prstGeom>
        </p:spPr>
        <p:txBody>
          <a:bodyPr anchor="b">
            <a:normAutofit fontScale="90000"/>
          </a:bodyPr>
          <a:lstStyle/>
          <a:p>
            <a:r>
              <a:rPr lang="en-US" sz="2800" dirty="0"/>
              <a:t>Insights of Modern Technology at Amazon </a:t>
            </a:r>
            <a:endParaRPr lang="en-US" sz="2800" dirty="0">
              <a:solidFill>
                <a:srgbClr val="FFFFFF"/>
              </a:solidFill>
            </a:endParaRPr>
          </a:p>
        </p:txBody>
      </p:sp>
      <p:sp>
        <p:nvSpPr>
          <p:cNvPr id="3" name="Content Placeholder 2">
            <a:extLst>
              <a:ext uri="{FF2B5EF4-FFF2-40B4-BE49-F238E27FC236}">
                <a16:creationId xmlns:a16="http://schemas.microsoft.com/office/drawing/2014/main" id="{5E35242F-AE11-184A-B79A-4202BD5FAFAC}"/>
              </a:ext>
            </a:extLst>
          </p:cNvPr>
          <p:cNvSpPr>
            <a:spLocks noGrp="1"/>
          </p:cNvSpPr>
          <p:nvPr>
            <p:ph idx="1"/>
          </p:nvPr>
        </p:nvSpPr>
        <p:spPr>
          <a:xfrm>
            <a:off x="899273" y="2341836"/>
            <a:ext cx="4731336" cy="2732098"/>
          </a:xfrm>
        </p:spPr>
        <p:txBody>
          <a:bodyPr>
            <a:normAutofit fontScale="55000" lnSpcReduction="20000"/>
          </a:bodyPr>
          <a:lstStyle/>
          <a:p>
            <a:r>
              <a:rPr lang="en-US" sz="3800" dirty="0">
                <a:solidFill>
                  <a:schemeClr val="tx1"/>
                </a:solidFill>
              </a:rPr>
              <a:t>These technologies speeds up the process of deliveries made online . </a:t>
            </a:r>
          </a:p>
          <a:p>
            <a:r>
              <a:rPr lang="en-US" sz="3800" dirty="0">
                <a:solidFill>
                  <a:schemeClr val="tx1"/>
                </a:solidFill>
              </a:rPr>
              <a:t>SLAM ( SCAN, LABEL, APPLY, MANIFEST)</a:t>
            </a:r>
          </a:p>
          <a:p>
            <a:r>
              <a:rPr lang="en-US" sz="3800" dirty="0">
                <a:solidFill>
                  <a:schemeClr val="tx1"/>
                </a:solidFill>
              </a:rPr>
              <a:t>Makes the job easier as its working alongside employees</a:t>
            </a:r>
          </a:p>
          <a:p>
            <a:r>
              <a:rPr lang="en-US" sz="3800" dirty="0">
                <a:solidFill>
                  <a:schemeClr val="tx1"/>
                </a:solidFill>
              </a:rPr>
              <a:t>These robots save up so much space making 50% of items to be stocked up per square foot.</a:t>
            </a:r>
          </a:p>
          <a:p>
            <a:endParaRPr lang="en-US" sz="1400" dirty="0">
              <a:solidFill>
                <a:srgbClr val="FFFFFF"/>
              </a:solidFill>
            </a:endParaRPr>
          </a:p>
          <a:p>
            <a:endParaRPr lang="en-US" sz="1400" dirty="0">
              <a:solidFill>
                <a:srgbClr val="FFFFFF"/>
              </a:solidFill>
            </a:endParaRPr>
          </a:p>
          <a:p>
            <a:endParaRPr lang="en-US" sz="1400" dirty="0">
              <a:solidFill>
                <a:srgbClr val="FFFFFF"/>
              </a:solidFill>
            </a:endParaRPr>
          </a:p>
          <a:p>
            <a:endParaRPr lang="en-US" sz="1400" dirty="0">
              <a:solidFill>
                <a:srgbClr val="FFFFFF"/>
              </a:solidFill>
            </a:endParaRPr>
          </a:p>
        </p:txBody>
      </p:sp>
      <p:pic>
        <p:nvPicPr>
          <p:cNvPr id="5" name="Picture 4">
            <a:extLst>
              <a:ext uri="{FF2B5EF4-FFF2-40B4-BE49-F238E27FC236}">
                <a16:creationId xmlns:a16="http://schemas.microsoft.com/office/drawing/2014/main" id="{CA3D1B92-885F-E046-9419-EB2D664C046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95660" y="1731263"/>
            <a:ext cx="5831725" cy="3746883"/>
          </a:xfrm>
          <a:prstGeom prst="rect">
            <a:avLst/>
          </a:prstGeom>
        </p:spPr>
      </p:pic>
    </p:spTree>
    <p:extLst>
      <p:ext uri="{BB962C8B-B14F-4D97-AF65-F5344CB8AC3E}">
        <p14:creationId xmlns:p14="http://schemas.microsoft.com/office/powerpoint/2010/main" val="1898915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C2B5-D527-8447-B4AC-079641FFD196}"/>
              </a:ext>
            </a:extLst>
          </p:cNvPr>
          <p:cNvSpPr>
            <a:spLocks noGrp="1"/>
          </p:cNvSpPr>
          <p:nvPr>
            <p:ph type="title"/>
          </p:nvPr>
        </p:nvSpPr>
        <p:spPr>
          <a:xfrm>
            <a:off x="748092" y="368277"/>
            <a:ext cx="10919651" cy="985035"/>
          </a:xfrm>
        </p:spPr>
        <p:txBody>
          <a:bodyPr>
            <a:normAutofit/>
          </a:bodyPr>
          <a:lstStyle/>
          <a:p>
            <a:r>
              <a:rPr lang="en-US" dirty="0"/>
              <a:t>Impact of Modern Technology at Amazon </a:t>
            </a:r>
          </a:p>
        </p:txBody>
      </p:sp>
      <p:sp>
        <p:nvSpPr>
          <p:cNvPr id="3" name="Content Placeholder 2">
            <a:extLst>
              <a:ext uri="{FF2B5EF4-FFF2-40B4-BE49-F238E27FC236}">
                <a16:creationId xmlns:a16="http://schemas.microsoft.com/office/drawing/2014/main" id="{7948703F-CDD4-2C45-B06C-C032A7C1C459}"/>
              </a:ext>
            </a:extLst>
          </p:cNvPr>
          <p:cNvSpPr>
            <a:spLocks noGrp="1"/>
          </p:cNvSpPr>
          <p:nvPr>
            <p:ph idx="1"/>
          </p:nvPr>
        </p:nvSpPr>
        <p:spPr>
          <a:xfrm>
            <a:off x="748093" y="2069609"/>
            <a:ext cx="6506782" cy="4261342"/>
          </a:xfrm>
        </p:spPr>
        <p:txBody>
          <a:bodyPr>
            <a:normAutofit lnSpcReduction="10000"/>
          </a:bodyPr>
          <a:lstStyle/>
          <a:p>
            <a:pPr marL="0" indent="0" algn="ctr">
              <a:buNone/>
            </a:pPr>
            <a:r>
              <a:rPr lang="en-GB" sz="2400" dirty="0"/>
              <a:t>                                                                      </a:t>
            </a:r>
          </a:p>
          <a:p>
            <a:r>
              <a:rPr lang="en-GB" sz="2400" dirty="0"/>
              <a:t>technology has affected positively amazon in too many aspects such as sorting, delivery and etc; the process has become larger and quicker.  </a:t>
            </a:r>
          </a:p>
          <a:p>
            <a:r>
              <a:rPr lang="en-GB" sz="2400" dirty="0"/>
              <a:t>The orders are processed in 30 min from time that was bought online to the warehouse.</a:t>
            </a:r>
          </a:p>
          <a:p>
            <a:r>
              <a:rPr lang="en-GB" sz="2400" dirty="0"/>
              <a:t>Amazon created a lot of products and services that made them unique in online business. (Amazon Fire, Amazon Prime Air, Amazon Fresh, Amazon Dash Button).</a:t>
            </a:r>
          </a:p>
          <a:p>
            <a:endParaRPr lang="en-US" dirty="0"/>
          </a:p>
        </p:txBody>
      </p:sp>
      <p:sp>
        <p:nvSpPr>
          <p:cNvPr id="5" name="TextBox 4">
            <a:extLst>
              <a:ext uri="{FF2B5EF4-FFF2-40B4-BE49-F238E27FC236}">
                <a16:creationId xmlns:a16="http://schemas.microsoft.com/office/drawing/2014/main" id="{41B89D15-C43C-B54A-9FC0-ABAB1F19161B}"/>
              </a:ext>
            </a:extLst>
          </p:cNvPr>
          <p:cNvSpPr txBox="1"/>
          <p:nvPr/>
        </p:nvSpPr>
        <p:spPr>
          <a:xfrm>
            <a:off x="279988" y="1645579"/>
            <a:ext cx="5157216" cy="461665"/>
          </a:xfrm>
          <a:prstGeom prst="rect">
            <a:avLst/>
          </a:prstGeom>
          <a:noFill/>
        </p:spPr>
        <p:txBody>
          <a:bodyPr wrap="square" rtlCol="0">
            <a:spAutoFit/>
          </a:bodyPr>
          <a:lstStyle/>
          <a:p>
            <a:pPr algn="ctr"/>
            <a:r>
              <a:rPr lang="en-US" sz="2400" dirty="0"/>
              <a:t>POSITIVE</a:t>
            </a:r>
          </a:p>
        </p:txBody>
      </p:sp>
      <p:pic>
        <p:nvPicPr>
          <p:cNvPr id="6" name="Picture 5">
            <a:extLst>
              <a:ext uri="{FF2B5EF4-FFF2-40B4-BE49-F238E27FC236}">
                <a16:creationId xmlns:a16="http://schemas.microsoft.com/office/drawing/2014/main" id="{9B2E60E0-B99C-A047-848E-E5AA3C26EE03}"/>
              </a:ext>
            </a:extLst>
          </p:cNvPr>
          <p:cNvPicPr>
            <a:picLocks noChangeAspect="1"/>
          </p:cNvPicPr>
          <p:nvPr/>
        </p:nvPicPr>
        <p:blipFill>
          <a:blip r:embed="rId2"/>
          <a:stretch>
            <a:fillRect/>
          </a:stretch>
        </p:blipFill>
        <p:spPr>
          <a:xfrm>
            <a:off x="7254875" y="2470151"/>
            <a:ext cx="4826000" cy="3860800"/>
          </a:xfrm>
          <a:prstGeom prst="rect">
            <a:avLst/>
          </a:prstGeom>
        </p:spPr>
      </p:pic>
    </p:spTree>
    <p:extLst>
      <p:ext uri="{BB962C8B-B14F-4D97-AF65-F5344CB8AC3E}">
        <p14:creationId xmlns:p14="http://schemas.microsoft.com/office/powerpoint/2010/main" val="2515517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B259B-EBEC-404F-A6CC-DB766E5215AE}"/>
              </a:ext>
            </a:extLst>
          </p:cNvPr>
          <p:cNvSpPr>
            <a:spLocks noGrp="1"/>
          </p:cNvSpPr>
          <p:nvPr>
            <p:ph type="title"/>
          </p:nvPr>
        </p:nvSpPr>
        <p:spPr>
          <a:xfrm>
            <a:off x="1371600" y="685800"/>
            <a:ext cx="10344912" cy="899160"/>
          </a:xfrm>
        </p:spPr>
        <p:txBody>
          <a:bodyPr/>
          <a:lstStyle/>
          <a:p>
            <a:r>
              <a:rPr lang="en-US" dirty="0"/>
              <a:t>Impact of Modern Technology at Amazon </a:t>
            </a:r>
          </a:p>
        </p:txBody>
      </p:sp>
      <p:sp>
        <p:nvSpPr>
          <p:cNvPr id="3" name="Content Placeholder 2">
            <a:extLst>
              <a:ext uri="{FF2B5EF4-FFF2-40B4-BE49-F238E27FC236}">
                <a16:creationId xmlns:a16="http://schemas.microsoft.com/office/drawing/2014/main" id="{9289517E-0319-A941-9307-B9C06CE8E2E3}"/>
              </a:ext>
            </a:extLst>
          </p:cNvPr>
          <p:cNvSpPr>
            <a:spLocks noGrp="1"/>
          </p:cNvSpPr>
          <p:nvPr>
            <p:ph idx="1"/>
          </p:nvPr>
        </p:nvSpPr>
        <p:spPr>
          <a:xfrm>
            <a:off x="1295400" y="2457450"/>
            <a:ext cx="9601200" cy="3581400"/>
          </a:xfrm>
        </p:spPr>
        <p:txBody>
          <a:bodyPr/>
          <a:lstStyle/>
          <a:p>
            <a:r>
              <a:rPr lang="en-GB" dirty="0"/>
              <a:t>Due to a faster process with machines and robots, less workers are needed in the company.  </a:t>
            </a:r>
          </a:p>
          <a:p>
            <a:r>
              <a:rPr lang="en-GB" dirty="0"/>
              <a:t>People are forced to work in a high paced environment with rating system extremely high.</a:t>
            </a:r>
          </a:p>
          <a:p>
            <a:r>
              <a:rPr lang="en-GB" dirty="0"/>
              <a:t>Less quality on packaging, amazon goes more for quantity than quality.</a:t>
            </a:r>
          </a:p>
          <a:p>
            <a:endParaRPr lang="en-US" dirty="0"/>
          </a:p>
        </p:txBody>
      </p:sp>
      <p:pic>
        <p:nvPicPr>
          <p:cNvPr id="7" name="Picture 6">
            <a:extLst>
              <a:ext uri="{FF2B5EF4-FFF2-40B4-BE49-F238E27FC236}">
                <a16:creationId xmlns:a16="http://schemas.microsoft.com/office/drawing/2014/main" id="{31929EAD-1DA3-9047-A4E6-4070BB34414D}"/>
              </a:ext>
            </a:extLst>
          </p:cNvPr>
          <p:cNvPicPr>
            <a:picLocks noChangeAspect="1"/>
          </p:cNvPicPr>
          <p:nvPr/>
        </p:nvPicPr>
        <p:blipFill rotWithShape="1">
          <a:blip r:embed="rId2">
            <a:alphaModFix/>
          </a:blip>
          <a:srcRect t="25248" r="2807" b="28300"/>
          <a:stretch/>
        </p:blipFill>
        <p:spPr>
          <a:xfrm>
            <a:off x="3222578" y="4436577"/>
            <a:ext cx="6071076" cy="2260351"/>
          </a:xfrm>
          <a:prstGeom prst="rect">
            <a:avLst/>
          </a:prstGeom>
        </p:spPr>
      </p:pic>
      <p:sp>
        <p:nvSpPr>
          <p:cNvPr id="4" name="TextBox 3">
            <a:extLst>
              <a:ext uri="{FF2B5EF4-FFF2-40B4-BE49-F238E27FC236}">
                <a16:creationId xmlns:a16="http://schemas.microsoft.com/office/drawing/2014/main" id="{6042549A-9A22-BA47-A022-DC5E55BF8169}"/>
              </a:ext>
            </a:extLst>
          </p:cNvPr>
          <p:cNvSpPr txBox="1"/>
          <p:nvPr/>
        </p:nvSpPr>
        <p:spPr>
          <a:xfrm>
            <a:off x="4459796" y="1622953"/>
            <a:ext cx="3596640" cy="461665"/>
          </a:xfrm>
          <a:prstGeom prst="rect">
            <a:avLst/>
          </a:prstGeom>
          <a:noFill/>
        </p:spPr>
        <p:txBody>
          <a:bodyPr wrap="square" rtlCol="0">
            <a:spAutoFit/>
          </a:bodyPr>
          <a:lstStyle/>
          <a:p>
            <a:pPr algn="ctr"/>
            <a:r>
              <a:rPr lang="en-US" sz="2400" dirty="0"/>
              <a:t>NEGATIVE</a:t>
            </a:r>
          </a:p>
        </p:txBody>
      </p:sp>
    </p:spTree>
    <p:extLst>
      <p:ext uri="{BB962C8B-B14F-4D97-AF65-F5344CB8AC3E}">
        <p14:creationId xmlns:p14="http://schemas.microsoft.com/office/powerpoint/2010/main" val="558761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B2374-6AE1-7845-85FC-D5FE3794FE91}"/>
              </a:ext>
            </a:extLst>
          </p:cNvPr>
          <p:cNvSpPr>
            <a:spLocks noGrp="1"/>
          </p:cNvSpPr>
          <p:nvPr>
            <p:ph type="title"/>
          </p:nvPr>
        </p:nvSpPr>
        <p:spPr>
          <a:xfrm>
            <a:off x="1584394" y="800099"/>
            <a:ext cx="10493524" cy="1485900"/>
          </a:xfrm>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4AAA08AD-6927-BF4E-AB5F-AFFEB88BF8D2}"/>
              </a:ext>
            </a:extLst>
          </p:cNvPr>
          <p:cNvSpPr>
            <a:spLocks noGrp="1"/>
          </p:cNvSpPr>
          <p:nvPr>
            <p:ph idx="1"/>
          </p:nvPr>
        </p:nvSpPr>
        <p:spPr>
          <a:xfrm>
            <a:off x="1023562" y="2285999"/>
            <a:ext cx="5072438" cy="4138863"/>
          </a:xfrm>
        </p:spPr>
        <p:txBody>
          <a:bodyPr>
            <a:normAutofit fontScale="92500" lnSpcReduction="10000"/>
          </a:bodyPr>
          <a:lstStyle/>
          <a:p>
            <a:pPr marL="0" indent="0">
              <a:buNone/>
            </a:pPr>
            <a:r>
              <a:rPr lang="en-US" sz="2400" dirty="0"/>
              <a:t>We could conclude that it is not easy to build up an internet company, it requires lots of struggles and ways to be able to maintain a good reputation. Amazon has grown a significantly amount throughout the years, always with new forms of technology which makes it easier for its sales and profits, this has made Amazon and its own C.E.O Jeffrey Benzos to have the best leading online market sales worldwide, Amazon delivers to more than 15 countries.</a:t>
            </a:r>
          </a:p>
          <a:p>
            <a:pPr marL="0" indent="0">
              <a:buNone/>
            </a:pPr>
            <a:r>
              <a:rPr lang="en-US" sz="1800" dirty="0"/>
              <a:t> </a:t>
            </a:r>
          </a:p>
        </p:txBody>
      </p:sp>
      <p:pic>
        <p:nvPicPr>
          <p:cNvPr id="4" name="Picture 3" descr="A screenshot of a cell phone&#10;&#10;Description automatically generated">
            <a:extLst>
              <a:ext uri="{FF2B5EF4-FFF2-40B4-BE49-F238E27FC236}">
                <a16:creationId xmlns:a16="http://schemas.microsoft.com/office/drawing/2014/main" id="{EB1970D1-F742-CA49-8A94-0C0001CE4D11}"/>
              </a:ext>
            </a:extLst>
          </p:cNvPr>
          <p:cNvPicPr>
            <a:picLocks noChangeAspect="1"/>
          </p:cNvPicPr>
          <p:nvPr/>
        </p:nvPicPr>
        <p:blipFill>
          <a:blip r:embed="rId2"/>
          <a:stretch>
            <a:fillRect/>
          </a:stretch>
        </p:blipFill>
        <p:spPr>
          <a:xfrm>
            <a:off x="6270324" y="1313480"/>
            <a:ext cx="5641384" cy="4231039"/>
          </a:xfrm>
          <a:prstGeom prst="rect">
            <a:avLst/>
          </a:prstGeom>
        </p:spPr>
      </p:pic>
    </p:spTree>
    <p:extLst>
      <p:ext uri="{BB962C8B-B14F-4D97-AF65-F5344CB8AC3E}">
        <p14:creationId xmlns:p14="http://schemas.microsoft.com/office/powerpoint/2010/main" val="3708749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C4EA-BDCB-144E-9488-BD0FD53408A1}"/>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59BC0B25-163F-724B-999A-4C887A8B53B9}"/>
              </a:ext>
            </a:extLst>
          </p:cNvPr>
          <p:cNvSpPr>
            <a:spLocks noGrp="1"/>
          </p:cNvSpPr>
          <p:nvPr>
            <p:ph idx="1"/>
          </p:nvPr>
        </p:nvSpPr>
        <p:spPr>
          <a:xfrm>
            <a:off x="1219200" y="1638300"/>
            <a:ext cx="10267950" cy="4662488"/>
          </a:xfrm>
        </p:spPr>
        <p:txBody>
          <a:bodyPr/>
          <a:lstStyle/>
          <a:p>
            <a:r>
              <a:rPr lang="en-US" dirty="0">
                <a:hlinkClick r:id="rId2"/>
              </a:rPr>
              <a:t>https://www.google.co.uk/search?q=amazon+uk&amp;client=safari&amp;channel=iphone_bm&amp;source=lnms&amp;tbm=isch&amp;sa=X&amp;ved=2ahUKEwirzv6UwrjmAhUSHcAKHS-2AA0Q_AUoBHoECA8QBg&amp;biw=965&amp;bih=630#imgrc=qtVJw2Pz5HtlnM</a:t>
            </a:r>
            <a:endParaRPr lang="en-US" dirty="0">
              <a:hlinkClick r:id="rId3"/>
            </a:endParaRPr>
          </a:p>
          <a:p>
            <a:r>
              <a:rPr lang="en-US" dirty="0">
                <a:hlinkClick r:id="rId3"/>
              </a:rPr>
              <a:t>https://www.quora.com/Why-did-Jeff-Bezos-come-up-with-the-name-Amazon-for-his-company-what-did-it-represent</a:t>
            </a:r>
            <a:endParaRPr lang="en-US" dirty="0"/>
          </a:p>
          <a:p>
            <a:r>
              <a:rPr lang="en-US" dirty="0">
                <a:hlinkClick r:id="rId4"/>
              </a:rPr>
              <a:t>https://images.app.goo.gl/RNCxxDaqM8nVuRBu6</a:t>
            </a:r>
            <a:endParaRPr lang="en-US" dirty="0"/>
          </a:p>
          <a:p>
            <a:r>
              <a:rPr lang="en-US" dirty="0">
                <a:hlinkClick r:id="rId5"/>
              </a:rPr>
              <a:t>https://images.app.goo.gl/8yQAtnvfKMgWfddN7</a:t>
            </a:r>
            <a:endParaRPr lang="en-US" dirty="0"/>
          </a:p>
          <a:p>
            <a:r>
              <a:rPr lang="en-US" dirty="0"/>
              <a:t>Amazon Website</a:t>
            </a:r>
          </a:p>
          <a:p>
            <a:r>
              <a:rPr lang="en-US" dirty="0">
                <a:hlinkClick r:id="rId6"/>
              </a:rPr>
              <a:t>https://images.app.goo.gl/raVvKiqTPQEWy4CA9</a:t>
            </a:r>
            <a:endParaRPr lang="en-US" dirty="0"/>
          </a:p>
          <a:p>
            <a:r>
              <a:rPr lang="en-US" dirty="0">
                <a:hlinkClick r:id="rId7"/>
              </a:rPr>
              <a:t>https://images.app.goo.gl/Xcusznf27KfvtXUEA</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391596998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{6962841B-4909-6F48-99C2-0A83B5CB4EBF}tf10001072</Template>
  <TotalTime>50</TotalTime>
  <Words>764</Words>
  <Application>Microsoft Macintosh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12</vt:i4>
      </vt:variant>
    </vt:vector>
  </HeadingPairs>
  <TitlesOfParts>
    <vt:vector size="14" baseType="lpstr">
      <vt:lpstr>Franklin Gothic Book</vt:lpstr>
      <vt:lpstr>Crop</vt:lpstr>
      <vt:lpstr> BMSW4003</vt:lpstr>
      <vt:lpstr>Technology Changes At Amazon </vt:lpstr>
      <vt:lpstr>Background of Amazon </vt:lpstr>
      <vt:lpstr>   Background Amazon </vt:lpstr>
      <vt:lpstr>Challenges Before Modern Technology at Amazon</vt:lpstr>
      <vt:lpstr>Challenges Before Modern Technology at Amazon</vt:lpstr>
      <vt:lpstr>Insights of Modern Technology at Amazon </vt:lpstr>
      <vt:lpstr>Insights of Modern Technology at Amazon </vt:lpstr>
      <vt:lpstr>Impact of Modern Technology at Amazon </vt:lpstr>
      <vt:lpstr>Impact of Modern Technology at Amazon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BMSW4003</dc:title>
  <dc:creator>Maura De sousa (1815905)</dc:creator>
  <cp:lastModifiedBy>Maura De sousa (1815905)</cp:lastModifiedBy>
  <cp:revision>1</cp:revision>
  <dcterms:created xsi:type="dcterms:W3CDTF">2019-12-16T14:05:40Z</dcterms:created>
  <dcterms:modified xsi:type="dcterms:W3CDTF">2019-12-16T19:03:29Z</dcterms:modified>
</cp:coreProperties>
</file>