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75"/>
    <p:restoredTop sz="96928"/>
  </p:normalViewPr>
  <p:slideViewPr>
    <p:cSldViewPr snapToGrid="0" snapToObjects="1">
      <p:cViewPr varScale="1">
        <p:scale>
          <a:sx n="113" d="100"/>
          <a:sy n="113" d="100"/>
        </p:scale>
        <p:origin x="176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9E1D6-1043-B344-A4D5-F65EF70F86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62905-5A59-6F4D-9F97-C2F0B7ED76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79233-5FE0-2D46-BC36-7F6E6D5D5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C9FAF-D10F-484B-B570-227C2F795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E3B2B-1665-9943-B204-0B58E9EAA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538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9864B-2A1A-E240-AEE7-67B5EE4C6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19A11-FD36-C846-8A73-F35B5DB60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24FCA1-AD70-5140-8AFB-F5C874059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6A3E6-629B-2D43-8BAE-6B736CA23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0B5CD-4C85-984D-8FB5-7349AD684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414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A24EE-D7CE-7F44-B683-39B905B6B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8463D1-1B06-3045-975F-506791836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340AB-DFCF-7541-AA64-6BACF1EF4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9245D-F150-4448-A7ED-6B5B16BF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11B14-5822-504C-ADAB-9EBA13A6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39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39EF8-C62C-EA4A-862E-9FF452528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EF3EA-7359-684C-AEDB-E9BEF9C599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EFEC5-A9E0-F045-9B37-FD548B1C46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FC098-C163-DB42-8380-6409968C0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40B047-E594-C343-A466-27CADAE5C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1B088-5F71-F245-837C-6B1C5FFDC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262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E6BA1-2A9A-F246-80BE-06C9B6D9F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63536-60EF-3A4C-8816-597B439CB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9253F5-C8E9-9F41-9395-C2FAB1D9B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F512D-7FDB-D941-B8C0-4D03366A66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A02F3D-7B65-1A47-8CB8-6E49CC0575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B9D7A8-0C68-CE48-A4FD-AAA3CBB37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2672EA-79CF-2948-8CA1-2F8AAF5D3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F8AC0A-437C-F449-8E92-F02AA9963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824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15538-971F-2D4D-9897-1CAC14A07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A53B31-44C7-324F-8F4B-ED5EE1B5C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E31771-992C-0B47-8246-C2D7CB1D6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BE760-FDF8-7847-B116-87ACE5AF6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635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11F617-101D-724E-B0F8-FBB3B824F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DE47F2-CE5F-EE46-A018-85D0D45C3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2ED8E-0948-4A40-908A-5EB7D32C5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91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C798A-0759-CA40-AC0E-AF9FCCD0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33DF4-1E45-0343-8010-BCE692E77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E6378-CF20-A04D-B43E-0DFB4DF6C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61B97F-7CB0-4F4B-B1C0-EF4E832D7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55BFA-A0FB-1842-986F-91C0F9B5F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597D3-F4DB-E346-9CA4-94E40ADD4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95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8C19-5CD9-334B-A419-E44D08A9B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E26C60-49A3-A04D-A47E-89902526A0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C6EA65-DDF1-DE40-813C-A3DA7ACD4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5120D-BDF2-9243-A241-521FF1CFB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D256BD-5BA0-874C-BB9C-B7F54714E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4C7A4E-E6B8-7B4F-8839-554C55825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39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29BF-15BE-AF48-89BF-39EB53E21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84A1CC-7CA5-5B47-91F3-4A98F7E27C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72502-D20D-9743-84C8-3E26D5364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B29F93-FBBF-B14B-8F90-2A22DAF6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378CF-0DA4-3944-92DD-76769ED0D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826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1707FC-4A7A-8040-B4B9-980CDA5AD7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DD9FF-6424-5B4F-8031-520495934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B4BDB-D7ED-9045-9C55-55927E890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822AA-C121-2D4A-BBDF-ADA768118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556B-6EB9-904D-AC73-646DF7BA5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84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0E9E8B-BBD3-A847-9597-90F7D789E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03438E-30F3-7348-8E22-6CE18A227E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74772-BB01-E94A-833D-16941EE221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28194-E35B-8B4B-9C32-E7EDBE74C337}" type="datetimeFigureOut">
              <a:rPr lang="en-US" smtClean="0"/>
              <a:t>3/23/21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8D988-2F19-B847-AAB6-8036E84AFE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4ABE3-8248-E447-B4B8-101B2275FE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5131D-0FD6-DB4F-BA0F-18ADF13765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387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eb.microsoftstream.com%2Fvideo%2F640bbcfe-9a46-490a-9bd0-d4b563c40592&amp;data=04%7C01%7C%7Cdfa464ef366e4ef17c8908d8e88fe579%7C4e0f11f9046e45059cb8db2152311e21%7C0%7C0%7C637515052023435326%7CUnknown%7CTWFpbGZsb3d8eyJWIjoiMC4wLjAwMDAiLCJQIjoiV2luMzIiLCJBTiI6Ik1haWwiLCJXVCI6Mn0%3D%7C1000&amp;sdata=MmA7GKh0kKJYacSxMrkdLr4OUBER82PkRRNZeIe1FMU%3D&amp;reserved=0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AA9E04-D7E4-4A99-9215-009BFF647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98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3D97B-7D3C-B047-8452-C2B55515B1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Quantitative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FE942E-1068-BE4A-814F-2BC429975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11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E8F1E7C4-563F-45AD-8163-75AA581104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2" r="25653" b="-2"/>
          <a:stretch/>
        </p:blipFill>
        <p:spPr>
          <a:xfrm>
            <a:off x="-1" y="-1"/>
            <a:ext cx="7548883" cy="6858000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DA9845-F410-264C-9F8E-123AA2757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575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dirty="0"/>
              <a:t>Quantitative Research: 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066FB-9BCE-B34F-BF0F-F33D209F0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7490" y="803186"/>
            <a:ext cx="3042829" cy="5248622"/>
          </a:xfrm>
        </p:spPr>
        <p:txBody>
          <a:bodyPr>
            <a:normAutofit/>
          </a:bodyPr>
          <a:lstStyle/>
          <a:p>
            <a:r>
              <a:rPr lang="en-US" sz="1600" dirty="0"/>
              <a:t>Please see section titled ‘Research Design’ and Quantitative Design and watch video </a:t>
            </a:r>
            <a:r>
              <a:rPr lang="en-US" sz="1600" dirty="0">
                <a:hlinkClick r:id="rId3"/>
              </a:rPr>
              <a:t>here: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Please watch from 0.36.45</a:t>
            </a:r>
          </a:p>
          <a:p>
            <a:r>
              <a:rPr lang="en-US" sz="1600" dirty="0"/>
              <a:t>You will need an hour to do this. </a:t>
            </a:r>
          </a:p>
          <a:p>
            <a:r>
              <a:rPr lang="en-US" sz="1600" dirty="0"/>
              <a:t>See resources in Section 4a</a:t>
            </a:r>
          </a:p>
          <a:p>
            <a:r>
              <a:rPr lang="en-US" sz="1600" dirty="0"/>
              <a:t>Feedback to main group</a:t>
            </a:r>
          </a:p>
        </p:txBody>
      </p:sp>
    </p:spTree>
    <p:extLst>
      <p:ext uri="{BB962C8B-B14F-4D97-AF65-F5344CB8AC3E}">
        <p14:creationId xmlns:p14="http://schemas.microsoft.com/office/powerpoint/2010/main" val="1535176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45</Words>
  <Application>Microsoft Macintosh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Quantitative Research</vt:lpstr>
      <vt:lpstr>Quantitative Research: Directed 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Research</dc:title>
  <dc:creator>Emma Chivers</dc:creator>
  <cp:lastModifiedBy>Emma Chivers</cp:lastModifiedBy>
  <cp:revision>1</cp:revision>
  <dcterms:created xsi:type="dcterms:W3CDTF">2021-03-23T09:49:55Z</dcterms:created>
  <dcterms:modified xsi:type="dcterms:W3CDTF">2021-03-23T11:50:33Z</dcterms:modified>
</cp:coreProperties>
</file>