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69"/>
  </p:normalViewPr>
  <p:slideViewPr>
    <p:cSldViewPr snapToGrid="0" snapToObjects="1">
      <p:cViewPr varScale="1">
        <p:scale>
          <a:sx n="87" d="100"/>
          <a:sy n="87" d="100"/>
        </p:scale>
        <p:origin x="100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18730-77E4-814B-9571-70ADAE2774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D89988-661B-A844-84A2-F550C6D412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AB71FB-9047-2145-9590-E19A74670D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927F2-9C4A-E047-B7F4-6905B9B8D44D}" type="datetimeFigureOut">
              <a:rPr lang="en-US" smtClean="0"/>
              <a:t>3/14/19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3485DB-70C7-074B-A3F3-E8FF65AE6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D28210-258D-AD47-A942-2228F5216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7AE7E-4713-FF4A-8947-B1F312219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650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D49B5-385B-FA41-A17C-D04A53DB0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195EC-B796-4443-A78F-B58AF7676C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20622-03A3-3F42-A513-D0152DCCA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927F2-9C4A-E047-B7F4-6905B9B8D44D}" type="datetimeFigureOut">
              <a:rPr lang="en-US" smtClean="0"/>
              <a:t>3/14/19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DBCAC-8E49-B740-8586-EFB223A599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CC8813-723C-B04F-B791-2081A3939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7AE7E-4713-FF4A-8947-B1F312219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026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1D015-D41A-1748-BCCC-0C3BDF0DF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02CB58-01F2-5B41-89F8-EC8955F4D3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4E3EE3-DC50-9742-884E-32A844D18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927F2-9C4A-E047-B7F4-6905B9B8D44D}" type="datetimeFigureOut">
              <a:rPr lang="en-US" smtClean="0"/>
              <a:t>3/14/19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B10260-A9CB-4148-BEBC-393310659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4D278E-682D-B74B-9DE1-C11674F8C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7AE7E-4713-FF4A-8947-B1F312219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0905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CB43B-53AA-5E47-AA31-3E3068D44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15430-406E-C945-B917-8328E3E61C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2C05BC-B558-014A-AA7F-6A78E1C846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01D42B-2D3A-A84A-9C8F-4E7F595657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927F2-9C4A-E047-B7F4-6905B9B8D44D}" type="datetimeFigureOut">
              <a:rPr lang="en-US" smtClean="0"/>
              <a:t>3/14/19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CDD5F2-5F31-4D4F-A852-DB18E03B5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46F23D-A8CA-1247-9C90-63C27EBD8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7AE7E-4713-FF4A-8947-B1F312219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268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7D9B1-2050-6D46-84E0-7D03B60EC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AEBC-EB86-3548-AABE-CD5D6A05C6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E34DAB-4126-8448-9DE8-73EA176C8F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E50418-5E5E-3642-980D-CD53B92071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C05B7B-54C1-B442-B48C-DAE990B8B2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6E2115-700C-A146-A70D-1C27E3167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927F2-9C4A-E047-B7F4-6905B9B8D44D}" type="datetimeFigureOut">
              <a:rPr lang="en-US" smtClean="0"/>
              <a:t>3/14/19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75A308-CF58-3946-8ABC-BCFC6278A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43F7F9-9A72-8F4A-AD99-A36214163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7AE7E-4713-FF4A-8947-B1F312219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122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485C9-EFA3-C349-ABCB-FCD7CF1BD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A0A940-EE9D-F446-8466-01E810AE1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927F2-9C4A-E047-B7F4-6905B9B8D44D}" type="datetimeFigureOut">
              <a:rPr lang="en-US" smtClean="0"/>
              <a:t>3/14/19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39BC7B-B07A-C94C-AF93-138594505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83E40E-2D72-D74B-907D-D9339032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7AE7E-4713-FF4A-8947-B1F312219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329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5898F6-F93C-D74A-82A1-84690CA60B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927F2-9C4A-E047-B7F4-6905B9B8D44D}" type="datetimeFigureOut">
              <a:rPr lang="en-US" smtClean="0"/>
              <a:t>3/14/19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C0D4B6-1DFA-CF49-A590-6B75C5819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495B36-0C93-B24A-BEA1-84021CA459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7AE7E-4713-FF4A-8947-B1F312219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8701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F9DFE-CB82-4049-BF6C-5BC1C7F57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E2205-8A13-D843-94D7-4ED787BF3F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2358D0-DCCB-5A4A-B093-FE06889625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789B5-7D01-CA48-B605-D6004931B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927F2-9C4A-E047-B7F4-6905B9B8D44D}" type="datetimeFigureOut">
              <a:rPr lang="en-US" smtClean="0"/>
              <a:t>3/14/19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6A91AB-41F7-3E44-9F99-E8E92B9BD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CC6D17-EC2A-4B43-AE51-FAA0CE9B3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7AE7E-4713-FF4A-8947-B1F312219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969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20691-DD1B-A54C-AB5C-DF59D719E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A952E6-7F47-8247-BF6D-B8951FF58E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D8994E-DFA5-D64F-8C4D-2EFCEE80AA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B4B7E1-947F-7B4C-96FC-B0918A1C2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927F2-9C4A-E047-B7F4-6905B9B8D44D}" type="datetimeFigureOut">
              <a:rPr lang="en-US" smtClean="0"/>
              <a:t>3/14/19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1F143B-A41A-3A46-8DFB-11CF4704B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63EC5D-D848-484E-B5A3-DACA42D3A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7AE7E-4713-FF4A-8947-B1F312219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299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408B3-401C-6A41-9700-07A6D7E600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C3C741-D481-E84C-8F5D-C3D34C915E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977BD8-B2E2-3B4A-9DB8-6C2ED2C9C8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927F2-9C4A-E047-B7F4-6905B9B8D44D}" type="datetimeFigureOut">
              <a:rPr lang="en-US" smtClean="0"/>
              <a:t>3/14/19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355E30-832B-1342-9EBF-7C579F9F6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B99C7E-3AC1-8844-A982-75C9FFD60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7AE7E-4713-FF4A-8947-B1F312219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757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FC908E2-72DB-DC41-968F-755D102DD1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56656A-96FC-5F49-9C5B-2453BD249A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6ABDCB-77B6-8D4C-B6C5-7D88B83BE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927F2-9C4A-E047-B7F4-6905B9B8D44D}" type="datetimeFigureOut">
              <a:rPr lang="en-US" smtClean="0"/>
              <a:t>3/14/19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D4EBBF-939F-4F4E-A7CA-7AB632C4B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6200DA-DA78-1840-B3BB-56CCBD495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7AE7E-4713-FF4A-8947-B1F312219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541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1231A-0A07-CD43-85EB-AE63369EA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31F0C3-99C2-A24D-A8C3-B6E3E114DC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8A4178-B486-9A40-A819-A2BD35CF57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0927F2-9C4A-E047-B7F4-6905B9B8D44D}" type="datetimeFigureOut">
              <a:rPr lang="en-US" smtClean="0"/>
              <a:t>3/14/19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33C81F-4A66-D041-AC73-B093D31A8C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E1BE76-3CDC-A445-A9B5-3D7A026DA4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17AE7E-4713-FF4A-8947-B1F312219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211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3C40A-3818-CD48-B5B5-9971CE411AE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youtu.be</a:t>
            </a:r>
            <a:r>
              <a:rPr lang="en-US" dirty="0"/>
              <a:t>/D5c3nW9WILU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27B7FA-8F65-F34A-88FE-482F6729358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Polly Thomas - Paris Vlog </a:t>
            </a:r>
          </a:p>
        </p:txBody>
      </p:sp>
    </p:spTree>
    <p:extLst>
      <p:ext uri="{BB962C8B-B14F-4D97-AF65-F5344CB8AC3E}">
        <p14:creationId xmlns:p14="http://schemas.microsoft.com/office/powerpoint/2010/main" val="35305743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12</Words>
  <Application>Microsoft Macintosh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https://youtu.be/D5c3nW9WILU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https://youtu.be/D5c3nW9WILU</dc:title>
  <dc:creator>Microsoft Office User</dc:creator>
  <cp:lastModifiedBy>Microsoft Office User</cp:lastModifiedBy>
  <cp:revision>1</cp:revision>
  <dcterms:created xsi:type="dcterms:W3CDTF">2019-03-14T18:27:09Z</dcterms:created>
  <dcterms:modified xsi:type="dcterms:W3CDTF">2019-03-14T18:28:16Z</dcterms:modified>
</cp:coreProperties>
</file>