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15"/>
  </p:notesMasterIdLst>
  <p:sldIdLst>
    <p:sldId id="2561" r:id="rId2"/>
    <p:sldId id="2563" r:id="rId3"/>
    <p:sldId id="2580" r:id="rId4"/>
    <p:sldId id="2581" r:id="rId5"/>
    <p:sldId id="2582" r:id="rId6"/>
    <p:sldId id="2564" r:id="rId7"/>
    <p:sldId id="2566" r:id="rId8"/>
    <p:sldId id="2567" r:id="rId9"/>
    <p:sldId id="2569" r:id="rId10"/>
    <p:sldId id="2570" r:id="rId11"/>
    <p:sldId id="2572" r:id="rId12"/>
    <p:sldId id="2573" r:id="rId13"/>
    <p:sldId id="2574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032FA5-4A5B-7200-D056-FA8BD9EBE718}" v="34" dt="2026-05-26T09:15:37.4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64032FA5-4A5B-7200-D056-FA8BD9EBE718}"/>
    <pc:docChg chg="mod modSld addMainMaster delMainMaster modMainMaster setSldSz">
      <pc:chgData name="Justin Evans" userId="S::j.d.evans@uwtsd.ac.uk::2ee3c1af-825e-450d-8b1e-d59252291e99" providerId="AD" clId="Web-{64032FA5-4A5B-7200-D056-FA8BD9EBE718}" dt="2026-05-26T09:15:37.478" v="89" actId="1076"/>
      <pc:docMkLst>
        <pc:docMk/>
      </pc:docMkLst>
      <pc:sldChg chg="modSp mod modClrScheme chgLayout">
        <pc:chgData name="Justin Evans" userId="S::j.d.evans@uwtsd.ac.uk::2ee3c1af-825e-450d-8b1e-d59252291e99" providerId="AD" clId="Web-{64032FA5-4A5B-7200-D056-FA8BD9EBE718}" dt="2026-05-26T08:56:08.170" v="19"/>
        <pc:sldMkLst>
          <pc:docMk/>
          <pc:sldMk cId="3071898732" sldId="2561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071898732" sldId="2561"/>
            <ac:spMk id="2" creationId="{518C9AAC-16A3-D9DE-4A22-404BD10EAB11}"/>
          </ac:spMkLst>
        </pc:sp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3071898732" sldId="2561"/>
            <ac:picMk id="4" creationId="{E37EE9A9-DFB8-44D2-9507-2943E63CC1A5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3071898732" sldId="2561"/>
            <ac:picMk id="7" creationId="{BB4160C7-DB1A-50A6-A81C-887259F36EC5}"/>
          </ac:picMkLst>
        </pc:picChg>
      </pc:sldChg>
      <pc:sldChg chg="modSp mod modClrScheme chgLayout modNotes">
        <pc:chgData name="Justin Evans" userId="S::j.d.evans@uwtsd.ac.uk::2ee3c1af-825e-450d-8b1e-d59252291e99" providerId="AD" clId="Web-{64032FA5-4A5B-7200-D056-FA8BD9EBE718}" dt="2026-05-26T08:56:08.170" v="19"/>
        <pc:sldMkLst>
          <pc:docMk/>
          <pc:sldMk cId="3667371530" sldId="2563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667371530" sldId="2563"/>
            <ac:spMk id="2" creationId="{31221375-1D87-4311-A56E-C26EB32433AA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667371530" sldId="2563"/>
            <ac:spMk id="4" creationId="{B6585847-3827-8528-B2AA-BB9452FFF855}"/>
          </ac:spMkLst>
        </pc:sp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3667371530" sldId="2563"/>
            <ac:picMk id="3" creationId="{1B17F70B-E844-B346-CACD-CB8BA5A02EBA}"/>
          </ac:picMkLst>
        </pc:pic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3667371530" sldId="2563"/>
            <ac:picMk id="5" creationId="{029B07CE-08FB-471F-87B8-08991BBFE641}"/>
          </ac:picMkLst>
        </pc:picChg>
      </pc:sldChg>
      <pc:sldChg chg="modSp mod setBg modClrScheme addAnim delAnim chgLayout modNotes">
        <pc:chgData name="Justin Evans" userId="S::j.d.evans@uwtsd.ac.uk::2ee3c1af-825e-450d-8b1e-d59252291e99" providerId="AD" clId="Web-{64032FA5-4A5B-7200-D056-FA8BD9EBE718}" dt="2026-05-26T09:05:42.035" v="26"/>
        <pc:sldMkLst>
          <pc:docMk/>
          <pc:sldMk cId="2075237857" sldId="2564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2075237857" sldId="2564"/>
            <ac:spMk id="2" creationId="{71758C04-5464-3270-1F8F-B5135A224C28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2075237857" sldId="2564"/>
            <ac:spMk id="4" creationId="{FF93512D-BDB6-EC6F-D470-9AE18E66AFD9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2075237857" sldId="2564"/>
            <ac:picMk id="5" creationId="{3E62F058-65AB-4168-966A-DFAF08FBFD59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2075237857" sldId="2564"/>
            <ac:picMk id="8" creationId="{FDB6151F-8F14-181A-6F2F-3FEDC0DFB6C1}"/>
          </ac:picMkLst>
        </pc:picChg>
      </pc:sldChg>
      <pc:sldChg chg="modSp mod modClrScheme addAnim delAnim chgLayout modNotes">
        <pc:chgData name="Justin Evans" userId="S::j.d.evans@uwtsd.ac.uk::2ee3c1af-825e-450d-8b1e-d59252291e99" providerId="AD" clId="Web-{64032FA5-4A5B-7200-D056-FA8BD9EBE718}" dt="2026-05-26T09:07:16.945" v="39"/>
        <pc:sldMkLst>
          <pc:docMk/>
          <pc:sldMk cId="590179230" sldId="2566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590179230" sldId="2566"/>
            <ac:spMk id="2" creationId="{A03A6F63-159B-3A22-4998-A62226C654A0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590179230" sldId="2566"/>
            <ac:spMk id="4" creationId="{570C3007-A451-AF95-3CF5-AD8DDCC4834C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590179230" sldId="2566"/>
            <ac:picMk id="5" creationId="{173E51E2-4BB7-46D9-829B-D0434E099838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590179230" sldId="2566"/>
            <ac:picMk id="6" creationId="{A3018B56-B766-C1B8-0E4C-899A48253D77}"/>
          </ac:picMkLst>
        </pc:picChg>
      </pc:sldChg>
      <pc:sldChg chg="modSp mod modClrScheme addAnim delAnim modShow chgLayout">
        <pc:chgData name="Justin Evans" userId="S::j.d.evans@uwtsd.ac.uk::2ee3c1af-825e-450d-8b1e-d59252291e99" providerId="AD" clId="Web-{64032FA5-4A5B-7200-D056-FA8BD9EBE718}" dt="2026-05-26T09:07:31.773" v="40"/>
        <pc:sldMkLst>
          <pc:docMk/>
          <pc:sldMk cId="2198743149" sldId="2567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2198743149" sldId="2567"/>
            <ac:spMk id="2" creationId="{1F769BB5-B0C9-BABD-A5AC-F7AE69B0D93F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2198743149" sldId="2567"/>
            <ac:spMk id="4" creationId="{480E07E1-CDFB-BD59-06B9-0C95D1B665DF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2198743149" sldId="2567"/>
            <ac:picMk id="5" creationId="{2F5B7743-7A9D-4920-86E7-46211338ED38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2198743149" sldId="2567"/>
            <ac:picMk id="6" creationId="{0AB3165B-1AC9-E2BA-8B2F-6AEF1C13C1C7}"/>
          </ac:picMkLst>
        </pc:picChg>
      </pc:sldChg>
      <pc:sldChg chg="modSp mod modClrScheme addAnim delAnim chgLayout modNotes">
        <pc:chgData name="Justin Evans" userId="S::j.d.evans@uwtsd.ac.uk::2ee3c1af-825e-450d-8b1e-d59252291e99" providerId="AD" clId="Web-{64032FA5-4A5B-7200-D056-FA8BD9EBE718}" dt="2026-05-26T09:09:06.761" v="47"/>
        <pc:sldMkLst>
          <pc:docMk/>
          <pc:sldMk cId="1134600684" sldId="2569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1134600684" sldId="2569"/>
            <ac:spMk id="2" creationId="{5346E429-0044-21B4-05A0-BF211DD52F8C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1134600684" sldId="2569"/>
            <ac:spMk id="4" creationId="{65A9D811-3DE6-D43B-4433-8F4FD50888D7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1134600684" sldId="2569"/>
            <ac:picMk id="5" creationId="{3CAB761A-1472-4921-BD66-B969DE730A84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1134600684" sldId="2569"/>
            <ac:picMk id="6" creationId="{337B4741-C726-34BC-3C55-DA416D159194}"/>
          </ac:picMkLst>
        </pc:picChg>
      </pc:sldChg>
      <pc:sldChg chg="modSp mod modClrScheme addAnim delAnim chgLayout modNotes">
        <pc:chgData name="Justin Evans" userId="S::j.d.evans@uwtsd.ac.uk::2ee3c1af-825e-450d-8b1e-d59252291e99" providerId="AD" clId="Web-{64032FA5-4A5B-7200-D056-FA8BD9EBE718}" dt="2026-05-26T09:10:16.639" v="54"/>
        <pc:sldMkLst>
          <pc:docMk/>
          <pc:sldMk cId="1867118133" sldId="2570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1867118133" sldId="2570"/>
            <ac:spMk id="2" creationId="{BC6A2298-B808-651F-A8AC-05D8E7379383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1867118133" sldId="2570"/>
            <ac:spMk id="4" creationId="{7BE54BF1-AC64-3C97-D99B-209C09F097B3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1867118133" sldId="2570"/>
            <ac:picMk id="5" creationId="{0B4768CE-836B-4118-B8AE-EBF59166F6EC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1867118133" sldId="2570"/>
            <ac:picMk id="6" creationId="{76A50061-2792-4A88-3CB5-BA6E9B9CCE1D}"/>
          </ac:picMkLst>
        </pc:picChg>
      </pc:sldChg>
      <pc:sldChg chg="modSp mod modClrScheme addAnim delAnim chgLayout modNotes">
        <pc:chgData name="Justin Evans" userId="S::j.d.evans@uwtsd.ac.uk::2ee3c1af-825e-450d-8b1e-d59252291e99" providerId="AD" clId="Web-{64032FA5-4A5B-7200-D056-FA8BD9EBE718}" dt="2026-05-26T09:12:08.455" v="60"/>
        <pc:sldMkLst>
          <pc:docMk/>
          <pc:sldMk cId="28608539" sldId="2572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28608539" sldId="2572"/>
            <ac:spMk id="2" creationId="{4138A503-7927-2522-529E-1D06DEEAD6CA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28608539" sldId="2572"/>
            <ac:spMk id="4" creationId="{BFC5828C-6A9F-8B4A-9723-B13115A521F4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28608539" sldId="2572"/>
            <ac:picMk id="5" creationId="{AD55B8D3-8772-4D2B-BC58-9AB3A911A863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28608539" sldId="2572"/>
            <ac:picMk id="6" creationId="{8B9C8CD1-BBE4-1854-E3E9-92487966BD80}"/>
          </ac:picMkLst>
        </pc:picChg>
      </pc:sldChg>
      <pc:sldChg chg="modSp mod modClrScheme addAnim delAnim chgLayout modNotes">
        <pc:chgData name="Justin Evans" userId="S::j.d.evans@uwtsd.ac.uk::2ee3c1af-825e-450d-8b1e-d59252291e99" providerId="AD" clId="Web-{64032FA5-4A5B-7200-D056-FA8BD9EBE718}" dt="2026-05-26T09:13:11.707" v="67"/>
        <pc:sldMkLst>
          <pc:docMk/>
          <pc:sldMk cId="3677571442" sldId="2573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677571442" sldId="2573"/>
            <ac:spMk id="2" creationId="{F244C3AD-E4EA-7429-A6F5-5EE96442472C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677571442" sldId="2573"/>
            <ac:spMk id="4" creationId="{BD22A1D1-F861-3B09-A079-A9145D7A0DB8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3677571442" sldId="2573"/>
            <ac:picMk id="5" creationId="{91772DB4-E6C8-4436-A922-FBB7EDBE6F3F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3677571442" sldId="2573"/>
            <ac:picMk id="6" creationId="{CB7406D7-BB68-4A0B-FC87-A3022C2B14DD}"/>
          </ac:picMkLst>
        </pc:picChg>
      </pc:sldChg>
      <pc:sldChg chg="addSp delSp modSp mod modClrScheme chgLayout">
        <pc:chgData name="Justin Evans" userId="S::j.d.evans@uwtsd.ac.uk::2ee3c1af-825e-450d-8b1e-d59252291e99" providerId="AD" clId="Web-{64032FA5-4A5B-7200-D056-FA8BD9EBE718}" dt="2026-05-26T09:15:37.478" v="89" actId="1076"/>
        <pc:sldMkLst>
          <pc:docMk/>
          <pc:sldMk cId="4268754746" sldId="2574"/>
        </pc:sldMkLst>
        <pc:spChg chg="mod ord">
          <ac:chgData name="Justin Evans" userId="S::j.d.evans@uwtsd.ac.uk::2ee3c1af-825e-450d-8b1e-d59252291e99" providerId="AD" clId="Web-{64032FA5-4A5B-7200-D056-FA8BD9EBE718}" dt="2026-05-26T09:14:25.866" v="79" actId="1076"/>
          <ac:spMkLst>
            <pc:docMk/>
            <pc:sldMk cId="4268754746" sldId="2574"/>
            <ac:spMk id="2" creationId="{2F917C93-10B1-9DFD-A349-635DDF78F3D0}"/>
          </ac:spMkLst>
        </pc:spChg>
        <pc:spChg chg="mod ord">
          <ac:chgData name="Justin Evans" userId="S::j.d.evans@uwtsd.ac.uk::2ee3c1af-825e-450d-8b1e-d59252291e99" providerId="AD" clId="Web-{64032FA5-4A5B-7200-D056-FA8BD9EBE718}" dt="2026-05-26T09:15:37.478" v="89" actId="1076"/>
          <ac:spMkLst>
            <pc:docMk/>
            <pc:sldMk cId="4268754746" sldId="2574"/>
            <ac:spMk id="4" creationId="{A9D2B25D-5525-4757-4A33-7F09D9F0B734}"/>
          </ac:spMkLst>
        </pc:spChg>
        <pc:spChg chg="add del mod">
          <ac:chgData name="Justin Evans" userId="S::j.d.evans@uwtsd.ac.uk::2ee3c1af-825e-450d-8b1e-d59252291e99" providerId="AD" clId="Web-{64032FA5-4A5B-7200-D056-FA8BD9EBE718}" dt="2026-05-26T09:13:33.177" v="69"/>
          <ac:spMkLst>
            <pc:docMk/>
            <pc:sldMk cId="4268754746" sldId="2574"/>
            <ac:spMk id="6" creationId="{D4F768B6-021C-84F1-59B1-E9B444A6726D}"/>
          </ac:spMkLst>
        </pc:spChg>
        <pc:spChg chg="add mod">
          <ac:chgData name="Justin Evans" userId="S::j.d.evans@uwtsd.ac.uk::2ee3c1af-825e-450d-8b1e-d59252291e99" providerId="AD" clId="Web-{64032FA5-4A5B-7200-D056-FA8BD9EBE718}" dt="2026-05-26T09:15:32.431" v="88" actId="1076"/>
          <ac:spMkLst>
            <pc:docMk/>
            <pc:sldMk cId="4268754746" sldId="2574"/>
            <ac:spMk id="8" creationId="{20B3F6E9-7E66-5875-AA00-0279039DAE24}"/>
          </ac:spMkLst>
        </pc:spChg>
        <pc:picChg chg="del mod ord">
          <ac:chgData name="Justin Evans" userId="S::j.d.evans@uwtsd.ac.uk::2ee3c1af-825e-450d-8b1e-d59252291e99" providerId="AD" clId="Web-{64032FA5-4A5B-7200-D056-FA8BD9EBE718}" dt="2026-05-26T09:13:27.333" v="68"/>
          <ac:picMkLst>
            <pc:docMk/>
            <pc:sldMk cId="4268754746" sldId="2574"/>
            <ac:picMk id="5" creationId="{934830AE-EFEF-12BE-7586-3761523AFF81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4268754746" sldId="2574"/>
            <ac:picMk id="7" creationId="{61177170-80F7-E5FC-B4D2-11008FE2A974}"/>
          </ac:picMkLst>
        </pc:picChg>
      </pc:sldChg>
      <pc:sldChg chg="modSp mod modClrScheme chgLayout">
        <pc:chgData name="Justin Evans" userId="S::j.d.evans@uwtsd.ac.uk::2ee3c1af-825e-450d-8b1e-d59252291e99" providerId="AD" clId="Web-{64032FA5-4A5B-7200-D056-FA8BD9EBE718}" dt="2026-05-26T08:56:08.170" v="19"/>
        <pc:sldMkLst>
          <pc:docMk/>
          <pc:sldMk cId="3215324965" sldId="2580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215324965" sldId="2580"/>
            <ac:spMk id="2" creationId="{72F9E695-9C32-FB65-E74D-0DD66B9F4AF7}"/>
          </ac:spMkLst>
        </pc:sp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3215324965" sldId="2580"/>
            <ac:picMk id="5" creationId="{CED15385-1368-0B29-4B4F-95FF16ECF732}"/>
          </ac:picMkLst>
        </pc:picChg>
      </pc:sldChg>
      <pc:sldChg chg="modSp mod modClrScheme chgLayout">
        <pc:chgData name="Justin Evans" userId="S::j.d.evans@uwtsd.ac.uk::2ee3c1af-825e-450d-8b1e-d59252291e99" providerId="AD" clId="Web-{64032FA5-4A5B-7200-D056-FA8BD9EBE718}" dt="2026-05-26T08:56:08.170" v="19"/>
        <pc:sldMkLst>
          <pc:docMk/>
          <pc:sldMk cId="985943553" sldId="2581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985943553" sldId="2581"/>
            <ac:spMk id="2" creationId="{61E0191B-C107-8D2C-5EE0-3EAA6C3A7202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985943553" sldId="2581"/>
            <ac:spMk id="3" creationId="{1ACDEEB1-D8D3-7163-9917-1CC4651971F9}"/>
          </ac:spMkLst>
        </pc:sp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985943553" sldId="2581"/>
            <ac:picMk id="4" creationId="{7C53045C-DC89-4355-9CA9-8B403CF56DD0}"/>
          </ac:picMkLst>
        </pc:pic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985943553" sldId="2581"/>
            <ac:picMk id="6" creationId="{41628532-1167-BB4F-DC11-9A2CF4F20765}"/>
          </ac:picMkLst>
        </pc:picChg>
      </pc:sldChg>
      <pc:sldChg chg="modSp mod modClrScheme addAnim delAnim chgLayout modNotes">
        <pc:chgData name="Justin Evans" userId="S::j.d.evans@uwtsd.ac.uk::2ee3c1af-825e-450d-8b1e-d59252291e99" providerId="AD" clId="Web-{64032FA5-4A5B-7200-D056-FA8BD9EBE718}" dt="2026-05-26T08:56:08.170" v="19"/>
        <pc:sldMkLst>
          <pc:docMk/>
          <pc:sldMk cId="3429434210" sldId="2582"/>
        </pc:sldMkLst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429434210" sldId="2582"/>
            <ac:spMk id="2" creationId="{55EA043D-ED47-C61C-2D05-4CCD8FE1DF65}"/>
          </ac:spMkLst>
        </pc:spChg>
        <pc:spChg chg="mod ord">
          <ac:chgData name="Justin Evans" userId="S::j.d.evans@uwtsd.ac.uk::2ee3c1af-825e-450d-8b1e-d59252291e99" providerId="AD" clId="Web-{64032FA5-4A5B-7200-D056-FA8BD9EBE718}" dt="2026-05-26T08:56:08.170" v="19"/>
          <ac:spMkLst>
            <pc:docMk/>
            <pc:sldMk cId="3429434210" sldId="2582"/>
            <ac:spMk id="4" creationId="{0C0CC93F-4323-E1B3-72A9-C4861E8B5FE3}"/>
          </ac:spMkLst>
        </pc:spChg>
        <pc:picChg chg="mod">
          <ac:chgData name="Justin Evans" userId="S::j.d.evans@uwtsd.ac.uk::2ee3c1af-825e-450d-8b1e-d59252291e99" providerId="AD" clId="Web-{64032FA5-4A5B-7200-D056-FA8BD9EBE718}" dt="2026-05-26T08:55:48.670" v="17"/>
          <ac:picMkLst>
            <pc:docMk/>
            <pc:sldMk cId="3429434210" sldId="2582"/>
            <ac:picMk id="3" creationId="{3D5168EE-29ED-84B6-6402-DFBCAF60D92C}"/>
          </ac:picMkLst>
        </pc:picChg>
        <pc:picChg chg="mod ord">
          <ac:chgData name="Justin Evans" userId="S::j.d.evans@uwtsd.ac.uk::2ee3c1af-825e-450d-8b1e-d59252291e99" providerId="AD" clId="Web-{64032FA5-4A5B-7200-D056-FA8BD9EBE718}" dt="2026-05-26T08:56:08.170" v="19"/>
          <ac:picMkLst>
            <pc:docMk/>
            <pc:sldMk cId="3429434210" sldId="2582"/>
            <ac:picMk id="5" creationId="{59409C25-CC9A-4BAF-922D-9568370610F4}"/>
          </ac:picMkLst>
        </pc:picChg>
      </pc:sldChg>
      <pc:sldMasterChg chg="add del addSldLayout delSldLayout">
        <pc:chgData name="Justin Evans" userId="S::j.d.evans@uwtsd.ac.uk::2ee3c1af-825e-450d-8b1e-d59252291e99" providerId="AD" clId="Web-{64032FA5-4A5B-7200-D056-FA8BD9EBE718}" dt="2026-05-26T08:56:08.170" v="19"/>
        <pc:sldMasterMkLst>
          <pc:docMk/>
          <pc:sldMasterMk cId="2460954070" sldId="2147483660"/>
        </pc:sldMasterMkLst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3479445657" sldId="2147483671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3340323946" sldId="2147483672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2834322832" sldId="2147483673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1749338863" sldId="2147483674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2374389650" sldId="2147483675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4054849680" sldId="2147483676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3309395870" sldId="2147483677"/>
          </pc:sldLayoutMkLst>
        </pc:sldLayoutChg>
        <pc:sldLayoutChg chg="add del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2460954070" sldId="2147483660"/>
            <pc:sldLayoutMk cId="4290148122" sldId="2147483678"/>
          </pc:sldLayoutMkLst>
        </pc:sldLayoutChg>
      </pc:sldMasterChg>
      <pc:sldMasterChg chg="add addSldLayout modSldLayout">
        <pc:chgData name="Justin Evans" userId="S::j.d.evans@uwtsd.ac.uk::2ee3c1af-825e-450d-8b1e-d59252291e99" providerId="AD" clId="Web-{64032FA5-4A5B-7200-D056-FA8BD9EBE718}" dt="2026-05-26T08:56:08.170" v="19"/>
        <pc:sldMasterMkLst>
          <pc:docMk/>
          <pc:sldMasterMk cId="460180053" sldId="2147483679"/>
        </pc:sldMasterMkLst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183923122" sldId="2147483680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690099523" sldId="2147483681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3746094072" sldId="2147483682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1604546293" sldId="2147483683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2063470602" sldId="2147483684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1851917738" sldId="2147483685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3409964868" sldId="2147483686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4199942918" sldId="2147483687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4020255751" sldId="2147483688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1181075050" sldId="2147483689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3020803464" sldId="2147483690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693517896" sldId="2147483691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115872269" sldId="2147483692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2749814779" sldId="2147483693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3458452946" sldId="2147483694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4027894356" sldId="2147483695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1778796452" sldId="2147483696"/>
          </pc:sldLayoutMkLst>
        </pc:sldLayoutChg>
        <pc:sldLayoutChg chg="add mod replId">
          <pc:chgData name="Justin Evans" userId="S::j.d.evans@uwtsd.ac.uk::2ee3c1af-825e-450d-8b1e-d59252291e99" providerId="AD" clId="Web-{64032FA5-4A5B-7200-D056-FA8BD9EBE718}" dt="2026-05-26T08:56:08.170" v="19"/>
          <pc:sldLayoutMkLst>
            <pc:docMk/>
            <pc:sldMasterMk cId="460180053" sldId="2147483679"/>
            <pc:sldLayoutMk cId="3005069099" sldId="2147483697"/>
          </pc:sldLayoutMkLst>
        </pc:sldLayoutChg>
      </pc:sldMasterChg>
      <pc:sldMasterChg chg="modSp add del addSldLayout delSldLayout modSldLayout">
        <pc:chgData name="Justin Evans" userId="S::j.d.evans@uwtsd.ac.uk::2ee3c1af-825e-450d-8b1e-d59252291e99" providerId="AD" clId="Web-{64032FA5-4A5B-7200-D056-FA8BD9EBE718}" dt="2026-05-26T08:55:56.014" v="18"/>
        <pc:sldMasterMkLst>
          <pc:docMk/>
          <pc:sldMasterMk cId="1668288770" sldId="2147483679"/>
        </pc:sldMasterMkLst>
        <pc:spChg chg="mod">
          <ac:chgData name="Justin Evans" userId="S::j.d.evans@uwtsd.ac.uk::2ee3c1af-825e-450d-8b1e-d59252291e99" providerId="AD" clId="Web-{64032FA5-4A5B-7200-D056-FA8BD9EBE718}" dt="2026-05-26T08:55:48.670" v="17"/>
          <ac:spMkLst>
            <pc:docMk/>
            <pc:sldMasterMk cId="1668288770" sldId="2147483679"/>
            <ac:spMk id="2" creationId="{00000000-0000-0000-0000-000000000000}"/>
          </ac:spMkLst>
        </pc:spChg>
        <pc:spChg chg="mod">
          <ac:chgData name="Justin Evans" userId="S::j.d.evans@uwtsd.ac.uk::2ee3c1af-825e-450d-8b1e-d59252291e99" providerId="AD" clId="Web-{64032FA5-4A5B-7200-D056-FA8BD9EBE718}" dt="2026-05-26T08:55:48.670" v="17"/>
          <ac:spMkLst>
            <pc:docMk/>
            <pc:sldMasterMk cId="1668288770" sldId="2147483679"/>
            <ac:spMk id="3" creationId="{00000000-0000-0000-0000-000000000000}"/>
          </ac:spMkLst>
        </pc:spChg>
        <pc:spChg chg="mod">
          <ac:chgData name="Justin Evans" userId="S::j.d.evans@uwtsd.ac.uk::2ee3c1af-825e-450d-8b1e-d59252291e99" providerId="AD" clId="Web-{64032FA5-4A5B-7200-D056-FA8BD9EBE718}" dt="2026-05-26T08:55:48.670" v="17"/>
          <ac:spMkLst>
            <pc:docMk/>
            <pc:sldMasterMk cId="1668288770" sldId="2147483679"/>
            <ac:spMk id="4" creationId="{00000000-0000-0000-0000-000000000000}"/>
          </ac:spMkLst>
        </pc:spChg>
        <pc:spChg chg="mod">
          <ac:chgData name="Justin Evans" userId="S::j.d.evans@uwtsd.ac.uk::2ee3c1af-825e-450d-8b1e-d59252291e99" providerId="AD" clId="Web-{64032FA5-4A5B-7200-D056-FA8BD9EBE718}" dt="2026-05-26T08:55:48.670" v="17"/>
          <ac:spMkLst>
            <pc:docMk/>
            <pc:sldMasterMk cId="1668288770" sldId="2147483679"/>
            <ac:spMk id="5" creationId="{00000000-0000-0000-0000-000000000000}"/>
          </ac:spMkLst>
        </pc:spChg>
        <pc:spChg chg="mod">
          <ac:chgData name="Justin Evans" userId="S::j.d.evans@uwtsd.ac.uk::2ee3c1af-825e-450d-8b1e-d59252291e99" providerId="AD" clId="Web-{64032FA5-4A5B-7200-D056-FA8BD9EBE718}" dt="2026-05-26T08:55:48.670" v="17"/>
          <ac:spMkLst>
            <pc:docMk/>
            <pc:sldMasterMk cId="1668288770" sldId="2147483679"/>
            <ac:spMk id="6" creationId="{00000000-0000-0000-0000-000000000000}"/>
          </ac:spMkLst>
        </pc:sp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369566836" sldId="2147483680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69566836" sldId="2147483680"/>
              <ac:spMk id="2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69566836" sldId="2147483680"/>
              <ac:spMk id="3" creationId="{00000000-0000-0000-0000-000000000000}"/>
            </ac:spMkLst>
          </pc:spChg>
        </pc:sldLayoutChg>
        <pc:sldLayoutChg chg="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3425271020" sldId="2147483681"/>
          </pc:sldLayoutMkLst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090001694" sldId="2147483682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90001694" sldId="2147483682"/>
              <ac:spMk id="2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90001694" sldId="2147483682"/>
              <ac:spMk id="3" creationId="{00000000-0000-0000-0000-000000000000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649940883" sldId="2147483683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649940883" sldId="2147483683"/>
              <ac:spMk id="3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649940883" sldId="2147483683"/>
              <ac:spMk id="4" creationId="{00000000-0000-0000-0000-000000000000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204279595" sldId="2147483684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204279595" sldId="2147483684"/>
              <ac:spMk id="2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204279595" sldId="2147483684"/>
              <ac:spMk id="3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204279595" sldId="2147483684"/>
              <ac:spMk id="4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204279595" sldId="2147483684"/>
              <ac:spMk id="5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204279595" sldId="2147483684"/>
              <ac:spMk id="6" creationId="{00000000-0000-0000-0000-000000000000}"/>
            </ac:spMkLst>
          </pc:spChg>
        </pc:sldLayoutChg>
        <pc:sldLayoutChg chg="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63560519" sldId="2147483685"/>
          </pc:sldLayoutMkLst>
        </pc:sldLayoutChg>
        <pc:sldLayoutChg chg="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839129880" sldId="2147483686"/>
          </pc:sldLayoutMkLst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1413284481" sldId="2147483687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413284481" sldId="2147483687"/>
              <ac:spMk id="2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413284481" sldId="2147483687"/>
              <ac:spMk id="3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413284481" sldId="2147483687"/>
              <ac:spMk id="4" creationId="{00000000-0000-0000-0000-000000000000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3942559383" sldId="2147483688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942559383" sldId="2147483688"/>
              <ac:spMk id="2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942559383" sldId="2147483688"/>
              <ac:spMk id="3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942559383" sldId="2147483688"/>
              <ac:spMk id="4" creationId="{00000000-0000-0000-0000-000000000000}"/>
            </ac:spMkLst>
          </pc:spChg>
        </pc:sldLayoutChg>
        <pc:sldLayoutChg chg="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592883551" sldId="2147483689"/>
          </pc:sldLayoutMkLst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157107154" sldId="2147483690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57107154" sldId="2147483690"/>
              <ac:spMk id="2" creationId="{00000000-0000-0000-0000-00000000000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57107154" sldId="2147483690"/>
              <ac:spMk id="3" creationId="{00000000-0000-0000-0000-000000000000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132813898" sldId="2147483691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132813898" sldId="2147483691"/>
              <ac:spMk id="2" creationId="{E4336E9A-8E96-CD8C-7598-F87632CD81CF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132813898" sldId="2147483691"/>
              <ac:spMk id="3" creationId="{2BDC76B8-60F6-62D3-9F73-E81662203017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132813898" sldId="2147483691"/>
              <ac:spMk id="4" creationId="{EAE2DAFA-435E-AAF9-8B67-495E5AFDCD91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132813898" sldId="2147483691"/>
              <ac:spMk id="5" creationId="{5B407A58-3351-E479-1A0C-2FF49FA42707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132813898" sldId="2147483691"/>
              <ac:spMk id="6" creationId="{81789E10-2433-2ECB-9C92-571B583A4CF1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132813898" sldId="2147483691"/>
              <ac:spMk id="9" creationId="{F879DE85-4541-95AA-B871-7CBAD2BA155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132813898" sldId="2147483691"/>
              <ac:spMk id="10" creationId="{77BE7EAD-CCCA-EA7C-0263-265AA3E43C5E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972657520" sldId="2147483692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2" creationId="{FAF3BB49-A328-F121-7F27-DEB7C3CC2B0F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5" creationId="{897D0B7E-1A60-DA52-6965-92412B1C2F9F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6" creationId="{C2BDD5A2-CE3E-3215-6DAA-F75C0D1229DA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7" creationId="{B1B822F1-284A-1786-FAF2-72129E2FE64D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8" creationId="{B0DF6D21-8591-4FB9-5FF0-44B10800DC79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9" creationId="{7A7345B5-8AF1-C46D-5FB8-FF298EC5943D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37" creationId="{2D30AC1E-99F3-1176-72D1-F6FF258E3075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972657520" sldId="2147483692"/>
              <ac:spMk id="38" creationId="{54CE6F64-34A4-5E4B-21B9-E65B60D60DF7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1850991605" sldId="2147483693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850991605" sldId="2147483693"/>
              <ac:spMk id="4" creationId="{61F99F6D-CADB-BBC8-7D07-BCD00C6A443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850991605" sldId="2147483693"/>
              <ac:spMk id="6" creationId="{62F61323-F3FD-2D38-2EE1-E8D34BE047B6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850991605" sldId="2147483693"/>
              <ac:spMk id="7" creationId="{7364D48C-0D99-48D7-6338-D4405B718550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1624531751" sldId="2147483694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624531751" sldId="2147483694"/>
              <ac:spMk id="2" creationId="{FAF3BB49-A328-F121-7F27-DEB7C3CC2B0F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624531751" sldId="2147483694"/>
              <ac:spMk id="3" creationId="{7E518005-64E1-A662-B000-E349FE112C92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1624531751" sldId="2147483694"/>
              <ac:spMk id="8" creationId="{8BAC3300-BF12-B200-9F06-8D5AC45CB7EF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2061033721" sldId="2147483695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61033721" sldId="2147483695"/>
              <ac:spMk id="2" creationId="{DD5214F5-0A60-B561-42D4-649DF9BFB3DC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61033721" sldId="2147483695"/>
              <ac:spMk id="3" creationId="{61CD26D4-290A-F0ED-7D62-41EDA6FEC2B9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61033721" sldId="2147483695"/>
              <ac:spMk id="4" creationId="{E3F804AB-1061-6825-474D-F37AA33EF61F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61033721" sldId="2147483695"/>
              <ac:spMk id="5" creationId="{06536620-C4F3-EEC3-DBF1-05196B1CBB55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61033721" sldId="2147483695"/>
              <ac:spMk id="6" creationId="{675932CE-6641-E5B1-49C8-F904B6ED9620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2061033721" sldId="2147483695"/>
              <ac:spMk id="7" creationId="{44CA4CE0-77BD-5C0C-DDCF-B29A88AAAC51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3416764985" sldId="2147483696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416764985" sldId="2147483696"/>
              <ac:spMk id="2" creationId="{FAF3BB49-A328-F121-7F27-DEB7C3CC2B0F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416764985" sldId="2147483696"/>
              <ac:spMk id="3" creationId="{5F723F91-B041-68FB-6E1B-E7EC9BB3246D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416764985" sldId="2147483696"/>
              <ac:spMk id="8" creationId="{818B74D6-CD72-B859-C229-60DB988B25E3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416764985" sldId="2147483696"/>
              <ac:spMk id="12" creationId="{F710A775-ED92-C678-97A0-F3FCC622EDE3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416764985" sldId="2147483696"/>
              <ac:spMk id="16" creationId="{BC5BF2DA-4E73-341E-37A7-D54807CC9CCA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416764985" sldId="2147483696"/>
              <ac:spMk id="17" creationId="{183A8769-5634-96A8-77E4-5BE545AB0A8B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3416764985" sldId="2147483696"/>
              <ac:spMk id="18" creationId="{F9989710-1CCC-F40C-0DD8-276F96D961A7}"/>
            </ac:spMkLst>
          </pc:spChg>
        </pc:sldLayoutChg>
        <pc:sldLayoutChg chg="modSp add del mod replId">
          <pc:chgData name="Justin Evans" userId="S::j.d.evans@uwtsd.ac.uk::2ee3c1af-825e-450d-8b1e-d59252291e99" providerId="AD" clId="Web-{64032FA5-4A5B-7200-D056-FA8BD9EBE718}" dt="2026-05-26T08:55:56.014" v="18"/>
          <pc:sldLayoutMkLst>
            <pc:docMk/>
            <pc:sldMasterMk cId="1668288770" sldId="2147483679"/>
            <pc:sldLayoutMk cId="588532074" sldId="2147483697"/>
          </pc:sldLayoutMkLst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588532074" sldId="2147483697"/>
              <ac:spMk id="3" creationId="{CBBDAADE-3E44-89F0-8855-16B2E6053845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588532074" sldId="2147483697"/>
              <ac:spMk id="8" creationId="{747AED59-1A26-9C13-8482-7857E7DEFE52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588532074" sldId="2147483697"/>
              <ac:spMk id="17" creationId="{C921D048-953A-179D-CA98-EB69BB2A2643}"/>
            </ac:spMkLst>
          </pc:spChg>
          <pc:spChg chg="mod">
            <ac:chgData name="Justin Evans" userId="S::j.d.evans@uwtsd.ac.uk::2ee3c1af-825e-450d-8b1e-d59252291e99" providerId="AD" clId="Web-{64032FA5-4A5B-7200-D056-FA8BD9EBE718}" dt="2026-05-26T08:55:48.670" v="17"/>
            <ac:spMkLst>
              <pc:docMk/>
              <pc:sldMasterMk cId="1668288770" sldId="2147483679"/>
              <pc:sldLayoutMk cId="588532074" sldId="2147483697"/>
              <ac:spMk id="18" creationId="{A9D21ECF-717F-9081-40B2-CE1B742464E9}"/>
            </ac:spMkLst>
          </pc:spChg>
        </pc:sldLayoutChg>
      </pc:sldMasterChg>
    </pc:docChg>
  </pc:docChgLst>
  <pc:docChgLst>
    <pc:chgData name="Justin Evans" userId="S::j.d.evans@uwtsd.ac.uk::2ee3c1af-825e-450d-8b1e-d59252291e99" providerId="AD" clId="Web-{70970D3C-2D27-AD1F-DF5B-41F76CC69B5C}"/>
    <pc:docChg chg="modSld">
      <pc:chgData name="Justin Evans" userId="S::j.d.evans@uwtsd.ac.uk::2ee3c1af-825e-450d-8b1e-d59252291e99" providerId="AD" clId="Web-{70970D3C-2D27-AD1F-DF5B-41F76CC69B5C}" dt="2026-05-26T09:17:51.832" v="8"/>
      <pc:docMkLst>
        <pc:docMk/>
      </pc:docMkLst>
      <pc:sldChg chg="modNotes">
        <pc:chgData name="Justin Evans" userId="S::j.d.evans@uwtsd.ac.uk::2ee3c1af-825e-450d-8b1e-d59252291e99" providerId="AD" clId="Web-{70970D3C-2D27-AD1F-DF5B-41F76CC69B5C}" dt="2026-05-26T09:17:21.173" v="0"/>
        <pc:sldMkLst>
          <pc:docMk/>
          <pc:sldMk cId="3667371530" sldId="2563"/>
        </pc:sldMkLst>
      </pc:sldChg>
      <pc:sldChg chg="modNotes">
        <pc:chgData name="Justin Evans" userId="S::j.d.evans@uwtsd.ac.uk::2ee3c1af-825e-450d-8b1e-d59252291e99" providerId="AD" clId="Web-{70970D3C-2D27-AD1F-DF5B-41F76CC69B5C}" dt="2026-05-26T09:17:31.674" v="2"/>
        <pc:sldMkLst>
          <pc:docMk/>
          <pc:sldMk cId="2075237857" sldId="2564"/>
        </pc:sldMkLst>
      </pc:sldChg>
      <pc:sldChg chg="modNotes">
        <pc:chgData name="Justin Evans" userId="S::j.d.evans@uwtsd.ac.uk::2ee3c1af-825e-450d-8b1e-d59252291e99" providerId="AD" clId="Web-{70970D3C-2D27-AD1F-DF5B-41F76CC69B5C}" dt="2026-05-26T09:17:35.221" v="3"/>
        <pc:sldMkLst>
          <pc:docMk/>
          <pc:sldMk cId="590179230" sldId="2566"/>
        </pc:sldMkLst>
      </pc:sldChg>
      <pc:sldChg chg="modNotes">
        <pc:chgData name="Justin Evans" userId="S::j.d.evans@uwtsd.ac.uk::2ee3c1af-825e-450d-8b1e-d59252291e99" providerId="AD" clId="Web-{70970D3C-2D27-AD1F-DF5B-41F76CC69B5C}" dt="2026-05-26T09:17:38.753" v="4"/>
        <pc:sldMkLst>
          <pc:docMk/>
          <pc:sldMk cId="2198743149" sldId="2567"/>
        </pc:sldMkLst>
      </pc:sldChg>
      <pc:sldChg chg="modNotes">
        <pc:chgData name="Justin Evans" userId="S::j.d.evans@uwtsd.ac.uk::2ee3c1af-825e-450d-8b1e-d59252291e99" providerId="AD" clId="Web-{70970D3C-2D27-AD1F-DF5B-41F76CC69B5C}" dt="2026-05-26T09:17:41.222" v="5"/>
        <pc:sldMkLst>
          <pc:docMk/>
          <pc:sldMk cId="1134600684" sldId="2569"/>
        </pc:sldMkLst>
      </pc:sldChg>
      <pc:sldChg chg="modNotes">
        <pc:chgData name="Justin Evans" userId="S::j.d.evans@uwtsd.ac.uk::2ee3c1af-825e-450d-8b1e-d59252291e99" providerId="AD" clId="Web-{70970D3C-2D27-AD1F-DF5B-41F76CC69B5C}" dt="2026-05-26T09:17:46.222" v="6"/>
        <pc:sldMkLst>
          <pc:docMk/>
          <pc:sldMk cId="1867118133" sldId="2570"/>
        </pc:sldMkLst>
      </pc:sldChg>
      <pc:sldChg chg="modNotes">
        <pc:chgData name="Justin Evans" userId="S::j.d.evans@uwtsd.ac.uk::2ee3c1af-825e-450d-8b1e-d59252291e99" providerId="AD" clId="Web-{70970D3C-2D27-AD1F-DF5B-41F76CC69B5C}" dt="2026-05-26T09:17:49.551" v="7"/>
        <pc:sldMkLst>
          <pc:docMk/>
          <pc:sldMk cId="28608539" sldId="2572"/>
        </pc:sldMkLst>
      </pc:sldChg>
      <pc:sldChg chg="modNotes">
        <pc:chgData name="Justin Evans" userId="S::j.d.evans@uwtsd.ac.uk::2ee3c1af-825e-450d-8b1e-d59252291e99" providerId="AD" clId="Web-{70970D3C-2D27-AD1F-DF5B-41F76CC69B5C}" dt="2026-05-26T09:17:51.832" v="8"/>
        <pc:sldMkLst>
          <pc:docMk/>
          <pc:sldMk cId="3677571442" sldId="2573"/>
        </pc:sldMkLst>
      </pc:sldChg>
      <pc:sldChg chg="modNotes">
        <pc:chgData name="Justin Evans" userId="S::j.d.evans@uwtsd.ac.uk::2ee3c1af-825e-450d-8b1e-d59252291e99" providerId="AD" clId="Web-{70970D3C-2D27-AD1F-DF5B-41F76CC69B5C}" dt="2026-05-26T09:17:27.752" v="1"/>
        <pc:sldMkLst>
          <pc:docMk/>
          <pc:sldMk cId="3429434210" sldId="25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B76783-17E0-4A98-97FE-74FAD0E460B7}" type="datetimeFigureOut">
              <a:t>5/26/2026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05C512-4EED-49E4-9D57-81BA52ED59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133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C1CC8F-4BF2-4ED3-8633-5B70D2473913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607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C1CC8F-4BF2-4ED3-8633-5B70D2473913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230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833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7852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493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607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6503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5151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2384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938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7B99C0-9864-45F9-9B73-DFAF23365AFC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642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23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099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609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5462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470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917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96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942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255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075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8034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86071" y="1016955"/>
            <a:ext cx="3872530" cy="372681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000" cap="all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6071" y="5134926"/>
            <a:ext cx="3868420" cy="11134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000" b="1" i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7BE7EAD-CCCA-EA7C-0263-265AA3E43C5E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7224095" cy="6858000"/>
          </a:xfrm>
          <a:custGeom>
            <a:avLst/>
            <a:gdLst>
              <a:gd name="connsiteX0" fmla="*/ 0 w 7224095"/>
              <a:gd name="connsiteY0" fmla="*/ 629614 h 6858000"/>
              <a:gd name="connsiteX1" fmla="*/ 7224095 w 7224095"/>
              <a:gd name="connsiteY1" fmla="*/ 629614 h 6858000"/>
              <a:gd name="connsiteX2" fmla="*/ 7224095 w 7224095"/>
              <a:gd name="connsiteY2" fmla="*/ 6858000 h 6858000"/>
              <a:gd name="connsiteX3" fmla="*/ 0 w 7224095"/>
              <a:gd name="connsiteY3" fmla="*/ 6858000 h 6858000"/>
              <a:gd name="connsiteX4" fmla="*/ 0 w 7224095"/>
              <a:gd name="connsiteY4" fmla="*/ 0 h 6858000"/>
              <a:gd name="connsiteX5" fmla="*/ 7224095 w 7224095"/>
              <a:gd name="connsiteY5" fmla="*/ 0 h 6858000"/>
              <a:gd name="connsiteX6" fmla="*/ 7224095 w 7224095"/>
              <a:gd name="connsiteY6" fmla="*/ 565606 h 6858000"/>
              <a:gd name="connsiteX7" fmla="*/ 0 w 7224095"/>
              <a:gd name="connsiteY7" fmla="*/ 56560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24095" h="6858000">
                <a:moveTo>
                  <a:pt x="0" y="629614"/>
                </a:moveTo>
                <a:lnTo>
                  <a:pt x="7224095" y="629614"/>
                </a:lnTo>
                <a:lnTo>
                  <a:pt x="7224095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7224095" y="0"/>
                </a:lnTo>
                <a:lnTo>
                  <a:pt x="7224095" y="565606"/>
                </a:lnTo>
                <a:lnTo>
                  <a:pt x="0" y="565606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67937" y="6476999"/>
            <a:ext cx="1895847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58402" y="6476999"/>
            <a:ext cx="937594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99C7A302-1799-4123-960A-AC3BB0278DAE}" type="datetime1">
              <a:rPr lang="en-US" smtClean="0"/>
              <a:t>5/26/2026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8" y="6477000"/>
            <a:ext cx="657221" cy="381001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79DE85-4541-95AA-B871-7CBAD2BA1550}"/>
              </a:ext>
            </a:extLst>
          </p:cNvPr>
          <p:cNvSpPr/>
          <p:nvPr userDrawn="1"/>
        </p:nvSpPr>
        <p:spPr>
          <a:xfrm>
            <a:off x="0" y="565606"/>
            <a:ext cx="1155797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5178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1016956"/>
            <a:ext cx="11125201" cy="731520"/>
          </a:xfrm>
          <a:prstGeom prst="rect">
            <a:avLst/>
          </a:prstGeom>
        </p:spPr>
        <p:txBody>
          <a:bodyPr anchor="t"/>
          <a:lstStyle>
            <a:lvl1pPr>
              <a:defRPr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7" name="Content Placeholder 5">
            <a:extLst>
              <a:ext uri="{FF2B5EF4-FFF2-40B4-BE49-F238E27FC236}">
                <a16:creationId xmlns:a16="http://schemas.microsoft.com/office/drawing/2014/main" id="{2D30AC1E-99F3-1176-72D1-F6FF258E3075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33399" y="1883248"/>
            <a:ext cx="5075238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8" name="Content Placeholder 11">
            <a:extLst>
              <a:ext uri="{FF2B5EF4-FFF2-40B4-BE49-F238E27FC236}">
                <a16:creationId xmlns:a16="http://schemas.microsoft.com/office/drawing/2014/main" id="{54CE6F64-34A4-5E4B-21B9-E65B60D60DF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83043" y="1883248"/>
            <a:ext cx="5075556" cy="433975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3399" y="6492241"/>
            <a:ext cx="8576637" cy="36576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10036" y="6492240"/>
            <a:ext cx="1891338" cy="365760"/>
          </a:xfrm>
          <a:prstGeom prst="rect">
            <a:avLst/>
          </a:prstGeom>
        </p:spPr>
        <p:txBody>
          <a:bodyPr/>
          <a:lstStyle/>
          <a:p>
            <a:fld id="{D0114CA0-7CEA-48F6-8B27-4A03BEF1B362}" type="datetime1">
              <a:rPr lang="en-US" smtClean="0"/>
              <a:t>5/26/2026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95976" y="6492239"/>
            <a:ext cx="662624" cy="365761"/>
          </a:xfrm>
          <a:prstGeom prst="rect">
            <a:avLst/>
          </a:prstGeom>
        </p:spPr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DF6D21-8591-4FB9-5FF0-44B10800DC79}"/>
              </a:ext>
            </a:extLst>
          </p:cNvPr>
          <p:cNvSpPr/>
          <p:nvPr/>
        </p:nvSpPr>
        <p:spPr>
          <a:xfrm>
            <a:off x="634029" y="570037"/>
            <a:ext cx="8476007" cy="6154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A7345B5-8AF1-C46D-5FB8-FF298EC5943D}"/>
              </a:ext>
            </a:extLst>
          </p:cNvPr>
          <p:cNvSpPr/>
          <p:nvPr/>
        </p:nvSpPr>
        <p:spPr>
          <a:xfrm>
            <a:off x="9110036" y="570037"/>
            <a:ext cx="3081964" cy="6154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722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364D48C-0D99-48D7-6338-D4405B718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908" y="1413141"/>
            <a:ext cx="3730752" cy="2843784"/>
          </a:xfrm>
        </p:spPr>
        <p:txBody>
          <a:bodyPr anchor="b">
            <a:normAutofit/>
          </a:bodyPr>
          <a:lstStyle>
            <a:lvl1pPr>
              <a:defRPr sz="36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2F61323-F3FD-2D38-2EE1-E8D34BE047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908" y="4403040"/>
            <a:ext cx="370332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marL="228600" lvl="0" indent="-228600"/>
            <a:r>
              <a:rPr lang="en-US"/>
              <a:t>Click to edit Master subtitle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1F99F6D-CADB-BBC8-7D07-BCD00C6A44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46735" y="635364"/>
            <a:ext cx="6210268" cy="5587272"/>
          </a:xfrm>
          <a:custGeom>
            <a:avLst/>
            <a:gdLst>
              <a:gd name="connsiteX0" fmla="*/ 1035045 w 6210268"/>
              <a:gd name="connsiteY0" fmla="*/ 0 h 5587272"/>
              <a:gd name="connsiteX1" fmla="*/ 2070089 w 6210268"/>
              <a:gd name="connsiteY1" fmla="*/ 1034915 h 5587272"/>
              <a:gd name="connsiteX2" fmla="*/ 3105134 w 6210268"/>
              <a:gd name="connsiteY2" fmla="*/ 0 h 5587272"/>
              <a:gd name="connsiteX3" fmla="*/ 4140179 w 6210268"/>
              <a:gd name="connsiteY3" fmla="*/ 1034915 h 5587272"/>
              <a:gd name="connsiteX4" fmla="*/ 5175224 w 6210268"/>
              <a:gd name="connsiteY4" fmla="*/ 0 h 5587272"/>
              <a:gd name="connsiteX5" fmla="*/ 6210268 w 6210268"/>
              <a:gd name="connsiteY5" fmla="*/ 1034915 h 5587272"/>
              <a:gd name="connsiteX6" fmla="*/ 6210268 w 6210268"/>
              <a:gd name="connsiteY6" fmla="*/ 4552357 h 5587272"/>
              <a:gd name="connsiteX7" fmla="*/ 5175224 w 6210268"/>
              <a:gd name="connsiteY7" fmla="*/ 5587272 h 5587272"/>
              <a:gd name="connsiteX8" fmla="*/ 4140179 w 6210268"/>
              <a:gd name="connsiteY8" fmla="*/ 4552357 h 5587272"/>
              <a:gd name="connsiteX9" fmla="*/ 3105134 w 6210268"/>
              <a:gd name="connsiteY9" fmla="*/ 5587272 h 5587272"/>
              <a:gd name="connsiteX10" fmla="*/ 2070089 w 6210268"/>
              <a:gd name="connsiteY10" fmla="*/ 4552357 h 5587272"/>
              <a:gd name="connsiteX11" fmla="*/ 1035045 w 6210268"/>
              <a:gd name="connsiteY11" fmla="*/ 5587272 h 5587272"/>
              <a:gd name="connsiteX12" fmla="*/ 0 w 6210268"/>
              <a:gd name="connsiteY12" fmla="*/ 4552357 h 5587272"/>
              <a:gd name="connsiteX13" fmla="*/ 0 w 6210268"/>
              <a:gd name="connsiteY13" fmla="*/ 1034915 h 5587272"/>
              <a:gd name="connsiteX14" fmla="*/ 1035045 w 6210268"/>
              <a:gd name="connsiteY14" fmla="*/ 0 h 5587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210268" h="5587272">
                <a:moveTo>
                  <a:pt x="1035045" y="0"/>
                </a:moveTo>
                <a:cubicBezTo>
                  <a:pt x="1606682" y="0"/>
                  <a:pt x="2070089" y="463347"/>
                  <a:pt x="2070089" y="1034915"/>
                </a:cubicBezTo>
                <a:cubicBezTo>
                  <a:pt x="2070089" y="463347"/>
                  <a:pt x="2533497" y="0"/>
                  <a:pt x="3105134" y="0"/>
                </a:cubicBezTo>
                <a:cubicBezTo>
                  <a:pt x="3676771" y="0"/>
                  <a:pt x="4140179" y="463347"/>
                  <a:pt x="4140179" y="1034915"/>
                </a:cubicBezTo>
                <a:cubicBezTo>
                  <a:pt x="4140179" y="463347"/>
                  <a:pt x="4603587" y="0"/>
                  <a:pt x="5175224" y="0"/>
                </a:cubicBezTo>
                <a:cubicBezTo>
                  <a:pt x="5746860" y="0"/>
                  <a:pt x="6210268" y="463347"/>
                  <a:pt x="6210268" y="1034915"/>
                </a:cubicBezTo>
                <a:lnTo>
                  <a:pt x="6210268" y="4552357"/>
                </a:lnTo>
                <a:cubicBezTo>
                  <a:pt x="6210268" y="5123922"/>
                  <a:pt x="5746860" y="5587272"/>
                  <a:pt x="5175224" y="5587272"/>
                </a:cubicBezTo>
                <a:cubicBezTo>
                  <a:pt x="4603587" y="5587272"/>
                  <a:pt x="4140179" y="5123922"/>
                  <a:pt x="4140179" y="4552357"/>
                </a:cubicBezTo>
                <a:cubicBezTo>
                  <a:pt x="4140179" y="5123922"/>
                  <a:pt x="3676771" y="5587272"/>
                  <a:pt x="3105134" y="5587272"/>
                </a:cubicBezTo>
                <a:cubicBezTo>
                  <a:pt x="2533497" y="5587272"/>
                  <a:pt x="2070089" y="5123922"/>
                  <a:pt x="2070089" y="4552357"/>
                </a:cubicBezTo>
                <a:cubicBezTo>
                  <a:pt x="2070089" y="5123922"/>
                  <a:pt x="1606682" y="5587272"/>
                  <a:pt x="1035045" y="5587272"/>
                </a:cubicBezTo>
                <a:cubicBezTo>
                  <a:pt x="463405" y="5587272"/>
                  <a:pt x="0" y="5123922"/>
                  <a:pt x="0" y="4552357"/>
                </a:cubicBezTo>
                <a:lnTo>
                  <a:pt x="0" y="1034915"/>
                </a:lnTo>
                <a:cubicBezTo>
                  <a:pt x="0" y="463347"/>
                  <a:pt x="463405" y="0"/>
                  <a:pt x="103504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76200"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98147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518005-64E1-A662-B000-E349FE112C9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1598" y="2127421"/>
            <a:ext cx="4070915" cy="4080083"/>
          </a:xfrm>
          <a:custGeom>
            <a:avLst/>
            <a:gdLst>
              <a:gd name="connsiteX0" fmla="*/ 1073650 w 4070915"/>
              <a:gd name="connsiteY0" fmla="*/ 0 h 4080083"/>
              <a:gd name="connsiteX1" fmla="*/ 2035461 w 4070915"/>
              <a:gd name="connsiteY1" fmla="*/ 595703 h 4080083"/>
              <a:gd name="connsiteX2" fmla="*/ 2997271 w 4070915"/>
              <a:gd name="connsiteY2" fmla="*/ 0 h 4080083"/>
              <a:gd name="connsiteX3" fmla="*/ 4070915 w 4070915"/>
              <a:gd name="connsiteY3" fmla="*/ 1073119 h 4080083"/>
              <a:gd name="connsiteX4" fmla="*/ 3463512 w 4070915"/>
              <a:gd name="connsiteY4" fmla="*/ 2040042 h 4080083"/>
              <a:gd name="connsiteX5" fmla="*/ 4070915 w 4070915"/>
              <a:gd name="connsiteY5" fmla="*/ 3006964 h 4080083"/>
              <a:gd name="connsiteX6" fmla="*/ 2997271 w 4070915"/>
              <a:gd name="connsiteY6" fmla="*/ 4080083 h 4080083"/>
              <a:gd name="connsiteX7" fmla="*/ 2035461 w 4070915"/>
              <a:gd name="connsiteY7" fmla="*/ 3484378 h 4080083"/>
              <a:gd name="connsiteX8" fmla="*/ 1073650 w 4070915"/>
              <a:gd name="connsiteY8" fmla="*/ 4080083 h 4080083"/>
              <a:gd name="connsiteX9" fmla="*/ 0 w 4070915"/>
              <a:gd name="connsiteY9" fmla="*/ 3006964 h 4080083"/>
              <a:gd name="connsiteX10" fmla="*/ 607404 w 4070915"/>
              <a:gd name="connsiteY10" fmla="*/ 2040042 h 4080083"/>
              <a:gd name="connsiteX11" fmla="*/ 0 w 4070915"/>
              <a:gd name="connsiteY11" fmla="*/ 1073119 h 4080083"/>
              <a:gd name="connsiteX12" fmla="*/ 1073650 w 4070915"/>
              <a:gd name="connsiteY12" fmla="*/ 0 h 40800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070915" h="4080083">
                <a:moveTo>
                  <a:pt x="1073650" y="0"/>
                </a:moveTo>
                <a:cubicBezTo>
                  <a:pt x="1495016" y="0"/>
                  <a:pt x="1859684" y="242613"/>
                  <a:pt x="2035461" y="595703"/>
                </a:cubicBezTo>
                <a:cubicBezTo>
                  <a:pt x="2211237" y="242613"/>
                  <a:pt x="2575906" y="0"/>
                  <a:pt x="2997271" y="0"/>
                </a:cubicBezTo>
                <a:cubicBezTo>
                  <a:pt x="3590232" y="0"/>
                  <a:pt x="4070915" y="480451"/>
                  <a:pt x="4070915" y="1073119"/>
                </a:cubicBezTo>
                <a:cubicBezTo>
                  <a:pt x="4070915" y="1498792"/>
                  <a:pt x="3822946" y="1866578"/>
                  <a:pt x="3463512" y="2040042"/>
                </a:cubicBezTo>
                <a:cubicBezTo>
                  <a:pt x="3822946" y="2213505"/>
                  <a:pt x="4070915" y="2581291"/>
                  <a:pt x="4070915" y="3006964"/>
                </a:cubicBezTo>
                <a:cubicBezTo>
                  <a:pt x="4070915" y="3599631"/>
                  <a:pt x="3590232" y="4080083"/>
                  <a:pt x="2997271" y="4080083"/>
                </a:cubicBezTo>
                <a:cubicBezTo>
                  <a:pt x="2575906" y="4080083"/>
                  <a:pt x="2211237" y="3837469"/>
                  <a:pt x="2035461" y="3484378"/>
                </a:cubicBezTo>
                <a:cubicBezTo>
                  <a:pt x="1859684" y="3837469"/>
                  <a:pt x="1495016" y="4080083"/>
                  <a:pt x="1073650" y="4080083"/>
                </a:cubicBezTo>
                <a:cubicBezTo>
                  <a:pt x="480689" y="4080083"/>
                  <a:pt x="0" y="3599631"/>
                  <a:pt x="0" y="3006964"/>
                </a:cubicBezTo>
                <a:cubicBezTo>
                  <a:pt x="0" y="2581291"/>
                  <a:pt x="247969" y="2213505"/>
                  <a:pt x="607404" y="2040042"/>
                </a:cubicBezTo>
                <a:cubicBezTo>
                  <a:pt x="247969" y="1866578"/>
                  <a:pt x="0" y="1498792"/>
                  <a:pt x="0" y="1073119"/>
                </a:cubicBezTo>
                <a:cubicBezTo>
                  <a:pt x="0" y="480451"/>
                  <a:pt x="480689" y="0"/>
                  <a:pt x="1073650" y="0"/>
                </a:cubicBezTo>
                <a:close/>
              </a:path>
            </a:pathLst>
          </a:custGeom>
          <a:blipFill>
            <a:blip r:embed="rId2" cstate="email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93427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AAF10-8331-6053-602B-8BFE346EFEB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CC9B87-20C9-BDAD-1868-4EB109DC876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71E51-9AED-8E94-9BC1-B38B2D91128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4529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: Shape 3">
            <a:extLst>
              <a:ext uri="{FF2B5EF4-FFF2-40B4-BE49-F238E27FC236}">
                <a16:creationId xmlns:a16="http://schemas.microsoft.com/office/drawing/2014/main" id="{E3F804AB-1061-6825-474D-F37AA33EF61F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custGeom>
            <a:avLst/>
            <a:gdLst>
              <a:gd name="connsiteX0" fmla="*/ 217714 w 12192000"/>
              <a:gd name="connsiteY0" fmla="*/ 217715 h 6858001"/>
              <a:gd name="connsiteX1" fmla="*/ 217714 w 12192000"/>
              <a:gd name="connsiteY1" fmla="*/ 6640287 h 6858001"/>
              <a:gd name="connsiteX2" fmla="*/ 11974286 w 12192000"/>
              <a:gd name="connsiteY2" fmla="*/ 6640287 h 6858001"/>
              <a:gd name="connsiteX3" fmla="*/ 11974286 w 12192000"/>
              <a:gd name="connsiteY3" fmla="*/ 217715 h 6858001"/>
              <a:gd name="connsiteX4" fmla="*/ 11974286 w 12192000"/>
              <a:gd name="connsiteY4" fmla="*/ 0 h 6858001"/>
              <a:gd name="connsiteX5" fmla="*/ 12192000 w 12192000"/>
              <a:gd name="connsiteY5" fmla="*/ 0 h 6858001"/>
              <a:gd name="connsiteX6" fmla="*/ 12192000 w 12192000"/>
              <a:gd name="connsiteY6" fmla="*/ 6858001 h 6858001"/>
              <a:gd name="connsiteX7" fmla="*/ 12142470 w 12192000"/>
              <a:gd name="connsiteY7" fmla="*/ 6858001 h 6858001"/>
              <a:gd name="connsiteX8" fmla="*/ 11974286 w 12192000"/>
              <a:gd name="connsiteY8" fmla="*/ 6858001 h 6858001"/>
              <a:gd name="connsiteX9" fmla="*/ 49531 w 12192000"/>
              <a:gd name="connsiteY9" fmla="*/ 6858001 h 6858001"/>
              <a:gd name="connsiteX10" fmla="*/ 49531 w 12192000"/>
              <a:gd name="connsiteY10" fmla="*/ 6857108 h 6858001"/>
              <a:gd name="connsiteX11" fmla="*/ 0 w 12192000"/>
              <a:gd name="connsiteY11" fmla="*/ 6857108 h 6858001"/>
              <a:gd name="connsiteX12" fmla="*/ 0 w 12192000"/>
              <a:gd name="connsiteY12" fmla="*/ 1 h 6858001"/>
              <a:gd name="connsiteX13" fmla="*/ 49530 w 12192000"/>
              <a:gd name="connsiteY13" fmla="*/ 1 h 6858001"/>
              <a:gd name="connsiteX14" fmla="*/ 49530 w 12192000"/>
              <a:gd name="connsiteY14" fmla="*/ 1 h 6858001"/>
              <a:gd name="connsiteX15" fmla="*/ 11974286 w 12192000"/>
              <a:gd name="connsiteY1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1">
                <a:moveTo>
                  <a:pt x="217714" y="217715"/>
                </a:moveTo>
                <a:lnTo>
                  <a:pt x="217714" y="6640287"/>
                </a:lnTo>
                <a:lnTo>
                  <a:pt x="11974286" y="6640287"/>
                </a:lnTo>
                <a:lnTo>
                  <a:pt x="11974286" y="217715"/>
                </a:lnTo>
                <a:close/>
                <a:moveTo>
                  <a:pt x="11974286" y="0"/>
                </a:moveTo>
                <a:lnTo>
                  <a:pt x="12192000" y="0"/>
                </a:lnTo>
                <a:lnTo>
                  <a:pt x="12192000" y="6858001"/>
                </a:lnTo>
                <a:lnTo>
                  <a:pt x="12142470" y="6858001"/>
                </a:lnTo>
                <a:lnTo>
                  <a:pt x="11974286" y="6858001"/>
                </a:lnTo>
                <a:lnTo>
                  <a:pt x="49531" y="6858001"/>
                </a:lnTo>
                <a:lnTo>
                  <a:pt x="49531" y="6857108"/>
                </a:lnTo>
                <a:lnTo>
                  <a:pt x="0" y="6857108"/>
                </a:lnTo>
                <a:lnTo>
                  <a:pt x="0" y="1"/>
                </a:lnTo>
                <a:lnTo>
                  <a:pt x="49530" y="1"/>
                </a:lnTo>
                <a:lnTo>
                  <a:pt x="49530" y="1"/>
                </a:lnTo>
                <a:lnTo>
                  <a:pt x="11974286" y="1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4CA4CE0-77BD-5C0C-DDCF-B29A88AAA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996" y="650496"/>
            <a:ext cx="10922008" cy="1286449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64461"/>
            <a:ext cx="51814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DD5214F5-0A60-B561-42D4-649DF9BFB3DC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9600" y="2866644"/>
            <a:ext cx="5181487" cy="33407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75396" y="2164461"/>
            <a:ext cx="520700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75932CE-6641-E5B1-49C8-F904B6ED9620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6375397" y="2866325"/>
            <a:ext cx="5207004" cy="33411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042F4EC-C645-3F1C-4B94-035D67C0E3C3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A136151-AC8B-8C51-042C-5D658D8B6A82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1A314E9-5344-2313-6376-A110FD112676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89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710A775-ED92-C678-97A0-F3FCC622EDE3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custGeom>
            <a:avLst/>
            <a:gdLst>
              <a:gd name="connsiteX0" fmla="*/ 217714 w 12192000"/>
              <a:gd name="connsiteY0" fmla="*/ 217715 h 6858001"/>
              <a:gd name="connsiteX1" fmla="*/ 217714 w 12192000"/>
              <a:gd name="connsiteY1" fmla="*/ 6640287 h 6858001"/>
              <a:gd name="connsiteX2" fmla="*/ 11974286 w 12192000"/>
              <a:gd name="connsiteY2" fmla="*/ 6640287 h 6858001"/>
              <a:gd name="connsiteX3" fmla="*/ 11974286 w 12192000"/>
              <a:gd name="connsiteY3" fmla="*/ 217715 h 6858001"/>
              <a:gd name="connsiteX4" fmla="*/ 11974286 w 12192000"/>
              <a:gd name="connsiteY4" fmla="*/ 0 h 6858001"/>
              <a:gd name="connsiteX5" fmla="*/ 12192000 w 12192000"/>
              <a:gd name="connsiteY5" fmla="*/ 0 h 6858001"/>
              <a:gd name="connsiteX6" fmla="*/ 12192000 w 12192000"/>
              <a:gd name="connsiteY6" fmla="*/ 6858001 h 6858001"/>
              <a:gd name="connsiteX7" fmla="*/ 12142470 w 12192000"/>
              <a:gd name="connsiteY7" fmla="*/ 6858001 h 6858001"/>
              <a:gd name="connsiteX8" fmla="*/ 11974286 w 12192000"/>
              <a:gd name="connsiteY8" fmla="*/ 6858001 h 6858001"/>
              <a:gd name="connsiteX9" fmla="*/ 49531 w 12192000"/>
              <a:gd name="connsiteY9" fmla="*/ 6858001 h 6858001"/>
              <a:gd name="connsiteX10" fmla="*/ 49531 w 12192000"/>
              <a:gd name="connsiteY10" fmla="*/ 6857108 h 6858001"/>
              <a:gd name="connsiteX11" fmla="*/ 0 w 12192000"/>
              <a:gd name="connsiteY11" fmla="*/ 6857108 h 6858001"/>
              <a:gd name="connsiteX12" fmla="*/ 0 w 12192000"/>
              <a:gd name="connsiteY12" fmla="*/ 1 h 6858001"/>
              <a:gd name="connsiteX13" fmla="*/ 49530 w 12192000"/>
              <a:gd name="connsiteY13" fmla="*/ 1 h 6858001"/>
              <a:gd name="connsiteX14" fmla="*/ 49530 w 12192000"/>
              <a:gd name="connsiteY14" fmla="*/ 1 h 6858001"/>
              <a:gd name="connsiteX15" fmla="*/ 11974286 w 12192000"/>
              <a:gd name="connsiteY1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1">
                <a:moveTo>
                  <a:pt x="217714" y="217715"/>
                </a:moveTo>
                <a:lnTo>
                  <a:pt x="217714" y="6640287"/>
                </a:lnTo>
                <a:lnTo>
                  <a:pt x="11974286" y="6640287"/>
                </a:lnTo>
                <a:lnTo>
                  <a:pt x="11974286" y="217715"/>
                </a:lnTo>
                <a:close/>
                <a:moveTo>
                  <a:pt x="11974286" y="0"/>
                </a:moveTo>
                <a:lnTo>
                  <a:pt x="12192000" y="0"/>
                </a:lnTo>
                <a:lnTo>
                  <a:pt x="12192000" y="6858001"/>
                </a:lnTo>
                <a:lnTo>
                  <a:pt x="12142470" y="6858001"/>
                </a:lnTo>
                <a:lnTo>
                  <a:pt x="11974286" y="6858001"/>
                </a:lnTo>
                <a:lnTo>
                  <a:pt x="49531" y="6858001"/>
                </a:lnTo>
                <a:lnTo>
                  <a:pt x="49531" y="6857108"/>
                </a:lnTo>
                <a:lnTo>
                  <a:pt x="0" y="6857108"/>
                </a:lnTo>
                <a:lnTo>
                  <a:pt x="0" y="1"/>
                </a:lnTo>
                <a:lnTo>
                  <a:pt x="49530" y="1"/>
                </a:lnTo>
                <a:lnTo>
                  <a:pt x="49530" y="1"/>
                </a:lnTo>
                <a:lnTo>
                  <a:pt x="11974286" y="1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468" y="996636"/>
            <a:ext cx="5676933" cy="1352374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468" y="2762054"/>
            <a:ext cx="5676934" cy="3409789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BC5BF2DA-4E73-341E-37A7-D54807CC9C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29691" y="6634840"/>
            <a:ext cx="3494314" cy="2231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183A8769-5634-96A8-77E4-5BE545AB0A8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777464" y="6634840"/>
            <a:ext cx="2805405" cy="2231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F9989710-1CCC-F40C-0DD8-276F96D961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3105" y="6634840"/>
            <a:ext cx="429207" cy="22315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12">
            <a:extLst>
              <a:ext uri="{FF2B5EF4-FFF2-40B4-BE49-F238E27FC236}">
                <a16:creationId xmlns:a16="http://schemas.microsoft.com/office/drawing/2014/main" id="{5F723F91-B041-68FB-6E1B-E7EC9BB3246D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825464" y="635364"/>
            <a:ext cx="4425927" cy="5587272"/>
          </a:xfrm>
          <a:custGeom>
            <a:avLst/>
            <a:gdLst>
              <a:gd name="connsiteX0" fmla="*/ 2212964 w 4425927"/>
              <a:gd name="connsiteY0" fmla="*/ 0 h 5587272"/>
              <a:gd name="connsiteX1" fmla="*/ 4425927 w 4425927"/>
              <a:gd name="connsiteY1" fmla="*/ 1627172 h 5587272"/>
              <a:gd name="connsiteX2" fmla="*/ 3697446 w 4425927"/>
              <a:gd name="connsiteY2" fmla="*/ 2833941 h 5587272"/>
              <a:gd name="connsiteX3" fmla="*/ 4425927 w 4425927"/>
              <a:gd name="connsiteY3" fmla="*/ 3728114 h 5587272"/>
              <a:gd name="connsiteX4" fmla="*/ 3497721 w 4425927"/>
              <a:gd name="connsiteY4" fmla="*/ 4709912 h 5587272"/>
              <a:gd name="connsiteX5" fmla="*/ 4425927 w 4425927"/>
              <a:gd name="connsiteY5" fmla="*/ 5103694 h 5587272"/>
              <a:gd name="connsiteX6" fmla="*/ 2212964 w 4425927"/>
              <a:gd name="connsiteY6" fmla="*/ 5587272 h 5587272"/>
              <a:gd name="connsiteX7" fmla="*/ 0 w 4425927"/>
              <a:gd name="connsiteY7" fmla="*/ 5103694 h 5587272"/>
              <a:gd name="connsiteX8" fmla="*/ 928206 w 4425927"/>
              <a:gd name="connsiteY8" fmla="*/ 4709912 h 5587272"/>
              <a:gd name="connsiteX9" fmla="*/ 0 w 4425927"/>
              <a:gd name="connsiteY9" fmla="*/ 3728114 h 5587272"/>
              <a:gd name="connsiteX10" fmla="*/ 728481 w 4425927"/>
              <a:gd name="connsiteY10" fmla="*/ 2833941 h 5587272"/>
              <a:gd name="connsiteX11" fmla="*/ 0 w 4425927"/>
              <a:gd name="connsiteY11" fmla="*/ 1627172 h 5587272"/>
              <a:gd name="connsiteX12" fmla="*/ 2212964 w 4425927"/>
              <a:gd name="connsiteY12" fmla="*/ 0 h 5587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425927" h="5587272">
                <a:moveTo>
                  <a:pt x="2212964" y="0"/>
                </a:moveTo>
                <a:cubicBezTo>
                  <a:pt x="3435148" y="0"/>
                  <a:pt x="4425927" y="728510"/>
                  <a:pt x="4425927" y="1627172"/>
                </a:cubicBezTo>
                <a:cubicBezTo>
                  <a:pt x="4425927" y="2105824"/>
                  <a:pt x="4144852" y="2536203"/>
                  <a:pt x="3697446" y="2833941"/>
                </a:cubicBezTo>
                <a:cubicBezTo>
                  <a:pt x="4144852" y="3054555"/>
                  <a:pt x="4425927" y="3373455"/>
                  <a:pt x="4425927" y="3728114"/>
                </a:cubicBezTo>
                <a:cubicBezTo>
                  <a:pt x="4425927" y="4132994"/>
                  <a:pt x="4059623" y="4491265"/>
                  <a:pt x="3497721" y="4709912"/>
                </a:cubicBezTo>
                <a:cubicBezTo>
                  <a:pt x="4059623" y="4797607"/>
                  <a:pt x="4425927" y="4941307"/>
                  <a:pt x="4425927" y="5103694"/>
                </a:cubicBezTo>
                <a:cubicBezTo>
                  <a:pt x="4425927" y="5370766"/>
                  <a:pt x="3435148" y="5587272"/>
                  <a:pt x="2212964" y="5587272"/>
                </a:cubicBezTo>
                <a:cubicBezTo>
                  <a:pt x="990779" y="5587272"/>
                  <a:pt x="0" y="5370766"/>
                  <a:pt x="0" y="5103694"/>
                </a:cubicBezTo>
                <a:cubicBezTo>
                  <a:pt x="0" y="4941307"/>
                  <a:pt x="366304" y="4797607"/>
                  <a:pt x="928206" y="4709912"/>
                </a:cubicBezTo>
                <a:cubicBezTo>
                  <a:pt x="366304" y="4491265"/>
                  <a:pt x="0" y="4132994"/>
                  <a:pt x="0" y="3728114"/>
                </a:cubicBezTo>
                <a:cubicBezTo>
                  <a:pt x="0" y="3373455"/>
                  <a:pt x="281074" y="3054555"/>
                  <a:pt x="728481" y="2833941"/>
                </a:cubicBezTo>
                <a:cubicBezTo>
                  <a:pt x="281074" y="2536203"/>
                  <a:pt x="0" y="2105824"/>
                  <a:pt x="0" y="1627172"/>
                </a:cubicBezTo>
                <a:cubicBezTo>
                  <a:pt x="0" y="728510"/>
                  <a:pt x="990779" y="0"/>
                  <a:pt x="2212964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7964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CBBDAADE-3E44-89F0-8855-16B2E6053845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custGeom>
            <a:avLst/>
            <a:gdLst>
              <a:gd name="connsiteX0" fmla="*/ 217714 w 12192000"/>
              <a:gd name="connsiteY0" fmla="*/ 217715 h 6858001"/>
              <a:gd name="connsiteX1" fmla="*/ 217714 w 12192000"/>
              <a:gd name="connsiteY1" fmla="*/ 6640287 h 6858001"/>
              <a:gd name="connsiteX2" fmla="*/ 11974286 w 12192000"/>
              <a:gd name="connsiteY2" fmla="*/ 6640287 h 6858001"/>
              <a:gd name="connsiteX3" fmla="*/ 11974286 w 12192000"/>
              <a:gd name="connsiteY3" fmla="*/ 217715 h 6858001"/>
              <a:gd name="connsiteX4" fmla="*/ 11974286 w 12192000"/>
              <a:gd name="connsiteY4" fmla="*/ 0 h 6858001"/>
              <a:gd name="connsiteX5" fmla="*/ 12192000 w 12192000"/>
              <a:gd name="connsiteY5" fmla="*/ 0 h 6858001"/>
              <a:gd name="connsiteX6" fmla="*/ 12192000 w 12192000"/>
              <a:gd name="connsiteY6" fmla="*/ 6858001 h 6858001"/>
              <a:gd name="connsiteX7" fmla="*/ 12142470 w 12192000"/>
              <a:gd name="connsiteY7" fmla="*/ 6858001 h 6858001"/>
              <a:gd name="connsiteX8" fmla="*/ 11974286 w 12192000"/>
              <a:gd name="connsiteY8" fmla="*/ 6858001 h 6858001"/>
              <a:gd name="connsiteX9" fmla="*/ 49531 w 12192000"/>
              <a:gd name="connsiteY9" fmla="*/ 6858001 h 6858001"/>
              <a:gd name="connsiteX10" fmla="*/ 49531 w 12192000"/>
              <a:gd name="connsiteY10" fmla="*/ 6857108 h 6858001"/>
              <a:gd name="connsiteX11" fmla="*/ 0 w 12192000"/>
              <a:gd name="connsiteY11" fmla="*/ 6857108 h 6858001"/>
              <a:gd name="connsiteX12" fmla="*/ 0 w 12192000"/>
              <a:gd name="connsiteY12" fmla="*/ 1 h 6858001"/>
              <a:gd name="connsiteX13" fmla="*/ 49530 w 12192000"/>
              <a:gd name="connsiteY13" fmla="*/ 1 h 6858001"/>
              <a:gd name="connsiteX14" fmla="*/ 49530 w 12192000"/>
              <a:gd name="connsiteY14" fmla="*/ 1 h 6858001"/>
              <a:gd name="connsiteX15" fmla="*/ 11974286 w 12192000"/>
              <a:gd name="connsiteY15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2000" h="6858001">
                <a:moveTo>
                  <a:pt x="217714" y="217715"/>
                </a:moveTo>
                <a:lnTo>
                  <a:pt x="217714" y="6640287"/>
                </a:lnTo>
                <a:lnTo>
                  <a:pt x="11974286" y="6640287"/>
                </a:lnTo>
                <a:lnTo>
                  <a:pt x="11974286" y="217715"/>
                </a:lnTo>
                <a:close/>
                <a:moveTo>
                  <a:pt x="11974286" y="0"/>
                </a:moveTo>
                <a:lnTo>
                  <a:pt x="12192000" y="0"/>
                </a:lnTo>
                <a:lnTo>
                  <a:pt x="12192000" y="6858001"/>
                </a:lnTo>
                <a:lnTo>
                  <a:pt x="12142470" y="6858001"/>
                </a:lnTo>
                <a:lnTo>
                  <a:pt x="11974286" y="6858001"/>
                </a:lnTo>
                <a:lnTo>
                  <a:pt x="49531" y="6858001"/>
                </a:lnTo>
                <a:lnTo>
                  <a:pt x="49531" y="6857108"/>
                </a:lnTo>
                <a:lnTo>
                  <a:pt x="0" y="6857108"/>
                </a:lnTo>
                <a:lnTo>
                  <a:pt x="0" y="1"/>
                </a:lnTo>
                <a:lnTo>
                  <a:pt x="49530" y="1"/>
                </a:lnTo>
                <a:lnTo>
                  <a:pt x="49530" y="1"/>
                </a:lnTo>
                <a:lnTo>
                  <a:pt x="11974286" y="1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A9D21ECF-717F-9081-40B2-CE1B74246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50875"/>
            <a:ext cx="10922004" cy="1285875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349795"/>
            <a:ext cx="4467225" cy="39589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921D048-953A-179D-CA98-EB69BB2A264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5901677" y="2420478"/>
            <a:ext cx="5677547" cy="3817561"/>
          </a:xfrm>
          <a:custGeom>
            <a:avLst/>
            <a:gdLst>
              <a:gd name="connsiteX0" fmla="*/ 5063371 w 6092824"/>
              <a:gd name="connsiteY0" fmla="*/ 0 h 4096792"/>
              <a:gd name="connsiteX1" fmla="*/ 6092824 w 6092824"/>
              <a:gd name="connsiteY1" fmla="*/ 1029453 h 4096792"/>
              <a:gd name="connsiteX2" fmla="*/ 6092824 w 6092824"/>
              <a:gd name="connsiteY2" fmla="*/ 2408950 h 4096792"/>
              <a:gd name="connsiteX3" fmla="*/ 6092824 w 6092824"/>
              <a:gd name="connsiteY3" fmla="*/ 3021385 h 4096792"/>
              <a:gd name="connsiteX4" fmla="*/ 6092824 w 6092824"/>
              <a:gd name="connsiteY4" fmla="*/ 3759215 h 4096792"/>
              <a:gd name="connsiteX5" fmla="*/ 5755247 w 6092824"/>
              <a:gd name="connsiteY5" fmla="*/ 4096792 h 4096792"/>
              <a:gd name="connsiteX6" fmla="*/ 3046412 w 6092824"/>
              <a:gd name="connsiteY6" fmla="*/ 4096792 h 4096792"/>
              <a:gd name="connsiteX7" fmla="*/ 1029453 w 6092824"/>
              <a:gd name="connsiteY7" fmla="*/ 4096792 h 4096792"/>
              <a:gd name="connsiteX8" fmla="*/ 337577 w 6092824"/>
              <a:gd name="connsiteY8" fmla="*/ 4096792 h 4096792"/>
              <a:gd name="connsiteX9" fmla="*/ 0 w 6092824"/>
              <a:gd name="connsiteY9" fmla="*/ 3759215 h 4096792"/>
              <a:gd name="connsiteX10" fmla="*/ 0 w 6092824"/>
              <a:gd name="connsiteY10" fmla="*/ 3067339 h 4096792"/>
              <a:gd name="connsiteX11" fmla="*/ 0 w 6092824"/>
              <a:gd name="connsiteY11" fmla="*/ 2408950 h 4096792"/>
              <a:gd name="connsiteX12" fmla="*/ 0 w 6092824"/>
              <a:gd name="connsiteY12" fmla="*/ 1075407 h 4096792"/>
              <a:gd name="connsiteX13" fmla="*/ 1029453 w 6092824"/>
              <a:gd name="connsiteY13" fmla="*/ 45954 h 4096792"/>
              <a:gd name="connsiteX14" fmla="*/ 1978007 w 6092824"/>
              <a:gd name="connsiteY14" fmla="*/ 674697 h 4096792"/>
              <a:gd name="connsiteX15" fmla="*/ 2037933 w 6092824"/>
              <a:gd name="connsiteY15" fmla="*/ 867747 h 4096792"/>
              <a:gd name="connsiteX16" fmla="*/ 2097859 w 6092824"/>
              <a:gd name="connsiteY16" fmla="*/ 674697 h 4096792"/>
              <a:gd name="connsiteX17" fmla="*/ 3046412 w 6092824"/>
              <a:gd name="connsiteY17" fmla="*/ 45954 h 4096792"/>
              <a:gd name="connsiteX18" fmla="*/ 3994965 w 6092824"/>
              <a:gd name="connsiteY18" fmla="*/ 674697 h 4096792"/>
              <a:gd name="connsiteX19" fmla="*/ 4051365 w 6092824"/>
              <a:gd name="connsiteY19" fmla="*/ 856386 h 4096792"/>
              <a:gd name="connsiteX20" fmla="*/ 4054833 w 6092824"/>
              <a:gd name="connsiteY20" fmla="*/ 821982 h 4096792"/>
              <a:gd name="connsiteX21" fmla="*/ 5063371 w 6092824"/>
              <a:gd name="connsiteY21" fmla="*/ 0 h 4096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092824" h="4096792">
                <a:moveTo>
                  <a:pt x="5063371" y="0"/>
                </a:moveTo>
                <a:cubicBezTo>
                  <a:pt x="5631922" y="0"/>
                  <a:pt x="6092824" y="460902"/>
                  <a:pt x="6092824" y="1029453"/>
                </a:cubicBezTo>
                <a:lnTo>
                  <a:pt x="6092824" y="2408950"/>
                </a:lnTo>
                <a:lnTo>
                  <a:pt x="6092824" y="3021385"/>
                </a:lnTo>
                <a:lnTo>
                  <a:pt x="6092824" y="3759215"/>
                </a:lnTo>
                <a:cubicBezTo>
                  <a:pt x="6092824" y="3945654"/>
                  <a:pt x="5941686" y="4096792"/>
                  <a:pt x="5755247" y="4096792"/>
                </a:cubicBezTo>
                <a:lnTo>
                  <a:pt x="3046412" y="4096792"/>
                </a:lnTo>
                <a:lnTo>
                  <a:pt x="1029453" y="4096792"/>
                </a:lnTo>
                <a:lnTo>
                  <a:pt x="337577" y="4096792"/>
                </a:lnTo>
                <a:cubicBezTo>
                  <a:pt x="151138" y="4096792"/>
                  <a:pt x="0" y="3945654"/>
                  <a:pt x="0" y="3759215"/>
                </a:cubicBezTo>
                <a:lnTo>
                  <a:pt x="0" y="3067339"/>
                </a:lnTo>
                <a:lnTo>
                  <a:pt x="0" y="2408950"/>
                </a:lnTo>
                <a:lnTo>
                  <a:pt x="0" y="1075407"/>
                </a:lnTo>
                <a:cubicBezTo>
                  <a:pt x="0" y="506856"/>
                  <a:pt x="460902" y="45954"/>
                  <a:pt x="1029453" y="45954"/>
                </a:cubicBezTo>
                <a:cubicBezTo>
                  <a:pt x="1455867" y="45954"/>
                  <a:pt x="1821727" y="305211"/>
                  <a:pt x="1978007" y="674697"/>
                </a:cubicBezTo>
                <a:lnTo>
                  <a:pt x="2037933" y="867747"/>
                </a:lnTo>
                <a:lnTo>
                  <a:pt x="2097859" y="674697"/>
                </a:lnTo>
                <a:cubicBezTo>
                  <a:pt x="2254138" y="305211"/>
                  <a:pt x="2619999" y="45954"/>
                  <a:pt x="3046412" y="45954"/>
                </a:cubicBezTo>
                <a:cubicBezTo>
                  <a:pt x="3472825" y="45954"/>
                  <a:pt x="3838686" y="305211"/>
                  <a:pt x="3994965" y="674697"/>
                </a:cubicBezTo>
                <a:lnTo>
                  <a:pt x="4051365" y="856386"/>
                </a:lnTo>
                <a:lnTo>
                  <a:pt x="4054833" y="821982"/>
                </a:lnTo>
                <a:cubicBezTo>
                  <a:pt x="4150826" y="352878"/>
                  <a:pt x="4565889" y="0"/>
                  <a:pt x="5063371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 w="76200"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None/>
              <a:defRPr lang="en-US"/>
            </a:lvl1pPr>
          </a:lstStyle>
          <a:p>
            <a:pPr marL="228600" lvl="0" indent="-228600"/>
            <a:r>
              <a:rPr lang="en-US"/>
              <a:t>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EFFF81-C633-B4ED-1475-3D69F208E3F1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EA6AD-64C2-6F9D-45A1-25818BB5351B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AF77B-5484-63B3-42C6-FD982C2761FE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069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0180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QGuzY1HyWwo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C9AAC-16A3-D9DE-4A22-404BD10EAB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r>
              <a:rPr lang="en-US" sz="3500">
                <a:solidFill>
                  <a:srgbClr val="002060"/>
                </a:solidFill>
                <a:cs typeface="Arial"/>
              </a:rPr>
              <a:t>Operational Failure and Professional Challenge: The SS El Faro Case</a:t>
            </a:r>
          </a:p>
        </p:txBody>
      </p:sp>
      <p:pic>
        <p:nvPicPr>
          <p:cNvPr id="4" name="Picture 3" descr="A storm brewing at sea">
            <a:extLst>
              <a:ext uri="{FF2B5EF4-FFF2-40B4-BE49-F238E27FC236}">
                <a16:creationId xmlns:a16="http://schemas.microsoft.com/office/drawing/2014/main" id="{E37EE9A9-DFB8-44D2-9507-2943E63CC1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502" r="22184" b="-1"/>
          <a:stretch>
            <a:fillRect/>
          </a:stretch>
        </p:blipFill>
        <p:spPr>
          <a:xfrm>
            <a:off x="20" y="10"/>
            <a:ext cx="7224075" cy="6857990"/>
          </a:xfrm>
          <a:custGeom>
            <a:avLst/>
            <a:gdLst>
              <a:gd name="connsiteX0" fmla="*/ 0 w 7224095"/>
              <a:gd name="connsiteY0" fmla="*/ 629614 h 6858000"/>
              <a:gd name="connsiteX1" fmla="*/ 7224095 w 7224095"/>
              <a:gd name="connsiteY1" fmla="*/ 629614 h 6858000"/>
              <a:gd name="connsiteX2" fmla="*/ 7224095 w 7224095"/>
              <a:gd name="connsiteY2" fmla="*/ 6858000 h 6858000"/>
              <a:gd name="connsiteX3" fmla="*/ 0 w 7224095"/>
              <a:gd name="connsiteY3" fmla="*/ 6858000 h 6858000"/>
              <a:gd name="connsiteX4" fmla="*/ 0 w 7224095"/>
              <a:gd name="connsiteY4" fmla="*/ 0 h 6858000"/>
              <a:gd name="connsiteX5" fmla="*/ 7224095 w 7224095"/>
              <a:gd name="connsiteY5" fmla="*/ 0 h 6858000"/>
              <a:gd name="connsiteX6" fmla="*/ 7224095 w 7224095"/>
              <a:gd name="connsiteY6" fmla="*/ 565606 h 6858000"/>
              <a:gd name="connsiteX7" fmla="*/ 0 w 7224095"/>
              <a:gd name="connsiteY7" fmla="*/ 56560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24095" h="6858000">
                <a:moveTo>
                  <a:pt x="0" y="629614"/>
                </a:moveTo>
                <a:lnTo>
                  <a:pt x="7224095" y="629614"/>
                </a:lnTo>
                <a:lnTo>
                  <a:pt x="7224095" y="6858000"/>
                </a:lnTo>
                <a:lnTo>
                  <a:pt x="0" y="6858000"/>
                </a:lnTo>
                <a:close/>
                <a:moveTo>
                  <a:pt x="0" y="0"/>
                </a:moveTo>
                <a:lnTo>
                  <a:pt x="7224095" y="0"/>
                </a:lnTo>
                <a:lnTo>
                  <a:pt x="7224095" y="565606"/>
                </a:lnTo>
                <a:lnTo>
                  <a:pt x="0" y="565606"/>
                </a:lnTo>
                <a:close/>
              </a:path>
            </a:pathLst>
          </a:custGeom>
          <a:noFill/>
        </p:spPr>
      </p:pic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BB4160C7-DB1A-50A6-A81C-887259F36EC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/>
          <a:stretch>
            <a:fillRect/>
          </a:stretch>
        </p:blipFill>
        <p:spPr>
          <a:xfrm>
            <a:off x="0" y="5681296"/>
            <a:ext cx="12202592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898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21375-1D87-4311-A56E-C26EB3243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>
                <a:solidFill>
                  <a:srgbClr val="002060"/>
                </a:solidFill>
                <a:cs typeface="Arial"/>
              </a:rPr>
              <a:t>Operational Failure and Professional Challenge</a:t>
            </a:r>
          </a:p>
        </p:txBody>
      </p:sp>
      <p:pic>
        <p:nvPicPr>
          <p:cNvPr id="5" name="Content Placeholder 4" descr="get away from hierarchical organization">
            <a:extLst>
              <a:ext uri="{FF2B5EF4-FFF2-40B4-BE49-F238E27FC236}">
                <a16:creationId xmlns:a16="http://schemas.microsoft.com/office/drawing/2014/main" id="{029B07CE-08FB-471F-87B8-08991BBFE641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/>
          <a:stretch>
            <a:fillRect/>
          </a:stretch>
        </p:blipFill>
        <p:spPr>
          <a:xfrm>
            <a:off x="533400" y="2361555"/>
            <a:ext cx="5075238" cy="338266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585847-3827-8528-B2AA-BB9452FFF855}"/>
              </a:ext>
            </a:extLst>
          </p:cNvPr>
          <p:cNvSpPr>
            <a:spLocks noGrp="1"/>
          </p:cNvSpPr>
          <p:nvPr>
            <p:ph sz="quarter" idx="16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Complex Causes of Failure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Operational failure results from interactions of experience, authority, cognitive biases, and suppressed professional challenge.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Professional Challenge Importance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Professional challenge is a core leadership and followership responsibility essential for safe and effective decision-making.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Collective Sense-Making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Leadership is reframed as collective sense-making under uncertainty rather than heroic individual decisions.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Learning Over Blame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1400">
                <a:solidFill>
                  <a:srgbClr val="0070C0"/>
                </a:solidFill>
                <a:cs typeface="Arial"/>
              </a:rPr>
              <a:t>The focus is on critical reflection and learning from failures, avoiding blame in operational contexts.</a:t>
            </a: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1B17F70B-E844-B346-CACD-CB8BA5A02EB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/>
          <a:stretch>
            <a:fillRect/>
          </a:stretch>
        </p:blipFill>
        <p:spPr>
          <a:xfrm>
            <a:off x="0" y="5749040"/>
            <a:ext cx="12202592" cy="118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371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9E695-9C32-FB65-E74D-0DD66B9F4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8" y="73305"/>
            <a:ext cx="11125201" cy="843946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cs typeface="Arial"/>
              </a:rPr>
              <a:t>The SS El Faro: Click below to play</a:t>
            </a:r>
            <a:endParaRPr lang="en-GB" b="1">
              <a:solidFill>
                <a:srgbClr val="002060"/>
              </a:solidFill>
            </a:endParaRPr>
          </a:p>
        </p:txBody>
      </p:sp>
      <p:pic>
        <p:nvPicPr>
          <p:cNvPr id="5" name="Online Media 4" title="Captain Steers Ship Straight Into a Hurricane">
            <a:hlinkClick r:id="" action="ppaction://noaction"/>
            <a:extLst>
              <a:ext uri="{FF2B5EF4-FFF2-40B4-BE49-F238E27FC236}">
                <a16:creationId xmlns:a16="http://schemas.microsoft.com/office/drawing/2014/main" id="{CED15385-1368-0B29-4B4F-95FF16ECF732}"/>
              </a:ext>
            </a:extLst>
          </p:cNvPr>
          <p:cNvPicPr>
            <a:picLocks noGrp="1" noRot="1" noChangeAspect="1"/>
          </p:cNvPicPr>
          <p:nvPr>
            <p:ph sz="quarter" idx="15"/>
            <a:videoFile r:link="rId1"/>
          </p:nvPr>
        </p:nvPicPr>
        <p:blipFill>
          <a:blip r:embed="rId3"/>
          <a:stretch>
            <a:fillRect/>
          </a:stretch>
        </p:blipFill>
        <p:spPr>
          <a:xfrm flipH="1">
            <a:off x="1301161" y="1124522"/>
            <a:ext cx="9231867" cy="514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324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0191B-C107-8D2C-5EE0-3EAA6C3A7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/>
          <a:p>
            <a:r>
              <a:rPr lang="en-US" sz="2800">
                <a:solidFill>
                  <a:srgbClr val="002060"/>
                </a:solidFill>
              </a:rPr>
              <a:t>Dare to Disagree: Constructive Conflict, Psychological Safety, and Better Decision-Making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CDEEB1-D8D3-7163-9917-1CC4651971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0070C0"/>
                </a:solidFill>
              </a:rPr>
              <a:t>Encouraging open dialogue for stronger team outcomes</a:t>
            </a:r>
          </a:p>
        </p:txBody>
      </p:sp>
      <p:pic>
        <p:nvPicPr>
          <p:cNvPr id="4" name="Picture 3" descr="People in an office">
            <a:extLst>
              <a:ext uri="{FF2B5EF4-FFF2-40B4-BE49-F238E27FC236}">
                <a16:creationId xmlns:a16="http://schemas.microsoft.com/office/drawing/2014/main" id="{7C53045C-DC89-4355-9CA9-8B403CF56D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412" r="18395" b="-1"/>
          <a:stretch>
            <a:fillRect/>
          </a:stretch>
        </p:blipFill>
        <p:spPr>
          <a:xfrm>
            <a:off x="5571427" y="1563441"/>
            <a:ext cx="4832807" cy="434658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41628532-1167-BB4F-DC11-9A2CF4F207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-9769" y="-3684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94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A043D-ED47-C61C-2D05-4CCD8FE1D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827" y="262889"/>
            <a:ext cx="4672584" cy="1453896"/>
          </a:xfrm>
        </p:spPr>
        <p:txBody>
          <a:bodyPr anchor="t">
            <a:normAutofit/>
          </a:bodyPr>
          <a:lstStyle/>
          <a:p>
            <a:r>
              <a:rPr lang="en-US" sz="3100">
                <a:solidFill>
                  <a:srgbClr val="002060"/>
                </a:solidFill>
              </a:rPr>
              <a:t>Margaret Heffernan’s Core Argument: Why Disagreement Matters</a:t>
            </a:r>
          </a:p>
        </p:txBody>
      </p:sp>
      <p:pic>
        <p:nvPicPr>
          <p:cNvPr id="5" name="Content Placeholder 4" descr="People talking">
            <a:extLst>
              <a:ext uri="{FF2B5EF4-FFF2-40B4-BE49-F238E27FC236}">
                <a16:creationId xmlns:a16="http://schemas.microsoft.com/office/drawing/2014/main" id="{59409C25-CC9A-4BAF-922D-9568370610F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8651" r="4748" b="-1"/>
          <a:stretch>
            <a:fillRect/>
          </a:stretch>
        </p:blipFill>
        <p:spPr>
          <a:xfrm>
            <a:off x="845206" y="1841671"/>
            <a:ext cx="3499415" cy="354940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CC93F-4323-E1B3-72A9-C4861E8B5FE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Disagreement as a Resource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>
                <a:solidFill>
                  <a:srgbClr val="0070C0"/>
                </a:solidFill>
              </a:rPr>
              <a:t>Disagreement is a vital resource for sound judgment, ethical decisions, and </a:t>
            </a:r>
            <a:r>
              <a:rPr lang="en-US" sz="1400" dirty="0" err="1">
                <a:solidFill>
                  <a:srgbClr val="0070C0"/>
                </a:solidFill>
              </a:rPr>
              <a:t>organisational</a:t>
            </a:r>
            <a:r>
              <a:rPr lang="en-US" sz="1400" dirty="0">
                <a:solidFill>
                  <a:srgbClr val="0070C0"/>
                </a:solidFill>
              </a:rPr>
              <a:t> resilience, not a weakness.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Risks of Suppressing Dissent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Cultures that suppress dissent create blind spots and increase risk by discouraging speaking up.</a:t>
            </a:r>
            <a:endParaRPr lang="en-US" sz="1400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Constructive vs Destructive Conflict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Constructive disagreement focuses on ideas and evidence, while destructive conflict is personal and emotional.</a:t>
            </a:r>
            <a:endParaRPr lang="en-US" sz="1400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Cultivating Disagreement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 err="1">
                <a:solidFill>
                  <a:srgbClr val="0070C0"/>
                </a:solidFill>
              </a:rPr>
              <a:t>Organisations</a:t>
            </a:r>
            <a:r>
              <a:rPr lang="en-US" sz="1400" dirty="0">
                <a:solidFill>
                  <a:srgbClr val="0070C0"/>
                </a:solidFill>
              </a:rPr>
              <a:t> should redesign cultures and incentives to foster dissent for better decisions and accountability.</a:t>
            </a:r>
          </a:p>
        </p:txBody>
      </p:sp>
      <p:pic>
        <p:nvPicPr>
          <p:cNvPr id="3" name="Picture 2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D5168EE-29ED-84B6-6402-DFBCAF60D92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0" y="5673286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43421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758C04-5464-3270-1F8F-B5135A224C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en-US">
                <a:solidFill>
                  <a:srgbClr val="002060"/>
                </a:solidFill>
              </a:rPr>
              <a:t>Decision Quality, Complexity, and the Limits of Consensus</a:t>
            </a:r>
          </a:p>
        </p:txBody>
      </p:sp>
      <p:pic>
        <p:nvPicPr>
          <p:cNvPr id="5" name="Content Placeholder 4" descr="Tree young friends having a meeting in their new office.">
            <a:extLst>
              <a:ext uri="{FF2B5EF4-FFF2-40B4-BE49-F238E27FC236}">
                <a16:creationId xmlns:a16="http://schemas.microsoft.com/office/drawing/2014/main" id="{3E62F058-65AB-4168-966A-DFAF08FBFD59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3"/>
          <a:srcRect r="2" b="3409"/>
          <a:stretch>
            <a:fillRect/>
          </a:stretch>
        </p:blipFill>
        <p:spPr>
          <a:xfrm>
            <a:off x="636814" y="1927751"/>
            <a:ext cx="5181487" cy="3340799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93512D-BDB6-EC6F-D470-9AE18E66AFD9}"/>
              </a:ext>
            </a:extLst>
          </p:cNvPr>
          <p:cNvSpPr>
            <a:spLocks noGrp="1"/>
          </p:cNvSpPr>
          <p:nvPr>
            <p:ph sz="quarter" idx="17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239326" y="1492003"/>
            <a:ext cx="5207004" cy="33411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Consensus Risks in Complexity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Unchallenged consensus in complex, high-risk decisions creates false certainty and masks alternative viewpoints.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Disagreement Enhances Decision Quality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Diverse viewpoints and structured dissent expand decision processes and lead to better risk assessment.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Challenges of Disagreement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Unstructured or personal disagreement may cause conflict and reduce trust if not managed properly.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Leadership Supports Effective Disagreement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Leadership that legitimises and structures disagreement fosters </a:t>
            </a:r>
            <a:r>
              <a:rPr lang="en-GB" sz="1400" dirty="0">
                <a:solidFill>
                  <a:srgbClr val="0070C0"/>
                </a:solidFill>
              </a:rPr>
              <a:t>collective intelligence and team effectiveness.</a:t>
            </a:r>
          </a:p>
        </p:txBody>
      </p:sp>
      <p:pic>
        <p:nvPicPr>
          <p:cNvPr id="8" name="Picture 7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FDB6151F-8F14-181A-6F2F-3FEDC0DFB6C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0" y="5673286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23785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A6F63-159B-3A22-4998-A62226C65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5468" y="1404851"/>
            <a:ext cx="5676933" cy="1352374"/>
          </a:xfrm>
        </p:spPr>
        <p:txBody>
          <a:bodyPr anchor="t">
            <a:normAutofit/>
          </a:bodyPr>
          <a:lstStyle/>
          <a:p>
            <a:r>
              <a:rPr lang="en-US" sz="3400" dirty="0">
                <a:solidFill>
                  <a:srgbClr val="002060"/>
                </a:solidFill>
              </a:rPr>
              <a:t>Understanding </a:t>
            </a:r>
            <a:r>
              <a:rPr lang="en-US" sz="3400" dirty="0" err="1">
                <a:solidFill>
                  <a:srgbClr val="002060"/>
                </a:solidFill>
              </a:rPr>
              <a:t>Wilful</a:t>
            </a:r>
            <a:r>
              <a:rPr lang="en-US" sz="3400" dirty="0">
                <a:solidFill>
                  <a:srgbClr val="002060"/>
                </a:solidFill>
              </a:rPr>
              <a:t> Blindness in </a:t>
            </a:r>
            <a:r>
              <a:rPr lang="en-US" sz="3400" dirty="0" err="1">
                <a:solidFill>
                  <a:srgbClr val="002060"/>
                </a:solidFill>
              </a:rPr>
              <a:t>Organisations</a:t>
            </a:r>
            <a:endParaRPr lang="en-US" sz="3400" dirty="0">
              <a:solidFill>
                <a:srgbClr val="00206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C3007-A451-AF95-3CF5-AD8DDCC4834C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905468" y="2408268"/>
            <a:ext cx="5676934" cy="340978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Concept of </a:t>
            </a:r>
            <a:r>
              <a:rPr lang="en-GB" sz="1400" b="1" err="1">
                <a:solidFill>
                  <a:srgbClr val="0070C0"/>
                </a:solidFill>
              </a:rPr>
              <a:t>Wilful</a:t>
            </a:r>
            <a:r>
              <a:rPr lang="en-GB" sz="1400" b="1">
                <a:solidFill>
                  <a:srgbClr val="0070C0"/>
                </a:solidFill>
              </a:rPr>
              <a:t> Blindness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 dirty="0" err="1">
                <a:solidFill>
                  <a:srgbClr val="0070C0"/>
                </a:solidFill>
              </a:rPr>
              <a:t>Wilful</a:t>
            </a:r>
            <a:r>
              <a:rPr lang="en-GB" sz="1400" dirty="0">
                <a:solidFill>
                  <a:srgbClr val="0070C0"/>
                </a:solidFill>
              </a:rPr>
              <a:t> blindness is the deliberate ignoring of uncomfortable or </a:t>
            </a:r>
            <a:r>
              <a:rPr lang="en-GB" sz="1400">
                <a:solidFill>
                  <a:srgbClr val="0070C0"/>
                </a:solidFill>
              </a:rPr>
              <a:t>threatening information within organisations.</a:t>
            </a:r>
            <a:endParaRPr lang="en-GB" sz="1400" dirty="0">
              <a:solidFill>
                <a:srgbClr val="0070C0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 err="1">
                <a:solidFill>
                  <a:srgbClr val="0070C0"/>
                </a:solidFill>
              </a:rPr>
              <a:t>Organisational</a:t>
            </a:r>
            <a:r>
              <a:rPr lang="en-GB" sz="1400" b="1">
                <a:solidFill>
                  <a:srgbClr val="0070C0"/>
                </a:solidFill>
              </a:rPr>
              <a:t> Causes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 err="1">
                <a:solidFill>
                  <a:srgbClr val="0070C0"/>
                </a:solidFill>
              </a:rPr>
              <a:t>Wilful</a:t>
            </a:r>
            <a:r>
              <a:rPr lang="en-GB" sz="1400">
                <a:solidFill>
                  <a:srgbClr val="0070C0"/>
                </a:solidFill>
              </a:rPr>
              <a:t> blindness stems from routines, incentives, and cultures that discourage raising concerns or dissent.</a:t>
            </a:r>
            <a:endParaRPr lang="en-GB" sz="1400" dirty="0">
              <a:solidFill>
                <a:srgbClr val="0070C0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Impact on Accountability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Ignoring problems undermines ethical responsibility, as individuals believe not acting absolves them of accountability.</a:t>
            </a:r>
            <a:endParaRPr lang="en-GB" sz="1400" dirty="0">
              <a:solidFill>
                <a:srgbClr val="0070C0"/>
              </a:solidFill>
            </a:endParaRP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Effect on </a:t>
            </a:r>
            <a:r>
              <a:rPr lang="en-GB" sz="1400" b="1" err="1">
                <a:solidFill>
                  <a:srgbClr val="0070C0"/>
                </a:solidFill>
              </a:rPr>
              <a:t>Organisational</a:t>
            </a:r>
            <a:r>
              <a:rPr lang="en-GB" sz="1400" b="1">
                <a:solidFill>
                  <a:srgbClr val="0070C0"/>
                </a:solidFill>
              </a:rPr>
              <a:t> Learning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 err="1">
                <a:solidFill>
                  <a:srgbClr val="0070C0"/>
                </a:solidFill>
              </a:rPr>
              <a:t>Wilful</a:t>
            </a:r>
            <a:r>
              <a:rPr lang="en-GB" sz="1400">
                <a:solidFill>
                  <a:srgbClr val="0070C0"/>
                </a:solidFill>
              </a:rPr>
              <a:t> blindness disrupts feedback loops, causing repeated errors and undermining </a:t>
            </a:r>
            <a:r>
              <a:rPr lang="en-GB" sz="1400" err="1">
                <a:solidFill>
                  <a:srgbClr val="0070C0"/>
                </a:solidFill>
              </a:rPr>
              <a:t>organisational</a:t>
            </a:r>
            <a:r>
              <a:rPr lang="en-GB" sz="1400" dirty="0">
                <a:solidFill>
                  <a:srgbClr val="0070C0"/>
                </a:solidFill>
              </a:rPr>
              <a:t> </a:t>
            </a:r>
            <a:r>
              <a:rPr lang="en-GB" sz="1400">
                <a:solidFill>
                  <a:srgbClr val="0070C0"/>
                </a:solidFill>
              </a:rPr>
              <a:t>resilience.</a:t>
            </a:r>
          </a:p>
        </p:txBody>
      </p:sp>
      <p:pic>
        <p:nvPicPr>
          <p:cNvPr id="5" name="Content Placeholder 4" descr="Angry business team with paper bag over his heads">
            <a:extLst>
              <a:ext uri="{FF2B5EF4-FFF2-40B4-BE49-F238E27FC236}">
                <a16:creationId xmlns:a16="http://schemas.microsoft.com/office/drawing/2014/main" id="{173E51E2-4BB7-46D9-829B-D0434E099838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/>
          <a:srcRect l="7923" r="7923"/>
          <a:stretch/>
        </p:blipFill>
        <p:spPr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A3018B56-B766-C1B8-0E4C-899A48253D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0" y="-893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17923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69BB5-B0C9-BABD-A5AC-F7AE69B0D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Case Patterns: From Warning Signs to Catastrophe</a:t>
            </a:r>
          </a:p>
        </p:txBody>
      </p:sp>
      <p:pic>
        <p:nvPicPr>
          <p:cNvPr id="5" name="Content Placeholder 4" descr="Isolated on white, conceptual image.">
            <a:extLst>
              <a:ext uri="{FF2B5EF4-FFF2-40B4-BE49-F238E27FC236}">
                <a16:creationId xmlns:a16="http://schemas.microsoft.com/office/drawing/2014/main" id="{2F5B7743-7A9D-4920-86E7-46211338ED38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3"/>
          <a:stretch>
            <a:fillRect/>
          </a:stretch>
        </p:blipFill>
        <p:spPr>
          <a:xfrm>
            <a:off x="630767" y="2026792"/>
            <a:ext cx="5181487" cy="2798002"/>
          </a:xfrm>
          <a:prstGeom prst="rect">
            <a:avLst/>
          </a:prstGeom>
          <a:noFill/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0E07E1-CDFB-BD59-06B9-0C95D1B665DF}"/>
              </a:ext>
            </a:extLst>
          </p:cNvPr>
          <p:cNvSpPr>
            <a:spLocks noGrp="1"/>
          </p:cNvSpPr>
          <p:nvPr>
            <p:ph sz="quarter" idx="17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354230" y="1479908"/>
            <a:ext cx="5207004" cy="33411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Early Warning Signs Ignored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 dirty="0">
                <a:solidFill>
                  <a:srgbClr val="0070C0"/>
                </a:solidFill>
              </a:rPr>
              <a:t>Relevant information was often available early but ignored or </a:t>
            </a:r>
            <a:r>
              <a:rPr lang="en-GB" sz="1400">
                <a:solidFill>
                  <a:srgbClr val="0070C0"/>
                </a:solidFill>
              </a:rPr>
              <a:t>marginalised by decision-makers.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Interpretation and Disagreement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Ambiguous signals require interpretive judgment and disagreement to distinguish risk from noise.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Success Bias and Escalating Commitment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Organisations commit to flawed assumptions due to past </a:t>
            </a:r>
            <a:r>
              <a:rPr lang="en-GB" sz="1400" dirty="0">
                <a:solidFill>
                  <a:srgbClr val="0070C0"/>
                </a:solidFill>
              </a:rPr>
              <a:t>successes reinforcing confidence.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400" b="1">
                <a:solidFill>
                  <a:srgbClr val="0070C0"/>
                </a:solidFill>
              </a:rPr>
              <a:t>Institutionalising Disagreement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400">
                <a:solidFill>
                  <a:srgbClr val="0070C0"/>
                </a:solidFill>
              </a:rPr>
              <a:t>Institutionalising disagreement early helps prevent failure </a:t>
            </a:r>
            <a:r>
              <a:rPr lang="en-GB" sz="1400" dirty="0">
                <a:solidFill>
                  <a:srgbClr val="0070C0"/>
                </a:solidFill>
              </a:rPr>
              <a:t>better than relying on individual courage later.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0AB3165B-1AC9-E2BA-8B2F-6AEF1C13C1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-10583" y="5671774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74314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6E429-0044-21B4-05A0-BF211DD52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Autofit/>
          </a:bodyPr>
          <a:lstStyle/>
          <a:p>
            <a:r>
              <a:rPr lang="en-US" sz="3400">
                <a:solidFill>
                  <a:srgbClr val="002060"/>
                </a:solidFill>
              </a:rPr>
              <a:t>Groupthink Theory and the Suppression of Dissent</a:t>
            </a:r>
          </a:p>
        </p:txBody>
      </p:sp>
      <p:pic>
        <p:nvPicPr>
          <p:cNvPr id="5" name="Content Placeholder 4" descr="A group of four businessmen stand and look up at the source of a spotlight that shines down on them">
            <a:extLst>
              <a:ext uri="{FF2B5EF4-FFF2-40B4-BE49-F238E27FC236}">
                <a16:creationId xmlns:a16="http://schemas.microsoft.com/office/drawing/2014/main" id="{3CAB761A-1472-4921-BD66-B969DE730A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2347" r="19059" b="2"/>
          <a:stretch>
            <a:fillRect/>
          </a:stretch>
        </p:blipFill>
        <p:spPr>
          <a:xfrm>
            <a:off x="804384" y="2004956"/>
            <a:ext cx="4070915" cy="3399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9D811-3DE6-D43B-4433-8F4FD50888D7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Definition and Concept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Groupthink occurs when desire for unanimity overrides realistic evaluation of alternatives in decision-making groups.</a:t>
            </a:r>
            <a:endParaRPr lang="en-US" sz="1400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Symptoms of Groupthink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>
                <a:solidFill>
                  <a:srgbClr val="0070C0"/>
                </a:solidFill>
              </a:rPr>
              <a:t>Identifiable symptoms include self-censorship, illusions of unanimity, direct pressure on dissenters, and </a:t>
            </a:r>
            <a:r>
              <a:rPr lang="en-US" sz="1400" dirty="0" err="1">
                <a:solidFill>
                  <a:srgbClr val="0070C0"/>
                </a:solidFill>
              </a:rPr>
              <a:t>mindguards</a:t>
            </a:r>
            <a:r>
              <a:rPr lang="en-US" sz="1400" dirty="0">
                <a:solidFill>
                  <a:srgbClr val="0070C0"/>
                </a:solidFill>
              </a:rPr>
              <a:t> filtering information.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Consequences on Decisions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Groupthink leads to poor decisions by suppressing dissent and ignoring risks despite experienced decision-makers.</a:t>
            </a:r>
            <a:endParaRPr lang="en-US" sz="1400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Safeguards Against Groupthink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>
                <a:solidFill>
                  <a:srgbClr val="0070C0"/>
                </a:solidFill>
              </a:rPr>
              <a:t>Structural and cultural safeguards like devil’s advocate roles and independent reviews </a:t>
            </a:r>
            <a:r>
              <a:rPr lang="en-US" sz="1400" dirty="0" err="1">
                <a:solidFill>
                  <a:srgbClr val="0070C0"/>
                </a:solidFill>
              </a:rPr>
              <a:t>legitimise</a:t>
            </a:r>
            <a:r>
              <a:rPr lang="en-US" sz="1400" dirty="0">
                <a:solidFill>
                  <a:srgbClr val="0070C0"/>
                </a:solidFill>
              </a:rPr>
              <a:t> disagreement and enhance decision quality.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337B4741-C726-34BC-3C55-DA416D15919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0" y="5673286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60068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A2298-B808-651F-A8AC-05D8E7379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Autofit/>
          </a:bodyPr>
          <a:lstStyle/>
          <a:p>
            <a:r>
              <a:rPr lang="en-US" sz="3400">
                <a:solidFill>
                  <a:srgbClr val="002060"/>
                </a:solidFill>
              </a:rPr>
              <a:t>Task Conflict, Relationship Conflict, and Performance</a:t>
            </a:r>
          </a:p>
        </p:txBody>
      </p:sp>
      <p:pic>
        <p:nvPicPr>
          <p:cNvPr id="5" name="Content Placeholder 4" descr="Business team brainstorming">
            <a:extLst>
              <a:ext uri="{FF2B5EF4-FFF2-40B4-BE49-F238E27FC236}">
                <a16:creationId xmlns:a16="http://schemas.microsoft.com/office/drawing/2014/main" id="{0B4768CE-836B-4118-B8AE-EBF59166F6E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6700" r="6699" b="-1"/>
          <a:stretch>
            <a:fillRect/>
          </a:stretch>
        </p:blipFill>
        <p:spPr>
          <a:xfrm>
            <a:off x="1593598" y="2141028"/>
            <a:ext cx="3281701" cy="329086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E54BF1-AC64-3C97-D99B-209C09F097B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Types of Conflict in Teams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Task conflict involves differing viewpoints on work, while relationship conflict entails emotional hostility and personal tension.</a:t>
            </a:r>
            <a:endParaRPr lang="en-US" sz="1400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Impact on Performance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>
                <a:solidFill>
                  <a:srgbClr val="0070C0"/>
                </a:solidFill>
              </a:rPr>
              <a:t>Both task and relationship conflicts are generally linked to lower team performance and satisfaction when intertwined.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Role of Psychological Safety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Psychological safety enables teams to challenge ideas without fear, keeping conflicts focused on tasks, not personal issues.</a:t>
            </a:r>
            <a:endParaRPr lang="en-US" sz="1400" dirty="0">
              <a:solidFill>
                <a:srgbClr val="0070C0"/>
              </a:solidFill>
            </a:endParaRP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Leadership in Conflict Management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Leaders foster constructive disagreement by promoting norms, mutual respect, and framing conflict as problem-solving.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76A50061-2792-4A88-3CB5-BA6E9B9CCE1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0" y="5618857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711813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8A503-7927-2522-529E-1D06DEEAD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242661"/>
            <a:ext cx="10922004" cy="1285875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002060"/>
                </a:solidFill>
              </a:rPr>
              <a:t>Psychological Safety as a Foundation for Speaking Up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C5828C-6A9F-8B4A-9723-B13115A521F4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39989" y="1710260"/>
            <a:ext cx="4875439" cy="39589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>
                <a:solidFill>
                  <a:srgbClr val="0070C0"/>
                </a:solidFill>
              </a:rPr>
              <a:t>Definition of Psychological Safety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>
                <a:solidFill>
                  <a:srgbClr val="0070C0"/>
                </a:solidFill>
              </a:rPr>
              <a:t>Psychological safety is the shared belief that a team is safe for interpersonal risk-taking like speaking up and admitting mistakes.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>
                <a:solidFill>
                  <a:srgbClr val="0070C0"/>
                </a:solidFill>
              </a:rPr>
              <a:t>Impact on Error Reporting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>
                <a:solidFill>
                  <a:srgbClr val="0070C0"/>
                </a:solidFill>
              </a:rPr>
              <a:t>Teams with high psychological safety report more errors because they feel safe to discuss and learn from them.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>
                <a:solidFill>
                  <a:srgbClr val="0070C0"/>
                </a:solidFill>
              </a:rPr>
              <a:t>Separation of Challenge and Threat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>
                <a:solidFill>
                  <a:srgbClr val="0070C0"/>
                </a:solidFill>
              </a:rPr>
              <a:t>Psychological safety helps separate challenge from threat, fostering trust that contributions are judged on merit.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>
                <a:solidFill>
                  <a:srgbClr val="0070C0"/>
                </a:solidFill>
              </a:rPr>
              <a:t>Leadership Role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>
                <a:solidFill>
                  <a:srgbClr val="0070C0"/>
                </a:solidFill>
              </a:rPr>
              <a:t>Leaders shape psychological safety through curiosity, acknowledging uncertainty, and inviting diverse viewpoints.</a:t>
            </a:r>
          </a:p>
        </p:txBody>
      </p:sp>
      <p:pic>
        <p:nvPicPr>
          <p:cNvPr id="5" name="Content Placeholder 4" descr="Business women from different ethnic races and cultures working together in an office for business development or plan">
            <a:extLst>
              <a:ext uri="{FF2B5EF4-FFF2-40B4-BE49-F238E27FC236}">
                <a16:creationId xmlns:a16="http://schemas.microsoft.com/office/drawing/2014/main" id="{AD55B8D3-8772-4D2B-BC58-9AB3A911A863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3"/>
          <a:srcRect l="3422" r="12922"/>
          <a:stretch>
            <a:fillRect/>
          </a:stretch>
        </p:blipFill>
        <p:spPr>
          <a:xfrm>
            <a:off x="5724784" y="1522407"/>
            <a:ext cx="5677547" cy="3817561"/>
          </a:xfrm>
          <a:prstGeom prst="rect">
            <a:avLst/>
          </a:prstGeom>
          <a:noFill/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8B9C8CD1-BBE4-1854-E3E9-92487966BD8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0" y="5673286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0853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4C3AD-E4EA-7429-A6F5-5EE964424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041" y="4353"/>
            <a:ext cx="4672584" cy="1453896"/>
          </a:xfrm>
        </p:spPr>
        <p:txBody>
          <a:bodyPr anchor="t">
            <a:noAutofit/>
          </a:bodyPr>
          <a:lstStyle/>
          <a:p>
            <a:r>
              <a:rPr lang="en-US" sz="3400">
                <a:solidFill>
                  <a:srgbClr val="002060"/>
                </a:solidFill>
              </a:rPr>
              <a:t>Practical Implications for Leadership and Professional Practice</a:t>
            </a:r>
          </a:p>
        </p:txBody>
      </p:sp>
      <p:pic>
        <p:nvPicPr>
          <p:cNvPr id="5" name="Content Placeholder 4" descr="Shot of a businessman showing his colleagues something on a digital tablet during a meeting at work">
            <a:extLst>
              <a:ext uri="{FF2B5EF4-FFF2-40B4-BE49-F238E27FC236}">
                <a16:creationId xmlns:a16="http://schemas.microsoft.com/office/drawing/2014/main" id="{91772DB4-E6C8-4436-A922-FBB7EDBE6F3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25" r="-2" b="-2"/>
          <a:stretch>
            <a:fillRect/>
          </a:stretch>
        </p:blipFill>
        <p:spPr>
          <a:xfrm>
            <a:off x="763563" y="1460671"/>
            <a:ext cx="4070915" cy="40800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22A1D1-F861-3B09-A079-A9145D7A0DB8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360820" y="195489"/>
            <a:ext cx="5585925" cy="57832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Developing Disagreement Capability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>
                <a:solidFill>
                  <a:srgbClr val="0070C0"/>
                </a:solidFill>
              </a:rPr>
              <a:t>Leaders should treat disagreement as a cultural capability to develop through inclusive decision-making processes.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Leadership Development Focus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>
                <a:solidFill>
                  <a:srgbClr val="0070C0"/>
                </a:solidFill>
              </a:rPr>
              <a:t>Leadership training must </a:t>
            </a:r>
            <a:r>
              <a:rPr lang="en-US" sz="1400" dirty="0" err="1">
                <a:solidFill>
                  <a:srgbClr val="0070C0"/>
                </a:solidFill>
              </a:rPr>
              <a:t>emphasise</a:t>
            </a:r>
            <a:r>
              <a:rPr lang="en-US" sz="1400" dirty="0">
                <a:solidFill>
                  <a:srgbClr val="0070C0"/>
                </a:solidFill>
              </a:rPr>
              <a:t> intellectual humility, listening skills, and constructive challenge beyond confidence and decisiveness.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 dirty="0">
                <a:solidFill>
                  <a:srgbClr val="0070C0"/>
                </a:solidFill>
              </a:rPr>
              <a:t>Aligning </a:t>
            </a:r>
            <a:r>
              <a:rPr lang="en-US" sz="1400" b="1" dirty="0" err="1">
                <a:solidFill>
                  <a:srgbClr val="0070C0"/>
                </a:solidFill>
              </a:rPr>
              <a:t>Organisational</a:t>
            </a:r>
            <a:r>
              <a:rPr lang="en-US" sz="1400" b="1" dirty="0">
                <a:solidFill>
                  <a:srgbClr val="0070C0"/>
                </a:solidFill>
              </a:rPr>
              <a:t> Incentives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 err="1">
                <a:solidFill>
                  <a:srgbClr val="0070C0"/>
                </a:solidFill>
              </a:rPr>
              <a:t>Organisations</a:t>
            </a:r>
            <a:r>
              <a:rPr lang="en-US" sz="1400" dirty="0">
                <a:solidFill>
                  <a:srgbClr val="0070C0"/>
                </a:solidFill>
              </a:rPr>
              <a:t> must align incentives with values that encourage open disagreement and shared goals.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400" b="1">
                <a:solidFill>
                  <a:srgbClr val="0070C0"/>
                </a:solidFill>
              </a:rPr>
              <a:t>Ethical Role of Disagreement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US" sz="1400" dirty="0">
                <a:solidFill>
                  <a:srgbClr val="0070C0"/>
                </a:solidFill>
              </a:rPr>
              <a:t>Encouraging dissent supports moral responsibility and improves risk management in </a:t>
            </a:r>
            <a:r>
              <a:rPr lang="en-US" sz="1400" dirty="0" err="1">
                <a:solidFill>
                  <a:srgbClr val="0070C0"/>
                </a:solidFill>
              </a:rPr>
              <a:t>organisations</a:t>
            </a:r>
            <a:r>
              <a:rPr lang="en-US" sz="1400" dirty="0">
                <a:solidFill>
                  <a:srgbClr val="0070C0"/>
                </a:solidFill>
              </a:rPr>
              <a:t>.</a:t>
            </a:r>
          </a:p>
        </p:txBody>
      </p:sp>
      <p:pic>
        <p:nvPicPr>
          <p:cNvPr id="6" name="Picture 5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CB7406D7-BB68-4A0B-FC87-A3022C2B14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87" b="893"/>
          <a:stretch>
            <a:fillRect/>
          </a:stretch>
        </p:blipFill>
        <p:spPr>
          <a:xfrm>
            <a:off x="0" y="5673286"/>
            <a:ext cx="12202582" cy="118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57144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17C93-10B1-9DFD-A349-635DDF78F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5869" y="-292530"/>
            <a:ext cx="4672584" cy="1453896"/>
          </a:xfrm>
        </p:spPr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2B25D-5525-4757-4A33-7F09D9F0B73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53824" y="702284"/>
            <a:ext cx="5783847" cy="545669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sz="2000">
                <a:solidFill>
                  <a:srgbClr val="0070C0"/>
                </a:solidFill>
              </a:rPr>
              <a:t>Heffernan, M. (2012) Wilful blindness: Why we ignore the obvious at our peril. London: Simon &amp; Schuster.</a:t>
            </a:r>
            <a:endParaRPr lang="en-GB" sz="2000" dirty="0">
              <a:solidFill>
                <a:srgbClr val="0070C0"/>
              </a:solidFill>
            </a:endParaRPr>
          </a:p>
          <a:p>
            <a:r>
              <a:rPr lang="en-GB" sz="2000" dirty="0">
                <a:solidFill>
                  <a:srgbClr val="0070C0"/>
                </a:solidFill>
              </a:rPr>
              <a:t>Heffernan, M. (2014) Dare to disagree [Online video]. </a:t>
            </a:r>
            <a:r>
              <a:rPr lang="en-GB" sz="2000" dirty="0" err="1">
                <a:solidFill>
                  <a:srgbClr val="0070C0"/>
                </a:solidFill>
              </a:rPr>
              <a:t>TEDGlobal</a:t>
            </a:r>
            <a:r>
              <a:rPr lang="en-GB" sz="2000" dirty="0">
                <a:solidFill>
                  <a:srgbClr val="0070C0"/>
                </a:solidFill>
              </a:rPr>
              <a:t>. Available at: https://www.youtube.com/watch?v=PY_kd46RfVE (Accessed: 19 May 2026).</a:t>
            </a:r>
          </a:p>
          <a:p>
            <a:r>
              <a:rPr lang="en-GB" sz="2000" dirty="0">
                <a:solidFill>
                  <a:srgbClr val="0070C0"/>
                </a:solidFill>
              </a:rPr>
              <a:t>Janis, I.L. (1972) Victims of groupthink: A psychological study of foreign-policy decisions and </a:t>
            </a:r>
            <a:r>
              <a:rPr lang="en-GB" sz="2000" dirty="0" err="1">
                <a:solidFill>
                  <a:srgbClr val="0070C0"/>
                </a:solidFill>
              </a:rPr>
              <a:t>fiascoes</a:t>
            </a:r>
            <a:r>
              <a:rPr lang="en-GB" sz="2000" dirty="0">
                <a:solidFill>
                  <a:srgbClr val="0070C0"/>
                </a:solidFill>
              </a:rPr>
              <a:t>. Boston: Houghton Mifflin</a:t>
            </a:r>
            <a:r>
              <a:rPr lang="en-GB" sz="2000" dirty="0"/>
              <a:t>.</a:t>
            </a:r>
          </a:p>
          <a:p>
            <a:endParaRPr lang="en-GB" dirty="0"/>
          </a:p>
        </p:txBody>
      </p:sp>
      <p:pic>
        <p:nvPicPr>
          <p:cNvPr id="7" name="Picture 6" descr="A blue square with white lines&#10;&#10;AI-generated content may be incorrect.">
            <a:extLst>
              <a:ext uri="{FF2B5EF4-FFF2-40B4-BE49-F238E27FC236}">
                <a16:creationId xmlns:a16="http://schemas.microsoft.com/office/drawing/2014/main" id="{61177170-80F7-E5FC-B4D2-11008FE2A9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87" b="893"/>
          <a:stretch>
            <a:fillRect/>
          </a:stretch>
        </p:blipFill>
        <p:spPr>
          <a:xfrm>
            <a:off x="0" y="5673286"/>
            <a:ext cx="12202582" cy="11885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B3F6E9-7E66-5875-AA00-0279039DAE24}"/>
              </a:ext>
            </a:extLst>
          </p:cNvPr>
          <p:cNvSpPr txBox="1"/>
          <p:nvPr/>
        </p:nvSpPr>
        <p:spPr>
          <a:xfrm>
            <a:off x="136719" y="1162640"/>
            <a:ext cx="6096000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buFont typeface=""/>
              <a:buChar char="•"/>
            </a:pPr>
            <a:r>
              <a:rPr lang="en-GB" sz="2000" baseline="0">
                <a:solidFill>
                  <a:srgbClr val="0070C0"/>
                </a:solidFill>
                <a:latin typeface="Aptos"/>
                <a:ea typeface="Arial"/>
                <a:cs typeface="Arial"/>
              </a:rPr>
              <a:t>De Dreu, C.K.W. and Weingart, L.R. (2003) ‘Task versus relationship conflict, team performance, and team member satisfaction: A meta-analysis’, Journal of Applied Psychology, 88(4), pp. 741–749.</a:t>
            </a:r>
            <a:r>
              <a:rPr lang="en-GB" sz="200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000" baseline="0" dirty="0">
                <a:solidFill>
                  <a:srgbClr val="0070C0"/>
                </a:solidFill>
                <a:latin typeface="Aptos"/>
                <a:ea typeface="Arial"/>
                <a:cs typeface="Arial"/>
              </a:rPr>
              <a:t>Edmondson, A.C. (1999) ‘Psychological safety and learning </a:t>
            </a:r>
            <a:r>
              <a:rPr lang="en-GB" sz="2000" baseline="0" dirty="0" err="1">
                <a:solidFill>
                  <a:srgbClr val="0070C0"/>
                </a:solidFill>
                <a:latin typeface="Aptos"/>
                <a:ea typeface="Arial"/>
                <a:cs typeface="Arial"/>
              </a:rPr>
              <a:t>behavior</a:t>
            </a:r>
            <a:r>
              <a:rPr lang="en-GB" sz="2000" baseline="0" dirty="0">
                <a:solidFill>
                  <a:srgbClr val="0070C0"/>
                </a:solidFill>
                <a:latin typeface="Aptos"/>
                <a:ea typeface="Arial"/>
                <a:cs typeface="Arial"/>
              </a:rPr>
              <a:t> in work teams’, Administrative Science Quarterly, 44(2), pp. 350–383.</a:t>
            </a:r>
            <a:r>
              <a:rPr lang="en-US" sz="2000" dirty="0"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2000" baseline="0">
                <a:solidFill>
                  <a:srgbClr val="0070C0"/>
                </a:solidFill>
                <a:latin typeface="Aptos"/>
                <a:ea typeface="Arial"/>
                <a:cs typeface="Arial"/>
              </a:rPr>
              <a:t>Edmondson, A.C. (2004) ‘Psychological safety, trust, and learning in organizations: A group-level lens’, in Kramer, R.M. and Cook, K.S. (eds.) Trust and distrust in organizations: Dilemmas and approaches. New York: Russell Sage Foundation, pp. 239–272.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7547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11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Operational Failure and Professional Challenge: The SS El Faro Case</vt:lpstr>
      <vt:lpstr>Operational Failure and Professional Challenge</vt:lpstr>
      <vt:lpstr>The SS El Faro: Click below to play</vt:lpstr>
      <vt:lpstr>Dare to Disagree: Constructive Conflict, Psychological Safety, and Better Decision-Making</vt:lpstr>
      <vt:lpstr>Margaret Heffernan’s Core Argument: Why Disagreement Matters</vt:lpstr>
      <vt:lpstr>Decision Quality, Complexity, and the Limits of Consensus</vt:lpstr>
      <vt:lpstr>Understanding Wilful Blindness in Organisations</vt:lpstr>
      <vt:lpstr>Case Patterns: From Warning Signs to Catastrophe</vt:lpstr>
      <vt:lpstr>Groupthink Theory and the Suppression of Dissent</vt:lpstr>
      <vt:lpstr>Task Conflict, Relationship Conflict, and Performance</vt:lpstr>
      <vt:lpstr>Psychological Safety as a Foundation for Speaking Up</vt:lpstr>
      <vt:lpstr>Practical Implications for Leadership and Professional Practice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74</cp:revision>
  <dcterms:created xsi:type="dcterms:W3CDTF">2013-07-15T20:26:40Z</dcterms:created>
  <dcterms:modified xsi:type="dcterms:W3CDTF">2026-05-26T09:18:02Z</dcterms:modified>
</cp:coreProperties>
</file>