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BCD56E-647A-10F8-B1E8-5CB4E2D0FEE0}" v="298" dt="2025-10-19T20:46:24.863"/>
    <p1510:client id="{683E1B0D-13C1-D7DD-247A-AC0B8E5CD8E6}" v="184" dt="2025-10-18T13:28:44.423"/>
    <p1510:client id="{7407A937-1B83-3AC2-4E31-5C974B09615A}" v="20" dt="2025-10-19T10:00:05.911"/>
    <p1510:client id="{FC14BD88-1AEA-DEE7-2066-41FE33A2AC3D}" v="20" dt="2025-10-20T08:34:13.6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37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ient Mohammed Mohamed (2332011)" userId="S::2332011@student.uwtsd.ac.uk::327464c9-1267-4643-97bc-f36bec86fa17" providerId="AD" clId="Web-{FC14BD88-1AEA-DEE7-2066-41FE33A2AC3D}"/>
    <pc:docChg chg="modSld">
      <pc:chgData name="Patient Mohammed Mohamed (2332011)" userId="S::2332011@student.uwtsd.ac.uk::327464c9-1267-4643-97bc-f36bec86fa17" providerId="AD" clId="Web-{FC14BD88-1AEA-DEE7-2066-41FE33A2AC3D}" dt="2025-10-20T08:34:13.653" v="18" actId="20577"/>
      <pc:docMkLst>
        <pc:docMk/>
      </pc:docMkLst>
      <pc:sldChg chg="modSp">
        <pc:chgData name="Patient Mohammed Mohamed (2332011)" userId="S::2332011@student.uwtsd.ac.uk::327464c9-1267-4643-97bc-f36bec86fa17" providerId="AD" clId="Web-{FC14BD88-1AEA-DEE7-2066-41FE33A2AC3D}" dt="2025-10-20T08:34:13.653" v="18" actId="20577"/>
        <pc:sldMkLst>
          <pc:docMk/>
          <pc:sldMk cId="109857222" sldId="256"/>
        </pc:sldMkLst>
        <pc:spChg chg="mod">
          <ac:chgData name="Patient Mohammed Mohamed (2332011)" userId="S::2332011@student.uwtsd.ac.uk::327464c9-1267-4643-97bc-f36bec86fa17" providerId="AD" clId="Web-{FC14BD88-1AEA-DEE7-2066-41FE33A2AC3D}" dt="2025-10-20T08:34:13.653" v="18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Patient Mohammed Mohamed (2332011)" userId="S::2332011@student.uwtsd.ac.uk::327464c9-1267-4643-97bc-f36bec86fa17" providerId="AD" clId="Web-{58BCD56E-647A-10F8-B1E8-5CB4E2D0FEE0}"/>
    <pc:docChg chg="addSld modSld">
      <pc:chgData name="Patient Mohammed Mohamed (2332011)" userId="S::2332011@student.uwtsd.ac.uk::327464c9-1267-4643-97bc-f36bec86fa17" providerId="AD" clId="Web-{58BCD56E-647A-10F8-B1E8-5CB4E2D0FEE0}" dt="2025-10-19T20:46:23.145" v="303" actId="20577"/>
      <pc:docMkLst>
        <pc:docMk/>
      </pc:docMkLst>
      <pc:sldChg chg="modSp">
        <pc:chgData name="Patient Mohammed Mohamed (2332011)" userId="S::2332011@student.uwtsd.ac.uk::327464c9-1267-4643-97bc-f36bec86fa17" providerId="AD" clId="Web-{58BCD56E-647A-10F8-B1E8-5CB4E2D0FEE0}" dt="2025-10-19T20:46:23.145" v="303" actId="20577"/>
        <pc:sldMkLst>
          <pc:docMk/>
          <pc:sldMk cId="739176858" sldId="257"/>
        </pc:sldMkLst>
        <pc:spChg chg="mod">
          <ac:chgData name="Patient Mohammed Mohamed (2332011)" userId="S::2332011@student.uwtsd.ac.uk::327464c9-1267-4643-97bc-f36bec86fa17" providerId="AD" clId="Web-{58BCD56E-647A-10F8-B1E8-5CB4E2D0FEE0}" dt="2025-10-19T20:46:23.145" v="303" actId="20577"/>
          <ac:spMkLst>
            <pc:docMk/>
            <pc:sldMk cId="739176858" sldId="257"/>
            <ac:spMk id="2" creationId="{9F57652B-B66E-7868-2785-9D72A29D7B76}"/>
          </ac:spMkLst>
        </pc:spChg>
        <pc:spChg chg="mod">
          <ac:chgData name="Patient Mohammed Mohamed (2332011)" userId="S::2332011@student.uwtsd.ac.uk::327464c9-1267-4643-97bc-f36bec86fa17" providerId="AD" clId="Web-{58BCD56E-647A-10F8-B1E8-5CB4E2D0FEE0}" dt="2025-10-19T19:38:57.905" v="101" actId="20577"/>
          <ac:spMkLst>
            <pc:docMk/>
            <pc:sldMk cId="739176858" sldId="257"/>
            <ac:spMk id="3" creationId="{0731ACEF-8BD5-8F51-007D-F3DA6A9648D3}"/>
          </ac:spMkLst>
        </pc:spChg>
      </pc:sldChg>
      <pc:sldChg chg="modSp">
        <pc:chgData name="Patient Mohammed Mohamed (2332011)" userId="S::2332011@student.uwtsd.ac.uk::327464c9-1267-4643-97bc-f36bec86fa17" providerId="AD" clId="Web-{58BCD56E-647A-10F8-B1E8-5CB4E2D0FEE0}" dt="2025-10-19T20:44:16.747" v="301" actId="20577"/>
        <pc:sldMkLst>
          <pc:docMk/>
          <pc:sldMk cId="1793764944" sldId="258"/>
        </pc:sldMkLst>
        <pc:spChg chg="mod">
          <ac:chgData name="Patient Mohammed Mohamed (2332011)" userId="S::2332011@student.uwtsd.ac.uk::327464c9-1267-4643-97bc-f36bec86fa17" providerId="AD" clId="Web-{58BCD56E-647A-10F8-B1E8-5CB4E2D0FEE0}" dt="2025-10-19T20:44:16.747" v="301" actId="20577"/>
          <ac:spMkLst>
            <pc:docMk/>
            <pc:sldMk cId="1793764944" sldId="258"/>
            <ac:spMk id="3" creationId="{67EE296B-D16A-49EF-EE24-A66D8513C3E5}"/>
          </ac:spMkLst>
        </pc:spChg>
      </pc:sldChg>
      <pc:sldChg chg="addSp delSp modSp new">
        <pc:chgData name="Patient Mohammed Mohamed (2332011)" userId="S::2332011@student.uwtsd.ac.uk::327464c9-1267-4643-97bc-f36bec86fa17" providerId="AD" clId="Web-{58BCD56E-647A-10F8-B1E8-5CB4E2D0FEE0}" dt="2025-10-19T20:44:52.404" v="302" actId="20577"/>
        <pc:sldMkLst>
          <pc:docMk/>
          <pc:sldMk cId="2464571615" sldId="259"/>
        </pc:sldMkLst>
        <pc:spChg chg="del">
          <ac:chgData name="Patient Mohammed Mohamed (2332011)" userId="S::2332011@student.uwtsd.ac.uk::327464c9-1267-4643-97bc-f36bec86fa17" providerId="AD" clId="Web-{58BCD56E-647A-10F8-B1E8-5CB4E2D0FEE0}" dt="2025-10-19T19:43:21.719" v="103"/>
          <ac:spMkLst>
            <pc:docMk/>
            <pc:sldMk cId="2464571615" sldId="259"/>
            <ac:spMk id="2" creationId="{3631C2E3-AF1E-838E-CCE7-79533D5165F6}"/>
          </ac:spMkLst>
        </pc:spChg>
        <pc:spChg chg="mod">
          <ac:chgData name="Patient Mohammed Mohamed (2332011)" userId="S::2332011@student.uwtsd.ac.uk::327464c9-1267-4643-97bc-f36bec86fa17" providerId="AD" clId="Web-{58BCD56E-647A-10F8-B1E8-5CB4E2D0FEE0}" dt="2025-10-19T20:44:52.404" v="302" actId="20577"/>
          <ac:spMkLst>
            <pc:docMk/>
            <pc:sldMk cId="2464571615" sldId="259"/>
            <ac:spMk id="3" creationId="{1BE850AC-072F-C1EF-504D-B354C1AB8382}"/>
          </ac:spMkLst>
        </pc:spChg>
        <pc:spChg chg="add del mod">
          <ac:chgData name="Patient Mohammed Mohamed (2332011)" userId="S::2332011@student.uwtsd.ac.uk::327464c9-1267-4643-97bc-f36bec86fa17" providerId="AD" clId="Web-{58BCD56E-647A-10F8-B1E8-5CB4E2D0FEE0}" dt="2025-10-19T19:43:57.019" v="109"/>
          <ac:spMkLst>
            <pc:docMk/>
            <pc:sldMk cId="2464571615" sldId="259"/>
            <ac:spMk id="4" creationId="{8638272C-7B10-2FC6-023E-3358C1B6E3DE}"/>
          </ac:spMkLst>
        </pc:spChg>
      </pc:sldChg>
    </pc:docChg>
  </pc:docChgLst>
  <pc:docChgLst>
    <pc:chgData name="Patient Mohammed Mohamed (2332011)" userId="S::2332011@student.uwtsd.ac.uk::327464c9-1267-4643-97bc-f36bec86fa17" providerId="AD" clId="Web-{7407A937-1B83-3AC2-4E31-5C974B09615A}"/>
    <pc:docChg chg="modSld">
      <pc:chgData name="Patient Mohammed Mohamed (2332011)" userId="S::2332011@student.uwtsd.ac.uk::327464c9-1267-4643-97bc-f36bec86fa17" providerId="AD" clId="Web-{7407A937-1B83-3AC2-4E31-5C974B09615A}" dt="2025-10-19T10:00:05.911" v="19" actId="20577"/>
      <pc:docMkLst>
        <pc:docMk/>
      </pc:docMkLst>
      <pc:sldChg chg="modSp">
        <pc:chgData name="Patient Mohammed Mohamed (2332011)" userId="S::2332011@student.uwtsd.ac.uk::327464c9-1267-4643-97bc-f36bec86fa17" providerId="AD" clId="Web-{7407A937-1B83-3AC2-4E31-5C974B09615A}" dt="2025-10-19T10:00:05.911" v="19" actId="20577"/>
        <pc:sldMkLst>
          <pc:docMk/>
          <pc:sldMk cId="109857222" sldId="256"/>
        </pc:sldMkLst>
        <pc:spChg chg="mod">
          <ac:chgData name="Patient Mohammed Mohamed (2332011)" userId="S::2332011@student.uwtsd.ac.uk::327464c9-1267-4643-97bc-f36bec86fa17" providerId="AD" clId="Web-{7407A937-1B83-3AC2-4E31-5C974B09615A}" dt="2025-10-19T10:00:05.911" v="19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Patient Mohammed Mohamed (2332011)" userId="S::2332011@student.uwtsd.ac.uk::327464c9-1267-4643-97bc-f36bec86fa17" providerId="AD" clId="Web-{683E1B0D-13C1-D7DD-247A-AC0B8E5CD8E6}"/>
    <pc:docChg chg="addSld modSld">
      <pc:chgData name="Patient Mohammed Mohamed (2332011)" userId="S::2332011@student.uwtsd.ac.uk::327464c9-1267-4643-97bc-f36bec86fa17" providerId="AD" clId="Web-{683E1B0D-13C1-D7DD-247A-AC0B8E5CD8E6}" dt="2025-10-18T13:28:44.423" v="191" actId="20577"/>
      <pc:docMkLst>
        <pc:docMk/>
      </pc:docMkLst>
      <pc:sldChg chg="addSp delSp modSp mod setBg">
        <pc:chgData name="Patient Mohammed Mohamed (2332011)" userId="S::2332011@student.uwtsd.ac.uk::327464c9-1267-4643-97bc-f36bec86fa17" providerId="AD" clId="Web-{683E1B0D-13C1-D7DD-247A-AC0B8E5CD8E6}" dt="2025-10-18T13:13:48.450" v="108" actId="20577"/>
        <pc:sldMkLst>
          <pc:docMk/>
          <pc:sldMk cId="109857222" sldId="256"/>
        </pc:sldMkLst>
        <pc:spChg chg="mod">
          <ac:chgData name="Patient Mohammed Mohamed (2332011)" userId="S::2332011@student.uwtsd.ac.uk::327464c9-1267-4643-97bc-f36bec86fa17" providerId="AD" clId="Web-{683E1B0D-13C1-D7DD-247A-AC0B8E5CD8E6}" dt="2025-10-18T13:13:10.528" v="10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Patient Mohammed Mohamed (2332011)" userId="S::2332011@student.uwtsd.ac.uk::327464c9-1267-4643-97bc-f36bec86fa17" providerId="AD" clId="Web-{683E1B0D-13C1-D7DD-247A-AC0B8E5CD8E6}" dt="2025-10-18T13:13:48.450" v="108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Patient Mohammed Mohamed (2332011)" userId="S::2332011@student.uwtsd.ac.uk::327464c9-1267-4643-97bc-f36bec86fa17" providerId="AD" clId="Web-{683E1B0D-13C1-D7DD-247A-AC0B8E5CD8E6}" dt="2025-10-18T13:13:10.528" v="104"/>
          <ac:spMkLst>
            <pc:docMk/>
            <pc:sldMk cId="109857222" sldId="256"/>
            <ac:spMk id="8" creationId="{907E470A-25F4-47D0-8FEC-EE9FD606BB34}"/>
          </ac:spMkLst>
        </pc:spChg>
        <pc:spChg chg="add">
          <ac:chgData name="Patient Mohammed Mohamed (2332011)" userId="S::2332011@student.uwtsd.ac.uk::327464c9-1267-4643-97bc-f36bec86fa17" providerId="AD" clId="Web-{683E1B0D-13C1-D7DD-247A-AC0B8E5CD8E6}" dt="2025-10-18T13:13:10.528" v="104"/>
          <ac:spMkLst>
            <pc:docMk/>
            <pc:sldMk cId="109857222" sldId="256"/>
            <ac:spMk id="30" creationId="{C7D023E4-8DE1-436E-9847-ED6A4B4B04FD}"/>
          </ac:spMkLst>
        </pc:spChg>
        <pc:grpChg chg="add del">
          <ac:chgData name="Patient Mohammed Mohamed (2332011)" userId="S::2332011@student.uwtsd.ac.uk::327464c9-1267-4643-97bc-f36bec86fa17" providerId="AD" clId="Web-{683E1B0D-13C1-D7DD-247A-AC0B8E5CD8E6}" dt="2025-10-18T13:13:10.528" v="104"/>
          <ac:grpSpMkLst>
            <pc:docMk/>
            <pc:sldMk cId="109857222" sldId="256"/>
            <ac:grpSpMk id="10" creationId="{66220E63-99E1-482A-A0A6-B47EB4BF8797}"/>
          </ac:grpSpMkLst>
        </pc:grpChg>
        <pc:grpChg chg="add del">
          <ac:chgData name="Patient Mohammed Mohamed (2332011)" userId="S::2332011@student.uwtsd.ac.uk::327464c9-1267-4643-97bc-f36bec86fa17" providerId="AD" clId="Web-{683E1B0D-13C1-D7DD-247A-AC0B8E5CD8E6}" dt="2025-10-18T13:13:10.528" v="104"/>
          <ac:grpSpMkLst>
            <pc:docMk/>
            <pc:sldMk cId="109857222" sldId="256"/>
            <ac:grpSpMk id="14" creationId="{8618EE54-271A-4FE8-B6B3-D0FCF55A7A01}"/>
          </ac:grpSpMkLst>
        </pc:grpChg>
        <pc:grpChg chg="add del">
          <ac:chgData name="Patient Mohammed Mohamed (2332011)" userId="S::2332011@student.uwtsd.ac.uk::327464c9-1267-4643-97bc-f36bec86fa17" providerId="AD" clId="Web-{683E1B0D-13C1-D7DD-247A-AC0B8E5CD8E6}" dt="2025-10-18T13:13:10.528" v="104"/>
          <ac:grpSpMkLst>
            <pc:docMk/>
            <pc:sldMk cId="109857222" sldId="256"/>
            <ac:grpSpMk id="18" creationId="{43F5E015-E085-4624-B431-B42414448684}"/>
          </ac:grpSpMkLst>
        </pc:grpChg>
        <pc:grpChg chg="add">
          <ac:chgData name="Patient Mohammed Mohamed (2332011)" userId="S::2332011@student.uwtsd.ac.uk::327464c9-1267-4643-97bc-f36bec86fa17" providerId="AD" clId="Web-{683E1B0D-13C1-D7DD-247A-AC0B8E5CD8E6}" dt="2025-10-18T13:13:10.528" v="104"/>
          <ac:grpSpMkLst>
            <pc:docMk/>
            <pc:sldMk cId="109857222" sldId="256"/>
            <ac:grpSpMk id="32" creationId="{1FEC590B-3306-47E9-BD67-97F3F76169A4}"/>
          </ac:grpSpMkLst>
        </pc:grpChg>
        <pc:grpChg chg="add">
          <ac:chgData name="Patient Mohammed Mohamed (2332011)" userId="S::2332011@student.uwtsd.ac.uk::327464c9-1267-4643-97bc-f36bec86fa17" providerId="AD" clId="Web-{683E1B0D-13C1-D7DD-247A-AC0B8E5CD8E6}" dt="2025-10-18T13:13:10.528" v="104"/>
          <ac:grpSpMkLst>
            <pc:docMk/>
            <pc:sldMk cId="109857222" sldId="256"/>
            <ac:grpSpMk id="36" creationId="{A47AAF5E-1692-48C9-98FB-6432BF0BC4F7}"/>
          </ac:grpSpMkLst>
        </pc:grpChg>
      </pc:sldChg>
      <pc:sldChg chg="modSp new">
        <pc:chgData name="Patient Mohammed Mohamed (2332011)" userId="S::2332011@student.uwtsd.ac.uk::327464c9-1267-4643-97bc-f36bec86fa17" providerId="AD" clId="Web-{683E1B0D-13C1-D7DD-247A-AC0B8E5CD8E6}" dt="2025-10-18T13:28:44.423" v="191" actId="20577"/>
        <pc:sldMkLst>
          <pc:docMk/>
          <pc:sldMk cId="739176858" sldId="257"/>
        </pc:sldMkLst>
        <pc:spChg chg="mod">
          <ac:chgData name="Patient Mohammed Mohamed (2332011)" userId="S::2332011@student.uwtsd.ac.uk::327464c9-1267-4643-97bc-f36bec86fa17" providerId="AD" clId="Web-{683E1B0D-13C1-D7DD-247A-AC0B8E5CD8E6}" dt="2025-10-18T13:11:11.727" v="71" actId="20577"/>
          <ac:spMkLst>
            <pc:docMk/>
            <pc:sldMk cId="739176858" sldId="257"/>
            <ac:spMk id="2" creationId="{9F57652B-B66E-7868-2785-9D72A29D7B76}"/>
          </ac:spMkLst>
        </pc:spChg>
        <pc:spChg chg="mod">
          <ac:chgData name="Patient Mohammed Mohamed (2332011)" userId="S::2332011@student.uwtsd.ac.uk::327464c9-1267-4643-97bc-f36bec86fa17" providerId="AD" clId="Web-{683E1B0D-13C1-D7DD-247A-AC0B8E5CD8E6}" dt="2025-10-18T13:28:44.423" v="191" actId="20577"/>
          <ac:spMkLst>
            <pc:docMk/>
            <pc:sldMk cId="739176858" sldId="257"/>
            <ac:spMk id="3" creationId="{0731ACEF-8BD5-8F51-007D-F3DA6A9648D3}"/>
          </ac:spMkLst>
        </pc:spChg>
      </pc:sldChg>
      <pc:sldChg chg="addSp delSp modSp new">
        <pc:chgData name="Patient Mohammed Mohamed (2332011)" userId="S::2332011@student.uwtsd.ac.uk::327464c9-1267-4643-97bc-f36bec86fa17" providerId="AD" clId="Web-{683E1B0D-13C1-D7DD-247A-AC0B8E5CD8E6}" dt="2025-10-18T13:17:34.297" v="133" actId="20577"/>
        <pc:sldMkLst>
          <pc:docMk/>
          <pc:sldMk cId="1793764944" sldId="258"/>
        </pc:sldMkLst>
        <pc:spChg chg="del">
          <ac:chgData name="Patient Mohammed Mohamed (2332011)" userId="S::2332011@student.uwtsd.ac.uk::327464c9-1267-4643-97bc-f36bec86fa17" providerId="AD" clId="Web-{683E1B0D-13C1-D7DD-247A-AC0B8E5CD8E6}" dt="2025-10-18T13:16:48.687" v="127"/>
          <ac:spMkLst>
            <pc:docMk/>
            <pc:sldMk cId="1793764944" sldId="258"/>
            <ac:spMk id="2" creationId="{E501D7FA-0B2E-DEB4-B373-8583A8B7073F}"/>
          </ac:spMkLst>
        </pc:spChg>
        <pc:spChg chg="add del mod">
          <ac:chgData name="Patient Mohammed Mohamed (2332011)" userId="S::2332011@student.uwtsd.ac.uk::327464c9-1267-4643-97bc-f36bec86fa17" providerId="AD" clId="Web-{683E1B0D-13C1-D7DD-247A-AC0B8E5CD8E6}" dt="2025-10-18T13:17:34.297" v="133" actId="20577"/>
          <ac:spMkLst>
            <pc:docMk/>
            <pc:sldMk cId="1793764944" sldId="258"/>
            <ac:spMk id="3" creationId="{67EE296B-D16A-49EF-EE24-A66D8513C3E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national-evaluation-of-the-troubled-families-programme-2015-to-2020-findings" TargetMode="External"/><Relationship Id="rId2" Type="http://schemas.openxmlformats.org/officeDocument/2006/relationships/hyperlink" Target="https://www.legislation.gov.uk/ukpga/1989/41/2004-12-0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nlinelibrary.wiley.com/doi/10.1002/car.2614" TargetMode="External"/><Relationship Id="rId5" Type="http://schemas.openxmlformats.org/officeDocument/2006/relationships/hyperlink" Target="https://assets.publishing.service.gov.uk/media/628de13be90e071f5f7e1bd2/Early_Help_System_Guide.pdf.%20GOV.UK" TargetMode="External"/><Relationship Id="rId4" Type="http://schemas.openxmlformats.org/officeDocument/2006/relationships/hyperlink" Target="https://assets.publishing.service.gov.uk/media/6849a7b67cba25f610c7db3f/Working_together_to_safeguard_children_2023_-_statutory_guidance.pdf.%20GOV.UK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estlothianhscp.org.uk/article/37653/Children-and-Families-Social-Work" TargetMode="External"/><Relationship Id="rId2" Type="http://schemas.openxmlformats.org/officeDocument/2006/relationships/hyperlink" Target="https://www.gov.uk/guidance/appropriate-adults-guide-for-youth-justice-professiona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17/16/part/1/chapter/1/enacted" TargetMode="External"/><Relationship Id="rId5" Type="http://schemas.openxmlformats.org/officeDocument/2006/relationships/hyperlink" Target="https://knowsleychildcare.trixonline.co.uk/chapter/child-and-family-assessment-framework" TargetMode="External"/><Relationship Id="rId4" Type="http://schemas.openxmlformats.org/officeDocument/2006/relationships/hyperlink" Target="https://www.jrf.org.uk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pcc.police.uk/publications/All-publications/" TargetMode="External"/><Relationship Id="rId7" Type="http://schemas.openxmlformats.org/officeDocument/2006/relationships/hyperlink" Target="https://www.gov.uk/government/publications/working-together-to-safeguard-children--2" TargetMode="External"/><Relationship Id="rId2" Type="http://schemas.openxmlformats.org/officeDocument/2006/relationships/hyperlink" Target="https://www.legislation.gov.uk/ukpga/2008/23/conte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government/uploads/system/uploads/attachment_data/file/182548/DFE%E2%80%91RR111.pdf" TargetMode="External"/><Relationship Id="rId5" Type="http://schemas.openxmlformats.org/officeDocument/2006/relationships/hyperlink" Target="https://learning.nspcc.org.uk/case-reviews/recently-published-case-reviews" TargetMode="External"/><Relationship Id="rId4" Type="http://schemas.openxmlformats.org/officeDocument/2006/relationships/hyperlink" Target="https://www.nspcc.org.uk/keeping-children-safe/types-of-abuse/gangs-criminal-exploitation/?utm_old=c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5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6385" y="841248"/>
            <a:ext cx="5129600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BMHP5021_BIRM</a:t>
            </a:r>
            <a:b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Protecting and supporting families in Health and Care </a:t>
            </a:r>
            <a:b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4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Lecturer name: Robert Nartowski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Student's names / Students' number :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 Patient Mohamed – 2332011 (Social worker)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Gabriela Dinu -2329564   (Police)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Mercy Nyarkoa Quist Anane – 2323101 (GP)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7652B-B66E-7868-2785-9D72A29D7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177800"/>
            <a:ext cx="10515600" cy="921808"/>
          </a:xfrm>
        </p:spPr>
        <p:txBody>
          <a:bodyPr>
            <a:normAutofit/>
          </a:bodyPr>
          <a:lstStyle/>
          <a:p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1ACEF-8BD5-8F51-007D-F3DA6A964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167341"/>
            <a:ext cx="11201400" cy="5445126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Children Act 2004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Children Act 1989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, UK Legislation. 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Children Act 1989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 14 October 2025)</a:t>
            </a:r>
          </a:p>
          <a:p>
            <a:pPr lvl="0" algn="just">
              <a:lnSpc>
                <a:spcPct val="150000"/>
              </a:lnSpc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College of Policing. (2022)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Code of Ethics: A Code of Practice for the Policing Profession of England and Wales.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London: College of Policing.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Department for Education (2019)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National evaluation of the Troubled Families Programme 2015 to 2020: findings.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GOV.UK. GOV.UK. Available at: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National evaluation of the Troubled Families Programme 2015 to 2020: findings - GOV.UK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(Accessed: 14 October 2025)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Department for Education (DfE) (2023)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 2023: statutory guidance.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GOV.UK. Available at: </a:t>
            </a:r>
            <a:r>
              <a:rPr lang="en-GB" sz="1400" u="sng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https://assets.publishing.service.gov.uk/media/6849a7b67cba25f610c7db3f/Working_together_to_safeguard_children_2023_-_statutory_guidance.pdf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. GOV.UK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(Accessed: 14 October 2025)</a:t>
            </a:r>
          </a:p>
          <a:p>
            <a:pPr algn="just">
              <a:lnSpc>
                <a:spcPct val="150000"/>
              </a:lnSpc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DfE) (2022)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Supporting Families: Early Help System guide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. GOV.UK. Available at: </a:t>
            </a:r>
            <a:r>
              <a:rPr lang="en-GB" sz="1400" u="sng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https://assets.publishing.service.gov.uk/media/628de13be90e071f5f7e1bd2/Early_Help_System_Guide.pdf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. GOV.UK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(Accessed: 14 October 2025)</a:t>
            </a:r>
          </a:p>
          <a:p>
            <a:pPr lvl="0" algn="just">
              <a:lnSpc>
                <a:spcPct val="150000"/>
              </a:lnSpc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Firmin, C. (2020)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Contextual Safeguarding and Child Protection.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Child Abuse Review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, 29(3), pp. 365–374. Available at:  </a:t>
            </a:r>
            <a:r>
              <a:rPr lang="en-US" sz="1400" u="sng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https://onlinelibrary.wiley.com/doi/10.1002/car.2614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(Accessed: 16 October 2025)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12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9176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E296B-D16A-49EF-EE24-A66D8513C3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33" y="160868"/>
            <a:ext cx="10905067" cy="651933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Gov.uk (2014)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Appropriate adults: guidance for youth justice professionals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https://www.gov.uk/guidance/appropriate-adults-guide-for-youth-justice-professionals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 (Accessed: 16 October 2025)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Health &amp; social care partnership (2025)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Children and families social work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https://westlothianhscp.org.uk/article/37653/Children-and-Families-Social-Work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(Accessed: 15 October 2025)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HM Government. (2023)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 2023: Statutory Guidance.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London: Department for Education.</a:t>
            </a:r>
          </a:p>
          <a:p>
            <a:pPr lvl="0" algn="just"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Home Office. (2021)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Domestic Abuse Act 2021.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London: The Stationery Office.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Hughes, K. et al. (2017)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Effect of Multiple Adverse Childhood Experiences on Health: A Systematic Review and Meta-Analysis.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Lancet Public Health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2(8), pp. 356–366.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Joseph Rowntree Foundation (JRF). (2023)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UK Poverty 2023.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https://www.jrf.org.uk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16 October 2025).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Knowsley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Council (2025)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Child &amp; Family Assessments framework.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https://knowsleychildcare.trixonline.co.uk/chapter/child-and-family-assessment-framework#the-purpose-of-social-work-assessments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(Accessed: 13 October 2025)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Legislation .gov.uk (2017)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and social work act 2017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https://www.legislation.gov.uk/ukpga/2017/16/part/1/chapter/1/enacted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(Accessed: 16 October 2025)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3764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850AC-072F-C1EF-504D-B354C1AB83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420" y="164966"/>
            <a:ext cx="10794380" cy="436470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D716CE-46D6-4E89-63B7-D37D0B20B572}"/>
              </a:ext>
            </a:extLst>
          </p:cNvPr>
          <p:cNvSpPr txBox="1"/>
          <p:nvPr/>
        </p:nvSpPr>
        <p:spPr>
          <a:xfrm>
            <a:off x="482601" y="164965"/>
            <a:ext cx="11311466" cy="58385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Legislation. Gov (2008)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and young persons act 2008.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https://www.legislation.gov.uk/ukpga/2008/23/contents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(Accessed: 15 October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Edwards, A., Gharbi, R., Berry, A. and Duschinsky, R., 2021.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Supporting and strengthening families through provision of early help: A rapid review of evidence.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London: National Children’s Bureau.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National Police Chiefs’ Council (NPCC). (2022) </a:t>
            </a:r>
            <a:r>
              <a:rPr lang="en-US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Child-</a:t>
            </a:r>
            <a:r>
              <a:rPr lang="en-US" sz="14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Centred</a:t>
            </a:r>
            <a:r>
              <a:rPr lang="en-US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Policing Strategy.</a:t>
            </a:r>
            <a:r>
              <a:rPr lang="en-US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London: NPCC.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All publications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(Accessed: 15 October 2025)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NSPCC (2025)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Criminal exploitation and gangs.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https://www.nspcc.org.uk/keeping-children-safe/types-of-abuse/gangs-criminal-exploitation/?utm_old=cce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(Accessed: 15 October 2025)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NSPCC. (2023) </a:t>
            </a:r>
            <a:r>
              <a:rPr lang="en-US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Learning from Serious Case Reviews: Child Exploitation.</a:t>
            </a:r>
            <a:r>
              <a:rPr lang="en-US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London: NSPCC.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Recently published case reviews | NSPCC Learning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20 October 2025)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Ross, A., Duckworth, K., Smith, D. J., Wyness, G. (2010) </a:t>
            </a:r>
            <a:r>
              <a:rPr lang="en-US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Prevention and Reduction: A Review of Strategies for Intervening Early to Prevent or Reduce Youth Crime and Anti‑social </a:t>
            </a:r>
            <a:r>
              <a:rPr lang="en-US" sz="14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Research Report RR111. London: Department for Education. Available at: 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https://assets.publishing.service.gov.uk/government/uploads/system/uploads/</a:t>
            </a:r>
            <a:r>
              <a:rPr lang="en-US" sz="1400" u="sng" kern="100" dirty="0" err="1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attachment_data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/file/182548/DFE‑RR111.pdf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 20 October 2025)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Working Together to Safeguard Children (2023) – Statutory Guidance, Department for Education.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Working together to safeguard children - GOV.UK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 18 October 2025)</a:t>
            </a:r>
            <a:endParaRPr lang="en-GB" sz="1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45716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912</Words>
  <Application>Microsoft Office PowerPoint</Application>
  <PresentationFormat>Widescreen</PresentationFormat>
  <Paragraphs>30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BMHP5021_BIRM Protecting and supporting families in Health and Care  </vt:lpstr>
      <vt:lpstr>References: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Gabriela Dinu</dc:creator>
  <cp:lastModifiedBy>Gabriela Dinu (2329564)</cp:lastModifiedBy>
  <cp:revision>25</cp:revision>
  <dcterms:created xsi:type="dcterms:W3CDTF">2025-10-18T12:40:37Z</dcterms:created>
  <dcterms:modified xsi:type="dcterms:W3CDTF">2025-10-20T18:04:39Z</dcterms:modified>
</cp:coreProperties>
</file>