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8"/>
  </p:notesMasterIdLst>
  <p:handoutMasterIdLst>
    <p:handoutMasterId r:id="rId19"/>
  </p:handoutMasterIdLst>
  <p:sldIdLst>
    <p:sldId id="277" r:id="rId2"/>
    <p:sldId id="455" r:id="rId3"/>
    <p:sldId id="456" r:id="rId4"/>
    <p:sldId id="442" r:id="rId5"/>
    <p:sldId id="458" r:id="rId6"/>
    <p:sldId id="457" r:id="rId7"/>
    <p:sldId id="460" r:id="rId8"/>
    <p:sldId id="462" r:id="rId9"/>
    <p:sldId id="463" r:id="rId10"/>
    <p:sldId id="452" r:id="rId11"/>
    <p:sldId id="461" r:id="rId12"/>
    <p:sldId id="459" r:id="rId13"/>
    <p:sldId id="464" r:id="rId14"/>
    <p:sldId id="454" r:id="rId15"/>
    <p:sldId id="450" r:id="rId16"/>
    <p:sldId id="465" r:id="rId17"/>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243366-6ACB-48BF-B8D9-81010EF4B147}" v="59" dt="2025-12-04T14:50:58.1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77" autoAdjust="0"/>
    <p:restoredTop sz="94576" autoAdjust="0"/>
  </p:normalViewPr>
  <p:slideViewPr>
    <p:cSldViewPr>
      <p:cViewPr varScale="1">
        <p:scale>
          <a:sx n="92" d="100"/>
          <a:sy n="92" d="100"/>
        </p:scale>
        <p:origin x="1080" y="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ra barcea" userId="593a3de180e55670" providerId="LiveId" clId="{1C07FB65-99ED-4E96-92FD-DAC851F0AEC6}"/>
    <pc:docChg chg="undo custSel addSld modSld">
      <pc:chgData name="alexandra barcea" userId="593a3de180e55670" providerId="LiveId" clId="{1C07FB65-99ED-4E96-92FD-DAC851F0AEC6}" dt="2025-12-04T14:51:20.728" v="1839" actId="1036"/>
      <pc:docMkLst>
        <pc:docMk/>
      </pc:docMkLst>
      <pc:sldChg chg="addSp delSp modSp mod modTransition delAnim modAnim">
        <pc:chgData name="alexandra barcea" userId="593a3de180e55670" providerId="LiveId" clId="{1C07FB65-99ED-4E96-92FD-DAC851F0AEC6}" dt="2025-12-04T14:51:20.728" v="1839" actId="1036"/>
        <pc:sldMkLst>
          <pc:docMk/>
          <pc:sldMk cId="0" sldId="277"/>
        </pc:sldMkLst>
        <pc:spChg chg="mod">
          <ac:chgData name="alexandra barcea" userId="593a3de180e55670" providerId="LiveId" clId="{1C07FB65-99ED-4E96-92FD-DAC851F0AEC6}" dt="2025-12-04T10:39:05.375" v="65" actId="20577"/>
          <ac:spMkLst>
            <pc:docMk/>
            <pc:sldMk cId="0" sldId="277"/>
            <ac:spMk id="6147" creationId="{00000000-0000-0000-0000-000000000000}"/>
          </ac:spMkLst>
        </pc:spChg>
        <pc:picChg chg="add del mod">
          <ac:chgData name="alexandra barcea" userId="593a3de180e55670" providerId="LiveId" clId="{1C07FB65-99ED-4E96-92FD-DAC851F0AEC6}" dt="2025-12-04T14:28:33.276" v="1822"/>
          <ac:picMkLst>
            <pc:docMk/>
            <pc:sldMk cId="0" sldId="277"/>
            <ac:picMk id="5" creationId="{A4A7CF6D-79CD-27E0-6F98-85177C2ECE3D}"/>
          </ac:picMkLst>
        </pc:picChg>
        <pc:picChg chg="add del mod">
          <ac:chgData name="alexandra barcea" userId="593a3de180e55670" providerId="LiveId" clId="{1C07FB65-99ED-4E96-92FD-DAC851F0AEC6}" dt="2025-12-04T14:32:00.228" v="1827" actId="478"/>
          <ac:picMkLst>
            <pc:docMk/>
            <pc:sldMk cId="0" sldId="277"/>
            <ac:picMk id="10" creationId="{E43F39A6-BADE-13D9-3301-B5D0C36425BF}"/>
          </ac:picMkLst>
        </pc:picChg>
        <pc:picChg chg="add del mod">
          <ac:chgData name="alexandra barcea" userId="593a3de180e55670" providerId="LiveId" clId="{1C07FB65-99ED-4E96-92FD-DAC851F0AEC6}" dt="2025-12-04T14:32:58.301" v="1830"/>
          <ac:picMkLst>
            <pc:docMk/>
            <pc:sldMk cId="0" sldId="277"/>
            <ac:picMk id="13" creationId="{AEA973FA-8F13-0130-F7A1-1EAFCC79185D}"/>
          </ac:picMkLst>
        </pc:picChg>
        <pc:picChg chg="add del mod">
          <ac:chgData name="alexandra barcea" userId="593a3de180e55670" providerId="LiveId" clId="{1C07FB65-99ED-4E96-92FD-DAC851F0AEC6}" dt="2025-12-04T14:34:18.510" v="1832"/>
          <ac:picMkLst>
            <pc:docMk/>
            <pc:sldMk cId="0" sldId="277"/>
            <ac:picMk id="18" creationId="{58571A17-418D-5D51-C322-EB43132A826E}"/>
          </ac:picMkLst>
        </pc:picChg>
        <pc:picChg chg="add del mod">
          <ac:chgData name="alexandra barcea" userId="593a3de180e55670" providerId="LiveId" clId="{1C07FB65-99ED-4E96-92FD-DAC851F0AEC6}" dt="2025-12-04T14:35:34.289" v="1834"/>
          <ac:picMkLst>
            <pc:docMk/>
            <pc:sldMk cId="0" sldId="277"/>
            <ac:picMk id="21" creationId="{6B016A94-36CD-53A2-E677-D82DBC910F3B}"/>
          </ac:picMkLst>
        </pc:picChg>
        <pc:picChg chg="add mod">
          <ac:chgData name="alexandra barcea" userId="593a3de180e55670" providerId="LiveId" clId="{1C07FB65-99ED-4E96-92FD-DAC851F0AEC6}" dt="2025-12-04T14:51:20.728" v="1839" actId="1036"/>
          <ac:picMkLst>
            <pc:docMk/>
            <pc:sldMk cId="0" sldId="277"/>
            <ac:picMk id="25" creationId="{3F5EE80C-93E1-8AD1-1CD5-C90CDE91EFA4}"/>
          </ac:picMkLst>
        </pc:picChg>
      </pc:sldChg>
      <pc:sldChg chg="addSp delSp modSp mod modTransition modClrScheme delAnim chgLayout">
        <pc:chgData name="alexandra barcea" userId="593a3de180e55670" providerId="LiveId" clId="{1C07FB65-99ED-4E96-92FD-DAC851F0AEC6}" dt="2025-12-04T14:50:58.147" v="1835"/>
        <pc:sldMkLst>
          <pc:docMk/>
          <pc:sldMk cId="711734170" sldId="442"/>
        </pc:sldMkLst>
        <pc:spChg chg="mod ord">
          <ac:chgData name="alexandra barcea" userId="593a3de180e55670" providerId="LiveId" clId="{1C07FB65-99ED-4E96-92FD-DAC851F0AEC6}" dt="2025-12-04T12:49:54.673" v="1404" actId="26606"/>
          <ac:spMkLst>
            <pc:docMk/>
            <pc:sldMk cId="711734170" sldId="442"/>
            <ac:spMk id="2" creationId="{41C35443-F263-7B57-2247-B900E4E8B74E}"/>
          </ac:spMkLst>
        </pc:spChg>
        <pc:spChg chg="mod">
          <ac:chgData name="alexandra barcea" userId="593a3de180e55670" providerId="LiveId" clId="{1C07FB65-99ED-4E96-92FD-DAC851F0AEC6}" dt="2025-12-04T12:49:54.673" v="1404" actId="26606"/>
          <ac:spMkLst>
            <pc:docMk/>
            <pc:sldMk cId="711734170" sldId="442"/>
            <ac:spMk id="3" creationId="{00000000-0000-0000-0000-000000000000}"/>
          </ac:spMkLst>
        </pc:spChg>
        <pc:spChg chg="add mod">
          <ac:chgData name="alexandra barcea" userId="593a3de180e55670" providerId="LiveId" clId="{1C07FB65-99ED-4E96-92FD-DAC851F0AEC6}" dt="2025-12-04T12:50:43.608" v="1448" actId="20577"/>
          <ac:spMkLst>
            <pc:docMk/>
            <pc:sldMk cId="711734170" sldId="442"/>
            <ac:spMk id="7" creationId="{82757563-B118-8FBC-E113-18E41FA8B3FE}"/>
          </ac:spMkLst>
        </pc:spChg>
        <pc:spChg chg="add mod">
          <ac:chgData name="alexandra barcea" userId="593a3de180e55670" providerId="LiveId" clId="{1C07FB65-99ED-4E96-92FD-DAC851F0AEC6}" dt="2025-12-04T12:50:25.253" v="1417" actId="20577"/>
          <ac:spMkLst>
            <pc:docMk/>
            <pc:sldMk cId="711734170" sldId="442"/>
            <ac:spMk id="8" creationId="{ECADA2B1-8B70-8DC8-1720-D4D460CDE582}"/>
          </ac:spMkLst>
        </pc:spChg>
        <pc:spChg chg="add mod">
          <ac:chgData name="alexandra barcea" userId="593a3de180e55670" providerId="LiveId" clId="{1C07FB65-99ED-4E96-92FD-DAC851F0AEC6}" dt="2025-12-04T12:49:54.673" v="1404" actId="26606"/>
          <ac:spMkLst>
            <pc:docMk/>
            <pc:sldMk cId="711734170" sldId="442"/>
            <ac:spMk id="9" creationId="{E752FB41-E11D-3206-10D7-A08BFE0DC9EE}"/>
          </ac:spMkLst>
        </pc:spChg>
        <pc:spChg chg="add del mod">
          <ac:chgData name="alexandra barcea" userId="593a3de180e55670" providerId="LiveId" clId="{1C07FB65-99ED-4E96-92FD-DAC851F0AEC6}" dt="2025-12-04T11:53:03.485" v="611" actId="26606"/>
          <ac:spMkLst>
            <pc:docMk/>
            <pc:sldMk cId="711734170" sldId="442"/>
            <ac:spMk id="10" creationId="{B85D2CAF-0F34-F3AA-3653-F7D244523ECA}"/>
          </ac:spMkLst>
        </pc:spChg>
        <pc:spChg chg="add mod">
          <ac:chgData name="alexandra barcea" userId="593a3de180e55670" providerId="LiveId" clId="{1C07FB65-99ED-4E96-92FD-DAC851F0AEC6}" dt="2025-12-04T12:49:54.673" v="1404" actId="26606"/>
          <ac:spMkLst>
            <pc:docMk/>
            <pc:sldMk cId="711734170" sldId="442"/>
            <ac:spMk id="11" creationId="{C521E42D-2A97-AE3C-E66D-FFD31E14DB58}"/>
          </ac:spMkLst>
        </pc:spChg>
        <pc:spChg chg="add del mod">
          <ac:chgData name="alexandra barcea" userId="593a3de180e55670" providerId="LiveId" clId="{1C07FB65-99ED-4E96-92FD-DAC851F0AEC6}" dt="2025-12-04T11:53:03.485" v="611" actId="26606"/>
          <ac:spMkLst>
            <pc:docMk/>
            <pc:sldMk cId="711734170" sldId="442"/>
            <ac:spMk id="12" creationId="{E86FC924-4835-7470-11B5-CB72E6BE680A}"/>
          </ac:spMkLst>
        </pc:spChg>
        <pc:spChg chg="add del mod">
          <ac:chgData name="alexandra barcea" userId="593a3de180e55670" providerId="LiveId" clId="{1C07FB65-99ED-4E96-92FD-DAC851F0AEC6}" dt="2025-12-04T11:53:03.485" v="611" actId="26606"/>
          <ac:spMkLst>
            <pc:docMk/>
            <pc:sldMk cId="711734170" sldId="442"/>
            <ac:spMk id="14" creationId="{E2D2537C-CB26-DF0F-2D45-D76B58BF1690}"/>
          </ac:spMkLst>
        </pc:spChg>
        <pc:spChg chg="add del mod">
          <ac:chgData name="alexandra barcea" userId="593a3de180e55670" providerId="LiveId" clId="{1C07FB65-99ED-4E96-92FD-DAC851F0AEC6}" dt="2025-12-04T11:53:03.485" v="611" actId="26606"/>
          <ac:spMkLst>
            <pc:docMk/>
            <pc:sldMk cId="711734170" sldId="442"/>
            <ac:spMk id="16" creationId="{F473BB1C-BCD3-6109-B0E3-377C2E242D04}"/>
          </ac:spMkLst>
        </pc:spChg>
        <pc:spChg chg="add del mod">
          <ac:chgData name="alexandra barcea" userId="593a3de180e55670" providerId="LiveId" clId="{1C07FB65-99ED-4E96-92FD-DAC851F0AEC6}" dt="2025-12-04T11:53:21.448" v="613" actId="26606"/>
          <ac:spMkLst>
            <pc:docMk/>
            <pc:sldMk cId="711734170" sldId="442"/>
            <ac:spMk id="18" creationId="{E1989A63-E8DA-46A9-BA9A-7CC2FD3730AF}"/>
          </ac:spMkLst>
        </pc:spChg>
        <pc:spChg chg="add del mod">
          <ac:chgData name="alexandra barcea" userId="593a3de180e55670" providerId="LiveId" clId="{1C07FB65-99ED-4E96-92FD-DAC851F0AEC6}" dt="2025-12-04T11:53:21.448" v="613" actId="26606"/>
          <ac:spMkLst>
            <pc:docMk/>
            <pc:sldMk cId="711734170" sldId="442"/>
            <ac:spMk id="19" creationId="{AE02B799-E411-FB0C-93B8-97BF03E1BD6E}"/>
          </ac:spMkLst>
        </pc:spChg>
        <pc:spChg chg="add del mod">
          <ac:chgData name="alexandra barcea" userId="593a3de180e55670" providerId="LiveId" clId="{1C07FB65-99ED-4E96-92FD-DAC851F0AEC6}" dt="2025-12-04T11:53:21.448" v="613" actId="26606"/>
          <ac:spMkLst>
            <pc:docMk/>
            <pc:sldMk cId="711734170" sldId="442"/>
            <ac:spMk id="20" creationId="{E3807B15-B41F-D3B9-F515-59E69013606C}"/>
          </ac:spMkLst>
        </pc:spChg>
        <pc:spChg chg="add del mod">
          <ac:chgData name="alexandra barcea" userId="593a3de180e55670" providerId="LiveId" clId="{1C07FB65-99ED-4E96-92FD-DAC851F0AEC6}" dt="2025-12-04T11:53:21.448" v="613" actId="26606"/>
          <ac:spMkLst>
            <pc:docMk/>
            <pc:sldMk cId="711734170" sldId="442"/>
            <ac:spMk id="21" creationId="{CC3A1674-34C3-A842-01C3-2BBB8F3FB16E}"/>
          </ac:spMkLst>
        </pc:spChg>
        <pc:picChg chg="add mod">
          <ac:chgData name="alexandra barcea" userId="593a3de180e55670" providerId="LiveId" clId="{1C07FB65-99ED-4E96-92FD-DAC851F0AEC6}" dt="2025-12-04T12:49:54.673" v="1404" actId="26606"/>
          <ac:picMkLst>
            <pc:docMk/>
            <pc:sldMk cId="711734170" sldId="442"/>
            <ac:picMk id="5" creationId="{1E5D221D-FF14-756A-27E9-B9ADB29A3752}"/>
          </ac:picMkLst>
        </pc:picChg>
        <pc:picChg chg="add del mod">
          <ac:chgData name="alexandra barcea" userId="593a3de180e55670" providerId="LiveId" clId="{1C07FB65-99ED-4E96-92FD-DAC851F0AEC6}" dt="2025-12-04T14:31:49.597" v="1825" actId="478"/>
          <ac:picMkLst>
            <pc:docMk/>
            <pc:sldMk cId="711734170" sldId="442"/>
            <ac:picMk id="6" creationId="{3B17A4F9-2712-49B4-841F-8AAF60E98E3A}"/>
          </ac:picMkLst>
        </pc:picChg>
        <pc:picChg chg="add mod">
          <ac:chgData name="alexandra barcea" userId="593a3de180e55670" providerId="LiveId" clId="{1C07FB65-99ED-4E96-92FD-DAC851F0AEC6}" dt="2025-12-04T14:50:58.147" v="1835"/>
          <ac:picMkLst>
            <pc:docMk/>
            <pc:sldMk cId="711734170" sldId="442"/>
            <ac:picMk id="14" creationId="{4A40A2BD-D80D-CDE9-0C06-9AB0261320CD}"/>
          </ac:picMkLst>
        </pc:picChg>
      </pc:sldChg>
      <pc:sldChg chg="addSp modSp mod modTransition">
        <pc:chgData name="alexandra barcea" userId="593a3de180e55670" providerId="LiveId" clId="{1C07FB65-99ED-4E96-92FD-DAC851F0AEC6}" dt="2025-12-04T14:50:58.147" v="1835"/>
        <pc:sldMkLst>
          <pc:docMk/>
          <pc:sldMk cId="3521001056" sldId="450"/>
        </pc:sldMkLst>
        <pc:spChg chg="mod">
          <ac:chgData name="alexandra barcea" userId="593a3de180e55670" providerId="LiveId" clId="{1C07FB65-99ED-4E96-92FD-DAC851F0AEC6}" dt="2025-12-04T12:41:37.872" v="1402" actId="123"/>
          <ac:spMkLst>
            <pc:docMk/>
            <pc:sldMk cId="3521001056" sldId="450"/>
            <ac:spMk id="6" creationId="{A4085575-4426-A9AB-0F8A-7A51209EE3B6}"/>
          </ac:spMkLst>
        </pc:spChg>
        <pc:picChg chg="add mod">
          <ac:chgData name="alexandra barcea" userId="593a3de180e55670" providerId="LiveId" clId="{1C07FB65-99ED-4E96-92FD-DAC851F0AEC6}" dt="2025-12-04T14:50:58.147" v="1835"/>
          <ac:picMkLst>
            <pc:docMk/>
            <pc:sldMk cId="3521001056" sldId="450"/>
            <ac:picMk id="8" creationId="{53324D2A-2C94-7CBB-C753-970F327F242D}"/>
          </ac:picMkLst>
        </pc:picChg>
      </pc:sldChg>
      <pc:sldChg chg="addSp modSp mod modTransition">
        <pc:chgData name="alexandra barcea" userId="593a3de180e55670" providerId="LiveId" clId="{1C07FB65-99ED-4E96-92FD-DAC851F0AEC6}" dt="2025-12-04T14:50:58.147" v="1835"/>
        <pc:sldMkLst>
          <pc:docMk/>
          <pc:sldMk cId="1688727333" sldId="452"/>
        </pc:sldMkLst>
        <pc:spChg chg="mod">
          <ac:chgData name="alexandra barcea" userId="593a3de180e55670" providerId="LiveId" clId="{1C07FB65-99ED-4E96-92FD-DAC851F0AEC6}" dt="2025-12-04T12:12:17.681" v="788" actId="20577"/>
          <ac:spMkLst>
            <pc:docMk/>
            <pc:sldMk cId="1688727333" sldId="452"/>
            <ac:spMk id="2" creationId="{B6307EA7-00DA-7750-8609-7051118EDC20}"/>
          </ac:spMkLst>
        </pc:spChg>
        <pc:picChg chg="add mod">
          <ac:chgData name="alexandra barcea" userId="593a3de180e55670" providerId="LiveId" clId="{1C07FB65-99ED-4E96-92FD-DAC851F0AEC6}" dt="2025-12-04T14:50:58.147" v="1835"/>
          <ac:picMkLst>
            <pc:docMk/>
            <pc:sldMk cId="1688727333" sldId="452"/>
            <ac:picMk id="7" creationId="{27C75A99-2FA5-AEEA-06AC-A14D8324E429}"/>
          </ac:picMkLst>
        </pc:picChg>
      </pc:sldChg>
      <pc:sldChg chg="addSp modSp mod modTransition">
        <pc:chgData name="alexandra barcea" userId="593a3de180e55670" providerId="LiveId" clId="{1C07FB65-99ED-4E96-92FD-DAC851F0AEC6}" dt="2025-12-04T14:50:58.147" v="1835"/>
        <pc:sldMkLst>
          <pc:docMk/>
          <pc:sldMk cId="1278544363" sldId="454"/>
        </pc:sldMkLst>
        <pc:spChg chg="mod">
          <ac:chgData name="alexandra barcea" userId="593a3de180e55670" providerId="LiveId" clId="{1C07FB65-99ED-4E96-92FD-DAC851F0AEC6}" dt="2025-12-04T12:28:24.999" v="843" actId="20577"/>
          <ac:spMkLst>
            <pc:docMk/>
            <pc:sldMk cId="1278544363" sldId="454"/>
            <ac:spMk id="6" creationId="{C68C4224-F958-CB66-7629-688D5AD53A53}"/>
          </ac:spMkLst>
        </pc:spChg>
        <pc:picChg chg="add mod">
          <ac:chgData name="alexandra barcea" userId="593a3de180e55670" providerId="LiveId" clId="{1C07FB65-99ED-4E96-92FD-DAC851F0AEC6}" dt="2025-12-04T14:50:58.147" v="1835"/>
          <ac:picMkLst>
            <pc:docMk/>
            <pc:sldMk cId="1278544363" sldId="454"/>
            <ac:picMk id="8" creationId="{C3A1A5EA-A0AF-8DBA-D3B9-1DDC682C7A14}"/>
          </ac:picMkLst>
        </pc:picChg>
      </pc:sldChg>
      <pc:sldChg chg="addSp delSp modSp mod modTransition delAnim modAnim">
        <pc:chgData name="alexandra barcea" userId="593a3de180e55670" providerId="LiveId" clId="{1C07FB65-99ED-4E96-92FD-DAC851F0AEC6}" dt="2025-12-04T14:50:58.147" v="1835"/>
        <pc:sldMkLst>
          <pc:docMk/>
          <pc:sldMk cId="1044028000" sldId="455"/>
        </pc:sldMkLst>
        <pc:spChg chg="mod">
          <ac:chgData name="alexandra barcea" userId="593a3de180e55670" providerId="LiveId" clId="{1C07FB65-99ED-4E96-92FD-DAC851F0AEC6}" dt="2025-12-04T10:56:03.695" v="197" actId="20577"/>
          <ac:spMkLst>
            <pc:docMk/>
            <pc:sldMk cId="1044028000" sldId="455"/>
            <ac:spMk id="2" creationId="{C79C3CB7-D278-A2A4-CAD1-A290CF81F7AE}"/>
          </ac:spMkLst>
        </pc:spChg>
        <pc:spChg chg="mod">
          <ac:chgData name="alexandra barcea" userId="593a3de180e55670" providerId="LiveId" clId="{1C07FB65-99ED-4E96-92FD-DAC851F0AEC6}" dt="2025-12-04T11:24:25.577" v="478" actId="20577"/>
          <ac:spMkLst>
            <pc:docMk/>
            <pc:sldMk cId="1044028000" sldId="455"/>
            <ac:spMk id="3" creationId="{0F63D4A8-101E-12D0-65B2-FF0482C77A7B}"/>
          </ac:spMkLst>
        </pc:spChg>
        <pc:spChg chg="add del mod">
          <ac:chgData name="alexandra barcea" userId="593a3de180e55670" providerId="LiveId" clId="{1C07FB65-99ED-4E96-92FD-DAC851F0AEC6}" dt="2025-12-04T11:12:46.316" v="263" actId="478"/>
          <ac:spMkLst>
            <pc:docMk/>
            <pc:sldMk cId="1044028000" sldId="455"/>
            <ac:spMk id="12" creationId="{4BEBE6D0-24CD-C510-56DD-85F1372B0686}"/>
          </ac:spMkLst>
        </pc:spChg>
        <pc:spChg chg="add del mod">
          <ac:chgData name="alexandra barcea" userId="593a3de180e55670" providerId="LiveId" clId="{1C07FB65-99ED-4E96-92FD-DAC851F0AEC6}" dt="2025-12-04T11:15:29.877" v="299"/>
          <ac:spMkLst>
            <pc:docMk/>
            <pc:sldMk cId="1044028000" sldId="455"/>
            <ac:spMk id="13" creationId="{9FED78E8-0823-635F-0A7A-521AC22EA30B}"/>
          </ac:spMkLst>
        </pc:spChg>
        <pc:spChg chg="add del mod">
          <ac:chgData name="alexandra barcea" userId="593a3de180e55670" providerId="LiveId" clId="{1C07FB65-99ED-4E96-92FD-DAC851F0AEC6}" dt="2025-12-04T11:18:54.229" v="386"/>
          <ac:spMkLst>
            <pc:docMk/>
            <pc:sldMk cId="1044028000" sldId="455"/>
            <ac:spMk id="14" creationId="{D9CE091F-09B1-CEF8-9F40-3CE95EA1E2FE}"/>
          </ac:spMkLst>
        </pc:spChg>
        <pc:spChg chg="add del mod">
          <ac:chgData name="alexandra barcea" userId="593a3de180e55670" providerId="LiveId" clId="{1C07FB65-99ED-4E96-92FD-DAC851F0AEC6}" dt="2025-12-04T11:18:54.229" v="384"/>
          <ac:spMkLst>
            <pc:docMk/>
            <pc:sldMk cId="1044028000" sldId="455"/>
            <ac:spMk id="15" creationId="{C3FBA506-6DA1-92E5-E72C-A18E5457DF83}"/>
          </ac:spMkLst>
        </pc:spChg>
        <pc:spChg chg="add mod">
          <ac:chgData name="alexandra barcea" userId="593a3de180e55670" providerId="LiveId" clId="{1C07FB65-99ED-4E96-92FD-DAC851F0AEC6}" dt="2025-12-04T11:19:30.458" v="390" actId="113"/>
          <ac:spMkLst>
            <pc:docMk/>
            <pc:sldMk cId="1044028000" sldId="455"/>
            <ac:spMk id="16" creationId="{7485D234-37EF-C513-5A96-66B8E16A9EC6}"/>
          </ac:spMkLst>
        </pc:spChg>
        <pc:spChg chg="add del mod">
          <ac:chgData name="alexandra barcea" userId="593a3de180e55670" providerId="LiveId" clId="{1C07FB65-99ED-4E96-92FD-DAC851F0AEC6}" dt="2025-12-04T11:20:29.172" v="400"/>
          <ac:spMkLst>
            <pc:docMk/>
            <pc:sldMk cId="1044028000" sldId="455"/>
            <ac:spMk id="17" creationId="{2B190B28-E7CE-1651-A02C-185271559E60}"/>
          </ac:spMkLst>
        </pc:spChg>
        <pc:spChg chg="add del mod">
          <ac:chgData name="alexandra barcea" userId="593a3de180e55670" providerId="LiveId" clId="{1C07FB65-99ED-4E96-92FD-DAC851F0AEC6}" dt="2025-12-04T11:20:29.172" v="402"/>
          <ac:spMkLst>
            <pc:docMk/>
            <pc:sldMk cId="1044028000" sldId="455"/>
            <ac:spMk id="18" creationId="{2D435C25-9069-C3C3-0733-62F06DB977E2}"/>
          </ac:spMkLst>
        </pc:spChg>
        <pc:spChg chg="add del mod">
          <ac:chgData name="alexandra barcea" userId="593a3de180e55670" providerId="LiveId" clId="{1C07FB65-99ED-4E96-92FD-DAC851F0AEC6}" dt="2025-12-04T11:20:29.176" v="404"/>
          <ac:spMkLst>
            <pc:docMk/>
            <pc:sldMk cId="1044028000" sldId="455"/>
            <ac:spMk id="19" creationId="{E16AD532-25EA-C1A5-C962-08F8C869588D}"/>
          </ac:spMkLst>
        </pc:spChg>
        <pc:picChg chg="add mod">
          <ac:chgData name="alexandra barcea" userId="593a3de180e55670" providerId="LiveId" clId="{1C07FB65-99ED-4E96-92FD-DAC851F0AEC6}" dt="2025-12-04T11:24:14.805" v="477" actId="14100"/>
          <ac:picMkLst>
            <pc:docMk/>
            <pc:sldMk cId="1044028000" sldId="455"/>
            <ac:picMk id="7" creationId="{DABCA8C3-2296-BE35-7D5E-87F5698F712C}"/>
          </ac:picMkLst>
        </pc:picChg>
        <pc:picChg chg="add mod">
          <ac:chgData name="alexandra barcea" userId="593a3de180e55670" providerId="LiveId" clId="{1C07FB65-99ED-4E96-92FD-DAC851F0AEC6}" dt="2025-12-04T11:22:06.117" v="447" actId="14100"/>
          <ac:picMkLst>
            <pc:docMk/>
            <pc:sldMk cId="1044028000" sldId="455"/>
            <ac:picMk id="9" creationId="{6BC050FC-DC8B-9835-FE23-F113E4840235}"/>
          </ac:picMkLst>
        </pc:picChg>
        <pc:picChg chg="add del mod">
          <ac:chgData name="alexandra barcea" userId="593a3de180e55670" providerId="LiveId" clId="{1C07FB65-99ED-4E96-92FD-DAC851F0AEC6}" dt="2025-12-04T14:31:55.654" v="1826" actId="478"/>
          <ac:picMkLst>
            <pc:docMk/>
            <pc:sldMk cId="1044028000" sldId="455"/>
            <ac:picMk id="10" creationId="{D8C40388-2026-55F2-E698-8D98B52F94F9}"/>
          </ac:picMkLst>
        </pc:picChg>
        <pc:picChg chg="add mod">
          <ac:chgData name="alexandra barcea" userId="593a3de180e55670" providerId="LiveId" clId="{1C07FB65-99ED-4E96-92FD-DAC851F0AEC6}" dt="2025-12-04T11:21:50.231" v="433" actId="14100"/>
          <ac:picMkLst>
            <pc:docMk/>
            <pc:sldMk cId="1044028000" sldId="455"/>
            <ac:picMk id="11" creationId="{57DF27C6-A8DF-64C4-EDB0-EA9018046A4F}"/>
          </ac:picMkLst>
        </pc:picChg>
        <pc:picChg chg="add del mod">
          <ac:chgData name="alexandra barcea" userId="593a3de180e55670" providerId="LiveId" clId="{1C07FB65-99ED-4E96-92FD-DAC851F0AEC6}" dt="2025-12-04T14:34:18.510" v="1832"/>
          <ac:picMkLst>
            <pc:docMk/>
            <pc:sldMk cId="1044028000" sldId="455"/>
            <ac:picMk id="14" creationId="{0E95CAF2-70D6-D7A7-E8E2-1F2C1EBE9BDB}"/>
          </ac:picMkLst>
        </pc:picChg>
        <pc:picChg chg="add del mod">
          <ac:chgData name="alexandra barcea" userId="593a3de180e55670" providerId="LiveId" clId="{1C07FB65-99ED-4E96-92FD-DAC851F0AEC6}" dt="2025-12-04T14:35:34.289" v="1834"/>
          <ac:picMkLst>
            <pc:docMk/>
            <pc:sldMk cId="1044028000" sldId="455"/>
            <ac:picMk id="18" creationId="{1AC96B3B-C61D-EB79-2C23-59F36040FC63}"/>
          </ac:picMkLst>
        </pc:picChg>
        <pc:picChg chg="add mod">
          <ac:chgData name="alexandra barcea" userId="593a3de180e55670" providerId="LiveId" clId="{1C07FB65-99ED-4E96-92FD-DAC851F0AEC6}" dt="2025-12-04T14:50:58.147" v="1835"/>
          <ac:picMkLst>
            <pc:docMk/>
            <pc:sldMk cId="1044028000" sldId="455"/>
            <ac:picMk id="24" creationId="{434C9270-FBD0-05AF-D4BF-A621E0ED7C2E}"/>
          </ac:picMkLst>
        </pc:picChg>
      </pc:sldChg>
      <pc:sldChg chg="addSp delSp modSp mod modTransition modClrScheme modAnim chgLayout">
        <pc:chgData name="alexandra barcea" userId="593a3de180e55670" providerId="LiveId" clId="{1C07FB65-99ED-4E96-92FD-DAC851F0AEC6}" dt="2025-12-04T14:50:58.147" v="1835"/>
        <pc:sldMkLst>
          <pc:docMk/>
          <pc:sldMk cId="1196154705" sldId="456"/>
        </pc:sldMkLst>
        <pc:spChg chg="mod">
          <ac:chgData name="alexandra barcea" userId="593a3de180e55670" providerId="LiveId" clId="{1C07FB65-99ED-4E96-92FD-DAC851F0AEC6}" dt="2025-12-04T12:49:28.439" v="1403" actId="26606"/>
          <ac:spMkLst>
            <pc:docMk/>
            <pc:sldMk cId="1196154705" sldId="456"/>
            <ac:spMk id="2" creationId="{A821B7D8-FAFA-459E-E97E-26762F0675AB}"/>
          </ac:spMkLst>
        </pc:spChg>
        <pc:spChg chg="mod">
          <ac:chgData name="alexandra barcea" userId="593a3de180e55670" providerId="LiveId" clId="{1C07FB65-99ED-4E96-92FD-DAC851F0AEC6}" dt="2025-12-04T12:49:28.439" v="1403" actId="26606"/>
          <ac:spMkLst>
            <pc:docMk/>
            <pc:sldMk cId="1196154705" sldId="456"/>
            <ac:spMk id="3" creationId="{53880F13-35A9-9D38-4535-EF0C49E1491E}"/>
          </ac:spMkLst>
        </pc:spChg>
        <pc:spChg chg="mod">
          <ac:chgData name="alexandra barcea" userId="593a3de180e55670" providerId="LiveId" clId="{1C07FB65-99ED-4E96-92FD-DAC851F0AEC6}" dt="2025-12-04T12:49:28.439" v="1403" actId="26606"/>
          <ac:spMkLst>
            <pc:docMk/>
            <pc:sldMk cId="1196154705" sldId="456"/>
            <ac:spMk id="4" creationId="{1C800642-0D74-9A9D-EEA9-9EEA43A736F5}"/>
          </ac:spMkLst>
        </pc:spChg>
        <pc:spChg chg="mod">
          <ac:chgData name="alexandra barcea" userId="593a3de180e55670" providerId="LiveId" clId="{1C07FB65-99ED-4E96-92FD-DAC851F0AEC6}" dt="2025-12-04T12:49:28.439" v="1403" actId="26606"/>
          <ac:spMkLst>
            <pc:docMk/>
            <pc:sldMk cId="1196154705" sldId="456"/>
            <ac:spMk id="5" creationId="{61A468CE-6AEE-EAD3-595F-267F232355D7}"/>
          </ac:spMkLst>
        </pc:spChg>
        <pc:picChg chg="add mod ord">
          <ac:chgData name="alexandra barcea" userId="593a3de180e55670" providerId="LiveId" clId="{1C07FB65-99ED-4E96-92FD-DAC851F0AEC6}" dt="2025-12-04T12:49:28.439" v="1403" actId="26606"/>
          <ac:picMkLst>
            <pc:docMk/>
            <pc:sldMk cId="1196154705" sldId="456"/>
            <ac:picMk id="7" creationId="{FF2C939C-A394-6B31-FE81-537A3B8F78AA}"/>
          </ac:picMkLst>
        </pc:picChg>
        <pc:picChg chg="add del mod">
          <ac:chgData name="alexandra barcea" userId="593a3de180e55670" providerId="LiveId" clId="{1C07FB65-99ED-4E96-92FD-DAC851F0AEC6}" dt="2025-12-04T14:32:58.301" v="1830"/>
          <ac:picMkLst>
            <pc:docMk/>
            <pc:sldMk cId="1196154705" sldId="456"/>
            <ac:picMk id="9" creationId="{C2730087-F9F8-BA17-BFF8-C7CC06C1DC3C}"/>
          </ac:picMkLst>
        </pc:picChg>
        <pc:picChg chg="add del mod">
          <ac:chgData name="alexandra barcea" userId="593a3de180e55670" providerId="LiveId" clId="{1C07FB65-99ED-4E96-92FD-DAC851F0AEC6}" dt="2025-12-04T14:34:18.510" v="1832"/>
          <ac:picMkLst>
            <pc:docMk/>
            <pc:sldMk cId="1196154705" sldId="456"/>
            <ac:picMk id="11" creationId="{A039788B-353D-A1F7-FD22-07A156FA05B4}"/>
          </ac:picMkLst>
        </pc:picChg>
        <pc:picChg chg="add mod">
          <ac:chgData name="alexandra barcea" userId="593a3de180e55670" providerId="LiveId" clId="{1C07FB65-99ED-4E96-92FD-DAC851F0AEC6}" dt="2025-12-04T14:50:58.147" v="1835"/>
          <ac:picMkLst>
            <pc:docMk/>
            <pc:sldMk cId="1196154705" sldId="456"/>
            <ac:picMk id="18" creationId="{A3AE0F8B-6BEA-F0B1-BD56-16F0EE582942}"/>
          </ac:picMkLst>
        </pc:picChg>
      </pc:sldChg>
      <pc:sldChg chg="addSp delSp modSp mod modTransition delAnim">
        <pc:chgData name="alexandra barcea" userId="593a3de180e55670" providerId="LiveId" clId="{1C07FB65-99ED-4E96-92FD-DAC851F0AEC6}" dt="2025-12-04T14:50:58.147" v="1835"/>
        <pc:sldMkLst>
          <pc:docMk/>
          <pc:sldMk cId="425489401" sldId="457"/>
        </pc:sldMkLst>
        <pc:spChg chg="mod">
          <ac:chgData name="alexandra barcea" userId="593a3de180e55670" providerId="LiveId" clId="{1C07FB65-99ED-4E96-92FD-DAC851F0AEC6}" dt="2025-12-04T12:05:30.075" v="761" actId="20577"/>
          <ac:spMkLst>
            <pc:docMk/>
            <pc:sldMk cId="425489401" sldId="457"/>
            <ac:spMk id="3" creationId="{D8D4FB70-B25A-602C-D334-08F645D206D5}"/>
          </ac:spMkLst>
        </pc:spChg>
        <pc:picChg chg="add del mod">
          <ac:chgData name="alexandra barcea" userId="593a3de180e55670" providerId="LiveId" clId="{1C07FB65-99ED-4E96-92FD-DAC851F0AEC6}" dt="2025-12-04T14:31:44.235" v="1824" actId="478"/>
          <ac:picMkLst>
            <pc:docMk/>
            <pc:sldMk cId="425489401" sldId="457"/>
            <ac:picMk id="7" creationId="{81521CE5-3AE1-B9E9-3912-65A15698F20E}"/>
          </ac:picMkLst>
        </pc:picChg>
        <pc:picChg chg="add mod">
          <ac:chgData name="alexandra barcea" userId="593a3de180e55670" providerId="LiveId" clId="{1C07FB65-99ED-4E96-92FD-DAC851F0AEC6}" dt="2025-12-04T14:50:58.147" v="1835"/>
          <ac:picMkLst>
            <pc:docMk/>
            <pc:sldMk cId="425489401" sldId="457"/>
            <ac:picMk id="13" creationId="{90DA9296-C1D4-C615-CBBA-4ACD15E9CC37}"/>
          </ac:picMkLst>
        </pc:picChg>
      </pc:sldChg>
      <pc:sldChg chg="addSp delSp modSp mod modTransition modClrScheme modAnim chgLayout">
        <pc:chgData name="alexandra barcea" userId="593a3de180e55670" providerId="LiveId" clId="{1C07FB65-99ED-4E96-92FD-DAC851F0AEC6}" dt="2025-12-04T14:50:58.147" v="1835"/>
        <pc:sldMkLst>
          <pc:docMk/>
          <pc:sldMk cId="2070946817" sldId="458"/>
        </pc:sldMkLst>
        <pc:spChg chg="mod">
          <ac:chgData name="alexandra barcea" userId="593a3de180e55670" providerId="LiveId" clId="{1C07FB65-99ED-4E96-92FD-DAC851F0AEC6}" dt="2025-12-04T12:57:20.142" v="1518" actId="20577"/>
          <ac:spMkLst>
            <pc:docMk/>
            <pc:sldMk cId="2070946817" sldId="458"/>
            <ac:spMk id="2" creationId="{33B924A3-1440-EE2D-BFA7-E4E87ED0695F}"/>
          </ac:spMkLst>
        </pc:spChg>
        <pc:spChg chg="mod">
          <ac:chgData name="alexandra barcea" userId="593a3de180e55670" providerId="LiveId" clId="{1C07FB65-99ED-4E96-92FD-DAC851F0AEC6}" dt="2025-12-04T12:51:40.460" v="1449" actId="26606"/>
          <ac:spMkLst>
            <pc:docMk/>
            <pc:sldMk cId="2070946817" sldId="458"/>
            <ac:spMk id="3" creationId="{6434F549-6873-A292-8A34-6B47A514022A}"/>
          </ac:spMkLst>
        </pc:spChg>
        <pc:spChg chg="mod">
          <ac:chgData name="alexandra barcea" userId="593a3de180e55670" providerId="LiveId" clId="{1C07FB65-99ED-4E96-92FD-DAC851F0AEC6}" dt="2025-12-04T12:51:40.460" v="1449" actId="26606"/>
          <ac:spMkLst>
            <pc:docMk/>
            <pc:sldMk cId="2070946817" sldId="458"/>
            <ac:spMk id="4" creationId="{9FCEB692-B9B5-A7EC-175D-C55FD2A656B5}"/>
          </ac:spMkLst>
        </pc:spChg>
        <pc:spChg chg="mod">
          <ac:chgData name="alexandra barcea" userId="593a3de180e55670" providerId="LiveId" clId="{1C07FB65-99ED-4E96-92FD-DAC851F0AEC6}" dt="2025-12-04T12:51:40.460" v="1449" actId="26606"/>
          <ac:spMkLst>
            <pc:docMk/>
            <pc:sldMk cId="2070946817" sldId="458"/>
            <ac:spMk id="5" creationId="{4E6DEE0F-0A02-6D68-23C0-0B77EC1F3087}"/>
          </ac:spMkLst>
        </pc:spChg>
        <pc:spChg chg="add del mod">
          <ac:chgData name="alexandra barcea" userId="593a3de180e55670" providerId="LiveId" clId="{1C07FB65-99ED-4E96-92FD-DAC851F0AEC6}" dt="2025-12-04T12:55:29.585" v="1450" actId="931"/>
          <ac:spMkLst>
            <pc:docMk/>
            <pc:sldMk cId="2070946817" sldId="458"/>
            <ac:spMk id="10" creationId="{082EE617-4DD0-94C8-7F70-C1BD2A3EA140}"/>
          </ac:spMkLst>
        </pc:spChg>
        <pc:picChg chg="add mod">
          <ac:chgData name="alexandra barcea" userId="593a3de180e55670" providerId="LiveId" clId="{1C07FB65-99ED-4E96-92FD-DAC851F0AEC6}" dt="2025-12-04T12:56:30.155" v="1466" actId="1076"/>
          <ac:picMkLst>
            <pc:docMk/>
            <pc:sldMk cId="2070946817" sldId="458"/>
            <ac:picMk id="7" creationId="{B9A00673-8AEE-2A8A-5D4D-65EECA1E60FF}"/>
          </ac:picMkLst>
        </pc:picChg>
        <pc:picChg chg="add del mod">
          <ac:chgData name="alexandra barcea" userId="593a3de180e55670" providerId="LiveId" clId="{1C07FB65-99ED-4E96-92FD-DAC851F0AEC6}" dt="2025-12-04T14:32:58.301" v="1830"/>
          <ac:picMkLst>
            <pc:docMk/>
            <pc:sldMk cId="2070946817" sldId="458"/>
            <ac:picMk id="8" creationId="{4FBA7F95-6461-D056-5CBE-166AE548BCEC}"/>
          </ac:picMkLst>
        </pc:picChg>
        <pc:picChg chg="add mod">
          <ac:chgData name="alexandra barcea" userId="593a3de180e55670" providerId="LiveId" clId="{1C07FB65-99ED-4E96-92FD-DAC851F0AEC6}" dt="2025-12-04T12:56:27.164" v="1465" actId="1076"/>
          <ac:picMkLst>
            <pc:docMk/>
            <pc:sldMk cId="2070946817" sldId="458"/>
            <ac:picMk id="9" creationId="{01B0BFA7-D6FA-D57F-5450-EF742521DDFE}"/>
          </ac:picMkLst>
        </pc:picChg>
        <pc:picChg chg="add mod">
          <ac:chgData name="alexandra barcea" userId="593a3de180e55670" providerId="LiveId" clId="{1C07FB65-99ED-4E96-92FD-DAC851F0AEC6}" dt="2025-12-04T12:56:32.723" v="1467" actId="1076"/>
          <ac:picMkLst>
            <pc:docMk/>
            <pc:sldMk cId="2070946817" sldId="458"/>
            <ac:picMk id="12" creationId="{A0124031-0A04-48E0-4376-0732496E9D54}"/>
          </ac:picMkLst>
        </pc:picChg>
        <pc:picChg chg="add mod">
          <ac:chgData name="alexandra barcea" userId="593a3de180e55670" providerId="LiveId" clId="{1C07FB65-99ED-4E96-92FD-DAC851F0AEC6}" dt="2025-12-04T14:50:58.147" v="1835"/>
          <ac:picMkLst>
            <pc:docMk/>
            <pc:sldMk cId="2070946817" sldId="458"/>
            <ac:picMk id="14" creationId="{6DD98EFD-C22C-40E5-7D48-F4D4B11444F3}"/>
          </ac:picMkLst>
        </pc:picChg>
      </pc:sldChg>
      <pc:sldChg chg="addSp modSp mod modTransition">
        <pc:chgData name="alexandra barcea" userId="593a3de180e55670" providerId="LiveId" clId="{1C07FB65-99ED-4E96-92FD-DAC851F0AEC6}" dt="2025-12-04T14:50:58.147" v="1835"/>
        <pc:sldMkLst>
          <pc:docMk/>
          <pc:sldMk cId="872766868" sldId="459"/>
        </pc:sldMkLst>
        <pc:spChg chg="mod">
          <ac:chgData name="alexandra barcea" userId="593a3de180e55670" providerId="LiveId" clId="{1C07FB65-99ED-4E96-92FD-DAC851F0AEC6}" dt="2025-12-04T12:25:36.313" v="801" actId="123"/>
          <ac:spMkLst>
            <pc:docMk/>
            <pc:sldMk cId="872766868" sldId="459"/>
            <ac:spMk id="3" creationId="{7EB34A5C-AEA4-8C87-D5EF-1CD835079D1D}"/>
          </ac:spMkLst>
        </pc:spChg>
        <pc:picChg chg="add mod">
          <ac:chgData name="alexandra barcea" userId="593a3de180e55670" providerId="LiveId" clId="{1C07FB65-99ED-4E96-92FD-DAC851F0AEC6}" dt="2025-12-04T14:50:58.147" v="1835"/>
          <ac:picMkLst>
            <pc:docMk/>
            <pc:sldMk cId="872766868" sldId="459"/>
            <ac:picMk id="9" creationId="{CCBB98D8-FDED-159C-37DD-2152B0F31B20}"/>
          </ac:picMkLst>
        </pc:picChg>
      </pc:sldChg>
      <pc:sldChg chg="addSp modSp mod modTransition">
        <pc:chgData name="alexandra barcea" userId="593a3de180e55670" providerId="LiveId" clId="{1C07FB65-99ED-4E96-92FD-DAC851F0AEC6}" dt="2025-12-04T14:50:58.147" v="1835"/>
        <pc:sldMkLst>
          <pc:docMk/>
          <pc:sldMk cId="3418309274" sldId="460"/>
        </pc:sldMkLst>
        <pc:spChg chg="mod">
          <ac:chgData name="alexandra barcea" userId="593a3de180e55670" providerId="LiveId" clId="{1C07FB65-99ED-4E96-92FD-DAC851F0AEC6}" dt="2025-12-04T12:09:41.925" v="777" actId="5793"/>
          <ac:spMkLst>
            <pc:docMk/>
            <pc:sldMk cId="3418309274" sldId="460"/>
            <ac:spMk id="3" creationId="{CB8DB334-A7AC-B263-B902-D885AE203F43}"/>
          </ac:spMkLst>
        </pc:spChg>
        <pc:picChg chg="add mod">
          <ac:chgData name="alexandra barcea" userId="593a3de180e55670" providerId="LiveId" clId="{1C07FB65-99ED-4E96-92FD-DAC851F0AEC6}" dt="2025-12-04T14:50:58.147" v="1835"/>
          <ac:picMkLst>
            <pc:docMk/>
            <pc:sldMk cId="3418309274" sldId="460"/>
            <ac:picMk id="9" creationId="{62FF3B6F-3618-2A6F-7689-48CC2C984A14}"/>
          </ac:picMkLst>
        </pc:picChg>
      </pc:sldChg>
      <pc:sldChg chg="addSp delSp modSp new mod modTransition">
        <pc:chgData name="alexandra barcea" userId="593a3de180e55670" providerId="LiveId" clId="{1C07FB65-99ED-4E96-92FD-DAC851F0AEC6}" dt="2025-12-04T14:50:58.147" v="1835"/>
        <pc:sldMkLst>
          <pc:docMk/>
          <pc:sldMk cId="2285076289" sldId="461"/>
        </pc:sldMkLst>
        <pc:picChg chg="add mod">
          <ac:chgData name="alexandra barcea" userId="593a3de180e55670" providerId="LiveId" clId="{1C07FB65-99ED-4E96-92FD-DAC851F0AEC6}" dt="2025-12-04T13:10:41.185" v="1579" actId="14100"/>
          <ac:picMkLst>
            <pc:docMk/>
            <pc:sldMk cId="2285076289" sldId="461"/>
            <ac:picMk id="5" creationId="{A883C179-5D24-2A61-98D7-48F4D494B93D}"/>
          </ac:picMkLst>
        </pc:picChg>
        <pc:picChg chg="add mod">
          <ac:chgData name="alexandra barcea" userId="593a3de180e55670" providerId="LiveId" clId="{1C07FB65-99ED-4E96-92FD-DAC851F0AEC6}" dt="2025-12-04T13:10:52.553" v="1581" actId="1076"/>
          <ac:picMkLst>
            <pc:docMk/>
            <pc:sldMk cId="2285076289" sldId="461"/>
            <ac:picMk id="7" creationId="{DCEB5961-EC9E-11A8-F49A-1E27A736900C}"/>
          </ac:picMkLst>
        </pc:picChg>
        <pc:picChg chg="add del mod">
          <ac:chgData name="alexandra barcea" userId="593a3de180e55670" providerId="LiveId" clId="{1C07FB65-99ED-4E96-92FD-DAC851F0AEC6}" dt="2025-12-04T13:05:39.933" v="1553" actId="478"/>
          <ac:picMkLst>
            <pc:docMk/>
            <pc:sldMk cId="2285076289" sldId="461"/>
            <ac:picMk id="9" creationId="{00D190B8-DBC0-2BCF-7112-7B9F9EF83C06}"/>
          </ac:picMkLst>
        </pc:picChg>
        <pc:picChg chg="add mod">
          <ac:chgData name="alexandra barcea" userId="593a3de180e55670" providerId="LiveId" clId="{1C07FB65-99ED-4E96-92FD-DAC851F0AEC6}" dt="2025-12-04T14:50:58.147" v="1835"/>
          <ac:picMkLst>
            <pc:docMk/>
            <pc:sldMk cId="2285076289" sldId="461"/>
            <ac:picMk id="9" creationId="{B130513E-B0C7-E975-88EC-3A2D32C3C212}"/>
          </ac:picMkLst>
        </pc:picChg>
        <pc:picChg chg="add del mod">
          <ac:chgData name="alexandra barcea" userId="593a3de180e55670" providerId="LiveId" clId="{1C07FB65-99ED-4E96-92FD-DAC851F0AEC6}" dt="2025-12-04T13:05:15.867" v="1550" actId="478"/>
          <ac:picMkLst>
            <pc:docMk/>
            <pc:sldMk cId="2285076289" sldId="461"/>
            <ac:picMk id="11" creationId="{FAB732FA-BC90-59B1-D7DF-A6A1EAC18E28}"/>
          </ac:picMkLst>
        </pc:picChg>
        <pc:picChg chg="add mod">
          <ac:chgData name="alexandra barcea" userId="593a3de180e55670" providerId="LiveId" clId="{1C07FB65-99ED-4E96-92FD-DAC851F0AEC6}" dt="2025-12-04T13:13:38.526" v="1590" actId="1076"/>
          <ac:picMkLst>
            <pc:docMk/>
            <pc:sldMk cId="2285076289" sldId="461"/>
            <ac:picMk id="13" creationId="{E7CD976A-4FBE-5097-A4A2-959B6D03D13D}"/>
          </ac:picMkLst>
        </pc:picChg>
        <pc:picChg chg="add mod">
          <ac:chgData name="alexandra barcea" userId="593a3de180e55670" providerId="LiveId" clId="{1C07FB65-99ED-4E96-92FD-DAC851F0AEC6}" dt="2025-12-04T13:11:28.107" v="1588" actId="14100"/>
          <ac:picMkLst>
            <pc:docMk/>
            <pc:sldMk cId="2285076289" sldId="461"/>
            <ac:picMk id="15" creationId="{0BD1B5AE-2BAB-1984-FFE7-4C98F1B1DBC9}"/>
          </ac:picMkLst>
        </pc:picChg>
      </pc:sldChg>
      <pc:sldChg chg="addSp modSp new mod modTransition">
        <pc:chgData name="alexandra barcea" userId="593a3de180e55670" providerId="LiveId" clId="{1C07FB65-99ED-4E96-92FD-DAC851F0AEC6}" dt="2025-12-04T14:50:58.147" v="1835"/>
        <pc:sldMkLst>
          <pc:docMk/>
          <pc:sldMk cId="1568021848" sldId="462"/>
        </pc:sldMkLst>
        <pc:picChg chg="add mod">
          <ac:chgData name="alexandra barcea" userId="593a3de180e55670" providerId="LiveId" clId="{1C07FB65-99ED-4E96-92FD-DAC851F0AEC6}" dt="2025-12-04T13:19:25.166" v="1606" actId="14100"/>
          <ac:picMkLst>
            <pc:docMk/>
            <pc:sldMk cId="1568021848" sldId="462"/>
            <ac:picMk id="5" creationId="{DD077980-92E7-95D4-0E0F-4F109EEB9634}"/>
          </ac:picMkLst>
        </pc:picChg>
        <pc:picChg chg="add mod">
          <ac:chgData name="alexandra barcea" userId="593a3de180e55670" providerId="LiveId" clId="{1C07FB65-99ED-4E96-92FD-DAC851F0AEC6}" dt="2025-12-04T13:19:36.593" v="1608" actId="14100"/>
          <ac:picMkLst>
            <pc:docMk/>
            <pc:sldMk cId="1568021848" sldId="462"/>
            <ac:picMk id="7" creationId="{7A743B69-D954-6568-CEBD-C2DDAADD5FCE}"/>
          </ac:picMkLst>
        </pc:picChg>
        <pc:picChg chg="add mod">
          <ac:chgData name="alexandra barcea" userId="593a3de180e55670" providerId="LiveId" clId="{1C07FB65-99ED-4E96-92FD-DAC851F0AEC6}" dt="2025-12-04T14:50:58.147" v="1835"/>
          <ac:picMkLst>
            <pc:docMk/>
            <pc:sldMk cId="1568021848" sldId="462"/>
            <ac:picMk id="9" creationId="{6C0A9ECB-751F-8A22-3E2F-F20AE955F4B4}"/>
          </ac:picMkLst>
        </pc:picChg>
      </pc:sldChg>
      <pc:sldChg chg="addSp modSp new mod modTransition">
        <pc:chgData name="alexandra barcea" userId="593a3de180e55670" providerId="LiveId" clId="{1C07FB65-99ED-4E96-92FD-DAC851F0AEC6}" dt="2025-12-04T14:50:58.147" v="1835"/>
        <pc:sldMkLst>
          <pc:docMk/>
          <pc:sldMk cId="4099185416" sldId="463"/>
        </pc:sldMkLst>
        <pc:picChg chg="add mod">
          <ac:chgData name="alexandra barcea" userId="593a3de180e55670" providerId="LiveId" clId="{1C07FB65-99ED-4E96-92FD-DAC851F0AEC6}" dt="2025-12-04T13:23:17.218" v="1624" actId="14100"/>
          <ac:picMkLst>
            <pc:docMk/>
            <pc:sldMk cId="4099185416" sldId="463"/>
            <ac:picMk id="5" creationId="{060D6D98-18E0-0412-6F1B-248BD59BDB79}"/>
          </ac:picMkLst>
        </pc:picChg>
        <pc:picChg chg="add mod">
          <ac:chgData name="alexandra barcea" userId="593a3de180e55670" providerId="LiveId" clId="{1C07FB65-99ED-4E96-92FD-DAC851F0AEC6}" dt="2025-12-04T13:23:27.762" v="1626" actId="14100"/>
          <ac:picMkLst>
            <pc:docMk/>
            <pc:sldMk cId="4099185416" sldId="463"/>
            <ac:picMk id="7" creationId="{CBC63CF0-98CE-2EF1-6982-87DB12CCF724}"/>
          </ac:picMkLst>
        </pc:picChg>
        <pc:picChg chg="add mod">
          <ac:chgData name="alexandra barcea" userId="593a3de180e55670" providerId="LiveId" clId="{1C07FB65-99ED-4E96-92FD-DAC851F0AEC6}" dt="2025-12-04T14:50:58.147" v="1835"/>
          <ac:picMkLst>
            <pc:docMk/>
            <pc:sldMk cId="4099185416" sldId="463"/>
            <ac:picMk id="9" creationId="{31E8C6B4-D05E-BF49-A80B-1C9F9BBCFFE9}"/>
          </ac:picMkLst>
        </pc:picChg>
      </pc:sldChg>
      <pc:sldChg chg="addSp delSp modSp new mod modTransition">
        <pc:chgData name="alexandra barcea" userId="593a3de180e55670" providerId="LiveId" clId="{1C07FB65-99ED-4E96-92FD-DAC851F0AEC6}" dt="2025-12-04T14:50:58.147" v="1835"/>
        <pc:sldMkLst>
          <pc:docMk/>
          <pc:sldMk cId="2960987522" sldId="464"/>
        </pc:sldMkLst>
        <pc:spChg chg="del">
          <ac:chgData name="alexandra barcea" userId="593a3de180e55670" providerId="LiveId" clId="{1C07FB65-99ED-4E96-92FD-DAC851F0AEC6}" dt="2025-12-04T13:27:29.221" v="1628" actId="931"/>
          <ac:spMkLst>
            <pc:docMk/>
            <pc:sldMk cId="2960987522" sldId="464"/>
            <ac:spMk id="3" creationId="{BDED1CAF-65E3-98C6-422C-5AFBEB8088F1}"/>
          </ac:spMkLst>
        </pc:spChg>
        <pc:picChg chg="add mod">
          <ac:chgData name="alexandra barcea" userId="593a3de180e55670" providerId="LiveId" clId="{1C07FB65-99ED-4E96-92FD-DAC851F0AEC6}" dt="2025-12-04T13:29:11.166" v="1650" actId="14100"/>
          <ac:picMkLst>
            <pc:docMk/>
            <pc:sldMk cId="2960987522" sldId="464"/>
            <ac:picMk id="7" creationId="{8A1AAA6F-DF10-81EA-D94E-0296AAC9220A}"/>
          </ac:picMkLst>
        </pc:picChg>
        <pc:picChg chg="add mod">
          <ac:chgData name="alexandra barcea" userId="593a3de180e55670" providerId="LiveId" clId="{1C07FB65-99ED-4E96-92FD-DAC851F0AEC6}" dt="2025-12-04T13:28:48.397" v="1646" actId="14100"/>
          <ac:picMkLst>
            <pc:docMk/>
            <pc:sldMk cId="2960987522" sldId="464"/>
            <ac:picMk id="9" creationId="{BCC50971-1274-5B65-AFD7-60B5A0A6E360}"/>
          </ac:picMkLst>
        </pc:picChg>
        <pc:picChg chg="add mod">
          <ac:chgData name="alexandra barcea" userId="593a3de180e55670" providerId="LiveId" clId="{1C07FB65-99ED-4E96-92FD-DAC851F0AEC6}" dt="2025-12-04T14:50:58.147" v="1835"/>
          <ac:picMkLst>
            <pc:docMk/>
            <pc:sldMk cId="2960987522" sldId="464"/>
            <ac:picMk id="10" creationId="{C37F83F4-8B5D-D1A8-DA84-4EA9CF43D693}"/>
          </ac:picMkLst>
        </pc:picChg>
      </pc:sldChg>
      <pc:sldChg chg="addSp modSp new mod modTransition">
        <pc:chgData name="alexandra barcea" userId="593a3de180e55670" providerId="LiveId" clId="{1C07FB65-99ED-4E96-92FD-DAC851F0AEC6}" dt="2025-12-04T14:50:58.147" v="1835"/>
        <pc:sldMkLst>
          <pc:docMk/>
          <pc:sldMk cId="4098952189" sldId="465"/>
        </pc:sldMkLst>
        <pc:spChg chg="mod">
          <ac:chgData name="alexandra barcea" userId="593a3de180e55670" providerId="LiveId" clId="{1C07FB65-99ED-4E96-92FD-DAC851F0AEC6}" dt="2025-12-04T13:32:00.153" v="1820" actId="20577"/>
          <ac:spMkLst>
            <pc:docMk/>
            <pc:sldMk cId="4098952189" sldId="465"/>
            <ac:spMk id="3" creationId="{D3AD33DF-FDEB-4DD1-31AD-E9A45445B566}"/>
          </ac:spMkLst>
        </pc:spChg>
        <pc:picChg chg="add mod">
          <ac:chgData name="alexandra barcea" userId="593a3de180e55670" providerId="LiveId" clId="{1C07FB65-99ED-4E96-92FD-DAC851F0AEC6}" dt="2025-12-04T14:50:58.147" v="1835"/>
          <ac:picMkLst>
            <pc:docMk/>
            <pc:sldMk cId="4098952189" sldId="465"/>
            <ac:picMk id="8" creationId="{52DA7357-3F6C-096B-9EA2-71A62A420D8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04/12/2025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04/12/2025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04/12/2025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04/12/2025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04/12/2025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04/12/2025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04/12/2025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04/12/2025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04/12/2025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04/12/2025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04/12/2025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04/12/2025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jp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1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050709" cy="1584176"/>
          </a:xfrm>
        </p:spPr>
        <p:txBody>
          <a:bodyPr/>
          <a:lstStyle/>
          <a:p>
            <a:pPr algn="l" eaLnBrk="1" hangingPunct="1"/>
            <a:r>
              <a:rPr lang="en-GB" altLang="en-US" sz="2800" b="1" dirty="0">
                <a:solidFill>
                  <a:schemeClr val="bg1"/>
                </a:solidFill>
              </a:rPr>
              <a:t>BMHP5032 Introduction to Physiology</a:t>
            </a:r>
          </a:p>
          <a:p>
            <a:pPr algn="l" eaLnBrk="1" hangingPunct="1"/>
            <a:r>
              <a:rPr lang="en-GB" altLang="en-US" sz="2800" b="1" dirty="0">
                <a:solidFill>
                  <a:schemeClr val="bg1"/>
                </a:solidFill>
              </a:rPr>
              <a:t>Component 2 – Presentation </a:t>
            </a:r>
          </a:p>
          <a:p>
            <a:pPr algn="l" eaLnBrk="1" hangingPunct="1"/>
            <a:r>
              <a:rPr lang="en-GB" altLang="en-US" sz="2800" b="1" dirty="0">
                <a:solidFill>
                  <a:schemeClr val="bg1"/>
                </a:solidFill>
              </a:rPr>
              <a:t>Care Plan</a:t>
            </a:r>
          </a:p>
          <a:p>
            <a:pPr algn="l" eaLnBrk="1" hangingPunct="1"/>
            <a:endParaRPr lang="en-GB" altLang="en-US" sz="2800" b="1" dirty="0">
              <a:solidFill>
                <a:schemeClr val="bg1"/>
              </a:solidFill>
            </a:endParaRPr>
          </a:p>
          <a:p>
            <a:pPr algn="l" eaLnBrk="1" hangingPunct="1"/>
            <a:r>
              <a:rPr lang="en-GB" altLang="en-US" sz="2800" b="1" dirty="0">
                <a:solidFill>
                  <a:schemeClr val="bg1"/>
                </a:solidFill>
              </a:rPr>
              <a:t>Student ID: 2412822@uwtsd.ac.uk</a:t>
            </a:r>
          </a:p>
          <a:p>
            <a:pPr algn="l" eaLnBrk="1" hangingPunct="1"/>
            <a:r>
              <a:rPr lang="en-GB" altLang="en-US" sz="2800" b="1" dirty="0">
                <a:solidFill>
                  <a:schemeClr val="bg1"/>
                </a:solidFill>
              </a:rPr>
              <a:t>Student name: </a:t>
            </a:r>
            <a:r>
              <a:rPr lang="en-GB" altLang="en-US" sz="2800" b="1" dirty="0" err="1">
                <a:solidFill>
                  <a:schemeClr val="bg1"/>
                </a:solidFill>
              </a:rPr>
              <a:t>Ortenzia</a:t>
            </a:r>
            <a:r>
              <a:rPr lang="en-GB" altLang="en-US" sz="2800" b="1" dirty="0">
                <a:solidFill>
                  <a:schemeClr val="bg1"/>
                </a:solidFill>
              </a:rPr>
              <a:t> Alexandra Barcea</a:t>
            </a:r>
          </a:p>
          <a:p>
            <a:pPr algn="l" eaLnBrk="1" hangingPunct="1"/>
            <a:r>
              <a:rPr lang="en-GB" altLang="en-US" sz="2800" b="1" dirty="0">
                <a:solidFill>
                  <a:schemeClr val="bg1"/>
                </a:solidFill>
              </a:rPr>
              <a:t>Lecturer Name: Shaila Hussain</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pic>
        <p:nvPicPr>
          <p:cNvPr id="25" name="Audio 24">
            <a:hlinkClick r:id="" action="ppaction://media"/>
            <a:extLst>
              <a:ext uri="{FF2B5EF4-FFF2-40B4-BE49-F238E27FC236}">
                <a16:creationId xmlns:a16="http://schemas.microsoft.com/office/drawing/2014/main" id="{3F5EE80C-93E1-8AD1-1CD5-C90CDE91EFA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972000"/>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7350"/>
    </mc:Choice>
    <mc:Fallback>
      <p:transition spd="slow" advTm="17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457200" y="274638"/>
            <a:ext cx="8229600" cy="850106"/>
          </a:xfrm>
        </p:spPr>
        <p:txBody>
          <a:bodyPr/>
          <a:lstStyle/>
          <a:p>
            <a:r>
              <a:rPr lang="en-GB" sz="3600" b="1" dirty="0"/>
              <a:t>Introduction-Lung Cancer </a:t>
            </a:r>
          </a:p>
        </p:txBody>
      </p:sp>
      <p:sp>
        <p:nvSpPr>
          <p:cNvPr id="3" name="Content Placeholder 2">
            <a:extLst>
              <a:ext uri="{FF2B5EF4-FFF2-40B4-BE49-F238E27FC236}">
                <a16:creationId xmlns:a16="http://schemas.microsoft.com/office/drawing/2014/main" id="{0F63D4A8-101E-12D0-65B2-FF0482C77A7B}"/>
              </a:ext>
            </a:extLst>
          </p:cNvPr>
          <p:cNvSpPr>
            <a:spLocks noGrp="1"/>
          </p:cNvSpPr>
          <p:nvPr>
            <p:ph idx="1"/>
          </p:nvPr>
        </p:nvSpPr>
        <p:spPr>
          <a:xfrm>
            <a:off x="457200" y="1124743"/>
            <a:ext cx="8686800" cy="4558607"/>
          </a:xfrm>
        </p:spPr>
        <p:txBody>
          <a:bodyPr/>
          <a:lstStyle/>
          <a:p>
            <a:pPr marL="0" indent="0" algn="just">
              <a:buNone/>
            </a:pPr>
            <a:r>
              <a:rPr lang="en-US" sz="1100" dirty="0">
                <a:latin typeface="AriEL"/>
              </a:rPr>
              <a:t>Lung cancer is a malignant condition in which abnormal lung cells multiply uncontrollably and form </a:t>
            </a:r>
            <a:r>
              <a:rPr lang="en-US" sz="1100" dirty="0" err="1">
                <a:latin typeface="AriEL"/>
              </a:rPr>
              <a:t>tumours</a:t>
            </a:r>
            <a:r>
              <a:rPr lang="en-US" sz="1100" dirty="0">
                <a:latin typeface="AriEL"/>
              </a:rPr>
              <a:t>, that interfere with normal breathing and gas exchange (World Health Organization, 2023). It is one of the leading causes of cancer deaths in adults, mainly because symptoms often appear only after the disease has progressed (Cancer Research UK, 2023). As the lungs are responsible for supplying oxygen to the body and removing carbon dioxide, lung cancer can significantly disrupt these functions, causing persistent cough, shortness of breath, chest pain, fatigue, and unexplained weight loss (NHS, 2023).</a:t>
            </a:r>
          </a:p>
          <a:p>
            <a:pPr marL="0" indent="0" algn="just">
              <a:buNone/>
            </a:pPr>
            <a:endParaRPr lang="en-US" sz="1100" dirty="0">
              <a:latin typeface="AriEL"/>
            </a:endParaRPr>
          </a:p>
          <a:p>
            <a:pPr marL="0" indent="0" algn="just">
              <a:buNone/>
            </a:pPr>
            <a:r>
              <a:rPr lang="en-US" sz="1100" dirty="0">
                <a:latin typeface="AriEL"/>
              </a:rPr>
              <a:t>There are two major types of adult lung cancer. Non–Small Cell Lung Cancer (NSCLC) is the most common, accounting for about 80–85% of cases and including adenocarcinoma, squamous cell carcinoma, and large-cell carcinoma (American Cancer Society, 2023). Small Cell Lung Cancer (SCLC) is less common but more aggressive and rapidly spreading, making early detection essential (NICE, 2022). Key risk factors for adult lung cancer include smoking, second-hand smoke exposure, air pollution, occupational hazards such as asbestos, and genetic predisposition (WHO, 2023). Early screening, timely diagnosis, and appropriate treatment significantly improve survival outcomes for adults with lung cancer.</a:t>
            </a:r>
          </a:p>
          <a:p>
            <a:pPr marL="0" indent="0" algn="just">
              <a:buNone/>
            </a:pPr>
            <a:endParaRPr lang="en-US" sz="1100" dirty="0">
              <a:latin typeface="AriEL"/>
            </a:endParaRPr>
          </a:p>
          <a:p>
            <a:pPr marL="0" indent="0" algn="just">
              <a:buNone/>
            </a:pPr>
            <a:endParaRPr lang="en-US" sz="1100" dirty="0">
              <a:latin typeface="AriEL"/>
            </a:endParaRPr>
          </a:p>
          <a:p>
            <a:pPr marL="0" indent="0" algn="just">
              <a:buNone/>
            </a:pPr>
            <a:r>
              <a:rPr lang="en-US" sz="1100" b="1" dirty="0">
                <a:latin typeface="AriEL"/>
              </a:rPr>
              <a:t>Healthy Lung</a:t>
            </a:r>
          </a:p>
          <a:p>
            <a:pPr marL="0" indent="0" algn="just">
              <a:buNone/>
            </a:pPr>
            <a:endParaRPr lang="en-US" sz="1100" dirty="0">
              <a:latin typeface="AriEL"/>
            </a:endParaRPr>
          </a:p>
          <a:p>
            <a:pPr marL="0" indent="0">
              <a:buNone/>
            </a:pPr>
            <a:endParaRPr lang="en-GB" sz="1100" b="1" dirty="0">
              <a:solidFill>
                <a:schemeClr val="tx1">
                  <a:lumMod val="95000"/>
                  <a:lumOff val="5000"/>
                </a:schemeClr>
              </a:solidFill>
              <a:latin typeface="AriEL"/>
            </a:endParaRPr>
          </a:p>
          <a:p>
            <a:pPr marL="0" indent="0">
              <a:buNone/>
            </a:pPr>
            <a:endParaRPr lang="en-GB" sz="1100" b="1" dirty="0">
              <a:solidFill>
                <a:schemeClr val="tx1">
                  <a:lumMod val="95000"/>
                  <a:lumOff val="5000"/>
                </a:schemeClr>
              </a:solidFill>
              <a:latin typeface="AriEL"/>
            </a:endParaRPr>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pic>
        <p:nvPicPr>
          <p:cNvPr id="7" name="Picture 6" descr="A diagram of a lung cancer&#10;&#10;AI-generated content may be incorrect.">
            <a:extLst>
              <a:ext uri="{FF2B5EF4-FFF2-40B4-BE49-F238E27FC236}">
                <a16:creationId xmlns:a16="http://schemas.microsoft.com/office/drawing/2014/main" id="{DABCA8C3-2296-BE35-7D5E-87F5698F71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2453" y="3428999"/>
            <a:ext cx="1772113" cy="2179559"/>
          </a:xfrm>
          <a:prstGeom prst="rect">
            <a:avLst/>
          </a:prstGeom>
        </p:spPr>
      </p:pic>
      <p:pic>
        <p:nvPicPr>
          <p:cNvPr id="9" name="Picture 8" descr="A human lungs with a trachea&#10;&#10;AI-generated content may be incorrect.">
            <a:extLst>
              <a:ext uri="{FF2B5EF4-FFF2-40B4-BE49-F238E27FC236}">
                <a16:creationId xmlns:a16="http://schemas.microsoft.com/office/drawing/2014/main" id="{6BC050FC-DC8B-9835-FE23-F113E48402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 y="3957156"/>
            <a:ext cx="1728192" cy="1651403"/>
          </a:xfrm>
          <a:prstGeom prst="rect">
            <a:avLst/>
          </a:prstGeom>
        </p:spPr>
      </p:pic>
      <p:pic>
        <p:nvPicPr>
          <p:cNvPr id="11" name="Picture 10" descr="A diagram of lungs and smoking&#10;&#10;AI-generated content may be incorrect.">
            <a:extLst>
              <a:ext uri="{FF2B5EF4-FFF2-40B4-BE49-F238E27FC236}">
                <a16:creationId xmlns:a16="http://schemas.microsoft.com/office/drawing/2014/main" id="{57DF27C6-A8DF-64C4-EDB0-EA9018046A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98408" y="3957157"/>
            <a:ext cx="1865680" cy="1726194"/>
          </a:xfrm>
          <a:prstGeom prst="rect">
            <a:avLst/>
          </a:prstGeom>
        </p:spPr>
      </p:pic>
      <p:sp>
        <p:nvSpPr>
          <p:cNvPr id="16" name="TextBox 15">
            <a:extLst>
              <a:ext uri="{FF2B5EF4-FFF2-40B4-BE49-F238E27FC236}">
                <a16:creationId xmlns:a16="http://schemas.microsoft.com/office/drawing/2014/main" id="{7485D234-37EF-C513-5A96-66B8E16A9EC6}"/>
              </a:ext>
            </a:extLst>
          </p:cNvPr>
          <p:cNvSpPr txBox="1"/>
          <p:nvPr/>
        </p:nvSpPr>
        <p:spPr>
          <a:xfrm>
            <a:off x="3419872" y="3356992"/>
            <a:ext cx="1609328" cy="600164"/>
          </a:xfrm>
          <a:prstGeom prst="rect">
            <a:avLst/>
          </a:prstGeom>
          <a:noFill/>
        </p:spPr>
        <p:txBody>
          <a:bodyPr wrap="square" rtlCol="0">
            <a:spAutoFit/>
          </a:bodyPr>
          <a:lstStyle/>
          <a:p>
            <a:r>
              <a:rPr lang="en-GB" sz="1100" b="1" dirty="0">
                <a:solidFill>
                  <a:schemeClr val="tx1">
                    <a:lumMod val="95000"/>
                    <a:lumOff val="5000"/>
                  </a:schemeClr>
                </a:solidFill>
              </a:rPr>
              <a:t>The lung affected by internal and external factors</a:t>
            </a:r>
          </a:p>
        </p:txBody>
      </p:sp>
      <p:pic>
        <p:nvPicPr>
          <p:cNvPr id="24" name="Audio 23">
            <a:hlinkClick r:id="" action="ppaction://media"/>
            <a:extLst>
              <a:ext uri="{FF2B5EF4-FFF2-40B4-BE49-F238E27FC236}">
                <a16:creationId xmlns:a16="http://schemas.microsoft.com/office/drawing/2014/main" id="{434C9270-FBD0-05AF-D4BF-A621E0ED7C2E}"/>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044028000"/>
      </p:ext>
    </p:extLst>
  </p:cSld>
  <p:clrMapOvr>
    <a:masterClrMapping/>
  </p:clrMapOvr>
  <mc:AlternateContent xmlns:mc="http://schemas.openxmlformats.org/markup-compatibility/2006">
    <mc:Choice xmlns:p14="http://schemas.microsoft.com/office/powerpoint/2010/main" Requires="p14">
      <p:transition spd="slow" p14:dur="2000" advTm="53002"/>
    </mc:Choice>
    <mc:Fallback>
      <p:transition spd="slow" advTm="53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B7D8-FAFA-459E-E97E-26762F0675AB}"/>
              </a:ext>
            </a:extLst>
          </p:cNvPr>
          <p:cNvSpPr>
            <a:spLocks noGrp="1"/>
          </p:cNvSpPr>
          <p:nvPr>
            <p:ph type="title"/>
          </p:nvPr>
        </p:nvSpPr>
        <p:spPr>
          <a:xfrm>
            <a:off x="457200" y="274638"/>
            <a:ext cx="8229600" cy="1143000"/>
          </a:xfrm>
        </p:spPr>
        <p:txBody>
          <a:bodyPr wrap="square" anchor="ctr">
            <a:normAutofit/>
          </a:bodyPr>
          <a:lstStyle/>
          <a:p>
            <a:r>
              <a:rPr lang="en-GB" b="1"/>
              <a:t>Information about the person</a:t>
            </a:r>
          </a:p>
        </p:txBody>
      </p:sp>
      <p:pic>
        <p:nvPicPr>
          <p:cNvPr id="7" name="Picture 6" descr="A person wearing glasses and a blue shirt&#10;&#10;AI-generated content may be incorrect.">
            <a:extLst>
              <a:ext uri="{FF2B5EF4-FFF2-40B4-BE49-F238E27FC236}">
                <a16:creationId xmlns:a16="http://schemas.microsoft.com/office/drawing/2014/main" id="{FF2C939C-A394-6B31-FE81-537A3B8F78AA}"/>
              </a:ext>
            </a:extLst>
          </p:cNvPr>
          <p:cNvPicPr>
            <a:picLocks noChangeAspect="1"/>
          </p:cNvPicPr>
          <p:nvPr/>
        </p:nvPicPr>
        <p:blipFill>
          <a:blip r:embed="rId4">
            <a:extLst>
              <a:ext uri="{28A0092B-C50C-407E-A947-70E740481C1C}">
                <a14:useLocalDpi xmlns:a14="http://schemas.microsoft.com/office/drawing/2010/main" val="0"/>
              </a:ext>
            </a:extLst>
          </a:blip>
          <a:srcRect l="10500" r="7998" b="-3"/>
          <a:stretch>
            <a:fillRect/>
          </a:stretch>
        </p:blipFill>
        <p:spPr>
          <a:xfrm>
            <a:off x="457200" y="1600201"/>
            <a:ext cx="4038600" cy="3989040"/>
          </a:xfrm>
          <a:prstGeom prst="rect">
            <a:avLst/>
          </a:prstGeom>
          <a:noFill/>
        </p:spPr>
      </p:pic>
      <p:sp>
        <p:nvSpPr>
          <p:cNvPr id="3" name="Content Placeholder 2">
            <a:extLst>
              <a:ext uri="{FF2B5EF4-FFF2-40B4-BE49-F238E27FC236}">
                <a16:creationId xmlns:a16="http://schemas.microsoft.com/office/drawing/2014/main" id="{53880F13-35A9-9D38-4535-EF0C49E1491E}"/>
              </a:ext>
            </a:extLst>
          </p:cNvPr>
          <p:cNvSpPr>
            <a:spLocks noGrp="1"/>
          </p:cNvSpPr>
          <p:nvPr>
            <p:ph sz="half" idx="2"/>
          </p:nvPr>
        </p:nvSpPr>
        <p:spPr>
          <a:xfrm>
            <a:off x="4648200" y="1600201"/>
            <a:ext cx="4038600" cy="3989040"/>
          </a:xfrm>
        </p:spPr>
        <p:txBody>
          <a:bodyPr wrap="square" anchor="t">
            <a:normAutofit/>
          </a:bodyPr>
          <a:lstStyle/>
          <a:p>
            <a:pPr marL="0" indent="0">
              <a:lnSpc>
                <a:spcPct val="90000"/>
              </a:lnSpc>
              <a:buNone/>
            </a:pPr>
            <a:r>
              <a:rPr lang="en-US" sz="1100"/>
              <a:t>Mr. John Smith is a 62‑year‑old male living in Birmingham, UK. He is a retired factory worker with a long history of exposure to dust and fumes. Married and residing with his spouse, he has two adult children who provide occasional support. His financial situation is modest, and he relies entirely on NHS services. Lifestyle factors include smoking 20 cigarettes daily for 40 years, regular alcohol intake, limited exercise, and a diet high in processed foods. These habits place him at significant risk for lung cancer and other chronic conditions.</a:t>
            </a:r>
          </a:p>
          <a:p>
            <a:pPr marL="0" indent="0">
              <a:lnSpc>
                <a:spcPct val="90000"/>
              </a:lnSpc>
              <a:buNone/>
            </a:pPr>
            <a:endParaRPr lang="en-US" sz="1100"/>
          </a:p>
          <a:p>
            <a:pPr marL="0" indent="0">
              <a:lnSpc>
                <a:spcPct val="90000"/>
              </a:lnSpc>
              <a:buNone/>
            </a:pPr>
            <a:r>
              <a:rPr lang="en-US" sz="1100"/>
              <a:t>On admission, Mr. Smith’s height is 175 cm and weight 72 kg, giving a BMI of 23.5, within the healthy range, though recent unintentional weight loss is concerning. His blood pressure is 138/86 mmHg, slightly raised. Pulse rate is 92 beats per minute, indicating mild tachycardia. Respiratory rate is 22 breaths per minute, above normal, consistent with breathlessness. Oxygen saturation (SpO₂) is 90% on room air, showing hypoxemia. His temperature is 36.8°C, within normal limits. These measurements highlight compromised respiratory function and the need for close monitoring and targeted care interventions.</a:t>
            </a:r>
            <a:endParaRPr lang="en-GB" sz="1100"/>
          </a:p>
        </p:txBody>
      </p:sp>
      <p:sp>
        <p:nvSpPr>
          <p:cNvPr id="4" name="Date Placeholder 3">
            <a:extLst>
              <a:ext uri="{FF2B5EF4-FFF2-40B4-BE49-F238E27FC236}">
                <a16:creationId xmlns:a16="http://schemas.microsoft.com/office/drawing/2014/main" id="{1C800642-0D74-9A9D-EEA9-9EEA43A736F5}"/>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04/12/2025</a:t>
            </a:fld>
            <a:endParaRPr lang="en-GB" altLang="en-US" sz="900"/>
          </a:p>
        </p:txBody>
      </p:sp>
      <p:sp>
        <p:nvSpPr>
          <p:cNvPr id="5" name="Slide Number Placeholder 4">
            <a:extLst>
              <a:ext uri="{FF2B5EF4-FFF2-40B4-BE49-F238E27FC236}">
                <a16:creationId xmlns:a16="http://schemas.microsoft.com/office/drawing/2014/main" id="{61A468CE-6AEE-EAD3-595F-267F232355D7}"/>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3</a:t>
            </a:fld>
            <a:endParaRPr lang="en-GB" altLang="en-US"/>
          </a:p>
        </p:txBody>
      </p:sp>
      <p:pic>
        <p:nvPicPr>
          <p:cNvPr id="18" name="Audio 17">
            <a:hlinkClick r:id="" action="ppaction://media"/>
            <a:extLst>
              <a:ext uri="{FF2B5EF4-FFF2-40B4-BE49-F238E27FC236}">
                <a16:creationId xmlns:a16="http://schemas.microsoft.com/office/drawing/2014/main" id="{A3AE0F8B-6BEA-F0B1-BD56-16F0EE58294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196154705"/>
      </p:ext>
    </p:extLst>
  </p:cSld>
  <p:clrMapOvr>
    <a:masterClrMapping/>
  </p:clrMapOvr>
  <mc:AlternateContent xmlns:mc="http://schemas.openxmlformats.org/markup-compatibility/2006">
    <mc:Choice xmlns:p14="http://schemas.microsoft.com/office/powerpoint/2010/main" Requires="p14">
      <p:transition spd="slow" p14:dur="2000" advTm="78785"/>
    </mc:Choice>
    <mc:Fallback>
      <p:transition spd="slow" advTm="787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1143000"/>
          </a:xfrm>
        </p:spPr>
        <p:txBody>
          <a:bodyPr wrap="square" anchor="ctr">
            <a:normAutofit/>
          </a:bodyPr>
          <a:lstStyle/>
          <a:p>
            <a:r>
              <a:rPr lang="en-GB" b="1" dirty="0"/>
              <a:t>Anatomy and Physiology</a:t>
            </a:r>
          </a:p>
        </p:txBody>
      </p:sp>
      <p:sp>
        <p:nvSpPr>
          <p:cNvPr id="7" name="Text Placeholder 2">
            <a:extLst>
              <a:ext uri="{FF2B5EF4-FFF2-40B4-BE49-F238E27FC236}">
                <a16:creationId xmlns:a16="http://schemas.microsoft.com/office/drawing/2014/main" id="{82757563-B118-8FBC-E113-18E41FA8B3FE}"/>
              </a:ext>
            </a:extLst>
          </p:cNvPr>
          <p:cNvSpPr>
            <a:spLocks noGrp="1"/>
          </p:cNvSpPr>
          <p:nvPr>
            <p:ph type="body" idx="1"/>
          </p:nvPr>
        </p:nvSpPr>
        <p:spPr>
          <a:xfrm>
            <a:off x="457200" y="1535113"/>
            <a:ext cx="4040188" cy="639762"/>
          </a:xfrm>
        </p:spPr>
        <p:txBody>
          <a:bodyPr/>
          <a:lstStyle/>
          <a:p>
            <a:r>
              <a:rPr lang="en-US" dirty="0"/>
              <a:t>Diagram </a:t>
            </a:r>
          </a:p>
          <a:p>
            <a:endParaRPr lang="en-US" dirty="0"/>
          </a:p>
        </p:txBody>
      </p:sp>
      <p:pic>
        <p:nvPicPr>
          <p:cNvPr id="5" name="Picture 4" descr="A diagram of human lungs&#10;&#10;AI-generated content may be incorrect.">
            <a:extLst>
              <a:ext uri="{FF2B5EF4-FFF2-40B4-BE49-F238E27FC236}">
                <a16:creationId xmlns:a16="http://schemas.microsoft.com/office/drawing/2014/main" id="{1E5D221D-FF14-756A-27E9-B9ADB29A3752}"/>
              </a:ext>
            </a:extLst>
          </p:cNvPr>
          <p:cNvPicPr>
            <a:picLocks noChangeAspect="1"/>
          </p:cNvPicPr>
          <p:nvPr/>
        </p:nvPicPr>
        <p:blipFill>
          <a:blip r:embed="rId4">
            <a:extLst>
              <a:ext uri="{28A0092B-C50C-407E-A947-70E740481C1C}">
                <a14:useLocalDpi xmlns:a14="http://schemas.microsoft.com/office/drawing/2010/main" val="0"/>
              </a:ext>
            </a:extLst>
          </a:blip>
          <a:srcRect t="8634" r="2" b="12139"/>
          <a:stretch>
            <a:fillRect/>
          </a:stretch>
        </p:blipFill>
        <p:spPr>
          <a:xfrm>
            <a:off x="457200" y="2174875"/>
            <a:ext cx="4040188" cy="3414365"/>
          </a:xfrm>
          <a:prstGeom prst="rect">
            <a:avLst/>
          </a:prstGeom>
          <a:noFill/>
        </p:spPr>
      </p:pic>
      <p:sp>
        <p:nvSpPr>
          <p:cNvPr id="8" name="Text Placeholder 4">
            <a:extLst>
              <a:ext uri="{FF2B5EF4-FFF2-40B4-BE49-F238E27FC236}">
                <a16:creationId xmlns:a16="http://schemas.microsoft.com/office/drawing/2014/main" id="{ECADA2B1-8B70-8DC8-1720-D4D460CDE582}"/>
              </a:ext>
            </a:extLst>
          </p:cNvPr>
          <p:cNvSpPr>
            <a:spLocks noGrp="1"/>
          </p:cNvSpPr>
          <p:nvPr>
            <p:ph type="body" sz="quarter" idx="3"/>
          </p:nvPr>
        </p:nvSpPr>
        <p:spPr>
          <a:xfrm>
            <a:off x="4645025" y="1535113"/>
            <a:ext cx="4041775" cy="639762"/>
          </a:xfrm>
        </p:spPr>
        <p:txBody>
          <a:bodyPr/>
          <a:lstStyle/>
          <a:p>
            <a:r>
              <a:rPr lang="en-US" dirty="0"/>
              <a:t>Lungs</a:t>
            </a:r>
          </a:p>
        </p:txBody>
      </p:sp>
      <p:sp>
        <p:nvSpPr>
          <p:cNvPr id="2" name="Content Placeholder 1">
            <a:extLst>
              <a:ext uri="{FF2B5EF4-FFF2-40B4-BE49-F238E27FC236}">
                <a16:creationId xmlns:a16="http://schemas.microsoft.com/office/drawing/2014/main" id="{41C35443-F263-7B57-2247-B900E4E8B74E}"/>
              </a:ext>
            </a:extLst>
          </p:cNvPr>
          <p:cNvSpPr>
            <a:spLocks noGrp="1"/>
          </p:cNvSpPr>
          <p:nvPr>
            <p:ph sz="quarter" idx="4"/>
          </p:nvPr>
        </p:nvSpPr>
        <p:spPr>
          <a:xfrm>
            <a:off x="4645025" y="2174875"/>
            <a:ext cx="4041775" cy="3414365"/>
          </a:xfrm>
        </p:spPr>
        <p:txBody>
          <a:bodyPr wrap="square" anchor="t">
            <a:normAutofit/>
          </a:bodyPr>
          <a:lstStyle/>
          <a:p>
            <a:pPr marL="0" indent="0">
              <a:lnSpc>
                <a:spcPct val="90000"/>
              </a:lnSpc>
              <a:buNone/>
            </a:pPr>
            <a:r>
              <a:rPr lang="en-US" sz="1000"/>
              <a:t>The lungs are paired organs located in the thoracic cavity, primarily responsible for gas exchange. Air enters via the trachea, which divides into bronchi and smaller bronchioles, terminating in alveoli where oxygen diffuses into the blood and carbon dioxide is expelled (Tortora &amp; Derrickson, 2018). This process is supported by a dense capillary network and elastic tissue that allows expansion and recoil during breathing. Lung cancer develops when abnormal cells in the bronchial epithelium undergo uncontrolled proliferation, forming malignant tumours that disrupt normal respiratory physiology. </a:t>
            </a:r>
          </a:p>
          <a:p>
            <a:pPr marL="0" indent="0">
              <a:lnSpc>
                <a:spcPct val="90000"/>
              </a:lnSpc>
              <a:buNone/>
            </a:pPr>
            <a:r>
              <a:rPr lang="en-US" sz="1000"/>
              <a:t>Tumour growth can obstruct airways, reducing airflow and impairing ventilation. In addition, destruction of alveolar tissue decreases the surface area available for gas exchange, leading to hypoxemia and reduced oxygen delivery to tissues (Kumar et al., 2020). Cancer cells may also invade surrounding structures and metastasise to distant organs, further compromising systemic function. </a:t>
            </a:r>
          </a:p>
          <a:p>
            <a:pPr marL="0" indent="0">
              <a:lnSpc>
                <a:spcPct val="90000"/>
              </a:lnSpc>
              <a:buNone/>
            </a:pPr>
            <a:r>
              <a:rPr lang="en-US" sz="1000"/>
              <a:t>Physiologically, patients often present with persistent cough, haemoptysis, dyspnoea, and fatigue. These symptoms reflect impaired oxygenation and increased respiratory effort. As the disease progresses, reduced lung compliance and impaired diffusion capacity exacerbate breathlessness and limit physical activity (National Cancer Institute, 2022). Thus, lung cancer represents both a structural and functional disruption of the respiratory system.</a:t>
            </a:r>
            <a:endParaRPr lang="en-GB" sz="1000"/>
          </a:p>
        </p:txBody>
      </p:sp>
      <p:sp>
        <p:nvSpPr>
          <p:cNvPr id="9" name="Date Placeholder 6">
            <a:extLst>
              <a:ext uri="{FF2B5EF4-FFF2-40B4-BE49-F238E27FC236}">
                <a16:creationId xmlns:a16="http://schemas.microsoft.com/office/drawing/2014/main" id="{E752FB41-E11D-3206-10D7-A08BFE0DC9EE}"/>
              </a:ext>
            </a:extLst>
          </p:cNvPr>
          <p:cNvSpPr>
            <a:spLocks noGrp="1"/>
          </p:cNvSpPr>
          <p:nvPr>
            <p:ph type="dt" sz="half" idx="10"/>
          </p:nvPr>
        </p:nvSpPr>
        <p:spPr>
          <a:xfrm>
            <a:off x="250825" y="6524625"/>
            <a:ext cx="971550" cy="219075"/>
          </a:xfrm>
        </p:spPr>
        <p:txBody>
          <a:bodyPr/>
          <a:lstStyle/>
          <a:p>
            <a:pPr>
              <a:spcAft>
                <a:spcPts val="600"/>
              </a:spcAft>
              <a:defRPr/>
            </a:pPr>
            <a:fld id="{9453B735-BACA-4CF9-84E6-D7AD67CD6A41}" type="datetime1">
              <a:rPr lang="en-GB" altLang="en-US"/>
              <a:pPr>
                <a:spcAft>
                  <a:spcPts val="600"/>
                </a:spcAft>
                <a:defRPr/>
              </a:pPr>
              <a:t>04/12/2025</a:t>
            </a:fld>
            <a:endParaRPr lang="en-GB" altLang="en-US"/>
          </a:p>
        </p:txBody>
      </p:sp>
      <p:sp>
        <p:nvSpPr>
          <p:cNvPr id="11" name="Slide Number Placeholder 7">
            <a:extLst>
              <a:ext uri="{FF2B5EF4-FFF2-40B4-BE49-F238E27FC236}">
                <a16:creationId xmlns:a16="http://schemas.microsoft.com/office/drawing/2014/main" id="{C521E42D-2A97-AE3C-E66D-FFD31E14DB58}"/>
              </a:ext>
            </a:extLst>
          </p:cNvPr>
          <p:cNvSpPr>
            <a:spLocks noGrp="1"/>
          </p:cNvSpPr>
          <p:nvPr>
            <p:ph type="sldNum" sz="quarter" idx="11"/>
          </p:nvPr>
        </p:nvSpPr>
        <p:spPr>
          <a:xfrm>
            <a:off x="7956550" y="6381750"/>
            <a:ext cx="730250" cy="339725"/>
          </a:xfrm>
        </p:spPr>
        <p:txBody>
          <a:bodyPr/>
          <a:lstStyle/>
          <a:p>
            <a:pPr>
              <a:spcAft>
                <a:spcPts val="600"/>
              </a:spcAft>
              <a:defRPr/>
            </a:pPr>
            <a:fld id="{0669F83E-C611-4B90-8FAE-1379528B23C3}" type="slidenum">
              <a:rPr lang="en-GB" altLang="en-US"/>
              <a:pPr>
                <a:spcAft>
                  <a:spcPts val="600"/>
                </a:spcAft>
                <a:defRPr/>
              </a:pPr>
              <a:t>4</a:t>
            </a:fld>
            <a:endParaRPr lang="en-GB" altLang="en-US"/>
          </a:p>
        </p:txBody>
      </p:sp>
      <p:pic>
        <p:nvPicPr>
          <p:cNvPr id="14" name="Audio 13">
            <a:hlinkClick r:id="" action="ppaction://media"/>
            <a:extLst>
              <a:ext uri="{FF2B5EF4-FFF2-40B4-BE49-F238E27FC236}">
                <a16:creationId xmlns:a16="http://schemas.microsoft.com/office/drawing/2014/main" id="{4A40A2BD-D80D-CDE9-0C06-9AB0261320C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711734170"/>
      </p:ext>
    </p:extLst>
  </p:cSld>
  <p:clrMapOvr>
    <a:masterClrMapping/>
  </p:clrMapOvr>
  <mc:AlternateContent xmlns:mc="http://schemas.openxmlformats.org/markup-compatibility/2006">
    <mc:Choice xmlns:p14="http://schemas.microsoft.com/office/powerpoint/2010/main" Requires="p14">
      <p:transition spd="slow" p14:dur="2000" advTm="31345"/>
    </mc:Choice>
    <mc:Fallback>
      <p:transition spd="slow" advTm="313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457200" y="273050"/>
            <a:ext cx="3008313" cy="1162050"/>
          </a:xfrm>
        </p:spPr>
        <p:txBody>
          <a:bodyPr wrap="square" anchor="b">
            <a:normAutofit/>
          </a:bodyPr>
          <a:lstStyle/>
          <a:p>
            <a:r>
              <a:rPr lang="en-GB" b="1" dirty="0"/>
              <a:t>Care Plan (1/3) –His Family </a:t>
            </a:r>
            <a:br>
              <a:rPr lang="en-GB" b="1" dirty="0"/>
            </a:br>
            <a:endParaRPr lang="en-GB" b="1" dirty="0"/>
          </a:p>
        </p:txBody>
      </p:sp>
      <p:pic>
        <p:nvPicPr>
          <p:cNvPr id="7" name="Content Placeholder 6" descr="A person and person posing for a picture&#10;&#10;AI-generated content may be incorrect.">
            <a:extLst>
              <a:ext uri="{FF2B5EF4-FFF2-40B4-BE49-F238E27FC236}">
                <a16:creationId xmlns:a16="http://schemas.microsoft.com/office/drawing/2014/main" id="{B9A00673-8AEE-2A8A-5D4D-65EECA1E60FF}"/>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4716016" y="1052736"/>
            <a:ext cx="1090429" cy="1645931"/>
          </a:xfrm>
        </p:spPr>
      </p:pic>
      <p:sp>
        <p:nvSpPr>
          <p:cNvPr id="3" name="Content Placeholder 2">
            <a:extLst>
              <a:ext uri="{FF2B5EF4-FFF2-40B4-BE49-F238E27FC236}">
                <a16:creationId xmlns:a16="http://schemas.microsoft.com/office/drawing/2014/main" id="{6434F549-6873-A292-8A34-6B47A514022A}"/>
              </a:ext>
            </a:extLst>
          </p:cNvPr>
          <p:cNvSpPr>
            <a:spLocks noGrp="1"/>
          </p:cNvSpPr>
          <p:nvPr>
            <p:ph type="body" sz="half" idx="2"/>
          </p:nvPr>
        </p:nvSpPr>
        <p:spPr>
          <a:xfrm>
            <a:off x="457200" y="1435100"/>
            <a:ext cx="3008313" cy="4029891"/>
          </a:xfrm>
        </p:spPr>
        <p:txBody>
          <a:bodyPr wrap="square" anchor="t">
            <a:normAutofit/>
          </a:bodyPr>
          <a:lstStyle/>
          <a:p>
            <a:pPr marL="0" indent="0">
              <a:lnSpc>
                <a:spcPct val="90000"/>
              </a:lnSpc>
              <a:buNone/>
            </a:pPr>
            <a:r>
              <a:rPr lang="en-US" sz="1100"/>
              <a:t>Mr. John Smith is a 62‑year‑old retired factory worker from Birmingham, UK, with a long history of exposure to dust and fumes. He lives with his spouse and receives occasional support from two adult children. Financially modest, he relies entirely on NHS services. His lifestyle includes smoking 20 cigarettes daily for 40 years, regular alcohol intake, limited physical activity, and a diet high in processed foods. </a:t>
            </a:r>
          </a:p>
          <a:p>
            <a:pPr marL="0" indent="0">
              <a:lnSpc>
                <a:spcPct val="90000"/>
              </a:lnSpc>
              <a:buNone/>
            </a:pPr>
            <a:r>
              <a:rPr lang="en-US" sz="1100"/>
              <a:t>These </a:t>
            </a:r>
            <a:r>
              <a:rPr lang="en-US" sz="1100" err="1"/>
              <a:t>behaviours</a:t>
            </a:r>
            <a:r>
              <a:rPr lang="en-US" sz="1100"/>
              <a:t> place him at high risk of chronic respiratory and cardiovascular disease, particularly COPD and lung cancer. On admission, his height is 175 cm and weight 72 kg, giving a BMI of 23.5, within the healthy range, though recent unintentional weight loss is concerning. His blood pressure is slightly raised at 138/86 mmHg, with a pulse of 92 beats per minute indicating mild tachycardia. Respiratory rate is 22 breaths per minute and oxygen saturation 90% on room air, showing hypoxemia. Overall, his lifestyle and clinical findings highlight multiple health risks requiring close monitoring and targeted care.</a:t>
            </a:r>
            <a:endParaRPr lang="en-GB" sz="1100"/>
          </a:p>
        </p:txBody>
      </p:sp>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04/12/2025</a:t>
            </a:fld>
            <a:endParaRPr lang="en-GB" altLang="en-US" sz="900"/>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pic>
        <p:nvPicPr>
          <p:cNvPr id="9" name="Picture 8" descr="A person with grey hair and a scarf&#10;&#10;AI-generated content may be incorrect.">
            <a:extLst>
              <a:ext uri="{FF2B5EF4-FFF2-40B4-BE49-F238E27FC236}">
                <a16:creationId xmlns:a16="http://schemas.microsoft.com/office/drawing/2014/main" id="{01B0BFA7-D6FA-D57F-5450-EF742521DD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93655" y="272128"/>
            <a:ext cx="2133871" cy="2133871"/>
          </a:xfrm>
          <a:prstGeom prst="rect">
            <a:avLst/>
          </a:prstGeom>
        </p:spPr>
      </p:pic>
      <p:pic>
        <p:nvPicPr>
          <p:cNvPr id="12" name="Picture 11" descr="A person wearing glasses and a blue shirt&#10;&#10;AI-generated content may be incorrect.">
            <a:extLst>
              <a:ext uri="{FF2B5EF4-FFF2-40B4-BE49-F238E27FC236}">
                <a16:creationId xmlns:a16="http://schemas.microsoft.com/office/drawing/2014/main" id="{A0124031-0A04-48E0-4376-0732496E9D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16016" y="3196120"/>
            <a:ext cx="2816530" cy="2268871"/>
          </a:xfrm>
          <a:prstGeom prst="rect">
            <a:avLst/>
          </a:prstGeom>
        </p:spPr>
      </p:pic>
      <p:pic>
        <p:nvPicPr>
          <p:cNvPr id="14" name="Audio 13">
            <a:hlinkClick r:id="" action="ppaction://media"/>
            <a:extLst>
              <a:ext uri="{FF2B5EF4-FFF2-40B4-BE49-F238E27FC236}">
                <a16:creationId xmlns:a16="http://schemas.microsoft.com/office/drawing/2014/main" id="{6DD98EFD-C22C-40E5-7D48-F4D4B11444F3}"/>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070946817"/>
      </p:ext>
    </p:extLst>
  </p:cSld>
  <p:clrMapOvr>
    <a:masterClrMapping/>
  </p:clrMapOvr>
  <mc:AlternateContent xmlns:mc="http://schemas.openxmlformats.org/markup-compatibility/2006">
    <mc:Choice xmlns:p14="http://schemas.microsoft.com/office/powerpoint/2010/main" Requires="p14">
      <p:transition spd="slow" p14:dur="2000" advTm="45859"/>
    </mc:Choice>
    <mc:Fallback>
      <p:transition spd="slow" advTm="45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57200" y="274638"/>
            <a:ext cx="8229600" cy="922114"/>
          </a:xfrm>
        </p:spPr>
        <p:txBody>
          <a:bodyPr/>
          <a:lstStyle/>
          <a:p>
            <a:r>
              <a:rPr lang="en-GB" sz="3600" b="1" dirty="0"/>
              <a:t>Care Plan (2/3)</a:t>
            </a:r>
          </a:p>
        </p:txBody>
      </p:sp>
      <p:sp>
        <p:nvSpPr>
          <p:cNvPr id="3" name="Content Placeholder 2">
            <a:extLst>
              <a:ext uri="{FF2B5EF4-FFF2-40B4-BE49-F238E27FC236}">
                <a16:creationId xmlns:a16="http://schemas.microsoft.com/office/drawing/2014/main" id="{D8D4FB70-B25A-602C-D334-08F645D206D5}"/>
              </a:ext>
            </a:extLst>
          </p:cNvPr>
          <p:cNvSpPr>
            <a:spLocks noGrp="1"/>
          </p:cNvSpPr>
          <p:nvPr>
            <p:ph idx="1"/>
          </p:nvPr>
        </p:nvSpPr>
        <p:spPr/>
        <p:txBody>
          <a:bodyPr/>
          <a:lstStyle/>
          <a:p>
            <a:pPr marL="0" indent="0" algn="just">
              <a:buNone/>
            </a:pPr>
            <a:r>
              <a:rPr lang="en-US" sz="1050" dirty="0">
                <a:solidFill>
                  <a:schemeClr val="tx1">
                    <a:lumMod val="95000"/>
                    <a:lumOff val="5000"/>
                  </a:schemeClr>
                </a:solidFill>
                <a:latin typeface="AriEL"/>
              </a:rPr>
              <a:t>Mr. John Smith’s everyday routine reflects his lifestyle habits and current health challenges. Living in Birmingham with his spouse, his mornings usually begin with a cigarette soon after waking, followed by a simple breakfast often consisting of processed foods such as toast or cereal. He spends much of his day at home, as retirement and limited mobility restrict his activities. Household chores are shared with his spouse, though his breathlessness often prevents him from completing tasks without frequent breaks. Late mornings and afternoons are typically sedentary, with television or reading forming the bulk of his leisure. He smokes regularly throughout the day, averaging 20 cigarettes, and consumes alcohol in the evenings, often with dinner. His diet remains high in convenience foods, with limited fresh fruit or vegetables. Physical exercise is minimal, restricted to short walks or errands, which often leave him breathless. Family visits from his adult children provide occasional social interaction and support, though most of his time is spent with his spouse. His health </a:t>
            </a:r>
            <a:r>
              <a:rPr lang="en-US" sz="1050" dirty="0" err="1">
                <a:solidFill>
                  <a:schemeClr val="tx1">
                    <a:lumMod val="95000"/>
                    <a:lumOff val="5000"/>
                  </a:schemeClr>
                </a:solidFill>
                <a:latin typeface="AriEL"/>
              </a:rPr>
              <a:t>behaviours</a:t>
            </a:r>
            <a:r>
              <a:rPr lang="en-US" sz="1050" dirty="0">
                <a:solidFill>
                  <a:schemeClr val="tx1">
                    <a:lumMod val="95000"/>
                    <a:lumOff val="5000"/>
                  </a:schemeClr>
                </a:solidFill>
                <a:latin typeface="AriEL"/>
              </a:rPr>
              <a:t> smoking, alcohol intake, poor diet, and inactivity contribute to his declining respiratory function and overall wellbeing. Daily life is structured around managing symptoms, conserving energy, and maintaining comfort, while relying on NHS services for medical care.</a:t>
            </a:r>
            <a:endParaRPr lang="en-GB" sz="1050" dirty="0">
              <a:solidFill>
                <a:schemeClr val="tx1">
                  <a:lumMod val="95000"/>
                  <a:lumOff val="5000"/>
                </a:schemeClr>
              </a:solidFill>
              <a:latin typeface="AriEL"/>
            </a:endParaRPr>
          </a:p>
        </p:txBody>
      </p:sp>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pic>
        <p:nvPicPr>
          <p:cNvPr id="13" name="Audio 12">
            <a:hlinkClick r:id="" action="ppaction://media"/>
            <a:extLst>
              <a:ext uri="{FF2B5EF4-FFF2-40B4-BE49-F238E27FC236}">
                <a16:creationId xmlns:a16="http://schemas.microsoft.com/office/drawing/2014/main" id="{90DA9296-C1D4-C615-CBBA-4ACD15E9CC3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425489401"/>
      </p:ext>
    </p:extLst>
  </p:cSld>
  <p:clrMapOvr>
    <a:masterClrMapping/>
  </p:clrMapOvr>
  <mc:AlternateContent xmlns:mc="http://schemas.openxmlformats.org/markup-compatibility/2006">
    <mc:Choice xmlns:p14="http://schemas.microsoft.com/office/powerpoint/2010/main" Requires="p14">
      <p:transition spd="slow" p14:dur="2000" advTm="117045"/>
    </mc:Choice>
    <mc:Fallback>
      <p:transition spd="slow" advTm="1170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457200" y="274638"/>
            <a:ext cx="8229600" cy="922114"/>
          </a:xfrm>
        </p:spPr>
        <p:txBody>
          <a:bodyPr/>
          <a:lstStyle/>
          <a:p>
            <a:r>
              <a:rPr lang="en-GB" sz="3600" b="1" dirty="0"/>
              <a:t>Care Plan (3/3) </a:t>
            </a:r>
          </a:p>
        </p:txBody>
      </p:sp>
      <p:sp>
        <p:nvSpPr>
          <p:cNvPr id="3" name="Content Placeholder 2">
            <a:extLst>
              <a:ext uri="{FF2B5EF4-FFF2-40B4-BE49-F238E27FC236}">
                <a16:creationId xmlns:a16="http://schemas.microsoft.com/office/drawing/2014/main" id="{CB8DB334-A7AC-B263-B902-D885AE203F43}"/>
              </a:ext>
            </a:extLst>
          </p:cNvPr>
          <p:cNvSpPr>
            <a:spLocks noGrp="1"/>
          </p:cNvSpPr>
          <p:nvPr>
            <p:ph idx="1"/>
          </p:nvPr>
        </p:nvSpPr>
        <p:spPr/>
        <p:txBody>
          <a:bodyPr/>
          <a:lstStyle/>
          <a:p>
            <a:pPr marL="0" indent="0">
              <a:buNone/>
            </a:pPr>
            <a:r>
              <a:rPr lang="en-US" sz="1100" b="1" dirty="0">
                <a:solidFill>
                  <a:schemeClr val="tx1">
                    <a:lumMod val="95000"/>
                    <a:lumOff val="5000"/>
                  </a:schemeClr>
                </a:solidFill>
                <a:latin typeface="AriEL"/>
              </a:rPr>
              <a:t>Effective communication </a:t>
            </a:r>
            <a:r>
              <a:rPr lang="en-US" sz="1100" dirty="0">
                <a:solidFill>
                  <a:schemeClr val="tx1">
                    <a:lumMod val="95000"/>
                    <a:lumOff val="5000"/>
                  </a:schemeClr>
                </a:solidFill>
                <a:latin typeface="AriEL"/>
              </a:rPr>
              <a:t>and </a:t>
            </a:r>
            <a:r>
              <a:rPr lang="en-US" sz="1100" b="1" dirty="0">
                <a:solidFill>
                  <a:schemeClr val="tx1">
                    <a:lumMod val="95000"/>
                    <a:lumOff val="5000"/>
                  </a:schemeClr>
                </a:solidFill>
                <a:latin typeface="AriEL"/>
              </a:rPr>
              <a:t>ethical practice </a:t>
            </a:r>
            <a:r>
              <a:rPr lang="en-US" sz="1100" dirty="0">
                <a:solidFill>
                  <a:schemeClr val="tx1">
                    <a:lumMod val="95000"/>
                    <a:lumOff val="5000"/>
                  </a:schemeClr>
                </a:solidFill>
                <a:latin typeface="AriEL"/>
              </a:rPr>
              <a:t>are essential in the care of Mr. John Smith, a 62‑year‑old retired factory worker with significant respiratory compromise. Clear, respectful communication ensures he understands his condition, treatment options, and the importance of lifestyle changes such as smoking cessation and dietary improvements. Health information should be delivered in plain language, avoiding jargon, and supported with written or visual materials to aid comprehension (Silverman et al., 2013). Active listening is vital, allowing Mr. Smith to express concerns about his health and daily routine, while fostering trust and collaboration (Arnold &amp; Boggs, 2019).</a:t>
            </a:r>
          </a:p>
          <a:p>
            <a:pPr marL="0" indent="0">
              <a:buNone/>
            </a:pPr>
            <a:endParaRPr lang="en-US" sz="1100" dirty="0">
              <a:solidFill>
                <a:schemeClr val="tx1">
                  <a:lumMod val="95000"/>
                  <a:lumOff val="5000"/>
                </a:schemeClr>
              </a:solidFill>
              <a:latin typeface="AriEL"/>
            </a:endParaRPr>
          </a:p>
          <a:p>
            <a:pPr marL="0" indent="0">
              <a:buNone/>
            </a:pPr>
            <a:r>
              <a:rPr lang="en-US" sz="1100" b="1" dirty="0">
                <a:solidFill>
                  <a:schemeClr val="tx1">
                    <a:lumMod val="95000"/>
                    <a:lumOff val="5000"/>
                  </a:schemeClr>
                </a:solidFill>
                <a:latin typeface="AriEL"/>
              </a:rPr>
              <a:t>Ethically</a:t>
            </a:r>
            <a:r>
              <a:rPr lang="en-US" sz="1100" dirty="0">
                <a:solidFill>
                  <a:schemeClr val="tx1">
                    <a:lumMod val="95000"/>
                    <a:lumOff val="5000"/>
                  </a:schemeClr>
                </a:solidFill>
                <a:latin typeface="AriEL"/>
              </a:rPr>
              <a:t>, care must be person‑</a:t>
            </a:r>
            <a:r>
              <a:rPr lang="en-US" sz="1100" dirty="0" err="1">
                <a:solidFill>
                  <a:schemeClr val="tx1">
                    <a:lumMod val="95000"/>
                    <a:lumOff val="5000"/>
                  </a:schemeClr>
                </a:solidFill>
                <a:latin typeface="AriEL"/>
              </a:rPr>
              <a:t>centred</a:t>
            </a:r>
            <a:r>
              <a:rPr lang="en-US" sz="1100" dirty="0">
                <a:solidFill>
                  <a:schemeClr val="tx1">
                    <a:lumMod val="95000"/>
                    <a:lumOff val="5000"/>
                  </a:schemeClr>
                </a:solidFill>
                <a:latin typeface="AriEL"/>
              </a:rPr>
              <a:t> , respecting autonomy while promoting beneficence and non‑maleficence (Beauchamp &amp; Childress, 2019). Decisions should involve both Mr. Smith and his spouse, acknowledging their shared role in care. Confidentiality must be maintained, with sensitive health information protected under professional standards (NMC, 2018). Equity is also important, ensuring fair access to services despite financial limitations. Compassion, dignity, and cultural sensitivity should guide interactions, recognizing  his long‑standing habits without judgment. Professional boundaries must be upheld, while empathy remains central. Overall, ethical practice and effective communication together support adherence, trust, and improved health outcomes for Mr. Smith.</a:t>
            </a:r>
            <a:endParaRPr lang="en-GB" sz="1100" dirty="0">
              <a:solidFill>
                <a:schemeClr val="tx1">
                  <a:lumMod val="95000"/>
                  <a:lumOff val="5000"/>
                </a:schemeClr>
              </a:solidFill>
              <a:latin typeface="AriEL"/>
            </a:endParaRPr>
          </a:p>
        </p:txBody>
      </p:sp>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pic>
        <p:nvPicPr>
          <p:cNvPr id="9" name="Audio 8">
            <a:hlinkClick r:id="" action="ppaction://media"/>
            <a:extLst>
              <a:ext uri="{FF2B5EF4-FFF2-40B4-BE49-F238E27FC236}">
                <a16:creationId xmlns:a16="http://schemas.microsoft.com/office/drawing/2014/main" id="{62FF3B6F-3618-2A6F-7689-48CC2C984A1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418309274"/>
      </p:ext>
    </p:extLst>
  </p:cSld>
  <p:clrMapOvr>
    <a:masterClrMapping/>
  </p:clrMapOvr>
  <mc:AlternateContent xmlns:mc="http://schemas.openxmlformats.org/markup-compatibility/2006">
    <mc:Choice xmlns:p14="http://schemas.microsoft.com/office/powerpoint/2010/main" Requires="p14">
      <p:transition spd="slow" p14:dur="2000" advTm="97964"/>
    </mc:Choice>
    <mc:Fallback>
      <p:transition spd="slow" advTm="979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15196-AD11-7BD3-CC45-A8D3E3BE3E9E}"/>
              </a:ext>
            </a:extLst>
          </p:cNvPr>
          <p:cNvSpPr>
            <a:spLocks noGrp="1"/>
          </p:cNvSpPr>
          <p:nvPr>
            <p:ph type="dt" sz="half" idx="10"/>
          </p:nvPr>
        </p:nvSpPr>
        <p:spPr/>
        <p:txBody>
          <a:bodyPr/>
          <a:lstStyle/>
          <a:p>
            <a:pPr>
              <a:defRPr/>
            </a:pPr>
            <a:fld id="{D30023C4-5528-489E-A726-D14A340FF59E}" type="datetime1">
              <a:rPr lang="en-GB" altLang="en-US" smtClean="0"/>
              <a:pPr>
                <a:defRPr/>
              </a:pPr>
              <a:t>04/12/2025</a:t>
            </a:fld>
            <a:endParaRPr lang="en-GB" altLang="en-US"/>
          </a:p>
        </p:txBody>
      </p:sp>
      <p:sp>
        <p:nvSpPr>
          <p:cNvPr id="3" name="Slide Number Placeholder 2">
            <a:extLst>
              <a:ext uri="{FF2B5EF4-FFF2-40B4-BE49-F238E27FC236}">
                <a16:creationId xmlns:a16="http://schemas.microsoft.com/office/drawing/2014/main" id="{E33BA22B-84BD-A1BF-D1A1-41AA993BA586}"/>
              </a:ext>
            </a:extLst>
          </p:cNvPr>
          <p:cNvSpPr>
            <a:spLocks noGrp="1"/>
          </p:cNvSpPr>
          <p:nvPr>
            <p:ph type="sldNum" sz="quarter" idx="11"/>
          </p:nvPr>
        </p:nvSpPr>
        <p:spPr/>
        <p:txBody>
          <a:bodyPr/>
          <a:lstStyle/>
          <a:p>
            <a:pPr>
              <a:defRPr/>
            </a:pPr>
            <a:fld id="{AA1819AB-B9DA-41D7-8C91-5DE9528F5AA4}" type="slidenum">
              <a:rPr lang="en-GB" altLang="en-US" smtClean="0"/>
              <a:pPr>
                <a:defRPr/>
              </a:pPr>
              <a:t>8</a:t>
            </a:fld>
            <a:endParaRPr lang="en-GB" altLang="en-US"/>
          </a:p>
        </p:txBody>
      </p:sp>
      <p:pic>
        <p:nvPicPr>
          <p:cNvPr id="5" name="Picture 4" descr="A diagram of a health care communication&#10;&#10;AI-generated content may be incorrect.">
            <a:extLst>
              <a:ext uri="{FF2B5EF4-FFF2-40B4-BE49-F238E27FC236}">
                <a16:creationId xmlns:a16="http://schemas.microsoft.com/office/drawing/2014/main" id="{DD077980-92E7-95D4-0E0F-4F109EEB96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120660"/>
            <a:ext cx="4510484" cy="5396571"/>
          </a:xfrm>
          <a:prstGeom prst="rect">
            <a:avLst/>
          </a:prstGeom>
        </p:spPr>
      </p:pic>
      <p:pic>
        <p:nvPicPr>
          <p:cNvPr id="7" name="Picture 6" descr="A diagram of a company's work&#10;&#10;AI-generated content may be incorrect.">
            <a:extLst>
              <a:ext uri="{FF2B5EF4-FFF2-40B4-BE49-F238E27FC236}">
                <a16:creationId xmlns:a16="http://schemas.microsoft.com/office/drawing/2014/main" id="{7A743B69-D954-6568-CEBD-C2DDAADD5F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9996" y="-1"/>
            <a:ext cx="3778133" cy="5517231"/>
          </a:xfrm>
          <a:prstGeom prst="rect">
            <a:avLst/>
          </a:prstGeom>
        </p:spPr>
      </p:pic>
      <p:pic>
        <p:nvPicPr>
          <p:cNvPr id="9" name="Audio 8">
            <a:hlinkClick r:id="" action="ppaction://media"/>
            <a:extLst>
              <a:ext uri="{FF2B5EF4-FFF2-40B4-BE49-F238E27FC236}">
                <a16:creationId xmlns:a16="http://schemas.microsoft.com/office/drawing/2014/main" id="{6C0A9ECB-751F-8A22-3E2F-F20AE955F4B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568021848"/>
      </p:ext>
    </p:extLst>
  </p:cSld>
  <p:clrMapOvr>
    <a:masterClrMapping/>
  </p:clrMapOvr>
  <mc:AlternateContent xmlns:mc="http://schemas.openxmlformats.org/markup-compatibility/2006">
    <mc:Choice xmlns:p14="http://schemas.microsoft.com/office/powerpoint/2010/main" Requires="p14">
      <p:transition spd="slow" p14:dur="2000" advTm="34047"/>
    </mc:Choice>
    <mc:Fallback>
      <p:transition spd="slow" advTm="340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8639E0-F1AD-36F5-A291-05A55D7A287F}"/>
              </a:ext>
            </a:extLst>
          </p:cNvPr>
          <p:cNvSpPr>
            <a:spLocks noGrp="1"/>
          </p:cNvSpPr>
          <p:nvPr>
            <p:ph type="dt" sz="half" idx="10"/>
          </p:nvPr>
        </p:nvSpPr>
        <p:spPr/>
        <p:txBody>
          <a:bodyPr/>
          <a:lstStyle/>
          <a:p>
            <a:pPr>
              <a:defRPr/>
            </a:pPr>
            <a:fld id="{D30023C4-5528-489E-A726-D14A340FF59E}" type="datetime1">
              <a:rPr lang="en-GB" altLang="en-US" smtClean="0"/>
              <a:pPr>
                <a:defRPr/>
              </a:pPr>
              <a:t>04/12/2025</a:t>
            </a:fld>
            <a:endParaRPr lang="en-GB" altLang="en-US"/>
          </a:p>
        </p:txBody>
      </p:sp>
      <p:sp>
        <p:nvSpPr>
          <p:cNvPr id="3" name="Slide Number Placeholder 2">
            <a:extLst>
              <a:ext uri="{FF2B5EF4-FFF2-40B4-BE49-F238E27FC236}">
                <a16:creationId xmlns:a16="http://schemas.microsoft.com/office/drawing/2014/main" id="{53E8CDAC-689C-1F11-DB6A-18EA418EEDF9}"/>
              </a:ext>
            </a:extLst>
          </p:cNvPr>
          <p:cNvSpPr>
            <a:spLocks noGrp="1"/>
          </p:cNvSpPr>
          <p:nvPr>
            <p:ph type="sldNum" sz="quarter" idx="11"/>
          </p:nvPr>
        </p:nvSpPr>
        <p:spPr/>
        <p:txBody>
          <a:bodyPr/>
          <a:lstStyle/>
          <a:p>
            <a:pPr>
              <a:defRPr/>
            </a:pPr>
            <a:fld id="{AA1819AB-B9DA-41D7-8C91-5DE9528F5AA4}" type="slidenum">
              <a:rPr lang="en-GB" altLang="en-US" smtClean="0"/>
              <a:pPr>
                <a:defRPr/>
              </a:pPr>
              <a:t>9</a:t>
            </a:fld>
            <a:endParaRPr lang="en-GB" altLang="en-US"/>
          </a:p>
        </p:txBody>
      </p:sp>
      <p:pic>
        <p:nvPicPr>
          <p:cNvPr id="5" name="Picture 4" descr="A diagram of health care ethics&#10;&#10;AI-generated content may be incorrect.">
            <a:extLst>
              <a:ext uri="{FF2B5EF4-FFF2-40B4-BE49-F238E27FC236}">
                <a16:creationId xmlns:a16="http://schemas.microsoft.com/office/drawing/2014/main" id="{060D6D98-18E0-0412-6F1B-248BD59BDB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245"/>
            <a:ext cx="8820472" cy="2824692"/>
          </a:xfrm>
          <a:prstGeom prst="rect">
            <a:avLst/>
          </a:prstGeom>
        </p:spPr>
      </p:pic>
      <p:pic>
        <p:nvPicPr>
          <p:cNvPr id="7" name="Picture 6" descr="A diagram of health and ethics&#10;&#10;AI-generated content may be incorrect.">
            <a:extLst>
              <a:ext uri="{FF2B5EF4-FFF2-40B4-BE49-F238E27FC236}">
                <a16:creationId xmlns:a16="http://schemas.microsoft.com/office/drawing/2014/main" id="{CBC63CF0-98CE-2EF1-6982-87DB12CCF7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852936"/>
            <a:ext cx="9108504" cy="2824691"/>
          </a:xfrm>
          <a:prstGeom prst="rect">
            <a:avLst/>
          </a:prstGeom>
        </p:spPr>
      </p:pic>
      <p:pic>
        <p:nvPicPr>
          <p:cNvPr id="9" name="Audio 8">
            <a:hlinkClick r:id="" action="ppaction://media"/>
            <a:extLst>
              <a:ext uri="{FF2B5EF4-FFF2-40B4-BE49-F238E27FC236}">
                <a16:creationId xmlns:a16="http://schemas.microsoft.com/office/drawing/2014/main" id="{31E8C6B4-D05E-BF49-A80B-1C9F9BBCFFE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4099185416"/>
      </p:ext>
    </p:extLst>
  </p:cSld>
  <p:clrMapOvr>
    <a:masterClrMapping/>
  </p:clrMapOvr>
  <mc:AlternateContent xmlns:mc="http://schemas.openxmlformats.org/markup-compatibility/2006">
    <mc:Choice xmlns:p14="http://schemas.microsoft.com/office/powerpoint/2010/main" Requires="p14">
      <p:transition spd="slow" p14:dur="2000" advTm="29750"/>
    </mc:Choice>
    <mc:Fallback>
      <p:transition spd="slow" advTm="29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4624"/>
            <a:ext cx="8229600" cy="1143000"/>
          </a:xfrm>
        </p:spPr>
        <p:txBody>
          <a:bodyPr/>
          <a:lstStyle/>
          <a:p>
            <a:pPr algn="ctr"/>
            <a:r>
              <a:rPr lang="en-GB" sz="3600" b="1" dirty="0">
                <a:cs typeface="Arial" panose="020B0604020202020204" pitchFamily="34" charset="0"/>
              </a:rPr>
              <a:t>Risk factors</a:t>
            </a:r>
          </a:p>
        </p:txBody>
      </p:sp>
      <p:sp>
        <p:nvSpPr>
          <p:cNvPr id="2" name="Content Placeholder 1">
            <a:extLst>
              <a:ext uri="{FF2B5EF4-FFF2-40B4-BE49-F238E27FC236}">
                <a16:creationId xmlns:a16="http://schemas.microsoft.com/office/drawing/2014/main" id="{B6307EA7-00DA-7750-8609-7051118EDC20}"/>
              </a:ext>
            </a:extLst>
          </p:cNvPr>
          <p:cNvSpPr>
            <a:spLocks noGrp="1"/>
          </p:cNvSpPr>
          <p:nvPr>
            <p:ph idx="1"/>
          </p:nvPr>
        </p:nvSpPr>
        <p:spPr/>
        <p:txBody>
          <a:bodyPr/>
          <a:lstStyle/>
          <a:p>
            <a:pPr marL="0" indent="0" algn="just">
              <a:buNone/>
            </a:pPr>
            <a:r>
              <a:rPr lang="en-US" sz="1050" dirty="0">
                <a:solidFill>
                  <a:schemeClr val="tx1">
                    <a:lumMod val="95000"/>
                    <a:lumOff val="5000"/>
                  </a:schemeClr>
                </a:solidFill>
                <a:latin typeface="AriEL"/>
              </a:rPr>
              <a:t>Main risk factors for Mr. John Smith’s health include smoking, alcohol use, poor diet, limited exercise, and compromised respiratory function. These factors interact to significantly increase his vulnerability to chronic disease.</a:t>
            </a:r>
          </a:p>
          <a:p>
            <a:pPr marL="0" indent="0" algn="just">
              <a:buNone/>
            </a:pPr>
            <a:r>
              <a:rPr lang="en-US" sz="1050" dirty="0">
                <a:solidFill>
                  <a:schemeClr val="tx1">
                    <a:lumMod val="95000"/>
                    <a:lumOff val="5000"/>
                  </a:schemeClr>
                </a:solidFill>
                <a:latin typeface="AriEL"/>
              </a:rPr>
              <a:t>Mr. Smith has smoked 20 cigarettes daily for 40 years, making tobacco the most critical risk factor. Smoking is strongly associated with lung cancer, COPD, and cardiovascular disease, and accounts for around 70% of lung cancer cases in men across Europe (WHO, 2025). His regular alcohol intake further compounds risk, as alcohol and smoking together multiply the likelihood of cancers of the head, neck, and lungs (ASH, 2024).</a:t>
            </a:r>
          </a:p>
          <a:p>
            <a:pPr marL="0" indent="0" algn="just">
              <a:buNone/>
            </a:pPr>
            <a:endParaRPr lang="en-US" sz="1050" dirty="0">
              <a:solidFill>
                <a:schemeClr val="tx1">
                  <a:lumMod val="95000"/>
                  <a:lumOff val="5000"/>
                </a:schemeClr>
              </a:solidFill>
              <a:latin typeface="AriEL"/>
            </a:endParaRPr>
          </a:p>
          <a:p>
            <a:pPr marL="0" indent="0" algn="just">
              <a:buNone/>
            </a:pPr>
            <a:r>
              <a:rPr lang="en-US" sz="1050" dirty="0">
                <a:solidFill>
                  <a:schemeClr val="tx1">
                    <a:lumMod val="95000"/>
                    <a:lumOff val="5000"/>
                  </a:schemeClr>
                </a:solidFill>
                <a:latin typeface="AriEL"/>
              </a:rPr>
              <a:t>A diet high in processed foods and limited physical activity contribute to poor cardiovascular health, hypertension, and metabolic disorders. Unhealthy diets and inactivity are major contributors to non‑communicable diseases such as diabetes and heart disease (Health Foundation, 2022). His sedentary lifestyle also reduces resilience and worsens breathlessness.</a:t>
            </a:r>
          </a:p>
          <a:p>
            <a:pPr marL="0" indent="0" algn="just">
              <a:buNone/>
            </a:pPr>
            <a:endParaRPr lang="en-US" sz="1050" dirty="0">
              <a:solidFill>
                <a:schemeClr val="tx1">
                  <a:lumMod val="95000"/>
                  <a:lumOff val="5000"/>
                </a:schemeClr>
              </a:solidFill>
              <a:latin typeface="AriEL"/>
            </a:endParaRPr>
          </a:p>
          <a:p>
            <a:pPr marL="0" indent="0" algn="just">
              <a:buNone/>
            </a:pPr>
            <a:r>
              <a:rPr lang="en-US" sz="1050" dirty="0">
                <a:solidFill>
                  <a:schemeClr val="tx1">
                    <a:lumMod val="95000"/>
                    <a:lumOff val="5000"/>
                  </a:schemeClr>
                </a:solidFill>
                <a:latin typeface="AriEL"/>
              </a:rPr>
              <a:t>Clinically, his raised blood pressure, mild tachycardia, hypoxemia, and unintentional weight loss indicate compromised respiratory and cardiovascular function. These findings, combined with lifestyle risks, place him at high risk of morbidity and mortality from chronic respiratory disease, cardiovascular disease, and cancer. Addressing smoking cessation, alcohol reduction, improved diet, and physical activity are essential interventions.</a:t>
            </a:r>
            <a:endParaRPr lang="en-GB" sz="1050" dirty="0">
              <a:solidFill>
                <a:schemeClr val="tx1">
                  <a:lumMod val="95000"/>
                  <a:lumOff val="5000"/>
                </a:schemeClr>
              </a:solidFill>
              <a:latin typeface="AriEL"/>
            </a:endParaRPr>
          </a:p>
        </p:txBody>
      </p:sp>
      <p:pic>
        <p:nvPicPr>
          <p:cNvPr id="7" name="Audio 6">
            <a:hlinkClick r:id="" action="ppaction://media"/>
            <a:extLst>
              <a:ext uri="{FF2B5EF4-FFF2-40B4-BE49-F238E27FC236}">
                <a16:creationId xmlns:a16="http://schemas.microsoft.com/office/drawing/2014/main" id="{27C75A99-2FA5-AEEA-06AC-A14D8324E42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688727333"/>
      </p:ext>
    </p:extLst>
  </p:cSld>
  <p:clrMapOvr>
    <a:masterClrMapping/>
  </p:clrMapOvr>
  <mc:AlternateContent xmlns:mc="http://schemas.openxmlformats.org/markup-compatibility/2006">
    <mc:Choice xmlns:p14="http://schemas.microsoft.com/office/powerpoint/2010/main" Requires="p14">
      <p:transition spd="slow" p14:dur="2000" advTm="123753"/>
    </mc:Choice>
    <mc:Fallback>
      <p:transition spd="slow" advTm="1237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E4FFFD-442D-70CD-205E-6DA9CFB314A1}"/>
              </a:ext>
            </a:extLst>
          </p:cNvPr>
          <p:cNvSpPr>
            <a:spLocks noGrp="1"/>
          </p:cNvSpPr>
          <p:nvPr>
            <p:ph type="dt" sz="half" idx="10"/>
          </p:nvPr>
        </p:nvSpPr>
        <p:spPr/>
        <p:txBody>
          <a:bodyPr/>
          <a:lstStyle/>
          <a:p>
            <a:pPr>
              <a:defRPr/>
            </a:pPr>
            <a:fld id="{D30023C4-5528-489E-A726-D14A340FF59E}" type="datetime1">
              <a:rPr lang="en-GB" altLang="en-US" smtClean="0"/>
              <a:pPr>
                <a:defRPr/>
              </a:pPr>
              <a:t>04/12/2025</a:t>
            </a:fld>
            <a:endParaRPr lang="en-GB" altLang="en-US"/>
          </a:p>
        </p:txBody>
      </p:sp>
      <p:sp>
        <p:nvSpPr>
          <p:cNvPr id="3" name="Slide Number Placeholder 2">
            <a:extLst>
              <a:ext uri="{FF2B5EF4-FFF2-40B4-BE49-F238E27FC236}">
                <a16:creationId xmlns:a16="http://schemas.microsoft.com/office/drawing/2014/main" id="{2E9FC6F9-C750-F521-8B63-CD605906E631}"/>
              </a:ext>
            </a:extLst>
          </p:cNvPr>
          <p:cNvSpPr>
            <a:spLocks noGrp="1"/>
          </p:cNvSpPr>
          <p:nvPr>
            <p:ph type="sldNum" sz="quarter" idx="11"/>
          </p:nvPr>
        </p:nvSpPr>
        <p:spPr/>
        <p:txBody>
          <a:bodyPr/>
          <a:lstStyle/>
          <a:p>
            <a:pPr>
              <a:defRPr/>
            </a:pPr>
            <a:fld id="{AA1819AB-B9DA-41D7-8C91-5DE9528F5AA4}" type="slidenum">
              <a:rPr lang="en-GB" altLang="en-US" smtClean="0"/>
              <a:pPr>
                <a:defRPr/>
              </a:pPr>
              <a:t>11</a:t>
            </a:fld>
            <a:endParaRPr lang="en-GB" altLang="en-US"/>
          </a:p>
        </p:txBody>
      </p:sp>
      <p:pic>
        <p:nvPicPr>
          <p:cNvPr id="5" name="Picture 4" descr="A poster of lung cancer&#10;&#10;AI-generated content may be incorrect.">
            <a:extLst>
              <a:ext uri="{FF2B5EF4-FFF2-40B4-BE49-F238E27FC236}">
                <a16:creationId xmlns:a16="http://schemas.microsoft.com/office/drawing/2014/main" id="{A883C179-5D24-2A61-98D7-48F4D494B9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30" y="5261"/>
            <a:ext cx="4338946" cy="2880320"/>
          </a:xfrm>
          <a:prstGeom prst="rect">
            <a:avLst/>
          </a:prstGeom>
        </p:spPr>
      </p:pic>
      <p:pic>
        <p:nvPicPr>
          <p:cNvPr id="7" name="Picture 6" descr="A poster with text and images of people&#10;&#10;AI-generated content may be incorrect.">
            <a:extLst>
              <a:ext uri="{FF2B5EF4-FFF2-40B4-BE49-F238E27FC236}">
                <a16:creationId xmlns:a16="http://schemas.microsoft.com/office/drawing/2014/main" id="{DCEB5961-EC9E-11A8-F49A-1E27A73690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7684" y="5261"/>
            <a:ext cx="4797154" cy="2880320"/>
          </a:xfrm>
          <a:prstGeom prst="rect">
            <a:avLst/>
          </a:prstGeom>
        </p:spPr>
      </p:pic>
      <p:pic>
        <p:nvPicPr>
          <p:cNvPr id="13" name="Picture 12" descr="A diagram of lung cancer prevention&#10;&#10;AI-generated content may be incorrect.">
            <a:extLst>
              <a:ext uri="{FF2B5EF4-FFF2-40B4-BE49-F238E27FC236}">
                <a16:creationId xmlns:a16="http://schemas.microsoft.com/office/drawing/2014/main" id="{E7CD976A-4FBE-5097-A4A2-959B6D03D1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614" y="2885579"/>
            <a:ext cx="4330654" cy="2880320"/>
          </a:xfrm>
          <a:prstGeom prst="rect">
            <a:avLst/>
          </a:prstGeom>
        </p:spPr>
      </p:pic>
      <p:pic>
        <p:nvPicPr>
          <p:cNvPr id="15" name="Picture 14" descr="A poster of a diagram of lungs&#10;&#10;AI-generated content may be incorrect.">
            <a:extLst>
              <a:ext uri="{FF2B5EF4-FFF2-40B4-BE49-F238E27FC236}">
                <a16:creationId xmlns:a16="http://schemas.microsoft.com/office/drawing/2014/main" id="{0BD1B5AE-2BAB-1984-FFE7-4C98F1B1DBC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55976" y="2885580"/>
            <a:ext cx="4788024" cy="2781741"/>
          </a:xfrm>
          <a:prstGeom prst="rect">
            <a:avLst/>
          </a:prstGeom>
        </p:spPr>
      </p:pic>
      <p:pic>
        <p:nvPicPr>
          <p:cNvPr id="9" name="Audio 8">
            <a:hlinkClick r:id="" action="ppaction://media"/>
            <a:extLst>
              <a:ext uri="{FF2B5EF4-FFF2-40B4-BE49-F238E27FC236}">
                <a16:creationId xmlns:a16="http://schemas.microsoft.com/office/drawing/2014/main" id="{B130513E-B0C7-E975-88EC-3A2D32C3C212}"/>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285076289"/>
      </p:ext>
    </p:extLst>
  </p:cSld>
  <p:clrMapOvr>
    <a:masterClrMapping/>
  </p:clrMapOvr>
  <mc:AlternateContent xmlns:mc="http://schemas.openxmlformats.org/markup-compatibility/2006">
    <mc:Choice xmlns:p14="http://schemas.microsoft.com/office/powerpoint/2010/main" Requires="p14">
      <p:transition spd="slow" p14:dur="2000" advTm="29685"/>
    </mc:Choice>
    <mc:Fallback>
      <p:transition spd="slow" advTm="296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FCB6-E8B5-E668-6859-562592213C24}"/>
              </a:ext>
            </a:extLst>
          </p:cNvPr>
          <p:cNvSpPr>
            <a:spLocks noGrp="1"/>
          </p:cNvSpPr>
          <p:nvPr>
            <p:ph type="title"/>
          </p:nvPr>
        </p:nvSpPr>
        <p:spPr/>
        <p:txBody>
          <a:bodyPr/>
          <a:lstStyle/>
          <a:p>
            <a:r>
              <a:rPr lang="en-GB" sz="3600" b="1" dirty="0"/>
              <a:t>Recommendations</a:t>
            </a:r>
          </a:p>
        </p:txBody>
      </p:sp>
      <p:sp>
        <p:nvSpPr>
          <p:cNvPr id="3" name="Content Placeholder 2">
            <a:extLst>
              <a:ext uri="{FF2B5EF4-FFF2-40B4-BE49-F238E27FC236}">
                <a16:creationId xmlns:a16="http://schemas.microsoft.com/office/drawing/2014/main" id="{7EB34A5C-AEA4-8C87-D5EF-1CD835079D1D}"/>
              </a:ext>
            </a:extLst>
          </p:cNvPr>
          <p:cNvSpPr>
            <a:spLocks noGrp="1"/>
          </p:cNvSpPr>
          <p:nvPr>
            <p:ph idx="1"/>
          </p:nvPr>
        </p:nvSpPr>
        <p:spPr/>
        <p:txBody>
          <a:bodyPr/>
          <a:lstStyle/>
          <a:p>
            <a:pPr marL="0" indent="0" algn="just">
              <a:buNone/>
            </a:pPr>
            <a:r>
              <a:rPr lang="en-US" sz="1050" dirty="0">
                <a:solidFill>
                  <a:schemeClr val="tx1">
                    <a:lumMod val="95000"/>
                    <a:lumOff val="5000"/>
                  </a:schemeClr>
                </a:solidFill>
                <a:latin typeface="AriEL"/>
              </a:rPr>
              <a:t>Mr. John Smith, a 62‑year‑old retired factory worker with significant respiratory compromise, requires a structured, evidence‑based care plan. The main priority is smoking cessation, as this remains the most effective intervention to reduce progression of COPD and lung cancer risk. Support should include nicotine replacement therapy, </a:t>
            </a:r>
            <a:r>
              <a:rPr lang="en-US" sz="1050" dirty="0" err="1">
                <a:solidFill>
                  <a:schemeClr val="tx1">
                    <a:lumMod val="95000"/>
                    <a:lumOff val="5000"/>
                  </a:schemeClr>
                </a:solidFill>
                <a:latin typeface="AriEL"/>
              </a:rPr>
              <a:t>behavioural</a:t>
            </a:r>
            <a:r>
              <a:rPr lang="en-US" sz="1050" dirty="0">
                <a:solidFill>
                  <a:schemeClr val="tx1">
                    <a:lumMod val="95000"/>
                    <a:lumOff val="5000"/>
                  </a:schemeClr>
                </a:solidFill>
                <a:latin typeface="AriEL"/>
              </a:rPr>
              <a:t> counselling, and referral to specialist services (NICE, 2018). Alongside this, reducing alcohol intake is important to lower cardiovascular and liver risks, with advice and monitoring provided (Public Health England, 2020).</a:t>
            </a:r>
          </a:p>
          <a:p>
            <a:pPr marL="0" indent="0" algn="just">
              <a:buNone/>
            </a:pPr>
            <a:endParaRPr lang="en-US" sz="1050" dirty="0">
              <a:solidFill>
                <a:schemeClr val="tx1">
                  <a:lumMod val="95000"/>
                  <a:lumOff val="5000"/>
                </a:schemeClr>
              </a:solidFill>
              <a:latin typeface="AriEL"/>
            </a:endParaRPr>
          </a:p>
          <a:p>
            <a:pPr marL="0" indent="0" algn="just">
              <a:buNone/>
            </a:pPr>
            <a:r>
              <a:rPr lang="en-US" sz="1050" dirty="0">
                <a:solidFill>
                  <a:schemeClr val="tx1">
                    <a:lumMod val="95000"/>
                    <a:lumOff val="5000"/>
                  </a:schemeClr>
                </a:solidFill>
                <a:latin typeface="AriEL"/>
              </a:rPr>
              <a:t>Nutritional support is essential, encouraging a balanced diet rich in fresh fruit, vegetables, and protein to address unintentional weight loss and improve overall health. Routine monitoring should include regular checks of vital signs, oxygen saturation, and respiratory function. Spirometry and imaging may be required to track disease progression, while blood pressure and cardiovascular status should be assessed frequently. Weight monitoring is also necessary to detect further decline.</a:t>
            </a:r>
          </a:p>
          <a:p>
            <a:pPr marL="0" indent="0" algn="just">
              <a:buNone/>
            </a:pPr>
            <a:endParaRPr lang="en-US" sz="1050" dirty="0">
              <a:solidFill>
                <a:schemeClr val="tx1">
                  <a:lumMod val="95000"/>
                  <a:lumOff val="5000"/>
                </a:schemeClr>
              </a:solidFill>
              <a:latin typeface="AriEL"/>
            </a:endParaRPr>
          </a:p>
          <a:p>
            <a:pPr marL="0" indent="0" algn="just">
              <a:buNone/>
            </a:pPr>
            <a:r>
              <a:rPr lang="en-US" sz="1050" dirty="0">
                <a:solidFill>
                  <a:schemeClr val="tx1">
                    <a:lumMod val="95000"/>
                    <a:lumOff val="5000"/>
                  </a:schemeClr>
                </a:solidFill>
                <a:latin typeface="AriEL"/>
              </a:rPr>
              <a:t>Care planning must remain person‑</a:t>
            </a:r>
            <a:r>
              <a:rPr lang="en-US" sz="1050" dirty="0" err="1">
                <a:solidFill>
                  <a:schemeClr val="tx1">
                    <a:lumMod val="95000"/>
                    <a:lumOff val="5000"/>
                  </a:schemeClr>
                </a:solidFill>
                <a:latin typeface="AriEL"/>
              </a:rPr>
              <a:t>centred</a:t>
            </a:r>
            <a:r>
              <a:rPr lang="en-US" sz="1050" dirty="0">
                <a:solidFill>
                  <a:schemeClr val="tx1">
                    <a:lumMod val="95000"/>
                    <a:lumOff val="5000"/>
                  </a:schemeClr>
                </a:solidFill>
                <a:latin typeface="AriEL"/>
              </a:rPr>
              <a:t>, involving Mr. Smith and his spouse in decision‑making. Psychosocial support should address the emotional impact of chronic illness and promote adherence. Referral to pulmonary rehabilitation can improve exercise tolerance and quality of life. Equity of access to NHS services and continuity of care are vital to ensure effective management.</a:t>
            </a:r>
          </a:p>
          <a:p>
            <a:pPr marL="0" indent="0">
              <a:buNone/>
            </a:pPr>
            <a:endParaRPr lang="en-GB" sz="1050" dirty="0">
              <a:solidFill>
                <a:srgbClr val="0070C0"/>
              </a:solidFill>
              <a:latin typeface="AriEL"/>
            </a:endParaRPr>
          </a:p>
        </p:txBody>
      </p:sp>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pic>
        <p:nvPicPr>
          <p:cNvPr id="9" name="Audio 8">
            <a:hlinkClick r:id="" action="ppaction://media"/>
            <a:extLst>
              <a:ext uri="{FF2B5EF4-FFF2-40B4-BE49-F238E27FC236}">
                <a16:creationId xmlns:a16="http://schemas.microsoft.com/office/drawing/2014/main" id="{CCBB98D8-FDED-159C-37DD-2152B0F31B2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872766868"/>
      </p:ext>
    </p:extLst>
  </p:cSld>
  <p:clrMapOvr>
    <a:masterClrMapping/>
  </p:clrMapOvr>
  <mc:AlternateContent xmlns:mc="http://schemas.openxmlformats.org/markup-compatibility/2006">
    <mc:Choice xmlns:p14="http://schemas.microsoft.com/office/powerpoint/2010/main" Requires="p14">
      <p:transition spd="slow" p14:dur="2000" advTm="42382"/>
    </mc:Choice>
    <mc:Fallback>
      <p:transition spd="slow" advTm="42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66C61-1220-6CB8-6DB0-7D85105D336B}"/>
              </a:ext>
            </a:extLst>
          </p:cNvPr>
          <p:cNvSpPr>
            <a:spLocks noGrp="1"/>
          </p:cNvSpPr>
          <p:nvPr>
            <p:ph type="title"/>
          </p:nvPr>
        </p:nvSpPr>
        <p:spPr/>
        <p:txBody>
          <a:bodyPr/>
          <a:lstStyle/>
          <a:p>
            <a:endParaRPr lang="en-GB" dirty="0"/>
          </a:p>
        </p:txBody>
      </p:sp>
      <p:pic>
        <p:nvPicPr>
          <p:cNvPr id="7" name="Content Placeholder 6" descr="A poster with text overlay of a person in bed and a glass of water&#10;&#10;AI-generated content may be incorrect.">
            <a:extLst>
              <a:ext uri="{FF2B5EF4-FFF2-40B4-BE49-F238E27FC236}">
                <a16:creationId xmlns:a16="http://schemas.microsoft.com/office/drawing/2014/main" id="{8A1AAA6F-DF10-81EA-D94E-0296AAC9220A}"/>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07505" y="114300"/>
            <a:ext cx="4824536" cy="5330924"/>
          </a:xfrm>
        </p:spPr>
      </p:pic>
      <p:sp>
        <p:nvSpPr>
          <p:cNvPr id="4" name="Date Placeholder 3">
            <a:extLst>
              <a:ext uri="{FF2B5EF4-FFF2-40B4-BE49-F238E27FC236}">
                <a16:creationId xmlns:a16="http://schemas.microsoft.com/office/drawing/2014/main" id="{A02228D7-AF4D-9F2A-F254-56D4297B457C}"/>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3F8B183E-F4A6-FF9A-D5C9-0C079F3693AD}"/>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9" name="Picture 8" descr="A person walking on steps with different health and fitness items&#10;&#10;AI-generated content may be incorrect.">
            <a:extLst>
              <a:ext uri="{FF2B5EF4-FFF2-40B4-BE49-F238E27FC236}">
                <a16:creationId xmlns:a16="http://schemas.microsoft.com/office/drawing/2014/main" id="{BCC50971-1274-5B65-AFD7-60B5A0A6E3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32040" y="272436"/>
            <a:ext cx="4032448" cy="5460819"/>
          </a:xfrm>
          <a:prstGeom prst="rect">
            <a:avLst/>
          </a:prstGeom>
        </p:spPr>
      </p:pic>
      <p:pic>
        <p:nvPicPr>
          <p:cNvPr id="10" name="Audio 9">
            <a:hlinkClick r:id="" action="ppaction://media"/>
            <a:extLst>
              <a:ext uri="{FF2B5EF4-FFF2-40B4-BE49-F238E27FC236}">
                <a16:creationId xmlns:a16="http://schemas.microsoft.com/office/drawing/2014/main" id="{C37F83F4-8B5D-D1A8-DA84-4EA9CF43D69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960987522"/>
      </p:ext>
    </p:extLst>
  </p:cSld>
  <p:clrMapOvr>
    <a:masterClrMapping/>
  </p:clrMapOvr>
  <mc:AlternateContent xmlns:mc="http://schemas.openxmlformats.org/markup-compatibility/2006">
    <mc:Choice xmlns:p14="http://schemas.microsoft.com/office/powerpoint/2010/main" Requires="p14">
      <p:transition spd="slow" p14:dur="2000" advTm="45304"/>
    </mc:Choice>
    <mc:Fallback>
      <p:transition spd="slow" advTm="45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p:txBody>
          <a:bodyPr/>
          <a:lstStyle/>
          <a:p>
            <a:r>
              <a:rPr lang="en-GB" sz="3600" b="1" dirty="0"/>
              <a:t>Conclusion</a:t>
            </a:r>
          </a:p>
        </p:txBody>
      </p:sp>
      <p:sp>
        <p:nvSpPr>
          <p:cNvPr id="6" name="Content Placeholder 5">
            <a:extLst>
              <a:ext uri="{FF2B5EF4-FFF2-40B4-BE49-F238E27FC236}">
                <a16:creationId xmlns:a16="http://schemas.microsoft.com/office/drawing/2014/main" id="{C68C4224-F958-CB66-7629-688D5AD53A53}"/>
              </a:ext>
            </a:extLst>
          </p:cNvPr>
          <p:cNvSpPr>
            <a:spLocks noGrp="1"/>
          </p:cNvSpPr>
          <p:nvPr>
            <p:ph idx="1"/>
          </p:nvPr>
        </p:nvSpPr>
        <p:spPr/>
        <p:txBody>
          <a:bodyPr/>
          <a:lstStyle/>
          <a:p>
            <a:pPr marL="0" indent="0" algn="just">
              <a:buNone/>
            </a:pPr>
            <a:r>
              <a:rPr lang="en-US" sz="1050" dirty="0">
                <a:solidFill>
                  <a:schemeClr val="tx1">
                    <a:lumMod val="95000"/>
                    <a:lumOff val="5000"/>
                  </a:schemeClr>
                </a:solidFill>
                <a:latin typeface="AriEL"/>
              </a:rPr>
              <a:t>Mr. John Smith, a 62‑year‑old retired factory worker with a history of dust and fume exposure, presents with compromised respiratory function and multiple lifestyle‑related risks. His care plan must be evidence‑based and person‑</a:t>
            </a:r>
            <a:r>
              <a:rPr lang="en-US" sz="1050" dirty="0" err="1">
                <a:solidFill>
                  <a:schemeClr val="tx1">
                    <a:lumMod val="95000"/>
                    <a:lumOff val="5000"/>
                  </a:schemeClr>
                </a:solidFill>
                <a:latin typeface="AriEL"/>
              </a:rPr>
              <a:t>centred</a:t>
            </a:r>
            <a:r>
              <a:rPr lang="en-US" sz="1050" dirty="0">
                <a:solidFill>
                  <a:schemeClr val="tx1">
                    <a:lumMod val="95000"/>
                    <a:lumOff val="5000"/>
                  </a:schemeClr>
                </a:solidFill>
                <a:latin typeface="AriEL"/>
              </a:rPr>
              <a:t>. The most urgent priority is smoking cessation, as long‑term tobacco use is the leading cause of COPD and lung cancer. Support should include nicotine replacement therapy, counselling, and referral to specialist services (NICE, 2018). Alongside this, alcohol reduction is recommended to lower cardiovascular and liver risks, with monitoring and advice provided (Public Health England, 2020).</a:t>
            </a:r>
          </a:p>
          <a:p>
            <a:pPr marL="0" indent="0" algn="just">
              <a:buNone/>
            </a:pPr>
            <a:r>
              <a:rPr lang="en-US" sz="1050" dirty="0">
                <a:solidFill>
                  <a:schemeClr val="tx1">
                    <a:lumMod val="95000"/>
                    <a:lumOff val="5000"/>
                  </a:schemeClr>
                </a:solidFill>
                <a:latin typeface="AriEL"/>
              </a:rPr>
              <a:t>Nutritional support is essential to address unintentional weight loss and poor diet. Encouraging fresh fruit, vegetables, and protein intake can improve immune function and overall health. Routine monitoring should include vital signs, oxygen saturation, respiratory rate, blood pressure, and weight. Spirometry and chest imaging may be required to track disease progression.</a:t>
            </a:r>
          </a:p>
          <a:p>
            <a:pPr marL="0" indent="0" algn="just">
              <a:buNone/>
            </a:pPr>
            <a:r>
              <a:rPr lang="en-US" sz="1050" dirty="0">
                <a:solidFill>
                  <a:schemeClr val="tx1">
                    <a:lumMod val="95000"/>
                    <a:lumOff val="5000"/>
                  </a:schemeClr>
                </a:solidFill>
                <a:latin typeface="AriEL"/>
              </a:rPr>
              <a:t>Care planning must involve Mr. Smith and his spouse, respecting, autonomy and ensuring shared decision‑making. Psychosocial support should address the emotional impact of chronic illness and promote adherence to lifestyle changes. Referral to pulmonary rehabilitation can improve exercise tolerance, reduce breathlessness, and enhance quality of life. Continuity of care and equitable access to NHS services remain vital.</a:t>
            </a:r>
          </a:p>
          <a:p>
            <a:pPr marL="0" indent="0">
              <a:buNone/>
            </a:pPr>
            <a:endParaRPr lang="en-GB" sz="1050" dirty="0">
              <a:solidFill>
                <a:srgbClr val="0070C0"/>
              </a:solidFill>
              <a:latin typeface="AriEL"/>
            </a:endParaRPr>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pic>
        <p:nvPicPr>
          <p:cNvPr id="8" name="Audio 7">
            <a:hlinkClick r:id="" action="ppaction://media"/>
            <a:extLst>
              <a:ext uri="{FF2B5EF4-FFF2-40B4-BE49-F238E27FC236}">
                <a16:creationId xmlns:a16="http://schemas.microsoft.com/office/drawing/2014/main" id="{C3A1A5EA-A0AF-8DBA-D3B9-1DDC682C7A1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278544363"/>
      </p:ext>
    </p:extLst>
  </p:cSld>
  <p:clrMapOvr>
    <a:masterClrMapping/>
  </p:clrMapOvr>
  <mc:AlternateContent xmlns:mc="http://schemas.openxmlformats.org/markup-compatibility/2006">
    <mc:Choice xmlns:p14="http://schemas.microsoft.com/office/powerpoint/2010/main" Requires="p14">
      <p:transition spd="slow" p14:dur="2000" advTm="119998"/>
    </mc:Choice>
    <mc:Fallback>
      <p:transition spd="slow" advTm="119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p:txBody>
          <a:bodyPr/>
          <a:lstStyle/>
          <a:p>
            <a:pPr marL="0" indent="0" algn="just">
              <a:buNone/>
            </a:pPr>
            <a:r>
              <a:rPr lang="en-US" sz="1050" dirty="0">
                <a:solidFill>
                  <a:schemeClr val="tx1">
                    <a:lumMod val="95000"/>
                    <a:lumOff val="5000"/>
                  </a:schemeClr>
                </a:solidFill>
                <a:latin typeface="AriEL"/>
              </a:rPr>
              <a:t>1  . Action on Smoking and Health (ASH) (2024) The three big killers: smoking, alcohol and obesity. London: ASH.</a:t>
            </a:r>
          </a:p>
          <a:p>
            <a:pPr marL="0" indent="0" algn="just">
              <a:buNone/>
            </a:pPr>
            <a:r>
              <a:rPr lang="en-US" sz="1050" dirty="0">
                <a:solidFill>
                  <a:schemeClr val="tx1">
                    <a:lumMod val="95000"/>
                    <a:lumOff val="5000"/>
                  </a:schemeClr>
                </a:solidFill>
                <a:latin typeface="AriEL"/>
              </a:rPr>
              <a:t>2 .Arnold, E. &amp; Boggs, K. (2019) Interpersonal Relationships: Professional Communication Skills for Nurses. 8th ed. St. Louis: Elsevier.</a:t>
            </a:r>
          </a:p>
          <a:p>
            <a:pPr marL="0" indent="0" algn="just">
              <a:buNone/>
            </a:pPr>
            <a:r>
              <a:rPr lang="en-US" sz="1050" dirty="0">
                <a:solidFill>
                  <a:schemeClr val="tx1">
                    <a:lumMod val="95000"/>
                    <a:lumOff val="5000"/>
                  </a:schemeClr>
                </a:solidFill>
                <a:latin typeface="AriEL"/>
              </a:rPr>
              <a:t>3 .Beauchamp, T. &amp; Childress, J. (2019) Principles of Biomedical Ethics. 8th ed. Oxford: Oxford University Press.</a:t>
            </a:r>
          </a:p>
          <a:p>
            <a:pPr marL="0" indent="0" algn="just">
              <a:buNone/>
            </a:pPr>
            <a:r>
              <a:rPr lang="en-US" sz="1050" dirty="0">
                <a:solidFill>
                  <a:schemeClr val="tx1">
                    <a:lumMod val="95000"/>
                    <a:lumOff val="5000"/>
                  </a:schemeClr>
                </a:solidFill>
                <a:latin typeface="AriEL"/>
              </a:rPr>
              <a:t>4 .British Lung Foundation (2021) Living with COPD. London: BLF.</a:t>
            </a:r>
          </a:p>
          <a:p>
            <a:pPr marL="0" indent="0" algn="just">
              <a:buNone/>
            </a:pPr>
            <a:r>
              <a:rPr lang="en-US" sz="1050" dirty="0">
                <a:solidFill>
                  <a:schemeClr val="tx1">
                    <a:lumMod val="95000"/>
                    <a:lumOff val="5000"/>
                  </a:schemeClr>
                </a:solidFill>
                <a:latin typeface="AriEL"/>
              </a:rPr>
              <a:t> 5.General Medical Council (GMC) (2020) Good Medical Practice. London: GM.</a:t>
            </a:r>
          </a:p>
          <a:p>
            <a:pPr marL="0" indent="0" algn="just">
              <a:buNone/>
            </a:pPr>
            <a:r>
              <a:rPr lang="en-US" sz="1050" dirty="0">
                <a:solidFill>
                  <a:schemeClr val="tx1">
                    <a:lumMod val="95000"/>
                    <a:lumOff val="5000"/>
                  </a:schemeClr>
                </a:solidFill>
                <a:latin typeface="AriEL"/>
              </a:rPr>
              <a:t>6. Health Foundation (2022) Addressing the leading risk factors for ill health. London: Health Foundation.</a:t>
            </a:r>
          </a:p>
          <a:p>
            <a:pPr marL="0" indent="0" algn="just">
              <a:buNone/>
            </a:pPr>
            <a:r>
              <a:rPr lang="en-US" sz="1050" dirty="0">
                <a:solidFill>
                  <a:schemeClr val="tx1">
                    <a:lumMod val="95000"/>
                    <a:lumOff val="5000"/>
                  </a:schemeClr>
                </a:solidFill>
                <a:latin typeface="AriEL"/>
              </a:rPr>
              <a:t>7.National Health Service (NHS) (2023) Healthy eating advice. London: NHS.</a:t>
            </a:r>
          </a:p>
          <a:p>
            <a:pPr marL="0" indent="0" algn="just">
              <a:buNone/>
            </a:pPr>
            <a:r>
              <a:rPr lang="en-US" sz="1050" dirty="0">
                <a:solidFill>
                  <a:schemeClr val="tx1">
                    <a:lumMod val="95000"/>
                    <a:lumOff val="5000"/>
                  </a:schemeClr>
                </a:solidFill>
                <a:latin typeface="AriEL"/>
              </a:rPr>
              <a:t>8.National Institute for Health and Care Excellence (NICE) (2018) Stop smoking interventions and services. London: NICE.</a:t>
            </a:r>
          </a:p>
          <a:p>
            <a:pPr marL="0" indent="0" algn="just">
              <a:buNone/>
            </a:pPr>
            <a:r>
              <a:rPr lang="en-GB" sz="1050" dirty="0">
                <a:solidFill>
                  <a:schemeClr val="tx1">
                    <a:lumMod val="95000"/>
                    <a:lumOff val="5000"/>
                  </a:schemeClr>
                </a:solidFill>
                <a:latin typeface="AriEL"/>
              </a:rPr>
              <a:t>9.Royal College of Physicians (2016) Alcohol and health: guidance for professionals. London: RCP.</a:t>
            </a:r>
          </a:p>
          <a:p>
            <a:pPr marL="0" indent="0" algn="just">
              <a:buNone/>
            </a:pPr>
            <a:r>
              <a:rPr lang="en-GB" sz="1050" dirty="0">
                <a:solidFill>
                  <a:schemeClr val="tx1">
                    <a:lumMod val="95000"/>
                    <a:lumOff val="5000"/>
                  </a:schemeClr>
                </a:solidFill>
                <a:latin typeface="AriEL"/>
              </a:rPr>
              <a:t>10.Silverman, J., Kurtz, S. &amp; Draper, J. (2013) Skills for Communicating with Patients. 3rd ed. Oxford: Radcliffe Publishing.</a:t>
            </a:r>
          </a:p>
          <a:p>
            <a:pPr marL="0" indent="0" algn="just">
              <a:buNone/>
            </a:pPr>
            <a:r>
              <a:rPr lang="en-US" sz="1050" dirty="0">
                <a:solidFill>
                  <a:schemeClr val="tx1">
                    <a:lumMod val="95000"/>
                    <a:lumOff val="5000"/>
                  </a:schemeClr>
                </a:solidFill>
                <a:latin typeface="AriEL"/>
              </a:rPr>
              <a:t> 11.World Health Organization (WHO) (2025) Everyday actions for better health – WHO recommendations. Copenhagen: WHO Regional Office for Europe.</a:t>
            </a:r>
          </a:p>
          <a:p>
            <a:pPr marL="0" indent="0" algn="just">
              <a:buNone/>
            </a:pPr>
            <a:endParaRPr lang="en-GB" sz="1050" dirty="0">
              <a:solidFill>
                <a:srgbClr val="0070C0"/>
              </a:solidFill>
              <a:latin typeface="AriEL"/>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pic>
        <p:nvPicPr>
          <p:cNvPr id="8" name="Audio 7">
            <a:hlinkClick r:id="" action="ppaction://media"/>
            <a:extLst>
              <a:ext uri="{FF2B5EF4-FFF2-40B4-BE49-F238E27FC236}">
                <a16:creationId xmlns:a16="http://schemas.microsoft.com/office/drawing/2014/main" id="{53324D2A-2C94-7CBB-C753-970F327F242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521001056"/>
      </p:ext>
    </p:extLst>
  </p:cSld>
  <p:clrMapOvr>
    <a:masterClrMapping/>
  </p:clrMapOvr>
  <mc:AlternateContent xmlns:mc="http://schemas.openxmlformats.org/markup-compatibility/2006">
    <mc:Choice xmlns:p14="http://schemas.microsoft.com/office/powerpoint/2010/main" Requires="p14">
      <p:transition spd="slow" p14:dur="2000" advTm="22053"/>
    </mc:Choice>
    <mc:Fallback>
      <p:transition spd="slow" advTm="22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B21BF-FAE4-62DC-494F-812A4CD60E4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3AD33DF-FDEB-4DD1-31AD-E9A45445B566}"/>
              </a:ext>
            </a:extLst>
          </p:cNvPr>
          <p:cNvSpPr>
            <a:spLocks noGrp="1"/>
          </p:cNvSpPr>
          <p:nvPr>
            <p:ph idx="1"/>
          </p:nvPr>
        </p:nvSpPr>
        <p:spPr/>
        <p:txBody>
          <a:bodyPr/>
          <a:lstStyle/>
          <a:p>
            <a:pPr marL="0" indent="0">
              <a:buNone/>
            </a:pPr>
            <a:r>
              <a:rPr lang="en-GB" sz="5400" dirty="0">
                <a:solidFill>
                  <a:srgbClr val="FF0000"/>
                </a:solidFill>
              </a:rPr>
              <a:t>THANK YOU FOR WATCHING AND LISTENING </a:t>
            </a:r>
            <a:r>
              <a:rPr lang="en-GB" sz="5400">
                <a:solidFill>
                  <a:srgbClr val="FF0000"/>
                </a:solidFill>
              </a:rPr>
              <a:t>MY PRESSENTATION </a:t>
            </a:r>
            <a:endParaRPr lang="en-GB" sz="5400" dirty="0">
              <a:solidFill>
                <a:srgbClr val="FF0000"/>
              </a:solidFill>
            </a:endParaRPr>
          </a:p>
          <a:p>
            <a:pPr marL="0" indent="0">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C2FF6832-E9FA-9A94-7321-D4E0288E17BD}"/>
              </a:ext>
            </a:extLst>
          </p:cNvPr>
          <p:cNvSpPr>
            <a:spLocks noGrp="1"/>
          </p:cNvSpPr>
          <p:nvPr>
            <p:ph type="dt" sz="half" idx="10"/>
          </p:nvPr>
        </p:nvSpPr>
        <p:spPr/>
        <p:txBody>
          <a:bodyPr/>
          <a:lstStyle/>
          <a:p>
            <a:pPr>
              <a:defRPr/>
            </a:pPr>
            <a:fld id="{2303D31F-598B-47EE-BA37-93F097A3D676}" type="datetime1">
              <a:rPr lang="en-GB" altLang="en-US" smtClean="0"/>
              <a:pPr>
                <a:defRPr/>
              </a:pPr>
              <a:t>04/12/2025</a:t>
            </a:fld>
            <a:endParaRPr lang="en-GB" altLang="en-US"/>
          </a:p>
        </p:txBody>
      </p:sp>
      <p:sp>
        <p:nvSpPr>
          <p:cNvPr id="5" name="Slide Number Placeholder 4">
            <a:extLst>
              <a:ext uri="{FF2B5EF4-FFF2-40B4-BE49-F238E27FC236}">
                <a16:creationId xmlns:a16="http://schemas.microsoft.com/office/drawing/2014/main" id="{27926127-4678-BEBE-E107-D3F485B093FB}"/>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pic>
        <p:nvPicPr>
          <p:cNvPr id="8" name="Audio 7">
            <a:hlinkClick r:id="" action="ppaction://media"/>
            <a:extLst>
              <a:ext uri="{FF2B5EF4-FFF2-40B4-BE49-F238E27FC236}">
                <a16:creationId xmlns:a16="http://schemas.microsoft.com/office/drawing/2014/main" id="{52DA7357-3F6C-096B-9EA2-71A62A420D8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4098952189"/>
      </p:ext>
    </p:extLst>
  </p:cSld>
  <p:clrMapOvr>
    <a:masterClrMapping/>
  </p:clrMapOvr>
  <mc:AlternateContent xmlns:mc="http://schemas.openxmlformats.org/markup-compatibility/2006">
    <mc:Choice xmlns:p14="http://schemas.microsoft.com/office/powerpoint/2010/main" Requires="p14">
      <p:transition spd="slow" p14:dur="2000" advTm="14055"/>
    </mc:Choice>
    <mc:Fallback>
      <p:transition spd="slow" advTm="140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189</TotalTime>
  <Words>2467</Words>
  <Application>Microsoft Office PowerPoint</Application>
  <PresentationFormat>On-screen Show (4:3)</PresentationFormat>
  <Paragraphs>94</Paragraphs>
  <Slides>16</Slides>
  <Notes>0</Notes>
  <HiddenSlides>0</HiddenSlides>
  <MMClips>16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AriEL</vt:lpstr>
      <vt:lpstr>Myriad Pro</vt:lpstr>
      <vt:lpstr>Verdana</vt:lpstr>
      <vt:lpstr>20140311PresentationUWTSDTemplate</vt:lpstr>
      <vt:lpstr>PowerPoint Presentation</vt:lpstr>
      <vt:lpstr>Introduction-Lung Cancer </vt:lpstr>
      <vt:lpstr>Information about the person</vt:lpstr>
      <vt:lpstr>Anatomy and Physiology</vt:lpstr>
      <vt:lpstr>Care Plan (1/3) –His Family  </vt:lpstr>
      <vt:lpstr>Care Plan (2/3)</vt:lpstr>
      <vt:lpstr>Care Plan (3/3) </vt:lpstr>
      <vt:lpstr>PowerPoint Presentation</vt:lpstr>
      <vt:lpstr>PowerPoint Presentation</vt:lpstr>
      <vt:lpstr>Risk factors</vt:lpstr>
      <vt:lpstr>PowerPoint Presentation</vt:lpstr>
      <vt:lpstr>Recommendations</vt:lpstr>
      <vt:lpstr>PowerPoint Presentation</vt:lpstr>
      <vt:lpstr>Conclusion</vt:lpstr>
      <vt:lpstr>References</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alexandra barcea</cp:lastModifiedBy>
  <cp:revision>226</cp:revision>
  <cp:lastPrinted>2018-07-09T15:27:01Z</cp:lastPrinted>
  <dcterms:created xsi:type="dcterms:W3CDTF">2002-10-07T19:43:58Z</dcterms:created>
  <dcterms:modified xsi:type="dcterms:W3CDTF">2025-12-04T14:51:28Z</dcterms:modified>
</cp:coreProperties>
</file>