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handoutMasterIdLst>
    <p:handoutMasterId r:id="rId4"/>
  </p:handoutMasterIdLst>
  <p:sldIdLst>
    <p:sldId id="259"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6" d="100"/>
          <a:sy n="96" d="100"/>
        </p:scale>
        <p:origin x="7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33986C-C043-4008-95A8-48D5B60B7294}" type="doc">
      <dgm:prSet loTypeId="urn:microsoft.com/office/officeart/2009/3/layout/DescendingProcess" loCatId="process" qsTypeId="urn:microsoft.com/office/officeart/2005/8/quickstyle/simple1" qsCatId="simple" csTypeId="urn:microsoft.com/office/officeart/2005/8/colors/accent1_2" csCatId="accent1" phldr="1"/>
      <dgm:spPr/>
      <dgm:t>
        <a:bodyPr/>
        <a:lstStyle/>
        <a:p>
          <a:endParaRPr lang="en-GB"/>
        </a:p>
      </dgm:t>
    </dgm:pt>
    <dgm:pt modelId="{4D0829AE-C0E6-42F9-A58E-69AF5E57F2DA}" type="pres">
      <dgm:prSet presAssocID="{3833986C-C043-4008-95A8-48D5B60B7294}" presName="Name0" presStyleCnt="0">
        <dgm:presLayoutVars>
          <dgm:chMax val="7"/>
          <dgm:chPref val="5"/>
        </dgm:presLayoutVars>
      </dgm:prSet>
      <dgm:spPr/>
    </dgm:pt>
  </dgm:ptLst>
  <dgm:cxnLst>
    <dgm:cxn modelId="{C8872467-0108-4967-ADFF-39443F24D72A}" type="presOf" srcId="{3833986C-C043-4008-95A8-48D5B60B7294}" destId="{4D0829AE-C0E6-42F9-A58E-69AF5E57F2DA}" srcOrd="0" destOrd="0" presId="urn:microsoft.com/office/officeart/2009/3/layout/DescendingProcess"/>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4CD3D6-E829-4B9D-880C-8D8EFF5412FD}" type="doc">
      <dgm:prSet loTypeId="urn:microsoft.com/office/officeart/2005/8/layout/arrow6" loCatId="process" qsTypeId="urn:microsoft.com/office/officeart/2005/8/quickstyle/simple5" qsCatId="simple" csTypeId="urn:microsoft.com/office/officeart/2005/8/colors/accent1_2" csCatId="accent1" phldr="1"/>
      <dgm:spPr/>
      <dgm:t>
        <a:bodyPr/>
        <a:lstStyle/>
        <a:p>
          <a:endParaRPr lang="en-GB"/>
        </a:p>
      </dgm:t>
    </dgm:pt>
    <dgm:pt modelId="{F9128369-7C45-4576-8E26-A71ED1B849BE}">
      <dgm:prSet phldrT="[Text]"/>
      <dgm:spPr/>
      <dgm:t>
        <a:bodyPr/>
        <a:lstStyle/>
        <a:p>
          <a:r>
            <a:rPr lang="en-GB" dirty="0"/>
            <a:t>Follow the steps</a:t>
          </a:r>
        </a:p>
      </dgm:t>
    </dgm:pt>
    <dgm:pt modelId="{0DC90CC5-ED4F-4C34-9F11-F5E4E06F6383}" type="parTrans" cxnId="{2A24F9D4-AF63-4613-86EA-948816542D47}">
      <dgm:prSet/>
      <dgm:spPr/>
      <dgm:t>
        <a:bodyPr/>
        <a:lstStyle/>
        <a:p>
          <a:endParaRPr lang="en-GB"/>
        </a:p>
      </dgm:t>
    </dgm:pt>
    <dgm:pt modelId="{887D1985-AF8A-4DAF-9593-FBF1FE13C574}" type="sibTrans" cxnId="{2A24F9D4-AF63-4613-86EA-948816542D47}">
      <dgm:prSet/>
      <dgm:spPr/>
      <dgm:t>
        <a:bodyPr/>
        <a:lstStyle/>
        <a:p>
          <a:endParaRPr lang="en-GB"/>
        </a:p>
      </dgm:t>
    </dgm:pt>
    <dgm:pt modelId="{07A2DD0B-2A56-418D-ABDC-E8EAD8A03CDE}" type="pres">
      <dgm:prSet presAssocID="{214CD3D6-E829-4B9D-880C-8D8EFF5412FD}" presName="compositeShape" presStyleCnt="0">
        <dgm:presLayoutVars>
          <dgm:chMax val="2"/>
          <dgm:dir/>
          <dgm:resizeHandles val="exact"/>
        </dgm:presLayoutVars>
      </dgm:prSet>
      <dgm:spPr/>
    </dgm:pt>
    <dgm:pt modelId="{F93D60FD-A49F-4B4F-A571-9227B1A5D299}" type="pres">
      <dgm:prSet presAssocID="{214CD3D6-E829-4B9D-880C-8D8EFF5412FD}" presName="ribbon" presStyleLbl="node1" presStyleIdx="0" presStyleCnt="1"/>
      <dgm:spPr/>
    </dgm:pt>
    <dgm:pt modelId="{5343C63A-07C5-47C3-A946-6E6A5A91054F}" type="pres">
      <dgm:prSet presAssocID="{214CD3D6-E829-4B9D-880C-8D8EFF5412FD}" presName="leftArrowText" presStyleLbl="node1" presStyleIdx="0" presStyleCnt="1">
        <dgm:presLayoutVars>
          <dgm:chMax val="0"/>
          <dgm:bulletEnabled val="1"/>
        </dgm:presLayoutVars>
      </dgm:prSet>
      <dgm:spPr/>
    </dgm:pt>
    <dgm:pt modelId="{C9A2CD91-7D66-4FDE-8F49-2D2B230198D3}" type="pres">
      <dgm:prSet presAssocID="{214CD3D6-E829-4B9D-880C-8D8EFF5412FD}" presName="rightArrowText" presStyleLbl="node1" presStyleIdx="0" presStyleCnt="1">
        <dgm:presLayoutVars>
          <dgm:chMax val="0"/>
          <dgm:bulletEnabled val="1"/>
        </dgm:presLayoutVars>
      </dgm:prSet>
      <dgm:spPr/>
    </dgm:pt>
  </dgm:ptLst>
  <dgm:cxnLst>
    <dgm:cxn modelId="{1BA72105-F880-415A-954C-F8B949356DE3}" type="presOf" srcId="{214CD3D6-E829-4B9D-880C-8D8EFF5412FD}" destId="{07A2DD0B-2A56-418D-ABDC-E8EAD8A03CDE}" srcOrd="0" destOrd="0" presId="urn:microsoft.com/office/officeart/2005/8/layout/arrow6"/>
    <dgm:cxn modelId="{5EFF674B-2050-4F32-BB7A-D802E85E766C}" type="presOf" srcId="{F9128369-7C45-4576-8E26-A71ED1B849BE}" destId="{5343C63A-07C5-47C3-A946-6E6A5A91054F}" srcOrd="0" destOrd="0" presId="urn:microsoft.com/office/officeart/2005/8/layout/arrow6"/>
    <dgm:cxn modelId="{2A24F9D4-AF63-4613-86EA-948816542D47}" srcId="{214CD3D6-E829-4B9D-880C-8D8EFF5412FD}" destId="{F9128369-7C45-4576-8E26-A71ED1B849BE}" srcOrd="0" destOrd="0" parTransId="{0DC90CC5-ED4F-4C34-9F11-F5E4E06F6383}" sibTransId="{887D1985-AF8A-4DAF-9593-FBF1FE13C574}"/>
    <dgm:cxn modelId="{FEC21C26-E841-4E5E-B31A-287E8EFA1520}" type="presParOf" srcId="{07A2DD0B-2A56-418D-ABDC-E8EAD8A03CDE}" destId="{F93D60FD-A49F-4B4F-A571-9227B1A5D299}" srcOrd="0" destOrd="0" presId="urn:microsoft.com/office/officeart/2005/8/layout/arrow6"/>
    <dgm:cxn modelId="{B23260B1-848E-4138-8CED-876F08F633AD}" type="presParOf" srcId="{07A2DD0B-2A56-418D-ABDC-E8EAD8A03CDE}" destId="{5343C63A-07C5-47C3-A946-6E6A5A91054F}" srcOrd="1" destOrd="0" presId="urn:microsoft.com/office/officeart/2005/8/layout/arrow6"/>
    <dgm:cxn modelId="{0315AB08-84EE-48C6-9DB0-129FBB0C86AA}" type="presParOf" srcId="{07A2DD0B-2A56-418D-ABDC-E8EAD8A03CDE}" destId="{C9A2CD91-7D66-4FDE-8F49-2D2B230198D3}" srcOrd="2" destOrd="0" presId="urn:microsoft.com/office/officeart/2005/8/layout/arrow6"/>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D60FD-A49F-4B4F-A571-9227B1A5D299}">
      <dsp:nvSpPr>
        <dsp:cNvPr id="0" name=""/>
        <dsp:cNvSpPr/>
      </dsp:nvSpPr>
      <dsp:spPr>
        <a:xfrm>
          <a:off x="0" y="764731"/>
          <a:ext cx="1960974" cy="784389"/>
        </a:xfrm>
        <a:prstGeom prst="leftRightRibb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343C63A-07C5-47C3-A946-6E6A5A91054F}">
      <dsp:nvSpPr>
        <dsp:cNvPr id="0" name=""/>
        <dsp:cNvSpPr/>
      </dsp:nvSpPr>
      <dsp:spPr>
        <a:xfrm>
          <a:off x="235316" y="901999"/>
          <a:ext cx="647121" cy="384350"/>
        </a:xfrm>
        <a:prstGeom prst="rect">
          <a:avLst/>
        </a:prstGeom>
        <a:noFill/>
        <a:ln>
          <a:noFill/>
        </a:ln>
        <a:effectLst>
          <a:outerShdw blurRad="57150" dist="19050" dir="5400000" algn="ctr" rotWithShape="0">
            <a:srgbClr val="000000">
              <a:alpha val="63000"/>
            </a:srgbClr>
          </a:outerShdw>
        </a:effectLst>
        <a:sp3d/>
      </dsp:spPr>
      <dsp:style>
        <a:lnRef idx="0">
          <a:scrgbClr r="0" g="0" b="0"/>
        </a:lnRef>
        <a:fillRef idx="3">
          <a:scrgbClr r="0" g="0" b="0"/>
        </a:fillRef>
        <a:effectRef idx="3">
          <a:scrgbClr r="0" g="0" b="0"/>
        </a:effectRef>
        <a:fontRef idx="minor">
          <a:schemeClr val="lt1"/>
        </a:fontRef>
      </dsp:style>
      <dsp:txBody>
        <a:bodyPr spcFirstLastPara="0" vert="horz" wrap="square" lIns="0" tIns="35560" rIns="0" bIns="38100" numCol="1" spcCol="1270" anchor="ctr" anchorCtr="0">
          <a:noAutofit/>
        </a:bodyPr>
        <a:lstStyle/>
        <a:p>
          <a:pPr marL="0" lvl="0" indent="0" algn="ctr" defTabSz="444500">
            <a:lnSpc>
              <a:spcPct val="90000"/>
            </a:lnSpc>
            <a:spcBef>
              <a:spcPct val="0"/>
            </a:spcBef>
            <a:spcAft>
              <a:spcPct val="35000"/>
            </a:spcAft>
            <a:buNone/>
          </a:pPr>
          <a:r>
            <a:rPr lang="en-GB" sz="1000" kern="1200" dirty="0"/>
            <a:t>Follow the steps</a:t>
          </a:r>
        </a:p>
      </dsp:txBody>
      <dsp:txXfrm>
        <a:off x="235316" y="901999"/>
        <a:ext cx="647121" cy="384350"/>
      </dsp:txXfrm>
    </dsp:sp>
  </dsp:spTree>
</dsp:drawing>
</file>

<file path=ppt/diagrams/layout1.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A4815C4-ABD2-0F58-7EBC-14A0B643049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A012827D-753A-ADE7-18A4-0D37AE5D083E}"/>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1AA6FF1-09B0-47F4-A4A7-F8A57776B108}"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24/10/2025</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8892BA21-ECBA-B9A4-70E8-516350730082}"/>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5D7523E5-5C19-6409-C9A5-B50B0B63D67A}"/>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51F1E2E-5506-4B8E-BBDE-D0E10A3D7DC1}"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435095405"/>
      </p:ext>
    </p:extLst>
  </p:cSld>
  <p:clrMap bg1="lt1" tx1="dk1" bg2="lt2" tx2="dk2" accent1="accent1" accent2="accent2" accent3="accent3" accent4="accent4" accent5="accent5" accent6="accent6" hlink="hlink" folHlink="folHlink"/>
  <p:hf sldNum="0"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2CA6FC-FC85-8F12-336C-BBE247C6704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F7FF68F2-DD8A-5661-A83F-6DA821DE996D}"/>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BD6C98E-029B-42F7-A1C8-423D98C2D326}" type="datetime1">
              <a:rPr lang="en-GB"/>
              <a:pPr lvl="0"/>
              <a:t>24/10/2025</a:t>
            </a:fld>
            <a:endParaRPr lang="en-GB"/>
          </a:p>
        </p:txBody>
      </p:sp>
      <p:sp>
        <p:nvSpPr>
          <p:cNvPr id="4" name="Slide Image Placeholder 3">
            <a:extLst>
              <a:ext uri="{FF2B5EF4-FFF2-40B4-BE49-F238E27FC236}">
                <a16:creationId xmlns:a16="http://schemas.microsoft.com/office/drawing/2014/main" id="{20792A1B-8F16-F574-0C7D-C4ED78277D0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4446FEF-A424-8D00-034A-57CC8E123103}"/>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459387D7-03C0-4AE9-6BD9-07994E251C3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46D6D825-F9A7-79E8-5AEF-5185ED31DDF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51DCA72-8EEF-4FDB-9EB9-4A9A57277C11}" type="slidenum">
              <a:t>‹#›</a:t>
            </a:fld>
            <a:endParaRPr lang="en-GB"/>
          </a:p>
        </p:txBody>
      </p:sp>
    </p:spTree>
    <p:extLst>
      <p:ext uri="{BB962C8B-B14F-4D97-AF65-F5344CB8AC3E}">
        <p14:creationId xmlns:p14="http://schemas.microsoft.com/office/powerpoint/2010/main" val="257060543"/>
      </p:ext>
    </p:extLst>
  </p:cSld>
  <p:clrMap bg1="lt1" tx1="dk1" bg2="lt2" tx2="dk2" accent1="accent1" accent2="accent2" accent3="accent3" accent4="accent4" accent5="accent5" accent6="accent6" hlink="hlink" folHlink="folHlink"/>
  <p:hf sldNum="0" hdr="0" ftr="0"/>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EA3675-B45D-ED80-EC53-0E7C453BD07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E9D24600-94AF-2887-F9A3-D3BDE6EECE8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F26620C-3CC1-9CA8-83A4-9C32644FD19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DF7F2C9-8D9B-4610-B33F-6954CAE80408}" type="slidenum">
              <a:t>1</a:t>
            </a:fld>
            <a:endParaRPr lang="en-GB" sz="1200" b="0" i="0" u="none" strike="noStrike" kern="1200" cap="none" spc="0" baseline="0">
              <a:solidFill>
                <a:srgbClr val="000000"/>
              </a:solidFill>
              <a:uFillTx/>
              <a:latin typeface="Calibri"/>
            </a:endParaRPr>
          </a:p>
        </p:txBody>
      </p:sp>
      <p:sp>
        <p:nvSpPr>
          <p:cNvPr id="5" name="Date Placeholder 4">
            <a:extLst>
              <a:ext uri="{FF2B5EF4-FFF2-40B4-BE49-F238E27FC236}">
                <a16:creationId xmlns:a16="http://schemas.microsoft.com/office/drawing/2014/main" id="{043CC60D-5EAD-BCDA-49C4-32FD6BCD4724}"/>
              </a:ext>
            </a:extLst>
          </p:cNvPr>
          <p:cNvSpPr>
            <a:spLocks noGrp="1"/>
          </p:cNvSpPr>
          <p:nvPr>
            <p:ph type="dt" idx="1"/>
          </p:nvPr>
        </p:nvSpPr>
        <p:spPr/>
        <p:txBody>
          <a:bodyPr/>
          <a:lstStyle/>
          <a:p>
            <a:pPr lvl="0"/>
            <a:fld id="{BBD6C98E-029B-42F7-A1C8-423D98C2D326}" type="datetime1">
              <a:rPr lang="en-GB" smtClean="0"/>
              <a:pPr lvl="0"/>
              <a:t>24/10/2025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1457C-C6F1-C0A5-8958-0319619C2483}"/>
              </a:ext>
            </a:extLst>
          </p:cNvPr>
          <p:cNvSpPr txBox="1">
            <a:spLocks noGrp="1"/>
          </p:cNvSpPr>
          <p:nvPr>
            <p:ph type="title"/>
          </p:nvPr>
        </p:nvSpPr>
        <p:spPr>
          <a:xfrm>
            <a:off x="680350" y="197117"/>
            <a:ext cx="10711546" cy="1325559"/>
          </a:xfrm>
        </p:spPr>
        <p:txBody>
          <a:bodyPr/>
          <a:lstStyle>
            <a:lvl1pPr>
              <a:defRPr lang="en-GB"/>
            </a:lvl1pPr>
          </a:lstStyle>
          <a:p>
            <a:pPr lvl="0"/>
            <a:r>
              <a:rPr lang="en-GB"/>
              <a:t>Project timeline</a:t>
            </a:r>
          </a:p>
        </p:txBody>
      </p:sp>
      <p:sp>
        <p:nvSpPr>
          <p:cNvPr id="3" name="Content Placeholder 2">
            <a:extLst>
              <a:ext uri="{FF2B5EF4-FFF2-40B4-BE49-F238E27FC236}">
                <a16:creationId xmlns:a16="http://schemas.microsoft.com/office/drawing/2014/main" id="{82703F5F-D625-C0D6-A21A-0309EFAABE7C}"/>
              </a:ext>
            </a:extLst>
          </p:cNvPr>
          <p:cNvSpPr txBox="1">
            <a:spLocks noGrp="1"/>
          </p:cNvSpPr>
          <p:nvPr>
            <p:ph idx="4294967295"/>
          </p:nvPr>
        </p:nvSpPr>
        <p:spPr>
          <a:xfrm>
            <a:off x="680350" y="1786435"/>
            <a:ext cx="10711546" cy="45229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4" name="Straight Connector 20">
            <a:extLst>
              <a:ext uri="{FF2B5EF4-FFF2-40B4-BE49-F238E27FC236}">
                <a16:creationId xmlns:a16="http://schemas.microsoft.com/office/drawing/2014/main" id="{FFE011E0-BB4F-B7A7-2EE9-E97F07DD4B77}"/>
              </a:ext>
            </a:extLst>
          </p:cNvPr>
          <p:cNvCxnSpPr/>
          <p:nvPr/>
        </p:nvCxnSpPr>
        <p:spPr>
          <a:xfrm>
            <a:off x="787581" y="1181103"/>
            <a:ext cx="2880004" cy="0"/>
          </a:xfrm>
          <a:prstGeom prst="straightConnector1">
            <a:avLst/>
          </a:prstGeom>
          <a:noFill/>
          <a:ln w="38103" cap="flat">
            <a:solidFill>
              <a:srgbClr val="ED1C24"/>
            </a:solidFill>
            <a:prstDash val="solid"/>
            <a:miter/>
          </a:ln>
        </p:spPr>
      </p:cxnSp>
    </p:spTree>
    <p:extLst>
      <p:ext uri="{BB962C8B-B14F-4D97-AF65-F5344CB8AC3E}">
        <p14:creationId xmlns:p14="http://schemas.microsoft.com/office/powerpoint/2010/main" val="648901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2" name="Text Placeholder 16">
            <a:extLst>
              <a:ext uri="{FF2B5EF4-FFF2-40B4-BE49-F238E27FC236}">
                <a16:creationId xmlns:a16="http://schemas.microsoft.com/office/drawing/2014/main" id="{686F037F-7582-96DD-553A-9A7BDDF2A886}"/>
              </a:ext>
            </a:extLst>
          </p:cNvPr>
          <p:cNvSpPr txBox="1">
            <a:spLocks noGrp="1"/>
          </p:cNvSpPr>
          <p:nvPr>
            <p:ph type="body" idx="4294967295"/>
          </p:nvPr>
        </p:nvSpPr>
        <p:spPr>
          <a:xfrm>
            <a:off x="3638342" y="5310003"/>
            <a:ext cx="4536000" cy="1547996"/>
          </a:xfrm>
          <a:solidFill>
            <a:srgbClr val="D9D9D9">
              <a:alpha val="80000"/>
            </a:srgbClr>
          </a:solidFill>
        </p:spPr>
        <p:txBody>
          <a:bodyPr lIns="287999" tIns="251999"/>
          <a:lstStyle>
            <a:lvl1pPr marL="0" indent="0">
              <a:spcBef>
                <a:spcPts val="500"/>
              </a:spcBef>
              <a:buNone/>
              <a:defRPr lang="en-GB" sz="1300" b="1">
                <a:solidFill>
                  <a:srgbClr val="666666"/>
                </a:solidFill>
                <a:latin typeface="Century Gothic"/>
              </a:defRPr>
            </a:lvl1pPr>
            <a:lvl2pPr marL="0" indent="0">
              <a:buNone/>
              <a:defRPr lang="en-GB" sz="1000">
                <a:solidFill>
                  <a:srgbClr val="808080"/>
                </a:solidFill>
              </a:defRPr>
            </a:lvl2pPr>
          </a:lstStyle>
          <a:p>
            <a:pPr lvl="0"/>
            <a:r>
              <a:rPr lang="en-GB"/>
              <a:t>Additional Stage Title 02</a:t>
            </a:r>
          </a:p>
          <a:p>
            <a:pPr lvl="1"/>
            <a:r>
              <a:rPr lang="en-GB"/>
              <a:t>Lorem ipsum dolor sit amet, consectetuer adipiscing elit, sed diam nonummy</a:t>
            </a:r>
          </a:p>
        </p:txBody>
      </p:sp>
      <p:sp>
        <p:nvSpPr>
          <p:cNvPr id="3" name="Text Placeholder 16">
            <a:extLst>
              <a:ext uri="{FF2B5EF4-FFF2-40B4-BE49-F238E27FC236}">
                <a16:creationId xmlns:a16="http://schemas.microsoft.com/office/drawing/2014/main" id="{DF36181D-4C38-96FB-41D1-750654CE36A2}"/>
              </a:ext>
            </a:extLst>
          </p:cNvPr>
          <p:cNvSpPr txBox="1">
            <a:spLocks noGrp="1"/>
          </p:cNvSpPr>
          <p:nvPr>
            <p:ph type="body" idx="4294967295"/>
          </p:nvPr>
        </p:nvSpPr>
        <p:spPr>
          <a:xfrm>
            <a:off x="787581" y="5310003"/>
            <a:ext cx="2778468" cy="1547996"/>
          </a:xfrm>
          <a:solidFill>
            <a:srgbClr val="F2F2F2"/>
          </a:solidFill>
        </p:spPr>
        <p:txBody>
          <a:bodyPr lIns="287999" tIns="251999"/>
          <a:lstStyle>
            <a:lvl1pPr marL="0" indent="0">
              <a:spcBef>
                <a:spcPts val="500"/>
              </a:spcBef>
              <a:buNone/>
              <a:defRPr lang="en-GB" sz="1300" b="1">
                <a:solidFill>
                  <a:srgbClr val="666666"/>
                </a:solidFill>
                <a:latin typeface="Century Gothic"/>
              </a:defRPr>
            </a:lvl1pPr>
            <a:lvl2pPr marL="0" indent="0">
              <a:buNone/>
              <a:defRPr lang="en-GB" sz="1000">
                <a:solidFill>
                  <a:srgbClr val="808080"/>
                </a:solidFill>
              </a:defRPr>
            </a:lvl2pPr>
          </a:lstStyle>
          <a:p>
            <a:pPr lvl="0"/>
            <a:r>
              <a:rPr lang="en-GB"/>
              <a:t>Additional Stage Title 01</a:t>
            </a:r>
          </a:p>
          <a:p>
            <a:pPr lvl="1"/>
            <a:r>
              <a:rPr lang="en-GB"/>
              <a:t>Lorem ipsum dolor sit amet, consectetuer adipiscing elit, sed diam nonummy</a:t>
            </a:r>
          </a:p>
        </p:txBody>
      </p:sp>
      <p:sp>
        <p:nvSpPr>
          <p:cNvPr id="4" name="Title 1">
            <a:extLst>
              <a:ext uri="{FF2B5EF4-FFF2-40B4-BE49-F238E27FC236}">
                <a16:creationId xmlns:a16="http://schemas.microsoft.com/office/drawing/2014/main" id="{CF5B3BE0-D835-C04E-74F4-27422B725C7D}"/>
              </a:ext>
            </a:extLst>
          </p:cNvPr>
          <p:cNvSpPr txBox="1">
            <a:spLocks noGrp="1"/>
          </p:cNvSpPr>
          <p:nvPr>
            <p:ph type="title"/>
          </p:nvPr>
        </p:nvSpPr>
        <p:spPr>
          <a:xfrm>
            <a:off x="680350" y="197117"/>
            <a:ext cx="10711546" cy="1325559"/>
          </a:xfrm>
        </p:spPr>
        <p:txBody>
          <a:bodyPr/>
          <a:lstStyle>
            <a:lvl1pPr>
              <a:defRPr lang="en-GB"/>
            </a:lvl1pPr>
          </a:lstStyle>
          <a:p>
            <a:pPr lvl="0"/>
            <a:r>
              <a:rPr lang="en-GB"/>
              <a:t>Project timeline</a:t>
            </a:r>
          </a:p>
        </p:txBody>
      </p:sp>
      <p:sp>
        <p:nvSpPr>
          <p:cNvPr id="5" name="Content Placeholder 2">
            <a:extLst>
              <a:ext uri="{FF2B5EF4-FFF2-40B4-BE49-F238E27FC236}">
                <a16:creationId xmlns:a16="http://schemas.microsoft.com/office/drawing/2014/main" id="{F8BC55F9-20D4-B308-390A-327C9F3D5AD2}"/>
              </a:ext>
            </a:extLst>
          </p:cNvPr>
          <p:cNvSpPr txBox="1">
            <a:spLocks noGrp="1"/>
          </p:cNvSpPr>
          <p:nvPr>
            <p:ph idx="4294967295"/>
          </p:nvPr>
        </p:nvSpPr>
        <p:spPr>
          <a:xfrm>
            <a:off x="680350" y="1786435"/>
            <a:ext cx="10711546" cy="33060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16">
            <a:extLst>
              <a:ext uri="{FF2B5EF4-FFF2-40B4-BE49-F238E27FC236}">
                <a16:creationId xmlns:a16="http://schemas.microsoft.com/office/drawing/2014/main" id="{D8A8879A-285B-EFFA-B6E2-B14ED7998ABC}"/>
              </a:ext>
            </a:extLst>
          </p:cNvPr>
          <p:cNvSpPr txBox="1">
            <a:spLocks noGrp="1"/>
          </p:cNvSpPr>
          <p:nvPr>
            <p:ph type="body" idx="4294967295"/>
          </p:nvPr>
        </p:nvSpPr>
        <p:spPr>
          <a:xfrm>
            <a:off x="8246626" y="5310003"/>
            <a:ext cx="3103199" cy="1547996"/>
          </a:xfrm>
          <a:solidFill>
            <a:srgbClr val="F2F2F2"/>
          </a:solidFill>
        </p:spPr>
        <p:txBody>
          <a:bodyPr lIns="287999" tIns="251999"/>
          <a:lstStyle>
            <a:lvl1pPr marL="0" indent="0">
              <a:spcBef>
                <a:spcPts val="500"/>
              </a:spcBef>
              <a:buNone/>
              <a:defRPr lang="en-GB" sz="1300" b="1">
                <a:solidFill>
                  <a:srgbClr val="666666"/>
                </a:solidFill>
                <a:latin typeface="Century Gothic"/>
              </a:defRPr>
            </a:lvl1pPr>
            <a:lvl2pPr marL="0" indent="0">
              <a:buNone/>
              <a:defRPr lang="en-GB" sz="1000">
                <a:solidFill>
                  <a:srgbClr val="808080"/>
                </a:solidFill>
              </a:defRPr>
            </a:lvl2pPr>
          </a:lstStyle>
          <a:p>
            <a:pPr lvl="0"/>
            <a:r>
              <a:rPr lang="en-GB"/>
              <a:t>Additional Stage Title 3</a:t>
            </a:r>
          </a:p>
          <a:p>
            <a:pPr lvl="1"/>
            <a:r>
              <a:rPr lang="en-GB"/>
              <a:t>Lorem ipsum dolor sit amet, consectetuer adipiscing elit, sed diam nonummy</a:t>
            </a:r>
          </a:p>
        </p:txBody>
      </p:sp>
      <p:cxnSp>
        <p:nvCxnSpPr>
          <p:cNvPr id="7" name="Straight Connector 20">
            <a:extLst>
              <a:ext uri="{FF2B5EF4-FFF2-40B4-BE49-F238E27FC236}">
                <a16:creationId xmlns:a16="http://schemas.microsoft.com/office/drawing/2014/main" id="{9F0FF908-1A9D-C2C1-02E5-4BB7689752BC}"/>
              </a:ext>
            </a:extLst>
          </p:cNvPr>
          <p:cNvCxnSpPr/>
          <p:nvPr/>
        </p:nvCxnSpPr>
        <p:spPr>
          <a:xfrm>
            <a:off x="787581" y="1181103"/>
            <a:ext cx="2880004" cy="0"/>
          </a:xfrm>
          <a:prstGeom prst="straightConnector1">
            <a:avLst/>
          </a:prstGeom>
          <a:noFill/>
          <a:ln w="38103" cap="flat">
            <a:solidFill>
              <a:srgbClr val="ED1C24"/>
            </a:solidFill>
            <a:prstDash val="solid"/>
            <a:miter/>
          </a:ln>
        </p:spPr>
      </p:cxnSp>
    </p:spTree>
    <p:extLst>
      <p:ext uri="{BB962C8B-B14F-4D97-AF65-F5344CB8AC3E}">
        <p14:creationId xmlns:p14="http://schemas.microsoft.com/office/powerpoint/2010/main" val="115573543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6B9D57-71AF-F479-2C4B-2A16B6E97D03}"/>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0B331A6-7FE4-950D-904D-A6D01D8DDA1C}"/>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3A4284-38AE-2AC1-100E-3A50E20FB064}"/>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Arial"/>
              </a:defRPr>
            </a:lvl1pPr>
          </a:lstStyle>
          <a:p>
            <a:pPr lvl="0"/>
            <a:fld id="{3E8D888B-D118-40B6-BEFE-1108C703A4E5}" type="datetime1">
              <a:rPr lang="en-GB"/>
              <a:pPr lvl="0"/>
              <a:t>24/10/2025</a:t>
            </a:fld>
            <a:endParaRPr lang="en-GB"/>
          </a:p>
        </p:txBody>
      </p:sp>
      <p:sp>
        <p:nvSpPr>
          <p:cNvPr id="5" name="Footer Placeholder 4">
            <a:extLst>
              <a:ext uri="{FF2B5EF4-FFF2-40B4-BE49-F238E27FC236}">
                <a16:creationId xmlns:a16="http://schemas.microsoft.com/office/drawing/2014/main" id="{66CA5941-107D-BFF2-8A0B-60BC4EA0392C}"/>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Arial"/>
              </a:defRPr>
            </a:lvl1pPr>
          </a:lstStyle>
          <a:p>
            <a:pPr lvl="0"/>
            <a:endParaRPr lang="en-GB"/>
          </a:p>
        </p:txBody>
      </p:sp>
      <p:sp>
        <p:nvSpPr>
          <p:cNvPr id="6" name="Slide Number Placeholder 5">
            <a:extLst>
              <a:ext uri="{FF2B5EF4-FFF2-40B4-BE49-F238E27FC236}">
                <a16:creationId xmlns:a16="http://schemas.microsoft.com/office/drawing/2014/main" id="{B87050BF-F642-8B37-136E-0A3A606B698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Arial"/>
              </a:defRPr>
            </a:lvl1pPr>
          </a:lstStyle>
          <a:p>
            <a:pPr lvl="0"/>
            <a:fld id="{E01E878B-30D3-4C0B-B581-96924AAA0D2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marL="0" marR="0" lvl="0" indent="0" algn="l" defTabSz="914400" rtl="0" fontAlgn="auto" hangingPunct="1">
        <a:lnSpc>
          <a:spcPct val="90000"/>
        </a:lnSpc>
        <a:spcBef>
          <a:spcPts val="0"/>
        </a:spcBef>
        <a:spcAft>
          <a:spcPts val="0"/>
        </a:spcAft>
        <a:buNone/>
        <a:tabLst/>
        <a:defRPr lang="en-US" sz="3000" b="1" i="0" u="none" strike="noStrike" kern="1200" cap="none" spc="0" baseline="0">
          <a:solidFill>
            <a:srgbClr val="ED1C24"/>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rial"/>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rial"/>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rial"/>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rial"/>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ria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diagramLayout" Target="../diagrams/layout1.xml"/><Relationship Id="rId18" Type="http://schemas.openxmlformats.org/officeDocument/2006/relationships/diagramLayout" Target="../diagrams/layout2.xml"/><Relationship Id="rId3" Type="http://schemas.openxmlformats.org/officeDocument/2006/relationships/image" Target="../media/image1.png"/><Relationship Id="rId21" Type="http://schemas.microsoft.com/office/2007/relationships/diagramDrawing" Target="../diagrams/drawing2.xml"/><Relationship Id="rId7" Type="http://schemas.openxmlformats.org/officeDocument/2006/relationships/image" Target="../media/image5.png"/><Relationship Id="rId12" Type="http://schemas.openxmlformats.org/officeDocument/2006/relationships/diagramData" Target="../diagrams/data1.xml"/><Relationship Id="rId17" Type="http://schemas.openxmlformats.org/officeDocument/2006/relationships/diagramData" Target="../diagrams/data2.xml"/><Relationship Id="rId2" Type="http://schemas.openxmlformats.org/officeDocument/2006/relationships/notesSlide" Target="../notesSlides/notesSlide1.xml"/><Relationship Id="rId16" Type="http://schemas.microsoft.com/office/2007/relationships/diagramDrawing" Target="../diagrams/drawing1.xml"/><Relationship Id="rId20" Type="http://schemas.openxmlformats.org/officeDocument/2006/relationships/diagramColors" Target="../diagrams/colors2.xml"/><Relationship Id="rId1" Type="http://schemas.openxmlformats.org/officeDocument/2006/relationships/slideLayout" Target="../slideLayouts/slideLayout2.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diagramColors" Target="../diagrams/colors1.xml"/><Relationship Id="rId10" Type="http://schemas.openxmlformats.org/officeDocument/2006/relationships/image" Target="../media/image8.jpeg"/><Relationship Id="rId19" Type="http://schemas.openxmlformats.org/officeDocument/2006/relationships/diagramQuickStyle" Target="../diagrams/quickStyle2.xml"/><Relationship Id="rId4" Type="http://schemas.openxmlformats.org/officeDocument/2006/relationships/image" Target="../media/image2.svg"/><Relationship Id="rId9" Type="http://schemas.openxmlformats.org/officeDocument/2006/relationships/image" Target="../media/image7.png"/><Relationship Id="rId14" Type="http://schemas.openxmlformats.org/officeDocument/2006/relationships/diagramQuickStyle" Target="../diagrams/quickStyle1.xml"/><Relationship Id="rId22"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name="Slide4">
    <p:bg>
      <p:bgPr>
        <a:solidFill>
          <a:schemeClr val="accent4">
            <a:lumMod val="20000"/>
            <a:lumOff val="80000"/>
          </a:schemeClr>
        </a:solidFill>
        <a:effectLst/>
      </p:bgPr>
    </p:bg>
    <p:spTree>
      <p:nvGrpSpPr>
        <p:cNvPr id="1" name=""/>
        <p:cNvGrpSpPr/>
        <p:nvPr/>
      </p:nvGrpSpPr>
      <p:grpSpPr>
        <a:xfrm>
          <a:off x="0" y="0"/>
          <a:ext cx="0" cy="0"/>
          <a:chOff x="0" y="0"/>
          <a:chExt cx="0" cy="0"/>
        </a:xfrm>
      </p:grpSpPr>
      <p:grpSp>
        <p:nvGrpSpPr>
          <p:cNvPr id="2" name="Content Placeholder 6" descr="SmartArt Process diagram">
            <a:extLst>
              <a:ext uri="{FF2B5EF4-FFF2-40B4-BE49-F238E27FC236}">
                <a16:creationId xmlns:a16="http://schemas.microsoft.com/office/drawing/2014/main" id="{56843677-D833-3AC2-8182-0CE1E905AC74}"/>
              </a:ext>
            </a:extLst>
          </p:cNvPr>
          <p:cNvGrpSpPr/>
          <p:nvPr/>
        </p:nvGrpSpPr>
        <p:grpSpPr>
          <a:xfrm>
            <a:off x="2627456" y="2054816"/>
            <a:ext cx="11054866" cy="4520344"/>
            <a:chOff x="791970" y="1974190"/>
            <a:chExt cx="10507151" cy="3246026"/>
          </a:xfrm>
        </p:grpSpPr>
        <p:sp>
          <p:nvSpPr>
            <p:cNvPr id="3" name="Freeform: Shape 2">
              <a:extLst>
                <a:ext uri="{FF2B5EF4-FFF2-40B4-BE49-F238E27FC236}">
                  <a16:creationId xmlns:a16="http://schemas.microsoft.com/office/drawing/2014/main" id="{7D91C0EB-B294-BE76-1C19-F79E55308E02}"/>
                </a:ext>
              </a:extLst>
            </p:cNvPr>
            <p:cNvSpPr/>
            <p:nvPr/>
          </p:nvSpPr>
          <p:spPr>
            <a:xfrm rot="5400013">
              <a:off x="-333455" y="3099615"/>
              <a:ext cx="2429999" cy="179149"/>
            </a:xfrm>
            <a:custGeom>
              <a:avLst/>
              <a:gdLst>
                <a:gd name="f0" fmla="val 10800000"/>
                <a:gd name="f1" fmla="val 5400000"/>
                <a:gd name="f2" fmla="val 180"/>
                <a:gd name="f3" fmla="val w"/>
                <a:gd name="f4" fmla="val h"/>
                <a:gd name="f5" fmla="val ss"/>
                <a:gd name="f6" fmla="val 0"/>
                <a:gd name="f7" fmla="val 1000"/>
                <a:gd name="f8" fmla="+- 0 0 -90"/>
                <a:gd name="f9" fmla="+- 0 0 -360"/>
                <a:gd name="f10" fmla="abs f3"/>
                <a:gd name="f11" fmla="abs f4"/>
                <a:gd name="f12" fmla="abs f5"/>
                <a:gd name="f13" fmla="*/ f8 f0 1"/>
                <a:gd name="f14" fmla="*/ f9 f0 1"/>
                <a:gd name="f15" fmla="?: f10 f3 1"/>
                <a:gd name="f16" fmla="?: f11 f4 1"/>
                <a:gd name="f17" fmla="?: f12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30 0 f6"/>
                <a:gd name="f33" fmla="+- f29 0 f6"/>
                <a:gd name="f34" fmla="*/ f30 f26 1"/>
                <a:gd name="f35" fmla="*/ f29 f26 1"/>
                <a:gd name="f36" fmla="min f33 f32"/>
                <a:gd name="f37" fmla="+- f33 0 f32"/>
                <a:gd name="f38" fmla="*/ f36 f7 1"/>
                <a:gd name="f39" fmla="*/ f38 1 100000"/>
                <a:gd name="f40" fmla="+- f30 0 f39"/>
                <a:gd name="f41" fmla="*/ f39 1 2"/>
                <a:gd name="f42" fmla="?: f37 f29 f39"/>
                <a:gd name="f43" fmla="*/ f39 f26 1"/>
                <a:gd name="f44" fmla="+- f40 f30 0"/>
                <a:gd name="f45" fmla="?: f37 f40 f6"/>
                <a:gd name="f46" fmla="*/ f42 f26 1"/>
                <a:gd name="f47" fmla="*/ f40 f26 1"/>
                <a:gd name="f48" fmla="*/ f41 f26 1"/>
                <a:gd name="f49" fmla="*/ f44 1 2"/>
                <a:gd name="f50" fmla="*/ f45 f26 1"/>
                <a:gd name="f51" fmla="*/ f49 f26 1"/>
              </a:gdLst>
              <a:ahLst/>
              <a:cxnLst>
                <a:cxn ang="3cd4">
                  <a:pos x="hc" y="t"/>
                </a:cxn>
                <a:cxn ang="0">
                  <a:pos x="r" y="vc"/>
                </a:cxn>
                <a:cxn ang="cd4">
                  <a:pos x="hc" y="b"/>
                </a:cxn>
                <a:cxn ang="cd2">
                  <a:pos x="l" y="vc"/>
                </a:cxn>
                <a:cxn ang="f24">
                  <a:pos x="f35" y="f51"/>
                </a:cxn>
                <a:cxn ang="f25">
                  <a:pos x="f48" y="f31"/>
                </a:cxn>
              </a:cxnLst>
              <a:rect l="f31" t="f50" r="f46" b="f34"/>
              <a:pathLst>
                <a:path>
                  <a:moveTo>
                    <a:pt x="f31" y="f31"/>
                  </a:moveTo>
                  <a:lnTo>
                    <a:pt x="f43" y="f31"/>
                  </a:lnTo>
                  <a:lnTo>
                    <a:pt x="f43" y="f47"/>
                  </a:lnTo>
                  <a:lnTo>
                    <a:pt x="f35" y="f47"/>
                  </a:lnTo>
                  <a:lnTo>
                    <a:pt x="f35" y="f34"/>
                  </a:lnTo>
                  <a:lnTo>
                    <a:pt x="f31" y="f34"/>
                  </a:lnTo>
                  <a:close/>
                </a:path>
              </a:pathLst>
            </a:custGeom>
            <a:solidFill>
              <a:srgbClr val="FFFFFF"/>
            </a:solidFill>
            <a:ln w="12701" cap="flat">
              <a:solidFill>
                <a:srgbClr val="ED1C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Freeform: Shape 3">
              <a:extLst>
                <a:ext uri="{FF2B5EF4-FFF2-40B4-BE49-F238E27FC236}">
                  <a16:creationId xmlns:a16="http://schemas.microsoft.com/office/drawing/2014/main" id="{4818D66C-24A6-E939-9426-6A8ED0E722F2}"/>
                </a:ext>
              </a:extLst>
            </p:cNvPr>
            <p:cNvSpPr/>
            <p:nvPr/>
          </p:nvSpPr>
          <p:spPr>
            <a:xfrm>
              <a:off x="791970" y="4404189"/>
              <a:ext cx="2239374" cy="810002"/>
            </a:xfrm>
            <a:custGeom>
              <a:avLst/>
              <a:gdLst>
                <a:gd name="f0" fmla="val 10800000"/>
                <a:gd name="f1" fmla="val 5400000"/>
                <a:gd name="f2" fmla="val 180"/>
                <a:gd name="f3" fmla="val w"/>
                <a:gd name="f4" fmla="val h"/>
                <a:gd name="f5" fmla="val 0"/>
                <a:gd name="f6" fmla="val 2239374"/>
                <a:gd name="f7" fmla="val 810000"/>
                <a:gd name="f8" fmla="val 2036874"/>
                <a:gd name="f9" fmla="val 405000"/>
                <a:gd name="f10" fmla="+- 0 0 -90"/>
                <a:gd name="f11" fmla="*/ f3 1 2239374"/>
                <a:gd name="f12" fmla="*/ f4 1 810000"/>
                <a:gd name="f13" fmla="+- f7 0 f5"/>
                <a:gd name="f14" fmla="+- f6 0 f5"/>
                <a:gd name="f15" fmla="*/ f10 f0 1"/>
                <a:gd name="f16" fmla="*/ f14 1 2239374"/>
                <a:gd name="f17" fmla="*/ f13 1 810000"/>
                <a:gd name="f18" fmla="*/ 0 f14 1"/>
                <a:gd name="f19" fmla="*/ 0 f13 1"/>
                <a:gd name="f20" fmla="*/ 2036874 f14 1"/>
                <a:gd name="f21" fmla="*/ 2239374 f14 1"/>
                <a:gd name="f22" fmla="*/ 405000 f13 1"/>
                <a:gd name="f23" fmla="*/ 810000 f13 1"/>
                <a:gd name="f24" fmla="*/ f15 1 f2"/>
                <a:gd name="f25" fmla="*/ f18 1 2239374"/>
                <a:gd name="f26" fmla="*/ f19 1 810000"/>
                <a:gd name="f27" fmla="*/ f20 1 2239374"/>
                <a:gd name="f28" fmla="*/ f21 1 2239374"/>
                <a:gd name="f29" fmla="*/ f22 1 810000"/>
                <a:gd name="f30" fmla="*/ f23 1 810000"/>
                <a:gd name="f31" fmla="*/ f5 1 f16"/>
                <a:gd name="f32" fmla="*/ f6 1 f16"/>
                <a:gd name="f33" fmla="*/ f5 1 f17"/>
                <a:gd name="f34" fmla="*/ f7 1 f17"/>
                <a:gd name="f35" fmla="+- f24 0 f1"/>
                <a:gd name="f36" fmla="*/ f25 1 f16"/>
                <a:gd name="f37" fmla="*/ f26 1 f17"/>
                <a:gd name="f38" fmla="*/ f27 1 f16"/>
                <a:gd name="f39" fmla="*/ f28 1 f16"/>
                <a:gd name="f40" fmla="*/ f29 1 f17"/>
                <a:gd name="f41" fmla="*/ f30 1 f17"/>
                <a:gd name="f42" fmla="*/ f31 f11 1"/>
                <a:gd name="f43" fmla="*/ f32 f11 1"/>
                <a:gd name="f44" fmla="*/ f34 f12 1"/>
                <a:gd name="f45" fmla="*/ f33 f12 1"/>
                <a:gd name="f46" fmla="*/ f36 f11 1"/>
                <a:gd name="f47" fmla="*/ f37 f12 1"/>
                <a:gd name="f48" fmla="*/ f38 f11 1"/>
                <a:gd name="f49" fmla="*/ f39 f11 1"/>
                <a:gd name="f50" fmla="*/ f40 f12 1"/>
                <a:gd name="f51" fmla="*/ f41 f12 1"/>
              </a:gdLst>
              <a:ahLst/>
              <a:cxnLst>
                <a:cxn ang="3cd4">
                  <a:pos x="hc" y="t"/>
                </a:cxn>
                <a:cxn ang="0">
                  <a:pos x="r" y="vc"/>
                </a:cxn>
                <a:cxn ang="cd4">
                  <a:pos x="hc" y="b"/>
                </a:cxn>
                <a:cxn ang="cd2">
                  <a:pos x="l" y="vc"/>
                </a:cxn>
                <a:cxn ang="f35">
                  <a:pos x="f46" y="f47"/>
                </a:cxn>
                <a:cxn ang="f35">
                  <a:pos x="f48" y="f47"/>
                </a:cxn>
                <a:cxn ang="f35">
                  <a:pos x="f49" y="f50"/>
                </a:cxn>
                <a:cxn ang="f35">
                  <a:pos x="f48" y="f51"/>
                </a:cxn>
                <a:cxn ang="f35">
                  <a:pos x="f46" y="f51"/>
                </a:cxn>
                <a:cxn ang="f35">
                  <a:pos x="f46" y="f47"/>
                </a:cxn>
              </a:cxnLst>
              <a:rect l="f42" t="f45" r="f43" b="f44"/>
              <a:pathLst>
                <a:path w="2239374" h="810000">
                  <a:moveTo>
                    <a:pt x="f5" y="f5"/>
                  </a:moveTo>
                  <a:lnTo>
                    <a:pt x="f8" y="f5"/>
                  </a:lnTo>
                  <a:lnTo>
                    <a:pt x="f6" y="f9"/>
                  </a:lnTo>
                  <a:lnTo>
                    <a:pt x="f8" y="f7"/>
                  </a:lnTo>
                  <a:lnTo>
                    <a:pt x="f5" y="f7"/>
                  </a:lnTo>
                  <a:lnTo>
                    <a:pt x="f5" y="f5"/>
                  </a:lnTo>
                  <a:close/>
                </a:path>
              </a:pathLst>
            </a:custGeom>
            <a:solidFill>
              <a:srgbClr val="ED1C24"/>
            </a:solidFill>
            <a:ln w="12701" cap="flat">
              <a:solidFill>
                <a:srgbClr val="ED1C24"/>
              </a:solidFill>
              <a:prstDash val="solid"/>
              <a:miter/>
            </a:ln>
          </p:spPr>
          <p:txBody>
            <a:bodyPr vert="horz" wrap="square" lIns="127001" tIns="254002" rIns="228252" bIns="254002"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dirty="0">
                  <a:solidFill>
                    <a:srgbClr val="FFFFFF"/>
                  </a:solidFill>
                  <a:effectLst>
                    <a:outerShdw dist="38096" dir="2700000">
                      <a:srgbClr val="000000"/>
                    </a:outerShdw>
                  </a:effectLst>
                  <a:uFillTx/>
                  <a:latin typeface="Century Gothic"/>
                </a:rPr>
                <a:t>STEP 1</a:t>
              </a:r>
            </a:p>
          </p:txBody>
        </p:sp>
        <p:sp>
          <p:nvSpPr>
            <p:cNvPr id="5" name="Freeform: Shape 4">
              <a:extLst>
                <a:ext uri="{FF2B5EF4-FFF2-40B4-BE49-F238E27FC236}">
                  <a16:creationId xmlns:a16="http://schemas.microsoft.com/office/drawing/2014/main" id="{C8C53839-673D-80F7-9A22-DBF193F4B95B}"/>
                </a:ext>
              </a:extLst>
            </p:cNvPr>
            <p:cNvSpPr/>
            <p:nvPr/>
          </p:nvSpPr>
          <p:spPr>
            <a:xfrm>
              <a:off x="971120" y="2081677"/>
              <a:ext cx="1818375" cy="1806351"/>
            </a:xfrm>
            <a:custGeom>
              <a:avLst/>
              <a:gdLst>
                <a:gd name="f0" fmla="val 10800000"/>
                <a:gd name="f1" fmla="val 5400000"/>
                <a:gd name="f2" fmla="val 180"/>
                <a:gd name="f3" fmla="val w"/>
                <a:gd name="f4" fmla="val h"/>
                <a:gd name="f5" fmla="val 0"/>
                <a:gd name="f6" fmla="val 1818372"/>
                <a:gd name="f7" fmla="val 1806356"/>
                <a:gd name="f8" fmla="+- 0 0 -90"/>
                <a:gd name="f9" fmla="*/ f3 1 1818372"/>
                <a:gd name="f10" fmla="*/ f4 1 1806356"/>
                <a:gd name="f11" fmla="+- f7 0 f5"/>
                <a:gd name="f12" fmla="+- f6 0 f5"/>
                <a:gd name="f13" fmla="*/ f8 f0 1"/>
                <a:gd name="f14" fmla="*/ f12 1 1818372"/>
                <a:gd name="f15" fmla="*/ f11 1 1806356"/>
                <a:gd name="f16" fmla="*/ 0 f12 1"/>
                <a:gd name="f17" fmla="*/ 0 f11 1"/>
                <a:gd name="f18" fmla="*/ 1818372 f12 1"/>
                <a:gd name="f19" fmla="*/ 1806356 f11 1"/>
                <a:gd name="f20" fmla="*/ f13 1 f2"/>
                <a:gd name="f21" fmla="*/ f16 1 1818372"/>
                <a:gd name="f22" fmla="*/ f17 1 1806356"/>
                <a:gd name="f23" fmla="*/ f18 1 1818372"/>
                <a:gd name="f24" fmla="*/ f19 1 180635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818372" h="1806356">
                  <a:moveTo>
                    <a:pt x="f5" y="f5"/>
                  </a:moveTo>
                  <a:lnTo>
                    <a:pt x="f6" y="f5"/>
                  </a:lnTo>
                  <a:lnTo>
                    <a:pt x="f6" y="f7"/>
                  </a:lnTo>
                  <a:lnTo>
                    <a:pt x="f5" y="f7"/>
                  </a:lnTo>
                  <a:lnTo>
                    <a:pt x="f5" y="f5"/>
                  </a:lnTo>
                  <a:close/>
                </a:path>
              </a:pathLst>
            </a:custGeom>
            <a:noFill/>
            <a:ln cap="flat">
              <a:noFill/>
              <a:prstDash val="solid"/>
            </a:ln>
          </p:spPr>
          <p:txBody>
            <a:bodyPr vert="horz" wrap="square" lIns="107999" tIns="647998" rIns="287999" bIns="0" anchor="t" anchorCtr="0" compatLnSpc="1">
              <a:noAutofit/>
            </a:bodyPr>
            <a:lstStyle/>
            <a:p>
              <a:pPr marL="0" marR="0" lvl="0" indent="0" algn="l" defTabSz="355601" rtl="0" fontAlgn="auto" hangingPunct="1">
                <a:lnSpc>
                  <a:spcPts val="1500"/>
                </a:lnSpc>
                <a:spcBef>
                  <a:spcPts val="0"/>
                </a:spcBef>
                <a:spcAft>
                  <a:spcPts val="0"/>
                </a:spcAft>
                <a:buNone/>
                <a:tabLst/>
                <a:defRPr sz="1800" b="0" i="0" u="none" strike="noStrike" kern="0" cap="none" spc="0" baseline="0">
                  <a:solidFill>
                    <a:srgbClr val="000000"/>
                  </a:solidFill>
                  <a:uFillTx/>
                </a:defRPr>
              </a:pPr>
              <a:endParaRPr lang="en-GB" sz="800" b="0" i="0" u="none" strike="noStrike" kern="1200" cap="none" spc="0" baseline="0">
                <a:solidFill>
                  <a:srgbClr val="666666"/>
                </a:solidFill>
                <a:uFillTx/>
                <a:latin typeface="Arial"/>
              </a:endParaRPr>
            </a:p>
            <a:p>
              <a:pPr marL="0" marR="0" lvl="0" indent="0" algn="l" defTabSz="355601" rtl="0" fontAlgn="auto" hangingPunct="1">
                <a:lnSpc>
                  <a:spcPts val="1500"/>
                </a:lnSpc>
                <a:spcBef>
                  <a:spcPts val="0"/>
                </a:spcBef>
                <a:spcAft>
                  <a:spcPts val="0"/>
                </a:spcAft>
                <a:buNone/>
                <a:tabLst/>
                <a:defRPr sz="1800" b="0" i="0" u="none" strike="noStrike" kern="0" cap="none" spc="0" baseline="0">
                  <a:solidFill>
                    <a:srgbClr val="000000"/>
                  </a:solidFill>
                  <a:uFillTx/>
                </a:defRPr>
              </a:pPr>
              <a:endParaRPr lang="en-GB" sz="800" b="0" i="0" u="none" strike="noStrike" kern="1200" cap="none" spc="0" baseline="0">
                <a:solidFill>
                  <a:srgbClr val="666666"/>
                </a:solidFill>
                <a:uFillTx/>
                <a:latin typeface="Arial"/>
              </a:endParaRPr>
            </a:p>
          </p:txBody>
        </p:sp>
        <p:sp>
          <p:nvSpPr>
            <p:cNvPr id="6" name="Freeform: Shape 5">
              <a:extLst>
                <a:ext uri="{FF2B5EF4-FFF2-40B4-BE49-F238E27FC236}">
                  <a16:creationId xmlns:a16="http://schemas.microsoft.com/office/drawing/2014/main" id="{6AE1D426-7252-FC7C-0DD8-9884D2DA216A}"/>
                </a:ext>
              </a:extLst>
            </p:cNvPr>
            <p:cNvSpPr/>
            <p:nvPr/>
          </p:nvSpPr>
          <p:spPr>
            <a:xfrm rot="5400013">
              <a:off x="2305771" y="3112181"/>
              <a:ext cx="2429999" cy="179149"/>
            </a:xfrm>
            <a:custGeom>
              <a:avLst/>
              <a:gdLst>
                <a:gd name="f0" fmla="val 10800000"/>
                <a:gd name="f1" fmla="val 5400000"/>
                <a:gd name="f2" fmla="val 180"/>
                <a:gd name="f3" fmla="val w"/>
                <a:gd name="f4" fmla="val h"/>
                <a:gd name="f5" fmla="val ss"/>
                <a:gd name="f6" fmla="val 0"/>
                <a:gd name="f7" fmla="val 1000"/>
                <a:gd name="f8" fmla="+- 0 0 -90"/>
                <a:gd name="f9" fmla="+- 0 0 -360"/>
                <a:gd name="f10" fmla="abs f3"/>
                <a:gd name="f11" fmla="abs f4"/>
                <a:gd name="f12" fmla="abs f5"/>
                <a:gd name="f13" fmla="*/ f8 f0 1"/>
                <a:gd name="f14" fmla="*/ f9 f0 1"/>
                <a:gd name="f15" fmla="?: f10 f3 1"/>
                <a:gd name="f16" fmla="?: f11 f4 1"/>
                <a:gd name="f17" fmla="?: f12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30 0 f6"/>
                <a:gd name="f33" fmla="+- f29 0 f6"/>
                <a:gd name="f34" fmla="*/ f30 f26 1"/>
                <a:gd name="f35" fmla="*/ f29 f26 1"/>
                <a:gd name="f36" fmla="min f33 f32"/>
                <a:gd name="f37" fmla="+- f33 0 f32"/>
                <a:gd name="f38" fmla="*/ f36 f7 1"/>
                <a:gd name="f39" fmla="*/ f38 1 100000"/>
                <a:gd name="f40" fmla="+- f30 0 f39"/>
                <a:gd name="f41" fmla="*/ f39 1 2"/>
                <a:gd name="f42" fmla="?: f37 f29 f39"/>
                <a:gd name="f43" fmla="*/ f39 f26 1"/>
                <a:gd name="f44" fmla="+- f40 f30 0"/>
                <a:gd name="f45" fmla="?: f37 f40 f6"/>
                <a:gd name="f46" fmla="*/ f42 f26 1"/>
                <a:gd name="f47" fmla="*/ f40 f26 1"/>
                <a:gd name="f48" fmla="*/ f41 f26 1"/>
                <a:gd name="f49" fmla="*/ f44 1 2"/>
                <a:gd name="f50" fmla="*/ f45 f26 1"/>
                <a:gd name="f51" fmla="*/ f49 f26 1"/>
              </a:gdLst>
              <a:ahLst/>
              <a:cxnLst>
                <a:cxn ang="3cd4">
                  <a:pos x="hc" y="t"/>
                </a:cxn>
                <a:cxn ang="0">
                  <a:pos x="r" y="vc"/>
                </a:cxn>
                <a:cxn ang="cd4">
                  <a:pos x="hc" y="b"/>
                </a:cxn>
                <a:cxn ang="cd2">
                  <a:pos x="l" y="vc"/>
                </a:cxn>
                <a:cxn ang="f24">
                  <a:pos x="f35" y="f51"/>
                </a:cxn>
                <a:cxn ang="f25">
                  <a:pos x="f48" y="f31"/>
                </a:cxn>
              </a:cxnLst>
              <a:rect l="f31" t="f50" r="f46" b="f34"/>
              <a:pathLst>
                <a:path>
                  <a:moveTo>
                    <a:pt x="f31" y="f31"/>
                  </a:moveTo>
                  <a:lnTo>
                    <a:pt x="f43" y="f31"/>
                  </a:lnTo>
                  <a:lnTo>
                    <a:pt x="f43" y="f47"/>
                  </a:lnTo>
                  <a:lnTo>
                    <a:pt x="f35" y="f47"/>
                  </a:lnTo>
                  <a:lnTo>
                    <a:pt x="f35" y="f34"/>
                  </a:lnTo>
                  <a:lnTo>
                    <a:pt x="f31" y="f34"/>
                  </a:lnTo>
                  <a:close/>
                </a:path>
              </a:pathLst>
            </a:custGeom>
            <a:solidFill>
              <a:srgbClr val="FFFFFF"/>
            </a:solidFill>
            <a:ln w="12701" cap="flat">
              <a:solidFill>
                <a:srgbClr val="F15A24"/>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Shape 6">
              <a:extLst>
                <a:ext uri="{FF2B5EF4-FFF2-40B4-BE49-F238E27FC236}">
                  <a16:creationId xmlns:a16="http://schemas.microsoft.com/office/drawing/2014/main" id="{2333BC7F-6E8F-BB0B-B5B7-581425870DF1}"/>
                </a:ext>
              </a:extLst>
            </p:cNvPr>
            <p:cNvSpPr/>
            <p:nvPr/>
          </p:nvSpPr>
          <p:spPr>
            <a:xfrm>
              <a:off x="3409911" y="4428116"/>
              <a:ext cx="2672482" cy="787771"/>
            </a:xfrm>
            <a:custGeom>
              <a:avLst/>
              <a:gdLst>
                <a:gd name="f0" fmla="val 10800000"/>
                <a:gd name="f1" fmla="val 5400000"/>
                <a:gd name="f2" fmla="val 180"/>
                <a:gd name="f3" fmla="val w"/>
                <a:gd name="f4" fmla="val h"/>
                <a:gd name="f5" fmla="val 0"/>
                <a:gd name="f6" fmla="val 2239374"/>
                <a:gd name="f7" fmla="val 810000"/>
                <a:gd name="f8" fmla="val 2036874"/>
                <a:gd name="f9" fmla="val 405000"/>
                <a:gd name="f10" fmla="val 202500"/>
                <a:gd name="f11" fmla="+- 0 0 -90"/>
                <a:gd name="f12" fmla="*/ f3 1 2239374"/>
                <a:gd name="f13" fmla="*/ f4 1 810000"/>
                <a:gd name="f14" fmla="+- f7 0 f5"/>
                <a:gd name="f15" fmla="+- f6 0 f5"/>
                <a:gd name="f16" fmla="*/ f11 f0 1"/>
                <a:gd name="f17" fmla="*/ f15 1 2239374"/>
                <a:gd name="f18" fmla="*/ f14 1 810000"/>
                <a:gd name="f19" fmla="*/ 0 f15 1"/>
                <a:gd name="f20" fmla="*/ 0 f14 1"/>
                <a:gd name="f21" fmla="*/ 2036874 f15 1"/>
                <a:gd name="f22" fmla="*/ 2239374 f15 1"/>
                <a:gd name="f23" fmla="*/ 405000 f14 1"/>
                <a:gd name="f24" fmla="*/ 810000 f14 1"/>
                <a:gd name="f25" fmla="*/ 202500 f15 1"/>
                <a:gd name="f26" fmla="*/ f16 1 f2"/>
                <a:gd name="f27" fmla="*/ f19 1 2239374"/>
                <a:gd name="f28" fmla="*/ f20 1 810000"/>
                <a:gd name="f29" fmla="*/ f21 1 2239374"/>
                <a:gd name="f30" fmla="*/ f22 1 2239374"/>
                <a:gd name="f31" fmla="*/ f23 1 810000"/>
                <a:gd name="f32" fmla="*/ f24 1 810000"/>
                <a:gd name="f33" fmla="*/ f25 1 2239374"/>
                <a:gd name="f34" fmla="*/ f5 1 f17"/>
                <a:gd name="f35" fmla="*/ f6 1 f17"/>
                <a:gd name="f36" fmla="*/ f5 1 f18"/>
                <a:gd name="f37" fmla="*/ f7 1 f18"/>
                <a:gd name="f38" fmla="+- f26 0 f1"/>
                <a:gd name="f39" fmla="*/ f27 1 f17"/>
                <a:gd name="f40" fmla="*/ f28 1 f18"/>
                <a:gd name="f41" fmla="*/ f29 1 f17"/>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2 1"/>
                <a:gd name="f54" fmla="*/ f43 f13 1"/>
                <a:gd name="f55" fmla="*/ f44 f13 1"/>
                <a:gd name="f56" fmla="*/ f45 f12 1"/>
              </a:gdLst>
              <a:ahLst/>
              <a:cxnLst>
                <a:cxn ang="3cd4">
                  <a:pos x="hc" y="t"/>
                </a:cxn>
                <a:cxn ang="0">
                  <a:pos x="r" y="vc"/>
                </a:cxn>
                <a:cxn ang="cd4">
                  <a:pos x="hc" y="b"/>
                </a:cxn>
                <a:cxn ang="cd2">
                  <a:pos x="l" y="vc"/>
                </a:cxn>
                <a:cxn ang="f38">
                  <a:pos x="f50" y="f51"/>
                </a:cxn>
                <a:cxn ang="f38">
                  <a:pos x="f52" y="f51"/>
                </a:cxn>
                <a:cxn ang="f38">
                  <a:pos x="f53" y="f54"/>
                </a:cxn>
                <a:cxn ang="f38">
                  <a:pos x="f52" y="f55"/>
                </a:cxn>
                <a:cxn ang="f38">
                  <a:pos x="f50" y="f55"/>
                </a:cxn>
                <a:cxn ang="f38">
                  <a:pos x="f56" y="f54"/>
                </a:cxn>
                <a:cxn ang="f38">
                  <a:pos x="f50" y="f51"/>
                </a:cxn>
              </a:cxnLst>
              <a:rect l="f46" t="f49" r="f47" b="f48"/>
              <a:pathLst>
                <a:path w="2239374" h="810000">
                  <a:moveTo>
                    <a:pt x="f5" y="f5"/>
                  </a:moveTo>
                  <a:lnTo>
                    <a:pt x="f8" y="f5"/>
                  </a:lnTo>
                  <a:lnTo>
                    <a:pt x="f6" y="f9"/>
                  </a:lnTo>
                  <a:lnTo>
                    <a:pt x="f8" y="f7"/>
                  </a:lnTo>
                  <a:lnTo>
                    <a:pt x="f5" y="f7"/>
                  </a:lnTo>
                  <a:lnTo>
                    <a:pt x="f10" y="f9"/>
                  </a:lnTo>
                  <a:lnTo>
                    <a:pt x="f5" y="f5"/>
                  </a:lnTo>
                  <a:close/>
                </a:path>
              </a:pathLst>
            </a:custGeom>
            <a:solidFill>
              <a:srgbClr val="F15A24"/>
            </a:solidFill>
            <a:ln w="12701" cap="flat">
              <a:solidFill>
                <a:srgbClr val="F15A24"/>
              </a:solidFill>
              <a:prstDash val="solid"/>
              <a:miter/>
            </a:ln>
          </p:spPr>
          <p:txBody>
            <a:bodyPr vert="horz" wrap="square" lIns="329504" tIns="254002" rIns="329504" bIns="254002"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dirty="0">
                  <a:solidFill>
                    <a:srgbClr val="FFFFFF"/>
                  </a:solidFill>
                  <a:effectLst>
                    <a:outerShdw dist="38096" dir="2700000">
                      <a:srgbClr val="000000"/>
                    </a:outerShdw>
                  </a:effectLst>
                  <a:uFillTx/>
                  <a:latin typeface="Century Gothic"/>
                </a:rPr>
                <a:t>S</a:t>
              </a:r>
              <a:r>
                <a:rPr lang="en-GB" sz="2000" b="1" dirty="0">
                  <a:solidFill>
                    <a:srgbClr val="FFFFFF"/>
                  </a:solidFill>
                  <a:effectLst>
                    <a:outerShdw dist="38096" dir="2700000">
                      <a:srgbClr val="000000"/>
                    </a:outerShdw>
                  </a:effectLst>
                  <a:latin typeface="Century Gothic"/>
                </a:rPr>
                <a:t>TEP 2</a:t>
              </a:r>
              <a:endParaRPr lang="en-GB" sz="2000" b="1" i="0" u="none" strike="noStrike" kern="1200" cap="none" spc="0" baseline="0" dirty="0">
                <a:solidFill>
                  <a:srgbClr val="FFFFFF"/>
                </a:solidFill>
                <a:effectLst>
                  <a:outerShdw dist="38096" dir="2700000">
                    <a:srgbClr val="000000"/>
                  </a:outerShdw>
                </a:effectLst>
                <a:uFillTx/>
                <a:latin typeface="Century Gothic"/>
              </a:endParaRPr>
            </a:p>
          </p:txBody>
        </p:sp>
        <p:sp>
          <p:nvSpPr>
            <p:cNvPr id="8" name="Freeform: Shape 7">
              <a:extLst>
                <a:ext uri="{FF2B5EF4-FFF2-40B4-BE49-F238E27FC236}">
                  <a16:creationId xmlns:a16="http://schemas.microsoft.com/office/drawing/2014/main" id="{D95B5297-AE4E-8E54-4504-8CCF8C01F9CF}"/>
                </a:ext>
              </a:extLst>
            </p:cNvPr>
            <p:cNvSpPr/>
            <p:nvPr/>
          </p:nvSpPr>
          <p:spPr>
            <a:xfrm>
              <a:off x="3098526" y="2081677"/>
              <a:ext cx="1818375" cy="1806351"/>
            </a:xfrm>
            <a:custGeom>
              <a:avLst/>
              <a:gdLst>
                <a:gd name="f0" fmla="val 10800000"/>
                <a:gd name="f1" fmla="val 5400000"/>
                <a:gd name="f2" fmla="val 180"/>
                <a:gd name="f3" fmla="val w"/>
                <a:gd name="f4" fmla="val h"/>
                <a:gd name="f5" fmla="val 0"/>
                <a:gd name="f6" fmla="val 1818372"/>
                <a:gd name="f7" fmla="val 1806356"/>
                <a:gd name="f8" fmla="+- 0 0 -90"/>
                <a:gd name="f9" fmla="*/ f3 1 1818372"/>
                <a:gd name="f10" fmla="*/ f4 1 1806356"/>
                <a:gd name="f11" fmla="+- f7 0 f5"/>
                <a:gd name="f12" fmla="+- f6 0 f5"/>
                <a:gd name="f13" fmla="*/ f8 f0 1"/>
                <a:gd name="f14" fmla="*/ f12 1 1818372"/>
                <a:gd name="f15" fmla="*/ f11 1 1806356"/>
                <a:gd name="f16" fmla="*/ 0 f12 1"/>
                <a:gd name="f17" fmla="*/ 0 f11 1"/>
                <a:gd name="f18" fmla="*/ 1818372 f12 1"/>
                <a:gd name="f19" fmla="*/ 1806356 f11 1"/>
                <a:gd name="f20" fmla="*/ f13 1 f2"/>
                <a:gd name="f21" fmla="*/ f16 1 1818372"/>
                <a:gd name="f22" fmla="*/ f17 1 1806356"/>
                <a:gd name="f23" fmla="*/ f18 1 1818372"/>
                <a:gd name="f24" fmla="*/ f19 1 180635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818372" h="1806356">
                  <a:moveTo>
                    <a:pt x="f5" y="f5"/>
                  </a:moveTo>
                  <a:lnTo>
                    <a:pt x="f6" y="f5"/>
                  </a:lnTo>
                  <a:lnTo>
                    <a:pt x="f6" y="f7"/>
                  </a:lnTo>
                  <a:lnTo>
                    <a:pt x="f5" y="f7"/>
                  </a:lnTo>
                  <a:lnTo>
                    <a:pt x="f5" y="f5"/>
                  </a:lnTo>
                  <a:close/>
                </a:path>
              </a:pathLst>
            </a:custGeom>
            <a:noFill/>
            <a:ln cap="flat">
              <a:noFill/>
              <a:prstDash val="solid"/>
            </a:ln>
          </p:spPr>
          <p:txBody>
            <a:bodyPr vert="horz" wrap="square" lIns="107999" tIns="647998" rIns="287999" bIns="0" anchor="t" anchorCtr="0" compatLnSpc="1">
              <a:noAutofit/>
            </a:bodyPr>
            <a:lstStyle/>
            <a:p>
              <a:pPr marL="0" marR="0" lvl="0" indent="0" algn="l" defTabSz="533396" rtl="0" fontAlgn="auto" hangingPunct="1">
                <a:lnSpc>
                  <a:spcPts val="1500"/>
                </a:lnSpc>
                <a:spcBef>
                  <a:spcPts val="0"/>
                </a:spcBef>
                <a:spcAft>
                  <a:spcPts val="500"/>
                </a:spcAft>
                <a:buNone/>
                <a:tabLst/>
                <a:defRPr sz="1800" b="0" i="0" u="none" strike="noStrike" kern="0" cap="none" spc="0" baseline="0">
                  <a:solidFill>
                    <a:srgbClr val="000000"/>
                  </a:solidFill>
                  <a:uFillTx/>
                </a:defRPr>
              </a:pPr>
              <a:endParaRPr lang="en-GB" sz="1200" b="0" i="0" u="none" strike="noStrike" kern="1200" cap="none" spc="0" baseline="0">
                <a:solidFill>
                  <a:srgbClr val="666666"/>
                </a:solidFill>
                <a:uFillTx/>
                <a:latin typeface="Arial"/>
              </a:endParaRPr>
            </a:p>
          </p:txBody>
        </p:sp>
        <p:sp>
          <p:nvSpPr>
            <p:cNvPr id="11" name="Rectangle 10">
              <a:extLst>
                <a:ext uri="{FF2B5EF4-FFF2-40B4-BE49-F238E27FC236}">
                  <a16:creationId xmlns:a16="http://schemas.microsoft.com/office/drawing/2014/main" id="{213721FC-CF5C-897F-D7ED-552BA16DB0D7}"/>
                </a:ext>
              </a:extLst>
            </p:cNvPr>
            <p:cNvSpPr/>
            <p:nvPr/>
          </p:nvSpPr>
          <p:spPr>
            <a:xfrm>
              <a:off x="5225933" y="2081677"/>
              <a:ext cx="1818375" cy="1806351"/>
            </a:xfrm>
            <a:prstGeom prst="rect">
              <a:avLst/>
            </a:prstGeom>
            <a:no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260B533A-774A-3687-677C-DDEBAFB09110}"/>
                </a:ext>
              </a:extLst>
            </p:cNvPr>
            <p:cNvSpPr/>
            <p:nvPr/>
          </p:nvSpPr>
          <p:spPr>
            <a:xfrm rot="5400013">
              <a:off x="5573757" y="3127121"/>
              <a:ext cx="2429999" cy="179149"/>
            </a:xfrm>
            <a:custGeom>
              <a:avLst/>
              <a:gdLst>
                <a:gd name="f0" fmla="val 10800000"/>
                <a:gd name="f1" fmla="val 5400000"/>
                <a:gd name="f2" fmla="val 180"/>
                <a:gd name="f3" fmla="val w"/>
                <a:gd name="f4" fmla="val h"/>
                <a:gd name="f5" fmla="val ss"/>
                <a:gd name="f6" fmla="val 0"/>
                <a:gd name="f7" fmla="val 1000"/>
                <a:gd name="f8" fmla="+- 0 0 -90"/>
                <a:gd name="f9" fmla="+- 0 0 -360"/>
                <a:gd name="f10" fmla="abs f3"/>
                <a:gd name="f11" fmla="abs f4"/>
                <a:gd name="f12" fmla="abs f5"/>
                <a:gd name="f13" fmla="*/ f8 f0 1"/>
                <a:gd name="f14" fmla="*/ f9 f0 1"/>
                <a:gd name="f15" fmla="?: f10 f3 1"/>
                <a:gd name="f16" fmla="?: f11 f4 1"/>
                <a:gd name="f17" fmla="?: f12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30 0 f6"/>
                <a:gd name="f33" fmla="+- f29 0 f6"/>
                <a:gd name="f34" fmla="*/ f30 f26 1"/>
                <a:gd name="f35" fmla="*/ f29 f26 1"/>
                <a:gd name="f36" fmla="min f33 f32"/>
                <a:gd name="f37" fmla="+- f33 0 f32"/>
                <a:gd name="f38" fmla="*/ f36 f7 1"/>
                <a:gd name="f39" fmla="*/ f38 1 100000"/>
                <a:gd name="f40" fmla="+- f30 0 f39"/>
                <a:gd name="f41" fmla="*/ f39 1 2"/>
                <a:gd name="f42" fmla="?: f37 f29 f39"/>
                <a:gd name="f43" fmla="*/ f39 f26 1"/>
                <a:gd name="f44" fmla="+- f40 f30 0"/>
                <a:gd name="f45" fmla="?: f37 f40 f6"/>
                <a:gd name="f46" fmla="*/ f42 f26 1"/>
                <a:gd name="f47" fmla="*/ f40 f26 1"/>
                <a:gd name="f48" fmla="*/ f41 f26 1"/>
                <a:gd name="f49" fmla="*/ f44 1 2"/>
                <a:gd name="f50" fmla="*/ f45 f26 1"/>
                <a:gd name="f51" fmla="*/ f49 f26 1"/>
              </a:gdLst>
              <a:ahLst/>
              <a:cxnLst>
                <a:cxn ang="3cd4">
                  <a:pos x="hc" y="t"/>
                </a:cxn>
                <a:cxn ang="0">
                  <a:pos x="r" y="vc"/>
                </a:cxn>
                <a:cxn ang="cd4">
                  <a:pos x="hc" y="b"/>
                </a:cxn>
                <a:cxn ang="cd2">
                  <a:pos x="l" y="vc"/>
                </a:cxn>
                <a:cxn ang="f24">
                  <a:pos x="f35" y="f51"/>
                </a:cxn>
                <a:cxn ang="f25">
                  <a:pos x="f48" y="f31"/>
                </a:cxn>
              </a:cxnLst>
              <a:rect l="f31" t="f50" r="f46" b="f34"/>
              <a:pathLst>
                <a:path>
                  <a:moveTo>
                    <a:pt x="f31" y="f31"/>
                  </a:moveTo>
                  <a:lnTo>
                    <a:pt x="f43" y="f31"/>
                  </a:lnTo>
                  <a:lnTo>
                    <a:pt x="f43" y="f47"/>
                  </a:lnTo>
                  <a:lnTo>
                    <a:pt x="f35" y="f47"/>
                  </a:lnTo>
                  <a:lnTo>
                    <a:pt x="f35" y="f34"/>
                  </a:lnTo>
                  <a:lnTo>
                    <a:pt x="f31" y="f34"/>
                  </a:lnTo>
                  <a:close/>
                </a:path>
              </a:pathLst>
            </a:custGeom>
            <a:solidFill>
              <a:srgbClr val="FFFFFF"/>
            </a:solidFill>
            <a:ln w="12701" cap="flat">
              <a:solidFill>
                <a:srgbClr val="FBB03B"/>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sp>
          <p:nvSpPr>
            <p:cNvPr id="13" name="Freeform: Shape 12">
              <a:extLst>
                <a:ext uri="{FF2B5EF4-FFF2-40B4-BE49-F238E27FC236}">
                  <a16:creationId xmlns:a16="http://schemas.microsoft.com/office/drawing/2014/main" id="{534A80E2-0E48-D5CE-5653-9FB0EF5ACBE1}"/>
                </a:ext>
              </a:extLst>
            </p:cNvPr>
            <p:cNvSpPr/>
            <p:nvPr/>
          </p:nvSpPr>
          <p:spPr>
            <a:xfrm>
              <a:off x="6633723" y="4428116"/>
              <a:ext cx="2667867" cy="792100"/>
            </a:xfrm>
            <a:custGeom>
              <a:avLst/>
              <a:gdLst>
                <a:gd name="f0" fmla="val 10800000"/>
                <a:gd name="f1" fmla="val 5400000"/>
                <a:gd name="f2" fmla="val 180"/>
                <a:gd name="f3" fmla="val w"/>
                <a:gd name="f4" fmla="val h"/>
                <a:gd name="f5" fmla="val 0"/>
                <a:gd name="f6" fmla="val 2239374"/>
                <a:gd name="f7" fmla="val 810000"/>
                <a:gd name="f8" fmla="val 2036874"/>
                <a:gd name="f9" fmla="val 405000"/>
                <a:gd name="f10" fmla="val 202500"/>
                <a:gd name="f11" fmla="+- 0 0 -90"/>
                <a:gd name="f12" fmla="*/ f3 1 2239374"/>
                <a:gd name="f13" fmla="*/ f4 1 810000"/>
                <a:gd name="f14" fmla="+- f7 0 f5"/>
                <a:gd name="f15" fmla="+- f6 0 f5"/>
                <a:gd name="f16" fmla="*/ f11 f0 1"/>
                <a:gd name="f17" fmla="*/ f15 1 2239374"/>
                <a:gd name="f18" fmla="*/ f14 1 810000"/>
                <a:gd name="f19" fmla="*/ 0 f15 1"/>
                <a:gd name="f20" fmla="*/ 0 f14 1"/>
                <a:gd name="f21" fmla="*/ 2036874 f15 1"/>
                <a:gd name="f22" fmla="*/ 2239374 f15 1"/>
                <a:gd name="f23" fmla="*/ 405000 f14 1"/>
                <a:gd name="f24" fmla="*/ 810000 f14 1"/>
                <a:gd name="f25" fmla="*/ 202500 f15 1"/>
                <a:gd name="f26" fmla="*/ f16 1 f2"/>
                <a:gd name="f27" fmla="*/ f19 1 2239374"/>
                <a:gd name="f28" fmla="*/ f20 1 810000"/>
                <a:gd name="f29" fmla="*/ f21 1 2239374"/>
                <a:gd name="f30" fmla="*/ f22 1 2239374"/>
                <a:gd name="f31" fmla="*/ f23 1 810000"/>
                <a:gd name="f32" fmla="*/ f24 1 810000"/>
                <a:gd name="f33" fmla="*/ f25 1 2239374"/>
                <a:gd name="f34" fmla="*/ f5 1 f17"/>
                <a:gd name="f35" fmla="*/ f6 1 f17"/>
                <a:gd name="f36" fmla="*/ f5 1 f18"/>
                <a:gd name="f37" fmla="*/ f7 1 f18"/>
                <a:gd name="f38" fmla="+- f26 0 f1"/>
                <a:gd name="f39" fmla="*/ f27 1 f17"/>
                <a:gd name="f40" fmla="*/ f28 1 f18"/>
                <a:gd name="f41" fmla="*/ f29 1 f17"/>
                <a:gd name="f42" fmla="*/ f30 1 f17"/>
                <a:gd name="f43" fmla="*/ f31 1 f18"/>
                <a:gd name="f44" fmla="*/ f32 1 f18"/>
                <a:gd name="f45" fmla="*/ f33 1 f17"/>
                <a:gd name="f46" fmla="*/ f34 f12 1"/>
                <a:gd name="f47" fmla="*/ f35 f12 1"/>
                <a:gd name="f48" fmla="*/ f37 f13 1"/>
                <a:gd name="f49" fmla="*/ f36 f13 1"/>
                <a:gd name="f50" fmla="*/ f39 f12 1"/>
                <a:gd name="f51" fmla="*/ f40 f13 1"/>
                <a:gd name="f52" fmla="*/ f41 f12 1"/>
                <a:gd name="f53" fmla="*/ f42 f12 1"/>
                <a:gd name="f54" fmla="*/ f43 f13 1"/>
                <a:gd name="f55" fmla="*/ f44 f13 1"/>
                <a:gd name="f56" fmla="*/ f45 f12 1"/>
              </a:gdLst>
              <a:ahLst/>
              <a:cxnLst>
                <a:cxn ang="3cd4">
                  <a:pos x="hc" y="t"/>
                </a:cxn>
                <a:cxn ang="0">
                  <a:pos x="r" y="vc"/>
                </a:cxn>
                <a:cxn ang="cd4">
                  <a:pos x="hc" y="b"/>
                </a:cxn>
                <a:cxn ang="cd2">
                  <a:pos x="l" y="vc"/>
                </a:cxn>
                <a:cxn ang="f38">
                  <a:pos x="f50" y="f51"/>
                </a:cxn>
                <a:cxn ang="f38">
                  <a:pos x="f52" y="f51"/>
                </a:cxn>
                <a:cxn ang="f38">
                  <a:pos x="f53" y="f54"/>
                </a:cxn>
                <a:cxn ang="f38">
                  <a:pos x="f52" y="f55"/>
                </a:cxn>
                <a:cxn ang="f38">
                  <a:pos x="f50" y="f55"/>
                </a:cxn>
                <a:cxn ang="f38">
                  <a:pos x="f56" y="f54"/>
                </a:cxn>
                <a:cxn ang="f38">
                  <a:pos x="f50" y="f51"/>
                </a:cxn>
              </a:cxnLst>
              <a:rect l="f46" t="f49" r="f47" b="f48"/>
              <a:pathLst>
                <a:path w="2239374" h="810000">
                  <a:moveTo>
                    <a:pt x="f5" y="f5"/>
                  </a:moveTo>
                  <a:lnTo>
                    <a:pt x="f8" y="f5"/>
                  </a:lnTo>
                  <a:lnTo>
                    <a:pt x="f6" y="f9"/>
                  </a:lnTo>
                  <a:lnTo>
                    <a:pt x="f8" y="f7"/>
                  </a:lnTo>
                  <a:lnTo>
                    <a:pt x="f5" y="f7"/>
                  </a:lnTo>
                  <a:lnTo>
                    <a:pt x="f10" y="f9"/>
                  </a:lnTo>
                  <a:lnTo>
                    <a:pt x="f5" y="f5"/>
                  </a:lnTo>
                  <a:close/>
                </a:path>
              </a:pathLst>
            </a:custGeom>
            <a:solidFill>
              <a:srgbClr val="FBB03B"/>
            </a:solidFill>
            <a:ln w="12701" cap="flat">
              <a:solidFill>
                <a:srgbClr val="FBB03B"/>
              </a:solidFill>
              <a:prstDash val="solid"/>
              <a:miter/>
            </a:ln>
          </p:spPr>
          <p:txBody>
            <a:bodyPr vert="horz" wrap="square" lIns="329504" tIns="254002" rIns="329504" bIns="254002"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1" i="0" u="none" strike="noStrike" kern="1200" cap="none" spc="0" baseline="0" dirty="0">
                  <a:solidFill>
                    <a:srgbClr val="FFFFFF"/>
                  </a:solidFill>
                  <a:effectLst>
                    <a:outerShdw dist="38096" dir="2700000">
                      <a:srgbClr val="000000"/>
                    </a:outerShdw>
                  </a:effectLst>
                  <a:uFillTx/>
                  <a:latin typeface="Century Gothic"/>
                </a:rPr>
                <a:t>S</a:t>
              </a:r>
              <a:r>
                <a:rPr lang="en-GB" sz="2000" b="1" dirty="0">
                  <a:solidFill>
                    <a:srgbClr val="FFFFFF"/>
                  </a:solidFill>
                  <a:effectLst>
                    <a:outerShdw dist="38096" dir="2700000">
                      <a:srgbClr val="000000"/>
                    </a:outerShdw>
                  </a:effectLst>
                  <a:latin typeface="Century Gothic"/>
                </a:rPr>
                <a:t>TEP 3</a:t>
              </a:r>
              <a:endParaRPr lang="en-GB" sz="2000" b="1" i="0" u="none" strike="noStrike" kern="1200" cap="none" spc="0" baseline="0" dirty="0">
                <a:solidFill>
                  <a:srgbClr val="FFFFFF"/>
                </a:solidFill>
                <a:effectLst>
                  <a:outerShdw dist="38096" dir="2700000">
                    <a:srgbClr val="000000"/>
                  </a:outerShdw>
                </a:effectLst>
                <a:uFillTx/>
                <a:latin typeface="Century Gothic"/>
              </a:endParaRPr>
            </a:p>
          </p:txBody>
        </p:sp>
        <p:sp>
          <p:nvSpPr>
            <p:cNvPr id="14" name="Rectangle 13">
              <a:extLst>
                <a:ext uri="{FF2B5EF4-FFF2-40B4-BE49-F238E27FC236}">
                  <a16:creationId xmlns:a16="http://schemas.microsoft.com/office/drawing/2014/main" id="{F91B89E0-D985-75B5-1036-E3E4F8631B18}"/>
                </a:ext>
              </a:extLst>
            </p:cNvPr>
            <p:cNvSpPr/>
            <p:nvPr/>
          </p:nvSpPr>
          <p:spPr>
            <a:xfrm>
              <a:off x="7353339" y="2081677"/>
              <a:ext cx="1818375" cy="1806351"/>
            </a:xfrm>
            <a:prstGeom prst="rect">
              <a:avLst/>
            </a:prstGeom>
            <a:no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Rectangle 16">
              <a:extLst>
                <a:ext uri="{FF2B5EF4-FFF2-40B4-BE49-F238E27FC236}">
                  <a16:creationId xmlns:a16="http://schemas.microsoft.com/office/drawing/2014/main" id="{DB5E697B-8D0D-0511-C46A-2C251A9BFF80}"/>
                </a:ext>
              </a:extLst>
            </p:cNvPr>
            <p:cNvSpPr/>
            <p:nvPr/>
          </p:nvSpPr>
          <p:spPr>
            <a:xfrm>
              <a:off x="9480746" y="2081677"/>
              <a:ext cx="1818375" cy="1806351"/>
            </a:xfrm>
            <a:prstGeom prst="rect">
              <a:avLst/>
            </a:prstGeom>
            <a:no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0" name="Title 3">
            <a:extLst>
              <a:ext uri="{FF2B5EF4-FFF2-40B4-BE49-F238E27FC236}">
                <a16:creationId xmlns:a16="http://schemas.microsoft.com/office/drawing/2014/main" id="{B66C5A09-BED1-2228-FF19-4B9C29BCC647}"/>
              </a:ext>
            </a:extLst>
          </p:cNvPr>
          <p:cNvSpPr txBox="1">
            <a:spLocks noGrp="1"/>
          </p:cNvSpPr>
          <p:nvPr>
            <p:ph type="title"/>
          </p:nvPr>
        </p:nvSpPr>
        <p:spPr/>
        <p:txBody>
          <a:bodyPr/>
          <a:lstStyle/>
          <a:p>
            <a:pPr lvl="0"/>
            <a:r>
              <a:rPr lang="en-GB" b="0" dirty="0">
                <a:solidFill>
                  <a:srgbClr val="00B0F0"/>
                </a:solidFill>
              </a:rPr>
              <a:t>How to share a file via The OneDrive</a:t>
            </a:r>
          </a:p>
        </p:txBody>
      </p:sp>
      <p:sp>
        <p:nvSpPr>
          <p:cNvPr id="22" name="Rectangle 9" descr="Red square">
            <a:extLst>
              <a:ext uri="{FF2B5EF4-FFF2-40B4-BE49-F238E27FC236}">
                <a16:creationId xmlns:a16="http://schemas.microsoft.com/office/drawing/2014/main" id="{2177504E-77F9-65C6-3E63-71C3691E2F1F}"/>
              </a:ext>
            </a:extLst>
          </p:cNvPr>
          <p:cNvSpPr/>
          <p:nvPr/>
        </p:nvSpPr>
        <p:spPr>
          <a:xfrm>
            <a:off x="2827290" y="1798145"/>
            <a:ext cx="688927" cy="688927"/>
          </a:xfrm>
          <a:prstGeom prst="rect">
            <a:avLst/>
          </a:prstGeom>
          <a:solidFill>
            <a:srgbClr val="ED1C24"/>
          </a:solidFill>
          <a:ln w="12701" cap="flat">
            <a:solidFill>
              <a:srgbClr val="ED1C24"/>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endParaRPr>
          </a:p>
        </p:txBody>
      </p:sp>
      <p:sp>
        <p:nvSpPr>
          <p:cNvPr id="23" name="Rectangle 12" descr="Orange square">
            <a:extLst>
              <a:ext uri="{FF2B5EF4-FFF2-40B4-BE49-F238E27FC236}">
                <a16:creationId xmlns:a16="http://schemas.microsoft.com/office/drawing/2014/main" id="{1FCCA714-01CC-6DBA-1094-C1A250056EAF}"/>
              </a:ext>
            </a:extLst>
          </p:cNvPr>
          <p:cNvSpPr/>
          <p:nvPr/>
        </p:nvSpPr>
        <p:spPr>
          <a:xfrm>
            <a:off x="5604094" y="1770757"/>
            <a:ext cx="688927" cy="688927"/>
          </a:xfrm>
          <a:prstGeom prst="rect">
            <a:avLst/>
          </a:prstGeom>
          <a:solidFill>
            <a:srgbClr val="F15A24"/>
          </a:solidFill>
          <a:ln w="12701" cap="flat">
            <a:solidFill>
              <a:srgbClr val="F15A24"/>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Arial"/>
            </a:endParaRPr>
          </a:p>
        </p:txBody>
      </p:sp>
      <p:sp>
        <p:nvSpPr>
          <p:cNvPr id="25" name="Rectangle 14" descr="Orange square">
            <a:extLst>
              <a:ext uri="{FF2B5EF4-FFF2-40B4-BE49-F238E27FC236}">
                <a16:creationId xmlns:a16="http://schemas.microsoft.com/office/drawing/2014/main" id="{F48BCD88-B82C-FF1D-5152-7F91C77DF092}"/>
              </a:ext>
            </a:extLst>
          </p:cNvPr>
          <p:cNvSpPr/>
          <p:nvPr/>
        </p:nvSpPr>
        <p:spPr>
          <a:xfrm>
            <a:off x="9031591" y="1798145"/>
            <a:ext cx="688927" cy="688927"/>
          </a:xfrm>
          <a:prstGeom prst="rect">
            <a:avLst/>
          </a:prstGeom>
          <a:solidFill>
            <a:srgbClr val="FBB03B"/>
          </a:solidFill>
          <a:ln w="12701" cap="flat">
            <a:solidFill>
              <a:srgbClr val="FBB03B"/>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rial"/>
            </a:endParaRPr>
          </a:p>
        </p:txBody>
      </p:sp>
      <p:pic>
        <p:nvPicPr>
          <p:cNvPr id="27" name="Graphic 17" descr="Clock">
            <a:extLst>
              <a:ext uri="{FF2B5EF4-FFF2-40B4-BE49-F238E27FC236}">
                <a16:creationId xmlns:a16="http://schemas.microsoft.com/office/drawing/2014/main" id="{C960FBB7-E9D8-7CFF-837D-45752ACEDFF9}"/>
              </a:ext>
              <a:ext uri="{C183D7F6-B498-43B3-948B-1728B52AA6E4}">
                <adec:decorative xmlns:adec="http://schemas.microsoft.com/office/drawing/2017/decorative" val="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944413" y="1915270"/>
            <a:ext cx="431999" cy="431999"/>
          </a:xfrm>
          <a:prstGeom prst="rect">
            <a:avLst/>
          </a:prstGeom>
          <a:noFill/>
          <a:ln cap="flat">
            <a:noFill/>
          </a:ln>
        </p:spPr>
      </p:pic>
      <p:pic>
        <p:nvPicPr>
          <p:cNvPr id="28" name="Graphic 18" descr="Target">
            <a:extLst>
              <a:ext uri="{FF2B5EF4-FFF2-40B4-BE49-F238E27FC236}">
                <a16:creationId xmlns:a16="http://schemas.microsoft.com/office/drawing/2014/main" id="{1E366918-65D3-8573-FBFD-A7824BAD190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743412" y="1877120"/>
            <a:ext cx="431999" cy="431999"/>
          </a:xfrm>
          <a:prstGeom prst="rect">
            <a:avLst/>
          </a:prstGeom>
          <a:noFill/>
          <a:ln cap="flat">
            <a:noFill/>
          </a:ln>
        </p:spPr>
      </p:pic>
      <p:pic>
        <p:nvPicPr>
          <p:cNvPr id="30" name="Graphic 24" descr="Flip calendar">
            <a:extLst>
              <a:ext uri="{FF2B5EF4-FFF2-40B4-BE49-F238E27FC236}">
                <a16:creationId xmlns:a16="http://schemas.microsoft.com/office/drawing/2014/main" id="{E12090F7-0C2B-9BA8-F6E7-98DDADFCFB7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60054" y="1877120"/>
            <a:ext cx="431999" cy="431999"/>
          </a:xfrm>
          <a:prstGeom prst="rect">
            <a:avLst/>
          </a:prstGeom>
          <a:noFill/>
          <a:ln cap="flat">
            <a:noFill/>
          </a:ln>
        </p:spPr>
      </p:pic>
      <p:pic>
        <p:nvPicPr>
          <p:cNvPr id="32" name="Picture 2" descr="Top 6 Pros and Cons of Microsoft OneDrive">
            <a:extLst>
              <a:ext uri="{FF2B5EF4-FFF2-40B4-BE49-F238E27FC236}">
                <a16:creationId xmlns:a16="http://schemas.microsoft.com/office/drawing/2014/main" id="{347008FE-6068-203D-7F1C-3BC59DE08E33}"/>
              </a:ext>
            </a:extLst>
          </p:cNvPr>
          <p:cNvPicPr>
            <a:picLocks noChangeAspect="1"/>
          </p:cNvPicPr>
          <p:nvPr/>
        </p:nvPicPr>
        <p:blipFill>
          <a:blip r:embed="rId9"/>
          <a:srcRect/>
          <a:stretch>
            <a:fillRect/>
          </a:stretch>
        </p:blipFill>
        <p:spPr>
          <a:xfrm>
            <a:off x="8808507" y="197117"/>
            <a:ext cx="2583389" cy="1446692"/>
          </a:xfrm>
          <a:prstGeom prst="rect">
            <a:avLst/>
          </a:prstGeom>
          <a:solidFill>
            <a:schemeClr val="accent1">
              <a:lumMod val="60000"/>
              <a:lumOff val="40000"/>
            </a:schemeClr>
          </a:solidFill>
          <a:ln cap="flat">
            <a:noFill/>
          </a:ln>
        </p:spPr>
      </p:pic>
      <p:pic>
        <p:nvPicPr>
          <p:cNvPr id="35" name="Picture 34">
            <a:extLst>
              <a:ext uri="{FF2B5EF4-FFF2-40B4-BE49-F238E27FC236}">
                <a16:creationId xmlns:a16="http://schemas.microsoft.com/office/drawing/2014/main" id="{CB73278E-CB8E-25D0-D935-CC80CCDDF33C}"/>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3712704" y="1794982"/>
            <a:ext cx="1611363" cy="1217892"/>
          </a:xfrm>
          <a:prstGeom prst="rect">
            <a:avLst/>
          </a:prstGeom>
          <a:noFill/>
          <a:ln>
            <a:noFill/>
          </a:ln>
        </p:spPr>
      </p:pic>
      <p:sp>
        <p:nvSpPr>
          <p:cNvPr id="36" name="TextBox 35">
            <a:extLst>
              <a:ext uri="{FF2B5EF4-FFF2-40B4-BE49-F238E27FC236}">
                <a16:creationId xmlns:a16="http://schemas.microsoft.com/office/drawing/2014/main" id="{448D45F8-1DC7-86C8-35CD-7A72A63D3933}"/>
              </a:ext>
            </a:extLst>
          </p:cNvPr>
          <p:cNvSpPr txBox="1"/>
          <p:nvPr/>
        </p:nvSpPr>
        <p:spPr>
          <a:xfrm>
            <a:off x="2951306" y="3162558"/>
            <a:ext cx="2027613" cy="2369880"/>
          </a:xfrm>
          <a:prstGeom prst="rect">
            <a:avLst/>
          </a:prstGeom>
          <a:noFill/>
        </p:spPr>
        <p:txBody>
          <a:bodyPr wrap="square" rtlCol="0">
            <a:spAutoFit/>
          </a:bodyPr>
          <a:lstStyle/>
          <a:p>
            <a:r>
              <a:rPr lang="en-GB" sz="1000" kern="100" dirty="0">
                <a:effectLst/>
                <a:latin typeface="Arial Black" panose="020B0A04020102020204" pitchFamily="34" charset="0"/>
                <a:ea typeface="DengXian" panose="02010600030101010101" pitchFamily="2" charset="-122"/>
                <a:cs typeface="Times New Roman" panose="02020603050405020304" pitchFamily="18" charset="0"/>
              </a:rPr>
              <a:t>Search the OneDrive website when logged on to site please sign in to your Microsoft account, so you can use the website.</a:t>
            </a:r>
          </a:p>
          <a:p>
            <a:r>
              <a:rPr lang="en-GB" sz="1000" kern="100" dirty="0">
                <a:effectLst/>
                <a:latin typeface="Arial Black" panose="020B0A04020102020204" pitchFamily="34" charset="0"/>
                <a:ea typeface="DengXian" panose="02010600030101010101" pitchFamily="2" charset="-122"/>
                <a:cs typeface="Times New Roman" panose="02020603050405020304" pitchFamily="18" charset="0"/>
              </a:rPr>
              <a:t>Locate the file or folder which you want to share, please select the icon that appears on the top of the page left hand side with the words “share” once clicked </a:t>
            </a:r>
          </a:p>
          <a:p>
            <a:endParaRPr lang="en-GB" dirty="0"/>
          </a:p>
        </p:txBody>
      </p:sp>
      <p:sp>
        <p:nvSpPr>
          <p:cNvPr id="37" name="TextBox 36">
            <a:extLst>
              <a:ext uri="{FF2B5EF4-FFF2-40B4-BE49-F238E27FC236}">
                <a16:creationId xmlns:a16="http://schemas.microsoft.com/office/drawing/2014/main" id="{EEA56915-8966-3E89-648F-BC2109FD2837}"/>
              </a:ext>
            </a:extLst>
          </p:cNvPr>
          <p:cNvSpPr txBox="1"/>
          <p:nvPr/>
        </p:nvSpPr>
        <p:spPr>
          <a:xfrm>
            <a:off x="5743412" y="3145059"/>
            <a:ext cx="1913162" cy="2369880"/>
          </a:xfrm>
          <a:prstGeom prst="rect">
            <a:avLst/>
          </a:prstGeom>
          <a:noFill/>
        </p:spPr>
        <p:txBody>
          <a:bodyPr wrap="square" rtlCol="0">
            <a:spAutoFit/>
          </a:bodyPr>
          <a:lstStyle/>
          <a:p>
            <a:r>
              <a:rPr lang="en-GB" sz="1000" kern="100" dirty="0">
                <a:effectLst/>
                <a:latin typeface="Arial Black" panose="020B0A04020102020204" pitchFamily="34" charset="0"/>
                <a:ea typeface="DengXian" panose="02010600030101010101" pitchFamily="2" charset="-122"/>
                <a:cs typeface="Times New Roman" panose="02020603050405020304" pitchFamily="18" charset="0"/>
              </a:rPr>
              <a:t>A POP-UP window will appear, now click the option which you want to use to share e.g. E-mail file share through The </a:t>
            </a:r>
            <a:r>
              <a:rPr lang="en-GB" sz="1000" kern="100" dirty="0" err="1">
                <a:effectLst/>
                <a:latin typeface="Arial Black" panose="020B0A04020102020204" pitchFamily="34" charset="0"/>
                <a:ea typeface="DengXian" panose="02010600030101010101" pitchFamily="2" charset="-122"/>
                <a:cs typeface="Times New Roman" panose="02020603050405020304" pitchFamily="18" charset="0"/>
              </a:rPr>
              <a:t>Onedrive</a:t>
            </a:r>
            <a:r>
              <a:rPr lang="en-GB" sz="1000" kern="100" dirty="0">
                <a:effectLst/>
                <a:latin typeface="Arial Black" panose="020B0A04020102020204" pitchFamily="34" charset="0"/>
                <a:ea typeface="DengXian" panose="02010600030101010101" pitchFamily="2" charset="-122"/>
                <a:cs typeface="Times New Roman" panose="02020603050405020304" pitchFamily="18" charset="0"/>
              </a:rPr>
              <a:t> once I picked, please choice your file that you want to send, when sending the link for the file remember what level of access you willing to give.</a:t>
            </a:r>
          </a:p>
          <a:p>
            <a:endParaRPr lang="en-GB" dirty="0"/>
          </a:p>
        </p:txBody>
      </p:sp>
      <p:pic>
        <p:nvPicPr>
          <p:cNvPr id="38" name="Picture 37">
            <a:extLst>
              <a:ext uri="{FF2B5EF4-FFF2-40B4-BE49-F238E27FC236}">
                <a16:creationId xmlns:a16="http://schemas.microsoft.com/office/drawing/2014/main" id="{8A4CD8A8-0F3C-4A20-4CE7-E8437F8CDD01}"/>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6604236" y="1741256"/>
            <a:ext cx="1844680" cy="1212027"/>
          </a:xfrm>
          <a:prstGeom prst="rect">
            <a:avLst/>
          </a:prstGeom>
          <a:noFill/>
          <a:ln>
            <a:noFill/>
          </a:ln>
        </p:spPr>
      </p:pic>
      <p:graphicFrame>
        <p:nvGraphicFramePr>
          <p:cNvPr id="41" name="Diagram 40">
            <a:extLst>
              <a:ext uri="{FF2B5EF4-FFF2-40B4-BE49-F238E27FC236}">
                <a16:creationId xmlns:a16="http://schemas.microsoft.com/office/drawing/2014/main" id="{7DBC54E4-1F27-D8AC-1492-E2BFFD91DF95}"/>
              </a:ext>
            </a:extLst>
          </p:cNvPr>
          <p:cNvGraphicFramePr/>
          <p:nvPr>
            <p:extLst>
              <p:ext uri="{D42A27DB-BD31-4B8C-83A1-F6EECF244321}">
                <p14:modId xmlns:p14="http://schemas.microsoft.com/office/powerpoint/2010/main" val="4241937961"/>
              </p:ext>
            </p:extLst>
          </p:nvPr>
        </p:nvGraphicFramePr>
        <p:xfrm>
          <a:off x="661489" y="2487072"/>
          <a:ext cx="1740039" cy="3223319"/>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44" name="Diagram 43">
            <a:extLst>
              <a:ext uri="{FF2B5EF4-FFF2-40B4-BE49-F238E27FC236}">
                <a16:creationId xmlns:a16="http://schemas.microsoft.com/office/drawing/2014/main" id="{2DDE1C24-3808-DC03-B838-44F8B0709938}"/>
              </a:ext>
            </a:extLst>
          </p:cNvPr>
          <p:cNvGraphicFramePr/>
          <p:nvPr>
            <p:extLst>
              <p:ext uri="{D42A27DB-BD31-4B8C-83A1-F6EECF244321}">
                <p14:modId xmlns:p14="http://schemas.microsoft.com/office/powerpoint/2010/main" val="3865653139"/>
              </p:ext>
            </p:extLst>
          </p:nvPr>
        </p:nvGraphicFramePr>
        <p:xfrm>
          <a:off x="349230" y="2628176"/>
          <a:ext cx="1960974" cy="2313852"/>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pic>
        <p:nvPicPr>
          <p:cNvPr id="46" name="Picture 45">
            <a:extLst>
              <a:ext uri="{FF2B5EF4-FFF2-40B4-BE49-F238E27FC236}">
                <a16:creationId xmlns:a16="http://schemas.microsoft.com/office/drawing/2014/main" id="{95242BF4-2FD8-B5FB-49BE-BD4B524C1FD1}"/>
              </a:ext>
            </a:extLst>
          </p:cNvPr>
          <p:cNvPicPr>
            <a:picLocks noChangeAspect="1"/>
          </p:cNvPicPr>
          <p:nvPr/>
        </p:nvPicPr>
        <p:blipFill>
          <a:blip r:embed="rId22"/>
          <a:srcRect l="60604" t="24915" r="3655" b="38405"/>
          <a:stretch/>
        </p:blipFill>
        <p:spPr>
          <a:xfrm>
            <a:off x="9880718" y="1778310"/>
            <a:ext cx="1906232" cy="1304228"/>
          </a:xfrm>
          <a:prstGeom prst="rect">
            <a:avLst/>
          </a:prstGeom>
        </p:spPr>
      </p:pic>
      <p:sp>
        <p:nvSpPr>
          <p:cNvPr id="47" name="TextBox 46">
            <a:extLst>
              <a:ext uri="{FF2B5EF4-FFF2-40B4-BE49-F238E27FC236}">
                <a16:creationId xmlns:a16="http://schemas.microsoft.com/office/drawing/2014/main" id="{F0F5F8AA-0EBD-D721-5C0C-3117A57F9E9F}"/>
              </a:ext>
            </a:extLst>
          </p:cNvPr>
          <p:cNvSpPr txBox="1"/>
          <p:nvPr/>
        </p:nvSpPr>
        <p:spPr>
          <a:xfrm>
            <a:off x="9028985" y="3429000"/>
            <a:ext cx="2551679" cy="1477328"/>
          </a:xfrm>
          <a:prstGeom prst="rect">
            <a:avLst/>
          </a:prstGeom>
          <a:noFill/>
        </p:spPr>
        <p:txBody>
          <a:bodyPr wrap="square" rtlCol="0">
            <a:spAutoFit/>
          </a:bodyPr>
          <a:lstStyle/>
          <a:p>
            <a:r>
              <a:rPr lang="en-GB" sz="1000" dirty="0">
                <a:latin typeface="Arial Black" panose="020B0A04020102020204" pitchFamily="34" charset="0"/>
              </a:rPr>
              <a:t>Once you have completed the two previous steps the final step is to send the file make sure the right file has been selected and the correct correspondents are chosen to.</a:t>
            </a:r>
          </a:p>
          <a:p>
            <a:r>
              <a:rPr lang="en-GB" sz="1000" dirty="0">
                <a:latin typeface="Arial Black" panose="020B0A04020102020204" pitchFamily="34" charset="0"/>
              </a:rPr>
              <a:t>Now you must click the send button and the file will be shared to.</a:t>
            </a:r>
          </a:p>
        </p:txBody>
      </p:sp>
      <p:sp>
        <p:nvSpPr>
          <p:cNvPr id="48" name="TextBox 47">
            <a:extLst>
              <a:ext uri="{FF2B5EF4-FFF2-40B4-BE49-F238E27FC236}">
                <a16:creationId xmlns:a16="http://schemas.microsoft.com/office/drawing/2014/main" id="{C18EEE70-F96D-4000-44E2-0C3754D5A505}"/>
              </a:ext>
            </a:extLst>
          </p:cNvPr>
          <p:cNvSpPr txBox="1"/>
          <p:nvPr/>
        </p:nvSpPr>
        <p:spPr>
          <a:xfrm>
            <a:off x="159026" y="89452"/>
            <a:ext cx="2668264" cy="338554"/>
          </a:xfrm>
          <a:prstGeom prst="rect">
            <a:avLst/>
          </a:prstGeom>
          <a:noFill/>
        </p:spPr>
        <p:txBody>
          <a:bodyPr wrap="square" rtlCol="0">
            <a:spAutoFit/>
          </a:bodyPr>
          <a:lstStyle/>
          <a:p>
            <a:r>
              <a:rPr lang="en-GB" sz="800" dirty="0"/>
              <a:t>Student ID No.2506754</a:t>
            </a:r>
          </a:p>
          <a:p>
            <a:r>
              <a:rPr lang="en-GB" sz="800" dirty="0"/>
              <a:t>Shas Alam</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Project%20stage%20timeline</Template>
  <TotalTime>208</TotalTime>
  <Words>189</Words>
  <Application>Microsoft Office PowerPoint</Application>
  <PresentationFormat>Widescreen</PresentationFormat>
  <Paragraphs>14</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Arial Black</vt:lpstr>
      <vt:lpstr>Calibri</vt:lpstr>
      <vt:lpstr>Century Gothic</vt:lpstr>
      <vt:lpstr>Office Theme</vt:lpstr>
      <vt:lpstr>How to share a file via The OneDrive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Shas Alam (2506754)</dc:creator>
  <cp:lastModifiedBy>Shas Alam (2506754)</cp:lastModifiedBy>
  <cp:revision>7</cp:revision>
  <dcterms:created xsi:type="dcterms:W3CDTF">2025-10-17T10:49:35Z</dcterms:created>
  <dcterms:modified xsi:type="dcterms:W3CDTF">2025-10-24T11:06:41Z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