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9" r:id="rId1"/>
  </p:sldMasterIdLst>
  <p:sldIdLst>
    <p:sldId id="268" r:id="rId2"/>
    <p:sldId id="257" r:id="rId3"/>
    <p:sldId id="258" r:id="rId4"/>
    <p:sldId id="259" r:id="rId5"/>
    <p:sldId id="260" r:id="rId6"/>
    <p:sldId id="269" r:id="rId7"/>
    <p:sldId id="270" r:id="rId8"/>
    <p:sldId id="272" r:id="rId9"/>
    <p:sldId id="271" r:id="rId10"/>
    <p:sldId id="261"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7DFA45-A95B-41F0-994C-0AB2A0EF10B1}" v="1488" dt="2026-08-10T09:04:27.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9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Williams" userId="127a794d30ac4e90" providerId="LiveId" clId="{0B7DE487-A8D5-40DB-8F35-B4B1BBB958B5}"/>
    <pc:docChg chg="undo custSel addSld delSld modSld sldOrd">
      <pc:chgData name="Daniel Williams" userId="127a794d30ac4e90" providerId="LiveId" clId="{0B7DE487-A8D5-40DB-8F35-B4B1BBB958B5}" dt="2026-08-10T09:04:27.740" v="12233" actId="12"/>
      <pc:docMkLst>
        <pc:docMk/>
      </pc:docMkLst>
      <pc:sldChg chg="addSp delSp modSp mod setBg setClrOvrMap delDesignElem chgLayout">
        <pc:chgData name="Daniel Williams" userId="127a794d30ac4e90" providerId="LiveId" clId="{0B7DE487-A8D5-40DB-8F35-B4B1BBB958B5}" dt="2026-08-04T10:15:10.402" v="8579" actId="20577"/>
        <pc:sldMkLst>
          <pc:docMk/>
          <pc:sldMk cId="3772741231" sldId="257"/>
        </pc:sldMkLst>
        <pc:spChg chg="mod ord">
          <ac:chgData name="Daniel Williams" userId="127a794d30ac4e90" providerId="LiveId" clId="{0B7DE487-A8D5-40DB-8F35-B4B1BBB958B5}" dt="2026-08-04T08:03:31.719" v="8067"/>
          <ac:spMkLst>
            <pc:docMk/>
            <pc:sldMk cId="3772741231" sldId="257"/>
            <ac:spMk id="2" creationId="{539584BA-2061-58AC-2E65-C3ED29D21493}"/>
          </ac:spMkLst>
        </pc:spChg>
        <pc:spChg chg="add mod">
          <ac:chgData name="Daniel Williams" userId="127a794d30ac4e90" providerId="LiveId" clId="{0B7DE487-A8D5-40DB-8F35-B4B1BBB958B5}" dt="2026-08-04T10:09:03.135" v="8522"/>
          <ac:spMkLst>
            <pc:docMk/>
            <pc:sldMk cId="3772741231" sldId="257"/>
            <ac:spMk id="7" creationId="{222C8215-B662-A0FE-7D9C-8C2FA7BF2D85}"/>
          </ac:spMkLst>
        </pc:spChg>
        <pc:spChg chg="add mod">
          <ac:chgData name="Daniel Williams" userId="127a794d30ac4e90" providerId="LiveId" clId="{0B7DE487-A8D5-40DB-8F35-B4B1BBB958B5}" dt="2026-08-04T10:15:10.402" v="8579" actId="20577"/>
          <ac:spMkLst>
            <pc:docMk/>
            <pc:sldMk cId="3772741231" sldId="257"/>
            <ac:spMk id="8" creationId="{ECF6C851-2A54-5889-248D-96DDD3C50404}"/>
          </ac:spMkLst>
        </pc:spChg>
        <pc:grpChg chg="add mod">
          <ac:chgData name="Daniel Williams" userId="127a794d30ac4e90" providerId="LiveId" clId="{0B7DE487-A8D5-40DB-8F35-B4B1BBB958B5}" dt="2026-08-04T10:09:32.979" v="8537" actId="1076"/>
          <ac:grpSpMkLst>
            <pc:docMk/>
            <pc:sldMk cId="3772741231" sldId="257"/>
            <ac:grpSpMk id="6" creationId="{BEB49180-8EB6-9935-C7D0-04F7CCC352B2}"/>
          </ac:grpSpMkLst>
        </pc:grpChg>
        <pc:graphicFrameChg chg="add mod ord modGraphic">
          <ac:chgData name="Daniel Williams" userId="127a794d30ac4e90" providerId="LiveId" clId="{0B7DE487-A8D5-40DB-8F35-B4B1BBB958B5}" dt="2026-08-04T10:09:25.880" v="8536" actId="14100"/>
          <ac:graphicFrameMkLst>
            <pc:docMk/>
            <pc:sldMk cId="3772741231" sldId="257"/>
            <ac:graphicFrameMk id="81" creationId="{0FAADB27-3FF7-BF26-5A2D-1841283FBEEB}"/>
          </ac:graphicFrameMkLst>
        </pc:graphicFrameChg>
      </pc:sldChg>
      <pc:sldChg chg="addSp delSp modSp mod setBg setClrOvrMap delDesignElem">
        <pc:chgData name="Daniel Williams" userId="127a794d30ac4e90" providerId="LiveId" clId="{0B7DE487-A8D5-40DB-8F35-B4B1BBB958B5}" dt="2026-08-04T09:03:06.311" v="8256" actId="20577"/>
        <pc:sldMkLst>
          <pc:docMk/>
          <pc:sldMk cId="2962117321" sldId="258"/>
        </pc:sldMkLst>
        <pc:spChg chg="mod">
          <ac:chgData name="Daniel Williams" userId="127a794d30ac4e90" providerId="LiveId" clId="{0B7DE487-A8D5-40DB-8F35-B4B1BBB958B5}" dt="2026-07-30T08:34:55.495" v="6061" actId="2711"/>
          <ac:spMkLst>
            <pc:docMk/>
            <pc:sldMk cId="2962117321" sldId="258"/>
            <ac:spMk id="2" creationId="{28AC0925-C80D-03B2-9CB2-80754DE5343E}"/>
          </ac:spMkLst>
        </pc:spChg>
        <pc:spChg chg="add del">
          <ac:chgData name="Daniel Williams" userId="127a794d30ac4e90" providerId="LiveId" clId="{0B7DE487-A8D5-40DB-8F35-B4B1BBB958B5}" dt="2026-08-04T08:03:31.719" v="8067"/>
          <ac:spMkLst>
            <pc:docMk/>
            <pc:sldMk cId="2962117321" sldId="258"/>
            <ac:spMk id="58" creationId="{CC28BCC9-4093-4FD5-83EB-7EC297F51396}"/>
          </ac:spMkLst>
        </pc:spChg>
        <pc:grpChg chg="add del">
          <ac:chgData name="Daniel Williams" userId="127a794d30ac4e90" providerId="LiveId" clId="{0B7DE487-A8D5-40DB-8F35-B4B1BBB958B5}" dt="2026-08-04T08:03:31.719" v="8067"/>
          <ac:grpSpMkLst>
            <pc:docMk/>
            <pc:sldMk cId="2962117321" sldId="258"/>
            <ac:grpSpMk id="57" creationId="{08BCF048-8940-4354-B9EC-5AD74E283CE3}"/>
          </ac:grpSpMkLst>
        </pc:grpChg>
        <pc:graphicFrameChg chg="add mod modGraphic">
          <ac:chgData name="Daniel Williams" userId="127a794d30ac4e90" providerId="LiveId" clId="{0B7DE487-A8D5-40DB-8F35-B4B1BBB958B5}" dt="2026-08-04T09:03:06.311" v="8256" actId="20577"/>
          <ac:graphicFrameMkLst>
            <pc:docMk/>
            <pc:sldMk cId="2962117321" sldId="258"/>
            <ac:graphicFrameMk id="35" creationId="{44F40391-1C61-0DFB-F810-918BCDD22F2E}"/>
          </ac:graphicFrameMkLst>
        </pc:graphicFrameChg>
      </pc:sldChg>
      <pc:sldChg chg="addSp delSp modSp mod setBg setClrOvrMap delDesignElem">
        <pc:chgData name="Daniel Williams" userId="127a794d30ac4e90" providerId="LiveId" clId="{0B7DE487-A8D5-40DB-8F35-B4B1BBB958B5}" dt="2026-08-10T08:59:46.963" v="12228"/>
        <pc:sldMkLst>
          <pc:docMk/>
          <pc:sldMk cId="1426741612" sldId="259"/>
        </pc:sldMkLst>
        <pc:spChg chg="mod">
          <ac:chgData name="Daniel Williams" userId="127a794d30ac4e90" providerId="LiveId" clId="{0B7DE487-A8D5-40DB-8F35-B4B1BBB958B5}" dt="2026-08-10T08:58:47.458" v="12173" actId="2711"/>
          <ac:spMkLst>
            <pc:docMk/>
            <pc:sldMk cId="1426741612" sldId="259"/>
            <ac:spMk id="2" creationId="{5FB69063-314A-2648-2FED-437387B9AAE9}"/>
          </ac:spMkLst>
        </pc:spChg>
        <pc:spChg chg="add del mod">
          <ac:chgData name="Daniel Williams" userId="127a794d30ac4e90" providerId="LiveId" clId="{0B7DE487-A8D5-40DB-8F35-B4B1BBB958B5}" dt="2026-08-09T13:22:39.696" v="10605"/>
          <ac:spMkLst>
            <pc:docMk/>
            <pc:sldMk cId="1426741612" sldId="259"/>
            <ac:spMk id="3" creationId="{00A4E169-A5FD-6246-6D6F-B87569A3D458}"/>
          </ac:spMkLst>
        </pc:spChg>
        <pc:spChg chg="add del">
          <ac:chgData name="Daniel Williams" userId="127a794d30ac4e90" providerId="LiveId" clId="{0B7DE487-A8D5-40DB-8F35-B4B1BBB958B5}" dt="2026-08-09T13:29:03.806" v="11130" actId="26606"/>
          <ac:spMkLst>
            <pc:docMk/>
            <pc:sldMk cId="1426741612" sldId="259"/>
            <ac:spMk id="29" creationId="{CC28BCC9-4093-4FD5-83EB-7EC297F51396}"/>
          </ac:spMkLst>
        </pc:spChg>
        <pc:spChg chg="add del">
          <ac:chgData name="Daniel Williams" userId="127a794d30ac4e90" providerId="LiveId" clId="{0B7DE487-A8D5-40DB-8F35-B4B1BBB958B5}" dt="2026-08-09T13:29:03.793" v="11129" actId="26606"/>
          <ac:spMkLst>
            <pc:docMk/>
            <pc:sldMk cId="1426741612" sldId="259"/>
            <ac:spMk id="31" creationId="{89EA2611-DCBA-4E97-A2B2-9A466E76BDA4}"/>
          </ac:spMkLst>
        </pc:spChg>
        <pc:spChg chg="add del">
          <ac:chgData name="Daniel Williams" userId="127a794d30ac4e90" providerId="LiveId" clId="{0B7DE487-A8D5-40DB-8F35-B4B1BBB958B5}" dt="2026-08-09T13:29:03.793" v="11129" actId="26606"/>
          <ac:spMkLst>
            <pc:docMk/>
            <pc:sldMk cId="1426741612" sldId="259"/>
            <ac:spMk id="32" creationId="{FD2669AB-35DB-41EC-BE9C-DA80B60A3280}"/>
          </ac:spMkLst>
        </pc:spChg>
        <pc:spChg chg="add del">
          <ac:chgData name="Daniel Williams" userId="127a794d30ac4e90" providerId="LiveId" clId="{0B7DE487-A8D5-40DB-8F35-B4B1BBB958B5}" dt="2026-08-09T13:29:03.793" v="11129" actId="26606"/>
          <ac:spMkLst>
            <pc:docMk/>
            <pc:sldMk cId="1426741612" sldId="259"/>
            <ac:spMk id="33" creationId="{BBC615D1-6E12-40EF-915B-316CFDB550D5}"/>
          </ac:spMkLst>
        </pc:spChg>
        <pc:spChg chg="add del">
          <ac:chgData name="Daniel Williams" userId="127a794d30ac4e90" providerId="LiveId" clId="{0B7DE487-A8D5-40DB-8F35-B4B1BBB958B5}" dt="2026-08-09T13:29:03.793" v="11129" actId="26606"/>
          <ac:spMkLst>
            <pc:docMk/>
            <pc:sldMk cId="1426741612" sldId="259"/>
            <ac:spMk id="35" creationId="{B9797D36-DE1E-47CD-881A-6C1F5828261B}"/>
          </ac:spMkLst>
        </pc:spChg>
        <pc:spChg chg="add del">
          <ac:chgData name="Daniel Williams" userId="127a794d30ac4e90" providerId="LiveId" clId="{0B7DE487-A8D5-40DB-8F35-B4B1BBB958B5}" dt="2026-08-09T13:28:18.382" v="11117" actId="26606"/>
          <ac:spMkLst>
            <pc:docMk/>
            <pc:sldMk cId="1426741612" sldId="259"/>
            <ac:spMk id="36" creationId="{D33A9890-FE1F-4F08-8EF4-FD2B43954605}"/>
          </ac:spMkLst>
        </pc:spChg>
        <pc:spChg chg="add del">
          <ac:chgData name="Daniel Williams" userId="127a794d30ac4e90" providerId="LiveId" clId="{0B7DE487-A8D5-40DB-8F35-B4B1BBB958B5}" dt="2026-08-09T13:29:03.793" v="11129" actId="26606"/>
          <ac:spMkLst>
            <pc:docMk/>
            <pc:sldMk cId="1426741612" sldId="259"/>
            <ac:spMk id="37" creationId="{4A2FAF1F-F462-46AF-A9E6-CC93C4E2C359}"/>
          </ac:spMkLst>
        </pc:spChg>
        <pc:spChg chg="add del">
          <ac:chgData name="Daniel Williams" userId="127a794d30ac4e90" providerId="LiveId" clId="{0B7DE487-A8D5-40DB-8F35-B4B1BBB958B5}" dt="2026-08-09T13:27:52.073" v="11109" actId="26606"/>
          <ac:spMkLst>
            <pc:docMk/>
            <pc:sldMk cId="1426741612" sldId="259"/>
            <ac:spMk id="38" creationId="{F9ED434F-8767-46CC-B26B-5AF62FF01E66}"/>
          </ac:spMkLst>
        </pc:spChg>
        <pc:spChg chg="add del">
          <ac:chgData name="Daniel Williams" userId="127a794d30ac4e90" providerId="LiveId" clId="{0B7DE487-A8D5-40DB-8F35-B4B1BBB958B5}" dt="2026-08-09T13:29:03.793" v="11129" actId="26606"/>
          <ac:spMkLst>
            <pc:docMk/>
            <pc:sldMk cId="1426741612" sldId="259"/>
            <ac:spMk id="39" creationId="{7146BED8-BAE9-42C5-A3DD-7B946445DB8C}"/>
          </ac:spMkLst>
        </pc:spChg>
        <pc:spChg chg="add del">
          <ac:chgData name="Daniel Williams" userId="127a794d30ac4e90" providerId="LiveId" clId="{0B7DE487-A8D5-40DB-8F35-B4B1BBB958B5}" dt="2026-08-09T13:28:15.473" v="11115" actId="26606"/>
          <ac:spMkLst>
            <pc:docMk/>
            <pc:sldMk cId="1426741612" sldId="259"/>
            <ac:spMk id="40" creationId="{0214736A-03B2-4B91-B0AF-B21213F3B9DF}"/>
          </ac:spMkLst>
        </pc:spChg>
        <pc:spChg chg="add del">
          <ac:chgData name="Daniel Williams" userId="127a794d30ac4e90" providerId="LiveId" clId="{0B7DE487-A8D5-40DB-8F35-B4B1BBB958B5}" dt="2026-08-09T13:29:03.793" v="11129" actId="26606"/>
          <ac:spMkLst>
            <pc:docMk/>
            <pc:sldMk cId="1426741612" sldId="259"/>
            <ac:spMk id="41" creationId="{15765FE8-B62F-41E4-A73C-74C91A8FD945}"/>
          </ac:spMkLst>
        </pc:spChg>
        <pc:spChg chg="add del">
          <ac:chgData name="Daniel Williams" userId="127a794d30ac4e90" providerId="LiveId" clId="{0B7DE487-A8D5-40DB-8F35-B4B1BBB958B5}" dt="2026-08-09T13:27:56.791" v="11111" actId="26606"/>
          <ac:spMkLst>
            <pc:docMk/>
            <pc:sldMk cId="1426741612" sldId="259"/>
            <ac:spMk id="43" creationId="{CC28BCC9-4093-4FD5-83EB-7EC297F51396}"/>
          </ac:spMkLst>
        </pc:spChg>
        <pc:spChg chg="add del">
          <ac:chgData name="Daniel Williams" userId="127a794d30ac4e90" providerId="LiveId" clId="{0B7DE487-A8D5-40DB-8F35-B4B1BBB958B5}" dt="2026-08-09T13:28:30.988" v="11123" actId="26606"/>
          <ac:spMkLst>
            <pc:docMk/>
            <pc:sldMk cId="1426741612" sldId="259"/>
            <ac:spMk id="44" creationId="{B9B8A17F-DC3A-4D9A-AA53-9BFB894CD7BA}"/>
          </ac:spMkLst>
        </pc:spChg>
        <pc:spChg chg="add del">
          <ac:chgData name="Daniel Williams" userId="127a794d30ac4e90" providerId="LiveId" clId="{0B7DE487-A8D5-40DB-8F35-B4B1BBB958B5}" dt="2026-08-09T13:33:16.668" v="11168" actId="26606"/>
          <ac:spMkLst>
            <pc:docMk/>
            <pc:sldMk cId="1426741612" sldId="259"/>
            <ac:spMk id="45" creationId="{71616407-3E4D-4469-BDAF-3837EBF9FDA8}"/>
          </ac:spMkLst>
        </pc:spChg>
        <pc:spChg chg="add del">
          <ac:chgData name="Daniel Williams" userId="127a794d30ac4e90" providerId="LiveId" clId="{0B7DE487-A8D5-40DB-8F35-B4B1BBB958B5}" dt="2026-08-09T13:28:33.260" v="11125" actId="26606"/>
          <ac:spMkLst>
            <pc:docMk/>
            <pc:sldMk cId="1426741612" sldId="259"/>
            <ac:spMk id="46" creationId="{ED3A2261-1C75-40FF-8CD6-18C5900C1C8D}"/>
          </ac:spMkLst>
        </pc:spChg>
        <pc:spChg chg="add del">
          <ac:chgData name="Daniel Williams" userId="127a794d30ac4e90" providerId="LiveId" clId="{0B7DE487-A8D5-40DB-8F35-B4B1BBB958B5}" dt="2026-08-09T13:33:16.668" v="11168" actId="26606"/>
          <ac:spMkLst>
            <pc:docMk/>
            <pc:sldMk cId="1426741612" sldId="259"/>
            <ac:spMk id="47" creationId="{49AF1E17-E2EA-4DFA-ABA4-1FF1F27FA1BE}"/>
          </ac:spMkLst>
        </pc:spChg>
        <pc:spChg chg="add del">
          <ac:chgData name="Daniel Williams" userId="127a794d30ac4e90" providerId="LiveId" clId="{0B7DE487-A8D5-40DB-8F35-B4B1BBB958B5}" dt="2026-08-09T13:28:04.126" v="11113" actId="26606"/>
          <ac:spMkLst>
            <pc:docMk/>
            <pc:sldMk cId="1426741612" sldId="259"/>
            <ac:spMk id="49" creationId="{F9ED434F-8767-46CC-B26B-5AF62FF01E66}"/>
          </ac:spMkLst>
        </pc:spChg>
        <pc:spChg chg="add del">
          <ac:chgData name="Daniel Williams" userId="127a794d30ac4e90" providerId="LiveId" clId="{0B7DE487-A8D5-40DB-8F35-B4B1BBB958B5}" dt="2026-08-09T13:33:16.668" v="11168" actId="26606"/>
          <ac:spMkLst>
            <pc:docMk/>
            <pc:sldMk cId="1426741612" sldId="259"/>
            <ac:spMk id="50" creationId="{5B254329-6146-42F5-9E30-4BB7D9457956}"/>
          </ac:spMkLst>
        </pc:spChg>
        <pc:spChg chg="add del">
          <ac:chgData name="Daniel Williams" userId="127a794d30ac4e90" providerId="LiveId" clId="{0B7DE487-A8D5-40DB-8F35-B4B1BBB958B5}" dt="2026-08-09T13:28:15.473" v="11115" actId="26606"/>
          <ac:spMkLst>
            <pc:docMk/>
            <pc:sldMk cId="1426741612" sldId="259"/>
            <ac:spMk id="51" creationId="{388DD50E-1D2D-48C6-A470-79FB7F337F8A}"/>
          </ac:spMkLst>
        </pc:spChg>
        <pc:spChg chg="add del">
          <ac:chgData name="Daniel Williams" userId="127a794d30ac4e90" providerId="LiveId" clId="{0B7DE487-A8D5-40DB-8F35-B4B1BBB958B5}" dt="2026-08-09T13:28:15.473" v="11115" actId="26606"/>
          <ac:spMkLst>
            <pc:docMk/>
            <pc:sldMk cId="1426741612" sldId="259"/>
            <ac:spMk id="52" creationId="{85F279D6-ED25-4D3F-9479-8ABB21867D9B}"/>
          </ac:spMkLst>
        </pc:spChg>
        <pc:spChg chg="add del">
          <ac:chgData name="Daniel Williams" userId="127a794d30ac4e90" providerId="LiveId" clId="{0B7DE487-A8D5-40DB-8F35-B4B1BBB958B5}" dt="2026-08-09T13:28:15.473" v="11115" actId="26606"/>
          <ac:spMkLst>
            <pc:docMk/>
            <pc:sldMk cId="1426741612" sldId="259"/>
            <ac:spMk id="53" creationId="{38D0B1B4-C487-47EF-B7D0-421066454CB6}"/>
          </ac:spMkLst>
        </pc:spChg>
        <pc:spChg chg="add del">
          <ac:chgData name="Daniel Williams" userId="127a794d30ac4e90" providerId="LiveId" clId="{0B7DE487-A8D5-40DB-8F35-B4B1BBB958B5}" dt="2026-08-09T13:33:16.668" v="11168" actId="26606"/>
          <ac:spMkLst>
            <pc:docMk/>
            <pc:sldMk cId="1426741612" sldId="259"/>
            <ac:spMk id="54" creationId="{72BE43CF-5A8F-4260-9B74-14E5BE9D6E4D}"/>
          </ac:spMkLst>
        </pc:spChg>
        <pc:spChg chg="add del">
          <ac:chgData name="Daniel Williams" userId="127a794d30ac4e90" providerId="LiveId" clId="{0B7DE487-A8D5-40DB-8F35-B4B1BBB958B5}" dt="2026-08-09T13:28:18.382" v="11117" actId="26606"/>
          <ac:spMkLst>
            <pc:docMk/>
            <pc:sldMk cId="1426741612" sldId="259"/>
            <ac:spMk id="55" creationId="{6DFBE54E-A701-4039-AC57-CF06B37CC626}"/>
          </ac:spMkLst>
        </pc:spChg>
        <pc:spChg chg="add del">
          <ac:chgData name="Daniel Williams" userId="127a794d30ac4e90" providerId="LiveId" clId="{0B7DE487-A8D5-40DB-8F35-B4B1BBB958B5}" dt="2026-08-09T13:28:18.382" v="11117" actId="26606"/>
          <ac:spMkLst>
            <pc:docMk/>
            <pc:sldMk cId="1426741612" sldId="259"/>
            <ac:spMk id="56" creationId="{92515798-C8A3-40E7-A830-82681C81A0CD}"/>
          </ac:spMkLst>
        </pc:spChg>
        <pc:spChg chg="add del">
          <ac:chgData name="Daniel Williams" userId="127a794d30ac4e90" providerId="LiveId" clId="{0B7DE487-A8D5-40DB-8F35-B4B1BBB958B5}" dt="2026-08-09T13:28:20.291" v="11119" actId="26606"/>
          <ac:spMkLst>
            <pc:docMk/>
            <pc:sldMk cId="1426741612" sldId="259"/>
            <ac:spMk id="58" creationId="{6E0488BA-180E-40D8-8350-4B179179556B}"/>
          </ac:spMkLst>
        </pc:spChg>
        <pc:spChg chg="add del">
          <ac:chgData name="Daniel Williams" userId="127a794d30ac4e90" providerId="LiveId" clId="{0B7DE487-A8D5-40DB-8F35-B4B1BBB958B5}" dt="2026-08-09T13:28:29.827" v="11121" actId="26606"/>
          <ac:spMkLst>
            <pc:docMk/>
            <pc:sldMk cId="1426741612" sldId="259"/>
            <ac:spMk id="60" creationId="{6DFBE54E-A701-4039-AC57-CF06B37CC626}"/>
          </ac:spMkLst>
        </pc:spChg>
        <pc:spChg chg="add del">
          <ac:chgData name="Daniel Williams" userId="127a794d30ac4e90" providerId="LiveId" clId="{0B7DE487-A8D5-40DB-8F35-B4B1BBB958B5}" dt="2026-08-09T13:28:29.827" v="11121" actId="26606"/>
          <ac:spMkLst>
            <pc:docMk/>
            <pc:sldMk cId="1426741612" sldId="259"/>
            <ac:spMk id="61" creationId="{D33A9890-FE1F-4F08-8EF4-FD2B43954605}"/>
          </ac:spMkLst>
        </pc:spChg>
        <pc:spChg chg="add del">
          <ac:chgData name="Daniel Williams" userId="127a794d30ac4e90" providerId="LiveId" clId="{0B7DE487-A8D5-40DB-8F35-B4B1BBB958B5}" dt="2026-08-09T13:28:29.827" v="11121" actId="26606"/>
          <ac:spMkLst>
            <pc:docMk/>
            <pc:sldMk cId="1426741612" sldId="259"/>
            <ac:spMk id="62" creationId="{92515798-C8A3-40E7-A830-82681C81A0CD}"/>
          </ac:spMkLst>
        </pc:spChg>
        <pc:spChg chg="add del">
          <ac:chgData name="Daniel Williams" userId="127a794d30ac4e90" providerId="LiveId" clId="{0B7DE487-A8D5-40DB-8F35-B4B1BBB958B5}" dt="2026-08-09T13:31:52.409" v="11143" actId="26606"/>
          <ac:spMkLst>
            <pc:docMk/>
            <pc:sldMk cId="1426741612" sldId="259"/>
            <ac:spMk id="63" creationId="{F9ED434F-8767-46CC-B26B-5AF62FF01E66}"/>
          </ac:spMkLst>
        </pc:spChg>
        <pc:spChg chg="add del">
          <ac:chgData name="Daniel Williams" userId="127a794d30ac4e90" providerId="LiveId" clId="{0B7DE487-A8D5-40DB-8F35-B4B1BBB958B5}" dt="2026-08-09T13:32:22.433" v="11155" actId="26606"/>
          <ac:spMkLst>
            <pc:docMk/>
            <pc:sldMk cId="1426741612" sldId="259"/>
            <ac:spMk id="65" creationId="{219AED55-7F29-4A42-9B4E-43EA055109AD}"/>
          </ac:spMkLst>
        </pc:spChg>
        <pc:spChg chg="add del">
          <ac:chgData name="Daniel Williams" userId="127a794d30ac4e90" providerId="LiveId" clId="{0B7DE487-A8D5-40DB-8F35-B4B1BBB958B5}" dt="2026-08-09T13:28:30.988" v="11123" actId="26606"/>
          <ac:spMkLst>
            <pc:docMk/>
            <pc:sldMk cId="1426741612" sldId="259"/>
            <ac:spMk id="66" creationId="{670D6F2B-93AF-47D6-9378-5E54BE0AC69F}"/>
          </ac:spMkLst>
        </pc:spChg>
        <pc:spChg chg="add del">
          <ac:chgData name="Daniel Williams" userId="127a794d30ac4e90" providerId="LiveId" clId="{0B7DE487-A8D5-40DB-8F35-B4B1BBB958B5}" dt="2026-08-09T13:28:30.988" v="11123" actId="26606"/>
          <ac:spMkLst>
            <pc:docMk/>
            <pc:sldMk cId="1426741612" sldId="259"/>
            <ac:spMk id="67" creationId="{2D529E20-662F-4915-ACD7-970C026FDB7F}"/>
          </ac:spMkLst>
        </pc:spChg>
        <pc:spChg chg="add del">
          <ac:chgData name="Daniel Williams" userId="127a794d30ac4e90" providerId="LiveId" clId="{0B7DE487-A8D5-40DB-8F35-B4B1BBB958B5}" dt="2026-08-09T13:28:30.988" v="11123" actId="26606"/>
          <ac:spMkLst>
            <pc:docMk/>
            <pc:sldMk cId="1426741612" sldId="259"/>
            <ac:spMk id="68" creationId="{1AD5EB79-7F9A-4BBC-92A5-188382CBA1B6}"/>
          </ac:spMkLst>
        </pc:spChg>
        <pc:spChg chg="add del">
          <ac:chgData name="Daniel Williams" userId="127a794d30ac4e90" providerId="LiveId" clId="{0B7DE487-A8D5-40DB-8F35-B4B1BBB958B5}" dt="2026-08-09T13:28:33.260" v="11125" actId="26606"/>
          <ac:spMkLst>
            <pc:docMk/>
            <pc:sldMk cId="1426741612" sldId="259"/>
            <ac:spMk id="70" creationId="{510C9632-BB6F-48EE-AB65-501878BA5DB6}"/>
          </ac:spMkLst>
        </pc:spChg>
        <pc:spChg chg="add del">
          <ac:chgData name="Daniel Williams" userId="127a794d30ac4e90" providerId="LiveId" clId="{0B7DE487-A8D5-40DB-8F35-B4B1BBB958B5}" dt="2026-08-09T13:28:33.260" v="11125" actId="26606"/>
          <ac:spMkLst>
            <pc:docMk/>
            <pc:sldMk cId="1426741612" sldId="259"/>
            <ac:spMk id="71" creationId="{4EC8AAB6-953B-4D29-9967-3C44D06BB4E8}"/>
          </ac:spMkLst>
        </pc:spChg>
        <pc:spChg chg="add del">
          <ac:chgData name="Daniel Williams" userId="127a794d30ac4e90" providerId="LiveId" clId="{0B7DE487-A8D5-40DB-8F35-B4B1BBB958B5}" dt="2026-08-09T13:28:33.260" v="11125" actId="26606"/>
          <ac:spMkLst>
            <pc:docMk/>
            <pc:sldMk cId="1426741612" sldId="259"/>
            <ac:spMk id="72" creationId="{C89ED458-2326-40DC-9C7B-1A717B6551AD}"/>
          </ac:spMkLst>
        </pc:spChg>
        <pc:spChg chg="add del">
          <ac:chgData name="Daniel Williams" userId="127a794d30ac4e90" providerId="LiveId" clId="{0B7DE487-A8D5-40DB-8F35-B4B1BBB958B5}" dt="2026-08-09T13:28:33.260" v="11125" actId="26606"/>
          <ac:spMkLst>
            <pc:docMk/>
            <pc:sldMk cId="1426741612" sldId="259"/>
            <ac:spMk id="73" creationId="{6F9D1DE6-E368-4F07-85F9-D5B767477DDF}"/>
          </ac:spMkLst>
        </pc:spChg>
        <pc:spChg chg="add del">
          <ac:chgData name="Daniel Williams" userId="127a794d30ac4e90" providerId="LiveId" clId="{0B7DE487-A8D5-40DB-8F35-B4B1BBB958B5}" dt="2026-08-09T13:28:33.260" v="11125" actId="26606"/>
          <ac:spMkLst>
            <pc:docMk/>
            <pc:sldMk cId="1426741612" sldId="259"/>
            <ac:spMk id="74" creationId="{F63B1F66-4ACE-4A01-8ADF-F175A9C358B2}"/>
          </ac:spMkLst>
        </pc:spChg>
        <pc:spChg chg="add del">
          <ac:chgData name="Daniel Williams" userId="127a794d30ac4e90" providerId="LiveId" clId="{0B7DE487-A8D5-40DB-8F35-B4B1BBB958B5}" dt="2026-08-09T13:28:33.260" v="11125" actId="26606"/>
          <ac:spMkLst>
            <pc:docMk/>
            <pc:sldMk cId="1426741612" sldId="259"/>
            <ac:spMk id="75" creationId="{CF8448ED-9332-4A9B-8CAB-B1985E596E20}"/>
          </ac:spMkLst>
        </pc:spChg>
        <pc:spChg chg="add del">
          <ac:chgData name="Daniel Williams" userId="127a794d30ac4e90" providerId="LiveId" clId="{0B7DE487-A8D5-40DB-8F35-B4B1BBB958B5}" dt="2026-08-09T13:31:54.378" v="11145" actId="26606"/>
          <ac:spMkLst>
            <pc:docMk/>
            <pc:sldMk cId="1426741612" sldId="259"/>
            <ac:spMk id="83" creationId="{CC28BCC9-4093-4FD5-83EB-7EC297F51396}"/>
          </ac:spMkLst>
        </pc:spChg>
        <pc:spChg chg="add del">
          <ac:chgData name="Daniel Williams" userId="127a794d30ac4e90" providerId="LiveId" clId="{0B7DE487-A8D5-40DB-8F35-B4B1BBB958B5}" dt="2026-08-09T13:31:55.746" v="11147" actId="26606"/>
          <ac:spMkLst>
            <pc:docMk/>
            <pc:sldMk cId="1426741612" sldId="259"/>
            <ac:spMk id="88" creationId="{F9ED434F-8767-46CC-B26B-5AF62FF01E66}"/>
          </ac:spMkLst>
        </pc:spChg>
        <pc:spChg chg="add del">
          <ac:chgData name="Daniel Williams" userId="127a794d30ac4e90" providerId="LiveId" clId="{0B7DE487-A8D5-40DB-8F35-B4B1BBB958B5}" dt="2026-08-09T13:31:59.724" v="11149" actId="26606"/>
          <ac:spMkLst>
            <pc:docMk/>
            <pc:sldMk cId="1426741612" sldId="259"/>
            <ac:spMk id="93" creationId="{F9ED434F-8767-46CC-B26B-5AF62FF01E66}"/>
          </ac:spMkLst>
        </pc:spChg>
        <pc:spChg chg="add del">
          <ac:chgData name="Daniel Williams" userId="127a794d30ac4e90" providerId="LiveId" clId="{0B7DE487-A8D5-40DB-8F35-B4B1BBB958B5}" dt="2026-08-09T13:32:06.430" v="11151" actId="26606"/>
          <ac:spMkLst>
            <pc:docMk/>
            <pc:sldMk cId="1426741612" sldId="259"/>
            <ac:spMk id="102" creationId="{CC28BCC9-4093-4FD5-83EB-7EC297F51396}"/>
          </ac:spMkLst>
        </pc:spChg>
        <pc:spChg chg="add del">
          <ac:chgData name="Daniel Williams" userId="127a794d30ac4e90" providerId="LiveId" clId="{0B7DE487-A8D5-40DB-8F35-B4B1BBB958B5}" dt="2026-08-09T13:32:09.025" v="11153" actId="26606"/>
          <ac:spMkLst>
            <pc:docMk/>
            <pc:sldMk cId="1426741612" sldId="259"/>
            <ac:spMk id="104" creationId="{A000C36E-AAFD-4188-BB55-FAE4A82728C9}"/>
          </ac:spMkLst>
        </pc:spChg>
        <pc:spChg chg="add del">
          <ac:chgData name="Daniel Williams" userId="127a794d30ac4e90" providerId="LiveId" clId="{0B7DE487-A8D5-40DB-8F35-B4B1BBB958B5}" dt="2026-08-09T13:32:09.025" v="11153" actId="26606"/>
          <ac:spMkLst>
            <pc:docMk/>
            <pc:sldMk cId="1426741612" sldId="259"/>
            <ac:spMk id="105" creationId="{13CB6D4A-4ADE-4BAF-BB67-7E9E8AB2C807}"/>
          </ac:spMkLst>
        </pc:spChg>
        <pc:spChg chg="add del">
          <ac:chgData name="Daniel Williams" userId="127a794d30ac4e90" providerId="LiveId" clId="{0B7DE487-A8D5-40DB-8F35-B4B1BBB958B5}" dt="2026-08-09T13:32:09.025" v="11153" actId="26606"/>
          <ac:spMkLst>
            <pc:docMk/>
            <pc:sldMk cId="1426741612" sldId="259"/>
            <ac:spMk id="107" creationId="{219AED55-7F29-4A42-9B4E-43EA055109AD}"/>
          </ac:spMkLst>
        </pc:spChg>
        <pc:spChg chg="add del">
          <ac:chgData name="Daniel Williams" userId="127a794d30ac4e90" providerId="LiveId" clId="{0B7DE487-A8D5-40DB-8F35-B4B1BBB958B5}" dt="2026-08-09T13:32:09.025" v="11153" actId="26606"/>
          <ac:spMkLst>
            <pc:docMk/>
            <pc:sldMk cId="1426741612" sldId="259"/>
            <ac:spMk id="108" creationId="{3394EDF3-F539-40F8-9354-FE028858291C}"/>
          </ac:spMkLst>
        </pc:spChg>
        <pc:spChg chg="add del">
          <ac:chgData name="Daniel Williams" userId="127a794d30ac4e90" providerId="LiveId" clId="{0B7DE487-A8D5-40DB-8F35-B4B1BBB958B5}" dt="2026-08-09T13:32:09.025" v="11153" actId="26606"/>
          <ac:spMkLst>
            <pc:docMk/>
            <pc:sldMk cId="1426741612" sldId="259"/>
            <ac:spMk id="109" creationId="{25236E71-242B-4CE7-96BC-B66F91F9DF65}"/>
          </ac:spMkLst>
        </pc:spChg>
        <pc:spChg chg="add del">
          <ac:chgData name="Daniel Williams" userId="127a794d30ac4e90" providerId="LiveId" clId="{0B7DE487-A8D5-40DB-8F35-B4B1BBB958B5}" dt="2026-08-09T13:32:09.025" v="11153" actId="26606"/>
          <ac:spMkLst>
            <pc:docMk/>
            <pc:sldMk cId="1426741612" sldId="259"/>
            <ac:spMk id="110" creationId="{683A5930-ABB0-4C7A-8E96-AB945DFB0D3E}"/>
          </ac:spMkLst>
        </pc:spChg>
        <pc:spChg chg="add del">
          <ac:chgData name="Daniel Williams" userId="127a794d30ac4e90" providerId="LiveId" clId="{0B7DE487-A8D5-40DB-8F35-B4B1BBB958B5}" dt="2026-08-09T13:32:09.025" v="11153" actId="26606"/>
          <ac:spMkLst>
            <pc:docMk/>
            <pc:sldMk cId="1426741612" sldId="259"/>
            <ac:spMk id="111" creationId="{33E51D9F-DA72-49DE-9183-76B062B38581}"/>
          </ac:spMkLst>
        </pc:spChg>
        <pc:spChg chg="add del">
          <ac:chgData name="Daniel Williams" userId="127a794d30ac4e90" providerId="LiveId" clId="{0B7DE487-A8D5-40DB-8F35-B4B1BBB958B5}" dt="2026-08-09T13:32:22.433" v="11155" actId="26606"/>
          <ac:spMkLst>
            <pc:docMk/>
            <pc:sldMk cId="1426741612" sldId="259"/>
            <ac:spMk id="114" creationId="{13CB6D4A-4ADE-4BAF-BB67-7E9E8AB2C807}"/>
          </ac:spMkLst>
        </pc:spChg>
        <pc:spChg chg="add del">
          <ac:chgData name="Daniel Williams" userId="127a794d30ac4e90" providerId="LiveId" clId="{0B7DE487-A8D5-40DB-8F35-B4B1BBB958B5}" dt="2026-08-09T13:32:22.433" v="11155" actId="26606"/>
          <ac:spMkLst>
            <pc:docMk/>
            <pc:sldMk cId="1426741612" sldId="259"/>
            <ac:spMk id="115" creationId="{2065753A-F15B-43F6-B811-03D54342667C}"/>
          </ac:spMkLst>
        </pc:spChg>
        <pc:spChg chg="add del">
          <ac:chgData name="Daniel Williams" userId="127a794d30ac4e90" providerId="LiveId" clId="{0B7DE487-A8D5-40DB-8F35-B4B1BBB958B5}" dt="2026-08-09T13:32:22.433" v="11155" actId="26606"/>
          <ac:spMkLst>
            <pc:docMk/>
            <pc:sldMk cId="1426741612" sldId="259"/>
            <ac:spMk id="116" creationId="{3394EDF3-F539-40F8-9354-FE028858291C}"/>
          </ac:spMkLst>
        </pc:spChg>
        <pc:spChg chg="add del">
          <ac:chgData name="Daniel Williams" userId="127a794d30ac4e90" providerId="LiveId" clId="{0B7DE487-A8D5-40DB-8F35-B4B1BBB958B5}" dt="2026-08-09T13:32:22.433" v="11155" actId="26606"/>
          <ac:spMkLst>
            <pc:docMk/>
            <pc:sldMk cId="1426741612" sldId="259"/>
            <ac:spMk id="117" creationId="{25236E71-242B-4CE7-96BC-B66F91F9DF65}"/>
          </ac:spMkLst>
        </pc:spChg>
        <pc:spChg chg="add del">
          <ac:chgData name="Daniel Williams" userId="127a794d30ac4e90" providerId="LiveId" clId="{0B7DE487-A8D5-40DB-8F35-B4B1BBB958B5}" dt="2026-08-09T13:32:22.433" v="11155" actId="26606"/>
          <ac:spMkLst>
            <pc:docMk/>
            <pc:sldMk cId="1426741612" sldId="259"/>
            <ac:spMk id="118" creationId="{683A5930-ABB0-4C7A-8E96-AB945DFB0D3E}"/>
          </ac:spMkLst>
        </pc:spChg>
        <pc:spChg chg="add del">
          <ac:chgData name="Daniel Williams" userId="127a794d30ac4e90" providerId="LiveId" clId="{0B7DE487-A8D5-40DB-8F35-B4B1BBB958B5}" dt="2026-08-09T13:32:25.189" v="11157" actId="26606"/>
          <ac:spMkLst>
            <pc:docMk/>
            <pc:sldMk cId="1426741612" sldId="259"/>
            <ac:spMk id="121" creationId="{89EA2611-DCBA-4E97-A2B2-9A466E76BDA4}"/>
          </ac:spMkLst>
        </pc:spChg>
        <pc:spChg chg="add del">
          <ac:chgData name="Daniel Williams" userId="127a794d30ac4e90" providerId="LiveId" clId="{0B7DE487-A8D5-40DB-8F35-B4B1BBB958B5}" dt="2026-08-09T13:32:25.189" v="11157" actId="26606"/>
          <ac:spMkLst>
            <pc:docMk/>
            <pc:sldMk cId="1426741612" sldId="259"/>
            <ac:spMk id="122" creationId="{BBC615D1-6E12-40EF-915B-316CFDB550D5}"/>
          </ac:spMkLst>
        </pc:spChg>
        <pc:spChg chg="add del">
          <ac:chgData name="Daniel Williams" userId="127a794d30ac4e90" providerId="LiveId" clId="{0B7DE487-A8D5-40DB-8F35-B4B1BBB958B5}" dt="2026-08-09T13:32:25.189" v="11157" actId="26606"/>
          <ac:spMkLst>
            <pc:docMk/>
            <pc:sldMk cId="1426741612" sldId="259"/>
            <ac:spMk id="123" creationId="{B9797D36-DE1E-47CD-881A-6C1F5828261B}"/>
          </ac:spMkLst>
        </pc:spChg>
        <pc:spChg chg="add del">
          <ac:chgData name="Daniel Williams" userId="127a794d30ac4e90" providerId="LiveId" clId="{0B7DE487-A8D5-40DB-8F35-B4B1BBB958B5}" dt="2026-08-09T13:32:25.189" v="11157" actId="26606"/>
          <ac:spMkLst>
            <pc:docMk/>
            <pc:sldMk cId="1426741612" sldId="259"/>
            <ac:spMk id="124" creationId="{4A2FAF1F-F462-46AF-A9E6-CC93C4E2C359}"/>
          </ac:spMkLst>
        </pc:spChg>
        <pc:spChg chg="add del">
          <ac:chgData name="Daniel Williams" userId="127a794d30ac4e90" providerId="LiveId" clId="{0B7DE487-A8D5-40DB-8F35-B4B1BBB958B5}" dt="2026-08-09T13:32:25.189" v="11157" actId="26606"/>
          <ac:spMkLst>
            <pc:docMk/>
            <pc:sldMk cId="1426741612" sldId="259"/>
            <ac:spMk id="125" creationId="{7146BED8-BAE9-42C5-A3DD-7B946445DB8C}"/>
          </ac:spMkLst>
        </pc:spChg>
        <pc:spChg chg="add del">
          <ac:chgData name="Daniel Williams" userId="127a794d30ac4e90" providerId="LiveId" clId="{0B7DE487-A8D5-40DB-8F35-B4B1BBB958B5}" dt="2026-08-09T13:32:25.189" v="11157" actId="26606"/>
          <ac:spMkLst>
            <pc:docMk/>
            <pc:sldMk cId="1426741612" sldId="259"/>
            <ac:spMk id="126" creationId="{15765FE8-B62F-41E4-A73C-74C91A8FD945}"/>
          </ac:spMkLst>
        </pc:spChg>
        <pc:spChg chg="add del">
          <ac:chgData name="Daniel Williams" userId="127a794d30ac4e90" providerId="LiveId" clId="{0B7DE487-A8D5-40DB-8F35-B4B1BBB958B5}" dt="2026-08-09T13:32:48.248" v="11159" actId="26606"/>
          <ac:spMkLst>
            <pc:docMk/>
            <pc:sldMk cId="1426741612" sldId="259"/>
            <ac:spMk id="128" creationId="{34683443-FE49-41EE-B218-ABBB4B47EEC7}"/>
          </ac:spMkLst>
        </pc:spChg>
        <pc:spChg chg="add del">
          <ac:chgData name="Daniel Williams" userId="127a794d30ac4e90" providerId="LiveId" clId="{0B7DE487-A8D5-40DB-8F35-B4B1BBB958B5}" dt="2026-08-09T13:32:48.248" v="11159" actId="26606"/>
          <ac:spMkLst>
            <pc:docMk/>
            <pc:sldMk cId="1426741612" sldId="259"/>
            <ac:spMk id="129" creationId="{199BDFFF-0566-4CB2-8954-44CB1A3C4EEF}"/>
          </ac:spMkLst>
        </pc:spChg>
        <pc:spChg chg="add del">
          <ac:chgData name="Daniel Williams" userId="127a794d30ac4e90" providerId="LiveId" clId="{0B7DE487-A8D5-40DB-8F35-B4B1BBB958B5}" dt="2026-08-09T13:32:48.248" v="11159" actId="26606"/>
          <ac:spMkLst>
            <pc:docMk/>
            <pc:sldMk cId="1426741612" sldId="259"/>
            <ac:spMk id="130" creationId="{0D187C4E-14B9-4504-B200-5127823FA78C}"/>
          </ac:spMkLst>
        </pc:spChg>
        <pc:spChg chg="add del">
          <ac:chgData name="Daniel Williams" userId="127a794d30ac4e90" providerId="LiveId" clId="{0B7DE487-A8D5-40DB-8F35-B4B1BBB958B5}" dt="2026-08-09T13:32:50.326" v="11161" actId="26606"/>
          <ac:spMkLst>
            <pc:docMk/>
            <pc:sldMk cId="1426741612" sldId="259"/>
            <ac:spMk id="132" creationId="{71616407-3E4D-4469-BDAF-3837EBF9FDA8}"/>
          </ac:spMkLst>
        </pc:spChg>
        <pc:spChg chg="add del">
          <ac:chgData name="Daniel Williams" userId="127a794d30ac4e90" providerId="LiveId" clId="{0B7DE487-A8D5-40DB-8F35-B4B1BBB958B5}" dt="2026-08-09T13:32:50.326" v="11161" actId="26606"/>
          <ac:spMkLst>
            <pc:docMk/>
            <pc:sldMk cId="1426741612" sldId="259"/>
            <ac:spMk id="133" creationId="{49AF1E17-E2EA-4DFA-ABA4-1FF1F27FA1BE}"/>
          </ac:spMkLst>
        </pc:spChg>
        <pc:spChg chg="add del">
          <ac:chgData name="Daniel Williams" userId="127a794d30ac4e90" providerId="LiveId" clId="{0B7DE487-A8D5-40DB-8F35-B4B1BBB958B5}" dt="2026-08-09T13:32:50.326" v="11161" actId="26606"/>
          <ac:spMkLst>
            <pc:docMk/>
            <pc:sldMk cId="1426741612" sldId="259"/>
            <ac:spMk id="134" creationId="{5B254329-6146-42F5-9E30-4BB7D9457956}"/>
          </ac:spMkLst>
        </pc:spChg>
        <pc:spChg chg="add del">
          <ac:chgData name="Daniel Williams" userId="127a794d30ac4e90" providerId="LiveId" clId="{0B7DE487-A8D5-40DB-8F35-B4B1BBB958B5}" dt="2026-08-09T13:32:50.326" v="11161" actId="26606"/>
          <ac:spMkLst>
            <pc:docMk/>
            <pc:sldMk cId="1426741612" sldId="259"/>
            <ac:spMk id="135" creationId="{72BE43CF-5A8F-4260-9B74-14E5BE9D6E4D}"/>
          </ac:spMkLst>
        </pc:spChg>
        <pc:spChg chg="add del">
          <ac:chgData name="Daniel Williams" userId="127a794d30ac4e90" providerId="LiveId" clId="{0B7DE487-A8D5-40DB-8F35-B4B1BBB958B5}" dt="2026-08-09T13:32:52.263" v="11163" actId="26606"/>
          <ac:spMkLst>
            <pc:docMk/>
            <pc:sldMk cId="1426741612" sldId="259"/>
            <ac:spMk id="137" creationId="{388DD50E-1D2D-48C6-A470-79FB7F337F8A}"/>
          </ac:spMkLst>
        </pc:spChg>
        <pc:spChg chg="add del">
          <ac:chgData name="Daniel Williams" userId="127a794d30ac4e90" providerId="LiveId" clId="{0B7DE487-A8D5-40DB-8F35-B4B1BBB958B5}" dt="2026-08-09T13:32:52.263" v="11163" actId="26606"/>
          <ac:spMkLst>
            <pc:docMk/>
            <pc:sldMk cId="1426741612" sldId="259"/>
            <ac:spMk id="138" creationId="{85F279D6-ED25-4D3F-9479-8ABB21867D9B}"/>
          </ac:spMkLst>
        </pc:spChg>
        <pc:spChg chg="add del">
          <ac:chgData name="Daniel Williams" userId="127a794d30ac4e90" providerId="LiveId" clId="{0B7DE487-A8D5-40DB-8F35-B4B1BBB958B5}" dt="2026-08-09T13:32:52.263" v="11163" actId="26606"/>
          <ac:spMkLst>
            <pc:docMk/>
            <pc:sldMk cId="1426741612" sldId="259"/>
            <ac:spMk id="139" creationId="{38D0B1B4-C487-47EF-B7D0-421066454CB6}"/>
          </ac:spMkLst>
        </pc:spChg>
        <pc:spChg chg="add del">
          <ac:chgData name="Daniel Williams" userId="127a794d30ac4e90" providerId="LiveId" clId="{0B7DE487-A8D5-40DB-8F35-B4B1BBB958B5}" dt="2026-08-09T13:32:52.263" v="11163" actId="26606"/>
          <ac:spMkLst>
            <pc:docMk/>
            <pc:sldMk cId="1426741612" sldId="259"/>
            <ac:spMk id="140" creationId="{0214736A-03B2-4B91-B0AF-B21213F3B9DF}"/>
          </ac:spMkLst>
        </pc:spChg>
        <pc:spChg chg="add del">
          <ac:chgData name="Daniel Williams" userId="127a794d30ac4e90" providerId="LiveId" clId="{0B7DE487-A8D5-40DB-8F35-B4B1BBB958B5}" dt="2026-08-09T13:32:59.355" v="11165" actId="26606"/>
          <ac:spMkLst>
            <pc:docMk/>
            <pc:sldMk cId="1426741612" sldId="259"/>
            <ac:spMk id="142" creationId="{71616407-3E4D-4469-BDAF-3837EBF9FDA8}"/>
          </ac:spMkLst>
        </pc:spChg>
        <pc:spChg chg="add del">
          <ac:chgData name="Daniel Williams" userId="127a794d30ac4e90" providerId="LiveId" clId="{0B7DE487-A8D5-40DB-8F35-B4B1BBB958B5}" dt="2026-08-09T13:32:59.355" v="11165" actId="26606"/>
          <ac:spMkLst>
            <pc:docMk/>
            <pc:sldMk cId="1426741612" sldId="259"/>
            <ac:spMk id="143" creationId="{49AF1E17-E2EA-4DFA-ABA4-1FF1F27FA1BE}"/>
          </ac:spMkLst>
        </pc:spChg>
        <pc:spChg chg="add del">
          <ac:chgData name="Daniel Williams" userId="127a794d30ac4e90" providerId="LiveId" clId="{0B7DE487-A8D5-40DB-8F35-B4B1BBB958B5}" dt="2026-08-09T13:32:59.355" v="11165" actId="26606"/>
          <ac:spMkLst>
            <pc:docMk/>
            <pc:sldMk cId="1426741612" sldId="259"/>
            <ac:spMk id="144" creationId="{5B254329-6146-42F5-9E30-4BB7D9457956}"/>
          </ac:spMkLst>
        </pc:spChg>
        <pc:spChg chg="add del">
          <ac:chgData name="Daniel Williams" userId="127a794d30ac4e90" providerId="LiveId" clId="{0B7DE487-A8D5-40DB-8F35-B4B1BBB958B5}" dt="2026-08-09T13:32:59.355" v="11165" actId="26606"/>
          <ac:spMkLst>
            <pc:docMk/>
            <pc:sldMk cId="1426741612" sldId="259"/>
            <ac:spMk id="145" creationId="{72BE43CF-5A8F-4260-9B74-14E5BE9D6E4D}"/>
          </ac:spMkLst>
        </pc:spChg>
        <pc:spChg chg="add del">
          <ac:chgData name="Daniel Williams" userId="127a794d30ac4e90" providerId="LiveId" clId="{0B7DE487-A8D5-40DB-8F35-B4B1BBB958B5}" dt="2026-08-09T13:33:16.507" v="11167" actId="26606"/>
          <ac:spMkLst>
            <pc:docMk/>
            <pc:sldMk cId="1426741612" sldId="259"/>
            <ac:spMk id="155" creationId="{CC28BCC9-4093-4FD5-83EB-7EC297F51396}"/>
          </ac:spMkLst>
        </pc:spChg>
        <pc:spChg chg="add del">
          <ac:chgData name="Daniel Williams" userId="127a794d30ac4e90" providerId="LiveId" clId="{0B7DE487-A8D5-40DB-8F35-B4B1BBB958B5}" dt="2026-08-09T13:33:53.924" v="11183" actId="26606"/>
          <ac:spMkLst>
            <pc:docMk/>
            <pc:sldMk cId="1426741612" sldId="259"/>
            <ac:spMk id="160" creationId="{F9ED434F-8767-46CC-B26B-5AF62FF01E66}"/>
          </ac:spMkLst>
        </pc:spChg>
        <pc:spChg chg="add del">
          <ac:chgData name="Daniel Williams" userId="127a794d30ac4e90" providerId="LiveId" clId="{0B7DE487-A8D5-40DB-8F35-B4B1BBB958B5}" dt="2026-08-09T13:33:49.368" v="11178" actId="26606"/>
          <ac:spMkLst>
            <pc:docMk/>
            <pc:sldMk cId="1426741612" sldId="259"/>
            <ac:spMk id="167" creationId="{13CB6D4A-4ADE-4BAF-BB67-7E9E8AB2C807}"/>
          </ac:spMkLst>
        </pc:spChg>
        <pc:spChg chg="add del">
          <ac:chgData name="Daniel Williams" userId="127a794d30ac4e90" providerId="LiveId" clId="{0B7DE487-A8D5-40DB-8F35-B4B1BBB958B5}" dt="2026-08-09T13:33:35.885" v="11172" actId="26606"/>
          <ac:spMkLst>
            <pc:docMk/>
            <pc:sldMk cId="1426741612" sldId="259"/>
            <ac:spMk id="169" creationId="{F9ED434F-8767-46CC-B26B-5AF62FF01E66}"/>
          </ac:spMkLst>
        </pc:spChg>
        <pc:spChg chg="add mod">
          <ac:chgData name="Daniel Williams" userId="127a794d30ac4e90" providerId="LiveId" clId="{0B7DE487-A8D5-40DB-8F35-B4B1BBB958B5}" dt="2026-08-10T08:58:47.458" v="12173" actId="2711"/>
          <ac:spMkLst>
            <pc:docMk/>
            <pc:sldMk cId="1426741612" sldId="259"/>
            <ac:spMk id="171" creationId="{219AED55-7F29-4A42-9B4E-43EA055109AD}"/>
          </ac:spMkLst>
        </pc:spChg>
        <pc:spChg chg="add del">
          <ac:chgData name="Daniel Williams" userId="127a794d30ac4e90" providerId="LiveId" clId="{0B7DE487-A8D5-40DB-8F35-B4B1BBB958B5}" dt="2026-08-09T13:33:49.368" v="11178" actId="26606"/>
          <ac:spMkLst>
            <pc:docMk/>
            <pc:sldMk cId="1426741612" sldId="259"/>
            <ac:spMk id="173" creationId="{3394EDF3-F539-40F8-9354-FE028858291C}"/>
          </ac:spMkLst>
        </pc:spChg>
        <pc:spChg chg="add del">
          <ac:chgData name="Daniel Williams" userId="127a794d30ac4e90" providerId="LiveId" clId="{0B7DE487-A8D5-40DB-8F35-B4B1BBB958B5}" dt="2026-08-09T13:33:35.094" v="11170" actId="26606"/>
          <ac:spMkLst>
            <pc:docMk/>
            <pc:sldMk cId="1426741612" sldId="259"/>
            <ac:spMk id="174" creationId="{CC28BCC9-4093-4FD5-83EB-7EC297F51396}"/>
          </ac:spMkLst>
        </pc:spChg>
        <pc:spChg chg="add del">
          <ac:chgData name="Daniel Williams" userId="127a794d30ac4e90" providerId="LiveId" clId="{0B7DE487-A8D5-40DB-8F35-B4B1BBB958B5}" dt="2026-08-09T13:33:49.368" v="11178" actId="26606"/>
          <ac:spMkLst>
            <pc:docMk/>
            <pc:sldMk cId="1426741612" sldId="259"/>
            <ac:spMk id="175" creationId="{25236E71-242B-4CE7-96BC-B66F91F9DF65}"/>
          </ac:spMkLst>
        </pc:spChg>
        <pc:spChg chg="add del">
          <ac:chgData name="Daniel Williams" userId="127a794d30ac4e90" providerId="LiveId" clId="{0B7DE487-A8D5-40DB-8F35-B4B1BBB958B5}" dt="2026-08-09T13:33:49.368" v="11178" actId="26606"/>
          <ac:spMkLst>
            <pc:docMk/>
            <pc:sldMk cId="1426741612" sldId="259"/>
            <ac:spMk id="177" creationId="{683A5930-ABB0-4C7A-8E96-AB945DFB0D3E}"/>
          </ac:spMkLst>
        </pc:spChg>
        <pc:spChg chg="add del">
          <ac:chgData name="Daniel Williams" userId="127a794d30ac4e90" providerId="LiveId" clId="{0B7DE487-A8D5-40DB-8F35-B4B1BBB958B5}" dt="2026-08-09T13:33:38.721" v="11174" actId="26606"/>
          <ac:spMkLst>
            <pc:docMk/>
            <pc:sldMk cId="1426741612" sldId="259"/>
            <ac:spMk id="179" creationId="{F9ED434F-8767-46CC-B26B-5AF62FF01E66}"/>
          </ac:spMkLst>
        </pc:spChg>
        <pc:spChg chg="add del">
          <ac:chgData name="Daniel Williams" userId="127a794d30ac4e90" providerId="LiveId" clId="{0B7DE487-A8D5-40DB-8F35-B4B1BBB958B5}" dt="2026-08-09T13:33:42.120" v="11176" actId="26606"/>
          <ac:spMkLst>
            <pc:docMk/>
            <pc:sldMk cId="1426741612" sldId="259"/>
            <ac:spMk id="185" creationId="{CC28BCC9-4093-4FD5-83EB-7EC297F51396}"/>
          </ac:spMkLst>
        </pc:spChg>
        <pc:spChg chg="add del">
          <ac:chgData name="Daniel Williams" userId="127a794d30ac4e90" providerId="LiveId" clId="{0B7DE487-A8D5-40DB-8F35-B4B1BBB958B5}" dt="2026-08-09T13:33:49.368" v="11178" actId="26606"/>
          <ac:spMkLst>
            <pc:docMk/>
            <pc:sldMk cId="1426741612" sldId="259"/>
            <ac:spMk id="187" creationId="{A000C36E-AAFD-4188-BB55-FAE4A82728C9}"/>
          </ac:spMkLst>
        </pc:spChg>
        <pc:spChg chg="add del">
          <ac:chgData name="Daniel Williams" userId="127a794d30ac4e90" providerId="LiveId" clId="{0B7DE487-A8D5-40DB-8F35-B4B1BBB958B5}" dt="2026-08-09T13:33:49.368" v="11178" actId="26606"/>
          <ac:spMkLst>
            <pc:docMk/>
            <pc:sldMk cId="1426741612" sldId="259"/>
            <ac:spMk id="188" creationId="{2065753A-F15B-43F6-B811-03D54342667C}"/>
          </ac:spMkLst>
        </pc:spChg>
        <pc:spChg chg="add del">
          <ac:chgData name="Daniel Williams" userId="127a794d30ac4e90" providerId="LiveId" clId="{0B7DE487-A8D5-40DB-8F35-B4B1BBB958B5}" dt="2026-08-09T13:33:49.368" v="11178" actId="26606"/>
          <ac:spMkLst>
            <pc:docMk/>
            <pc:sldMk cId="1426741612" sldId="259"/>
            <ac:spMk id="189" creationId="{219AED55-7F29-4A42-9B4E-43EA055109AD}"/>
          </ac:spMkLst>
        </pc:spChg>
        <pc:spChg chg="add del">
          <ac:chgData name="Daniel Williams" userId="127a794d30ac4e90" providerId="LiveId" clId="{0B7DE487-A8D5-40DB-8F35-B4B1BBB958B5}" dt="2026-08-09T13:33:49.368" v="11178" actId="26606"/>
          <ac:spMkLst>
            <pc:docMk/>
            <pc:sldMk cId="1426741612" sldId="259"/>
            <ac:spMk id="190" creationId="{33E51D9F-DA72-49DE-9183-76B062B38581}"/>
          </ac:spMkLst>
        </pc:spChg>
        <pc:spChg chg="add del">
          <ac:chgData name="Daniel Williams" userId="127a794d30ac4e90" providerId="LiveId" clId="{0B7DE487-A8D5-40DB-8F35-B4B1BBB958B5}" dt="2026-08-09T13:33:51.082" v="11180" actId="26606"/>
          <ac:spMkLst>
            <pc:docMk/>
            <pc:sldMk cId="1426741612" sldId="259"/>
            <ac:spMk id="195" creationId="{F9ED434F-8767-46CC-B26B-5AF62FF01E66}"/>
          </ac:spMkLst>
        </pc:spChg>
        <pc:spChg chg="add del">
          <ac:chgData name="Daniel Williams" userId="127a794d30ac4e90" providerId="LiveId" clId="{0B7DE487-A8D5-40DB-8F35-B4B1BBB958B5}" dt="2026-08-09T13:33:53.685" v="11182" actId="26606"/>
          <ac:spMkLst>
            <pc:docMk/>
            <pc:sldMk cId="1426741612" sldId="259"/>
            <ac:spMk id="200" creationId="{F9ED434F-8767-46CC-B26B-5AF62FF01E66}"/>
          </ac:spMkLst>
        </pc:spChg>
        <pc:spChg chg="add mod">
          <ac:chgData name="Daniel Williams" userId="127a794d30ac4e90" providerId="LiveId" clId="{0B7DE487-A8D5-40DB-8F35-B4B1BBB958B5}" dt="2026-08-10T08:58:47.458" v="12173" actId="2711"/>
          <ac:spMkLst>
            <pc:docMk/>
            <pc:sldMk cId="1426741612" sldId="259"/>
            <ac:spMk id="202" creationId="{A000C36E-AAFD-4188-BB55-FAE4A82728C9}"/>
          </ac:spMkLst>
        </pc:spChg>
        <pc:spChg chg="add mod">
          <ac:chgData name="Daniel Williams" userId="127a794d30ac4e90" providerId="LiveId" clId="{0B7DE487-A8D5-40DB-8F35-B4B1BBB958B5}" dt="2026-08-10T08:58:47.458" v="12173" actId="2711"/>
          <ac:spMkLst>
            <pc:docMk/>
            <pc:sldMk cId="1426741612" sldId="259"/>
            <ac:spMk id="203" creationId="{13CB6D4A-4ADE-4BAF-BB67-7E9E8AB2C807}"/>
          </ac:spMkLst>
        </pc:spChg>
        <pc:spChg chg="add mod">
          <ac:chgData name="Daniel Williams" userId="127a794d30ac4e90" providerId="LiveId" clId="{0B7DE487-A8D5-40DB-8F35-B4B1BBB958B5}" dt="2026-08-10T08:58:47.458" v="12173" actId="2711"/>
          <ac:spMkLst>
            <pc:docMk/>
            <pc:sldMk cId="1426741612" sldId="259"/>
            <ac:spMk id="204" creationId="{2065753A-F15B-43F6-B811-03D54342667C}"/>
          </ac:spMkLst>
        </pc:spChg>
        <pc:spChg chg="add mod">
          <ac:chgData name="Daniel Williams" userId="127a794d30ac4e90" providerId="LiveId" clId="{0B7DE487-A8D5-40DB-8F35-B4B1BBB958B5}" dt="2026-08-10T08:58:47.458" v="12173" actId="2711"/>
          <ac:spMkLst>
            <pc:docMk/>
            <pc:sldMk cId="1426741612" sldId="259"/>
            <ac:spMk id="205" creationId="{3394EDF3-F539-40F8-9354-FE028858291C}"/>
          </ac:spMkLst>
        </pc:spChg>
        <pc:spChg chg="add mod">
          <ac:chgData name="Daniel Williams" userId="127a794d30ac4e90" providerId="LiveId" clId="{0B7DE487-A8D5-40DB-8F35-B4B1BBB958B5}" dt="2026-08-10T08:58:47.458" v="12173" actId="2711"/>
          <ac:spMkLst>
            <pc:docMk/>
            <pc:sldMk cId="1426741612" sldId="259"/>
            <ac:spMk id="206" creationId="{25236E71-242B-4CE7-96BC-B66F91F9DF65}"/>
          </ac:spMkLst>
        </pc:spChg>
        <pc:spChg chg="add mod">
          <ac:chgData name="Daniel Williams" userId="127a794d30ac4e90" providerId="LiveId" clId="{0B7DE487-A8D5-40DB-8F35-B4B1BBB958B5}" dt="2026-08-10T08:58:47.458" v="12173" actId="2711"/>
          <ac:spMkLst>
            <pc:docMk/>
            <pc:sldMk cId="1426741612" sldId="259"/>
            <ac:spMk id="207" creationId="{683A5930-ABB0-4C7A-8E96-AB945DFB0D3E}"/>
          </ac:spMkLst>
        </pc:spChg>
        <pc:spChg chg="add mod">
          <ac:chgData name="Daniel Williams" userId="127a794d30ac4e90" providerId="LiveId" clId="{0B7DE487-A8D5-40DB-8F35-B4B1BBB958B5}" dt="2026-08-10T08:58:47.458" v="12173" actId="2711"/>
          <ac:spMkLst>
            <pc:docMk/>
            <pc:sldMk cId="1426741612" sldId="259"/>
            <ac:spMk id="208" creationId="{33E51D9F-DA72-49DE-9183-76B062B38581}"/>
          </ac:spMkLst>
        </pc:spChg>
        <pc:grpChg chg="add del">
          <ac:chgData name="Daniel Williams" userId="127a794d30ac4e90" providerId="LiveId" clId="{0B7DE487-A8D5-40DB-8F35-B4B1BBB958B5}" dt="2026-08-09T13:29:03.806" v="11130" actId="26606"/>
          <ac:grpSpMkLst>
            <pc:docMk/>
            <pc:sldMk cId="1426741612" sldId="259"/>
            <ac:grpSpMk id="22" creationId="{08BCF048-8940-4354-B9EC-5AD74E283CE3}"/>
          </ac:grpSpMkLst>
        </pc:grpChg>
        <pc:grpChg chg="add del">
          <ac:chgData name="Daniel Williams" userId="127a794d30ac4e90" providerId="LiveId" clId="{0B7DE487-A8D5-40DB-8F35-B4B1BBB958B5}" dt="2026-08-09T13:27:52.073" v="11109" actId="26606"/>
          <ac:grpSpMkLst>
            <pc:docMk/>
            <pc:sldMk cId="1426741612" sldId="259"/>
            <ac:grpSpMk id="34" creationId="{2F448CB3-7B4F-45D7-B7C0-DF553DF61453}"/>
          </ac:grpSpMkLst>
        </pc:grpChg>
        <pc:grpChg chg="add del">
          <ac:chgData name="Daniel Williams" userId="127a794d30ac4e90" providerId="LiveId" clId="{0B7DE487-A8D5-40DB-8F35-B4B1BBB958B5}" dt="2026-08-09T13:27:56.791" v="11111" actId="26606"/>
          <ac:grpSpMkLst>
            <pc:docMk/>
            <pc:sldMk cId="1426741612" sldId="259"/>
            <ac:grpSpMk id="42" creationId="{08BCF048-8940-4354-B9EC-5AD74E283CE3}"/>
          </ac:grpSpMkLst>
        </pc:grpChg>
        <pc:grpChg chg="add del">
          <ac:chgData name="Daniel Williams" userId="127a794d30ac4e90" providerId="LiveId" clId="{0B7DE487-A8D5-40DB-8F35-B4B1BBB958B5}" dt="2026-08-09T13:28:04.126" v="11113" actId="26606"/>
          <ac:grpSpMkLst>
            <pc:docMk/>
            <pc:sldMk cId="1426741612" sldId="259"/>
            <ac:grpSpMk id="48" creationId="{2F448CB3-7B4F-45D7-B7C0-DF553DF61453}"/>
          </ac:grpSpMkLst>
        </pc:grpChg>
        <pc:grpChg chg="add del">
          <ac:chgData name="Daniel Williams" userId="127a794d30ac4e90" providerId="LiveId" clId="{0B7DE487-A8D5-40DB-8F35-B4B1BBB958B5}" dt="2026-08-09T13:31:52.409" v="11143" actId="26606"/>
          <ac:grpSpMkLst>
            <pc:docMk/>
            <pc:sldMk cId="1426741612" sldId="259"/>
            <ac:grpSpMk id="59" creationId="{2F448CB3-7B4F-45D7-B7C0-DF553DF61453}"/>
          </ac:grpSpMkLst>
        </pc:grpChg>
        <pc:grpChg chg="add del">
          <ac:chgData name="Daniel Williams" userId="127a794d30ac4e90" providerId="LiveId" clId="{0B7DE487-A8D5-40DB-8F35-B4B1BBB958B5}" dt="2026-08-09T13:28:30.988" v="11123" actId="26606"/>
          <ac:grpSpMkLst>
            <pc:docMk/>
            <pc:sldMk cId="1426741612" sldId="259"/>
            <ac:grpSpMk id="64" creationId="{6503EB0F-2257-4A3E-A73B-E1DE769B459F}"/>
          </ac:grpSpMkLst>
        </pc:grpChg>
        <pc:grpChg chg="add del">
          <ac:chgData name="Daniel Williams" userId="127a794d30ac4e90" providerId="LiveId" clId="{0B7DE487-A8D5-40DB-8F35-B4B1BBB958B5}" dt="2026-08-09T13:31:54.378" v="11145" actId="26606"/>
          <ac:grpSpMkLst>
            <pc:docMk/>
            <pc:sldMk cId="1426741612" sldId="259"/>
            <ac:grpSpMk id="69" creationId="{08BCF048-8940-4354-B9EC-5AD74E283CE3}"/>
          </ac:grpSpMkLst>
        </pc:grpChg>
        <pc:grpChg chg="add del">
          <ac:chgData name="Daniel Williams" userId="127a794d30ac4e90" providerId="LiveId" clId="{0B7DE487-A8D5-40DB-8F35-B4B1BBB958B5}" dt="2026-08-09T13:31:55.746" v="11147" actId="26606"/>
          <ac:grpSpMkLst>
            <pc:docMk/>
            <pc:sldMk cId="1426741612" sldId="259"/>
            <ac:grpSpMk id="85" creationId="{2F448CB3-7B4F-45D7-B7C0-DF553DF61453}"/>
          </ac:grpSpMkLst>
        </pc:grpChg>
        <pc:grpChg chg="add del">
          <ac:chgData name="Daniel Williams" userId="127a794d30ac4e90" providerId="LiveId" clId="{0B7DE487-A8D5-40DB-8F35-B4B1BBB958B5}" dt="2026-08-09T13:31:59.724" v="11149" actId="26606"/>
          <ac:grpSpMkLst>
            <pc:docMk/>
            <pc:sldMk cId="1426741612" sldId="259"/>
            <ac:grpSpMk id="90" creationId="{2F448CB3-7B4F-45D7-B7C0-DF553DF61453}"/>
          </ac:grpSpMkLst>
        </pc:grpChg>
        <pc:grpChg chg="add del">
          <ac:chgData name="Daniel Williams" userId="127a794d30ac4e90" providerId="LiveId" clId="{0B7DE487-A8D5-40DB-8F35-B4B1BBB958B5}" dt="2026-08-09T13:32:06.430" v="11151" actId="26606"/>
          <ac:grpSpMkLst>
            <pc:docMk/>
            <pc:sldMk cId="1426741612" sldId="259"/>
            <ac:grpSpMk id="95" creationId="{08BCF048-8940-4354-B9EC-5AD74E283CE3}"/>
          </ac:grpSpMkLst>
        </pc:grpChg>
        <pc:grpChg chg="add del">
          <ac:chgData name="Daniel Williams" userId="127a794d30ac4e90" providerId="LiveId" clId="{0B7DE487-A8D5-40DB-8F35-B4B1BBB958B5}" dt="2026-08-09T13:33:16.507" v="11167" actId="26606"/>
          <ac:grpSpMkLst>
            <pc:docMk/>
            <pc:sldMk cId="1426741612" sldId="259"/>
            <ac:grpSpMk id="147" creationId="{08BCF048-8940-4354-B9EC-5AD74E283CE3}"/>
          </ac:grpSpMkLst>
        </pc:grpChg>
        <pc:grpChg chg="add del">
          <ac:chgData name="Daniel Williams" userId="127a794d30ac4e90" providerId="LiveId" clId="{0B7DE487-A8D5-40DB-8F35-B4B1BBB958B5}" dt="2026-08-09T13:33:53.685" v="11182" actId="26606"/>
          <ac:grpSpMkLst>
            <pc:docMk/>
            <pc:sldMk cId="1426741612" sldId="259"/>
            <ac:grpSpMk id="157" creationId="{2F448CB3-7B4F-45D7-B7C0-DF553DF61453}"/>
          </ac:grpSpMkLst>
        </pc:grpChg>
        <pc:grpChg chg="add del">
          <ac:chgData name="Daniel Williams" userId="127a794d30ac4e90" providerId="LiveId" clId="{0B7DE487-A8D5-40DB-8F35-B4B1BBB958B5}" dt="2026-08-09T13:33:35.094" v="11170" actId="26606"/>
          <ac:grpSpMkLst>
            <pc:docMk/>
            <pc:sldMk cId="1426741612" sldId="259"/>
            <ac:grpSpMk id="165" creationId="{08BCF048-8940-4354-B9EC-5AD74E283CE3}"/>
          </ac:grpSpMkLst>
        </pc:grpChg>
        <pc:grpChg chg="add del">
          <ac:chgData name="Daniel Williams" userId="127a794d30ac4e90" providerId="LiveId" clId="{0B7DE487-A8D5-40DB-8F35-B4B1BBB958B5}" dt="2026-08-09T13:33:35.885" v="11172" actId="26606"/>
          <ac:grpSpMkLst>
            <pc:docMk/>
            <pc:sldMk cId="1426741612" sldId="259"/>
            <ac:grpSpMk id="176" creationId="{2F448CB3-7B4F-45D7-B7C0-DF553DF61453}"/>
          </ac:grpSpMkLst>
        </pc:grpChg>
        <pc:grpChg chg="add del">
          <ac:chgData name="Daniel Williams" userId="127a794d30ac4e90" providerId="LiveId" clId="{0B7DE487-A8D5-40DB-8F35-B4B1BBB958B5}" dt="2026-08-09T13:33:38.721" v="11174" actId="26606"/>
          <ac:grpSpMkLst>
            <pc:docMk/>
            <pc:sldMk cId="1426741612" sldId="259"/>
            <ac:grpSpMk id="178" creationId="{2F448CB3-7B4F-45D7-B7C0-DF553DF61453}"/>
          </ac:grpSpMkLst>
        </pc:grpChg>
        <pc:grpChg chg="add del">
          <ac:chgData name="Daniel Williams" userId="127a794d30ac4e90" providerId="LiveId" clId="{0B7DE487-A8D5-40DB-8F35-B4B1BBB958B5}" dt="2026-08-09T13:33:42.120" v="11176" actId="26606"/>
          <ac:grpSpMkLst>
            <pc:docMk/>
            <pc:sldMk cId="1426741612" sldId="259"/>
            <ac:grpSpMk id="181" creationId="{08BCF048-8940-4354-B9EC-5AD74E283CE3}"/>
          </ac:grpSpMkLst>
        </pc:grpChg>
        <pc:grpChg chg="add del">
          <ac:chgData name="Daniel Williams" userId="127a794d30ac4e90" providerId="LiveId" clId="{0B7DE487-A8D5-40DB-8F35-B4B1BBB958B5}" dt="2026-08-09T13:33:51.082" v="11180" actId="26606"/>
          <ac:grpSpMkLst>
            <pc:docMk/>
            <pc:sldMk cId="1426741612" sldId="259"/>
            <ac:grpSpMk id="192" creationId="{2F448CB3-7B4F-45D7-B7C0-DF553DF61453}"/>
          </ac:grpSpMkLst>
        </pc:grpChg>
        <pc:grpChg chg="add del">
          <ac:chgData name="Daniel Williams" userId="127a794d30ac4e90" providerId="LiveId" clId="{0B7DE487-A8D5-40DB-8F35-B4B1BBB958B5}" dt="2026-08-09T13:33:53.685" v="11182" actId="26606"/>
          <ac:grpSpMkLst>
            <pc:docMk/>
            <pc:sldMk cId="1426741612" sldId="259"/>
            <ac:grpSpMk id="197" creationId="{2F448CB3-7B4F-45D7-B7C0-DF553DF61453}"/>
          </ac:grpSpMkLst>
        </pc:grpChg>
        <pc:graphicFrameChg chg="add mod modGraphic">
          <ac:chgData name="Daniel Williams" userId="127a794d30ac4e90" providerId="LiveId" clId="{0B7DE487-A8D5-40DB-8F35-B4B1BBB958B5}" dt="2026-08-10T08:59:46.963" v="12228"/>
          <ac:graphicFrameMkLst>
            <pc:docMk/>
            <pc:sldMk cId="1426741612" sldId="259"/>
            <ac:graphicFrameMk id="5" creationId="{AD50FEEE-2001-899A-EA24-C9DD72CBAB8E}"/>
          </ac:graphicFrameMkLst>
        </pc:graphicFrameChg>
      </pc:sldChg>
      <pc:sldChg chg="addSp delSp modSp mod setBg setClrOvrMap delDesignElem">
        <pc:chgData name="Daniel Williams" userId="127a794d30ac4e90" providerId="LiveId" clId="{0B7DE487-A8D5-40DB-8F35-B4B1BBB958B5}" dt="2026-08-10T09:04:27.740" v="12233" actId="12"/>
        <pc:sldMkLst>
          <pc:docMk/>
          <pc:sldMk cId="3579173285" sldId="260"/>
        </pc:sldMkLst>
        <pc:spChg chg="mod">
          <ac:chgData name="Daniel Williams" userId="127a794d30ac4e90" providerId="LiveId" clId="{0B7DE487-A8D5-40DB-8F35-B4B1BBB958B5}" dt="2026-08-04T08:03:31.719" v="8067"/>
          <ac:spMkLst>
            <pc:docMk/>
            <pc:sldMk cId="3579173285" sldId="260"/>
            <ac:spMk id="2" creationId="{1CA213C4-C906-11C6-1048-937434CAE9F6}"/>
          </ac:spMkLst>
        </pc:spChg>
        <pc:spChg chg="add del">
          <ac:chgData name="Daniel Williams" userId="127a794d30ac4e90" providerId="LiveId" clId="{0B7DE487-A8D5-40DB-8F35-B4B1BBB958B5}" dt="2026-08-04T08:03:31.719" v="8067"/>
          <ac:spMkLst>
            <pc:docMk/>
            <pc:sldMk cId="3579173285" sldId="260"/>
            <ac:spMk id="191" creationId="{F9ED434F-8767-46CC-B26B-5AF62FF01E66}"/>
          </ac:spMkLst>
        </pc:spChg>
        <pc:grpChg chg="add del">
          <ac:chgData name="Daniel Williams" userId="127a794d30ac4e90" providerId="LiveId" clId="{0B7DE487-A8D5-40DB-8F35-B4B1BBB958B5}" dt="2026-08-04T08:03:31.719" v="8067"/>
          <ac:grpSpMkLst>
            <pc:docMk/>
            <pc:sldMk cId="3579173285" sldId="260"/>
            <ac:grpSpMk id="187" creationId="{2F448CB3-7B4F-45D7-B7C0-DF553DF61453}"/>
          </ac:grpSpMkLst>
        </pc:grpChg>
        <pc:graphicFrameChg chg="add mod modGraphic">
          <ac:chgData name="Daniel Williams" userId="127a794d30ac4e90" providerId="LiveId" clId="{0B7DE487-A8D5-40DB-8F35-B4B1BBB958B5}" dt="2026-08-10T09:04:27.740" v="12233" actId="12"/>
          <ac:graphicFrameMkLst>
            <pc:docMk/>
            <pc:sldMk cId="3579173285" sldId="260"/>
            <ac:graphicFrameMk id="136" creationId="{B0ED8933-7025-A247-B576-D5751EF9864D}"/>
          </ac:graphicFrameMkLst>
        </pc:graphicFrameChg>
      </pc:sldChg>
      <pc:sldChg chg="addSp delSp modSp mod setBg setClrOvrMap delDesignElem">
        <pc:chgData name="Daniel Williams" userId="127a794d30ac4e90" providerId="LiveId" clId="{0B7DE487-A8D5-40DB-8F35-B4B1BBB958B5}" dt="2026-08-04T10:33:01.519" v="9047" actId="20577"/>
        <pc:sldMkLst>
          <pc:docMk/>
          <pc:sldMk cId="4222689145" sldId="261"/>
        </pc:sldMkLst>
        <pc:spChg chg="mod">
          <ac:chgData name="Daniel Williams" userId="127a794d30ac4e90" providerId="LiveId" clId="{0B7DE487-A8D5-40DB-8F35-B4B1BBB958B5}" dt="2026-08-04T08:30:35.722" v="8238" actId="1035"/>
          <ac:spMkLst>
            <pc:docMk/>
            <pc:sldMk cId="4222689145" sldId="261"/>
            <ac:spMk id="2" creationId="{E31897CE-CCC0-A9AC-6C6B-9F6F833CC52C}"/>
          </ac:spMkLst>
        </pc:spChg>
        <pc:spChg chg="add mod">
          <ac:chgData name="Daniel Williams" userId="127a794d30ac4e90" providerId="LiveId" clId="{0B7DE487-A8D5-40DB-8F35-B4B1BBB958B5}" dt="2026-08-04T10:33:01.519" v="9047" actId="20577"/>
          <ac:spMkLst>
            <pc:docMk/>
            <pc:sldMk cId="4222689145" sldId="261"/>
            <ac:spMk id="3" creationId="{C2A102C7-F058-38D4-6AEC-4EDF92275B7D}"/>
          </ac:spMkLst>
        </pc:spChg>
        <pc:spChg chg="add del">
          <ac:chgData name="Daniel Williams" userId="127a794d30ac4e90" providerId="LiveId" clId="{0B7DE487-A8D5-40DB-8F35-B4B1BBB958B5}" dt="2026-08-04T08:03:31.719" v="8067"/>
          <ac:spMkLst>
            <pc:docMk/>
            <pc:sldMk cId="4222689145" sldId="261"/>
            <ac:spMk id="36" creationId="{B8144315-1C5A-4185-A952-25D98D303D46}"/>
          </ac:spMkLst>
        </pc:spChg>
        <pc:spChg chg="add del">
          <ac:chgData name="Daniel Williams" userId="127a794d30ac4e90" providerId="LiveId" clId="{0B7DE487-A8D5-40DB-8F35-B4B1BBB958B5}" dt="2026-08-04T08:03:31.719" v="8067"/>
          <ac:spMkLst>
            <pc:docMk/>
            <pc:sldMk cId="4222689145" sldId="261"/>
            <ac:spMk id="37" creationId="{4E212B76-74CB-461F-90A3-EF4F2397A883}"/>
          </ac:spMkLst>
        </pc:spChg>
        <pc:spChg chg="add del">
          <ac:chgData name="Daniel Williams" userId="127a794d30ac4e90" providerId="LiveId" clId="{0B7DE487-A8D5-40DB-8F35-B4B1BBB958B5}" dt="2026-08-04T08:03:31.719" v="8067"/>
          <ac:spMkLst>
            <pc:docMk/>
            <pc:sldMk cId="4222689145" sldId="261"/>
            <ac:spMk id="38" creationId="{81E746D0-4B37-4869-B2EF-79D5F0FFFBC9}"/>
          </ac:spMkLst>
        </pc:spChg>
        <pc:grpChg chg="add del">
          <ac:chgData name="Daniel Williams" userId="127a794d30ac4e90" providerId="LiveId" clId="{0B7DE487-A8D5-40DB-8F35-B4B1BBB958B5}" dt="2026-08-04T08:03:31.719" v="8067"/>
          <ac:grpSpMkLst>
            <pc:docMk/>
            <pc:sldMk cId="4222689145" sldId="261"/>
            <ac:grpSpMk id="35" creationId="{4091D54B-59AB-4A5E-8E9E-0421BD66D4FB}"/>
          </ac:grpSpMkLst>
        </pc:grpChg>
        <pc:picChg chg="add mod">
          <ac:chgData name="Daniel Williams" userId="127a794d30ac4e90" providerId="LiveId" clId="{0B7DE487-A8D5-40DB-8F35-B4B1BBB958B5}" dt="2026-08-04T07:59:27.723" v="8020" actId="1076"/>
          <ac:picMkLst>
            <pc:docMk/>
            <pc:sldMk cId="4222689145" sldId="261"/>
            <ac:picMk id="39" creationId="{13637CAD-09DD-4D1B-A989-6C4EFD5C7E30}"/>
          </ac:picMkLst>
        </pc:picChg>
      </pc:sldChg>
      <pc:sldChg chg="addSp delSp modSp mod setBg setClrOvrMap delDesignElem">
        <pc:chgData name="Daniel Williams" userId="127a794d30ac4e90" providerId="LiveId" clId="{0B7DE487-A8D5-40DB-8F35-B4B1BBB958B5}" dt="2026-08-04T11:17:30.910" v="9131" actId="207"/>
        <pc:sldMkLst>
          <pc:docMk/>
          <pc:sldMk cId="3427848908" sldId="264"/>
        </pc:sldMkLst>
        <pc:spChg chg="mod">
          <ac:chgData name="Daniel Williams" userId="127a794d30ac4e90" providerId="LiveId" clId="{0B7DE487-A8D5-40DB-8F35-B4B1BBB958B5}" dt="2026-07-30T13:28:04.289" v="6180" actId="2711"/>
          <ac:spMkLst>
            <pc:docMk/>
            <pc:sldMk cId="3427848908" sldId="264"/>
            <ac:spMk id="2" creationId="{B63FED0C-FBA8-6118-722A-CEE065D70330}"/>
          </ac:spMkLst>
        </pc:spChg>
        <pc:spChg chg="add del">
          <ac:chgData name="Daniel Williams" userId="127a794d30ac4e90" providerId="LiveId" clId="{0B7DE487-A8D5-40DB-8F35-B4B1BBB958B5}" dt="2026-08-04T08:03:31.719" v="8067"/>
          <ac:spMkLst>
            <pc:docMk/>
            <pc:sldMk cId="3427848908" sldId="264"/>
            <ac:spMk id="8" creationId="{C314C310-850D-4491-AA52-C75BEA68B68C}"/>
          </ac:spMkLst>
        </pc:spChg>
        <pc:spChg chg="add mod">
          <ac:chgData name="Daniel Williams" userId="127a794d30ac4e90" providerId="LiveId" clId="{0B7DE487-A8D5-40DB-8F35-B4B1BBB958B5}" dt="2026-08-04T11:17:30.910" v="9131" actId="207"/>
          <ac:spMkLst>
            <pc:docMk/>
            <pc:sldMk cId="3427848908" sldId="264"/>
            <ac:spMk id="17" creationId="{C01BDFE9-DFA5-654D-AFFA-365D4CAE0443}"/>
          </ac:spMkLst>
        </pc:spChg>
        <pc:grpChg chg="add del">
          <ac:chgData name="Daniel Williams" userId="127a794d30ac4e90" providerId="LiveId" clId="{0B7DE487-A8D5-40DB-8F35-B4B1BBB958B5}" dt="2026-08-04T08:03:31.719" v="8067"/>
          <ac:grpSpMkLst>
            <pc:docMk/>
            <pc:sldMk cId="3427848908" sldId="264"/>
            <ac:grpSpMk id="15" creationId="{D4EC3799-3F52-48CE-85CC-83AED368EB42}"/>
          </ac:grpSpMkLst>
        </pc:grpChg>
        <pc:cxnChg chg="add del">
          <ac:chgData name="Daniel Williams" userId="127a794d30ac4e90" providerId="LiveId" clId="{0B7DE487-A8D5-40DB-8F35-B4B1BBB958B5}" dt="2026-08-04T08:03:31.719" v="8067"/>
          <ac:cxnSpMkLst>
            <pc:docMk/>
            <pc:sldMk cId="3427848908" sldId="264"/>
            <ac:cxnSpMk id="14" creationId="{789E20C7-BB50-4317-93C7-90C8ED80B275}"/>
          </ac:cxnSpMkLst>
        </pc:cxnChg>
      </pc:sldChg>
      <pc:sldChg chg="addSp delSp modSp new mod ord setBg setClrOvrMap delDesignElem">
        <pc:chgData name="Daniel Williams" userId="127a794d30ac4e90" providerId="LiveId" clId="{0B7DE487-A8D5-40DB-8F35-B4B1BBB958B5}" dt="2026-08-04T08:03:31.719" v="8067"/>
        <pc:sldMkLst>
          <pc:docMk/>
          <pc:sldMk cId="863560432" sldId="268"/>
        </pc:sldMkLst>
        <pc:spChg chg="add del">
          <ac:chgData name="Daniel Williams" userId="127a794d30ac4e90" providerId="LiveId" clId="{0B7DE487-A8D5-40DB-8F35-B4B1BBB958B5}" dt="2026-08-04T08:03:31.719" v="8067"/>
          <ac:spMkLst>
            <pc:docMk/>
            <pc:sldMk cId="863560432" sldId="268"/>
            <ac:spMk id="43" creationId="{CC28BCC9-4093-4FD5-83EB-7EC297F51396}"/>
          </ac:spMkLst>
        </pc:spChg>
        <pc:grpChg chg="add del">
          <ac:chgData name="Daniel Williams" userId="127a794d30ac4e90" providerId="LiveId" clId="{0B7DE487-A8D5-40DB-8F35-B4B1BBB958B5}" dt="2026-08-04T08:03:31.719" v="8067"/>
          <ac:grpSpMkLst>
            <pc:docMk/>
            <pc:sldMk cId="863560432" sldId="268"/>
            <ac:grpSpMk id="31" creationId="{08BCF048-8940-4354-B9EC-5AD74E283CE3}"/>
          </ac:grpSpMkLst>
        </pc:grpChg>
        <pc:graphicFrameChg chg="add mod modGraphic">
          <ac:chgData name="Daniel Williams" userId="127a794d30ac4e90" providerId="LiveId" clId="{0B7DE487-A8D5-40DB-8F35-B4B1BBB958B5}" dt="2026-07-30T08:33:28.173" v="6053" actId="2711"/>
          <ac:graphicFrameMkLst>
            <pc:docMk/>
            <pc:sldMk cId="863560432" sldId="268"/>
            <ac:graphicFrameMk id="29" creationId="{7F842222-81DF-E683-5A70-9FD07D96C875}"/>
          </ac:graphicFrameMkLst>
        </pc:graphicFrameChg>
      </pc:sldChg>
      <pc:sldChg chg="addSp delSp modSp add mod delDesignElem">
        <pc:chgData name="Daniel Williams" userId="127a794d30ac4e90" providerId="LiveId" clId="{0B7DE487-A8D5-40DB-8F35-B4B1BBB958B5}" dt="2026-08-09T13:59:24.735" v="11298" actId="20577"/>
        <pc:sldMkLst>
          <pc:docMk/>
          <pc:sldMk cId="3144406275" sldId="269"/>
        </pc:sldMkLst>
        <pc:spChg chg="mod">
          <ac:chgData name="Daniel Williams" userId="127a794d30ac4e90" providerId="LiveId" clId="{0B7DE487-A8D5-40DB-8F35-B4B1BBB958B5}" dt="2026-08-04T08:03:31.719" v="8067"/>
          <ac:spMkLst>
            <pc:docMk/>
            <pc:sldMk cId="3144406275" sldId="269"/>
            <ac:spMk id="2" creationId="{1BD62444-DB1C-9D54-FF52-8C6316D06EA9}"/>
          </ac:spMkLst>
        </pc:spChg>
        <pc:spChg chg="add del">
          <ac:chgData name="Daniel Williams" userId="127a794d30ac4e90" providerId="LiveId" clId="{0B7DE487-A8D5-40DB-8F35-B4B1BBB958B5}" dt="2026-08-04T08:03:31.719" v="8067"/>
          <ac:spMkLst>
            <pc:docMk/>
            <pc:sldMk cId="3144406275" sldId="269"/>
            <ac:spMk id="191" creationId="{85DF9D1B-3C89-340B-A09A-CC360ACBE2F8}"/>
          </ac:spMkLst>
        </pc:spChg>
        <pc:grpChg chg="add del">
          <ac:chgData name="Daniel Williams" userId="127a794d30ac4e90" providerId="LiveId" clId="{0B7DE487-A8D5-40DB-8F35-B4B1BBB958B5}" dt="2026-08-04T08:03:31.719" v="8067"/>
          <ac:grpSpMkLst>
            <pc:docMk/>
            <pc:sldMk cId="3144406275" sldId="269"/>
            <ac:grpSpMk id="187" creationId="{C56C6529-C2F4-EC4F-6494-C4ACF6A5CF0D}"/>
          </ac:grpSpMkLst>
        </pc:grpChg>
        <pc:graphicFrameChg chg="mod modGraphic">
          <ac:chgData name="Daniel Williams" userId="127a794d30ac4e90" providerId="LiveId" clId="{0B7DE487-A8D5-40DB-8F35-B4B1BBB958B5}" dt="2026-08-09T13:59:24.735" v="11298" actId="20577"/>
          <ac:graphicFrameMkLst>
            <pc:docMk/>
            <pc:sldMk cId="3144406275" sldId="269"/>
            <ac:graphicFrameMk id="136" creationId="{A98EB9EE-F845-8283-40E6-B368CBA21ADD}"/>
          </ac:graphicFrameMkLst>
        </pc:graphicFrameChg>
      </pc:sldChg>
      <pc:sldChg chg="addSp delSp modSp add mod delDesignElem">
        <pc:chgData name="Daniel Williams" userId="127a794d30ac4e90" providerId="LiveId" clId="{0B7DE487-A8D5-40DB-8F35-B4B1BBB958B5}" dt="2026-08-04T11:15:14.885" v="9130" actId="255"/>
        <pc:sldMkLst>
          <pc:docMk/>
          <pc:sldMk cId="3483680782" sldId="270"/>
        </pc:sldMkLst>
        <pc:spChg chg="mod">
          <ac:chgData name="Daniel Williams" userId="127a794d30ac4e90" providerId="LiveId" clId="{0B7DE487-A8D5-40DB-8F35-B4B1BBB958B5}" dt="2026-08-04T08:03:31.719" v="8067"/>
          <ac:spMkLst>
            <pc:docMk/>
            <pc:sldMk cId="3483680782" sldId="270"/>
            <ac:spMk id="2" creationId="{70F6DB94-4C77-B0AD-4B85-926A6B275233}"/>
          </ac:spMkLst>
        </pc:spChg>
        <pc:spChg chg="add del">
          <ac:chgData name="Daniel Williams" userId="127a794d30ac4e90" providerId="LiveId" clId="{0B7DE487-A8D5-40DB-8F35-B4B1BBB958B5}" dt="2026-08-04T08:03:31.719" v="8067"/>
          <ac:spMkLst>
            <pc:docMk/>
            <pc:sldMk cId="3483680782" sldId="270"/>
            <ac:spMk id="191" creationId="{9C874393-0404-40BB-B719-20E31D7940CD}"/>
          </ac:spMkLst>
        </pc:spChg>
        <pc:grpChg chg="add del">
          <ac:chgData name="Daniel Williams" userId="127a794d30ac4e90" providerId="LiveId" clId="{0B7DE487-A8D5-40DB-8F35-B4B1BBB958B5}" dt="2026-08-04T08:03:31.719" v="8067"/>
          <ac:grpSpMkLst>
            <pc:docMk/>
            <pc:sldMk cId="3483680782" sldId="270"/>
            <ac:grpSpMk id="187" creationId="{B62F6B0D-D1CC-1EE1-1B95-8E01ACDF8D34}"/>
          </ac:grpSpMkLst>
        </pc:grpChg>
        <pc:graphicFrameChg chg="mod modGraphic">
          <ac:chgData name="Daniel Williams" userId="127a794d30ac4e90" providerId="LiveId" clId="{0B7DE487-A8D5-40DB-8F35-B4B1BBB958B5}" dt="2026-08-04T11:15:14.885" v="9130" actId="255"/>
          <ac:graphicFrameMkLst>
            <pc:docMk/>
            <pc:sldMk cId="3483680782" sldId="270"/>
            <ac:graphicFrameMk id="136" creationId="{10E32BA1-DFC3-05DD-2D76-758514C77768}"/>
          </ac:graphicFrameMkLst>
        </pc:graphicFrameChg>
      </pc:sldChg>
      <pc:sldChg chg="addSp delSp modSp add mod delDesignElem">
        <pc:chgData name="Daniel Williams" userId="127a794d30ac4e90" providerId="LiveId" clId="{0B7DE487-A8D5-40DB-8F35-B4B1BBB958B5}" dt="2026-08-10T08:56:46.104" v="12172" actId="2711"/>
        <pc:sldMkLst>
          <pc:docMk/>
          <pc:sldMk cId="2897843228" sldId="271"/>
        </pc:sldMkLst>
        <pc:spChg chg="mod">
          <ac:chgData name="Daniel Williams" userId="127a794d30ac4e90" providerId="LiveId" clId="{0B7DE487-A8D5-40DB-8F35-B4B1BBB958B5}" dt="2026-08-04T08:03:31.719" v="8067"/>
          <ac:spMkLst>
            <pc:docMk/>
            <pc:sldMk cId="2897843228" sldId="271"/>
            <ac:spMk id="2" creationId="{127DC34E-F4EA-F6B1-3B89-5909E716B12A}"/>
          </ac:spMkLst>
        </pc:spChg>
        <pc:spChg chg="add del">
          <ac:chgData name="Daniel Williams" userId="127a794d30ac4e90" providerId="LiveId" clId="{0B7DE487-A8D5-40DB-8F35-B4B1BBB958B5}" dt="2026-08-04T08:03:31.719" v="8067"/>
          <ac:spMkLst>
            <pc:docMk/>
            <pc:sldMk cId="2897843228" sldId="271"/>
            <ac:spMk id="191" creationId="{77F9F34C-8AA0-3519-32EC-833559E28ABF}"/>
          </ac:spMkLst>
        </pc:spChg>
        <pc:grpChg chg="add del">
          <ac:chgData name="Daniel Williams" userId="127a794d30ac4e90" providerId="LiveId" clId="{0B7DE487-A8D5-40DB-8F35-B4B1BBB958B5}" dt="2026-08-04T08:03:31.719" v="8067"/>
          <ac:grpSpMkLst>
            <pc:docMk/>
            <pc:sldMk cId="2897843228" sldId="271"/>
            <ac:grpSpMk id="187" creationId="{68FE4330-D4BC-3ED7-DCA9-A185B3B019B5}"/>
          </ac:grpSpMkLst>
        </pc:grpChg>
        <pc:graphicFrameChg chg="mod modGraphic">
          <ac:chgData name="Daniel Williams" userId="127a794d30ac4e90" providerId="LiveId" clId="{0B7DE487-A8D5-40DB-8F35-B4B1BBB958B5}" dt="2026-08-10T08:56:46.104" v="12172" actId="2711"/>
          <ac:graphicFrameMkLst>
            <pc:docMk/>
            <pc:sldMk cId="2897843228" sldId="271"/>
            <ac:graphicFrameMk id="136" creationId="{B1B2293E-ED5E-07FA-1F78-154FAE50BF1A}"/>
          </ac:graphicFrameMkLst>
        </pc:graphicFrameChg>
      </pc:sldChg>
      <pc:sldChg chg="addSp delSp modSp add mod delDesignElem">
        <pc:chgData name="Daniel Williams" userId="127a794d30ac4e90" providerId="LiveId" clId="{0B7DE487-A8D5-40DB-8F35-B4B1BBB958B5}" dt="2026-08-10T08:53:51.109" v="12169" actId="20577"/>
        <pc:sldMkLst>
          <pc:docMk/>
          <pc:sldMk cId="3824686645" sldId="272"/>
        </pc:sldMkLst>
        <pc:spChg chg="mod">
          <ac:chgData name="Daniel Williams" userId="127a794d30ac4e90" providerId="LiveId" clId="{0B7DE487-A8D5-40DB-8F35-B4B1BBB958B5}" dt="2026-08-04T08:03:31.719" v="8067"/>
          <ac:spMkLst>
            <pc:docMk/>
            <pc:sldMk cId="3824686645" sldId="272"/>
            <ac:spMk id="2" creationId="{68173AB6-BC3A-8148-73C7-3C425C7376B6}"/>
          </ac:spMkLst>
        </pc:spChg>
        <pc:spChg chg="add del">
          <ac:chgData name="Daniel Williams" userId="127a794d30ac4e90" providerId="LiveId" clId="{0B7DE487-A8D5-40DB-8F35-B4B1BBB958B5}" dt="2026-08-04T08:03:31.719" v="8067"/>
          <ac:spMkLst>
            <pc:docMk/>
            <pc:sldMk cId="3824686645" sldId="272"/>
            <ac:spMk id="191" creationId="{A308F010-A695-42A8-FFE1-5CB6FC8B170F}"/>
          </ac:spMkLst>
        </pc:spChg>
        <pc:grpChg chg="add del">
          <ac:chgData name="Daniel Williams" userId="127a794d30ac4e90" providerId="LiveId" clId="{0B7DE487-A8D5-40DB-8F35-B4B1BBB958B5}" dt="2026-08-04T08:03:31.719" v="8067"/>
          <ac:grpSpMkLst>
            <pc:docMk/>
            <pc:sldMk cId="3824686645" sldId="272"/>
            <ac:grpSpMk id="187" creationId="{BDC99649-E8B6-7CB1-2714-EEEC44D51F34}"/>
          </ac:grpSpMkLst>
        </pc:grpChg>
        <pc:graphicFrameChg chg="mod modGraphic">
          <ac:chgData name="Daniel Williams" userId="127a794d30ac4e90" providerId="LiveId" clId="{0B7DE487-A8D5-40DB-8F35-B4B1BBB958B5}" dt="2026-08-10T08:53:51.109" v="12169" actId="20577"/>
          <ac:graphicFrameMkLst>
            <pc:docMk/>
            <pc:sldMk cId="3824686645" sldId="272"/>
            <ac:graphicFrameMk id="136" creationId="{E4959C25-0C5C-9DAC-EB89-CCB143618A0E}"/>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AA1D73-5717-43BD-A768-8A516CE1B0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E8B76A-48FD-4323-A2FE-A61A734EC584}">
      <dgm:prSet/>
      <dgm:spPr/>
      <dgm:t>
        <a:bodyPr/>
        <a:lstStyle/>
        <a:p>
          <a:pPr>
            <a:lnSpc>
              <a:spcPct val="100000"/>
            </a:lnSpc>
          </a:pPr>
          <a:r>
            <a:rPr lang="en-GB" b="0" i="0" dirty="0">
              <a:latin typeface="Bookman Old Style" panose="02050604050505020204" pitchFamily="18" charset="0"/>
            </a:rPr>
            <a:t>Module Name: Effective Teamwork and Communication</a:t>
          </a:r>
          <a:endParaRPr lang="en-US" dirty="0">
            <a:latin typeface="Bookman Old Style" panose="02050604050505020204" pitchFamily="18" charset="0"/>
          </a:endParaRPr>
        </a:p>
      </dgm:t>
    </dgm:pt>
    <dgm:pt modelId="{52F466C4-1D1C-4BD6-AA07-0FEC3E93219D}" type="parTrans" cxnId="{897457F8-718C-4E90-9AE4-7DD5272B437E}">
      <dgm:prSet/>
      <dgm:spPr/>
      <dgm:t>
        <a:bodyPr/>
        <a:lstStyle/>
        <a:p>
          <a:endParaRPr lang="en-US"/>
        </a:p>
      </dgm:t>
    </dgm:pt>
    <dgm:pt modelId="{8C5DA55B-CD60-4ECA-9A0B-3DE5D5F8A0FF}" type="sibTrans" cxnId="{897457F8-718C-4E90-9AE4-7DD5272B437E}">
      <dgm:prSet/>
      <dgm:spPr/>
      <dgm:t>
        <a:bodyPr/>
        <a:lstStyle/>
        <a:p>
          <a:endParaRPr lang="en-US"/>
        </a:p>
      </dgm:t>
    </dgm:pt>
    <dgm:pt modelId="{D2F46C75-9483-4169-BB82-187FB378F6A7}">
      <dgm:prSet/>
      <dgm:spPr/>
      <dgm:t>
        <a:bodyPr/>
        <a:lstStyle/>
        <a:p>
          <a:pPr>
            <a:lnSpc>
              <a:spcPct val="100000"/>
            </a:lnSpc>
          </a:pPr>
          <a:r>
            <a:rPr lang="en-GB" b="0" i="0" dirty="0">
              <a:latin typeface="Bookman Old Style" panose="02050604050505020204" pitchFamily="18" charset="0"/>
            </a:rPr>
            <a:t>Module Code: LCLM4003_LDN</a:t>
          </a:r>
          <a:endParaRPr lang="en-US" dirty="0">
            <a:latin typeface="Bookman Old Style" panose="02050604050505020204" pitchFamily="18" charset="0"/>
          </a:endParaRPr>
        </a:p>
      </dgm:t>
    </dgm:pt>
    <dgm:pt modelId="{4A5BE9CC-8086-47BF-A7FC-086739CBB905}" type="parTrans" cxnId="{17941DC0-3B0F-4B64-9C68-CF87E1D56FCC}">
      <dgm:prSet/>
      <dgm:spPr/>
      <dgm:t>
        <a:bodyPr/>
        <a:lstStyle/>
        <a:p>
          <a:endParaRPr lang="en-US"/>
        </a:p>
      </dgm:t>
    </dgm:pt>
    <dgm:pt modelId="{1A062F1C-5F5B-4F66-A470-64759B17F9EC}" type="sibTrans" cxnId="{17941DC0-3B0F-4B64-9C68-CF87E1D56FCC}">
      <dgm:prSet/>
      <dgm:spPr/>
      <dgm:t>
        <a:bodyPr/>
        <a:lstStyle/>
        <a:p>
          <a:endParaRPr lang="en-US"/>
        </a:p>
      </dgm:t>
    </dgm:pt>
    <dgm:pt modelId="{F98817C4-3551-4139-B21F-24A6B1D93D5A}">
      <dgm:prSet/>
      <dgm:spPr/>
      <dgm:t>
        <a:bodyPr/>
        <a:lstStyle/>
        <a:p>
          <a:pPr>
            <a:lnSpc>
              <a:spcPct val="100000"/>
            </a:lnSpc>
          </a:pPr>
          <a:r>
            <a:rPr lang="en-GB" b="0" i="0">
              <a:latin typeface="Bookman Old Style" panose="02050604050505020204" pitchFamily="18" charset="0"/>
            </a:rPr>
            <a:t>Lecturer: Lloyd Beharry</a:t>
          </a:r>
          <a:endParaRPr lang="en-US">
            <a:latin typeface="Bookman Old Style" panose="02050604050505020204" pitchFamily="18" charset="0"/>
          </a:endParaRPr>
        </a:p>
      </dgm:t>
    </dgm:pt>
    <dgm:pt modelId="{E76D682B-8C0D-440E-8EA9-8C667E668576}" type="parTrans" cxnId="{A62BDF22-8F4C-4188-BD0E-CBCC90D6145C}">
      <dgm:prSet/>
      <dgm:spPr/>
      <dgm:t>
        <a:bodyPr/>
        <a:lstStyle/>
        <a:p>
          <a:endParaRPr lang="en-US"/>
        </a:p>
      </dgm:t>
    </dgm:pt>
    <dgm:pt modelId="{C416702F-25E5-412A-8F11-2B760FE742E8}" type="sibTrans" cxnId="{A62BDF22-8F4C-4188-BD0E-CBCC90D6145C}">
      <dgm:prSet/>
      <dgm:spPr/>
      <dgm:t>
        <a:bodyPr/>
        <a:lstStyle/>
        <a:p>
          <a:endParaRPr lang="en-US"/>
        </a:p>
      </dgm:t>
    </dgm:pt>
    <dgm:pt modelId="{BD0FEAA1-0F54-4A8C-A25F-CA249B8986EF}">
      <dgm:prSet/>
      <dgm:spPr/>
      <dgm:t>
        <a:bodyPr/>
        <a:lstStyle/>
        <a:p>
          <a:pPr>
            <a:lnSpc>
              <a:spcPct val="100000"/>
            </a:lnSpc>
          </a:pPr>
          <a:r>
            <a:rPr lang="en-GB" b="0" i="0">
              <a:latin typeface="Bookman Old Style" panose="02050604050505020204" pitchFamily="18" charset="0"/>
            </a:rPr>
            <a:t>Assignment 2 – Group Presentation</a:t>
          </a:r>
          <a:endParaRPr lang="en-US">
            <a:latin typeface="Bookman Old Style" panose="02050604050505020204" pitchFamily="18" charset="0"/>
          </a:endParaRPr>
        </a:p>
      </dgm:t>
    </dgm:pt>
    <dgm:pt modelId="{AA8DE413-039B-4099-A312-3FD4279F7E39}" type="parTrans" cxnId="{50B5A228-F639-40D3-8241-97F145743051}">
      <dgm:prSet/>
      <dgm:spPr/>
      <dgm:t>
        <a:bodyPr/>
        <a:lstStyle/>
        <a:p>
          <a:endParaRPr lang="en-US"/>
        </a:p>
      </dgm:t>
    </dgm:pt>
    <dgm:pt modelId="{FD7FC4BC-46E8-4CFF-A2D8-1C13BC299811}" type="sibTrans" cxnId="{50B5A228-F639-40D3-8241-97F145743051}">
      <dgm:prSet/>
      <dgm:spPr/>
      <dgm:t>
        <a:bodyPr/>
        <a:lstStyle/>
        <a:p>
          <a:endParaRPr lang="en-US"/>
        </a:p>
      </dgm:t>
    </dgm:pt>
    <dgm:pt modelId="{9029F693-413F-4613-85AA-2B6C597ED07E}">
      <dgm:prSet/>
      <dgm:spPr/>
      <dgm:t>
        <a:bodyPr/>
        <a:lstStyle/>
        <a:p>
          <a:pPr>
            <a:lnSpc>
              <a:spcPct val="100000"/>
            </a:lnSpc>
          </a:pPr>
          <a:r>
            <a:rPr lang="en-GB" b="0" i="0">
              <a:latin typeface="Bookman Old Style" panose="02050604050505020204" pitchFamily="18" charset="0"/>
            </a:rPr>
            <a:t>Date – 29</a:t>
          </a:r>
          <a:r>
            <a:rPr lang="en-GB" b="0" i="0" baseline="30000">
              <a:latin typeface="Bookman Old Style" panose="02050604050505020204" pitchFamily="18" charset="0"/>
            </a:rPr>
            <a:t>th</a:t>
          </a:r>
          <a:r>
            <a:rPr lang="en-GB" b="0" i="0">
              <a:latin typeface="Bookman Old Style" panose="02050604050505020204" pitchFamily="18" charset="0"/>
            </a:rPr>
            <a:t>July 2026</a:t>
          </a:r>
          <a:endParaRPr lang="en-US">
            <a:latin typeface="Bookman Old Style" panose="02050604050505020204" pitchFamily="18" charset="0"/>
          </a:endParaRPr>
        </a:p>
      </dgm:t>
    </dgm:pt>
    <dgm:pt modelId="{3FB0D16C-E970-4FB0-8F49-0DCED4A29BD0}" type="parTrans" cxnId="{2FF22BCB-12B1-4F52-B63F-806306254AA1}">
      <dgm:prSet/>
      <dgm:spPr/>
      <dgm:t>
        <a:bodyPr/>
        <a:lstStyle/>
        <a:p>
          <a:endParaRPr lang="en-US"/>
        </a:p>
      </dgm:t>
    </dgm:pt>
    <dgm:pt modelId="{491BD1EE-CC10-44EF-85C3-E9488A94C81F}" type="sibTrans" cxnId="{2FF22BCB-12B1-4F52-B63F-806306254AA1}">
      <dgm:prSet/>
      <dgm:spPr/>
      <dgm:t>
        <a:bodyPr/>
        <a:lstStyle/>
        <a:p>
          <a:endParaRPr lang="en-US"/>
        </a:p>
      </dgm:t>
    </dgm:pt>
    <dgm:pt modelId="{A5D888E1-27DE-4F6C-ACA2-EE103155C297}">
      <dgm:prSet/>
      <dgm:spPr/>
      <dgm:t>
        <a:bodyPr/>
        <a:lstStyle/>
        <a:p>
          <a:pPr>
            <a:lnSpc>
              <a:spcPct val="100000"/>
            </a:lnSpc>
          </a:pPr>
          <a:r>
            <a:rPr lang="en-GB" b="0" i="0">
              <a:latin typeface="Bookman Old Style" panose="02050604050505020204" pitchFamily="18" charset="0"/>
            </a:rPr>
            <a:t>Title: Communication Barriers in the Workplace: Case Study Analysis</a:t>
          </a:r>
          <a:br>
            <a:rPr lang="en-GB" b="0" i="0">
              <a:latin typeface="Bookman Old Style" panose="02050604050505020204" pitchFamily="18" charset="0"/>
            </a:rPr>
          </a:br>
          <a:endParaRPr lang="en-US">
            <a:latin typeface="Bookman Old Style" panose="02050604050505020204" pitchFamily="18" charset="0"/>
          </a:endParaRPr>
        </a:p>
      </dgm:t>
    </dgm:pt>
    <dgm:pt modelId="{7ECB2396-6A23-4844-A521-C34D65F0D7C3}" type="parTrans" cxnId="{D2218FE4-9B89-423F-833C-1FAB71C1092B}">
      <dgm:prSet/>
      <dgm:spPr/>
      <dgm:t>
        <a:bodyPr/>
        <a:lstStyle/>
        <a:p>
          <a:endParaRPr lang="en-US"/>
        </a:p>
      </dgm:t>
    </dgm:pt>
    <dgm:pt modelId="{28540F94-7243-405B-80AE-66026C10B5AB}" type="sibTrans" cxnId="{D2218FE4-9B89-423F-833C-1FAB71C1092B}">
      <dgm:prSet/>
      <dgm:spPr/>
      <dgm:t>
        <a:bodyPr/>
        <a:lstStyle/>
        <a:p>
          <a:endParaRPr lang="en-US"/>
        </a:p>
      </dgm:t>
    </dgm:pt>
    <dgm:pt modelId="{F173BD0D-E108-4627-B4CB-6D3C0D13B645}" type="pres">
      <dgm:prSet presAssocID="{CFAA1D73-5717-43BD-A768-8A516CE1B0B8}" presName="root" presStyleCnt="0">
        <dgm:presLayoutVars>
          <dgm:dir/>
          <dgm:resizeHandles val="exact"/>
        </dgm:presLayoutVars>
      </dgm:prSet>
      <dgm:spPr/>
    </dgm:pt>
    <dgm:pt modelId="{902626D0-2A60-4A66-AB0C-8EAAF445E591}" type="pres">
      <dgm:prSet presAssocID="{82E8B76A-48FD-4323-A2FE-A61A734EC584}" presName="compNode" presStyleCnt="0"/>
      <dgm:spPr/>
    </dgm:pt>
    <dgm:pt modelId="{35238B31-F704-489B-924B-F171A86D91EE}" type="pres">
      <dgm:prSet presAssocID="{82E8B76A-48FD-4323-A2FE-A61A734EC584}" presName="bgRect" presStyleLbl="bgShp" presStyleIdx="0" presStyleCnt="6"/>
      <dgm:spPr/>
    </dgm:pt>
    <dgm:pt modelId="{9A2AE5DE-3199-42F4-BE0D-77617F298DCC}" type="pres">
      <dgm:prSet presAssocID="{82E8B76A-48FD-4323-A2FE-A61A734EC58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07F8B542-A05A-4925-B4DD-4F7AB73EAB97}" type="pres">
      <dgm:prSet presAssocID="{82E8B76A-48FD-4323-A2FE-A61A734EC584}" presName="spaceRect" presStyleCnt="0"/>
      <dgm:spPr/>
    </dgm:pt>
    <dgm:pt modelId="{254A79AB-04C4-47F6-A42D-3D4979B2B9B5}" type="pres">
      <dgm:prSet presAssocID="{82E8B76A-48FD-4323-A2FE-A61A734EC584}" presName="parTx" presStyleLbl="revTx" presStyleIdx="0" presStyleCnt="6">
        <dgm:presLayoutVars>
          <dgm:chMax val="0"/>
          <dgm:chPref val="0"/>
        </dgm:presLayoutVars>
      </dgm:prSet>
      <dgm:spPr/>
    </dgm:pt>
    <dgm:pt modelId="{BDA65A06-D17F-4BCC-963C-57016D695B0B}" type="pres">
      <dgm:prSet presAssocID="{8C5DA55B-CD60-4ECA-9A0B-3DE5D5F8A0FF}" presName="sibTrans" presStyleCnt="0"/>
      <dgm:spPr/>
    </dgm:pt>
    <dgm:pt modelId="{FEE600A0-554E-4601-AE50-D2D045DB5DA6}" type="pres">
      <dgm:prSet presAssocID="{D2F46C75-9483-4169-BB82-187FB378F6A7}" presName="compNode" presStyleCnt="0"/>
      <dgm:spPr/>
    </dgm:pt>
    <dgm:pt modelId="{65C71BF2-2F79-4695-A570-62A8BCC6A9C3}" type="pres">
      <dgm:prSet presAssocID="{D2F46C75-9483-4169-BB82-187FB378F6A7}" presName="bgRect" presStyleLbl="bgShp" presStyleIdx="1" presStyleCnt="6"/>
      <dgm:spPr/>
    </dgm:pt>
    <dgm:pt modelId="{A33B954B-3021-4BF8-9B6F-BE9C84F15FA1}" type="pres">
      <dgm:prSet presAssocID="{D2F46C75-9483-4169-BB82-187FB378F6A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A686227F-8BEA-43D6-9B9B-03FB05BA8764}" type="pres">
      <dgm:prSet presAssocID="{D2F46C75-9483-4169-BB82-187FB378F6A7}" presName="spaceRect" presStyleCnt="0"/>
      <dgm:spPr/>
    </dgm:pt>
    <dgm:pt modelId="{2D959E9D-2F83-4D6B-A52C-481BF3D7272D}" type="pres">
      <dgm:prSet presAssocID="{D2F46C75-9483-4169-BB82-187FB378F6A7}" presName="parTx" presStyleLbl="revTx" presStyleIdx="1" presStyleCnt="6">
        <dgm:presLayoutVars>
          <dgm:chMax val="0"/>
          <dgm:chPref val="0"/>
        </dgm:presLayoutVars>
      </dgm:prSet>
      <dgm:spPr/>
    </dgm:pt>
    <dgm:pt modelId="{170A6F25-2597-45ED-8693-6690C4306E91}" type="pres">
      <dgm:prSet presAssocID="{1A062F1C-5F5B-4F66-A470-64759B17F9EC}" presName="sibTrans" presStyleCnt="0"/>
      <dgm:spPr/>
    </dgm:pt>
    <dgm:pt modelId="{04F0055D-4AB3-44D5-9063-0C0E97FCB0C4}" type="pres">
      <dgm:prSet presAssocID="{F98817C4-3551-4139-B21F-24A6B1D93D5A}" presName="compNode" presStyleCnt="0"/>
      <dgm:spPr/>
    </dgm:pt>
    <dgm:pt modelId="{295593B9-3128-4275-8FA3-AAE28BAF1BF3}" type="pres">
      <dgm:prSet presAssocID="{F98817C4-3551-4139-B21F-24A6B1D93D5A}" presName="bgRect" presStyleLbl="bgShp" presStyleIdx="2" presStyleCnt="6"/>
      <dgm:spPr/>
    </dgm:pt>
    <dgm:pt modelId="{B85176D9-2722-40FE-8762-B32E1EEEDF97}" type="pres">
      <dgm:prSet presAssocID="{F98817C4-3551-4139-B21F-24A6B1D93D5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879CF525-CB21-4320-BB42-7DE31836FC34}" type="pres">
      <dgm:prSet presAssocID="{F98817C4-3551-4139-B21F-24A6B1D93D5A}" presName="spaceRect" presStyleCnt="0"/>
      <dgm:spPr/>
    </dgm:pt>
    <dgm:pt modelId="{B6C0059A-9C21-4A51-A06C-3355D5287445}" type="pres">
      <dgm:prSet presAssocID="{F98817C4-3551-4139-B21F-24A6B1D93D5A}" presName="parTx" presStyleLbl="revTx" presStyleIdx="2" presStyleCnt="6">
        <dgm:presLayoutVars>
          <dgm:chMax val="0"/>
          <dgm:chPref val="0"/>
        </dgm:presLayoutVars>
      </dgm:prSet>
      <dgm:spPr/>
    </dgm:pt>
    <dgm:pt modelId="{53C25BE3-9ADF-4DF7-991D-14AC643F22C9}" type="pres">
      <dgm:prSet presAssocID="{C416702F-25E5-412A-8F11-2B760FE742E8}" presName="sibTrans" presStyleCnt="0"/>
      <dgm:spPr/>
    </dgm:pt>
    <dgm:pt modelId="{9D188FC4-9EBF-4629-A674-90CFF307CAF8}" type="pres">
      <dgm:prSet presAssocID="{BD0FEAA1-0F54-4A8C-A25F-CA249B8986EF}" presName="compNode" presStyleCnt="0"/>
      <dgm:spPr/>
    </dgm:pt>
    <dgm:pt modelId="{0592FBC7-39A4-41D5-A8EE-5A846403B2F1}" type="pres">
      <dgm:prSet presAssocID="{BD0FEAA1-0F54-4A8C-A25F-CA249B8986EF}" presName="bgRect" presStyleLbl="bgShp" presStyleIdx="3" presStyleCnt="6"/>
      <dgm:spPr/>
    </dgm:pt>
    <dgm:pt modelId="{4E525054-DF5D-4867-9321-FB5BBF9CE4E0}" type="pres">
      <dgm:prSet presAssocID="{BD0FEAA1-0F54-4A8C-A25F-CA249B8986E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06B9F40-AAA1-4E17-9B01-011FAB43B367}" type="pres">
      <dgm:prSet presAssocID="{BD0FEAA1-0F54-4A8C-A25F-CA249B8986EF}" presName="spaceRect" presStyleCnt="0"/>
      <dgm:spPr/>
    </dgm:pt>
    <dgm:pt modelId="{333A9B63-DDD8-4BBE-91EA-59D2BC7D102E}" type="pres">
      <dgm:prSet presAssocID="{BD0FEAA1-0F54-4A8C-A25F-CA249B8986EF}" presName="parTx" presStyleLbl="revTx" presStyleIdx="3" presStyleCnt="6">
        <dgm:presLayoutVars>
          <dgm:chMax val="0"/>
          <dgm:chPref val="0"/>
        </dgm:presLayoutVars>
      </dgm:prSet>
      <dgm:spPr/>
    </dgm:pt>
    <dgm:pt modelId="{BF3C7F78-DC22-4124-88D0-7F3D2D02289E}" type="pres">
      <dgm:prSet presAssocID="{FD7FC4BC-46E8-4CFF-A2D8-1C13BC299811}" presName="sibTrans" presStyleCnt="0"/>
      <dgm:spPr/>
    </dgm:pt>
    <dgm:pt modelId="{35D843CB-1BE3-4922-97E4-C2BFC333757F}" type="pres">
      <dgm:prSet presAssocID="{9029F693-413F-4613-85AA-2B6C597ED07E}" presName="compNode" presStyleCnt="0"/>
      <dgm:spPr/>
    </dgm:pt>
    <dgm:pt modelId="{34D45663-1C8C-4BE3-908B-DA13035CE53E}" type="pres">
      <dgm:prSet presAssocID="{9029F693-413F-4613-85AA-2B6C597ED07E}" presName="bgRect" presStyleLbl="bgShp" presStyleIdx="4" presStyleCnt="6"/>
      <dgm:spPr/>
    </dgm:pt>
    <dgm:pt modelId="{68AFD313-B73C-430A-B7FF-CDB4203CC456}" type="pres">
      <dgm:prSet presAssocID="{9029F693-413F-4613-85AA-2B6C597ED07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aily Calendar"/>
        </a:ext>
      </dgm:extLst>
    </dgm:pt>
    <dgm:pt modelId="{8DFAB875-3A4E-4EF5-9815-3E0372E1A1C2}" type="pres">
      <dgm:prSet presAssocID="{9029F693-413F-4613-85AA-2B6C597ED07E}" presName="spaceRect" presStyleCnt="0"/>
      <dgm:spPr/>
    </dgm:pt>
    <dgm:pt modelId="{D13FCBF3-622E-43E5-9DEF-CB11D2884F08}" type="pres">
      <dgm:prSet presAssocID="{9029F693-413F-4613-85AA-2B6C597ED07E}" presName="parTx" presStyleLbl="revTx" presStyleIdx="4" presStyleCnt="6">
        <dgm:presLayoutVars>
          <dgm:chMax val="0"/>
          <dgm:chPref val="0"/>
        </dgm:presLayoutVars>
      </dgm:prSet>
      <dgm:spPr/>
    </dgm:pt>
    <dgm:pt modelId="{9ADA9991-68A6-4B17-869B-0A3C9340F2A6}" type="pres">
      <dgm:prSet presAssocID="{491BD1EE-CC10-44EF-85C3-E9488A94C81F}" presName="sibTrans" presStyleCnt="0"/>
      <dgm:spPr/>
    </dgm:pt>
    <dgm:pt modelId="{C6DE9A74-A494-4F62-9785-529341D4F745}" type="pres">
      <dgm:prSet presAssocID="{A5D888E1-27DE-4F6C-ACA2-EE103155C297}" presName="compNode" presStyleCnt="0"/>
      <dgm:spPr/>
    </dgm:pt>
    <dgm:pt modelId="{A8B59F7E-C324-4674-9AC9-8485D77CFB06}" type="pres">
      <dgm:prSet presAssocID="{A5D888E1-27DE-4F6C-ACA2-EE103155C297}" presName="bgRect" presStyleLbl="bgShp" presStyleIdx="5" presStyleCnt="6"/>
      <dgm:spPr/>
    </dgm:pt>
    <dgm:pt modelId="{BA50A0E5-E102-4052-8C1A-BAF613FA071A}" type="pres">
      <dgm:prSet presAssocID="{A5D888E1-27DE-4F6C-ACA2-EE103155C297}"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4BA466E8-CD35-450D-AF59-668BC075E334}" type="pres">
      <dgm:prSet presAssocID="{A5D888E1-27DE-4F6C-ACA2-EE103155C297}" presName="spaceRect" presStyleCnt="0"/>
      <dgm:spPr/>
    </dgm:pt>
    <dgm:pt modelId="{C55C33E4-A7F9-4057-B6E3-C0AAF85E9ADE}" type="pres">
      <dgm:prSet presAssocID="{A5D888E1-27DE-4F6C-ACA2-EE103155C297}" presName="parTx" presStyleLbl="revTx" presStyleIdx="5" presStyleCnt="6">
        <dgm:presLayoutVars>
          <dgm:chMax val="0"/>
          <dgm:chPref val="0"/>
        </dgm:presLayoutVars>
      </dgm:prSet>
      <dgm:spPr/>
    </dgm:pt>
  </dgm:ptLst>
  <dgm:cxnLst>
    <dgm:cxn modelId="{4BE71615-7586-4AAB-833E-FE651B45D691}" type="presOf" srcId="{A5D888E1-27DE-4F6C-ACA2-EE103155C297}" destId="{C55C33E4-A7F9-4057-B6E3-C0AAF85E9ADE}" srcOrd="0" destOrd="0" presId="urn:microsoft.com/office/officeart/2018/2/layout/IconVerticalSolidList"/>
    <dgm:cxn modelId="{A62BDF22-8F4C-4188-BD0E-CBCC90D6145C}" srcId="{CFAA1D73-5717-43BD-A768-8A516CE1B0B8}" destId="{F98817C4-3551-4139-B21F-24A6B1D93D5A}" srcOrd="2" destOrd="0" parTransId="{E76D682B-8C0D-440E-8EA9-8C667E668576}" sibTransId="{C416702F-25E5-412A-8F11-2B760FE742E8}"/>
    <dgm:cxn modelId="{C90E5924-25E6-48BD-8CCA-55D0EF0ACF88}" type="presOf" srcId="{9029F693-413F-4613-85AA-2B6C597ED07E}" destId="{D13FCBF3-622E-43E5-9DEF-CB11D2884F08}" srcOrd="0" destOrd="0" presId="urn:microsoft.com/office/officeart/2018/2/layout/IconVerticalSolidList"/>
    <dgm:cxn modelId="{50B5A228-F639-40D3-8241-97F145743051}" srcId="{CFAA1D73-5717-43BD-A768-8A516CE1B0B8}" destId="{BD0FEAA1-0F54-4A8C-A25F-CA249B8986EF}" srcOrd="3" destOrd="0" parTransId="{AA8DE413-039B-4099-A312-3FD4279F7E39}" sibTransId="{FD7FC4BC-46E8-4CFF-A2D8-1C13BC299811}"/>
    <dgm:cxn modelId="{CDE00031-6C5E-4DA1-8E17-8DAC8346942A}" type="presOf" srcId="{82E8B76A-48FD-4323-A2FE-A61A734EC584}" destId="{254A79AB-04C4-47F6-A42D-3D4979B2B9B5}" srcOrd="0" destOrd="0" presId="urn:microsoft.com/office/officeart/2018/2/layout/IconVerticalSolidList"/>
    <dgm:cxn modelId="{4CA1ACB9-14A0-4589-8B0E-AA76507BC809}" type="presOf" srcId="{CFAA1D73-5717-43BD-A768-8A516CE1B0B8}" destId="{F173BD0D-E108-4627-B4CB-6D3C0D13B645}" srcOrd="0" destOrd="0" presId="urn:microsoft.com/office/officeart/2018/2/layout/IconVerticalSolidList"/>
    <dgm:cxn modelId="{17941DC0-3B0F-4B64-9C68-CF87E1D56FCC}" srcId="{CFAA1D73-5717-43BD-A768-8A516CE1B0B8}" destId="{D2F46C75-9483-4169-BB82-187FB378F6A7}" srcOrd="1" destOrd="0" parTransId="{4A5BE9CC-8086-47BF-A7FC-086739CBB905}" sibTransId="{1A062F1C-5F5B-4F66-A470-64759B17F9EC}"/>
    <dgm:cxn modelId="{DBBA75C2-4C57-49B3-9FB6-CCE73232AA01}" type="presOf" srcId="{BD0FEAA1-0F54-4A8C-A25F-CA249B8986EF}" destId="{333A9B63-DDD8-4BBE-91EA-59D2BC7D102E}" srcOrd="0" destOrd="0" presId="urn:microsoft.com/office/officeart/2018/2/layout/IconVerticalSolidList"/>
    <dgm:cxn modelId="{2FF22BCB-12B1-4F52-B63F-806306254AA1}" srcId="{CFAA1D73-5717-43BD-A768-8A516CE1B0B8}" destId="{9029F693-413F-4613-85AA-2B6C597ED07E}" srcOrd="4" destOrd="0" parTransId="{3FB0D16C-E970-4FB0-8F49-0DCED4A29BD0}" sibTransId="{491BD1EE-CC10-44EF-85C3-E9488A94C81F}"/>
    <dgm:cxn modelId="{8DB2BEDF-BFCE-4F3E-AD4F-A5D03FBB487D}" type="presOf" srcId="{D2F46C75-9483-4169-BB82-187FB378F6A7}" destId="{2D959E9D-2F83-4D6B-A52C-481BF3D7272D}" srcOrd="0" destOrd="0" presId="urn:microsoft.com/office/officeart/2018/2/layout/IconVerticalSolidList"/>
    <dgm:cxn modelId="{28F20DE2-A90A-4562-A80A-15EE9DC66233}" type="presOf" srcId="{F98817C4-3551-4139-B21F-24A6B1D93D5A}" destId="{B6C0059A-9C21-4A51-A06C-3355D5287445}" srcOrd="0" destOrd="0" presId="urn:microsoft.com/office/officeart/2018/2/layout/IconVerticalSolidList"/>
    <dgm:cxn modelId="{D2218FE4-9B89-423F-833C-1FAB71C1092B}" srcId="{CFAA1D73-5717-43BD-A768-8A516CE1B0B8}" destId="{A5D888E1-27DE-4F6C-ACA2-EE103155C297}" srcOrd="5" destOrd="0" parTransId="{7ECB2396-6A23-4844-A521-C34D65F0D7C3}" sibTransId="{28540F94-7243-405B-80AE-66026C10B5AB}"/>
    <dgm:cxn modelId="{897457F8-718C-4E90-9AE4-7DD5272B437E}" srcId="{CFAA1D73-5717-43BD-A768-8A516CE1B0B8}" destId="{82E8B76A-48FD-4323-A2FE-A61A734EC584}" srcOrd="0" destOrd="0" parTransId="{52F466C4-1D1C-4BD6-AA07-0FEC3E93219D}" sibTransId="{8C5DA55B-CD60-4ECA-9A0B-3DE5D5F8A0FF}"/>
    <dgm:cxn modelId="{DA1DD4DF-5EF6-4166-9051-5BEB42AA0A59}" type="presParOf" srcId="{F173BD0D-E108-4627-B4CB-6D3C0D13B645}" destId="{902626D0-2A60-4A66-AB0C-8EAAF445E591}" srcOrd="0" destOrd="0" presId="urn:microsoft.com/office/officeart/2018/2/layout/IconVerticalSolidList"/>
    <dgm:cxn modelId="{4D44408D-8596-4F80-913F-DBCE98256996}" type="presParOf" srcId="{902626D0-2A60-4A66-AB0C-8EAAF445E591}" destId="{35238B31-F704-489B-924B-F171A86D91EE}" srcOrd="0" destOrd="0" presId="urn:microsoft.com/office/officeart/2018/2/layout/IconVerticalSolidList"/>
    <dgm:cxn modelId="{0D0BFADC-D0FE-408D-A87B-88A9AEBDC17B}" type="presParOf" srcId="{902626D0-2A60-4A66-AB0C-8EAAF445E591}" destId="{9A2AE5DE-3199-42F4-BE0D-77617F298DCC}" srcOrd="1" destOrd="0" presId="urn:microsoft.com/office/officeart/2018/2/layout/IconVerticalSolidList"/>
    <dgm:cxn modelId="{130C04B4-CB64-44EC-905C-9DD45C2EE0E8}" type="presParOf" srcId="{902626D0-2A60-4A66-AB0C-8EAAF445E591}" destId="{07F8B542-A05A-4925-B4DD-4F7AB73EAB97}" srcOrd="2" destOrd="0" presId="urn:microsoft.com/office/officeart/2018/2/layout/IconVerticalSolidList"/>
    <dgm:cxn modelId="{C8478253-E24A-40BF-8C89-0DBBA71E8A40}" type="presParOf" srcId="{902626D0-2A60-4A66-AB0C-8EAAF445E591}" destId="{254A79AB-04C4-47F6-A42D-3D4979B2B9B5}" srcOrd="3" destOrd="0" presId="urn:microsoft.com/office/officeart/2018/2/layout/IconVerticalSolidList"/>
    <dgm:cxn modelId="{F2D98195-6A38-47C4-8727-F4F4E8728024}" type="presParOf" srcId="{F173BD0D-E108-4627-B4CB-6D3C0D13B645}" destId="{BDA65A06-D17F-4BCC-963C-57016D695B0B}" srcOrd="1" destOrd="0" presId="urn:microsoft.com/office/officeart/2018/2/layout/IconVerticalSolidList"/>
    <dgm:cxn modelId="{AA19DF8A-C49B-4AF2-A380-D7C974A1E653}" type="presParOf" srcId="{F173BD0D-E108-4627-B4CB-6D3C0D13B645}" destId="{FEE600A0-554E-4601-AE50-D2D045DB5DA6}" srcOrd="2" destOrd="0" presId="urn:microsoft.com/office/officeart/2018/2/layout/IconVerticalSolidList"/>
    <dgm:cxn modelId="{CEB128A3-70B2-447D-8D91-85DB0F2BA14C}" type="presParOf" srcId="{FEE600A0-554E-4601-AE50-D2D045DB5DA6}" destId="{65C71BF2-2F79-4695-A570-62A8BCC6A9C3}" srcOrd="0" destOrd="0" presId="urn:microsoft.com/office/officeart/2018/2/layout/IconVerticalSolidList"/>
    <dgm:cxn modelId="{39D5D6F9-3A07-4E6E-B4F7-E7F17C65A026}" type="presParOf" srcId="{FEE600A0-554E-4601-AE50-D2D045DB5DA6}" destId="{A33B954B-3021-4BF8-9B6F-BE9C84F15FA1}" srcOrd="1" destOrd="0" presId="urn:microsoft.com/office/officeart/2018/2/layout/IconVerticalSolidList"/>
    <dgm:cxn modelId="{925A4F44-D85C-45AA-96BC-5004A76D97DC}" type="presParOf" srcId="{FEE600A0-554E-4601-AE50-D2D045DB5DA6}" destId="{A686227F-8BEA-43D6-9B9B-03FB05BA8764}" srcOrd="2" destOrd="0" presId="urn:microsoft.com/office/officeart/2018/2/layout/IconVerticalSolidList"/>
    <dgm:cxn modelId="{A782C2CE-6B6A-4DFA-9794-82036BA6EF84}" type="presParOf" srcId="{FEE600A0-554E-4601-AE50-D2D045DB5DA6}" destId="{2D959E9D-2F83-4D6B-A52C-481BF3D7272D}" srcOrd="3" destOrd="0" presId="urn:microsoft.com/office/officeart/2018/2/layout/IconVerticalSolidList"/>
    <dgm:cxn modelId="{7A6C832D-F1E5-4C29-8CF2-D967CE85795E}" type="presParOf" srcId="{F173BD0D-E108-4627-B4CB-6D3C0D13B645}" destId="{170A6F25-2597-45ED-8693-6690C4306E91}" srcOrd="3" destOrd="0" presId="urn:microsoft.com/office/officeart/2018/2/layout/IconVerticalSolidList"/>
    <dgm:cxn modelId="{D7850836-F41E-469E-B334-D6CD84635CAC}" type="presParOf" srcId="{F173BD0D-E108-4627-B4CB-6D3C0D13B645}" destId="{04F0055D-4AB3-44D5-9063-0C0E97FCB0C4}" srcOrd="4" destOrd="0" presId="urn:microsoft.com/office/officeart/2018/2/layout/IconVerticalSolidList"/>
    <dgm:cxn modelId="{4A906A72-AAC1-41D2-8F7F-9BAEC4062E97}" type="presParOf" srcId="{04F0055D-4AB3-44D5-9063-0C0E97FCB0C4}" destId="{295593B9-3128-4275-8FA3-AAE28BAF1BF3}" srcOrd="0" destOrd="0" presId="urn:microsoft.com/office/officeart/2018/2/layout/IconVerticalSolidList"/>
    <dgm:cxn modelId="{25CE409F-6CC2-4E6F-AD5E-9C80BFB12747}" type="presParOf" srcId="{04F0055D-4AB3-44D5-9063-0C0E97FCB0C4}" destId="{B85176D9-2722-40FE-8762-B32E1EEEDF97}" srcOrd="1" destOrd="0" presId="urn:microsoft.com/office/officeart/2018/2/layout/IconVerticalSolidList"/>
    <dgm:cxn modelId="{4FC5D79F-EB38-4811-9EB6-52B37A42CA9E}" type="presParOf" srcId="{04F0055D-4AB3-44D5-9063-0C0E97FCB0C4}" destId="{879CF525-CB21-4320-BB42-7DE31836FC34}" srcOrd="2" destOrd="0" presId="urn:microsoft.com/office/officeart/2018/2/layout/IconVerticalSolidList"/>
    <dgm:cxn modelId="{CFD6D66C-55A9-4BAF-A9E7-5B3E17D2EF1F}" type="presParOf" srcId="{04F0055D-4AB3-44D5-9063-0C0E97FCB0C4}" destId="{B6C0059A-9C21-4A51-A06C-3355D5287445}" srcOrd="3" destOrd="0" presId="urn:microsoft.com/office/officeart/2018/2/layout/IconVerticalSolidList"/>
    <dgm:cxn modelId="{F45513CB-1491-4088-8510-38DDA92F721D}" type="presParOf" srcId="{F173BD0D-E108-4627-B4CB-6D3C0D13B645}" destId="{53C25BE3-9ADF-4DF7-991D-14AC643F22C9}" srcOrd="5" destOrd="0" presId="urn:microsoft.com/office/officeart/2018/2/layout/IconVerticalSolidList"/>
    <dgm:cxn modelId="{58158C7C-F174-4199-A53D-F3605BD0F2DF}" type="presParOf" srcId="{F173BD0D-E108-4627-B4CB-6D3C0D13B645}" destId="{9D188FC4-9EBF-4629-A674-90CFF307CAF8}" srcOrd="6" destOrd="0" presId="urn:microsoft.com/office/officeart/2018/2/layout/IconVerticalSolidList"/>
    <dgm:cxn modelId="{D928F2A1-48EA-4D3A-B602-F7BCF8CE8789}" type="presParOf" srcId="{9D188FC4-9EBF-4629-A674-90CFF307CAF8}" destId="{0592FBC7-39A4-41D5-A8EE-5A846403B2F1}" srcOrd="0" destOrd="0" presId="urn:microsoft.com/office/officeart/2018/2/layout/IconVerticalSolidList"/>
    <dgm:cxn modelId="{55384E78-373D-47E3-B7DD-84FD921EBB8F}" type="presParOf" srcId="{9D188FC4-9EBF-4629-A674-90CFF307CAF8}" destId="{4E525054-DF5D-4867-9321-FB5BBF9CE4E0}" srcOrd="1" destOrd="0" presId="urn:microsoft.com/office/officeart/2018/2/layout/IconVerticalSolidList"/>
    <dgm:cxn modelId="{840828DA-4292-43C0-8D76-35525D44D514}" type="presParOf" srcId="{9D188FC4-9EBF-4629-A674-90CFF307CAF8}" destId="{506B9F40-AAA1-4E17-9B01-011FAB43B367}" srcOrd="2" destOrd="0" presId="urn:microsoft.com/office/officeart/2018/2/layout/IconVerticalSolidList"/>
    <dgm:cxn modelId="{5BF9CFE4-41F8-4553-A790-29B7607E29E9}" type="presParOf" srcId="{9D188FC4-9EBF-4629-A674-90CFF307CAF8}" destId="{333A9B63-DDD8-4BBE-91EA-59D2BC7D102E}" srcOrd="3" destOrd="0" presId="urn:microsoft.com/office/officeart/2018/2/layout/IconVerticalSolidList"/>
    <dgm:cxn modelId="{03BF38C6-DADC-4CE8-86D7-A1C9353E1D29}" type="presParOf" srcId="{F173BD0D-E108-4627-B4CB-6D3C0D13B645}" destId="{BF3C7F78-DC22-4124-88D0-7F3D2D02289E}" srcOrd="7" destOrd="0" presId="urn:microsoft.com/office/officeart/2018/2/layout/IconVerticalSolidList"/>
    <dgm:cxn modelId="{9607FC99-36F5-4C97-9106-67D3513328B6}" type="presParOf" srcId="{F173BD0D-E108-4627-B4CB-6D3C0D13B645}" destId="{35D843CB-1BE3-4922-97E4-C2BFC333757F}" srcOrd="8" destOrd="0" presId="urn:microsoft.com/office/officeart/2018/2/layout/IconVerticalSolidList"/>
    <dgm:cxn modelId="{7A73EF7D-D609-49B2-B833-B51A98DC974F}" type="presParOf" srcId="{35D843CB-1BE3-4922-97E4-C2BFC333757F}" destId="{34D45663-1C8C-4BE3-908B-DA13035CE53E}" srcOrd="0" destOrd="0" presId="urn:microsoft.com/office/officeart/2018/2/layout/IconVerticalSolidList"/>
    <dgm:cxn modelId="{FB6588A4-2181-45C8-AB69-D19A435EA369}" type="presParOf" srcId="{35D843CB-1BE3-4922-97E4-C2BFC333757F}" destId="{68AFD313-B73C-430A-B7FF-CDB4203CC456}" srcOrd="1" destOrd="0" presId="urn:microsoft.com/office/officeart/2018/2/layout/IconVerticalSolidList"/>
    <dgm:cxn modelId="{0491220D-234D-458A-8EC9-C1C9F101DD36}" type="presParOf" srcId="{35D843CB-1BE3-4922-97E4-C2BFC333757F}" destId="{8DFAB875-3A4E-4EF5-9815-3E0372E1A1C2}" srcOrd="2" destOrd="0" presId="urn:microsoft.com/office/officeart/2018/2/layout/IconVerticalSolidList"/>
    <dgm:cxn modelId="{F25F42BA-258F-4322-9AA5-A4FF1EB46B43}" type="presParOf" srcId="{35D843CB-1BE3-4922-97E4-C2BFC333757F}" destId="{D13FCBF3-622E-43E5-9DEF-CB11D2884F08}" srcOrd="3" destOrd="0" presId="urn:microsoft.com/office/officeart/2018/2/layout/IconVerticalSolidList"/>
    <dgm:cxn modelId="{DD348277-D2B5-4B6F-BFB9-FA01AB9B2187}" type="presParOf" srcId="{F173BD0D-E108-4627-B4CB-6D3C0D13B645}" destId="{9ADA9991-68A6-4B17-869B-0A3C9340F2A6}" srcOrd="9" destOrd="0" presId="urn:microsoft.com/office/officeart/2018/2/layout/IconVerticalSolidList"/>
    <dgm:cxn modelId="{0E469A9D-9AA5-4196-88C0-459642381AEA}" type="presParOf" srcId="{F173BD0D-E108-4627-B4CB-6D3C0D13B645}" destId="{C6DE9A74-A494-4F62-9785-529341D4F745}" srcOrd="10" destOrd="0" presId="urn:microsoft.com/office/officeart/2018/2/layout/IconVerticalSolidList"/>
    <dgm:cxn modelId="{9C40F544-2680-4731-B48E-6C9E07EF0C24}" type="presParOf" srcId="{C6DE9A74-A494-4F62-9785-529341D4F745}" destId="{A8B59F7E-C324-4674-9AC9-8485D77CFB06}" srcOrd="0" destOrd="0" presId="urn:microsoft.com/office/officeart/2018/2/layout/IconVerticalSolidList"/>
    <dgm:cxn modelId="{E9ADA1CF-C17B-4080-BD6A-39370CA90564}" type="presParOf" srcId="{C6DE9A74-A494-4F62-9785-529341D4F745}" destId="{BA50A0E5-E102-4052-8C1A-BAF613FA071A}" srcOrd="1" destOrd="0" presId="urn:microsoft.com/office/officeart/2018/2/layout/IconVerticalSolidList"/>
    <dgm:cxn modelId="{464D3E70-3EEC-4772-AB16-B11375CEAC95}" type="presParOf" srcId="{C6DE9A74-A494-4F62-9785-529341D4F745}" destId="{4BA466E8-CD35-450D-AF59-668BC075E334}" srcOrd="2" destOrd="0" presId="urn:microsoft.com/office/officeart/2018/2/layout/IconVerticalSolidList"/>
    <dgm:cxn modelId="{1AFFB2A9-6E3F-474C-8096-BAC153660134}" type="presParOf" srcId="{C6DE9A74-A494-4F62-9785-529341D4F745}" destId="{C55C33E4-A7F9-4057-B6E3-C0AAF85E9AD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3BF21C-15A4-472A-9AEC-347EB200CB1B}"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D2F96C6E-1FA0-420B-B010-98E34B3FC11A}">
      <dgm:prSet/>
      <dgm:spPr/>
      <dgm:t>
        <a:bodyPr/>
        <a:lstStyle/>
        <a:p>
          <a:r>
            <a:rPr lang="en-GB" dirty="0">
              <a:latin typeface="Bookman Old Style" panose="02050604050505020204" pitchFamily="18" charset="0"/>
            </a:rPr>
            <a:t>Daniel English-Williams</a:t>
          </a:r>
        </a:p>
        <a:p>
          <a:r>
            <a:rPr lang="en-GB" dirty="0">
              <a:latin typeface="Bookman Old Style" panose="02050604050505020204" pitchFamily="18" charset="0"/>
            </a:rPr>
            <a:t>2531555</a:t>
          </a:r>
          <a:endParaRPr lang="en-US" dirty="0">
            <a:latin typeface="Bookman Old Style" panose="02050604050505020204" pitchFamily="18" charset="0"/>
          </a:endParaRPr>
        </a:p>
      </dgm:t>
    </dgm:pt>
    <dgm:pt modelId="{1566B660-A541-4526-B542-7BCCBC1B1157}" type="parTrans" cxnId="{5054A417-CCC3-45E3-B421-C3828179ED8C}">
      <dgm:prSet/>
      <dgm:spPr/>
      <dgm:t>
        <a:bodyPr/>
        <a:lstStyle/>
        <a:p>
          <a:endParaRPr lang="en-US"/>
        </a:p>
      </dgm:t>
    </dgm:pt>
    <dgm:pt modelId="{FA013694-EE6E-42FF-856A-8DD97AF97755}" type="sibTrans" cxnId="{5054A417-CCC3-45E3-B421-C3828179ED8C}">
      <dgm:prSet/>
      <dgm:spPr/>
      <dgm:t>
        <a:bodyPr/>
        <a:lstStyle/>
        <a:p>
          <a:endParaRPr lang="en-US"/>
        </a:p>
      </dgm:t>
    </dgm:pt>
    <dgm:pt modelId="{E52BC9D6-055F-4387-AD19-16CE6D264367}">
      <dgm:prSet/>
      <dgm:spPr/>
      <dgm:t>
        <a:bodyPr/>
        <a:lstStyle/>
        <a:p>
          <a:r>
            <a:rPr lang="en-GB" dirty="0">
              <a:latin typeface="Bookman Old Style" panose="02050604050505020204" pitchFamily="18" charset="0"/>
            </a:rPr>
            <a:t>Paulo Estano Flamiano</a:t>
          </a:r>
        </a:p>
        <a:p>
          <a:r>
            <a:rPr lang="en-GB" dirty="0">
              <a:latin typeface="Bookman Old Style" panose="02050604050505020204" pitchFamily="18" charset="0"/>
            </a:rPr>
            <a:t>2526512</a:t>
          </a:r>
          <a:endParaRPr lang="en-US" dirty="0">
            <a:latin typeface="Bookman Old Style" panose="02050604050505020204" pitchFamily="18" charset="0"/>
          </a:endParaRPr>
        </a:p>
      </dgm:t>
    </dgm:pt>
    <dgm:pt modelId="{7D1F6CEC-C565-48B5-9A12-D4BC04DE17FC}" type="parTrans" cxnId="{87F0365F-B8B1-435E-9075-28DABF1006BD}">
      <dgm:prSet/>
      <dgm:spPr/>
      <dgm:t>
        <a:bodyPr/>
        <a:lstStyle/>
        <a:p>
          <a:endParaRPr lang="en-US"/>
        </a:p>
      </dgm:t>
    </dgm:pt>
    <dgm:pt modelId="{FDA87742-1638-4311-9B83-29699C0490B7}" type="sibTrans" cxnId="{87F0365F-B8B1-435E-9075-28DABF1006BD}">
      <dgm:prSet/>
      <dgm:spPr/>
      <dgm:t>
        <a:bodyPr/>
        <a:lstStyle/>
        <a:p>
          <a:endParaRPr lang="en-US"/>
        </a:p>
      </dgm:t>
    </dgm:pt>
    <dgm:pt modelId="{A18A63E9-9C33-4A83-913F-81B121C4E487}">
      <dgm:prSet phldrT="[Text]"/>
      <dgm:spPr/>
      <dgm:t>
        <a:bodyPr/>
        <a:lstStyle/>
        <a:p>
          <a:r>
            <a:rPr lang="en-GB" dirty="0">
              <a:latin typeface="Bookman Old Style" panose="02050604050505020204" pitchFamily="18" charset="0"/>
              <a:ea typeface="+mn-ea"/>
              <a:cs typeface="+mn-cs"/>
            </a:rPr>
            <a:t>Elhamullah Rahmani                    </a:t>
          </a:r>
        </a:p>
        <a:p>
          <a:r>
            <a:rPr lang="en-GB" dirty="0">
              <a:latin typeface="Bookman Old Style" panose="02050604050505020204" pitchFamily="18" charset="0"/>
              <a:ea typeface="+mn-ea"/>
              <a:cs typeface="+mn-cs"/>
            </a:rPr>
            <a:t>2530659</a:t>
          </a:r>
          <a:endParaRPr lang="en-GB" dirty="0">
            <a:latin typeface="Bookman Old Style" panose="02050604050505020204" pitchFamily="18" charset="0"/>
          </a:endParaRPr>
        </a:p>
      </dgm:t>
    </dgm:pt>
    <dgm:pt modelId="{E5B8D017-717B-4207-A247-82F546A66F21}" type="parTrans" cxnId="{4AE0E62C-EFBA-4DA7-BCC5-9599C08D747C}">
      <dgm:prSet/>
      <dgm:spPr/>
      <dgm:t>
        <a:bodyPr/>
        <a:lstStyle/>
        <a:p>
          <a:endParaRPr lang="en-GB"/>
        </a:p>
      </dgm:t>
    </dgm:pt>
    <dgm:pt modelId="{4E15827F-C000-4620-AD43-09EEEEE85D8E}" type="sibTrans" cxnId="{4AE0E62C-EFBA-4DA7-BCC5-9599C08D747C}">
      <dgm:prSet/>
      <dgm:spPr/>
      <dgm:t>
        <a:bodyPr/>
        <a:lstStyle/>
        <a:p>
          <a:endParaRPr lang="en-GB"/>
        </a:p>
      </dgm:t>
    </dgm:pt>
    <dgm:pt modelId="{B2996F69-62B6-4C7C-BB6A-BB2E336659CA}">
      <dgm:prSet/>
      <dgm:spPr/>
      <dgm:t>
        <a:bodyPr/>
        <a:lstStyle/>
        <a:p>
          <a:r>
            <a:rPr lang="en-GB" dirty="0">
              <a:latin typeface="Bookman Old Style" panose="02050604050505020204" pitchFamily="18" charset="0"/>
              <a:ea typeface="+mn-ea"/>
              <a:cs typeface="+mn-cs"/>
            </a:rPr>
            <a:t>Makram </a:t>
          </a:r>
          <a:r>
            <a:rPr lang="en-GB" dirty="0" err="1">
              <a:latin typeface="Bookman Old Style" panose="02050604050505020204" pitchFamily="18" charset="0"/>
              <a:ea typeface="+mn-ea"/>
              <a:cs typeface="+mn-cs"/>
            </a:rPr>
            <a:t>Klila</a:t>
          </a:r>
          <a:r>
            <a:rPr lang="en-GB" dirty="0">
              <a:latin typeface="Bookman Old Style" panose="02050604050505020204" pitchFamily="18" charset="0"/>
              <a:ea typeface="+mn-ea"/>
              <a:cs typeface="+mn-cs"/>
            </a:rPr>
            <a:t>                                   </a:t>
          </a:r>
        </a:p>
        <a:p>
          <a:r>
            <a:rPr lang="en-GB" dirty="0">
              <a:latin typeface="Bookman Old Style" panose="02050604050505020204" pitchFamily="18" charset="0"/>
              <a:ea typeface="+mn-ea"/>
              <a:cs typeface="+mn-cs"/>
            </a:rPr>
            <a:t>2530648</a:t>
          </a:r>
          <a:endParaRPr lang="en-US" dirty="0">
            <a:latin typeface="Bookman Old Style" panose="02050604050505020204" pitchFamily="18" charset="0"/>
          </a:endParaRPr>
        </a:p>
      </dgm:t>
    </dgm:pt>
    <dgm:pt modelId="{2ED5213C-B7BF-409D-92DD-6019053F63C7}" type="sibTrans" cxnId="{397A0346-17EE-44B3-A375-563DD8CA7897}">
      <dgm:prSet/>
      <dgm:spPr/>
      <dgm:t>
        <a:bodyPr/>
        <a:lstStyle/>
        <a:p>
          <a:endParaRPr lang="en-GB"/>
        </a:p>
      </dgm:t>
    </dgm:pt>
    <dgm:pt modelId="{C63AFC71-7920-4D64-A3ED-56CC2354E390}" type="parTrans" cxnId="{397A0346-17EE-44B3-A375-563DD8CA7897}">
      <dgm:prSet/>
      <dgm:spPr/>
      <dgm:t>
        <a:bodyPr/>
        <a:lstStyle/>
        <a:p>
          <a:endParaRPr lang="en-GB"/>
        </a:p>
      </dgm:t>
    </dgm:pt>
    <dgm:pt modelId="{32901ADA-B1E8-4A8A-96DE-51387623AF8D}" type="pres">
      <dgm:prSet presAssocID="{BD3BF21C-15A4-472A-9AEC-347EB200CB1B}" presName="linear" presStyleCnt="0">
        <dgm:presLayoutVars>
          <dgm:animLvl val="lvl"/>
          <dgm:resizeHandles val="exact"/>
        </dgm:presLayoutVars>
      </dgm:prSet>
      <dgm:spPr/>
    </dgm:pt>
    <dgm:pt modelId="{D0E13843-C36D-45FC-8CF9-F5DE48DA37DD}" type="pres">
      <dgm:prSet presAssocID="{D2F96C6E-1FA0-420B-B010-98E34B3FC11A}" presName="parentText" presStyleLbl="node1" presStyleIdx="0" presStyleCnt="4" custLinFactNeighborY="-75181">
        <dgm:presLayoutVars>
          <dgm:chMax val="0"/>
          <dgm:bulletEnabled val="1"/>
        </dgm:presLayoutVars>
      </dgm:prSet>
      <dgm:spPr/>
    </dgm:pt>
    <dgm:pt modelId="{B73CF5C9-7802-4702-823A-4399907AB6A4}" type="pres">
      <dgm:prSet presAssocID="{FA013694-EE6E-42FF-856A-8DD97AF97755}" presName="spacer" presStyleCnt="0"/>
      <dgm:spPr/>
    </dgm:pt>
    <dgm:pt modelId="{69122BC2-303A-4AB7-A68C-D74BD82CF757}" type="pres">
      <dgm:prSet presAssocID="{E52BC9D6-055F-4387-AD19-16CE6D264367}" presName="parentText" presStyleLbl="node1" presStyleIdx="1" presStyleCnt="4">
        <dgm:presLayoutVars>
          <dgm:chMax val="0"/>
          <dgm:bulletEnabled val="1"/>
        </dgm:presLayoutVars>
      </dgm:prSet>
      <dgm:spPr/>
    </dgm:pt>
    <dgm:pt modelId="{E893F18D-9285-471D-B2D2-ABE99591DDD1}" type="pres">
      <dgm:prSet presAssocID="{FDA87742-1638-4311-9B83-29699C0490B7}" presName="spacer" presStyleCnt="0"/>
      <dgm:spPr/>
    </dgm:pt>
    <dgm:pt modelId="{BFD0806B-9075-4AE2-A8C7-991A4B4B3A4A}" type="pres">
      <dgm:prSet presAssocID="{A18A63E9-9C33-4A83-913F-81B121C4E487}" presName="parentText" presStyleLbl="node1" presStyleIdx="2" presStyleCnt="4">
        <dgm:presLayoutVars>
          <dgm:chMax val="0"/>
          <dgm:bulletEnabled val="1"/>
        </dgm:presLayoutVars>
      </dgm:prSet>
      <dgm:spPr/>
    </dgm:pt>
    <dgm:pt modelId="{BC4FCEFF-9BB9-4750-BA08-EAEB07AD3E13}" type="pres">
      <dgm:prSet presAssocID="{4E15827F-C000-4620-AD43-09EEEEE85D8E}" presName="spacer" presStyleCnt="0"/>
      <dgm:spPr/>
    </dgm:pt>
    <dgm:pt modelId="{FCD9CEEF-C946-4A23-93C8-B106B180CCA7}" type="pres">
      <dgm:prSet presAssocID="{B2996F69-62B6-4C7C-BB6A-BB2E336659CA}" presName="parentText" presStyleLbl="node1" presStyleIdx="3" presStyleCnt="4">
        <dgm:presLayoutVars>
          <dgm:chMax val="0"/>
          <dgm:bulletEnabled val="1"/>
        </dgm:presLayoutVars>
      </dgm:prSet>
      <dgm:spPr/>
    </dgm:pt>
  </dgm:ptLst>
  <dgm:cxnLst>
    <dgm:cxn modelId="{5054A417-CCC3-45E3-B421-C3828179ED8C}" srcId="{BD3BF21C-15A4-472A-9AEC-347EB200CB1B}" destId="{D2F96C6E-1FA0-420B-B010-98E34B3FC11A}" srcOrd="0" destOrd="0" parTransId="{1566B660-A541-4526-B542-7BCCBC1B1157}" sibTransId="{FA013694-EE6E-42FF-856A-8DD97AF97755}"/>
    <dgm:cxn modelId="{4AE0E62C-EFBA-4DA7-BCC5-9599C08D747C}" srcId="{BD3BF21C-15A4-472A-9AEC-347EB200CB1B}" destId="{A18A63E9-9C33-4A83-913F-81B121C4E487}" srcOrd="2" destOrd="0" parTransId="{E5B8D017-717B-4207-A247-82F546A66F21}" sibTransId="{4E15827F-C000-4620-AD43-09EEEEE85D8E}"/>
    <dgm:cxn modelId="{D3D7735C-23DA-4BC0-81E1-AE8D2DE8E32A}" type="presOf" srcId="{D2F96C6E-1FA0-420B-B010-98E34B3FC11A}" destId="{D0E13843-C36D-45FC-8CF9-F5DE48DA37DD}" srcOrd="0" destOrd="0" presId="urn:microsoft.com/office/officeart/2005/8/layout/vList2"/>
    <dgm:cxn modelId="{87F0365F-B8B1-435E-9075-28DABF1006BD}" srcId="{BD3BF21C-15A4-472A-9AEC-347EB200CB1B}" destId="{E52BC9D6-055F-4387-AD19-16CE6D264367}" srcOrd="1" destOrd="0" parTransId="{7D1F6CEC-C565-48B5-9A12-D4BC04DE17FC}" sibTransId="{FDA87742-1638-4311-9B83-29699C0490B7}"/>
    <dgm:cxn modelId="{397A0346-17EE-44B3-A375-563DD8CA7897}" srcId="{BD3BF21C-15A4-472A-9AEC-347EB200CB1B}" destId="{B2996F69-62B6-4C7C-BB6A-BB2E336659CA}" srcOrd="3" destOrd="0" parTransId="{C63AFC71-7920-4D64-A3ED-56CC2354E390}" sibTransId="{2ED5213C-B7BF-409D-92DD-6019053F63C7}"/>
    <dgm:cxn modelId="{6316C350-DB6D-4B68-BA6B-40EC8606E548}" type="presOf" srcId="{E52BC9D6-055F-4387-AD19-16CE6D264367}" destId="{69122BC2-303A-4AB7-A68C-D74BD82CF757}" srcOrd="0" destOrd="0" presId="urn:microsoft.com/office/officeart/2005/8/layout/vList2"/>
    <dgm:cxn modelId="{C42DFC72-5418-4300-87C4-15E1023B37C5}" type="presOf" srcId="{A18A63E9-9C33-4A83-913F-81B121C4E487}" destId="{BFD0806B-9075-4AE2-A8C7-991A4B4B3A4A}" srcOrd="0" destOrd="0" presId="urn:microsoft.com/office/officeart/2005/8/layout/vList2"/>
    <dgm:cxn modelId="{7B00E292-DD6C-42B8-8F79-73F17DC365D4}" type="presOf" srcId="{BD3BF21C-15A4-472A-9AEC-347EB200CB1B}" destId="{32901ADA-B1E8-4A8A-96DE-51387623AF8D}" srcOrd="0" destOrd="0" presId="urn:microsoft.com/office/officeart/2005/8/layout/vList2"/>
    <dgm:cxn modelId="{DA8ED4A1-A637-45B0-ADAB-8E5A7D79FB64}" type="presOf" srcId="{B2996F69-62B6-4C7C-BB6A-BB2E336659CA}" destId="{FCD9CEEF-C946-4A23-93C8-B106B180CCA7}" srcOrd="0" destOrd="0" presId="urn:microsoft.com/office/officeart/2005/8/layout/vList2"/>
    <dgm:cxn modelId="{0F1A18AD-350F-44D2-958A-D545DF12F126}" type="presParOf" srcId="{32901ADA-B1E8-4A8A-96DE-51387623AF8D}" destId="{D0E13843-C36D-45FC-8CF9-F5DE48DA37DD}" srcOrd="0" destOrd="0" presId="urn:microsoft.com/office/officeart/2005/8/layout/vList2"/>
    <dgm:cxn modelId="{A0685897-A446-4522-8220-39A10F303145}" type="presParOf" srcId="{32901ADA-B1E8-4A8A-96DE-51387623AF8D}" destId="{B73CF5C9-7802-4702-823A-4399907AB6A4}" srcOrd="1" destOrd="0" presId="urn:microsoft.com/office/officeart/2005/8/layout/vList2"/>
    <dgm:cxn modelId="{788B0089-10C6-4DB5-B32B-60C55BD37B43}" type="presParOf" srcId="{32901ADA-B1E8-4A8A-96DE-51387623AF8D}" destId="{69122BC2-303A-4AB7-A68C-D74BD82CF757}" srcOrd="2" destOrd="0" presId="urn:microsoft.com/office/officeart/2005/8/layout/vList2"/>
    <dgm:cxn modelId="{91DD87A8-C3F3-4DD9-AFB7-DE99EC8B70C7}" type="presParOf" srcId="{32901ADA-B1E8-4A8A-96DE-51387623AF8D}" destId="{E893F18D-9285-471D-B2D2-ABE99591DDD1}" srcOrd="3" destOrd="0" presId="urn:microsoft.com/office/officeart/2005/8/layout/vList2"/>
    <dgm:cxn modelId="{E4A441C7-0837-4151-8D52-1A898C4851B3}" type="presParOf" srcId="{32901ADA-B1E8-4A8A-96DE-51387623AF8D}" destId="{BFD0806B-9075-4AE2-A8C7-991A4B4B3A4A}" srcOrd="4" destOrd="0" presId="urn:microsoft.com/office/officeart/2005/8/layout/vList2"/>
    <dgm:cxn modelId="{ECEA2A1F-3BF6-45E7-B0EC-D8F41A044CD0}" type="presParOf" srcId="{32901ADA-B1E8-4A8A-96DE-51387623AF8D}" destId="{BC4FCEFF-9BB9-4750-BA08-EAEB07AD3E13}" srcOrd="5" destOrd="0" presId="urn:microsoft.com/office/officeart/2005/8/layout/vList2"/>
    <dgm:cxn modelId="{CD6C7C7E-EABD-4954-ACD8-AA6E17E6DD37}" type="presParOf" srcId="{32901ADA-B1E8-4A8A-96DE-51387623AF8D}" destId="{FCD9CEEF-C946-4A23-93C8-B106B180CCA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766DE1-1BCF-43F6-A9FA-953C7226EFC4}"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AD850C55-1686-47E5-B2DE-8B3DECFC2FE9}">
      <dgm:prSet/>
      <dgm:spPr/>
      <dgm:t>
        <a:bodyPr/>
        <a:lstStyle/>
        <a:p>
          <a:r>
            <a:rPr lang="en-GB" b="0" i="0" dirty="0">
              <a:latin typeface="Bookman Old Style" panose="02050604050505020204" pitchFamily="18" charset="0"/>
            </a:rPr>
            <a:t>1: Introduction - Mariana                                                                                    </a:t>
          </a:r>
          <a:endParaRPr lang="en-US" dirty="0">
            <a:latin typeface="Bookman Old Style" panose="02050604050505020204" pitchFamily="18" charset="0"/>
          </a:endParaRPr>
        </a:p>
      </dgm:t>
    </dgm:pt>
    <dgm:pt modelId="{C67B8016-49F8-4892-838F-01CAD4F7347B}" type="parTrans" cxnId="{F9C47BEB-F86A-4A37-88D9-F35A1D2B15AA}">
      <dgm:prSet/>
      <dgm:spPr/>
      <dgm:t>
        <a:bodyPr/>
        <a:lstStyle/>
        <a:p>
          <a:endParaRPr lang="en-US"/>
        </a:p>
      </dgm:t>
    </dgm:pt>
    <dgm:pt modelId="{B696D700-C6C5-49A3-A3A8-37EB224F85AA}" type="sibTrans" cxnId="{F9C47BEB-F86A-4A37-88D9-F35A1D2B15AA}">
      <dgm:prSet/>
      <dgm:spPr/>
      <dgm:t>
        <a:bodyPr/>
        <a:lstStyle/>
        <a:p>
          <a:endParaRPr lang="en-US"/>
        </a:p>
      </dgm:t>
    </dgm:pt>
    <dgm:pt modelId="{DDFA2AAF-01E3-4817-A10A-EC2E727F1A33}">
      <dgm:prSet/>
      <dgm:spPr/>
      <dgm:t>
        <a:bodyPr/>
        <a:lstStyle/>
        <a:p>
          <a:r>
            <a:rPr lang="en-GB" b="0" i="0" dirty="0">
              <a:latin typeface="Bookman Old Style" panose="02050604050505020204" pitchFamily="18" charset="0"/>
            </a:rPr>
            <a:t>2. Environmental Noise - Daniel                                     </a:t>
          </a:r>
          <a:endParaRPr lang="en-US" dirty="0">
            <a:latin typeface="Bookman Old Style" panose="02050604050505020204" pitchFamily="18" charset="0"/>
          </a:endParaRPr>
        </a:p>
      </dgm:t>
    </dgm:pt>
    <dgm:pt modelId="{CFAEC05C-46FB-4069-981E-5C4641013166}" type="parTrans" cxnId="{FEC36908-25EA-4B71-9CA7-842D9EC091A0}">
      <dgm:prSet/>
      <dgm:spPr/>
      <dgm:t>
        <a:bodyPr/>
        <a:lstStyle/>
        <a:p>
          <a:endParaRPr lang="en-US"/>
        </a:p>
      </dgm:t>
    </dgm:pt>
    <dgm:pt modelId="{6A6041DC-6066-47E9-8766-2B9FFA25A9C3}" type="sibTrans" cxnId="{FEC36908-25EA-4B71-9CA7-842D9EC091A0}">
      <dgm:prSet/>
      <dgm:spPr/>
      <dgm:t>
        <a:bodyPr/>
        <a:lstStyle/>
        <a:p>
          <a:endParaRPr lang="en-US"/>
        </a:p>
      </dgm:t>
    </dgm:pt>
    <dgm:pt modelId="{9661C3ED-91C6-4126-97A0-86B6FDF7E53F}">
      <dgm:prSet/>
      <dgm:spPr/>
      <dgm:t>
        <a:bodyPr/>
        <a:lstStyle/>
        <a:p>
          <a:r>
            <a:rPr lang="en-GB" b="0" i="0" dirty="0">
              <a:latin typeface="Bookman Old Style" panose="02050604050505020204" pitchFamily="18" charset="0"/>
            </a:rPr>
            <a:t>3.</a:t>
          </a:r>
          <a:r>
            <a:rPr lang="en-GB" b="0" i="0" baseline="0" dirty="0">
              <a:latin typeface="Bookman Old Style" panose="02050604050505020204" pitchFamily="18" charset="0"/>
            </a:rPr>
            <a:t> Language Barrier - Daniel                                                        </a:t>
          </a:r>
          <a:endParaRPr lang="en-US" dirty="0">
            <a:latin typeface="Bookman Old Style" panose="02050604050505020204" pitchFamily="18" charset="0"/>
          </a:endParaRPr>
        </a:p>
      </dgm:t>
    </dgm:pt>
    <dgm:pt modelId="{103593FA-3B5C-4D73-8B54-72BE3DDBD117}" type="parTrans" cxnId="{C2AD262F-B16D-4E82-A3A7-17ECEEF169F0}">
      <dgm:prSet/>
      <dgm:spPr/>
      <dgm:t>
        <a:bodyPr/>
        <a:lstStyle/>
        <a:p>
          <a:endParaRPr lang="en-US"/>
        </a:p>
      </dgm:t>
    </dgm:pt>
    <dgm:pt modelId="{AC5A9A58-8B9D-4078-BFD3-234D8103ABB5}" type="sibTrans" cxnId="{C2AD262F-B16D-4E82-A3A7-17ECEEF169F0}">
      <dgm:prSet/>
      <dgm:spPr/>
      <dgm:t>
        <a:bodyPr/>
        <a:lstStyle/>
        <a:p>
          <a:endParaRPr lang="en-US"/>
        </a:p>
      </dgm:t>
    </dgm:pt>
    <dgm:pt modelId="{42E8C400-975A-47DA-8D94-64B080AE1163}">
      <dgm:prSet/>
      <dgm:spPr/>
      <dgm:t>
        <a:bodyPr/>
        <a:lstStyle/>
        <a:p>
          <a:r>
            <a:rPr lang="en-GB" b="0" i="0" baseline="0" dirty="0">
              <a:latin typeface="Bookman Old Style" panose="02050604050505020204" pitchFamily="18" charset="0"/>
            </a:rPr>
            <a:t>4. Age/ Generational Barrier - Makram</a:t>
          </a:r>
          <a:endParaRPr lang="en-US" dirty="0">
            <a:latin typeface="Bookman Old Style" panose="02050604050505020204" pitchFamily="18" charset="0"/>
          </a:endParaRPr>
        </a:p>
      </dgm:t>
    </dgm:pt>
    <dgm:pt modelId="{1F177FA0-3635-4741-BD2A-C94D6FB228CB}" type="parTrans" cxnId="{413FC847-A990-426A-9E8C-0BB6DB22F946}">
      <dgm:prSet/>
      <dgm:spPr/>
      <dgm:t>
        <a:bodyPr/>
        <a:lstStyle/>
        <a:p>
          <a:endParaRPr lang="en-US"/>
        </a:p>
      </dgm:t>
    </dgm:pt>
    <dgm:pt modelId="{F678FC52-2B54-4175-B850-4589C925554F}" type="sibTrans" cxnId="{413FC847-A990-426A-9E8C-0BB6DB22F946}">
      <dgm:prSet/>
      <dgm:spPr/>
      <dgm:t>
        <a:bodyPr/>
        <a:lstStyle/>
        <a:p>
          <a:endParaRPr lang="en-US"/>
        </a:p>
      </dgm:t>
    </dgm:pt>
    <dgm:pt modelId="{795224BD-36DA-4149-B8BE-B13F64631B01}">
      <dgm:prSet/>
      <dgm:spPr/>
      <dgm:t>
        <a:bodyPr/>
        <a:lstStyle/>
        <a:p>
          <a:r>
            <a:rPr lang="en-GB" b="0" i="0" baseline="0">
              <a:latin typeface="Bookman Old Style" panose="02050604050505020204" pitchFamily="18" charset="0"/>
            </a:rPr>
            <a:t>5. Cultural Barrier - </a:t>
          </a:r>
          <a:r>
            <a:rPr lang="en-GB" b="0" i="0">
              <a:latin typeface="Bookman Old Style" panose="02050604050505020204" pitchFamily="18" charset="0"/>
            </a:rPr>
            <a:t>Elhamullah </a:t>
          </a:r>
          <a:endParaRPr lang="en-US">
            <a:latin typeface="Bookman Old Style" panose="02050604050505020204" pitchFamily="18" charset="0"/>
          </a:endParaRPr>
        </a:p>
      </dgm:t>
    </dgm:pt>
    <dgm:pt modelId="{502A2F16-A153-4470-9A57-6BC08A8AE3BE}" type="parTrans" cxnId="{25D471AB-F3C2-4659-9A96-1AD75F694688}">
      <dgm:prSet/>
      <dgm:spPr/>
      <dgm:t>
        <a:bodyPr/>
        <a:lstStyle/>
        <a:p>
          <a:endParaRPr lang="en-US"/>
        </a:p>
      </dgm:t>
    </dgm:pt>
    <dgm:pt modelId="{1D1C8DE2-ED47-49A2-A8D9-5568A4E71C85}" type="sibTrans" cxnId="{25D471AB-F3C2-4659-9A96-1AD75F694688}">
      <dgm:prSet/>
      <dgm:spPr/>
      <dgm:t>
        <a:bodyPr/>
        <a:lstStyle/>
        <a:p>
          <a:endParaRPr lang="en-US"/>
        </a:p>
      </dgm:t>
    </dgm:pt>
    <dgm:pt modelId="{F80D266C-B255-4E27-A6D7-D1D376EBE042}">
      <dgm:prSet/>
      <dgm:spPr/>
      <dgm:t>
        <a:bodyPr/>
        <a:lstStyle/>
        <a:p>
          <a:r>
            <a:rPr lang="en-GB" b="0" i="0" baseline="0" dirty="0">
              <a:latin typeface="Bookman Old Style" panose="02050604050505020204" pitchFamily="18" charset="0"/>
            </a:rPr>
            <a:t>6. Emotional Barrier - Paulo</a:t>
          </a:r>
          <a:endParaRPr lang="en-US" dirty="0">
            <a:latin typeface="Bookman Old Style" panose="02050604050505020204" pitchFamily="18" charset="0"/>
          </a:endParaRPr>
        </a:p>
      </dgm:t>
    </dgm:pt>
    <dgm:pt modelId="{B1656959-17BC-4B95-A718-40B1F7AF1910}" type="parTrans" cxnId="{9C0CC2A1-D049-4DC3-BFAF-FB609A2FB5E9}">
      <dgm:prSet/>
      <dgm:spPr/>
      <dgm:t>
        <a:bodyPr/>
        <a:lstStyle/>
        <a:p>
          <a:endParaRPr lang="en-US"/>
        </a:p>
      </dgm:t>
    </dgm:pt>
    <dgm:pt modelId="{8AC733D2-9502-4D5C-8D86-B715367F67A6}" type="sibTrans" cxnId="{9C0CC2A1-D049-4DC3-BFAF-FB609A2FB5E9}">
      <dgm:prSet/>
      <dgm:spPr/>
      <dgm:t>
        <a:bodyPr/>
        <a:lstStyle/>
        <a:p>
          <a:endParaRPr lang="en-US"/>
        </a:p>
      </dgm:t>
    </dgm:pt>
    <dgm:pt modelId="{2C04E783-DF91-445C-9789-A110D4B5BE08}" type="pres">
      <dgm:prSet presAssocID="{5C766DE1-1BCF-43F6-A9FA-953C7226EFC4}" presName="vert0" presStyleCnt="0">
        <dgm:presLayoutVars>
          <dgm:dir/>
          <dgm:animOne val="branch"/>
          <dgm:animLvl val="lvl"/>
        </dgm:presLayoutVars>
      </dgm:prSet>
      <dgm:spPr/>
    </dgm:pt>
    <dgm:pt modelId="{6F4C3D51-1E77-432E-A301-660A3000A5DA}" type="pres">
      <dgm:prSet presAssocID="{AD850C55-1686-47E5-B2DE-8B3DECFC2FE9}" presName="thickLine" presStyleLbl="alignNode1" presStyleIdx="0" presStyleCnt="6"/>
      <dgm:spPr/>
    </dgm:pt>
    <dgm:pt modelId="{EA8160C9-9DE4-48E1-A9A2-699EA76BD7FA}" type="pres">
      <dgm:prSet presAssocID="{AD850C55-1686-47E5-B2DE-8B3DECFC2FE9}" presName="horz1" presStyleCnt="0"/>
      <dgm:spPr/>
    </dgm:pt>
    <dgm:pt modelId="{029709A6-798C-4B82-AE0C-9A3F9F906E46}" type="pres">
      <dgm:prSet presAssocID="{AD850C55-1686-47E5-B2DE-8B3DECFC2FE9}" presName="tx1" presStyleLbl="revTx" presStyleIdx="0" presStyleCnt="6"/>
      <dgm:spPr/>
    </dgm:pt>
    <dgm:pt modelId="{F55FAC57-B485-41A0-9656-0DB1F462BC7C}" type="pres">
      <dgm:prSet presAssocID="{AD850C55-1686-47E5-B2DE-8B3DECFC2FE9}" presName="vert1" presStyleCnt="0"/>
      <dgm:spPr/>
    </dgm:pt>
    <dgm:pt modelId="{DCF5EABD-58DD-45C4-9C3E-5FBCE0DAA92D}" type="pres">
      <dgm:prSet presAssocID="{DDFA2AAF-01E3-4817-A10A-EC2E727F1A33}" presName="thickLine" presStyleLbl="alignNode1" presStyleIdx="1" presStyleCnt="6"/>
      <dgm:spPr/>
    </dgm:pt>
    <dgm:pt modelId="{5365DC27-3868-4BEE-BB5B-559EFE0ABA4B}" type="pres">
      <dgm:prSet presAssocID="{DDFA2AAF-01E3-4817-A10A-EC2E727F1A33}" presName="horz1" presStyleCnt="0"/>
      <dgm:spPr/>
    </dgm:pt>
    <dgm:pt modelId="{9F7E4F47-E9A6-4940-BF50-21F0CF64FCF6}" type="pres">
      <dgm:prSet presAssocID="{DDFA2AAF-01E3-4817-A10A-EC2E727F1A33}" presName="tx1" presStyleLbl="revTx" presStyleIdx="1" presStyleCnt="6"/>
      <dgm:spPr/>
    </dgm:pt>
    <dgm:pt modelId="{AED27F55-4A3F-4DA1-A100-5EDA17C1E657}" type="pres">
      <dgm:prSet presAssocID="{DDFA2AAF-01E3-4817-A10A-EC2E727F1A33}" presName="vert1" presStyleCnt="0"/>
      <dgm:spPr/>
    </dgm:pt>
    <dgm:pt modelId="{4B9DE886-07AB-4277-9001-32A03E45410A}" type="pres">
      <dgm:prSet presAssocID="{9661C3ED-91C6-4126-97A0-86B6FDF7E53F}" presName="thickLine" presStyleLbl="alignNode1" presStyleIdx="2" presStyleCnt="6"/>
      <dgm:spPr/>
    </dgm:pt>
    <dgm:pt modelId="{333D66A3-BE25-4B55-AF9E-0B9ED8B63875}" type="pres">
      <dgm:prSet presAssocID="{9661C3ED-91C6-4126-97A0-86B6FDF7E53F}" presName="horz1" presStyleCnt="0"/>
      <dgm:spPr/>
    </dgm:pt>
    <dgm:pt modelId="{9F4399D8-4052-4C3D-8815-324C11975F79}" type="pres">
      <dgm:prSet presAssocID="{9661C3ED-91C6-4126-97A0-86B6FDF7E53F}" presName="tx1" presStyleLbl="revTx" presStyleIdx="2" presStyleCnt="6"/>
      <dgm:spPr/>
    </dgm:pt>
    <dgm:pt modelId="{9FCCA406-0F77-4B1F-A80E-2A0FA86936C4}" type="pres">
      <dgm:prSet presAssocID="{9661C3ED-91C6-4126-97A0-86B6FDF7E53F}" presName="vert1" presStyleCnt="0"/>
      <dgm:spPr/>
    </dgm:pt>
    <dgm:pt modelId="{D5D72577-9A7F-4DFB-A896-A3F3E925B4A0}" type="pres">
      <dgm:prSet presAssocID="{42E8C400-975A-47DA-8D94-64B080AE1163}" presName="thickLine" presStyleLbl="alignNode1" presStyleIdx="3" presStyleCnt="6"/>
      <dgm:spPr/>
    </dgm:pt>
    <dgm:pt modelId="{F4975EFF-0DED-4500-8AA4-5056C361CD14}" type="pres">
      <dgm:prSet presAssocID="{42E8C400-975A-47DA-8D94-64B080AE1163}" presName="horz1" presStyleCnt="0"/>
      <dgm:spPr/>
    </dgm:pt>
    <dgm:pt modelId="{89777EC0-148D-4857-B354-E540212AC87B}" type="pres">
      <dgm:prSet presAssocID="{42E8C400-975A-47DA-8D94-64B080AE1163}" presName="tx1" presStyleLbl="revTx" presStyleIdx="3" presStyleCnt="6"/>
      <dgm:spPr/>
    </dgm:pt>
    <dgm:pt modelId="{1E72AC07-D6F2-4A91-B03F-09F46664C7EA}" type="pres">
      <dgm:prSet presAssocID="{42E8C400-975A-47DA-8D94-64B080AE1163}" presName="vert1" presStyleCnt="0"/>
      <dgm:spPr/>
    </dgm:pt>
    <dgm:pt modelId="{DAABE448-A18A-4605-A207-7F733CCE1C2D}" type="pres">
      <dgm:prSet presAssocID="{795224BD-36DA-4149-B8BE-B13F64631B01}" presName="thickLine" presStyleLbl="alignNode1" presStyleIdx="4" presStyleCnt="6"/>
      <dgm:spPr/>
    </dgm:pt>
    <dgm:pt modelId="{3E7E06CF-FB8F-4ECA-8376-BF7158C94333}" type="pres">
      <dgm:prSet presAssocID="{795224BD-36DA-4149-B8BE-B13F64631B01}" presName="horz1" presStyleCnt="0"/>
      <dgm:spPr/>
    </dgm:pt>
    <dgm:pt modelId="{94AE1B3A-23C8-4588-8F45-43ACD664835E}" type="pres">
      <dgm:prSet presAssocID="{795224BD-36DA-4149-B8BE-B13F64631B01}" presName="tx1" presStyleLbl="revTx" presStyleIdx="4" presStyleCnt="6"/>
      <dgm:spPr/>
    </dgm:pt>
    <dgm:pt modelId="{C661C9BF-A287-455E-8058-67602BB0CD54}" type="pres">
      <dgm:prSet presAssocID="{795224BD-36DA-4149-B8BE-B13F64631B01}" presName="vert1" presStyleCnt="0"/>
      <dgm:spPr/>
    </dgm:pt>
    <dgm:pt modelId="{D011F9CA-D220-4E6A-8003-15B61B9A55B1}" type="pres">
      <dgm:prSet presAssocID="{F80D266C-B255-4E27-A6D7-D1D376EBE042}" presName="thickLine" presStyleLbl="alignNode1" presStyleIdx="5" presStyleCnt="6"/>
      <dgm:spPr/>
    </dgm:pt>
    <dgm:pt modelId="{267038D3-B56B-4390-A9DA-7D18710BC2E8}" type="pres">
      <dgm:prSet presAssocID="{F80D266C-B255-4E27-A6D7-D1D376EBE042}" presName="horz1" presStyleCnt="0"/>
      <dgm:spPr/>
    </dgm:pt>
    <dgm:pt modelId="{3D9C2ACE-CDAD-42EC-855C-5D84E9F123A8}" type="pres">
      <dgm:prSet presAssocID="{F80D266C-B255-4E27-A6D7-D1D376EBE042}" presName="tx1" presStyleLbl="revTx" presStyleIdx="5" presStyleCnt="6"/>
      <dgm:spPr/>
    </dgm:pt>
    <dgm:pt modelId="{9FE7DFC8-5340-4799-ADD1-5E15F39B7342}" type="pres">
      <dgm:prSet presAssocID="{F80D266C-B255-4E27-A6D7-D1D376EBE042}" presName="vert1" presStyleCnt="0"/>
      <dgm:spPr/>
    </dgm:pt>
  </dgm:ptLst>
  <dgm:cxnLst>
    <dgm:cxn modelId="{FEC36908-25EA-4B71-9CA7-842D9EC091A0}" srcId="{5C766DE1-1BCF-43F6-A9FA-953C7226EFC4}" destId="{DDFA2AAF-01E3-4817-A10A-EC2E727F1A33}" srcOrd="1" destOrd="0" parTransId="{CFAEC05C-46FB-4069-981E-5C4641013166}" sibTransId="{6A6041DC-6066-47E9-8766-2B9FFA25A9C3}"/>
    <dgm:cxn modelId="{AB106A0B-A741-4B90-86C4-37CD9FC20982}" type="presOf" srcId="{DDFA2AAF-01E3-4817-A10A-EC2E727F1A33}" destId="{9F7E4F47-E9A6-4940-BF50-21F0CF64FCF6}" srcOrd="0" destOrd="0" presId="urn:microsoft.com/office/officeart/2008/layout/LinedList"/>
    <dgm:cxn modelId="{E991D40E-53C1-4E4A-99C5-549B5F2D1E5C}" type="presOf" srcId="{42E8C400-975A-47DA-8D94-64B080AE1163}" destId="{89777EC0-148D-4857-B354-E540212AC87B}" srcOrd="0" destOrd="0" presId="urn:microsoft.com/office/officeart/2008/layout/LinedList"/>
    <dgm:cxn modelId="{0438B412-D507-4188-ACB0-CDA63FB0453A}" type="presOf" srcId="{F80D266C-B255-4E27-A6D7-D1D376EBE042}" destId="{3D9C2ACE-CDAD-42EC-855C-5D84E9F123A8}" srcOrd="0" destOrd="0" presId="urn:microsoft.com/office/officeart/2008/layout/LinedList"/>
    <dgm:cxn modelId="{525EEC1A-B5A2-4005-9109-60FDEF44CBC2}" type="presOf" srcId="{AD850C55-1686-47E5-B2DE-8B3DECFC2FE9}" destId="{029709A6-798C-4B82-AE0C-9A3F9F906E46}" srcOrd="0" destOrd="0" presId="urn:microsoft.com/office/officeart/2008/layout/LinedList"/>
    <dgm:cxn modelId="{C2AD262F-B16D-4E82-A3A7-17ECEEF169F0}" srcId="{5C766DE1-1BCF-43F6-A9FA-953C7226EFC4}" destId="{9661C3ED-91C6-4126-97A0-86B6FDF7E53F}" srcOrd="2" destOrd="0" parTransId="{103593FA-3B5C-4D73-8B54-72BE3DDBD117}" sibTransId="{AC5A9A58-8B9D-4078-BFD3-234D8103ABB5}"/>
    <dgm:cxn modelId="{413FC847-A990-426A-9E8C-0BB6DB22F946}" srcId="{5C766DE1-1BCF-43F6-A9FA-953C7226EFC4}" destId="{42E8C400-975A-47DA-8D94-64B080AE1163}" srcOrd="3" destOrd="0" parTransId="{1F177FA0-3635-4741-BD2A-C94D6FB228CB}" sibTransId="{F678FC52-2B54-4175-B850-4589C925554F}"/>
    <dgm:cxn modelId="{A0E26C49-DA81-4EC8-8BCD-029B455B3309}" type="presOf" srcId="{5C766DE1-1BCF-43F6-A9FA-953C7226EFC4}" destId="{2C04E783-DF91-445C-9789-A110D4B5BE08}" srcOrd="0" destOrd="0" presId="urn:microsoft.com/office/officeart/2008/layout/LinedList"/>
    <dgm:cxn modelId="{9C0CC2A1-D049-4DC3-BFAF-FB609A2FB5E9}" srcId="{5C766DE1-1BCF-43F6-A9FA-953C7226EFC4}" destId="{F80D266C-B255-4E27-A6D7-D1D376EBE042}" srcOrd="5" destOrd="0" parTransId="{B1656959-17BC-4B95-A718-40B1F7AF1910}" sibTransId="{8AC733D2-9502-4D5C-8D86-B715367F67A6}"/>
    <dgm:cxn modelId="{25D471AB-F3C2-4659-9A96-1AD75F694688}" srcId="{5C766DE1-1BCF-43F6-A9FA-953C7226EFC4}" destId="{795224BD-36DA-4149-B8BE-B13F64631B01}" srcOrd="4" destOrd="0" parTransId="{502A2F16-A153-4470-9A57-6BC08A8AE3BE}" sibTransId="{1D1C8DE2-ED47-49A2-A8D9-5568A4E71C85}"/>
    <dgm:cxn modelId="{A88C43D5-1CC5-4EFC-9061-ED6FC237FAA5}" type="presOf" srcId="{795224BD-36DA-4149-B8BE-B13F64631B01}" destId="{94AE1B3A-23C8-4588-8F45-43ACD664835E}" srcOrd="0" destOrd="0" presId="urn:microsoft.com/office/officeart/2008/layout/LinedList"/>
    <dgm:cxn modelId="{F9C47BEB-F86A-4A37-88D9-F35A1D2B15AA}" srcId="{5C766DE1-1BCF-43F6-A9FA-953C7226EFC4}" destId="{AD850C55-1686-47E5-B2DE-8B3DECFC2FE9}" srcOrd="0" destOrd="0" parTransId="{C67B8016-49F8-4892-838F-01CAD4F7347B}" sibTransId="{B696D700-C6C5-49A3-A3A8-37EB224F85AA}"/>
    <dgm:cxn modelId="{762F06FF-1705-4F0F-B5FF-AC76B49C30B3}" type="presOf" srcId="{9661C3ED-91C6-4126-97A0-86B6FDF7E53F}" destId="{9F4399D8-4052-4C3D-8815-324C11975F79}" srcOrd="0" destOrd="0" presId="urn:microsoft.com/office/officeart/2008/layout/LinedList"/>
    <dgm:cxn modelId="{9593C92D-35A6-4D25-AFD7-6547016F1984}" type="presParOf" srcId="{2C04E783-DF91-445C-9789-A110D4B5BE08}" destId="{6F4C3D51-1E77-432E-A301-660A3000A5DA}" srcOrd="0" destOrd="0" presId="urn:microsoft.com/office/officeart/2008/layout/LinedList"/>
    <dgm:cxn modelId="{5552C079-401B-4D03-8B0A-247C866342B2}" type="presParOf" srcId="{2C04E783-DF91-445C-9789-A110D4B5BE08}" destId="{EA8160C9-9DE4-48E1-A9A2-699EA76BD7FA}" srcOrd="1" destOrd="0" presId="urn:microsoft.com/office/officeart/2008/layout/LinedList"/>
    <dgm:cxn modelId="{75A7D405-D278-4D2D-948D-8B0817B4F075}" type="presParOf" srcId="{EA8160C9-9DE4-48E1-A9A2-699EA76BD7FA}" destId="{029709A6-798C-4B82-AE0C-9A3F9F906E46}" srcOrd="0" destOrd="0" presId="urn:microsoft.com/office/officeart/2008/layout/LinedList"/>
    <dgm:cxn modelId="{E01CE07C-B614-41ED-982E-9B832A1AFFE3}" type="presParOf" srcId="{EA8160C9-9DE4-48E1-A9A2-699EA76BD7FA}" destId="{F55FAC57-B485-41A0-9656-0DB1F462BC7C}" srcOrd="1" destOrd="0" presId="urn:microsoft.com/office/officeart/2008/layout/LinedList"/>
    <dgm:cxn modelId="{861EE753-C7F7-4F44-BD98-29C3837E5E55}" type="presParOf" srcId="{2C04E783-DF91-445C-9789-A110D4B5BE08}" destId="{DCF5EABD-58DD-45C4-9C3E-5FBCE0DAA92D}" srcOrd="2" destOrd="0" presId="urn:microsoft.com/office/officeart/2008/layout/LinedList"/>
    <dgm:cxn modelId="{F83BC51D-87B8-4290-ABE3-B2FABB0640F0}" type="presParOf" srcId="{2C04E783-DF91-445C-9789-A110D4B5BE08}" destId="{5365DC27-3868-4BEE-BB5B-559EFE0ABA4B}" srcOrd="3" destOrd="0" presId="urn:microsoft.com/office/officeart/2008/layout/LinedList"/>
    <dgm:cxn modelId="{AB48B6E5-4F27-4A4D-BB0B-94D18A7DBB5E}" type="presParOf" srcId="{5365DC27-3868-4BEE-BB5B-559EFE0ABA4B}" destId="{9F7E4F47-E9A6-4940-BF50-21F0CF64FCF6}" srcOrd="0" destOrd="0" presId="urn:microsoft.com/office/officeart/2008/layout/LinedList"/>
    <dgm:cxn modelId="{C814C934-227D-46B3-8BA6-7C23CBF1292A}" type="presParOf" srcId="{5365DC27-3868-4BEE-BB5B-559EFE0ABA4B}" destId="{AED27F55-4A3F-4DA1-A100-5EDA17C1E657}" srcOrd="1" destOrd="0" presId="urn:microsoft.com/office/officeart/2008/layout/LinedList"/>
    <dgm:cxn modelId="{250684F7-F006-4604-A8F5-B38663577E7E}" type="presParOf" srcId="{2C04E783-DF91-445C-9789-A110D4B5BE08}" destId="{4B9DE886-07AB-4277-9001-32A03E45410A}" srcOrd="4" destOrd="0" presId="urn:microsoft.com/office/officeart/2008/layout/LinedList"/>
    <dgm:cxn modelId="{D4C4C750-C737-43B4-8171-1849A8D2B274}" type="presParOf" srcId="{2C04E783-DF91-445C-9789-A110D4B5BE08}" destId="{333D66A3-BE25-4B55-AF9E-0B9ED8B63875}" srcOrd="5" destOrd="0" presId="urn:microsoft.com/office/officeart/2008/layout/LinedList"/>
    <dgm:cxn modelId="{8B9379E8-1A1F-476E-964F-26C9DA36A650}" type="presParOf" srcId="{333D66A3-BE25-4B55-AF9E-0B9ED8B63875}" destId="{9F4399D8-4052-4C3D-8815-324C11975F79}" srcOrd="0" destOrd="0" presId="urn:microsoft.com/office/officeart/2008/layout/LinedList"/>
    <dgm:cxn modelId="{E8EC2939-E005-458A-A24D-01D60011E341}" type="presParOf" srcId="{333D66A3-BE25-4B55-AF9E-0B9ED8B63875}" destId="{9FCCA406-0F77-4B1F-A80E-2A0FA86936C4}" srcOrd="1" destOrd="0" presId="urn:microsoft.com/office/officeart/2008/layout/LinedList"/>
    <dgm:cxn modelId="{0441CE56-BE34-41C5-82D6-22DDD8852D62}" type="presParOf" srcId="{2C04E783-DF91-445C-9789-A110D4B5BE08}" destId="{D5D72577-9A7F-4DFB-A896-A3F3E925B4A0}" srcOrd="6" destOrd="0" presId="urn:microsoft.com/office/officeart/2008/layout/LinedList"/>
    <dgm:cxn modelId="{80B91179-2688-4920-8085-7BC95023429E}" type="presParOf" srcId="{2C04E783-DF91-445C-9789-A110D4B5BE08}" destId="{F4975EFF-0DED-4500-8AA4-5056C361CD14}" srcOrd="7" destOrd="0" presId="urn:microsoft.com/office/officeart/2008/layout/LinedList"/>
    <dgm:cxn modelId="{CD8D81FE-ADE1-4286-A21E-5A5FBB20B00E}" type="presParOf" srcId="{F4975EFF-0DED-4500-8AA4-5056C361CD14}" destId="{89777EC0-148D-4857-B354-E540212AC87B}" srcOrd="0" destOrd="0" presId="urn:microsoft.com/office/officeart/2008/layout/LinedList"/>
    <dgm:cxn modelId="{20ED464F-0D52-4241-B621-9BAA4ACE160F}" type="presParOf" srcId="{F4975EFF-0DED-4500-8AA4-5056C361CD14}" destId="{1E72AC07-D6F2-4A91-B03F-09F46664C7EA}" srcOrd="1" destOrd="0" presId="urn:microsoft.com/office/officeart/2008/layout/LinedList"/>
    <dgm:cxn modelId="{22302D5F-3180-4212-A296-672E82333038}" type="presParOf" srcId="{2C04E783-DF91-445C-9789-A110D4B5BE08}" destId="{DAABE448-A18A-4605-A207-7F733CCE1C2D}" srcOrd="8" destOrd="0" presId="urn:microsoft.com/office/officeart/2008/layout/LinedList"/>
    <dgm:cxn modelId="{90BBDBDD-7804-44C3-9E76-AFF0D92AC4E0}" type="presParOf" srcId="{2C04E783-DF91-445C-9789-A110D4B5BE08}" destId="{3E7E06CF-FB8F-4ECA-8376-BF7158C94333}" srcOrd="9" destOrd="0" presId="urn:microsoft.com/office/officeart/2008/layout/LinedList"/>
    <dgm:cxn modelId="{ECA826BC-4810-4212-AA0D-BE4234B9B0D7}" type="presParOf" srcId="{3E7E06CF-FB8F-4ECA-8376-BF7158C94333}" destId="{94AE1B3A-23C8-4588-8F45-43ACD664835E}" srcOrd="0" destOrd="0" presId="urn:microsoft.com/office/officeart/2008/layout/LinedList"/>
    <dgm:cxn modelId="{5A5871D4-C135-426D-9AEC-D297FECD9131}" type="presParOf" srcId="{3E7E06CF-FB8F-4ECA-8376-BF7158C94333}" destId="{C661C9BF-A287-455E-8058-67602BB0CD54}" srcOrd="1" destOrd="0" presId="urn:microsoft.com/office/officeart/2008/layout/LinedList"/>
    <dgm:cxn modelId="{DBC95A57-3876-4BDF-B338-393AB4682FB3}" type="presParOf" srcId="{2C04E783-DF91-445C-9789-A110D4B5BE08}" destId="{D011F9CA-D220-4E6A-8003-15B61B9A55B1}" srcOrd="10" destOrd="0" presId="urn:microsoft.com/office/officeart/2008/layout/LinedList"/>
    <dgm:cxn modelId="{B8B16959-B0BB-4B99-9BB0-D1A8BFFF8171}" type="presParOf" srcId="{2C04E783-DF91-445C-9789-A110D4B5BE08}" destId="{267038D3-B56B-4390-A9DA-7D18710BC2E8}" srcOrd="11" destOrd="0" presId="urn:microsoft.com/office/officeart/2008/layout/LinedList"/>
    <dgm:cxn modelId="{09E56F07-E2D6-4BDC-AE0D-AE5646A2AA17}" type="presParOf" srcId="{267038D3-B56B-4390-A9DA-7D18710BC2E8}" destId="{3D9C2ACE-CDAD-42EC-855C-5D84E9F123A8}" srcOrd="0" destOrd="0" presId="urn:microsoft.com/office/officeart/2008/layout/LinedList"/>
    <dgm:cxn modelId="{4A3986A4-FB81-4F13-B256-204B06B0A864}" type="presParOf" srcId="{267038D3-B56B-4390-A9DA-7D18710BC2E8}" destId="{9FE7DFC8-5340-4799-ADD1-5E15F39B734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B52C01-306A-4BFB-828B-A68004F54B3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9F17531-F7F9-4081-B089-6BE1DDBAE200}">
      <dgm:prSet custT="1"/>
      <dgm:spPr/>
      <dgm:t>
        <a:bodyPr/>
        <a:lstStyle/>
        <a:p>
          <a:pPr>
            <a:lnSpc>
              <a:spcPct val="100000"/>
            </a:lnSpc>
          </a:pPr>
          <a:r>
            <a:rPr lang="en-GB" sz="1200" dirty="0">
              <a:latin typeface="Bookman Old Style" panose="02050604050505020204" pitchFamily="18" charset="0"/>
            </a:rPr>
            <a:t>Flight Foods Ltd</a:t>
          </a:r>
          <a:endParaRPr lang="en-US" sz="1200" dirty="0">
            <a:latin typeface="Bookman Old Style" panose="02050604050505020204" pitchFamily="18" charset="0"/>
          </a:endParaRPr>
        </a:p>
      </dgm:t>
    </dgm:pt>
    <dgm:pt modelId="{25780225-01A5-4910-A487-D24D6D5685F7}" type="parTrans" cxnId="{6967DBA0-2D76-4745-AAAB-90957D39675C}">
      <dgm:prSet/>
      <dgm:spPr/>
      <dgm:t>
        <a:bodyPr/>
        <a:lstStyle/>
        <a:p>
          <a:endParaRPr lang="en-US">
            <a:latin typeface="Bookman Old Style" panose="02050604050505020204" pitchFamily="18" charset="0"/>
          </a:endParaRPr>
        </a:p>
      </dgm:t>
    </dgm:pt>
    <dgm:pt modelId="{BA4D39E8-C521-46FE-A201-C61C16D360F7}" type="sibTrans" cxnId="{6967DBA0-2D76-4745-AAAB-90957D39675C}">
      <dgm:prSet/>
      <dgm:spPr/>
      <dgm:t>
        <a:bodyPr/>
        <a:lstStyle/>
        <a:p>
          <a:endParaRPr lang="en-US">
            <a:latin typeface="Bookman Old Style" panose="02050604050505020204" pitchFamily="18" charset="0"/>
          </a:endParaRPr>
        </a:p>
      </dgm:t>
    </dgm:pt>
    <dgm:pt modelId="{61905706-5ED9-4F48-B9B2-B0B503A9C805}">
      <dgm:prSet custT="1"/>
      <dgm:spPr/>
      <dgm:t>
        <a:bodyPr/>
        <a:lstStyle/>
        <a:p>
          <a:pPr algn="l">
            <a:lnSpc>
              <a:spcPct val="100000"/>
            </a:lnSpc>
          </a:pPr>
          <a:r>
            <a:rPr lang="en-GB" sz="1200" dirty="0">
              <a:latin typeface="Bookman Old Style" panose="02050604050505020204" pitchFamily="18" charset="0"/>
            </a:rPr>
            <a:t>THE CONTEXT</a:t>
          </a:r>
        </a:p>
        <a:p>
          <a:pPr algn="l">
            <a:lnSpc>
              <a:spcPct val="100000"/>
            </a:lnSpc>
          </a:pPr>
          <a:r>
            <a:rPr lang="en-US" sz="1200" dirty="0">
              <a:latin typeface="Bookman Old Style" panose="02050604050505020204" pitchFamily="18" charset="0"/>
            </a:rPr>
            <a:t>Medium-sized airline food producer</a:t>
          </a:r>
        </a:p>
        <a:p>
          <a:pPr algn="l">
            <a:lnSpc>
              <a:spcPct val="100000"/>
            </a:lnSpc>
          </a:pPr>
          <a:r>
            <a:rPr lang="en-US" sz="1200" dirty="0">
              <a:latin typeface="Bookman Old Style" panose="02050604050505020204" pitchFamily="18" charset="0"/>
            </a:rPr>
            <a:t>Noisy, crowed factory environment</a:t>
          </a:r>
        </a:p>
        <a:p>
          <a:pPr algn="l">
            <a:lnSpc>
              <a:spcPct val="100000"/>
            </a:lnSpc>
          </a:pPr>
          <a:r>
            <a:rPr lang="en-US" sz="1200" dirty="0">
              <a:latin typeface="Bookman Old Style" panose="02050604050505020204" pitchFamily="18" charset="0"/>
            </a:rPr>
            <a:t>Diverse workforce with mixed languages, cultures and ages</a:t>
          </a:r>
        </a:p>
      </dgm:t>
    </dgm:pt>
    <dgm:pt modelId="{6AE85B7A-9621-4175-B62D-EBEFE4FC7599}" type="parTrans" cxnId="{34239C6B-6BF4-4553-AD22-F1C376889FBB}">
      <dgm:prSet/>
      <dgm:spPr/>
      <dgm:t>
        <a:bodyPr/>
        <a:lstStyle/>
        <a:p>
          <a:endParaRPr lang="en-US">
            <a:latin typeface="Bookman Old Style" panose="02050604050505020204" pitchFamily="18" charset="0"/>
          </a:endParaRPr>
        </a:p>
      </dgm:t>
    </dgm:pt>
    <dgm:pt modelId="{186E674C-601D-40FA-AF54-2165CF053B0E}" type="sibTrans" cxnId="{34239C6B-6BF4-4553-AD22-F1C376889FBB}">
      <dgm:prSet/>
      <dgm:spPr/>
      <dgm:t>
        <a:bodyPr/>
        <a:lstStyle/>
        <a:p>
          <a:endParaRPr lang="en-US">
            <a:latin typeface="Bookman Old Style" panose="02050604050505020204" pitchFamily="18" charset="0"/>
          </a:endParaRPr>
        </a:p>
      </dgm:t>
    </dgm:pt>
    <dgm:pt modelId="{B0339C56-77BB-4BD5-BE79-F7BB711C0346}">
      <dgm:prSet custT="1"/>
      <dgm:spPr/>
      <dgm:t>
        <a:bodyPr/>
        <a:lstStyle/>
        <a:p>
          <a:pPr>
            <a:lnSpc>
              <a:spcPct val="100000"/>
            </a:lnSpc>
          </a:pPr>
          <a:r>
            <a:rPr lang="en-GB" sz="1200" dirty="0">
              <a:latin typeface="Bookman Old Style" panose="02050604050505020204" pitchFamily="18" charset="0"/>
            </a:rPr>
            <a:t>THE PROBLEM</a:t>
          </a:r>
        </a:p>
        <a:p>
          <a:pPr>
            <a:lnSpc>
              <a:spcPct val="100000"/>
            </a:lnSpc>
          </a:pPr>
          <a:r>
            <a:rPr lang="en-GB" sz="1200" dirty="0">
              <a:latin typeface="Bookman Old Style" panose="02050604050505020204" pitchFamily="18" charset="0"/>
            </a:rPr>
            <a:t>Food quality issues and hygiene mistakes</a:t>
          </a:r>
        </a:p>
        <a:p>
          <a:pPr>
            <a:lnSpc>
              <a:spcPct val="100000"/>
            </a:lnSpc>
          </a:pPr>
          <a:r>
            <a:rPr lang="en-US" sz="1200" dirty="0">
              <a:latin typeface="Bookman Old Style" panose="02050604050505020204" pitchFamily="18" charset="0"/>
            </a:rPr>
            <a:t>Communication breakdowns caused by noise, language, cultural and generational gaps</a:t>
          </a:r>
        </a:p>
        <a:p>
          <a:pPr>
            <a:lnSpc>
              <a:spcPct val="100000"/>
            </a:lnSpc>
          </a:pPr>
          <a:r>
            <a:rPr lang="en-US" sz="1200" dirty="0">
              <a:latin typeface="Bookman Old Style" panose="02050604050505020204" pitchFamily="18" charset="0"/>
            </a:rPr>
            <a:t>Staff misunderstanding instructions</a:t>
          </a:r>
        </a:p>
        <a:p>
          <a:pPr>
            <a:lnSpc>
              <a:spcPct val="100000"/>
            </a:lnSpc>
          </a:pPr>
          <a:r>
            <a:rPr lang="en-US" sz="1200" dirty="0">
              <a:latin typeface="Bookman Old Style" panose="02050604050505020204" pitchFamily="18" charset="0"/>
            </a:rPr>
            <a:t>Inconsistent hygiene practices across teams</a:t>
          </a:r>
        </a:p>
      </dgm:t>
    </dgm:pt>
    <dgm:pt modelId="{C18361A5-0A2C-4DA9-96FA-0A5FC8208A0E}" type="parTrans" cxnId="{B470ECC8-10F7-499A-9AB5-3B06097634BC}">
      <dgm:prSet/>
      <dgm:spPr/>
      <dgm:t>
        <a:bodyPr/>
        <a:lstStyle/>
        <a:p>
          <a:endParaRPr lang="en-US">
            <a:latin typeface="Bookman Old Style" panose="02050604050505020204" pitchFamily="18" charset="0"/>
          </a:endParaRPr>
        </a:p>
      </dgm:t>
    </dgm:pt>
    <dgm:pt modelId="{68D8EFAE-9F5A-4BA0-9B5E-938E5EDF07A1}" type="sibTrans" cxnId="{B470ECC8-10F7-499A-9AB5-3B06097634BC}">
      <dgm:prSet/>
      <dgm:spPr/>
      <dgm:t>
        <a:bodyPr/>
        <a:lstStyle/>
        <a:p>
          <a:endParaRPr lang="en-US">
            <a:latin typeface="Bookman Old Style" panose="02050604050505020204" pitchFamily="18" charset="0"/>
          </a:endParaRPr>
        </a:p>
      </dgm:t>
    </dgm:pt>
    <dgm:pt modelId="{56376647-ACA0-40BF-8A7B-84B711033920}">
      <dgm:prSet custT="1"/>
      <dgm:spPr/>
      <dgm:t>
        <a:bodyPr/>
        <a:lstStyle/>
        <a:p>
          <a:pPr>
            <a:lnSpc>
              <a:spcPct val="100000"/>
            </a:lnSpc>
          </a:pPr>
          <a:r>
            <a:rPr lang="en-GB" sz="1200" dirty="0">
              <a:latin typeface="Bookman Old Style" panose="02050604050505020204" pitchFamily="18" charset="0"/>
            </a:rPr>
            <a:t>THE SOLUTION</a:t>
          </a:r>
        </a:p>
        <a:p>
          <a:pPr>
            <a:lnSpc>
              <a:spcPct val="100000"/>
            </a:lnSpc>
          </a:pPr>
          <a:r>
            <a:rPr lang="en-US" sz="1200" dirty="0">
              <a:latin typeface="Bookman Old Style" panose="02050604050505020204" pitchFamily="18" charset="0"/>
            </a:rPr>
            <a:t>Strengthen communication methods</a:t>
          </a:r>
        </a:p>
        <a:p>
          <a:pPr>
            <a:lnSpc>
              <a:spcPct val="100000"/>
            </a:lnSpc>
          </a:pPr>
          <a:r>
            <a:rPr lang="en-US" sz="1200" dirty="0">
              <a:latin typeface="Bookman Old Style" panose="02050604050505020204" pitchFamily="18" charset="0"/>
            </a:rPr>
            <a:t>Improve hygiene training and clarity</a:t>
          </a:r>
        </a:p>
        <a:p>
          <a:pPr>
            <a:lnSpc>
              <a:spcPct val="100000"/>
            </a:lnSpc>
          </a:pPr>
          <a:r>
            <a:rPr lang="en-US" sz="1200" dirty="0">
              <a:latin typeface="Bookman Old Style" panose="02050604050505020204" pitchFamily="18" charset="0"/>
            </a:rPr>
            <a:t>Enhance leadership and emotional intelligence</a:t>
          </a:r>
        </a:p>
      </dgm:t>
    </dgm:pt>
    <dgm:pt modelId="{D781EAFC-EBB2-4087-99FA-3E857BA27E76}" type="parTrans" cxnId="{B6BDFE59-5BD1-4AA0-B631-047337E24B34}">
      <dgm:prSet/>
      <dgm:spPr/>
      <dgm:t>
        <a:bodyPr/>
        <a:lstStyle/>
        <a:p>
          <a:endParaRPr lang="en-US">
            <a:latin typeface="Bookman Old Style" panose="02050604050505020204" pitchFamily="18" charset="0"/>
          </a:endParaRPr>
        </a:p>
      </dgm:t>
    </dgm:pt>
    <dgm:pt modelId="{52028B63-1C39-4439-8A8A-2EE1B3BC4C59}" type="sibTrans" cxnId="{B6BDFE59-5BD1-4AA0-B631-047337E24B34}">
      <dgm:prSet/>
      <dgm:spPr/>
      <dgm:t>
        <a:bodyPr/>
        <a:lstStyle/>
        <a:p>
          <a:endParaRPr lang="en-US">
            <a:latin typeface="Bookman Old Style" panose="02050604050505020204" pitchFamily="18" charset="0"/>
          </a:endParaRPr>
        </a:p>
      </dgm:t>
    </dgm:pt>
    <dgm:pt modelId="{C2F6DD6E-4451-442F-AAE7-F385A22F5C4A}">
      <dgm:prSet custT="1"/>
      <dgm:spPr/>
      <dgm:t>
        <a:bodyPr/>
        <a:lstStyle/>
        <a:p>
          <a:pPr>
            <a:lnSpc>
              <a:spcPct val="100000"/>
            </a:lnSpc>
          </a:pPr>
          <a:r>
            <a:rPr lang="en-GB" sz="1200" dirty="0">
              <a:latin typeface="Bookman Old Style" panose="02050604050505020204" pitchFamily="18" charset="0"/>
            </a:rPr>
            <a:t>THE STRATEGIES</a:t>
          </a:r>
        </a:p>
        <a:p>
          <a:pPr>
            <a:lnSpc>
              <a:spcPct val="100000"/>
            </a:lnSpc>
          </a:pPr>
          <a:r>
            <a:rPr lang="en-US" sz="1200" dirty="0">
              <a:latin typeface="Bookman Old Style" panose="02050604050505020204" pitchFamily="18" charset="0"/>
            </a:rPr>
            <a:t>Identify key communication barriers</a:t>
          </a:r>
        </a:p>
        <a:p>
          <a:pPr>
            <a:lnSpc>
              <a:spcPct val="100000"/>
            </a:lnSpc>
          </a:pPr>
          <a:r>
            <a:rPr lang="en-US" sz="1200" dirty="0">
              <a:latin typeface="Bookman Old Style" panose="02050604050505020204" pitchFamily="18" charset="0"/>
            </a:rPr>
            <a:t>Apply three communication Theories (Schramm, Berlo, Shannon &amp; Weaver)</a:t>
          </a:r>
        </a:p>
        <a:p>
          <a:pPr>
            <a:lnSpc>
              <a:spcPct val="100000"/>
            </a:lnSpc>
          </a:pPr>
          <a:r>
            <a:rPr lang="en-US" sz="1200" dirty="0">
              <a:latin typeface="Bookman Old Style" panose="02050604050505020204" pitchFamily="18" charset="0"/>
            </a:rPr>
            <a:t>Propose practical solutions for each barrier</a:t>
          </a:r>
        </a:p>
        <a:p>
          <a:pPr>
            <a:lnSpc>
              <a:spcPct val="100000"/>
            </a:lnSpc>
          </a:pPr>
          <a:r>
            <a:rPr lang="en-US" sz="1200" dirty="0">
              <a:latin typeface="Bookman Old Style" panose="02050604050505020204" pitchFamily="18" charset="0"/>
            </a:rPr>
            <a:t>Show how improvements reduce errors, improve food safety, and increase airline satisfaction</a:t>
          </a:r>
        </a:p>
      </dgm:t>
    </dgm:pt>
    <dgm:pt modelId="{F86A1746-AC0B-418D-AE99-A52C13071E5E}" type="parTrans" cxnId="{2C5B1E01-058D-4603-8EBA-33ABFBF85D97}">
      <dgm:prSet/>
      <dgm:spPr/>
      <dgm:t>
        <a:bodyPr/>
        <a:lstStyle/>
        <a:p>
          <a:endParaRPr lang="en-US">
            <a:latin typeface="Bookman Old Style" panose="02050604050505020204" pitchFamily="18" charset="0"/>
          </a:endParaRPr>
        </a:p>
      </dgm:t>
    </dgm:pt>
    <dgm:pt modelId="{A2BBF7EF-58CE-4382-8C97-9F436A08F396}" type="sibTrans" cxnId="{2C5B1E01-058D-4603-8EBA-33ABFBF85D97}">
      <dgm:prSet/>
      <dgm:spPr/>
      <dgm:t>
        <a:bodyPr/>
        <a:lstStyle/>
        <a:p>
          <a:endParaRPr lang="en-US">
            <a:latin typeface="Bookman Old Style" panose="02050604050505020204" pitchFamily="18" charset="0"/>
          </a:endParaRPr>
        </a:p>
      </dgm:t>
    </dgm:pt>
    <dgm:pt modelId="{54B75E79-B690-4E97-8B8E-7989DCE8D295}" type="pres">
      <dgm:prSet presAssocID="{F5B52C01-306A-4BFB-828B-A68004F54B30}" presName="vert0" presStyleCnt="0">
        <dgm:presLayoutVars>
          <dgm:dir/>
          <dgm:animOne val="branch"/>
          <dgm:animLvl val="lvl"/>
        </dgm:presLayoutVars>
      </dgm:prSet>
      <dgm:spPr/>
    </dgm:pt>
    <dgm:pt modelId="{D96BCBD2-8AAD-4096-A4EF-8A5C80D1A7AB}" type="pres">
      <dgm:prSet presAssocID="{79F17531-F7F9-4081-B089-6BE1DDBAE200}" presName="thickLine" presStyleLbl="alignNode1" presStyleIdx="0" presStyleCnt="5"/>
      <dgm:spPr/>
    </dgm:pt>
    <dgm:pt modelId="{7EA335CB-17A5-4D3E-BAAB-CAB54132C672}" type="pres">
      <dgm:prSet presAssocID="{79F17531-F7F9-4081-B089-6BE1DDBAE200}" presName="horz1" presStyleCnt="0"/>
      <dgm:spPr/>
    </dgm:pt>
    <dgm:pt modelId="{581F2B09-8CC8-4C04-A75A-309AA78BB35B}" type="pres">
      <dgm:prSet presAssocID="{79F17531-F7F9-4081-B089-6BE1DDBAE200}" presName="tx1" presStyleLbl="revTx" presStyleIdx="0" presStyleCnt="5"/>
      <dgm:spPr/>
    </dgm:pt>
    <dgm:pt modelId="{FB1CCDFD-DE7A-4A48-B9C4-94983725D728}" type="pres">
      <dgm:prSet presAssocID="{79F17531-F7F9-4081-B089-6BE1DDBAE200}" presName="vert1" presStyleCnt="0"/>
      <dgm:spPr/>
    </dgm:pt>
    <dgm:pt modelId="{55F2F359-45DF-4022-A3EA-B9BA77BE12CE}" type="pres">
      <dgm:prSet presAssocID="{61905706-5ED9-4F48-B9B2-B0B503A9C805}" presName="thickLine" presStyleLbl="alignNode1" presStyleIdx="1" presStyleCnt="5" custLinFactNeighborY="-69072"/>
      <dgm:spPr/>
    </dgm:pt>
    <dgm:pt modelId="{2F45B3CE-274C-4F11-B44D-8BAD48B6BCBE}" type="pres">
      <dgm:prSet presAssocID="{61905706-5ED9-4F48-B9B2-B0B503A9C805}" presName="horz1" presStyleCnt="0"/>
      <dgm:spPr/>
    </dgm:pt>
    <dgm:pt modelId="{09B2849B-9A6A-43B8-9932-418B77E057D1}" type="pres">
      <dgm:prSet presAssocID="{61905706-5ED9-4F48-B9B2-B0B503A9C805}" presName="tx1" presStyleLbl="revTx" presStyleIdx="1" presStyleCnt="5" custLinFactNeighborY="-65704"/>
      <dgm:spPr/>
    </dgm:pt>
    <dgm:pt modelId="{F194280B-BEAC-4137-B496-C716AD50C5D1}" type="pres">
      <dgm:prSet presAssocID="{61905706-5ED9-4F48-B9B2-B0B503A9C805}" presName="vert1" presStyleCnt="0"/>
      <dgm:spPr/>
    </dgm:pt>
    <dgm:pt modelId="{7E628861-E4F0-472E-B032-8E9297D67C71}" type="pres">
      <dgm:prSet presAssocID="{B0339C56-77BB-4BD5-BE79-F7BB711C0346}" presName="thickLine" presStyleLbl="alignNode1" presStyleIdx="2" presStyleCnt="5" custLinFactNeighborY="-73697"/>
      <dgm:spPr/>
    </dgm:pt>
    <dgm:pt modelId="{84294982-B4CD-43AE-8342-D08C07D0015D}" type="pres">
      <dgm:prSet presAssocID="{B0339C56-77BB-4BD5-BE79-F7BB711C0346}" presName="horz1" presStyleCnt="0"/>
      <dgm:spPr/>
    </dgm:pt>
    <dgm:pt modelId="{E06C7ABD-5BF8-4AB8-908D-20C7C6D00526}" type="pres">
      <dgm:prSet presAssocID="{B0339C56-77BB-4BD5-BE79-F7BB711C0346}" presName="tx1" presStyleLbl="revTx" presStyleIdx="2" presStyleCnt="5" custLinFactNeighborY="-57850"/>
      <dgm:spPr/>
    </dgm:pt>
    <dgm:pt modelId="{D90629EE-4325-4B8B-A0DD-572B6EE001C3}" type="pres">
      <dgm:prSet presAssocID="{B0339C56-77BB-4BD5-BE79-F7BB711C0346}" presName="vert1" presStyleCnt="0"/>
      <dgm:spPr/>
    </dgm:pt>
    <dgm:pt modelId="{CA97BA56-D763-4133-BCDC-64A9F419375B}" type="pres">
      <dgm:prSet presAssocID="{56376647-ACA0-40BF-8A7B-84B711033920}" presName="thickLine" presStyleLbl="alignNode1" presStyleIdx="3" presStyleCnt="5" custLinFactNeighborY="-26435"/>
      <dgm:spPr/>
    </dgm:pt>
    <dgm:pt modelId="{8E20B12F-0924-4D4F-8A8D-798793D2E3D9}" type="pres">
      <dgm:prSet presAssocID="{56376647-ACA0-40BF-8A7B-84B711033920}" presName="horz1" presStyleCnt="0"/>
      <dgm:spPr/>
    </dgm:pt>
    <dgm:pt modelId="{B91AF43B-6DC7-4105-93F4-E7495AC998A4}" type="pres">
      <dgm:prSet presAssocID="{56376647-ACA0-40BF-8A7B-84B711033920}" presName="tx1" presStyleLbl="revTx" presStyleIdx="3" presStyleCnt="5" custLinFactNeighborX="-420" custLinFactNeighborY="-20839"/>
      <dgm:spPr/>
    </dgm:pt>
    <dgm:pt modelId="{C639CB6E-FC64-4F2E-88E4-5116713F7969}" type="pres">
      <dgm:prSet presAssocID="{56376647-ACA0-40BF-8A7B-84B711033920}" presName="vert1" presStyleCnt="0"/>
      <dgm:spPr/>
    </dgm:pt>
    <dgm:pt modelId="{69314903-E44D-4D70-AAF6-AD875709A857}" type="pres">
      <dgm:prSet presAssocID="{C2F6DD6E-4451-442F-AAE7-F385A22F5C4A}" presName="thickLine" presStyleLbl="alignNode1" presStyleIdx="4" presStyleCnt="5" custLinFactNeighborY="-28915"/>
      <dgm:spPr/>
    </dgm:pt>
    <dgm:pt modelId="{B400675E-9F0E-416A-B599-739190AFB76D}" type="pres">
      <dgm:prSet presAssocID="{C2F6DD6E-4451-442F-AAE7-F385A22F5C4A}" presName="horz1" presStyleCnt="0"/>
      <dgm:spPr/>
    </dgm:pt>
    <dgm:pt modelId="{4E966A49-6B9D-4DCA-BE89-09F28E57AAB5}" type="pres">
      <dgm:prSet presAssocID="{C2F6DD6E-4451-442F-AAE7-F385A22F5C4A}" presName="tx1" presStyleLbl="revTx" presStyleIdx="4" presStyleCnt="5" custLinFactNeighborY="-19579"/>
      <dgm:spPr/>
    </dgm:pt>
    <dgm:pt modelId="{9D2AA0B3-28FA-49A0-8D92-DF96336973BA}" type="pres">
      <dgm:prSet presAssocID="{C2F6DD6E-4451-442F-AAE7-F385A22F5C4A}" presName="vert1" presStyleCnt="0"/>
      <dgm:spPr/>
    </dgm:pt>
  </dgm:ptLst>
  <dgm:cxnLst>
    <dgm:cxn modelId="{2C5B1E01-058D-4603-8EBA-33ABFBF85D97}" srcId="{F5B52C01-306A-4BFB-828B-A68004F54B30}" destId="{C2F6DD6E-4451-442F-AAE7-F385A22F5C4A}" srcOrd="4" destOrd="0" parTransId="{F86A1746-AC0B-418D-AE99-A52C13071E5E}" sibTransId="{A2BBF7EF-58CE-4382-8C97-9F436A08F396}"/>
    <dgm:cxn modelId="{2DC9EC0A-8165-4359-9C6D-C2895249D3B6}" type="presOf" srcId="{B0339C56-77BB-4BD5-BE79-F7BB711C0346}" destId="{E06C7ABD-5BF8-4AB8-908D-20C7C6D00526}" srcOrd="0" destOrd="0" presId="urn:microsoft.com/office/officeart/2008/layout/LinedList"/>
    <dgm:cxn modelId="{E905564A-5994-40F1-AE4C-D736FAA680AE}" type="presOf" srcId="{56376647-ACA0-40BF-8A7B-84B711033920}" destId="{B91AF43B-6DC7-4105-93F4-E7495AC998A4}" srcOrd="0" destOrd="0" presId="urn:microsoft.com/office/officeart/2008/layout/LinedList"/>
    <dgm:cxn modelId="{34239C6B-6BF4-4553-AD22-F1C376889FBB}" srcId="{F5B52C01-306A-4BFB-828B-A68004F54B30}" destId="{61905706-5ED9-4F48-B9B2-B0B503A9C805}" srcOrd="1" destOrd="0" parTransId="{6AE85B7A-9621-4175-B62D-EBEFE4FC7599}" sibTransId="{186E674C-601D-40FA-AF54-2165CF053B0E}"/>
    <dgm:cxn modelId="{6159B14C-93BC-4FAA-BF42-9F41E15318E7}" type="presOf" srcId="{61905706-5ED9-4F48-B9B2-B0B503A9C805}" destId="{09B2849B-9A6A-43B8-9932-418B77E057D1}" srcOrd="0" destOrd="0" presId="urn:microsoft.com/office/officeart/2008/layout/LinedList"/>
    <dgm:cxn modelId="{B6BDFE59-5BD1-4AA0-B631-047337E24B34}" srcId="{F5B52C01-306A-4BFB-828B-A68004F54B30}" destId="{56376647-ACA0-40BF-8A7B-84B711033920}" srcOrd="3" destOrd="0" parTransId="{D781EAFC-EBB2-4087-99FA-3E857BA27E76}" sibTransId="{52028B63-1C39-4439-8A8A-2EE1B3BC4C59}"/>
    <dgm:cxn modelId="{16A4508C-8229-4ECD-A6D7-911688C425AC}" type="presOf" srcId="{C2F6DD6E-4451-442F-AAE7-F385A22F5C4A}" destId="{4E966A49-6B9D-4DCA-BE89-09F28E57AAB5}" srcOrd="0" destOrd="0" presId="urn:microsoft.com/office/officeart/2008/layout/LinedList"/>
    <dgm:cxn modelId="{6967DBA0-2D76-4745-AAAB-90957D39675C}" srcId="{F5B52C01-306A-4BFB-828B-A68004F54B30}" destId="{79F17531-F7F9-4081-B089-6BE1DDBAE200}" srcOrd="0" destOrd="0" parTransId="{25780225-01A5-4910-A487-D24D6D5685F7}" sibTransId="{BA4D39E8-C521-46FE-A201-C61C16D360F7}"/>
    <dgm:cxn modelId="{5AAEF1AC-ABAD-44B2-AA80-2870F9CAB4A3}" type="presOf" srcId="{79F17531-F7F9-4081-B089-6BE1DDBAE200}" destId="{581F2B09-8CC8-4C04-A75A-309AA78BB35B}" srcOrd="0" destOrd="0" presId="urn:microsoft.com/office/officeart/2008/layout/LinedList"/>
    <dgm:cxn modelId="{D0E4A2C1-8B78-4834-8868-F25BBB1AC6DB}" type="presOf" srcId="{F5B52C01-306A-4BFB-828B-A68004F54B30}" destId="{54B75E79-B690-4E97-8B8E-7989DCE8D295}" srcOrd="0" destOrd="0" presId="urn:microsoft.com/office/officeart/2008/layout/LinedList"/>
    <dgm:cxn modelId="{B470ECC8-10F7-499A-9AB5-3B06097634BC}" srcId="{F5B52C01-306A-4BFB-828B-A68004F54B30}" destId="{B0339C56-77BB-4BD5-BE79-F7BB711C0346}" srcOrd="2" destOrd="0" parTransId="{C18361A5-0A2C-4DA9-96FA-0A5FC8208A0E}" sibTransId="{68D8EFAE-9F5A-4BA0-9B5E-938E5EDF07A1}"/>
    <dgm:cxn modelId="{D47815EB-4452-4F22-8F4F-2BBB7989F219}" type="presParOf" srcId="{54B75E79-B690-4E97-8B8E-7989DCE8D295}" destId="{D96BCBD2-8AAD-4096-A4EF-8A5C80D1A7AB}" srcOrd="0" destOrd="0" presId="urn:microsoft.com/office/officeart/2008/layout/LinedList"/>
    <dgm:cxn modelId="{DAA79C26-37F4-413E-8AF6-8EB19F3BE640}" type="presParOf" srcId="{54B75E79-B690-4E97-8B8E-7989DCE8D295}" destId="{7EA335CB-17A5-4D3E-BAAB-CAB54132C672}" srcOrd="1" destOrd="0" presId="urn:microsoft.com/office/officeart/2008/layout/LinedList"/>
    <dgm:cxn modelId="{6A86DDE2-9207-44EB-9DE3-05EF39F4A669}" type="presParOf" srcId="{7EA335CB-17A5-4D3E-BAAB-CAB54132C672}" destId="{581F2B09-8CC8-4C04-A75A-309AA78BB35B}" srcOrd="0" destOrd="0" presId="urn:microsoft.com/office/officeart/2008/layout/LinedList"/>
    <dgm:cxn modelId="{D4830C3C-5447-4585-AE9A-1049D4256095}" type="presParOf" srcId="{7EA335CB-17A5-4D3E-BAAB-CAB54132C672}" destId="{FB1CCDFD-DE7A-4A48-B9C4-94983725D728}" srcOrd="1" destOrd="0" presId="urn:microsoft.com/office/officeart/2008/layout/LinedList"/>
    <dgm:cxn modelId="{7CB02251-B08C-430F-962E-C6C2FF8BA496}" type="presParOf" srcId="{54B75E79-B690-4E97-8B8E-7989DCE8D295}" destId="{55F2F359-45DF-4022-A3EA-B9BA77BE12CE}" srcOrd="2" destOrd="0" presId="urn:microsoft.com/office/officeart/2008/layout/LinedList"/>
    <dgm:cxn modelId="{7FA2994C-E00E-44B4-99A4-09760BA0358A}" type="presParOf" srcId="{54B75E79-B690-4E97-8B8E-7989DCE8D295}" destId="{2F45B3CE-274C-4F11-B44D-8BAD48B6BCBE}" srcOrd="3" destOrd="0" presId="urn:microsoft.com/office/officeart/2008/layout/LinedList"/>
    <dgm:cxn modelId="{E52F7130-0128-4E19-ACAA-67FE3F1C639F}" type="presParOf" srcId="{2F45B3CE-274C-4F11-B44D-8BAD48B6BCBE}" destId="{09B2849B-9A6A-43B8-9932-418B77E057D1}" srcOrd="0" destOrd="0" presId="urn:microsoft.com/office/officeart/2008/layout/LinedList"/>
    <dgm:cxn modelId="{A20950B1-0A02-425A-BC16-91012271AB43}" type="presParOf" srcId="{2F45B3CE-274C-4F11-B44D-8BAD48B6BCBE}" destId="{F194280B-BEAC-4137-B496-C716AD50C5D1}" srcOrd="1" destOrd="0" presId="urn:microsoft.com/office/officeart/2008/layout/LinedList"/>
    <dgm:cxn modelId="{EDD528C7-2DF7-4629-83B0-CA75B9F9E4C6}" type="presParOf" srcId="{54B75E79-B690-4E97-8B8E-7989DCE8D295}" destId="{7E628861-E4F0-472E-B032-8E9297D67C71}" srcOrd="4" destOrd="0" presId="urn:microsoft.com/office/officeart/2008/layout/LinedList"/>
    <dgm:cxn modelId="{E91583E1-CAFC-4B75-BA7C-5F29F9EA92DF}" type="presParOf" srcId="{54B75E79-B690-4E97-8B8E-7989DCE8D295}" destId="{84294982-B4CD-43AE-8342-D08C07D0015D}" srcOrd="5" destOrd="0" presId="urn:microsoft.com/office/officeart/2008/layout/LinedList"/>
    <dgm:cxn modelId="{1CBF5695-342F-427B-A596-80CFD7781EC2}" type="presParOf" srcId="{84294982-B4CD-43AE-8342-D08C07D0015D}" destId="{E06C7ABD-5BF8-4AB8-908D-20C7C6D00526}" srcOrd="0" destOrd="0" presId="urn:microsoft.com/office/officeart/2008/layout/LinedList"/>
    <dgm:cxn modelId="{B74F27FE-C62D-4AA9-840E-E07616943329}" type="presParOf" srcId="{84294982-B4CD-43AE-8342-D08C07D0015D}" destId="{D90629EE-4325-4B8B-A0DD-572B6EE001C3}" srcOrd="1" destOrd="0" presId="urn:microsoft.com/office/officeart/2008/layout/LinedList"/>
    <dgm:cxn modelId="{80AAD18D-F1BB-4003-9627-8B936CF3D953}" type="presParOf" srcId="{54B75E79-B690-4E97-8B8E-7989DCE8D295}" destId="{CA97BA56-D763-4133-BCDC-64A9F419375B}" srcOrd="6" destOrd="0" presId="urn:microsoft.com/office/officeart/2008/layout/LinedList"/>
    <dgm:cxn modelId="{3D9A80E6-FF92-4531-9603-D1CC4DAC08B0}" type="presParOf" srcId="{54B75E79-B690-4E97-8B8E-7989DCE8D295}" destId="{8E20B12F-0924-4D4F-8A8D-798793D2E3D9}" srcOrd="7" destOrd="0" presId="urn:microsoft.com/office/officeart/2008/layout/LinedList"/>
    <dgm:cxn modelId="{E2AB01BB-6A32-4966-B7F1-0D79E7532433}" type="presParOf" srcId="{8E20B12F-0924-4D4F-8A8D-798793D2E3D9}" destId="{B91AF43B-6DC7-4105-93F4-E7495AC998A4}" srcOrd="0" destOrd="0" presId="urn:microsoft.com/office/officeart/2008/layout/LinedList"/>
    <dgm:cxn modelId="{89441128-97D2-42C2-AFA5-24F9C05D8914}" type="presParOf" srcId="{8E20B12F-0924-4D4F-8A8D-798793D2E3D9}" destId="{C639CB6E-FC64-4F2E-88E4-5116713F7969}" srcOrd="1" destOrd="0" presId="urn:microsoft.com/office/officeart/2008/layout/LinedList"/>
    <dgm:cxn modelId="{B41C97E3-E33D-46D1-8044-FD212ED527F5}" type="presParOf" srcId="{54B75E79-B690-4E97-8B8E-7989DCE8D295}" destId="{69314903-E44D-4D70-AAF6-AD875709A857}" srcOrd="8" destOrd="0" presId="urn:microsoft.com/office/officeart/2008/layout/LinedList"/>
    <dgm:cxn modelId="{AF021619-BFD0-4DF6-B5F7-6D94566BBE82}" type="presParOf" srcId="{54B75E79-B690-4E97-8B8E-7989DCE8D295}" destId="{B400675E-9F0E-416A-B599-739190AFB76D}" srcOrd="9" destOrd="0" presId="urn:microsoft.com/office/officeart/2008/layout/LinedList"/>
    <dgm:cxn modelId="{5C42AC41-5320-415A-92CE-903C98E576F6}" type="presParOf" srcId="{B400675E-9F0E-416A-B599-739190AFB76D}" destId="{4E966A49-6B9D-4DCA-BE89-09F28E57AAB5}" srcOrd="0" destOrd="0" presId="urn:microsoft.com/office/officeart/2008/layout/LinedList"/>
    <dgm:cxn modelId="{54AA624C-DBF2-489F-A781-9C10F2CDA74B}" type="presParOf" srcId="{B400675E-9F0E-416A-B599-739190AFB76D}" destId="{9D2AA0B3-28FA-49A0-8D92-DF96336973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D71BE97B-922E-4E15-8033-523ECF308D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58A018-5854-46CC-B434-6A1222A353A0}">
      <dgm:prSet custT="1"/>
      <dgm:spPr/>
      <dgm:t>
        <a:bodyPr/>
        <a:lstStyle/>
        <a:p>
          <a:pPr>
            <a:lnSpc>
              <a:spcPct val="100000"/>
            </a:lnSpc>
            <a:defRPr b="1"/>
          </a:pPr>
          <a:r>
            <a:rPr lang="en-GB" sz="3000" b="0" i="0" dirty="0"/>
            <a:t>Problems</a:t>
          </a:r>
          <a:endParaRPr lang="en-US" sz="3000" dirty="0"/>
        </a:p>
      </dgm:t>
    </dgm:pt>
    <dgm:pt modelId="{860F92E0-52A2-4C9A-85ED-972890A9EF2C}" type="parTrans" cxnId="{2514683F-248C-4AD2-AECF-A730988FEF49}">
      <dgm:prSet/>
      <dgm:spPr/>
      <dgm:t>
        <a:bodyPr/>
        <a:lstStyle/>
        <a:p>
          <a:endParaRPr lang="en-US"/>
        </a:p>
      </dgm:t>
    </dgm:pt>
    <dgm:pt modelId="{F5989624-DA7D-495E-99A8-674060F5AA54}" type="sibTrans" cxnId="{2514683F-248C-4AD2-AECF-A730988FEF49}">
      <dgm:prSet/>
      <dgm:spPr/>
      <dgm:t>
        <a:bodyPr/>
        <a:lstStyle/>
        <a:p>
          <a:endParaRPr lang="en-US"/>
        </a:p>
      </dgm:t>
    </dgm:pt>
    <dgm:pt modelId="{60BB7BD9-EB1F-49A9-9AD6-16395CD7C75E}">
      <dgm:prSet custT="1"/>
      <dgm:spPr/>
      <dgm:t>
        <a:bodyPr/>
        <a:lstStyle/>
        <a:p>
          <a:pPr>
            <a:lnSpc>
              <a:spcPct val="100000"/>
            </a:lnSpc>
            <a:buFont typeface="+mj-lt"/>
            <a:buNone/>
          </a:pPr>
          <a:r>
            <a:rPr lang="en-GB" sz="1400" b="0" i="0" dirty="0">
              <a:latin typeface="Bookman Old Style" panose="02050604050505020204" pitchFamily="18" charset="0"/>
            </a:rPr>
            <a:t>Loud machinery blocks verbal instructions, Staff cannot hear Gary clearly.</a:t>
          </a:r>
          <a:endParaRPr lang="en-US" sz="1400" dirty="0">
            <a:latin typeface="Bookman Old Style" panose="02050604050505020204" pitchFamily="18" charset="0"/>
          </a:endParaRPr>
        </a:p>
      </dgm:t>
    </dgm:pt>
    <dgm:pt modelId="{2F0EE6F0-B21D-44E3-ABCB-76E368B0F9CE}" type="parTrans" cxnId="{345B073C-2A21-429A-8BF2-EF9E77A3120E}">
      <dgm:prSet/>
      <dgm:spPr/>
      <dgm:t>
        <a:bodyPr/>
        <a:lstStyle/>
        <a:p>
          <a:endParaRPr lang="en-US"/>
        </a:p>
      </dgm:t>
    </dgm:pt>
    <dgm:pt modelId="{236AF283-5EC2-475D-BFE7-859BB16AF7A4}" type="sibTrans" cxnId="{345B073C-2A21-429A-8BF2-EF9E77A3120E}">
      <dgm:prSet/>
      <dgm:spPr/>
      <dgm:t>
        <a:bodyPr/>
        <a:lstStyle/>
        <a:p>
          <a:endParaRPr lang="en-US"/>
        </a:p>
      </dgm:t>
    </dgm:pt>
    <dgm:pt modelId="{5869FDCD-0C30-488D-9B87-30D62A363748}">
      <dgm:prSet custT="1"/>
      <dgm:spPr/>
      <dgm:t>
        <a:bodyPr/>
        <a:lstStyle/>
        <a:p>
          <a:pPr>
            <a:lnSpc>
              <a:spcPct val="100000"/>
            </a:lnSpc>
            <a:buFont typeface="+mj-lt"/>
            <a:buNone/>
          </a:pPr>
          <a:r>
            <a:rPr lang="en-GB" sz="1400" b="0" i="0" dirty="0">
              <a:latin typeface="Bookman Old Style" panose="02050604050505020204" pitchFamily="18" charset="0"/>
            </a:rPr>
            <a:t>Misinterpretation of hygiene rules, Workers guess tasks instead of following instructions.</a:t>
          </a:r>
          <a:endParaRPr lang="en-US" sz="1400" dirty="0">
            <a:latin typeface="Bookman Old Style" panose="02050604050505020204" pitchFamily="18" charset="0"/>
          </a:endParaRPr>
        </a:p>
      </dgm:t>
    </dgm:pt>
    <dgm:pt modelId="{B09DD2DE-CF05-4AA5-A272-535662250372}" type="parTrans" cxnId="{E1D5D27D-028E-465B-8E2E-54E4B426A51E}">
      <dgm:prSet/>
      <dgm:spPr/>
      <dgm:t>
        <a:bodyPr/>
        <a:lstStyle/>
        <a:p>
          <a:endParaRPr lang="en-US"/>
        </a:p>
      </dgm:t>
    </dgm:pt>
    <dgm:pt modelId="{45B8BFE9-F0BB-4BED-A59E-00D2A4F8CA2E}" type="sibTrans" cxnId="{E1D5D27D-028E-465B-8E2E-54E4B426A51E}">
      <dgm:prSet/>
      <dgm:spPr/>
      <dgm:t>
        <a:bodyPr/>
        <a:lstStyle/>
        <a:p>
          <a:endParaRPr lang="en-US"/>
        </a:p>
      </dgm:t>
    </dgm:pt>
    <dgm:pt modelId="{1CC0654F-3103-49C3-A861-2D10F1DB6A77}">
      <dgm:prSet custT="1"/>
      <dgm:spPr/>
      <dgm:t>
        <a:bodyPr/>
        <a:lstStyle/>
        <a:p>
          <a:pPr>
            <a:lnSpc>
              <a:spcPct val="100000"/>
            </a:lnSpc>
            <a:buFont typeface="+mj-lt"/>
            <a:buNone/>
          </a:pPr>
          <a:r>
            <a:rPr lang="en-GB" sz="1400" b="0" i="0" dirty="0">
              <a:latin typeface="Bookman Old Style" panose="02050604050505020204" pitchFamily="18" charset="0"/>
            </a:rPr>
            <a:t>Reduced attention and concentration, Constant noise makes it harder to stay focused on food safety steps. </a:t>
          </a:r>
          <a:endParaRPr lang="en-US" sz="1400" dirty="0">
            <a:latin typeface="Bookman Old Style" panose="02050604050505020204" pitchFamily="18" charset="0"/>
          </a:endParaRPr>
        </a:p>
      </dgm:t>
    </dgm:pt>
    <dgm:pt modelId="{205465EB-A267-4DE1-8FDE-07C5E9861F1C}" type="parTrans" cxnId="{EC122C89-95AE-4FD4-8890-9943D2E7276F}">
      <dgm:prSet/>
      <dgm:spPr/>
      <dgm:t>
        <a:bodyPr/>
        <a:lstStyle/>
        <a:p>
          <a:endParaRPr lang="en-US"/>
        </a:p>
      </dgm:t>
    </dgm:pt>
    <dgm:pt modelId="{7F356245-E8E6-47C1-A43B-6AD96EA3D81A}" type="sibTrans" cxnId="{EC122C89-95AE-4FD4-8890-9943D2E7276F}">
      <dgm:prSet/>
      <dgm:spPr/>
      <dgm:t>
        <a:bodyPr/>
        <a:lstStyle/>
        <a:p>
          <a:endParaRPr lang="en-US"/>
        </a:p>
      </dgm:t>
    </dgm:pt>
    <dgm:pt modelId="{8F333FF9-9F1F-4E3D-BD2C-9721ABCF1139}">
      <dgm:prSet custT="1"/>
      <dgm:spPr/>
      <dgm:t>
        <a:bodyPr/>
        <a:lstStyle/>
        <a:p>
          <a:pPr>
            <a:lnSpc>
              <a:spcPct val="100000"/>
            </a:lnSpc>
            <a:defRPr b="1"/>
          </a:pPr>
          <a:r>
            <a:rPr lang="en-GB" sz="3000" b="0" i="0" dirty="0"/>
            <a:t>Theories</a:t>
          </a:r>
          <a:endParaRPr lang="en-US" sz="3000" dirty="0"/>
        </a:p>
      </dgm:t>
    </dgm:pt>
    <dgm:pt modelId="{08C22A2D-D86C-4638-8AFD-A2629C1F5BD3}" type="parTrans" cxnId="{2620B16F-86B9-45B9-BCE8-30B25E5634A1}">
      <dgm:prSet/>
      <dgm:spPr/>
      <dgm:t>
        <a:bodyPr/>
        <a:lstStyle/>
        <a:p>
          <a:endParaRPr lang="en-US"/>
        </a:p>
      </dgm:t>
    </dgm:pt>
    <dgm:pt modelId="{BD76961B-4AF8-4663-9E68-6C97AEB9E26D}" type="sibTrans" cxnId="{2620B16F-86B9-45B9-BCE8-30B25E5634A1}">
      <dgm:prSet/>
      <dgm:spPr/>
      <dgm:t>
        <a:bodyPr/>
        <a:lstStyle/>
        <a:p>
          <a:endParaRPr lang="en-US"/>
        </a:p>
      </dgm:t>
    </dgm:pt>
    <dgm:pt modelId="{5C35824E-BA9E-4BD8-90B0-230D51D47B4C}">
      <dgm:prSet/>
      <dgm:spPr/>
      <dgm:t>
        <a:bodyPr/>
        <a:lstStyle/>
        <a:p>
          <a:pPr>
            <a:lnSpc>
              <a:spcPct val="100000"/>
            </a:lnSpc>
          </a:pPr>
          <a:endParaRPr lang="en-US" dirty="0">
            <a:latin typeface="Bookman Old Style" panose="02050604050505020204" pitchFamily="18" charset="0"/>
          </a:endParaRPr>
        </a:p>
      </dgm:t>
    </dgm:pt>
    <dgm:pt modelId="{359D41B8-7AA0-4C7A-B003-C1E3C0EFDD3A}" type="parTrans" cxnId="{B0976670-EAD5-48E8-892E-4E15B5E6A0B8}">
      <dgm:prSet/>
      <dgm:spPr/>
      <dgm:t>
        <a:bodyPr/>
        <a:lstStyle/>
        <a:p>
          <a:endParaRPr lang="en-US"/>
        </a:p>
      </dgm:t>
    </dgm:pt>
    <dgm:pt modelId="{5432DB49-D66E-4477-895E-3376465B3863}" type="sibTrans" cxnId="{B0976670-EAD5-48E8-892E-4E15B5E6A0B8}">
      <dgm:prSet/>
      <dgm:spPr/>
      <dgm:t>
        <a:bodyPr/>
        <a:lstStyle/>
        <a:p>
          <a:endParaRPr lang="en-US"/>
        </a:p>
      </dgm:t>
    </dgm:pt>
    <dgm:pt modelId="{B74D503B-4B8A-4536-864C-C85ADAE8D059}">
      <dgm:prSet/>
      <dgm:spPr/>
      <dgm:t>
        <a:bodyPr/>
        <a:lstStyle/>
        <a:p>
          <a:pPr>
            <a:lnSpc>
              <a:spcPct val="100000"/>
            </a:lnSpc>
          </a:pPr>
          <a:r>
            <a:rPr lang="en-GB" b="0" i="0" dirty="0">
              <a:latin typeface="Bookman Old Style" panose="02050604050505020204" pitchFamily="18" charset="0"/>
            </a:rPr>
            <a:t>Berlo SMCR: Channel disruption, Noise weakens the communication channel.</a:t>
          </a:r>
          <a:endParaRPr lang="en-US" dirty="0">
            <a:latin typeface="Bookman Old Style" panose="02050604050505020204" pitchFamily="18" charset="0"/>
          </a:endParaRPr>
        </a:p>
      </dgm:t>
    </dgm:pt>
    <dgm:pt modelId="{7627A024-C6A9-4E06-84AA-14DF49368FF2}" type="parTrans" cxnId="{7A8CDF70-134E-4DFA-BC49-6DE8E021F618}">
      <dgm:prSet/>
      <dgm:spPr/>
      <dgm:t>
        <a:bodyPr/>
        <a:lstStyle/>
        <a:p>
          <a:endParaRPr lang="en-US"/>
        </a:p>
      </dgm:t>
    </dgm:pt>
    <dgm:pt modelId="{8DEE533B-6AB2-4E67-8DF8-18F531A9D6A3}" type="sibTrans" cxnId="{7A8CDF70-134E-4DFA-BC49-6DE8E021F618}">
      <dgm:prSet/>
      <dgm:spPr/>
      <dgm:t>
        <a:bodyPr/>
        <a:lstStyle/>
        <a:p>
          <a:endParaRPr lang="en-US"/>
        </a:p>
      </dgm:t>
    </dgm:pt>
    <dgm:pt modelId="{EE1D89C0-8E24-49C7-945B-B0901F7A6E9F}">
      <dgm:prSet custT="1"/>
      <dgm:spPr/>
      <dgm:t>
        <a:bodyPr/>
        <a:lstStyle/>
        <a:p>
          <a:pPr>
            <a:lnSpc>
              <a:spcPct val="100000"/>
            </a:lnSpc>
            <a:defRPr b="1"/>
          </a:pPr>
          <a:r>
            <a:rPr lang="en-GB" sz="3000" b="0" i="0" dirty="0"/>
            <a:t>Solutions</a:t>
          </a:r>
          <a:endParaRPr lang="en-US" sz="3000" dirty="0"/>
        </a:p>
      </dgm:t>
    </dgm:pt>
    <dgm:pt modelId="{B7467784-8B0F-411C-8439-2CC7855B9FC0}" type="parTrans" cxnId="{3A42D4B2-D12F-4413-8887-8107CCDFDB50}">
      <dgm:prSet/>
      <dgm:spPr/>
      <dgm:t>
        <a:bodyPr/>
        <a:lstStyle/>
        <a:p>
          <a:endParaRPr lang="en-US"/>
        </a:p>
      </dgm:t>
    </dgm:pt>
    <dgm:pt modelId="{BBD354B4-4C57-45EE-B6F9-B44962F79A9E}" type="sibTrans" cxnId="{3A42D4B2-D12F-4413-8887-8107CCDFDB50}">
      <dgm:prSet/>
      <dgm:spPr/>
      <dgm:t>
        <a:bodyPr/>
        <a:lstStyle/>
        <a:p>
          <a:endParaRPr lang="en-US"/>
        </a:p>
      </dgm:t>
    </dgm:pt>
    <dgm:pt modelId="{E9BE1675-C19E-44B3-B028-AE946363F27A}">
      <dgm:prSet/>
      <dgm:spPr/>
      <dgm:t>
        <a:bodyPr/>
        <a:lstStyle/>
        <a:p>
          <a:pPr>
            <a:lnSpc>
              <a:spcPct val="100000"/>
            </a:lnSpc>
          </a:pPr>
          <a:r>
            <a:rPr lang="en-GB" b="0" i="0" dirty="0">
              <a:latin typeface="Bookman Old Style" panose="02050604050505020204" pitchFamily="18" charset="0"/>
            </a:rPr>
            <a:t>Use non-verbal training methods, Demonstration, videos and step by step visual guides.</a:t>
          </a:r>
        </a:p>
        <a:p>
          <a:pPr>
            <a:lnSpc>
              <a:spcPct val="100000"/>
            </a:lnSpc>
          </a:pPr>
          <a:r>
            <a:rPr lang="en-US" dirty="0">
              <a:latin typeface="Bookman Old Style" panose="02050604050505020204" pitchFamily="18" charset="0"/>
            </a:rPr>
            <a:t>Speak to employees in a quiet area before they begin work.</a:t>
          </a:r>
        </a:p>
      </dgm:t>
    </dgm:pt>
    <dgm:pt modelId="{E31D5D6F-28F9-4946-AA61-7E16A0615305}" type="parTrans" cxnId="{86CDECE2-6273-4A83-AB13-B970D69CC23C}">
      <dgm:prSet/>
      <dgm:spPr/>
      <dgm:t>
        <a:bodyPr/>
        <a:lstStyle/>
        <a:p>
          <a:endParaRPr lang="en-US"/>
        </a:p>
      </dgm:t>
    </dgm:pt>
    <dgm:pt modelId="{0A9B0DD5-AB49-4725-8A72-760163E1E5F8}" type="sibTrans" cxnId="{86CDECE2-6273-4A83-AB13-B970D69CC23C}">
      <dgm:prSet/>
      <dgm:spPr/>
      <dgm:t>
        <a:bodyPr/>
        <a:lstStyle/>
        <a:p>
          <a:endParaRPr lang="en-US"/>
        </a:p>
      </dgm:t>
    </dgm:pt>
    <dgm:pt modelId="{A1478E5E-8A02-44C7-B7BA-C1F81BC9109A}" type="pres">
      <dgm:prSet presAssocID="{D71BE97B-922E-4E15-8033-523ECF308D3A}" presName="root" presStyleCnt="0">
        <dgm:presLayoutVars>
          <dgm:dir/>
          <dgm:resizeHandles val="exact"/>
        </dgm:presLayoutVars>
      </dgm:prSet>
      <dgm:spPr/>
    </dgm:pt>
    <dgm:pt modelId="{D76524E0-BB7B-45C4-8063-CD9F46D08604}" type="pres">
      <dgm:prSet presAssocID="{9A58A018-5854-46CC-B434-6A1222A353A0}" presName="compNode" presStyleCnt="0"/>
      <dgm:spPr/>
    </dgm:pt>
    <dgm:pt modelId="{5624233C-4518-40CA-837B-1CE373105B2C}" type="pres">
      <dgm:prSet presAssocID="{9A58A018-5854-46CC-B434-6A1222A353A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5378A6BC-16BB-4CE9-9417-09BF4238D331}" type="pres">
      <dgm:prSet presAssocID="{9A58A018-5854-46CC-B434-6A1222A353A0}" presName="iconSpace" presStyleCnt="0"/>
      <dgm:spPr/>
    </dgm:pt>
    <dgm:pt modelId="{F1760AA4-9E6B-4F45-9281-BCF9117BDCF4}" type="pres">
      <dgm:prSet presAssocID="{9A58A018-5854-46CC-B434-6A1222A353A0}" presName="parTx" presStyleLbl="revTx" presStyleIdx="0" presStyleCnt="6">
        <dgm:presLayoutVars>
          <dgm:chMax val="0"/>
          <dgm:chPref val="0"/>
        </dgm:presLayoutVars>
      </dgm:prSet>
      <dgm:spPr/>
    </dgm:pt>
    <dgm:pt modelId="{8C4593CF-02E1-40DF-BA82-208D372AC637}" type="pres">
      <dgm:prSet presAssocID="{9A58A018-5854-46CC-B434-6A1222A353A0}" presName="txSpace" presStyleCnt="0"/>
      <dgm:spPr/>
    </dgm:pt>
    <dgm:pt modelId="{00D2E558-42B8-4BCE-99E6-17C02AA8F353}" type="pres">
      <dgm:prSet presAssocID="{9A58A018-5854-46CC-B434-6A1222A353A0}" presName="desTx" presStyleLbl="revTx" presStyleIdx="1" presStyleCnt="6">
        <dgm:presLayoutVars/>
      </dgm:prSet>
      <dgm:spPr/>
    </dgm:pt>
    <dgm:pt modelId="{E24A457F-B9CF-4C0D-B94D-4FFEB673DBA7}" type="pres">
      <dgm:prSet presAssocID="{F5989624-DA7D-495E-99A8-674060F5AA54}" presName="sibTrans" presStyleCnt="0"/>
      <dgm:spPr/>
    </dgm:pt>
    <dgm:pt modelId="{4AD71121-FC3B-4A1B-8605-0C08E58B0A3C}" type="pres">
      <dgm:prSet presAssocID="{8F333FF9-9F1F-4E3D-BD2C-9721ABCF1139}" presName="compNode" presStyleCnt="0"/>
      <dgm:spPr/>
    </dgm:pt>
    <dgm:pt modelId="{B9DDB9F5-19F8-48B8-9467-1A1C5B38125E}" type="pres">
      <dgm:prSet presAssocID="{8F333FF9-9F1F-4E3D-BD2C-9721ABCF113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CF944295-9301-4C24-B5F2-A9558899C1BE}" type="pres">
      <dgm:prSet presAssocID="{8F333FF9-9F1F-4E3D-BD2C-9721ABCF1139}" presName="iconSpace" presStyleCnt="0"/>
      <dgm:spPr/>
    </dgm:pt>
    <dgm:pt modelId="{CA54185D-C993-4FBB-8469-75D3E447F021}" type="pres">
      <dgm:prSet presAssocID="{8F333FF9-9F1F-4E3D-BD2C-9721ABCF1139}" presName="parTx" presStyleLbl="revTx" presStyleIdx="2" presStyleCnt="6">
        <dgm:presLayoutVars>
          <dgm:chMax val="0"/>
          <dgm:chPref val="0"/>
        </dgm:presLayoutVars>
      </dgm:prSet>
      <dgm:spPr/>
    </dgm:pt>
    <dgm:pt modelId="{0A2D3450-135A-4199-B57E-43A05B7C3C15}" type="pres">
      <dgm:prSet presAssocID="{8F333FF9-9F1F-4E3D-BD2C-9721ABCF1139}" presName="txSpace" presStyleCnt="0"/>
      <dgm:spPr/>
    </dgm:pt>
    <dgm:pt modelId="{6FC35634-6CC1-4D78-BC7C-1EBA76331F30}" type="pres">
      <dgm:prSet presAssocID="{8F333FF9-9F1F-4E3D-BD2C-9721ABCF1139}" presName="desTx" presStyleLbl="revTx" presStyleIdx="3" presStyleCnt="6">
        <dgm:presLayoutVars/>
      </dgm:prSet>
      <dgm:spPr/>
    </dgm:pt>
    <dgm:pt modelId="{D8CAE35B-D59E-446B-B06B-EDC5612612AF}" type="pres">
      <dgm:prSet presAssocID="{BD76961B-4AF8-4663-9E68-6C97AEB9E26D}" presName="sibTrans" presStyleCnt="0"/>
      <dgm:spPr/>
    </dgm:pt>
    <dgm:pt modelId="{FD6578CA-D989-465E-9500-C374083AFD59}" type="pres">
      <dgm:prSet presAssocID="{EE1D89C0-8E24-49C7-945B-B0901F7A6E9F}" presName="compNode" presStyleCnt="0"/>
      <dgm:spPr/>
    </dgm:pt>
    <dgm:pt modelId="{AFA56A2F-9A1D-49AB-81C5-9584B10D2614}" type="pres">
      <dgm:prSet presAssocID="{EE1D89C0-8E24-49C7-945B-B0901F7A6E9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EEB1A2C4-BCF4-42F3-BD12-15F16BF2CFE1}" type="pres">
      <dgm:prSet presAssocID="{EE1D89C0-8E24-49C7-945B-B0901F7A6E9F}" presName="iconSpace" presStyleCnt="0"/>
      <dgm:spPr/>
    </dgm:pt>
    <dgm:pt modelId="{022A0580-4178-4F1F-9579-529DAAF4B7CA}" type="pres">
      <dgm:prSet presAssocID="{EE1D89C0-8E24-49C7-945B-B0901F7A6E9F}" presName="parTx" presStyleLbl="revTx" presStyleIdx="4" presStyleCnt="6">
        <dgm:presLayoutVars>
          <dgm:chMax val="0"/>
          <dgm:chPref val="0"/>
        </dgm:presLayoutVars>
      </dgm:prSet>
      <dgm:spPr/>
    </dgm:pt>
    <dgm:pt modelId="{559B6B85-9BE9-495C-9C68-87621BFBDFBB}" type="pres">
      <dgm:prSet presAssocID="{EE1D89C0-8E24-49C7-945B-B0901F7A6E9F}" presName="txSpace" presStyleCnt="0"/>
      <dgm:spPr/>
    </dgm:pt>
    <dgm:pt modelId="{508C964B-70B9-4AF0-89E4-A8DDDD584233}" type="pres">
      <dgm:prSet presAssocID="{EE1D89C0-8E24-49C7-945B-B0901F7A6E9F}" presName="desTx" presStyleLbl="revTx" presStyleIdx="5" presStyleCnt="6">
        <dgm:presLayoutVars/>
      </dgm:prSet>
      <dgm:spPr/>
    </dgm:pt>
  </dgm:ptLst>
  <dgm:cxnLst>
    <dgm:cxn modelId="{345B073C-2A21-429A-8BF2-EF9E77A3120E}" srcId="{9A58A018-5854-46CC-B434-6A1222A353A0}" destId="{60BB7BD9-EB1F-49A9-9AD6-16395CD7C75E}" srcOrd="0" destOrd="0" parTransId="{2F0EE6F0-B21D-44E3-ABCB-76E368B0F9CE}" sibTransId="{236AF283-5EC2-475D-BFE7-859BB16AF7A4}"/>
    <dgm:cxn modelId="{DC0ED93C-5C50-4363-A4EF-42ED0F4510ED}" type="presOf" srcId="{D71BE97B-922E-4E15-8033-523ECF308D3A}" destId="{A1478E5E-8A02-44C7-B7BA-C1F81BC9109A}" srcOrd="0" destOrd="0" presId="urn:microsoft.com/office/officeart/2018/5/layout/CenteredIconLabelDescriptionList"/>
    <dgm:cxn modelId="{2514683F-248C-4AD2-AECF-A730988FEF49}" srcId="{D71BE97B-922E-4E15-8033-523ECF308D3A}" destId="{9A58A018-5854-46CC-B434-6A1222A353A0}" srcOrd="0" destOrd="0" parTransId="{860F92E0-52A2-4C9A-85ED-972890A9EF2C}" sibTransId="{F5989624-DA7D-495E-99A8-674060F5AA54}"/>
    <dgm:cxn modelId="{0B397A45-E3A7-4F70-ADAA-117FD8C8491D}" type="presOf" srcId="{1CC0654F-3103-49C3-A861-2D10F1DB6A77}" destId="{00D2E558-42B8-4BCE-99E6-17C02AA8F353}" srcOrd="0" destOrd="2" presId="urn:microsoft.com/office/officeart/2018/5/layout/CenteredIconLabelDescriptionList"/>
    <dgm:cxn modelId="{A24F2849-B155-4AF2-90FC-A233C1D1C32B}" type="presOf" srcId="{9A58A018-5854-46CC-B434-6A1222A353A0}" destId="{F1760AA4-9E6B-4F45-9281-BCF9117BDCF4}" srcOrd="0" destOrd="0" presId="urn:microsoft.com/office/officeart/2018/5/layout/CenteredIconLabelDescriptionList"/>
    <dgm:cxn modelId="{2620B16F-86B9-45B9-BCE8-30B25E5634A1}" srcId="{D71BE97B-922E-4E15-8033-523ECF308D3A}" destId="{8F333FF9-9F1F-4E3D-BD2C-9721ABCF1139}" srcOrd="1" destOrd="0" parTransId="{08C22A2D-D86C-4638-8AFD-A2629C1F5BD3}" sibTransId="{BD76961B-4AF8-4663-9E68-6C97AEB9E26D}"/>
    <dgm:cxn modelId="{C4801350-06DC-4861-8218-EF247CF15205}" type="presOf" srcId="{EE1D89C0-8E24-49C7-945B-B0901F7A6E9F}" destId="{022A0580-4178-4F1F-9579-529DAAF4B7CA}" srcOrd="0" destOrd="0" presId="urn:microsoft.com/office/officeart/2018/5/layout/CenteredIconLabelDescriptionList"/>
    <dgm:cxn modelId="{B0976670-EAD5-48E8-892E-4E15B5E6A0B8}" srcId="{8F333FF9-9F1F-4E3D-BD2C-9721ABCF1139}" destId="{5C35824E-BA9E-4BD8-90B0-230D51D47B4C}" srcOrd="0" destOrd="0" parTransId="{359D41B8-7AA0-4C7A-B003-C1E3C0EFDD3A}" sibTransId="{5432DB49-D66E-4477-895E-3376465B3863}"/>
    <dgm:cxn modelId="{7A8CDF70-134E-4DFA-BC49-6DE8E021F618}" srcId="{8F333FF9-9F1F-4E3D-BD2C-9721ABCF1139}" destId="{B74D503B-4B8A-4536-864C-C85ADAE8D059}" srcOrd="1" destOrd="0" parTransId="{7627A024-C6A9-4E06-84AA-14DF49368FF2}" sibTransId="{8DEE533B-6AB2-4E67-8DF8-18F531A9D6A3}"/>
    <dgm:cxn modelId="{E1D5D27D-028E-465B-8E2E-54E4B426A51E}" srcId="{9A58A018-5854-46CC-B434-6A1222A353A0}" destId="{5869FDCD-0C30-488D-9B87-30D62A363748}" srcOrd="1" destOrd="0" parTransId="{B09DD2DE-CF05-4AA5-A272-535662250372}" sibTransId="{45B8BFE9-F0BB-4BED-A59E-00D2A4F8CA2E}"/>
    <dgm:cxn modelId="{EC122C89-95AE-4FD4-8890-9943D2E7276F}" srcId="{9A58A018-5854-46CC-B434-6A1222A353A0}" destId="{1CC0654F-3103-49C3-A861-2D10F1DB6A77}" srcOrd="2" destOrd="0" parTransId="{205465EB-A267-4DE1-8FDE-07C5E9861F1C}" sibTransId="{7F356245-E8E6-47C1-A43B-6AD96EA3D81A}"/>
    <dgm:cxn modelId="{3557A58A-AD75-4232-B650-00418EA9D2C6}" type="presOf" srcId="{60BB7BD9-EB1F-49A9-9AD6-16395CD7C75E}" destId="{00D2E558-42B8-4BCE-99E6-17C02AA8F353}" srcOrd="0" destOrd="0" presId="urn:microsoft.com/office/officeart/2018/5/layout/CenteredIconLabelDescriptionList"/>
    <dgm:cxn modelId="{DB1D3E8C-5C31-4CA6-869F-220D1F8618E1}" type="presOf" srcId="{5869FDCD-0C30-488D-9B87-30D62A363748}" destId="{00D2E558-42B8-4BCE-99E6-17C02AA8F353}" srcOrd="0" destOrd="1" presId="urn:microsoft.com/office/officeart/2018/5/layout/CenteredIconLabelDescriptionList"/>
    <dgm:cxn modelId="{5712DA91-965B-4292-9E24-347A792EB6CD}" type="presOf" srcId="{8F333FF9-9F1F-4E3D-BD2C-9721ABCF1139}" destId="{CA54185D-C993-4FBB-8469-75D3E447F021}" srcOrd="0" destOrd="0" presId="urn:microsoft.com/office/officeart/2018/5/layout/CenteredIconLabelDescriptionList"/>
    <dgm:cxn modelId="{5CB25BAC-E6C9-4DB1-B1AD-DAADF79A0055}" type="presOf" srcId="{B74D503B-4B8A-4536-864C-C85ADAE8D059}" destId="{6FC35634-6CC1-4D78-BC7C-1EBA76331F30}" srcOrd="0" destOrd="1" presId="urn:microsoft.com/office/officeart/2018/5/layout/CenteredIconLabelDescriptionList"/>
    <dgm:cxn modelId="{3A42D4B2-D12F-4413-8887-8107CCDFDB50}" srcId="{D71BE97B-922E-4E15-8033-523ECF308D3A}" destId="{EE1D89C0-8E24-49C7-945B-B0901F7A6E9F}" srcOrd="2" destOrd="0" parTransId="{B7467784-8B0F-411C-8439-2CC7855B9FC0}" sibTransId="{BBD354B4-4C57-45EE-B6F9-B44962F79A9E}"/>
    <dgm:cxn modelId="{00CEF0D8-C6C3-401F-8699-B5FDF915B60C}" type="presOf" srcId="{E9BE1675-C19E-44B3-B028-AE946363F27A}" destId="{508C964B-70B9-4AF0-89E4-A8DDDD584233}" srcOrd="0" destOrd="0" presId="urn:microsoft.com/office/officeart/2018/5/layout/CenteredIconLabelDescriptionList"/>
    <dgm:cxn modelId="{86CDECE2-6273-4A83-AB13-B970D69CC23C}" srcId="{EE1D89C0-8E24-49C7-945B-B0901F7A6E9F}" destId="{E9BE1675-C19E-44B3-B028-AE946363F27A}" srcOrd="0" destOrd="0" parTransId="{E31D5D6F-28F9-4946-AA61-7E16A0615305}" sibTransId="{0A9B0DD5-AB49-4725-8A72-760163E1E5F8}"/>
    <dgm:cxn modelId="{66B9D4F0-807C-413D-BEBB-AB1987D9680E}" type="presOf" srcId="{5C35824E-BA9E-4BD8-90B0-230D51D47B4C}" destId="{6FC35634-6CC1-4D78-BC7C-1EBA76331F30}" srcOrd="0" destOrd="0" presId="urn:microsoft.com/office/officeart/2018/5/layout/CenteredIconLabelDescriptionList"/>
    <dgm:cxn modelId="{42CCE307-87BB-427C-8344-A64943041E48}" type="presParOf" srcId="{A1478E5E-8A02-44C7-B7BA-C1F81BC9109A}" destId="{D76524E0-BB7B-45C4-8063-CD9F46D08604}" srcOrd="0" destOrd="0" presId="urn:microsoft.com/office/officeart/2018/5/layout/CenteredIconLabelDescriptionList"/>
    <dgm:cxn modelId="{42941488-18D9-44DD-8DCC-6239DC383004}" type="presParOf" srcId="{D76524E0-BB7B-45C4-8063-CD9F46D08604}" destId="{5624233C-4518-40CA-837B-1CE373105B2C}" srcOrd="0" destOrd="0" presId="urn:microsoft.com/office/officeart/2018/5/layout/CenteredIconLabelDescriptionList"/>
    <dgm:cxn modelId="{1B1FF57E-9CF7-4345-A41F-020C74A396DF}" type="presParOf" srcId="{D76524E0-BB7B-45C4-8063-CD9F46D08604}" destId="{5378A6BC-16BB-4CE9-9417-09BF4238D331}" srcOrd="1" destOrd="0" presId="urn:microsoft.com/office/officeart/2018/5/layout/CenteredIconLabelDescriptionList"/>
    <dgm:cxn modelId="{D365A9E7-AD34-464B-8641-F612A6BABC42}" type="presParOf" srcId="{D76524E0-BB7B-45C4-8063-CD9F46D08604}" destId="{F1760AA4-9E6B-4F45-9281-BCF9117BDCF4}" srcOrd="2" destOrd="0" presId="urn:microsoft.com/office/officeart/2018/5/layout/CenteredIconLabelDescriptionList"/>
    <dgm:cxn modelId="{4942091D-B935-4C3E-84E3-B4F22A2B57D6}" type="presParOf" srcId="{D76524E0-BB7B-45C4-8063-CD9F46D08604}" destId="{8C4593CF-02E1-40DF-BA82-208D372AC637}" srcOrd="3" destOrd="0" presId="urn:microsoft.com/office/officeart/2018/5/layout/CenteredIconLabelDescriptionList"/>
    <dgm:cxn modelId="{7DF10E65-40EE-40AF-BC96-E8D6EEFE5D8D}" type="presParOf" srcId="{D76524E0-BB7B-45C4-8063-CD9F46D08604}" destId="{00D2E558-42B8-4BCE-99E6-17C02AA8F353}" srcOrd="4" destOrd="0" presId="urn:microsoft.com/office/officeart/2018/5/layout/CenteredIconLabelDescriptionList"/>
    <dgm:cxn modelId="{30B9D996-CD1A-4979-BCDD-DF73474AE985}" type="presParOf" srcId="{A1478E5E-8A02-44C7-B7BA-C1F81BC9109A}" destId="{E24A457F-B9CF-4C0D-B94D-4FFEB673DBA7}" srcOrd="1" destOrd="0" presId="urn:microsoft.com/office/officeart/2018/5/layout/CenteredIconLabelDescriptionList"/>
    <dgm:cxn modelId="{B226C9B8-7A0C-468D-877F-5D1BB875290B}" type="presParOf" srcId="{A1478E5E-8A02-44C7-B7BA-C1F81BC9109A}" destId="{4AD71121-FC3B-4A1B-8605-0C08E58B0A3C}" srcOrd="2" destOrd="0" presId="urn:microsoft.com/office/officeart/2018/5/layout/CenteredIconLabelDescriptionList"/>
    <dgm:cxn modelId="{91A14106-B258-4E80-8743-20A7F9E51C6E}" type="presParOf" srcId="{4AD71121-FC3B-4A1B-8605-0C08E58B0A3C}" destId="{B9DDB9F5-19F8-48B8-9467-1A1C5B38125E}" srcOrd="0" destOrd="0" presId="urn:microsoft.com/office/officeart/2018/5/layout/CenteredIconLabelDescriptionList"/>
    <dgm:cxn modelId="{6DFE5DFE-396A-4070-8B95-B1F6C5B49732}" type="presParOf" srcId="{4AD71121-FC3B-4A1B-8605-0C08E58B0A3C}" destId="{CF944295-9301-4C24-B5F2-A9558899C1BE}" srcOrd="1" destOrd="0" presId="urn:microsoft.com/office/officeart/2018/5/layout/CenteredIconLabelDescriptionList"/>
    <dgm:cxn modelId="{94EAB1C8-5786-4585-B53F-5AED3F4235C0}" type="presParOf" srcId="{4AD71121-FC3B-4A1B-8605-0C08E58B0A3C}" destId="{CA54185D-C993-4FBB-8469-75D3E447F021}" srcOrd="2" destOrd="0" presId="urn:microsoft.com/office/officeart/2018/5/layout/CenteredIconLabelDescriptionList"/>
    <dgm:cxn modelId="{A06928A7-EFD1-48C4-B966-59793F975111}" type="presParOf" srcId="{4AD71121-FC3B-4A1B-8605-0C08E58B0A3C}" destId="{0A2D3450-135A-4199-B57E-43A05B7C3C15}" srcOrd="3" destOrd="0" presId="urn:microsoft.com/office/officeart/2018/5/layout/CenteredIconLabelDescriptionList"/>
    <dgm:cxn modelId="{C1535335-4366-4594-81C8-15D096F76114}" type="presParOf" srcId="{4AD71121-FC3B-4A1B-8605-0C08E58B0A3C}" destId="{6FC35634-6CC1-4D78-BC7C-1EBA76331F30}" srcOrd="4" destOrd="0" presId="urn:microsoft.com/office/officeart/2018/5/layout/CenteredIconLabelDescriptionList"/>
    <dgm:cxn modelId="{A1DF6D47-1447-4865-B3B5-FC9D97C6F337}" type="presParOf" srcId="{A1478E5E-8A02-44C7-B7BA-C1F81BC9109A}" destId="{D8CAE35B-D59E-446B-B06B-EDC5612612AF}" srcOrd="3" destOrd="0" presId="urn:microsoft.com/office/officeart/2018/5/layout/CenteredIconLabelDescriptionList"/>
    <dgm:cxn modelId="{35F24445-433F-4AE0-87D4-EA360512B18E}" type="presParOf" srcId="{A1478E5E-8A02-44C7-B7BA-C1F81BC9109A}" destId="{FD6578CA-D989-465E-9500-C374083AFD59}" srcOrd="4" destOrd="0" presId="urn:microsoft.com/office/officeart/2018/5/layout/CenteredIconLabelDescriptionList"/>
    <dgm:cxn modelId="{2219F85D-7B44-4386-86A2-2417E7159FB2}" type="presParOf" srcId="{FD6578CA-D989-465E-9500-C374083AFD59}" destId="{AFA56A2F-9A1D-49AB-81C5-9584B10D2614}" srcOrd="0" destOrd="0" presId="urn:microsoft.com/office/officeart/2018/5/layout/CenteredIconLabelDescriptionList"/>
    <dgm:cxn modelId="{CC0E1B4B-A650-4454-9FAA-2EC3EFA194ED}" type="presParOf" srcId="{FD6578CA-D989-465E-9500-C374083AFD59}" destId="{EEB1A2C4-BCF4-42F3-BD12-15F16BF2CFE1}" srcOrd="1" destOrd="0" presId="urn:microsoft.com/office/officeart/2018/5/layout/CenteredIconLabelDescriptionList"/>
    <dgm:cxn modelId="{413F6D33-B0A2-4A02-978B-C47BF0359B05}" type="presParOf" srcId="{FD6578CA-D989-465E-9500-C374083AFD59}" destId="{022A0580-4178-4F1F-9579-529DAAF4B7CA}" srcOrd="2" destOrd="0" presId="urn:microsoft.com/office/officeart/2018/5/layout/CenteredIconLabelDescriptionList"/>
    <dgm:cxn modelId="{1AE68982-6C4B-41E5-95C1-33A21870D3FD}" type="presParOf" srcId="{FD6578CA-D989-465E-9500-C374083AFD59}" destId="{559B6B85-9BE9-495C-9C68-87621BFBDFBB}" srcOrd="3" destOrd="0" presId="urn:microsoft.com/office/officeart/2018/5/layout/CenteredIconLabelDescriptionList"/>
    <dgm:cxn modelId="{45632115-71A5-471D-BAE3-2F02169929E7}" type="presParOf" srcId="{FD6578CA-D989-465E-9500-C374083AFD59}" destId="{508C964B-70B9-4AF0-89E4-A8DDDD58423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1BE97B-922E-4E15-8033-523ECF308D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58A018-5854-46CC-B434-6A1222A353A0}">
      <dgm:prSet/>
      <dgm:spPr/>
      <dgm:t>
        <a:bodyPr/>
        <a:lstStyle/>
        <a:p>
          <a:pPr>
            <a:lnSpc>
              <a:spcPct val="100000"/>
            </a:lnSpc>
            <a:defRPr b="1"/>
          </a:pPr>
          <a:r>
            <a:rPr lang="en-GB" b="0" i="0" dirty="0"/>
            <a:t>Problems</a:t>
          </a:r>
          <a:endParaRPr lang="en-US" dirty="0"/>
        </a:p>
      </dgm:t>
    </dgm:pt>
    <dgm:pt modelId="{860F92E0-52A2-4C9A-85ED-972890A9EF2C}" type="parTrans" cxnId="{2514683F-248C-4AD2-AECF-A730988FEF49}">
      <dgm:prSet/>
      <dgm:spPr/>
      <dgm:t>
        <a:bodyPr/>
        <a:lstStyle/>
        <a:p>
          <a:endParaRPr lang="en-US"/>
        </a:p>
      </dgm:t>
    </dgm:pt>
    <dgm:pt modelId="{F5989624-DA7D-495E-99A8-674060F5AA54}" type="sibTrans" cxnId="{2514683F-248C-4AD2-AECF-A730988FEF49}">
      <dgm:prSet/>
      <dgm:spPr/>
      <dgm:t>
        <a:bodyPr/>
        <a:lstStyle/>
        <a:p>
          <a:endParaRPr lang="en-US"/>
        </a:p>
      </dgm:t>
    </dgm:pt>
    <dgm:pt modelId="{60BB7BD9-EB1F-49A9-9AD6-16395CD7C75E}">
      <dgm:prSet custT="1"/>
      <dgm:spPr/>
      <dgm:t>
        <a:bodyPr/>
        <a:lstStyle/>
        <a:p>
          <a:pPr>
            <a:lnSpc>
              <a:spcPct val="100000"/>
            </a:lnSpc>
          </a:pPr>
          <a:r>
            <a:rPr lang="en-GB" sz="1400" b="0" i="0" dirty="0">
              <a:latin typeface="Bookman Old Style" panose="02050604050505020204" pitchFamily="18" charset="0"/>
            </a:rPr>
            <a:t>Due to limited English, Workers misunderstand Gary’s instructions.</a:t>
          </a:r>
          <a:endParaRPr lang="en-US" sz="1400" dirty="0">
            <a:latin typeface="Bookman Old Style" panose="02050604050505020204" pitchFamily="18" charset="0"/>
          </a:endParaRPr>
        </a:p>
      </dgm:t>
    </dgm:pt>
    <dgm:pt modelId="{2F0EE6F0-B21D-44E3-ABCB-76E368B0F9CE}" type="parTrans" cxnId="{345B073C-2A21-429A-8BF2-EF9E77A3120E}">
      <dgm:prSet/>
      <dgm:spPr/>
      <dgm:t>
        <a:bodyPr/>
        <a:lstStyle/>
        <a:p>
          <a:endParaRPr lang="en-US"/>
        </a:p>
      </dgm:t>
    </dgm:pt>
    <dgm:pt modelId="{236AF283-5EC2-475D-BFE7-859BB16AF7A4}" type="sibTrans" cxnId="{345B073C-2A21-429A-8BF2-EF9E77A3120E}">
      <dgm:prSet/>
      <dgm:spPr/>
      <dgm:t>
        <a:bodyPr/>
        <a:lstStyle/>
        <a:p>
          <a:endParaRPr lang="en-US"/>
        </a:p>
      </dgm:t>
    </dgm:pt>
    <dgm:pt modelId="{8F333FF9-9F1F-4E3D-BD2C-9721ABCF1139}">
      <dgm:prSet/>
      <dgm:spPr/>
      <dgm:t>
        <a:bodyPr/>
        <a:lstStyle/>
        <a:p>
          <a:pPr>
            <a:lnSpc>
              <a:spcPct val="100000"/>
            </a:lnSpc>
            <a:defRPr b="1"/>
          </a:pPr>
          <a:r>
            <a:rPr lang="en-GB" b="0" i="0"/>
            <a:t>Theories</a:t>
          </a:r>
          <a:endParaRPr lang="en-US"/>
        </a:p>
      </dgm:t>
    </dgm:pt>
    <dgm:pt modelId="{08C22A2D-D86C-4638-8AFD-A2629C1F5BD3}" type="parTrans" cxnId="{2620B16F-86B9-45B9-BCE8-30B25E5634A1}">
      <dgm:prSet/>
      <dgm:spPr/>
      <dgm:t>
        <a:bodyPr/>
        <a:lstStyle/>
        <a:p>
          <a:endParaRPr lang="en-US"/>
        </a:p>
      </dgm:t>
    </dgm:pt>
    <dgm:pt modelId="{BD76961B-4AF8-4663-9E68-6C97AEB9E26D}" type="sibTrans" cxnId="{2620B16F-86B9-45B9-BCE8-30B25E5634A1}">
      <dgm:prSet/>
      <dgm:spPr/>
      <dgm:t>
        <a:bodyPr/>
        <a:lstStyle/>
        <a:p>
          <a:endParaRPr lang="en-US"/>
        </a:p>
      </dgm:t>
    </dgm:pt>
    <dgm:pt modelId="{5C35824E-BA9E-4BD8-90B0-230D51D47B4C}">
      <dgm:prSet custT="1"/>
      <dgm:spPr/>
      <dgm:t>
        <a:bodyPr/>
        <a:lstStyle/>
        <a:p>
          <a:pPr>
            <a:lnSpc>
              <a:spcPct val="100000"/>
            </a:lnSpc>
          </a:pPr>
          <a:r>
            <a:rPr lang="en-GB" sz="1400" b="0" i="0" dirty="0">
              <a:latin typeface="Bookman Old Style" panose="02050604050505020204" pitchFamily="18" charset="0"/>
            </a:rPr>
            <a:t>Schramm: Depending on Language or Backgrounds communication can be less effective.</a:t>
          </a:r>
        </a:p>
        <a:p>
          <a:pPr>
            <a:lnSpc>
              <a:spcPct val="100000"/>
            </a:lnSpc>
          </a:pPr>
          <a:r>
            <a:rPr lang="en-GB" sz="1400" b="0" i="0" dirty="0">
              <a:latin typeface="Bookman Old Style" panose="02050604050505020204" pitchFamily="18" charset="0"/>
            </a:rPr>
            <a:t>Berlo: Workers can’t decode Gary’s message due to limited English, causing mistakes</a:t>
          </a:r>
        </a:p>
      </dgm:t>
    </dgm:pt>
    <dgm:pt modelId="{359D41B8-7AA0-4C7A-B003-C1E3C0EFDD3A}" type="parTrans" cxnId="{B0976670-EAD5-48E8-892E-4E15B5E6A0B8}">
      <dgm:prSet/>
      <dgm:spPr/>
      <dgm:t>
        <a:bodyPr/>
        <a:lstStyle/>
        <a:p>
          <a:endParaRPr lang="en-US"/>
        </a:p>
      </dgm:t>
    </dgm:pt>
    <dgm:pt modelId="{5432DB49-D66E-4477-895E-3376465B3863}" type="sibTrans" cxnId="{B0976670-EAD5-48E8-892E-4E15B5E6A0B8}">
      <dgm:prSet/>
      <dgm:spPr/>
      <dgm:t>
        <a:bodyPr/>
        <a:lstStyle/>
        <a:p>
          <a:endParaRPr lang="en-US"/>
        </a:p>
      </dgm:t>
    </dgm:pt>
    <dgm:pt modelId="{EE1D89C0-8E24-49C7-945B-B0901F7A6E9F}">
      <dgm:prSet/>
      <dgm:spPr/>
      <dgm:t>
        <a:bodyPr/>
        <a:lstStyle/>
        <a:p>
          <a:pPr>
            <a:lnSpc>
              <a:spcPct val="100000"/>
            </a:lnSpc>
            <a:defRPr b="1"/>
          </a:pPr>
          <a:r>
            <a:rPr lang="en-GB" b="0" i="0"/>
            <a:t>Solutions</a:t>
          </a:r>
          <a:endParaRPr lang="en-US"/>
        </a:p>
      </dgm:t>
    </dgm:pt>
    <dgm:pt modelId="{B7467784-8B0F-411C-8439-2CC7855B9FC0}" type="parTrans" cxnId="{3A42D4B2-D12F-4413-8887-8107CCDFDB50}">
      <dgm:prSet/>
      <dgm:spPr/>
      <dgm:t>
        <a:bodyPr/>
        <a:lstStyle/>
        <a:p>
          <a:endParaRPr lang="en-US"/>
        </a:p>
      </dgm:t>
    </dgm:pt>
    <dgm:pt modelId="{BBD354B4-4C57-45EE-B6F9-B44962F79A9E}" type="sibTrans" cxnId="{3A42D4B2-D12F-4413-8887-8107CCDFDB50}">
      <dgm:prSet/>
      <dgm:spPr/>
      <dgm:t>
        <a:bodyPr/>
        <a:lstStyle/>
        <a:p>
          <a:endParaRPr lang="en-US"/>
        </a:p>
      </dgm:t>
    </dgm:pt>
    <dgm:pt modelId="{E9BE1675-C19E-44B3-B028-AE946363F27A}">
      <dgm:prSet custT="1"/>
      <dgm:spPr/>
      <dgm:t>
        <a:bodyPr/>
        <a:lstStyle/>
        <a:p>
          <a:pPr>
            <a:lnSpc>
              <a:spcPct val="100000"/>
            </a:lnSpc>
          </a:pPr>
          <a:r>
            <a:rPr lang="en-GB" sz="1400" b="0" i="0" dirty="0">
              <a:latin typeface="Bookman Old Style" panose="02050604050505020204" pitchFamily="18" charset="0"/>
            </a:rPr>
            <a:t>Basic English Training – Short workplace language sessions.</a:t>
          </a:r>
        </a:p>
        <a:p>
          <a:pPr>
            <a:lnSpc>
              <a:spcPct val="100000"/>
            </a:lnSpc>
          </a:pPr>
          <a:r>
            <a:rPr lang="en-GB" sz="1400" b="0" i="0" dirty="0">
              <a:latin typeface="Bookman Old Style" panose="02050604050505020204" pitchFamily="18" charset="0"/>
            </a:rPr>
            <a:t>Signs instead of text – Diagrams, colour coding, pictorial hygiene rules. Universal images for hygiene &amp; safety.</a:t>
          </a:r>
        </a:p>
      </dgm:t>
    </dgm:pt>
    <dgm:pt modelId="{E31D5D6F-28F9-4946-AA61-7E16A0615305}" type="parTrans" cxnId="{86CDECE2-6273-4A83-AB13-B970D69CC23C}">
      <dgm:prSet/>
      <dgm:spPr/>
      <dgm:t>
        <a:bodyPr/>
        <a:lstStyle/>
        <a:p>
          <a:endParaRPr lang="en-US"/>
        </a:p>
      </dgm:t>
    </dgm:pt>
    <dgm:pt modelId="{0A9B0DD5-AB49-4725-8A72-760163E1E5F8}" type="sibTrans" cxnId="{86CDECE2-6273-4A83-AB13-B970D69CC23C}">
      <dgm:prSet/>
      <dgm:spPr/>
      <dgm:t>
        <a:bodyPr/>
        <a:lstStyle/>
        <a:p>
          <a:endParaRPr lang="en-US"/>
        </a:p>
      </dgm:t>
    </dgm:pt>
    <dgm:pt modelId="{A3D896F7-E68D-48CD-921D-9177E41D2FBA}">
      <dgm:prSet custT="1"/>
      <dgm:spPr/>
      <dgm:t>
        <a:bodyPr/>
        <a:lstStyle/>
        <a:p>
          <a:pPr>
            <a:lnSpc>
              <a:spcPct val="100000"/>
            </a:lnSpc>
          </a:pPr>
          <a:r>
            <a:rPr lang="en-GB" sz="1400" b="0" i="0" dirty="0">
              <a:latin typeface="Bookman Old Style" panose="02050604050505020204" pitchFamily="18" charset="0"/>
            </a:rPr>
            <a:t>Hygiene Practices, Rules are not fully understood.</a:t>
          </a:r>
          <a:endParaRPr lang="en-US" sz="1400" dirty="0">
            <a:latin typeface="Bookman Old Style" panose="02050604050505020204" pitchFamily="18" charset="0"/>
          </a:endParaRPr>
        </a:p>
      </dgm:t>
    </dgm:pt>
    <dgm:pt modelId="{9DBABFC5-CB78-4105-B20F-BFA000BBB5EE}" type="parTrans" cxnId="{31DD2967-388E-48A0-94A8-B7BCC152D850}">
      <dgm:prSet/>
      <dgm:spPr/>
      <dgm:t>
        <a:bodyPr/>
        <a:lstStyle/>
        <a:p>
          <a:endParaRPr lang="en-GB"/>
        </a:p>
      </dgm:t>
    </dgm:pt>
    <dgm:pt modelId="{CB7946C2-D6FD-4B8C-8C45-DB6A1C29CB1C}" type="sibTrans" cxnId="{31DD2967-388E-48A0-94A8-B7BCC152D850}">
      <dgm:prSet/>
      <dgm:spPr/>
      <dgm:t>
        <a:bodyPr/>
        <a:lstStyle/>
        <a:p>
          <a:endParaRPr lang="en-GB"/>
        </a:p>
      </dgm:t>
    </dgm:pt>
    <dgm:pt modelId="{A969B364-862D-4982-A582-B8EFF91D11D4}">
      <dgm:prSet custT="1"/>
      <dgm:spPr/>
      <dgm:t>
        <a:bodyPr/>
        <a:lstStyle/>
        <a:p>
          <a:pPr>
            <a:lnSpc>
              <a:spcPct val="100000"/>
            </a:lnSpc>
          </a:pPr>
          <a:r>
            <a:rPr lang="en-GB" sz="1400" b="0" i="0" dirty="0">
              <a:latin typeface="Bookman Old Style" panose="02050604050505020204" pitchFamily="18" charset="0"/>
            </a:rPr>
            <a:t>Reliance on guesswork, Staff follow what they think Gary means.</a:t>
          </a:r>
          <a:endParaRPr lang="en-US" sz="1400" dirty="0">
            <a:latin typeface="Bookman Old Style" panose="02050604050505020204" pitchFamily="18" charset="0"/>
          </a:endParaRPr>
        </a:p>
      </dgm:t>
    </dgm:pt>
    <dgm:pt modelId="{2C27EB3A-789E-452A-924D-98DADEF8F90E}" type="parTrans" cxnId="{48293023-59E0-4AA3-AD03-C3C60E71D19B}">
      <dgm:prSet/>
      <dgm:spPr/>
      <dgm:t>
        <a:bodyPr/>
        <a:lstStyle/>
        <a:p>
          <a:endParaRPr lang="en-GB"/>
        </a:p>
      </dgm:t>
    </dgm:pt>
    <dgm:pt modelId="{ED95A321-2B21-4C25-914C-EB1D0B9082A3}" type="sibTrans" cxnId="{48293023-59E0-4AA3-AD03-C3C60E71D19B}">
      <dgm:prSet/>
      <dgm:spPr/>
      <dgm:t>
        <a:bodyPr/>
        <a:lstStyle/>
        <a:p>
          <a:endParaRPr lang="en-GB"/>
        </a:p>
      </dgm:t>
    </dgm:pt>
    <dgm:pt modelId="{082FE4AD-30AA-45FC-B4DC-221382C6949A}">
      <dgm:prSet custT="1"/>
      <dgm:spPr/>
      <dgm:t>
        <a:bodyPr/>
        <a:lstStyle/>
        <a:p>
          <a:pPr>
            <a:lnSpc>
              <a:spcPct val="100000"/>
            </a:lnSpc>
          </a:pPr>
          <a:r>
            <a:rPr lang="en-GB" sz="1400" b="0" i="0" dirty="0">
              <a:latin typeface="Bookman Old Style" panose="02050604050505020204" pitchFamily="18" charset="0"/>
            </a:rPr>
            <a:t>Bilingual representative to 5 group cultures – Clear translation of instructions</a:t>
          </a:r>
          <a:endParaRPr lang="en-US" sz="1400" dirty="0">
            <a:latin typeface="Bookman Old Style" panose="02050604050505020204" pitchFamily="18" charset="0"/>
          </a:endParaRPr>
        </a:p>
      </dgm:t>
    </dgm:pt>
    <dgm:pt modelId="{4AC3C57D-CAE9-44D2-B39B-E5F36136DAE3}" type="parTrans" cxnId="{449C4103-0744-441D-AF81-AA3F674C8FDF}">
      <dgm:prSet/>
      <dgm:spPr/>
      <dgm:t>
        <a:bodyPr/>
        <a:lstStyle/>
        <a:p>
          <a:endParaRPr lang="en-GB"/>
        </a:p>
      </dgm:t>
    </dgm:pt>
    <dgm:pt modelId="{79EBAA6D-71A2-4605-B282-D130994DFDBF}" type="sibTrans" cxnId="{449C4103-0744-441D-AF81-AA3F674C8FDF}">
      <dgm:prSet/>
      <dgm:spPr/>
      <dgm:t>
        <a:bodyPr/>
        <a:lstStyle/>
        <a:p>
          <a:endParaRPr lang="en-GB"/>
        </a:p>
      </dgm:t>
    </dgm:pt>
    <dgm:pt modelId="{A1478E5E-8A02-44C7-B7BA-C1F81BC9109A}" type="pres">
      <dgm:prSet presAssocID="{D71BE97B-922E-4E15-8033-523ECF308D3A}" presName="root" presStyleCnt="0">
        <dgm:presLayoutVars>
          <dgm:dir/>
          <dgm:resizeHandles val="exact"/>
        </dgm:presLayoutVars>
      </dgm:prSet>
      <dgm:spPr/>
    </dgm:pt>
    <dgm:pt modelId="{D76524E0-BB7B-45C4-8063-CD9F46D08604}" type="pres">
      <dgm:prSet presAssocID="{9A58A018-5854-46CC-B434-6A1222A353A0}" presName="compNode" presStyleCnt="0"/>
      <dgm:spPr/>
    </dgm:pt>
    <dgm:pt modelId="{5624233C-4518-40CA-837B-1CE373105B2C}" type="pres">
      <dgm:prSet presAssocID="{9A58A018-5854-46CC-B434-6A1222A353A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5378A6BC-16BB-4CE9-9417-09BF4238D331}" type="pres">
      <dgm:prSet presAssocID="{9A58A018-5854-46CC-B434-6A1222A353A0}" presName="iconSpace" presStyleCnt="0"/>
      <dgm:spPr/>
    </dgm:pt>
    <dgm:pt modelId="{F1760AA4-9E6B-4F45-9281-BCF9117BDCF4}" type="pres">
      <dgm:prSet presAssocID="{9A58A018-5854-46CC-B434-6A1222A353A0}" presName="parTx" presStyleLbl="revTx" presStyleIdx="0" presStyleCnt="6">
        <dgm:presLayoutVars>
          <dgm:chMax val="0"/>
          <dgm:chPref val="0"/>
        </dgm:presLayoutVars>
      </dgm:prSet>
      <dgm:spPr/>
    </dgm:pt>
    <dgm:pt modelId="{8C4593CF-02E1-40DF-BA82-208D372AC637}" type="pres">
      <dgm:prSet presAssocID="{9A58A018-5854-46CC-B434-6A1222A353A0}" presName="txSpace" presStyleCnt="0"/>
      <dgm:spPr/>
    </dgm:pt>
    <dgm:pt modelId="{00D2E558-42B8-4BCE-99E6-17C02AA8F353}" type="pres">
      <dgm:prSet presAssocID="{9A58A018-5854-46CC-B434-6A1222A353A0}" presName="desTx" presStyleLbl="revTx" presStyleIdx="1" presStyleCnt="6">
        <dgm:presLayoutVars/>
      </dgm:prSet>
      <dgm:spPr/>
    </dgm:pt>
    <dgm:pt modelId="{E24A457F-B9CF-4C0D-B94D-4FFEB673DBA7}" type="pres">
      <dgm:prSet presAssocID="{F5989624-DA7D-495E-99A8-674060F5AA54}" presName="sibTrans" presStyleCnt="0"/>
      <dgm:spPr/>
    </dgm:pt>
    <dgm:pt modelId="{4AD71121-FC3B-4A1B-8605-0C08E58B0A3C}" type="pres">
      <dgm:prSet presAssocID="{8F333FF9-9F1F-4E3D-BD2C-9721ABCF1139}" presName="compNode" presStyleCnt="0"/>
      <dgm:spPr/>
    </dgm:pt>
    <dgm:pt modelId="{B9DDB9F5-19F8-48B8-9467-1A1C5B38125E}" type="pres">
      <dgm:prSet presAssocID="{8F333FF9-9F1F-4E3D-BD2C-9721ABCF113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CF944295-9301-4C24-B5F2-A9558899C1BE}" type="pres">
      <dgm:prSet presAssocID="{8F333FF9-9F1F-4E3D-BD2C-9721ABCF1139}" presName="iconSpace" presStyleCnt="0"/>
      <dgm:spPr/>
    </dgm:pt>
    <dgm:pt modelId="{CA54185D-C993-4FBB-8469-75D3E447F021}" type="pres">
      <dgm:prSet presAssocID="{8F333FF9-9F1F-4E3D-BD2C-9721ABCF1139}" presName="parTx" presStyleLbl="revTx" presStyleIdx="2" presStyleCnt="6">
        <dgm:presLayoutVars>
          <dgm:chMax val="0"/>
          <dgm:chPref val="0"/>
        </dgm:presLayoutVars>
      </dgm:prSet>
      <dgm:spPr/>
    </dgm:pt>
    <dgm:pt modelId="{0A2D3450-135A-4199-B57E-43A05B7C3C15}" type="pres">
      <dgm:prSet presAssocID="{8F333FF9-9F1F-4E3D-BD2C-9721ABCF1139}" presName="txSpace" presStyleCnt="0"/>
      <dgm:spPr/>
    </dgm:pt>
    <dgm:pt modelId="{6FC35634-6CC1-4D78-BC7C-1EBA76331F30}" type="pres">
      <dgm:prSet presAssocID="{8F333FF9-9F1F-4E3D-BD2C-9721ABCF1139}" presName="desTx" presStyleLbl="revTx" presStyleIdx="3" presStyleCnt="6">
        <dgm:presLayoutVars/>
      </dgm:prSet>
      <dgm:spPr/>
    </dgm:pt>
    <dgm:pt modelId="{D8CAE35B-D59E-446B-B06B-EDC5612612AF}" type="pres">
      <dgm:prSet presAssocID="{BD76961B-4AF8-4663-9E68-6C97AEB9E26D}" presName="sibTrans" presStyleCnt="0"/>
      <dgm:spPr/>
    </dgm:pt>
    <dgm:pt modelId="{FD6578CA-D989-465E-9500-C374083AFD59}" type="pres">
      <dgm:prSet presAssocID="{EE1D89C0-8E24-49C7-945B-B0901F7A6E9F}" presName="compNode" presStyleCnt="0"/>
      <dgm:spPr/>
    </dgm:pt>
    <dgm:pt modelId="{AFA56A2F-9A1D-49AB-81C5-9584B10D2614}" type="pres">
      <dgm:prSet presAssocID="{EE1D89C0-8E24-49C7-945B-B0901F7A6E9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EEB1A2C4-BCF4-42F3-BD12-15F16BF2CFE1}" type="pres">
      <dgm:prSet presAssocID="{EE1D89C0-8E24-49C7-945B-B0901F7A6E9F}" presName="iconSpace" presStyleCnt="0"/>
      <dgm:spPr/>
    </dgm:pt>
    <dgm:pt modelId="{022A0580-4178-4F1F-9579-529DAAF4B7CA}" type="pres">
      <dgm:prSet presAssocID="{EE1D89C0-8E24-49C7-945B-B0901F7A6E9F}" presName="parTx" presStyleLbl="revTx" presStyleIdx="4" presStyleCnt="6">
        <dgm:presLayoutVars>
          <dgm:chMax val="0"/>
          <dgm:chPref val="0"/>
        </dgm:presLayoutVars>
      </dgm:prSet>
      <dgm:spPr/>
    </dgm:pt>
    <dgm:pt modelId="{559B6B85-9BE9-495C-9C68-87621BFBDFBB}" type="pres">
      <dgm:prSet presAssocID="{EE1D89C0-8E24-49C7-945B-B0901F7A6E9F}" presName="txSpace" presStyleCnt="0"/>
      <dgm:spPr/>
    </dgm:pt>
    <dgm:pt modelId="{508C964B-70B9-4AF0-89E4-A8DDDD584233}" type="pres">
      <dgm:prSet presAssocID="{EE1D89C0-8E24-49C7-945B-B0901F7A6E9F}" presName="desTx" presStyleLbl="revTx" presStyleIdx="5" presStyleCnt="6">
        <dgm:presLayoutVars/>
      </dgm:prSet>
      <dgm:spPr/>
    </dgm:pt>
  </dgm:ptLst>
  <dgm:cxnLst>
    <dgm:cxn modelId="{449C4103-0744-441D-AF81-AA3F674C8FDF}" srcId="{EE1D89C0-8E24-49C7-945B-B0901F7A6E9F}" destId="{082FE4AD-30AA-45FC-B4DC-221382C6949A}" srcOrd="1" destOrd="0" parTransId="{4AC3C57D-CAE9-44D2-B39B-E5F36136DAE3}" sibTransId="{79EBAA6D-71A2-4605-B282-D130994DFDBF}"/>
    <dgm:cxn modelId="{FD78FA05-7C7B-44B5-8635-0223556566FE}" type="presOf" srcId="{082FE4AD-30AA-45FC-B4DC-221382C6949A}" destId="{508C964B-70B9-4AF0-89E4-A8DDDD584233}" srcOrd="0" destOrd="1" presId="urn:microsoft.com/office/officeart/2018/5/layout/CenteredIconLabelDescriptionList"/>
    <dgm:cxn modelId="{7E938214-ECAC-4885-80BF-DE11A450CA12}" type="presOf" srcId="{EE1D89C0-8E24-49C7-945B-B0901F7A6E9F}" destId="{022A0580-4178-4F1F-9579-529DAAF4B7CA}" srcOrd="0" destOrd="0" presId="urn:microsoft.com/office/officeart/2018/5/layout/CenteredIconLabelDescriptionList"/>
    <dgm:cxn modelId="{8B6FFE1C-4BAC-4753-B9E2-7C27AD4A6610}" type="presOf" srcId="{8F333FF9-9F1F-4E3D-BD2C-9721ABCF1139}" destId="{CA54185D-C993-4FBB-8469-75D3E447F021}" srcOrd="0" destOrd="0" presId="urn:microsoft.com/office/officeart/2018/5/layout/CenteredIconLabelDescriptionList"/>
    <dgm:cxn modelId="{48293023-59E0-4AA3-AD03-C3C60E71D19B}" srcId="{9A58A018-5854-46CC-B434-6A1222A353A0}" destId="{A969B364-862D-4982-A582-B8EFF91D11D4}" srcOrd="2" destOrd="0" parTransId="{2C27EB3A-789E-452A-924D-98DADEF8F90E}" sibTransId="{ED95A321-2B21-4C25-914C-EB1D0B9082A3}"/>
    <dgm:cxn modelId="{345B073C-2A21-429A-8BF2-EF9E77A3120E}" srcId="{9A58A018-5854-46CC-B434-6A1222A353A0}" destId="{60BB7BD9-EB1F-49A9-9AD6-16395CD7C75E}" srcOrd="0" destOrd="0" parTransId="{2F0EE6F0-B21D-44E3-ABCB-76E368B0F9CE}" sibTransId="{236AF283-5EC2-475D-BFE7-859BB16AF7A4}"/>
    <dgm:cxn modelId="{DC0ED93C-5C50-4363-A4EF-42ED0F4510ED}" type="presOf" srcId="{D71BE97B-922E-4E15-8033-523ECF308D3A}" destId="{A1478E5E-8A02-44C7-B7BA-C1F81BC9109A}" srcOrd="0" destOrd="0" presId="urn:microsoft.com/office/officeart/2018/5/layout/CenteredIconLabelDescriptionList"/>
    <dgm:cxn modelId="{2514683F-248C-4AD2-AECF-A730988FEF49}" srcId="{D71BE97B-922E-4E15-8033-523ECF308D3A}" destId="{9A58A018-5854-46CC-B434-6A1222A353A0}" srcOrd="0" destOrd="0" parTransId="{860F92E0-52A2-4C9A-85ED-972890A9EF2C}" sibTransId="{F5989624-DA7D-495E-99A8-674060F5AA54}"/>
    <dgm:cxn modelId="{31DD2967-388E-48A0-94A8-B7BCC152D850}" srcId="{9A58A018-5854-46CC-B434-6A1222A353A0}" destId="{A3D896F7-E68D-48CD-921D-9177E41D2FBA}" srcOrd="1" destOrd="0" parTransId="{9DBABFC5-CB78-4105-B20F-BFA000BBB5EE}" sibTransId="{CB7946C2-D6FD-4B8C-8C45-DB6A1C29CB1C}"/>
    <dgm:cxn modelId="{2620B16F-86B9-45B9-BCE8-30B25E5634A1}" srcId="{D71BE97B-922E-4E15-8033-523ECF308D3A}" destId="{8F333FF9-9F1F-4E3D-BD2C-9721ABCF1139}" srcOrd="1" destOrd="0" parTransId="{08C22A2D-D86C-4638-8AFD-A2629C1F5BD3}" sibTransId="{BD76961B-4AF8-4663-9E68-6C97AEB9E26D}"/>
    <dgm:cxn modelId="{B0976670-EAD5-48E8-892E-4E15B5E6A0B8}" srcId="{8F333FF9-9F1F-4E3D-BD2C-9721ABCF1139}" destId="{5C35824E-BA9E-4BD8-90B0-230D51D47B4C}" srcOrd="0" destOrd="0" parTransId="{359D41B8-7AA0-4C7A-B003-C1E3C0EFDD3A}" sibTransId="{5432DB49-D66E-4477-895E-3376465B3863}"/>
    <dgm:cxn modelId="{287E95A4-9C2B-4D13-A7EC-9FDB6DBAA070}" type="presOf" srcId="{E9BE1675-C19E-44B3-B028-AE946363F27A}" destId="{508C964B-70B9-4AF0-89E4-A8DDDD584233}" srcOrd="0" destOrd="0" presId="urn:microsoft.com/office/officeart/2018/5/layout/CenteredIconLabelDescriptionList"/>
    <dgm:cxn modelId="{522C04A9-2BAA-4A74-83D8-C8AFD5A2E8A6}" type="presOf" srcId="{A969B364-862D-4982-A582-B8EFF91D11D4}" destId="{00D2E558-42B8-4BCE-99E6-17C02AA8F353}" srcOrd="0" destOrd="2" presId="urn:microsoft.com/office/officeart/2018/5/layout/CenteredIconLabelDescriptionList"/>
    <dgm:cxn modelId="{3A42D4B2-D12F-4413-8887-8107CCDFDB50}" srcId="{D71BE97B-922E-4E15-8033-523ECF308D3A}" destId="{EE1D89C0-8E24-49C7-945B-B0901F7A6E9F}" srcOrd="2" destOrd="0" parTransId="{B7467784-8B0F-411C-8439-2CC7855B9FC0}" sibTransId="{BBD354B4-4C57-45EE-B6F9-B44962F79A9E}"/>
    <dgm:cxn modelId="{85D8BFB8-2401-4933-BF9C-00B66D9EC438}" type="presOf" srcId="{60BB7BD9-EB1F-49A9-9AD6-16395CD7C75E}" destId="{00D2E558-42B8-4BCE-99E6-17C02AA8F353}" srcOrd="0" destOrd="0" presId="urn:microsoft.com/office/officeart/2018/5/layout/CenteredIconLabelDescriptionList"/>
    <dgm:cxn modelId="{2D0CF3B8-9CDC-4D79-8EA3-2AD885174A51}" type="presOf" srcId="{9A58A018-5854-46CC-B434-6A1222A353A0}" destId="{F1760AA4-9E6B-4F45-9281-BCF9117BDCF4}" srcOrd="0" destOrd="0" presId="urn:microsoft.com/office/officeart/2018/5/layout/CenteredIconLabelDescriptionList"/>
    <dgm:cxn modelId="{DD6F5AC0-14FA-4409-94CD-7C0D528476A0}" type="presOf" srcId="{A3D896F7-E68D-48CD-921D-9177E41D2FBA}" destId="{00D2E558-42B8-4BCE-99E6-17C02AA8F353}" srcOrd="0" destOrd="1" presId="urn:microsoft.com/office/officeart/2018/5/layout/CenteredIconLabelDescriptionList"/>
    <dgm:cxn modelId="{86CDECE2-6273-4A83-AB13-B970D69CC23C}" srcId="{EE1D89C0-8E24-49C7-945B-B0901F7A6E9F}" destId="{E9BE1675-C19E-44B3-B028-AE946363F27A}" srcOrd="0" destOrd="0" parTransId="{E31D5D6F-28F9-4946-AA61-7E16A0615305}" sibTransId="{0A9B0DD5-AB49-4725-8A72-760163E1E5F8}"/>
    <dgm:cxn modelId="{07385EEF-B14F-4419-8A3D-803B6263CE5C}" type="presOf" srcId="{5C35824E-BA9E-4BD8-90B0-230D51D47B4C}" destId="{6FC35634-6CC1-4D78-BC7C-1EBA76331F30}" srcOrd="0" destOrd="0" presId="urn:microsoft.com/office/officeart/2018/5/layout/CenteredIconLabelDescriptionList"/>
    <dgm:cxn modelId="{C34610D3-9147-47A0-B5C3-90030A5E088C}" type="presParOf" srcId="{A1478E5E-8A02-44C7-B7BA-C1F81BC9109A}" destId="{D76524E0-BB7B-45C4-8063-CD9F46D08604}" srcOrd="0" destOrd="0" presId="urn:microsoft.com/office/officeart/2018/5/layout/CenteredIconLabelDescriptionList"/>
    <dgm:cxn modelId="{35AE509A-1315-4945-8F49-759C77552254}" type="presParOf" srcId="{D76524E0-BB7B-45C4-8063-CD9F46D08604}" destId="{5624233C-4518-40CA-837B-1CE373105B2C}" srcOrd="0" destOrd="0" presId="urn:microsoft.com/office/officeart/2018/5/layout/CenteredIconLabelDescriptionList"/>
    <dgm:cxn modelId="{53D75BB6-FB0C-4CEB-8708-C8FAC9D3AD6C}" type="presParOf" srcId="{D76524E0-BB7B-45C4-8063-CD9F46D08604}" destId="{5378A6BC-16BB-4CE9-9417-09BF4238D331}" srcOrd="1" destOrd="0" presId="urn:microsoft.com/office/officeart/2018/5/layout/CenteredIconLabelDescriptionList"/>
    <dgm:cxn modelId="{0CC72822-5C1C-46C3-9C63-70E254BFBCC4}" type="presParOf" srcId="{D76524E0-BB7B-45C4-8063-CD9F46D08604}" destId="{F1760AA4-9E6B-4F45-9281-BCF9117BDCF4}" srcOrd="2" destOrd="0" presId="urn:microsoft.com/office/officeart/2018/5/layout/CenteredIconLabelDescriptionList"/>
    <dgm:cxn modelId="{865365E3-31BD-4DF7-B409-AC2493C01028}" type="presParOf" srcId="{D76524E0-BB7B-45C4-8063-CD9F46D08604}" destId="{8C4593CF-02E1-40DF-BA82-208D372AC637}" srcOrd="3" destOrd="0" presId="urn:microsoft.com/office/officeart/2018/5/layout/CenteredIconLabelDescriptionList"/>
    <dgm:cxn modelId="{5D29B221-1453-4B47-8854-297AB9EA106D}" type="presParOf" srcId="{D76524E0-BB7B-45C4-8063-CD9F46D08604}" destId="{00D2E558-42B8-4BCE-99E6-17C02AA8F353}" srcOrd="4" destOrd="0" presId="urn:microsoft.com/office/officeart/2018/5/layout/CenteredIconLabelDescriptionList"/>
    <dgm:cxn modelId="{E57E6331-4DAA-44D6-BCBC-05998F7D4783}" type="presParOf" srcId="{A1478E5E-8A02-44C7-B7BA-C1F81BC9109A}" destId="{E24A457F-B9CF-4C0D-B94D-4FFEB673DBA7}" srcOrd="1" destOrd="0" presId="urn:microsoft.com/office/officeart/2018/5/layout/CenteredIconLabelDescriptionList"/>
    <dgm:cxn modelId="{071B88C3-AE29-413A-882C-44DA4A6D38D2}" type="presParOf" srcId="{A1478E5E-8A02-44C7-B7BA-C1F81BC9109A}" destId="{4AD71121-FC3B-4A1B-8605-0C08E58B0A3C}" srcOrd="2" destOrd="0" presId="urn:microsoft.com/office/officeart/2018/5/layout/CenteredIconLabelDescriptionList"/>
    <dgm:cxn modelId="{8000D6BF-B18F-4BE9-8C44-520702ABE04B}" type="presParOf" srcId="{4AD71121-FC3B-4A1B-8605-0C08E58B0A3C}" destId="{B9DDB9F5-19F8-48B8-9467-1A1C5B38125E}" srcOrd="0" destOrd="0" presId="urn:microsoft.com/office/officeart/2018/5/layout/CenteredIconLabelDescriptionList"/>
    <dgm:cxn modelId="{DE319A47-68F2-47FF-ACAA-7B65C6E44484}" type="presParOf" srcId="{4AD71121-FC3B-4A1B-8605-0C08E58B0A3C}" destId="{CF944295-9301-4C24-B5F2-A9558899C1BE}" srcOrd="1" destOrd="0" presId="urn:microsoft.com/office/officeart/2018/5/layout/CenteredIconLabelDescriptionList"/>
    <dgm:cxn modelId="{6DFF92F2-25D8-4C98-AF44-320BEE42B48F}" type="presParOf" srcId="{4AD71121-FC3B-4A1B-8605-0C08E58B0A3C}" destId="{CA54185D-C993-4FBB-8469-75D3E447F021}" srcOrd="2" destOrd="0" presId="urn:microsoft.com/office/officeart/2018/5/layout/CenteredIconLabelDescriptionList"/>
    <dgm:cxn modelId="{1159101F-A3BC-4887-A2B2-3CF23DF91B7B}" type="presParOf" srcId="{4AD71121-FC3B-4A1B-8605-0C08E58B0A3C}" destId="{0A2D3450-135A-4199-B57E-43A05B7C3C15}" srcOrd="3" destOrd="0" presId="urn:microsoft.com/office/officeart/2018/5/layout/CenteredIconLabelDescriptionList"/>
    <dgm:cxn modelId="{5177DE95-5559-4133-A02C-3846EB32974C}" type="presParOf" srcId="{4AD71121-FC3B-4A1B-8605-0C08E58B0A3C}" destId="{6FC35634-6CC1-4D78-BC7C-1EBA76331F30}" srcOrd="4" destOrd="0" presId="urn:microsoft.com/office/officeart/2018/5/layout/CenteredIconLabelDescriptionList"/>
    <dgm:cxn modelId="{4B50E9B3-EBEE-4B13-97FA-C62812AB4F30}" type="presParOf" srcId="{A1478E5E-8A02-44C7-B7BA-C1F81BC9109A}" destId="{D8CAE35B-D59E-446B-B06B-EDC5612612AF}" srcOrd="3" destOrd="0" presId="urn:microsoft.com/office/officeart/2018/5/layout/CenteredIconLabelDescriptionList"/>
    <dgm:cxn modelId="{8B84558F-3FD6-4BE7-A950-D59B8F22E706}" type="presParOf" srcId="{A1478E5E-8A02-44C7-B7BA-C1F81BC9109A}" destId="{FD6578CA-D989-465E-9500-C374083AFD59}" srcOrd="4" destOrd="0" presId="urn:microsoft.com/office/officeart/2018/5/layout/CenteredIconLabelDescriptionList"/>
    <dgm:cxn modelId="{F61E4F75-EEA7-4AF3-927A-2C961F24A9F3}" type="presParOf" srcId="{FD6578CA-D989-465E-9500-C374083AFD59}" destId="{AFA56A2F-9A1D-49AB-81C5-9584B10D2614}" srcOrd="0" destOrd="0" presId="urn:microsoft.com/office/officeart/2018/5/layout/CenteredIconLabelDescriptionList"/>
    <dgm:cxn modelId="{338DC80B-0D38-4244-B393-7C3E28A03A9B}" type="presParOf" srcId="{FD6578CA-D989-465E-9500-C374083AFD59}" destId="{EEB1A2C4-BCF4-42F3-BD12-15F16BF2CFE1}" srcOrd="1" destOrd="0" presId="urn:microsoft.com/office/officeart/2018/5/layout/CenteredIconLabelDescriptionList"/>
    <dgm:cxn modelId="{F37B7324-20FF-405A-BE86-5379274BF562}" type="presParOf" srcId="{FD6578CA-D989-465E-9500-C374083AFD59}" destId="{022A0580-4178-4F1F-9579-529DAAF4B7CA}" srcOrd="2" destOrd="0" presId="urn:microsoft.com/office/officeart/2018/5/layout/CenteredIconLabelDescriptionList"/>
    <dgm:cxn modelId="{DDD73AD7-287E-4061-A2E3-BB1F3ED5BF27}" type="presParOf" srcId="{FD6578CA-D989-465E-9500-C374083AFD59}" destId="{559B6B85-9BE9-495C-9C68-87621BFBDFBB}" srcOrd="3" destOrd="0" presId="urn:microsoft.com/office/officeart/2018/5/layout/CenteredIconLabelDescriptionList"/>
    <dgm:cxn modelId="{E1C478FB-1217-44A2-B73D-D09ECDA0A8B4}" type="presParOf" srcId="{FD6578CA-D989-465E-9500-C374083AFD59}" destId="{508C964B-70B9-4AF0-89E4-A8DDDD58423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1BE97B-922E-4E15-8033-523ECF308D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58A018-5854-46CC-B434-6A1222A353A0}">
      <dgm:prSet/>
      <dgm:spPr/>
      <dgm:t>
        <a:bodyPr/>
        <a:lstStyle/>
        <a:p>
          <a:pPr>
            <a:lnSpc>
              <a:spcPct val="100000"/>
            </a:lnSpc>
            <a:defRPr b="1"/>
          </a:pPr>
          <a:r>
            <a:rPr lang="en-GB" b="0" i="0" dirty="0">
              <a:latin typeface="Bookman Old Style" panose="02050604050505020204" pitchFamily="18" charset="0"/>
            </a:rPr>
            <a:t>Problems</a:t>
          </a:r>
        </a:p>
      </dgm:t>
    </dgm:pt>
    <dgm:pt modelId="{860F92E0-52A2-4C9A-85ED-972890A9EF2C}" type="parTrans" cxnId="{2514683F-248C-4AD2-AECF-A730988FEF49}">
      <dgm:prSet/>
      <dgm:spPr/>
      <dgm:t>
        <a:bodyPr/>
        <a:lstStyle/>
        <a:p>
          <a:endParaRPr lang="en-US"/>
        </a:p>
      </dgm:t>
    </dgm:pt>
    <dgm:pt modelId="{F5989624-DA7D-495E-99A8-674060F5AA54}" type="sibTrans" cxnId="{2514683F-248C-4AD2-AECF-A730988FEF49}">
      <dgm:prSet/>
      <dgm:spPr/>
      <dgm:t>
        <a:bodyPr/>
        <a:lstStyle/>
        <a:p>
          <a:endParaRPr lang="en-US"/>
        </a:p>
      </dgm:t>
    </dgm:pt>
    <dgm:pt modelId="{60BB7BD9-EB1F-49A9-9AD6-16395CD7C75E}">
      <dgm:prSet custT="1"/>
      <dgm:spPr/>
      <dgm:t>
        <a:bodyPr/>
        <a:lstStyle/>
        <a:p>
          <a:pPr>
            <a:lnSpc>
              <a:spcPct val="100000"/>
            </a:lnSpc>
          </a:pPr>
          <a:r>
            <a:rPr lang="en-GB" sz="1400" dirty="0">
              <a:latin typeface="Bookman Old Style" panose="02050604050505020204" pitchFamily="18" charset="0"/>
            </a:rPr>
            <a:t>Younger workers do not always understand or follow Gary's instructions.
People from different generations may understand the same message differently because of their experiences and communication style.
Misunderstanding leads to food hygiene mistakes and poor food quality.</a:t>
          </a:r>
          <a:endParaRPr lang="en-US" sz="1400" dirty="0">
            <a:latin typeface="Bookman Old Style" panose="02050604050505020204" pitchFamily="18" charset="0"/>
          </a:endParaRPr>
        </a:p>
      </dgm:t>
    </dgm:pt>
    <dgm:pt modelId="{2F0EE6F0-B21D-44E3-ABCB-76E368B0F9CE}" type="parTrans" cxnId="{345B073C-2A21-429A-8BF2-EF9E77A3120E}">
      <dgm:prSet/>
      <dgm:spPr/>
      <dgm:t>
        <a:bodyPr/>
        <a:lstStyle/>
        <a:p>
          <a:endParaRPr lang="en-US"/>
        </a:p>
      </dgm:t>
    </dgm:pt>
    <dgm:pt modelId="{236AF283-5EC2-475D-BFE7-859BB16AF7A4}" type="sibTrans" cxnId="{345B073C-2A21-429A-8BF2-EF9E77A3120E}">
      <dgm:prSet/>
      <dgm:spPr/>
      <dgm:t>
        <a:bodyPr/>
        <a:lstStyle/>
        <a:p>
          <a:endParaRPr lang="en-US"/>
        </a:p>
      </dgm:t>
    </dgm:pt>
    <dgm:pt modelId="{8F333FF9-9F1F-4E3D-BD2C-9721ABCF1139}">
      <dgm:prSet/>
      <dgm:spPr/>
      <dgm:t>
        <a:bodyPr/>
        <a:lstStyle/>
        <a:p>
          <a:pPr>
            <a:lnSpc>
              <a:spcPct val="100000"/>
            </a:lnSpc>
            <a:defRPr b="1"/>
          </a:pPr>
          <a:r>
            <a:rPr lang="en-GB" b="0" i="0" dirty="0">
              <a:latin typeface="Bookman Old Style" panose="02050604050505020204" pitchFamily="18" charset="0"/>
            </a:rPr>
            <a:t>Theories</a:t>
          </a:r>
          <a:endParaRPr lang="en-US" dirty="0">
            <a:latin typeface="Bookman Old Style" panose="02050604050505020204" pitchFamily="18" charset="0"/>
          </a:endParaRPr>
        </a:p>
      </dgm:t>
    </dgm:pt>
    <dgm:pt modelId="{08C22A2D-D86C-4638-8AFD-A2629C1F5BD3}" type="parTrans" cxnId="{2620B16F-86B9-45B9-BCE8-30B25E5634A1}">
      <dgm:prSet/>
      <dgm:spPr/>
      <dgm:t>
        <a:bodyPr/>
        <a:lstStyle/>
        <a:p>
          <a:endParaRPr lang="en-US"/>
        </a:p>
      </dgm:t>
    </dgm:pt>
    <dgm:pt modelId="{BD76961B-4AF8-4663-9E68-6C97AEB9E26D}" type="sibTrans" cxnId="{2620B16F-86B9-45B9-BCE8-30B25E5634A1}">
      <dgm:prSet/>
      <dgm:spPr/>
      <dgm:t>
        <a:bodyPr/>
        <a:lstStyle/>
        <a:p>
          <a:endParaRPr lang="en-US"/>
        </a:p>
      </dgm:t>
    </dgm:pt>
    <dgm:pt modelId="{5C35824E-BA9E-4BD8-90B0-230D51D47B4C}">
      <dgm:prSet custT="1"/>
      <dgm:spPr/>
      <dgm:t>
        <a:bodyPr/>
        <a:lstStyle/>
        <a:p>
          <a:pPr>
            <a:lnSpc>
              <a:spcPct val="100000"/>
            </a:lnSpc>
          </a:pPr>
          <a:r>
            <a:rPr lang="en-GB" sz="1400" dirty="0">
              <a:latin typeface="Bookman Old Style" panose="02050604050505020204" pitchFamily="18" charset="0"/>
            </a:rPr>
            <a:t>Schramm - Effective communication requires shared understanding between the sender and receiver.
Berlo (SMCR) - Different ages may interpret the same message differently because of their experience and communication skills</a:t>
          </a:r>
          <a:r>
            <a:rPr lang="en-GB" sz="1200" dirty="0">
              <a:latin typeface="Bookman Old Style" panose="02050604050505020204" pitchFamily="18" charset="0"/>
            </a:rPr>
            <a:t>
</a:t>
          </a:r>
          <a:endParaRPr lang="en-US" sz="1200" dirty="0">
            <a:latin typeface="Bookman Old Style" panose="02050604050505020204" pitchFamily="18" charset="0"/>
          </a:endParaRPr>
        </a:p>
      </dgm:t>
    </dgm:pt>
    <dgm:pt modelId="{359D41B8-7AA0-4C7A-B003-C1E3C0EFDD3A}" type="parTrans" cxnId="{B0976670-EAD5-48E8-892E-4E15B5E6A0B8}">
      <dgm:prSet/>
      <dgm:spPr/>
      <dgm:t>
        <a:bodyPr/>
        <a:lstStyle/>
        <a:p>
          <a:endParaRPr lang="en-US"/>
        </a:p>
      </dgm:t>
    </dgm:pt>
    <dgm:pt modelId="{5432DB49-D66E-4477-895E-3376465B3863}" type="sibTrans" cxnId="{B0976670-EAD5-48E8-892E-4E15B5E6A0B8}">
      <dgm:prSet/>
      <dgm:spPr/>
      <dgm:t>
        <a:bodyPr/>
        <a:lstStyle/>
        <a:p>
          <a:endParaRPr lang="en-US"/>
        </a:p>
      </dgm:t>
    </dgm:pt>
    <dgm:pt modelId="{EE1D89C0-8E24-49C7-945B-B0901F7A6E9F}">
      <dgm:prSet/>
      <dgm:spPr/>
      <dgm:t>
        <a:bodyPr/>
        <a:lstStyle/>
        <a:p>
          <a:pPr>
            <a:lnSpc>
              <a:spcPct val="100000"/>
            </a:lnSpc>
            <a:defRPr b="1"/>
          </a:pPr>
          <a:r>
            <a:rPr lang="en-GB" b="0" i="0" dirty="0">
              <a:latin typeface="Bookman Old Style" panose="02050604050505020204" pitchFamily="18" charset="0"/>
            </a:rPr>
            <a:t>Solutions</a:t>
          </a:r>
          <a:endParaRPr lang="en-US" dirty="0">
            <a:latin typeface="Bookman Old Style" panose="02050604050505020204" pitchFamily="18" charset="0"/>
          </a:endParaRPr>
        </a:p>
      </dgm:t>
    </dgm:pt>
    <dgm:pt modelId="{B7467784-8B0F-411C-8439-2CC7855B9FC0}" type="parTrans" cxnId="{3A42D4B2-D12F-4413-8887-8107CCDFDB50}">
      <dgm:prSet/>
      <dgm:spPr/>
      <dgm:t>
        <a:bodyPr/>
        <a:lstStyle/>
        <a:p>
          <a:endParaRPr lang="en-US"/>
        </a:p>
      </dgm:t>
    </dgm:pt>
    <dgm:pt modelId="{BBD354B4-4C57-45EE-B6F9-B44962F79A9E}" type="sibTrans" cxnId="{3A42D4B2-D12F-4413-8887-8107CCDFDB50}">
      <dgm:prSet/>
      <dgm:spPr/>
      <dgm:t>
        <a:bodyPr/>
        <a:lstStyle/>
        <a:p>
          <a:endParaRPr lang="en-US"/>
        </a:p>
      </dgm:t>
    </dgm:pt>
    <dgm:pt modelId="{E9BE1675-C19E-44B3-B028-AE946363F27A}">
      <dgm:prSet custT="1"/>
      <dgm:spPr/>
      <dgm:t>
        <a:bodyPr/>
        <a:lstStyle/>
        <a:p>
          <a:pPr>
            <a:lnSpc>
              <a:spcPct val="100000"/>
            </a:lnSpc>
          </a:pPr>
          <a:r>
            <a:rPr lang="en-GB" sz="1400" dirty="0">
              <a:latin typeface="Bookman Old Style" panose="02050604050505020204" pitchFamily="18" charset="0"/>
            </a:rPr>
            <a:t>Provide clear and practical training before employees start work.
Use demonstrations and visual instructions to support workers of different ages.
Encourage two-way communication and ask employees to confirm they understand the instructions.</a:t>
          </a:r>
          <a:endParaRPr lang="en-US" sz="1400" dirty="0">
            <a:latin typeface="Bookman Old Style" panose="02050604050505020204" pitchFamily="18" charset="0"/>
          </a:endParaRPr>
        </a:p>
      </dgm:t>
    </dgm:pt>
    <dgm:pt modelId="{E31D5D6F-28F9-4946-AA61-7E16A0615305}" type="parTrans" cxnId="{86CDECE2-6273-4A83-AB13-B970D69CC23C}">
      <dgm:prSet/>
      <dgm:spPr/>
      <dgm:t>
        <a:bodyPr/>
        <a:lstStyle/>
        <a:p>
          <a:endParaRPr lang="en-US"/>
        </a:p>
      </dgm:t>
    </dgm:pt>
    <dgm:pt modelId="{0A9B0DD5-AB49-4725-8A72-760163E1E5F8}" type="sibTrans" cxnId="{86CDECE2-6273-4A83-AB13-B970D69CC23C}">
      <dgm:prSet/>
      <dgm:spPr/>
      <dgm:t>
        <a:bodyPr/>
        <a:lstStyle/>
        <a:p>
          <a:endParaRPr lang="en-US"/>
        </a:p>
      </dgm:t>
    </dgm:pt>
    <dgm:pt modelId="{A1478E5E-8A02-44C7-B7BA-C1F81BC9109A}" type="pres">
      <dgm:prSet presAssocID="{D71BE97B-922E-4E15-8033-523ECF308D3A}" presName="root" presStyleCnt="0">
        <dgm:presLayoutVars>
          <dgm:dir/>
          <dgm:resizeHandles val="exact"/>
        </dgm:presLayoutVars>
      </dgm:prSet>
      <dgm:spPr/>
    </dgm:pt>
    <dgm:pt modelId="{D76524E0-BB7B-45C4-8063-CD9F46D08604}" type="pres">
      <dgm:prSet presAssocID="{9A58A018-5854-46CC-B434-6A1222A353A0}" presName="compNode" presStyleCnt="0"/>
      <dgm:spPr/>
    </dgm:pt>
    <dgm:pt modelId="{5624233C-4518-40CA-837B-1CE373105B2C}" type="pres">
      <dgm:prSet presAssocID="{9A58A018-5854-46CC-B434-6A1222A353A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5378A6BC-16BB-4CE9-9417-09BF4238D331}" type="pres">
      <dgm:prSet presAssocID="{9A58A018-5854-46CC-B434-6A1222A353A0}" presName="iconSpace" presStyleCnt="0"/>
      <dgm:spPr/>
    </dgm:pt>
    <dgm:pt modelId="{F1760AA4-9E6B-4F45-9281-BCF9117BDCF4}" type="pres">
      <dgm:prSet presAssocID="{9A58A018-5854-46CC-B434-6A1222A353A0}" presName="parTx" presStyleLbl="revTx" presStyleIdx="0" presStyleCnt="6">
        <dgm:presLayoutVars>
          <dgm:chMax val="0"/>
          <dgm:chPref val="0"/>
        </dgm:presLayoutVars>
      </dgm:prSet>
      <dgm:spPr/>
    </dgm:pt>
    <dgm:pt modelId="{8C4593CF-02E1-40DF-BA82-208D372AC637}" type="pres">
      <dgm:prSet presAssocID="{9A58A018-5854-46CC-B434-6A1222A353A0}" presName="txSpace" presStyleCnt="0"/>
      <dgm:spPr/>
    </dgm:pt>
    <dgm:pt modelId="{00D2E558-42B8-4BCE-99E6-17C02AA8F353}" type="pres">
      <dgm:prSet presAssocID="{9A58A018-5854-46CC-B434-6A1222A353A0}" presName="desTx" presStyleLbl="revTx" presStyleIdx="1" presStyleCnt="6">
        <dgm:presLayoutVars/>
      </dgm:prSet>
      <dgm:spPr/>
    </dgm:pt>
    <dgm:pt modelId="{E24A457F-B9CF-4C0D-B94D-4FFEB673DBA7}" type="pres">
      <dgm:prSet presAssocID="{F5989624-DA7D-495E-99A8-674060F5AA54}" presName="sibTrans" presStyleCnt="0"/>
      <dgm:spPr/>
    </dgm:pt>
    <dgm:pt modelId="{4AD71121-FC3B-4A1B-8605-0C08E58B0A3C}" type="pres">
      <dgm:prSet presAssocID="{8F333FF9-9F1F-4E3D-BD2C-9721ABCF1139}" presName="compNode" presStyleCnt="0"/>
      <dgm:spPr/>
    </dgm:pt>
    <dgm:pt modelId="{B9DDB9F5-19F8-48B8-9467-1A1C5B38125E}" type="pres">
      <dgm:prSet presAssocID="{8F333FF9-9F1F-4E3D-BD2C-9721ABCF113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CF944295-9301-4C24-B5F2-A9558899C1BE}" type="pres">
      <dgm:prSet presAssocID="{8F333FF9-9F1F-4E3D-BD2C-9721ABCF1139}" presName="iconSpace" presStyleCnt="0"/>
      <dgm:spPr/>
    </dgm:pt>
    <dgm:pt modelId="{CA54185D-C993-4FBB-8469-75D3E447F021}" type="pres">
      <dgm:prSet presAssocID="{8F333FF9-9F1F-4E3D-BD2C-9721ABCF1139}" presName="parTx" presStyleLbl="revTx" presStyleIdx="2" presStyleCnt="6">
        <dgm:presLayoutVars>
          <dgm:chMax val="0"/>
          <dgm:chPref val="0"/>
        </dgm:presLayoutVars>
      </dgm:prSet>
      <dgm:spPr/>
    </dgm:pt>
    <dgm:pt modelId="{0A2D3450-135A-4199-B57E-43A05B7C3C15}" type="pres">
      <dgm:prSet presAssocID="{8F333FF9-9F1F-4E3D-BD2C-9721ABCF1139}" presName="txSpace" presStyleCnt="0"/>
      <dgm:spPr/>
    </dgm:pt>
    <dgm:pt modelId="{6FC35634-6CC1-4D78-BC7C-1EBA76331F30}" type="pres">
      <dgm:prSet presAssocID="{8F333FF9-9F1F-4E3D-BD2C-9721ABCF1139}" presName="desTx" presStyleLbl="revTx" presStyleIdx="3" presStyleCnt="6">
        <dgm:presLayoutVars/>
      </dgm:prSet>
      <dgm:spPr/>
    </dgm:pt>
    <dgm:pt modelId="{D8CAE35B-D59E-446B-B06B-EDC5612612AF}" type="pres">
      <dgm:prSet presAssocID="{BD76961B-4AF8-4663-9E68-6C97AEB9E26D}" presName="sibTrans" presStyleCnt="0"/>
      <dgm:spPr/>
    </dgm:pt>
    <dgm:pt modelId="{FD6578CA-D989-465E-9500-C374083AFD59}" type="pres">
      <dgm:prSet presAssocID="{EE1D89C0-8E24-49C7-945B-B0901F7A6E9F}" presName="compNode" presStyleCnt="0"/>
      <dgm:spPr/>
    </dgm:pt>
    <dgm:pt modelId="{AFA56A2F-9A1D-49AB-81C5-9584B10D2614}" type="pres">
      <dgm:prSet presAssocID="{EE1D89C0-8E24-49C7-945B-B0901F7A6E9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EEB1A2C4-BCF4-42F3-BD12-15F16BF2CFE1}" type="pres">
      <dgm:prSet presAssocID="{EE1D89C0-8E24-49C7-945B-B0901F7A6E9F}" presName="iconSpace" presStyleCnt="0"/>
      <dgm:spPr/>
    </dgm:pt>
    <dgm:pt modelId="{022A0580-4178-4F1F-9579-529DAAF4B7CA}" type="pres">
      <dgm:prSet presAssocID="{EE1D89C0-8E24-49C7-945B-B0901F7A6E9F}" presName="parTx" presStyleLbl="revTx" presStyleIdx="4" presStyleCnt="6">
        <dgm:presLayoutVars>
          <dgm:chMax val="0"/>
          <dgm:chPref val="0"/>
        </dgm:presLayoutVars>
      </dgm:prSet>
      <dgm:spPr/>
    </dgm:pt>
    <dgm:pt modelId="{559B6B85-9BE9-495C-9C68-87621BFBDFBB}" type="pres">
      <dgm:prSet presAssocID="{EE1D89C0-8E24-49C7-945B-B0901F7A6E9F}" presName="txSpace" presStyleCnt="0"/>
      <dgm:spPr/>
    </dgm:pt>
    <dgm:pt modelId="{508C964B-70B9-4AF0-89E4-A8DDDD584233}" type="pres">
      <dgm:prSet presAssocID="{EE1D89C0-8E24-49C7-945B-B0901F7A6E9F}" presName="desTx" presStyleLbl="revTx" presStyleIdx="5" presStyleCnt="6">
        <dgm:presLayoutVars/>
      </dgm:prSet>
      <dgm:spPr/>
    </dgm:pt>
  </dgm:ptLst>
  <dgm:cxnLst>
    <dgm:cxn modelId="{345B073C-2A21-429A-8BF2-EF9E77A3120E}" srcId="{9A58A018-5854-46CC-B434-6A1222A353A0}" destId="{60BB7BD9-EB1F-49A9-9AD6-16395CD7C75E}" srcOrd="0" destOrd="0" parTransId="{2F0EE6F0-B21D-44E3-ABCB-76E368B0F9CE}" sibTransId="{236AF283-5EC2-475D-BFE7-859BB16AF7A4}"/>
    <dgm:cxn modelId="{DC0ED93C-5C50-4363-A4EF-42ED0F4510ED}" type="presOf" srcId="{D71BE97B-922E-4E15-8033-523ECF308D3A}" destId="{A1478E5E-8A02-44C7-B7BA-C1F81BC9109A}" srcOrd="0" destOrd="0" presId="urn:microsoft.com/office/officeart/2018/5/layout/CenteredIconLabelDescriptionList"/>
    <dgm:cxn modelId="{2514683F-248C-4AD2-AECF-A730988FEF49}" srcId="{D71BE97B-922E-4E15-8033-523ECF308D3A}" destId="{9A58A018-5854-46CC-B434-6A1222A353A0}" srcOrd="0" destOrd="0" parTransId="{860F92E0-52A2-4C9A-85ED-972890A9EF2C}" sibTransId="{F5989624-DA7D-495E-99A8-674060F5AA54}"/>
    <dgm:cxn modelId="{A24F2849-B155-4AF2-90FC-A233C1D1C32B}" type="presOf" srcId="{9A58A018-5854-46CC-B434-6A1222A353A0}" destId="{F1760AA4-9E6B-4F45-9281-BCF9117BDCF4}" srcOrd="0" destOrd="0" presId="urn:microsoft.com/office/officeart/2018/5/layout/CenteredIconLabelDescriptionList"/>
    <dgm:cxn modelId="{2620B16F-86B9-45B9-BCE8-30B25E5634A1}" srcId="{D71BE97B-922E-4E15-8033-523ECF308D3A}" destId="{8F333FF9-9F1F-4E3D-BD2C-9721ABCF1139}" srcOrd="1" destOrd="0" parTransId="{08C22A2D-D86C-4638-8AFD-A2629C1F5BD3}" sibTransId="{BD76961B-4AF8-4663-9E68-6C97AEB9E26D}"/>
    <dgm:cxn modelId="{C4801350-06DC-4861-8218-EF247CF15205}" type="presOf" srcId="{EE1D89C0-8E24-49C7-945B-B0901F7A6E9F}" destId="{022A0580-4178-4F1F-9579-529DAAF4B7CA}" srcOrd="0" destOrd="0" presId="urn:microsoft.com/office/officeart/2018/5/layout/CenteredIconLabelDescriptionList"/>
    <dgm:cxn modelId="{B0976670-EAD5-48E8-892E-4E15B5E6A0B8}" srcId="{8F333FF9-9F1F-4E3D-BD2C-9721ABCF1139}" destId="{5C35824E-BA9E-4BD8-90B0-230D51D47B4C}" srcOrd="0" destOrd="0" parTransId="{359D41B8-7AA0-4C7A-B003-C1E3C0EFDD3A}" sibTransId="{5432DB49-D66E-4477-895E-3376465B3863}"/>
    <dgm:cxn modelId="{3557A58A-AD75-4232-B650-00418EA9D2C6}" type="presOf" srcId="{60BB7BD9-EB1F-49A9-9AD6-16395CD7C75E}" destId="{00D2E558-42B8-4BCE-99E6-17C02AA8F353}" srcOrd="0" destOrd="0" presId="urn:microsoft.com/office/officeart/2018/5/layout/CenteredIconLabelDescriptionList"/>
    <dgm:cxn modelId="{5712DA91-965B-4292-9E24-347A792EB6CD}" type="presOf" srcId="{8F333FF9-9F1F-4E3D-BD2C-9721ABCF1139}" destId="{CA54185D-C993-4FBB-8469-75D3E447F021}" srcOrd="0" destOrd="0" presId="urn:microsoft.com/office/officeart/2018/5/layout/CenteredIconLabelDescriptionList"/>
    <dgm:cxn modelId="{3A42D4B2-D12F-4413-8887-8107CCDFDB50}" srcId="{D71BE97B-922E-4E15-8033-523ECF308D3A}" destId="{EE1D89C0-8E24-49C7-945B-B0901F7A6E9F}" srcOrd="2" destOrd="0" parTransId="{B7467784-8B0F-411C-8439-2CC7855B9FC0}" sibTransId="{BBD354B4-4C57-45EE-B6F9-B44962F79A9E}"/>
    <dgm:cxn modelId="{00CEF0D8-C6C3-401F-8699-B5FDF915B60C}" type="presOf" srcId="{E9BE1675-C19E-44B3-B028-AE946363F27A}" destId="{508C964B-70B9-4AF0-89E4-A8DDDD584233}" srcOrd="0" destOrd="0" presId="urn:microsoft.com/office/officeart/2018/5/layout/CenteredIconLabelDescriptionList"/>
    <dgm:cxn modelId="{86CDECE2-6273-4A83-AB13-B970D69CC23C}" srcId="{EE1D89C0-8E24-49C7-945B-B0901F7A6E9F}" destId="{E9BE1675-C19E-44B3-B028-AE946363F27A}" srcOrd="0" destOrd="0" parTransId="{E31D5D6F-28F9-4946-AA61-7E16A0615305}" sibTransId="{0A9B0DD5-AB49-4725-8A72-760163E1E5F8}"/>
    <dgm:cxn modelId="{66B9D4F0-807C-413D-BEBB-AB1987D9680E}" type="presOf" srcId="{5C35824E-BA9E-4BD8-90B0-230D51D47B4C}" destId="{6FC35634-6CC1-4D78-BC7C-1EBA76331F30}" srcOrd="0" destOrd="0" presId="urn:microsoft.com/office/officeart/2018/5/layout/CenteredIconLabelDescriptionList"/>
    <dgm:cxn modelId="{42CCE307-87BB-427C-8344-A64943041E48}" type="presParOf" srcId="{A1478E5E-8A02-44C7-B7BA-C1F81BC9109A}" destId="{D76524E0-BB7B-45C4-8063-CD9F46D08604}" srcOrd="0" destOrd="0" presId="urn:microsoft.com/office/officeart/2018/5/layout/CenteredIconLabelDescriptionList"/>
    <dgm:cxn modelId="{42941488-18D9-44DD-8DCC-6239DC383004}" type="presParOf" srcId="{D76524E0-BB7B-45C4-8063-CD9F46D08604}" destId="{5624233C-4518-40CA-837B-1CE373105B2C}" srcOrd="0" destOrd="0" presId="urn:microsoft.com/office/officeart/2018/5/layout/CenteredIconLabelDescriptionList"/>
    <dgm:cxn modelId="{1B1FF57E-9CF7-4345-A41F-020C74A396DF}" type="presParOf" srcId="{D76524E0-BB7B-45C4-8063-CD9F46D08604}" destId="{5378A6BC-16BB-4CE9-9417-09BF4238D331}" srcOrd="1" destOrd="0" presId="urn:microsoft.com/office/officeart/2018/5/layout/CenteredIconLabelDescriptionList"/>
    <dgm:cxn modelId="{D365A9E7-AD34-464B-8641-F612A6BABC42}" type="presParOf" srcId="{D76524E0-BB7B-45C4-8063-CD9F46D08604}" destId="{F1760AA4-9E6B-4F45-9281-BCF9117BDCF4}" srcOrd="2" destOrd="0" presId="urn:microsoft.com/office/officeart/2018/5/layout/CenteredIconLabelDescriptionList"/>
    <dgm:cxn modelId="{4942091D-B935-4C3E-84E3-B4F22A2B57D6}" type="presParOf" srcId="{D76524E0-BB7B-45C4-8063-CD9F46D08604}" destId="{8C4593CF-02E1-40DF-BA82-208D372AC637}" srcOrd="3" destOrd="0" presId="urn:microsoft.com/office/officeart/2018/5/layout/CenteredIconLabelDescriptionList"/>
    <dgm:cxn modelId="{7DF10E65-40EE-40AF-BC96-E8D6EEFE5D8D}" type="presParOf" srcId="{D76524E0-BB7B-45C4-8063-CD9F46D08604}" destId="{00D2E558-42B8-4BCE-99E6-17C02AA8F353}" srcOrd="4" destOrd="0" presId="urn:microsoft.com/office/officeart/2018/5/layout/CenteredIconLabelDescriptionList"/>
    <dgm:cxn modelId="{30B9D996-CD1A-4979-BCDD-DF73474AE985}" type="presParOf" srcId="{A1478E5E-8A02-44C7-B7BA-C1F81BC9109A}" destId="{E24A457F-B9CF-4C0D-B94D-4FFEB673DBA7}" srcOrd="1" destOrd="0" presId="urn:microsoft.com/office/officeart/2018/5/layout/CenteredIconLabelDescriptionList"/>
    <dgm:cxn modelId="{B226C9B8-7A0C-468D-877F-5D1BB875290B}" type="presParOf" srcId="{A1478E5E-8A02-44C7-B7BA-C1F81BC9109A}" destId="{4AD71121-FC3B-4A1B-8605-0C08E58B0A3C}" srcOrd="2" destOrd="0" presId="urn:microsoft.com/office/officeart/2018/5/layout/CenteredIconLabelDescriptionList"/>
    <dgm:cxn modelId="{91A14106-B258-4E80-8743-20A7F9E51C6E}" type="presParOf" srcId="{4AD71121-FC3B-4A1B-8605-0C08E58B0A3C}" destId="{B9DDB9F5-19F8-48B8-9467-1A1C5B38125E}" srcOrd="0" destOrd="0" presId="urn:microsoft.com/office/officeart/2018/5/layout/CenteredIconLabelDescriptionList"/>
    <dgm:cxn modelId="{6DFE5DFE-396A-4070-8B95-B1F6C5B49732}" type="presParOf" srcId="{4AD71121-FC3B-4A1B-8605-0C08E58B0A3C}" destId="{CF944295-9301-4C24-B5F2-A9558899C1BE}" srcOrd="1" destOrd="0" presId="urn:microsoft.com/office/officeart/2018/5/layout/CenteredIconLabelDescriptionList"/>
    <dgm:cxn modelId="{94EAB1C8-5786-4585-B53F-5AED3F4235C0}" type="presParOf" srcId="{4AD71121-FC3B-4A1B-8605-0C08E58B0A3C}" destId="{CA54185D-C993-4FBB-8469-75D3E447F021}" srcOrd="2" destOrd="0" presId="urn:microsoft.com/office/officeart/2018/5/layout/CenteredIconLabelDescriptionList"/>
    <dgm:cxn modelId="{A06928A7-EFD1-48C4-B966-59793F975111}" type="presParOf" srcId="{4AD71121-FC3B-4A1B-8605-0C08E58B0A3C}" destId="{0A2D3450-135A-4199-B57E-43A05B7C3C15}" srcOrd="3" destOrd="0" presId="urn:microsoft.com/office/officeart/2018/5/layout/CenteredIconLabelDescriptionList"/>
    <dgm:cxn modelId="{C1535335-4366-4594-81C8-15D096F76114}" type="presParOf" srcId="{4AD71121-FC3B-4A1B-8605-0C08E58B0A3C}" destId="{6FC35634-6CC1-4D78-BC7C-1EBA76331F30}" srcOrd="4" destOrd="0" presId="urn:microsoft.com/office/officeart/2018/5/layout/CenteredIconLabelDescriptionList"/>
    <dgm:cxn modelId="{A1DF6D47-1447-4865-B3B5-FC9D97C6F337}" type="presParOf" srcId="{A1478E5E-8A02-44C7-B7BA-C1F81BC9109A}" destId="{D8CAE35B-D59E-446B-B06B-EDC5612612AF}" srcOrd="3" destOrd="0" presId="urn:microsoft.com/office/officeart/2018/5/layout/CenteredIconLabelDescriptionList"/>
    <dgm:cxn modelId="{35F24445-433F-4AE0-87D4-EA360512B18E}" type="presParOf" srcId="{A1478E5E-8A02-44C7-B7BA-C1F81BC9109A}" destId="{FD6578CA-D989-465E-9500-C374083AFD59}" srcOrd="4" destOrd="0" presId="urn:microsoft.com/office/officeart/2018/5/layout/CenteredIconLabelDescriptionList"/>
    <dgm:cxn modelId="{2219F85D-7B44-4386-86A2-2417E7159FB2}" type="presParOf" srcId="{FD6578CA-D989-465E-9500-C374083AFD59}" destId="{AFA56A2F-9A1D-49AB-81C5-9584B10D2614}" srcOrd="0" destOrd="0" presId="urn:microsoft.com/office/officeart/2018/5/layout/CenteredIconLabelDescriptionList"/>
    <dgm:cxn modelId="{CC0E1B4B-A650-4454-9FAA-2EC3EFA194ED}" type="presParOf" srcId="{FD6578CA-D989-465E-9500-C374083AFD59}" destId="{EEB1A2C4-BCF4-42F3-BD12-15F16BF2CFE1}" srcOrd="1" destOrd="0" presId="urn:microsoft.com/office/officeart/2018/5/layout/CenteredIconLabelDescriptionList"/>
    <dgm:cxn modelId="{413F6D33-B0A2-4A02-978B-C47BF0359B05}" type="presParOf" srcId="{FD6578CA-D989-465E-9500-C374083AFD59}" destId="{022A0580-4178-4F1F-9579-529DAAF4B7CA}" srcOrd="2" destOrd="0" presId="urn:microsoft.com/office/officeart/2018/5/layout/CenteredIconLabelDescriptionList"/>
    <dgm:cxn modelId="{1AE68982-6C4B-41E5-95C1-33A21870D3FD}" type="presParOf" srcId="{FD6578CA-D989-465E-9500-C374083AFD59}" destId="{559B6B85-9BE9-495C-9C68-87621BFBDFBB}" srcOrd="3" destOrd="0" presId="urn:microsoft.com/office/officeart/2018/5/layout/CenteredIconLabelDescriptionList"/>
    <dgm:cxn modelId="{45632115-71A5-471D-BAE3-2F02169929E7}" type="presParOf" srcId="{FD6578CA-D989-465E-9500-C374083AFD59}" destId="{508C964B-70B9-4AF0-89E4-A8DDDD58423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71BE97B-922E-4E15-8033-523ECF308D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58A018-5854-46CC-B434-6A1222A353A0}">
      <dgm:prSet/>
      <dgm:spPr/>
      <dgm:t>
        <a:bodyPr/>
        <a:lstStyle/>
        <a:p>
          <a:pPr>
            <a:lnSpc>
              <a:spcPct val="100000"/>
            </a:lnSpc>
            <a:defRPr b="1"/>
          </a:pPr>
          <a:r>
            <a:rPr lang="en-GB" b="0" i="0" dirty="0">
              <a:latin typeface="Bookman Old Style" panose="02050604050505020204" pitchFamily="18" charset="0"/>
            </a:rPr>
            <a:t>Problems</a:t>
          </a:r>
        </a:p>
      </dgm:t>
    </dgm:pt>
    <dgm:pt modelId="{860F92E0-52A2-4C9A-85ED-972890A9EF2C}" type="parTrans" cxnId="{2514683F-248C-4AD2-AECF-A730988FEF49}">
      <dgm:prSet/>
      <dgm:spPr/>
      <dgm:t>
        <a:bodyPr/>
        <a:lstStyle/>
        <a:p>
          <a:endParaRPr lang="en-US"/>
        </a:p>
      </dgm:t>
    </dgm:pt>
    <dgm:pt modelId="{F5989624-DA7D-495E-99A8-674060F5AA54}" type="sibTrans" cxnId="{2514683F-248C-4AD2-AECF-A730988FEF49}">
      <dgm:prSet/>
      <dgm:spPr/>
      <dgm:t>
        <a:bodyPr/>
        <a:lstStyle/>
        <a:p>
          <a:endParaRPr lang="en-US"/>
        </a:p>
      </dgm:t>
    </dgm:pt>
    <dgm:pt modelId="{60BB7BD9-EB1F-49A9-9AD6-16395CD7C75E}">
      <dgm:prSet custT="1"/>
      <dgm:spPr/>
      <dgm:t>
        <a:bodyPr/>
        <a:lstStyle/>
        <a:p>
          <a:pPr>
            <a:lnSpc>
              <a:spcPct val="100000"/>
            </a:lnSpc>
          </a:pPr>
          <a:r>
            <a:rPr lang="en-US" sz="1400" dirty="0">
              <a:latin typeface="Bookman Old Style" panose="02050604050505020204" pitchFamily="18" charset="0"/>
            </a:rPr>
            <a:t>Staff from five cultures – different communication norms- Many avoid asking Gary questions</a:t>
          </a:r>
        </a:p>
        <a:p>
          <a:pPr>
            <a:lnSpc>
              <a:spcPct val="100000"/>
            </a:lnSpc>
          </a:pPr>
          <a:r>
            <a:rPr lang="en-US" sz="1400" dirty="0">
              <a:latin typeface="Bookman Old Style" panose="02050604050505020204" pitchFamily="18" charset="0"/>
            </a:rPr>
            <a:t>Different cultural views of “Clean/safe” – inconsistent hygiene practices</a:t>
          </a:r>
        </a:p>
        <a:p>
          <a:pPr>
            <a:lnSpc>
              <a:spcPct val="100000"/>
            </a:lnSpc>
          </a:pPr>
          <a:r>
            <a:rPr lang="en-US" sz="1400" dirty="0">
              <a:latin typeface="Bookman Old Style" panose="02050604050505020204" pitchFamily="18" charset="0"/>
            </a:rPr>
            <a:t>Limited English &amp; Cultural gaps – Hygiene &amp; safety instructions misunderstood</a:t>
          </a:r>
        </a:p>
      </dgm:t>
    </dgm:pt>
    <dgm:pt modelId="{2F0EE6F0-B21D-44E3-ABCB-76E368B0F9CE}" type="parTrans" cxnId="{345B073C-2A21-429A-8BF2-EF9E77A3120E}">
      <dgm:prSet/>
      <dgm:spPr/>
      <dgm:t>
        <a:bodyPr/>
        <a:lstStyle/>
        <a:p>
          <a:endParaRPr lang="en-US"/>
        </a:p>
      </dgm:t>
    </dgm:pt>
    <dgm:pt modelId="{236AF283-5EC2-475D-BFE7-859BB16AF7A4}" type="sibTrans" cxnId="{345B073C-2A21-429A-8BF2-EF9E77A3120E}">
      <dgm:prSet/>
      <dgm:spPr/>
      <dgm:t>
        <a:bodyPr/>
        <a:lstStyle/>
        <a:p>
          <a:endParaRPr lang="en-US"/>
        </a:p>
      </dgm:t>
    </dgm:pt>
    <dgm:pt modelId="{8F333FF9-9F1F-4E3D-BD2C-9721ABCF1139}">
      <dgm:prSet/>
      <dgm:spPr/>
      <dgm:t>
        <a:bodyPr/>
        <a:lstStyle/>
        <a:p>
          <a:pPr>
            <a:lnSpc>
              <a:spcPct val="100000"/>
            </a:lnSpc>
            <a:defRPr b="1"/>
          </a:pPr>
          <a:r>
            <a:rPr lang="en-GB" b="0" i="0" dirty="0">
              <a:latin typeface="Bookman Old Style" panose="02050604050505020204" pitchFamily="18" charset="0"/>
            </a:rPr>
            <a:t>Theories</a:t>
          </a:r>
          <a:endParaRPr lang="en-US" dirty="0">
            <a:latin typeface="Bookman Old Style" panose="02050604050505020204" pitchFamily="18" charset="0"/>
          </a:endParaRPr>
        </a:p>
      </dgm:t>
    </dgm:pt>
    <dgm:pt modelId="{08C22A2D-D86C-4638-8AFD-A2629C1F5BD3}" type="parTrans" cxnId="{2620B16F-86B9-45B9-BCE8-30B25E5634A1}">
      <dgm:prSet/>
      <dgm:spPr/>
      <dgm:t>
        <a:bodyPr/>
        <a:lstStyle/>
        <a:p>
          <a:endParaRPr lang="en-US"/>
        </a:p>
      </dgm:t>
    </dgm:pt>
    <dgm:pt modelId="{BD76961B-4AF8-4663-9E68-6C97AEB9E26D}" type="sibTrans" cxnId="{2620B16F-86B9-45B9-BCE8-30B25E5634A1}">
      <dgm:prSet/>
      <dgm:spPr/>
      <dgm:t>
        <a:bodyPr/>
        <a:lstStyle/>
        <a:p>
          <a:endParaRPr lang="en-US"/>
        </a:p>
      </dgm:t>
    </dgm:pt>
    <dgm:pt modelId="{5C35824E-BA9E-4BD8-90B0-230D51D47B4C}">
      <dgm:prSet custT="1"/>
      <dgm:spPr/>
      <dgm:t>
        <a:bodyPr/>
        <a:lstStyle/>
        <a:p>
          <a:pPr>
            <a:lnSpc>
              <a:spcPct val="100000"/>
            </a:lnSpc>
          </a:pPr>
          <a:r>
            <a:rPr lang="en-US" sz="1400" dirty="0">
              <a:latin typeface="Bookman Old Style" panose="02050604050505020204" pitchFamily="18" charset="0"/>
            </a:rPr>
            <a:t>Schramm: Communication needs shared experience; culture breaks this connection.</a:t>
          </a:r>
        </a:p>
      </dgm:t>
    </dgm:pt>
    <dgm:pt modelId="{359D41B8-7AA0-4C7A-B003-C1E3C0EFDD3A}" type="parTrans" cxnId="{B0976670-EAD5-48E8-892E-4E15B5E6A0B8}">
      <dgm:prSet/>
      <dgm:spPr/>
      <dgm:t>
        <a:bodyPr/>
        <a:lstStyle/>
        <a:p>
          <a:endParaRPr lang="en-US"/>
        </a:p>
      </dgm:t>
    </dgm:pt>
    <dgm:pt modelId="{5432DB49-D66E-4477-895E-3376465B3863}" type="sibTrans" cxnId="{B0976670-EAD5-48E8-892E-4E15B5E6A0B8}">
      <dgm:prSet/>
      <dgm:spPr/>
      <dgm:t>
        <a:bodyPr/>
        <a:lstStyle/>
        <a:p>
          <a:endParaRPr lang="en-US"/>
        </a:p>
      </dgm:t>
    </dgm:pt>
    <dgm:pt modelId="{EE1D89C0-8E24-49C7-945B-B0901F7A6E9F}">
      <dgm:prSet/>
      <dgm:spPr/>
      <dgm:t>
        <a:bodyPr/>
        <a:lstStyle/>
        <a:p>
          <a:pPr>
            <a:lnSpc>
              <a:spcPct val="100000"/>
            </a:lnSpc>
            <a:defRPr b="1"/>
          </a:pPr>
          <a:r>
            <a:rPr lang="en-GB" b="0" i="0" dirty="0">
              <a:latin typeface="Bookman Old Style" panose="02050604050505020204" pitchFamily="18" charset="0"/>
            </a:rPr>
            <a:t>Solutions</a:t>
          </a:r>
          <a:endParaRPr lang="en-US" dirty="0">
            <a:latin typeface="Bookman Old Style" panose="02050604050505020204" pitchFamily="18" charset="0"/>
          </a:endParaRPr>
        </a:p>
      </dgm:t>
    </dgm:pt>
    <dgm:pt modelId="{B7467784-8B0F-411C-8439-2CC7855B9FC0}" type="parTrans" cxnId="{3A42D4B2-D12F-4413-8887-8107CCDFDB50}">
      <dgm:prSet/>
      <dgm:spPr/>
      <dgm:t>
        <a:bodyPr/>
        <a:lstStyle/>
        <a:p>
          <a:endParaRPr lang="en-US"/>
        </a:p>
      </dgm:t>
    </dgm:pt>
    <dgm:pt modelId="{BBD354B4-4C57-45EE-B6F9-B44962F79A9E}" type="sibTrans" cxnId="{3A42D4B2-D12F-4413-8887-8107CCDFDB50}">
      <dgm:prSet/>
      <dgm:spPr/>
      <dgm:t>
        <a:bodyPr/>
        <a:lstStyle/>
        <a:p>
          <a:endParaRPr lang="en-US"/>
        </a:p>
      </dgm:t>
    </dgm:pt>
    <dgm:pt modelId="{E9BE1675-C19E-44B3-B028-AE946363F27A}">
      <dgm:prSet custT="1"/>
      <dgm:spPr/>
      <dgm:t>
        <a:bodyPr/>
        <a:lstStyle/>
        <a:p>
          <a:pPr>
            <a:lnSpc>
              <a:spcPct val="100000"/>
            </a:lnSpc>
          </a:pPr>
          <a:r>
            <a:rPr lang="en-US" sz="1400" dirty="0">
              <a:latin typeface="Bookman Old Style" panose="02050604050505020204" pitchFamily="18" charset="0"/>
            </a:rPr>
            <a:t>Cultural awareness training to align communication expectations.</a:t>
          </a:r>
        </a:p>
      </dgm:t>
    </dgm:pt>
    <dgm:pt modelId="{E31D5D6F-28F9-4946-AA61-7E16A0615305}" type="parTrans" cxnId="{86CDECE2-6273-4A83-AB13-B970D69CC23C}">
      <dgm:prSet/>
      <dgm:spPr/>
      <dgm:t>
        <a:bodyPr/>
        <a:lstStyle/>
        <a:p>
          <a:endParaRPr lang="en-US"/>
        </a:p>
      </dgm:t>
    </dgm:pt>
    <dgm:pt modelId="{0A9B0DD5-AB49-4725-8A72-760163E1E5F8}" type="sibTrans" cxnId="{86CDECE2-6273-4A83-AB13-B970D69CC23C}">
      <dgm:prSet/>
      <dgm:spPr/>
      <dgm:t>
        <a:bodyPr/>
        <a:lstStyle/>
        <a:p>
          <a:endParaRPr lang="en-US"/>
        </a:p>
      </dgm:t>
    </dgm:pt>
    <dgm:pt modelId="{D3FD1767-6842-4CFB-AFD9-B6ED9D789B36}">
      <dgm:prSet custT="1"/>
      <dgm:spPr/>
      <dgm:t>
        <a:bodyPr/>
        <a:lstStyle/>
        <a:p>
          <a:pPr>
            <a:lnSpc>
              <a:spcPct val="100000"/>
            </a:lnSpc>
          </a:pPr>
          <a:r>
            <a:rPr lang="en-US" sz="1400" dirty="0">
              <a:latin typeface="Bookman Old Style" panose="02050604050505020204" pitchFamily="18" charset="0"/>
            </a:rPr>
            <a:t>Clear visual, simple, multilingual hygiene guidance.</a:t>
          </a:r>
        </a:p>
        <a:p>
          <a:pPr>
            <a:lnSpc>
              <a:spcPct val="100000"/>
            </a:lnSpc>
          </a:pPr>
          <a:r>
            <a:rPr lang="en-US" sz="1400" dirty="0">
              <a:latin typeface="Bookman Old Style" panose="02050604050505020204" pitchFamily="18" charset="0"/>
            </a:rPr>
            <a:t>Mixed-culture buddy system to support understanding and consistency.</a:t>
          </a:r>
        </a:p>
      </dgm:t>
    </dgm:pt>
    <dgm:pt modelId="{575AB663-C5B9-4518-9075-6AE7B7A57BBC}" type="parTrans" cxnId="{D23E6DF6-5916-4DCD-B791-66D675B1E06C}">
      <dgm:prSet/>
      <dgm:spPr/>
      <dgm:t>
        <a:bodyPr/>
        <a:lstStyle/>
        <a:p>
          <a:endParaRPr lang="en-GB"/>
        </a:p>
      </dgm:t>
    </dgm:pt>
    <dgm:pt modelId="{15316C15-6FF8-4267-9B02-6BB5DD00F7A0}" type="sibTrans" cxnId="{D23E6DF6-5916-4DCD-B791-66D675B1E06C}">
      <dgm:prSet/>
      <dgm:spPr/>
      <dgm:t>
        <a:bodyPr/>
        <a:lstStyle/>
        <a:p>
          <a:endParaRPr lang="en-GB"/>
        </a:p>
      </dgm:t>
    </dgm:pt>
    <dgm:pt modelId="{7A3F31AF-F39C-4837-810B-86872FCE6AEE}">
      <dgm:prSet custT="1"/>
      <dgm:spPr/>
      <dgm:t>
        <a:bodyPr/>
        <a:lstStyle/>
        <a:p>
          <a:pPr>
            <a:lnSpc>
              <a:spcPct val="100000"/>
            </a:lnSpc>
          </a:pPr>
          <a:r>
            <a:rPr lang="en-US" sz="1400" dirty="0">
              <a:latin typeface="Bookman Old Style" panose="02050604050505020204" pitchFamily="18" charset="0"/>
            </a:rPr>
            <a:t>Berlo’s SMCR: Culture shapes how we send and understand all messages.</a:t>
          </a:r>
        </a:p>
      </dgm:t>
    </dgm:pt>
    <dgm:pt modelId="{A6AD8F3C-9E58-4857-AB6A-07BCC4719242}" type="parTrans" cxnId="{3AC4CC9A-61D4-4C19-A642-9D816681CE43}">
      <dgm:prSet/>
      <dgm:spPr/>
      <dgm:t>
        <a:bodyPr/>
        <a:lstStyle/>
        <a:p>
          <a:endParaRPr lang="en-GB"/>
        </a:p>
      </dgm:t>
    </dgm:pt>
    <dgm:pt modelId="{230DDD52-C131-441B-96B2-4B0A1830958B}" type="sibTrans" cxnId="{3AC4CC9A-61D4-4C19-A642-9D816681CE43}">
      <dgm:prSet/>
      <dgm:spPr/>
      <dgm:t>
        <a:bodyPr/>
        <a:lstStyle/>
        <a:p>
          <a:endParaRPr lang="en-GB"/>
        </a:p>
      </dgm:t>
    </dgm:pt>
    <dgm:pt modelId="{A1478E5E-8A02-44C7-B7BA-C1F81BC9109A}" type="pres">
      <dgm:prSet presAssocID="{D71BE97B-922E-4E15-8033-523ECF308D3A}" presName="root" presStyleCnt="0">
        <dgm:presLayoutVars>
          <dgm:dir/>
          <dgm:resizeHandles val="exact"/>
        </dgm:presLayoutVars>
      </dgm:prSet>
      <dgm:spPr/>
    </dgm:pt>
    <dgm:pt modelId="{D76524E0-BB7B-45C4-8063-CD9F46D08604}" type="pres">
      <dgm:prSet presAssocID="{9A58A018-5854-46CC-B434-6A1222A353A0}" presName="compNode" presStyleCnt="0"/>
      <dgm:spPr/>
    </dgm:pt>
    <dgm:pt modelId="{5624233C-4518-40CA-837B-1CE373105B2C}" type="pres">
      <dgm:prSet presAssocID="{9A58A018-5854-46CC-B434-6A1222A353A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5378A6BC-16BB-4CE9-9417-09BF4238D331}" type="pres">
      <dgm:prSet presAssocID="{9A58A018-5854-46CC-B434-6A1222A353A0}" presName="iconSpace" presStyleCnt="0"/>
      <dgm:spPr/>
    </dgm:pt>
    <dgm:pt modelId="{F1760AA4-9E6B-4F45-9281-BCF9117BDCF4}" type="pres">
      <dgm:prSet presAssocID="{9A58A018-5854-46CC-B434-6A1222A353A0}" presName="parTx" presStyleLbl="revTx" presStyleIdx="0" presStyleCnt="6">
        <dgm:presLayoutVars>
          <dgm:chMax val="0"/>
          <dgm:chPref val="0"/>
        </dgm:presLayoutVars>
      </dgm:prSet>
      <dgm:spPr/>
    </dgm:pt>
    <dgm:pt modelId="{8C4593CF-02E1-40DF-BA82-208D372AC637}" type="pres">
      <dgm:prSet presAssocID="{9A58A018-5854-46CC-B434-6A1222A353A0}" presName="txSpace" presStyleCnt="0"/>
      <dgm:spPr/>
    </dgm:pt>
    <dgm:pt modelId="{00D2E558-42B8-4BCE-99E6-17C02AA8F353}" type="pres">
      <dgm:prSet presAssocID="{9A58A018-5854-46CC-B434-6A1222A353A0}" presName="desTx" presStyleLbl="revTx" presStyleIdx="1" presStyleCnt="6">
        <dgm:presLayoutVars/>
      </dgm:prSet>
      <dgm:spPr/>
    </dgm:pt>
    <dgm:pt modelId="{E24A457F-B9CF-4C0D-B94D-4FFEB673DBA7}" type="pres">
      <dgm:prSet presAssocID="{F5989624-DA7D-495E-99A8-674060F5AA54}" presName="sibTrans" presStyleCnt="0"/>
      <dgm:spPr/>
    </dgm:pt>
    <dgm:pt modelId="{4AD71121-FC3B-4A1B-8605-0C08E58B0A3C}" type="pres">
      <dgm:prSet presAssocID="{8F333FF9-9F1F-4E3D-BD2C-9721ABCF1139}" presName="compNode" presStyleCnt="0"/>
      <dgm:spPr/>
    </dgm:pt>
    <dgm:pt modelId="{B9DDB9F5-19F8-48B8-9467-1A1C5B38125E}" type="pres">
      <dgm:prSet presAssocID="{8F333FF9-9F1F-4E3D-BD2C-9721ABCF113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CF944295-9301-4C24-B5F2-A9558899C1BE}" type="pres">
      <dgm:prSet presAssocID="{8F333FF9-9F1F-4E3D-BD2C-9721ABCF1139}" presName="iconSpace" presStyleCnt="0"/>
      <dgm:spPr/>
    </dgm:pt>
    <dgm:pt modelId="{CA54185D-C993-4FBB-8469-75D3E447F021}" type="pres">
      <dgm:prSet presAssocID="{8F333FF9-9F1F-4E3D-BD2C-9721ABCF1139}" presName="parTx" presStyleLbl="revTx" presStyleIdx="2" presStyleCnt="6">
        <dgm:presLayoutVars>
          <dgm:chMax val="0"/>
          <dgm:chPref val="0"/>
        </dgm:presLayoutVars>
      </dgm:prSet>
      <dgm:spPr/>
    </dgm:pt>
    <dgm:pt modelId="{0A2D3450-135A-4199-B57E-43A05B7C3C15}" type="pres">
      <dgm:prSet presAssocID="{8F333FF9-9F1F-4E3D-BD2C-9721ABCF1139}" presName="txSpace" presStyleCnt="0"/>
      <dgm:spPr/>
    </dgm:pt>
    <dgm:pt modelId="{6FC35634-6CC1-4D78-BC7C-1EBA76331F30}" type="pres">
      <dgm:prSet presAssocID="{8F333FF9-9F1F-4E3D-BD2C-9721ABCF1139}" presName="desTx" presStyleLbl="revTx" presStyleIdx="3" presStyleCnt="6">
        <dgm:presLayoutVars/>
      </dgm:prSet>
      <dgm:spPr/>
    </dgm:pt>
    <dgm:pt modelId="{D8CAE35B-D59E-446B-B06B-EDC5612612AF}" type="pres">
      <dgm:prSet presAssocID="{BD76961B-4AF8-4663-9E68-6C97AEB9E26D}" presName="sibTrans" presStyleCnt="0"/>
      <dgm:spPr/>
    </dgm:pt>
    <dgm:pt modelId="{FD6578CA-D989-465E-9500-C374083AFD59}" type="pres">
      <dgm:prSet presAssocID="{EE1D89C0-8E24-49C7-945B-B0901F7A6E9F}" presName="compNode" presStyleCnt="0"/>
      <dgm:spPr/>
    </dgm:pt>
    <dgm:pt modelId="{AFA56A2F-9A1D-49AB-81C5-9584B10D2614}" type="pres">
      <dgm:prSet presAssocID="{EE1D89C0-8E24-49C7-945B-B0901F7A6E9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EEB1A2C4-BCF4-42F3-BD12-15F16BF2CFE1}" type="pres">
      <dgm:prSet presAssocID="{EE1D89C0-8E24-49C7-945B-B0901F7A6E9F}" presName="iconSpace" presStyleCnt="0"/>
      <dgm:spPr/>
    </dgm:pt>
    <dgm:pt modelId="{022A0580-4178-4F1F-9579-529DAAF4B7CA}" type="pres">
      <dgm:prSet presAssocID="{EE1D89C0-8E24-49C7-945B-B0901F7A6E9F}" presName="parTx" presStyleLbl="revTx" presStyleIdx="4" presStyleCnt="6">
        <dgm:presLayoutVars>
          <dgm:chMax val="0"/>
          <dgm:chPref val="0"/>
        </dgm:presLayoutVars>
      </dgm:prSet>
      <dgm:spPr/>
    </dgm:pt>
    <dgm:pt modelId="{559B6B85-9BE9-495C-9C68-87621BFBDFBB}" type="pres">
      <dgm:prSet presAssocID="{EE1D89C0-8E24-49C7-945B-B0901F7A6E9F}" presName="txSpace" presStyleCnt="0"/>
      <dgm:spPr/>
    </dgm:pt>
    <dgm:pt modelId="{508C964B-70B9-4AF0-89E4-A8DDDD584233}" type="pres">
      <dgm:prSet presAssocID="{EE1D89C0-8E24-49C7-945B-B0901F7A6E9F}" presName="desTx" presStyleLbl="revTx" presStyleIdx="5" presStyleCnt="6">
        <dgm:presLayoutVars/>
      </dgm:prSet>
      <dgm:spPr/>
    </dgm:pt>
  </dgm:ptLst>
  <dgm:cxnLst>
    <dgm:cxn modelId="{345B073C-2A21-429A-8BF2-EF9E77A3120E}" srcId="{9A58A018-5854-46CC-B434-6A1222A353A0}" destId="{60BB7BD9-EB1F-49A9-9AD6-16395CD7C75E}" srcOrd="0" destOrd="0" parTransId="{2F0EE6F0-B21D-44E3-ABCB-76E368B0F9CE}" sibTransId="{236AF283-5EC2-475D-BFE7-859BB16AF7A4}"/>
    <dgm:cxn modelId="{DC0ED93C-5C50-4363-A4EF-42ED0F4510ED}" type="presOf" srcId="{D71BE97B-922E-4E15-8033-523ECF308D3A}" destId="{A1478E5E-8A02-44C7-B7BA-C1F81BC9109A}" srcOrd="0" destOrd="0" presId="urn:microsoft.com/office/officeart/2018/5/layout/CenteredIconLabelDescriptionList"/>
    <dgm:cxn modelId="{2514683F-248C-4AD2-AECF-A730988FEF49}" srcId="{D71BE97B-922E-4E15-8033-523ECF308D3A}" destId="{9A58A018-5854-46CC-B434-6A1222A353A0}" srcOrd="0" destOrd="0" parTransId="{860F92E0-52A2-4C9A-85ED-972890A9EF2C}" sibTransId="{F5989624-DA7D-495E-99A8-674060F5AA54}"/>
    <dgm:cxn modelId="{6FCB7141-532C-40B9-8EE0-403920F05010}" type="presOf" srcId="{7A3F31AF-F39C-4837-810B-86872FCE6AEE}" destId="{6FC35634-6CC1-4D78-BC7C-1EBA76331F30}" srcOrd="0" destOrd="1" presId="urn:microsoft.com/office/officeart/2018/5/layout/CenteredIconLabelDescriptionList"/>
    <dgm:cxn modelId="{A24F2849-B155-4AF2-90FC-A233C1D1C32B}" type="presOf" srcId="{9A58A018-5854-46CC-B434-6A1222A353A0}" destId="{F1760AA4-9E6B-4F45-9281-BCF9117BDCF4}" srcOrd="0" destOrd="0" presId="urn:microsoft.com/office/officeart/2018/5/layout/CenteredIconLabelDescriptionList"/>
    <dgm:cxn modelId="{2620B16F-86B9-45B9-BCE8-30B25E5634A1}" srcId="{D71BE97B-922E-4E15-8033-523ECF308D3A}" destId="{8F333FF9-9F1F-4E3D-BD2C-9721ABCF1139}" srcOrd="1" destOrd="0" parTransId="{08C22A2D-D86C-4638-8AFD-A2629C1F5BD3}" sibTransId="{BD76961B-4AF8-4663-9E68-6C97AEB9E26D}"/>
    <dgm:cxn modelId="{C4801350-06DC-4861-8218-EF247CF15205}" type="presOf" srcId="{EE1D89C0-8E24-49C7-945B-B0901F7A6E9F}" destId="{022A0580-4178-4F1F-9579-529DAAF4B7CA}" srcOrd="0" destOrd="0" presId="urn:microsoft.com/office/officeart/2018/5/layout/CenteredIconLabelDescriptionList"/>
    <dgm:cxn modelId="{B0976670-EAD5-48E8-892E-4E15B5E6A0B8}" srcId="{8F333FF9-9F1F-4E3D-BD2C-9721ABCF1139}" destId="{5C35824E-BA9E-4BD8-90B0-230D51D47B4C}" srcOrd="0" destOrd="0" parTransId="{359D41B8-7AA0-4C7A-B003-C1E3C0EFDD3A}" sibTransId="{5432DB49-D66E-4477-895E-3376465B3863}"/>
    <dgm:cxn modelId="{3557A58A-AD75-4232-B650-00418EA9D2C6}" type="presOf" srcId="{60BB7BD9-EB1F-49A9-9AD6-16395CD7C75E}" destId="{00D2E558-42B8-4BCE-99E6-17C02AA8F353}" srcOrd="0" destOrd="0" presId="urn:microsoft.com/office/officeart/2018/5/layout/CenteredIconLabelDescriptionList"/>
    <dgm:cxn modelId="{5712DA91-965B-4292-9E24-347A792EB6CD}" type="presOf" srcId="{8F333FF9-9F1F-4E3D-BD2C-9721ABCF1139}" destId="{CA54185D-C993-4FBB-8469-75D3E447F021}" srcOrd="0" destOrd="0" presId="urn:microsoft.com/office/officeart/2018/5/layout/CenteredIconLabelDescriptionList"/>
    <dgm:cxn modelId="{3AC4CC9A-61D4-4C19-A642-9D816681CE43}" srcId="{8F333FF9-9F1F-4E3D-BD2C-9721ABCF1139}" destId="{7A3F31AF-F39C-4837-810B-86872FCE6AEE}" srcOrd="1" destOrd="0" parTransId="{A6AD8F3C-9E58-4857-AB6A-07BCC4719242}" sibTransId="{230DDD52-C131-441B-96B2-4B0A1830958B}"/>
    <dgm:cxn modelId="{3D6707A6-39B9-4F3C-ABFB-4E81C492BE67}" type="presOf" srcId="{D3FD1767-6842-4CFB-AFD9-B6ED9D789B36}" destId="{508C964B-70B9-4AF0-89E4-A8DDDD584233}" srcOrd="0" destOrd="1" presId="urn:microsoft.com/office/officeart/2018/5/layout/CenteredIconLabelDescriptionList"/>
    <dgm:cxn modelId="{3A42D4B2-D12F-4413-8887-8107CCDFDB50}" srcId="{D71BE97B-922E-4E15-8033-523ECF308D3A}" destId="{EE1D89C0-8E24-49C7-945B-B0901F7A6E9F}" srcOrd="2" destOrd="0" parTransId="{B7467784-8B0F-411C-8439-2CC7855B9FC0}" sibTransId="{BBD354B4-4C57-45EE-B6F9-B44962F79A9E}"/>
    <dgm:cxn modelId="{00CEF0D8-C6C3-401F-8699-B5FDF915B60C}" type="presOf" srcId="{E9BE1675-C19E-44B3-B028-AE946363F27A}" destId="{508C964B-70B9-4AF0-89E4-A8DDDD584233}" srcOrd="0" destOrd="0" presId="urn:microsoft.com/office/officeart/2018/5/layout/CenteredIconLabelDescriptionList"/>
    <dgm:cxn modelId="{86CDECE2-6273-4A83-AB13-B970D69CC23C}" srcId="{EE1D89C0-8E24-49C7-945B-B0901F7A6E9F}" destId="{E9BE1675-C19E-44B3-B028-AE946363F27A}" srcOrd="0" destOrd="0" parTransId="{E31D5D6F-28F9-4946-AA61-7E16A0615305}" sibTransId="{0A9B0DD5-AB49-4725-8A72-760163E1E5F8}"/>
    <dgm:cxn modelId="{66B9D4F0-807C-413D-BEBB-AB1987D9680E}" type="presOf" srcId="{5C35824E-BA9E-4BD8-90B0-230D51D47B4C}" destId="{6FC35634-6CC1-4D78-BC7C-1EBA76331F30}" srcOrd="0" destOrd="0" presId="urn:microsoft.com/office/officeart/2018/5/layout/CenteredIconLabelDescriptionList"/>
    <dgm:cxn modelId="{D23E6DF6-5916-4DCD-B791-66D675B1E06C}" srcId="{EE1D89C0-8E24-49C7-945B-B0901F7A6E9F}" destId="{D3FD1767-6842-4CFB-AFD9-B6ED9D789B36}" srcOrd="1" destOrd="0" parTransId="{575AB663-C5B9-4518-9075-6AE7B7A57BBC}" sibTransId="{15316C15-6FF8-4267-9B02-6BB5DD00F7A0}"/>
    <dgm:cxn modelId="{42CCE307-87BB-427C-8344-A64943041E48}" type="presParOf" srcId="{A1478E5E-8A02-44C7-B7BA-C1F81BC9109A}" destId="{D76524E0-BB7B-45C4-8063-CD9F46D08604}" srcOrd="0" destOrd="0" presId="urn:microsoft.com/office/officeart/2018/5/layout/CenteredIconLabelDescriptionList"/>
    <dgm:cxn modelId="{42941488-18D9-44DD-8DCC-6239DC383004}" type="presParOf" srcId="{D76524E0-BB7B-45C4-8063-CD9F46D08604}" destId="{5624233C-4518-40CA-837B-1CE373105B2C}" srcOrd="0" destOrd="0" presId="urn:microsoft.com/office/officeart/2018/5/layout/CenteredIconLabelDescriptionList"/>
    <dgm:cxn modelId="{1B1FF57E-9CF7-4345-A41F-020C74A396DF}" type="presParOf" srcId="{D76524E0-BB7B-45C4-8063-CD9F46D08604}" destId="{5378A6BC-16BB-4CE9-9417-09BF4238D331}" srcOrd="1" destOrd="0" presId="urn:microsoft.com/office/officeart/2018/5/layout/CenteredIconLabelDescriptionList"/>
    <dgm:cxn modelId="{D365A9E7-AD34-464B-8641-F612A6BABC42}" type="presParOf" srcId="{D76524E0-BB7B-45C4-8063-CD9F46D08604}" destId="{F1760AA4-9E6B-4F45-9281-BCF9117BDCF4}" srcOrd="2" destOrd="0" presId="urn:microsoft.com/office/officeart/2018/5/layout/CenteredIconLabelDescriptionList"/>
    <dgm:cxn modelId="{4942091D-B935-4C3E-84E3-B4F22A2B57D6}" type="presParOf" srcId="{D76524E0-BB7B-45C4-8063-CD9F46D08604}" destId="{8C4593CF-02E1-40DF-BA82-208D372AC637}" srcOrd="3" destOrd="0" presId="urn:microsoft.com/office/officeart/2018/5/layout/CenteredIconLabelDescriptionList"/>
    <dgm:cxn modelId="{7DF10E65-40EE-40AF-BC96-E8D6EEFE5D8D}" type="presParOf" srcId="{D76524E0-BB7B-45C4-8063-CD9F46D08604}" destId="{00D2E558-42B8-4BCE-99E6-17C02AA8F353}" srcOrd="4" destOrd="0" presId="urn:microsoft.com/office/officeart/2018/5/layout/CenteredIconLabelDescriptionList"/>
    <dgm:cxn modelId="{30B9D996-CD1A-4979-BCDD-DF73474AE985}" type="presParOf" srcId="{A1478E5E-8A02-44C7-B7BA-C1F81BC9109A}" destId="{E24A457F-B9CF-4C0D-B94D-4FFEB673DBA7}" srcOrd="1" destOrd="0" presId="urn:microsoft.com/office/officeart/2018/5/layout/CenteredIconLabelDescriptionList"/>
    <dgm:cxn modelId="{B226C9B8-7A0C-468D-877F-5D1BB875290B}" type="presParOf" srcId="{A1478E5E-8A02-44C7-B7BA-C1F81BC9109A}" destId="{4AD71121-FC3B-4A1B-8605-0C08E58B0A3C}" srcOrd="2" destOrd="0" presId="urn:microsoft.com/office/officeart/2018/5/layout/CenteredIconLabelDescriptionList"/>
    <dgm:cxn modelId="{91A14106-B258-4E80-8743-20A7F9E51C6E}" type="presParOf" srcId="{4AD71121-FC3B-4A1B-8605-0C08E58B0A3C}" destId="{B9DDB9F5-19F8-48B8-9467-1A1C5B38125E}" srcOrd="0" destOrd="0" presId="urn:microsoft.com/office/officeart/2018/5/layout/CenteredIconLabelDescriptionList"/>
    <dgm:cxn modelId="{6DFE5DFE-396A-4070-8B95-B1F6C5B49732}" type="presParOf" srcId="{4AD71121-FC3B-4A1B-8605-0C08E58B0A3C}" destId="{CF944295-9301-4C24-B5F2-A9558899C1BE}" srcOrd="1" destOrd="0" presId="urn:microsoft.com/office/officeart/2018/5/layout/CenteredIconLabelDescriptionList"/>
    <dgm:cxn modelId="{94EAB1C8-5786-4585-B53F-5AED3F4235C0}" type="presParOf" srcId="{4AD71121-FC3B-4A1B-8605-0C08E58B0A3C}" destId="{CA54185D-C993-4FBB-8469-75D3E447F021}" srcOrd="2" destOrd="0" presId="urn:microsoft.com/office/officeart/2018/5/layout/CenteredIconLabelDescriptionList"/>
    <dgm:cxn modelId="{A06928A7-EFD1-48C4-B966-59793F975111}" type="presParOf" srcId="{4AD71121-FC3B-4A1B-8605-0C08E58B0A3C}" destId="{0A2D3450-135A-4199-B57E-43A05B7C3C15}" srcOrd="3" destOrd="0" presId="urn:microsoft.com/office/officeart/2018/5/layout/CenteredIconLabelDescriptionList"/>
    <dgm:cxn modelId="{C1535335-4366-4594-81C8-15D096F76114}" type="presParOf" srcId="{4AD71121-FC3B-4A1B-8605-0C08E58B0A3C}" destId="{6FC35634-6CC1-4D78-BC7C-1EBA76331F30}" srcOrd="4" destOrd="0" presId="urn:microsoft.com/office/officeart/2018/5/layout/CenteredIconLabelDescriptionList"/>
    <dgm:cxn modelId="{A1DF6D47-1447-4865-B3B5-FC9D97C6F337}" type="presParOf" srcId="{A1478E5E-8A02-44C7-B7BA-C1F81BC9109A}" destId="{D8CAE35B-D59E-446B-B06B-EDC5612612AF}" srcOrd="3" destOrd="0" presId="urn:microsoft.com/office/officeart/2018/5/layout/CenteredIconLabelDescriptionList"/>
    <dgm:cxn modelId="{35F24445-433F-4AE0-87D4-EA360512B18E}" type="presParOf" srcId="{A1478E5E-8A02-44C7-B7BA-C1F81BC9109A}" destId="{FD6578CA-D989-465E-9500-C374083AFD59}" srcOrd="4" destOrd="0" presId="urn:microsoft.com/office/officeart/2018/5/layout/CenteredIconLabelDescriptionList"/>
    <dgm:cxn modelId="{2219F85D-7B44-4386-86A2-2417E7159FB2}" type="presParOf" srcId="{FD6578CA-D989-465E-9500-C374083AFD59}" destId="{AFA56A2F-9A1D-49AB-81C5-9584B10D2614}" srcOrd="0" destOrd="0" presId="urn:microsoft.com/office/officeart/2018/5/layout/CenteredIconLabelDescriptionList"/>
    <dgm:cxn modelId="{CC0E1B4B-A650-4454-9FAA-2EC3EFA194ED}" type="presParOf" srcId="{FD6578CA-D989-465E-9500-C374083AFD59}" destId="{EEB1A2C4-BCF4-42F3-BD12-15F16BF2CFE1}" srcOrd="1" destOrd="0" presId="urn:microsoft.com/office/officeart/2018/5/layout/CenteredIconLabelDescriptionList"/>
    <dgm:cxn modelId="{413F6D33-B0A2-4A02-978B-C47BF0359B05}" type="presParOf" srcId="{FD6578CA-D989-465E-9500-C374083AFD59}" destId="{022A0580-4178-4F1F-9579-529DAAF4B7CA}" srcOrd="2" destOrd="0" presId="urn:microsoft.com/office/officeart/2018/5/layout/CenteredIconLabelDescriptionList"/>
    <dgm:cxn modelId="{1AE68982-6C4B-41E5-95C1-33A21870D3FD}" type="presParOf" srcId="{FD6578CA-D989-465E-9500-C374083AFD59}" destId="{559B6B85-9BE9-495C-9C68-87621BFBDFBB}" srcOrd="3" destOrd="0" presId="urn:microsoft.com/office/officeart/2018/5/layout/CenteredIconLabelDescriptionList"/>
    <dgm:cxn modelId="{45632115-71A5-471D-BAE3-2F02169929E7}" type="presParOf" srcId="{FD6578CA-D989-465E-9500-C374083AFD59}" destId="{508C964B-70B9-4AF0-89E4-A8DDDD58423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1BE97B-922E-4E15-8033-523ECF308D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A58A018-5854-46CC-B434-6A1222A353A0}">
      <dgm:prSet/>
      <dgm:spPr/>
      <dgm:t>
        <a:bodyPr/>
        <a:lstStyle/>
        <a:p>
          <a:pPr>
            <a:lnSpc>
              <a:spcPct val="100000"/>
            </a:lnSpc>
            <a:defRPr b="1"/>
          </a:pPr>
          <a:r>
            <a:rPr lang="en-GB" b="0" i="0" dirty="0">
              <a:latin typeface="Bookman Old Style" panose="02050604050505020204" pitchFamily="18" charset="0"/>
            </a:rPr>
            <a:t>Problems</a:t>
          </a:r>
          <a:endParaRPr lang="en-US" dirty="0">
            <a:latin typeface="Bookman Old Style" panose="02050604050505020204" pitchFamily="18" charset="0"/>
          </a:endParaRPr>
        </a:p>
      </dgm:t>
    </dgm:pt>
    <dgm:pt modelId="{860F92E0-52A2-4C9A-85ED-972890A9EF2C}" type="parTrans" cxnId="{2514683F-248C-4AD2-AECF-A730988FEF49}">
      <dgm:prSet/>
      <dgm:spPr/>
      <dgm:t>
        <a:bodyPr/>
        <a:lstStyle/>
        <a:p>
          <a:endParaRPr lang="en-US"/>
        </a:p>
      </dgm:t>
    </dgm:pt>
    <dgm:pt modelId="{F5989624-DA7D-495E-99A8-674060F5AA54}" type="sibTrans" cxnId="{2514683F-248C-4AD2-AECF-A730988FEF49}">
      <dgm:prSet/>
      <dgm:spPr/>
      <dgm:t>
        <a:bodyPr/>
        <a:lstStyle/>
        <a:p>
          <a:endParaRPr lang="en-US"/>
        </a:p>
      </dgm:t>
    </dgm:pt>
    <dgm:pt modelId="{60BB7BD9-EB1F-49A9-9AD6-16395CD7C75E}">
      <dgm:prSet custT="1"/>
      <dgm:spPr/>
      <dgm:t>
        <a:bodyPr/>
        <a:lstStyle/>
        <a:p>
          <a:pPr>
            <a:lnSpc>
              <a:spcPct val="100000"/>
            </a:lnSpc>
          </a:pPr>
          <a:r>
            <a:rPr lang="en-GB" sz="1400" dirty="0">
              <a:latin typeface="Bookman Old Style" panose="02050604050505020204" pitchFamily="18" charset="0"/>
            </a:rPr>
            <a:t>The manager breaks the hygiene rules himself and reacts with blame instead of guidance.
</a:t>
          </a:r>
          <a:r>
            <a:rPr lang="en-US" sz="1400" dirty="0">
              <a:latin typeface="Bookman Old Style" panose="02050604050505020204" pitchFamily="18" charset="0"/>
            </a:rPr>
            <a:t>Gary’s reaction with frustration and blame, calling staff “idiots” instead guiding the team</a:t>
          </a:r>
        </a:p>
        <a:p>
          <a:pPr>
            <a:lnSpc>
              <a:spcPct val="100000"/>
            </a:lnSpc>
          </a:pPr>
          <a:r>
            <a:rPr lang="en-US" sz="1400" dirty="0">
              <a:latin typeface="Bookman Old Style" panose="02050604050505020204" pitchFamily="18" charset="0"/>
            </a:rPr>
            <a:t>High stress leads to inconsistent action</a:t>
          </a:r>
        </a:p>
      </dgm:t>
    </dgm:pt>
    <dgm:pt modelId="{2F0EE6F0-B21D-44E3-ABCB-76E368B0F9CE}" type="parTrans" cxnId="{345B073C-2A21-429A-8BF2-EF9E77A3120E}">
      <dgm:prSet/>
      <dgm:spPr/>
      <dgm:t>
        <a:bodyPr/>
        <a:lstStyle/>
        <a:p>
          <a:endParaRPr lang="en-US"/>
        </a:p>
      </dgm:t>
    </dgm:pt>
    <dgm:pt modelId="{236AF283-5EC2-475D-BFE7-859BB16AF7A4}" type="sibTrans" cxnId="{345B073C-2A21-429A-8BF2-EF9E77A3120E}">
      <dgm:prSet/>
      <dgm:spPr/>
      <dgm:t>
        <a:bodyPr/>
        <a:lstStyle/>
        <a:p>
          <a:endParaRPr lang="en-US"/>
        </a:p>
      </dgm:t>
    </dgm:pt>
    <dgm:pt modelId="{8F333FF9-9F1F-4E3D-BD2C-9721ABCF1139}">
      <dgm:prSet/>
      <dgm:spPr/>
      <dgm:t>
        <a:bodyPr/>
        <a:lstStyle/>
        <a:p>
          <a:pPr>
            <a:lnSpc>
              <a:spcPct val="100000"/>
            </a:lnSpc>
            <a:defRPr b="1"/>
          </a:pPr>
          <a:r>
            <a:rPr lang="en-GB" b="0" i="0" dirty="0">
              <a:latin typeface="Bookman Old Style" panose="02050604050505020204" pitchFamily="18" charset="0"/>
            </a:rPr>
            <a:t>Theories</a:t>
          </a:r>
          <a:endParaRPr lang="en-US" dirty="0">
            <a:latin typeface="Bookman Old Style" panose="02050604050505020204" pitchFamily="18" charset="0"/>
          </a:endParaRPr>
        </a:p>
      </dgm:t>
    </dgm:pt>
    <dgm:pt modelId="{08C22A2D-D86C-4638-8AFD-A2629C1F5BD3}" type="parTrans" cxnId="{2620B16F-86B9-45B9-BCE8-30B25E5634A1}">
      <dgm:prSet/>
      <dgm:spPr/>
      <dgm:t>
        <a:bodyPr/>
        <a:lstStyle/>
        <a:p>
          <a:endParaRPr lang="en-US"/>
        </a:p>
      </dgm:t>
    </dgm:pt>
    <dgm:pt modelId="{BD76961B-4AF8-4663-9E68-6C97AEB9E26D}" type="sibTrans" cxnId="{2620B16F-86B9-45B9-BCE8-30B25E5634A1}">
      <dgm:prSet/>
      <dgm:spPr/>
      <dgm:t>
        <a:bodyPr/>
        <a:lstStyle/>
        <a:p>
          <a:endParaRPr lang="en-US"/>
        </a:p>
      </dgm:t>
    </dgm:pt>
    <dgm:pt modelId="{5C35824E-BA9E-4BD8-90B0-230D51D47B4C}">
      <dgm:prSet custT="1"/>
      <dgm:spPr/>
      <dgm:t>
        <a:bodyPr/>
        <a:lstStyle/>
        <a:p>
          <a:pPr>
            <a:lnSpc>
              <a:spcPct val="100000"/>
            </a:lnSpc>
          </a:pPr>
          <a:r>
            <a:rPr lang="en-US" sz="1400" dirty="0">
              <a:latin typeface="Bookman Old Style" panose="02050604050505020204" pitchFamily="18" charset="0"/>
            </a:rPr>
            <a:t>Berlo’s SMCR (1960) – Attitude/Culture mismatch. Poor source attitude &amp; credibility</a:t>
          </a:r>
        </a:p>
        <a:p>
          <a:pPr>
            <a:lnSpc>
              <a:spcPct val="100000"/>
            </a:lnSpc>
          </a:pPr>
          <a:r>
            <a:rPr lang="en-US" sz="1400" dirty="0">
              <a:latin typeface="Bookman Old Style" panose="02050604050505020204" pitchFamily="18" charset="0"/>
            </a:rPr>
            <a:t>Schramm (1954) No shared understanding.</a:t>
          </a:r>
        </a:p>
        <a:p>
          <a:pPr>
            <a:lnSpc>
              <a:spcPct val="100000"/>
            </a:lnSpc>
          </a:pPr>
          <a:r>
            <a:rPr lang="en-US" sz="1400" dirty="0">
              <a:latin typeface="Bookman Old Style" panose="02050604050505020204" pitchFamily="18" charset="0"/>
            </a:rPr>
            <a:t>Shannon &amp; Weaver Emotional noise disrupts</a:t>
          </a:r>
        </a:p>
      </dgm:t>
    </dgm:pt>
    <dgm:pt modelId="{359D41B8-7AA0-4C7A-B003-C1E3C0EFDD3A}" type="parTrans" cxnId="{B0976670-EAD5-48E8-892E-4E15B5E6A0B8}">
      <dgm:prSet/>
      <dgm:spPr/>
      <dgm:t>
        <a:bodyPr/>
        <a:lstStyle/>
        <a:p>
          <a:endParaRPr lang="en-US"/>
        </a:p>
      </dgm:t>
    </dgm:pt>
    <dgm:pt modelId="{5432DB49-D66E-4477-895E-3376465B3863}" type="sibTrans" cxnId="{B0976670-EAD5-48E8-892E-4E15B5E6A0B8}">
      <dgm:prSet/>
      <dgm:spPr/>
      <dgm:t>
        <a:bodyPr/>
        <a:lstStyle/>
        <a:p>
          <a:endParaRPr lang="en-US"/>
        </a:p>
      </dgm:t>
    </dgm:pt>
    <dgm:pt modelId="{EE1D89C0-8E24-49C7-945B-B0901F7A6E9F}">
      <dgm:prSet/>
      <dgm:spPr/>
      <dgm:t>
        <a:bodyPr/>
        <a:lstStyle/>
        <a:p>
          <a:pPr>
            <a:lnSpc>
              <a:spcPct val="100000"/>
            </a:lnSpc>
            <a:defRPr b="1"/>
          </a:pPr>
          <a:r>
            <a:rPr lang="en-GB" b="0" i="0" dirty="0">
              <a:latin typeface="Bookman Old Style" panose="02050604050505020204" pitchFamily="18" charset="0"/>
            </a:rPr>
            <a:t>Solutions</a:t>
          </a:r>
          <a:endParaRPr lang="en-US" dirty="0">
            <a:latin typeface="Bookman Old Style" panose="02050604050505020204" pitchFamily="18" charset="0"/>
          </a:endParaRPr>
        </a:p>
      </dgm:t>
    </dgm:pt>
    <dgm:pt modelId="{B7467784-8B0F-411C-8439-2CC7855B9FC0}" type="parTrans" cxnId="{3A42D4B2-D12F-4413-8887-8107CCDFDB50}">
      <dgm:prSet/>
      <dgm:spPr/>
      <dgm:t>
        <a:bodyPr/>
        <a:lstStyle/>
        <a:p>
          <a:endParaRPr lang="en-US"/>
        </a:p>
      </dgm:t>
    </dgm:pt>
    <dgm:pt modelId="{BBD354B4-4C57-45EE-B6F9-B44962F79A9E}" type="sibTrans" cxnId="{3A42D4B2-D12F-4413-8887-8107CCDFDB50}">
      <dgm:prSet/>
      <dgm:spPr/>
      <dgm:t>
        <a:bodyPr/>
        <a:lstStyle/>
        <a:p>
          <a:endParaRPr lang="en-US"/>
        </a:p>
      </dgm:t>
    </dgm:pt>
    <dgm:pt modelId="{E9BE1675-C19E-44B3-B028-AE946363F27A}">
      <dgm:prSet custT="1"/>
      <dgm:spPr/>
      <dgm:t>
        <a:bodyPr/>
        <a:lstStyle/>
        <a:p>
          <a:pPr>
            <a:lnSpc>
              <a:spcPct val="100000"/>
            </a:lnSpc>
          </a:pPr>
          <a:r>
            <a:rPr lang="en-US" sz="1400" dirty="0">
              <a:latin typeface="Bookman Old Style" panose="02050604050505020204" pitchFamily="18" charset="0"/>
            </a:rPr>
            <a:t>Train Gary in emotional intelligence and leadership.</a:t>
          </a:r>
        </a:p>
        <a:p>
          <a:pPr>
            <a:lnSpc>
              <a:spcPct val="100000"/>
            </a:lnSpc>
          </a:pPr>
          <a:r>
            <a:rPr lang="en-US" sz="1400" dirty="0">
              <a:latin typeface="Bookman Old Style" panose="02050604050505020204" pitchFamily="18" charset="0"/>
            </a:rPr>
            <a:t>Replace blame culture with calm supportive feedback.</a:t>
          </a:r>
        </a:p>
        <a:p>
          <a:pPr>
            <a:lnSpc>
              <a:spcPct val="100000"/>
            </a:lnSpc>
          </a:pPr>
          <a:r>
            <a:rPr lang="en-US" sz="1400" dirty="0">
              <a:latin typeface="Bookman Old Style" panose="02050604050505020204" pitchFamily="18" charset="0"/>
            </a:rPr>
            <a:t>Lead by consistent personal example</a:t>
          </a:r>
        </a:p>
        <a:p>
          <a:pPr>
            <a:lnSpc>
              <a:spcPct val="100000"/>
            </a:lnSpc>
          </a:pPr>
          <a:r>
            <a:rPr lang="en-US" sz="1400" dirty="0">
              <a:latin typeface="Bookman Old Style" panose="02050604050505020204" pitchFamily="18" charset="0"/>
            </a:rPr>
            <a:t>Practice two-way supportive communication</a:t>
          </a:r>
        </a:p>
      </dgm:t>
    </dgm:pt>
    <dgm:pt modelId="{E31D5D6F-28F9-4946-AA61-7E16A0615305}" type="parTrans" cxnId="{86CDECE2-6273-4A83-AB13-B970D69CC23C}">
      <dgm:prSet/>
      <dgm:spPr/>
      <dgm:t>
        <a:bodyPr/>
        <a:lstStyle/>
        <a:p>
          <a:endParaRPr lang="en-US"/>
        </a:p>
      </dgm:t>
    </dgm:pt>
    <dgm:pt modelId="{0A9B0DD5-AB49-4725-8A72-760163E1E5F8}" type="sibTrans" cxnId="{86CDECE2-6273-4A83-AB13-B970D69CC23C}">
      <dgm:prSet/>
      <dgm:spPr/>
      <dgm:t>
        <a:bodyPr/>
        <a:lstStyle/>
        <a:p>
          <a:endParaRPr lang="en-US"/>
        </a:p>
      </dgm:t>
    </dgm:pt>
    <dgm:pt modelId="{A1478E5E-8A02-44C7-B7BA-C1F81BC9109A}" type="pres">
      <dgm:prSet presAssocID="{D71BE97B-922E-4E15-8033-523ECF308D3A}" presName="root" presStyleCnt="0">
        <dgm:presLayoutVars>
          <dgm:dir/>
          <dgm:resizeHandles val="exact"/>
        </dgm:presLayoutVars>
      </dgm:prSet>
      <dgm:spPr/>
    </dgm:pt>
    <dgm:pt modelId="{D76524E0-BB7B-45C4-8063-CD9F46D08604}" type="pres">
      <dgm:prSet presAssocID="{9A58A018-5854-46CC-B434-6A1222A353A0}" presName="compNode" presStyleCnt="0"/>
      <dgm:spPr/>
    </dgm:pt>
    <dgm:pt modelId="{5624233C-4518-40CA-837B-1CE373105B2C}" type="pres">
      <dgm:prSet presAssocID="{9A58A018-5854-46CC-B434-6A1222A353A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5378A6BC-16BB-4CE9-9417-09BF4238D331}" type="pres">
      <dgm:prSet presAssocID="{9A58A018-5854-46CC-B434-6A1222A353A0}" presName="iconSpace" presStyleCnt="0"/>
      <dgm:spPr/>
    </dgm:pt>
    <dgm:pt modelId="{F1760AA4-9E6B-4F45-9281-BCF9117BDCF4}" type="pres">
      <dgm:prSet presAssocID="{9A58A018-5854-46CC-B434-6A1222A353A0}" presName="parTx" presStyleLbl="revTx" presStyleIdx="0" presStyleCnt="6">
        <dgm:presLayoutVars>
          <dgm:chMax val="0"/>
          <dgm:chPref val="0"/>
        </dgm:presLayoutVars>
      </dgm:prSet>
      <dgm:spPr/>
    </dgm:pt>
    <dgm:pt modelId="{8C4593CF-02E1-40DF-BA82-208D372AC637}" type="pres">
      <dgm:prSet presAssocID="{9A58A018-5854-46CC-B434-6A1222A353A0}" presName="txSpace" presStyleCnt="0"/>
      <dgm:spPr/>
    </dgm:pt>
    <dgm:pt modelId="{00D2E558-42B8-4BCE-99E6-17C02AA8F353}" type="pres">
      <dgm:prSet presAssocID="{9A58A018-5854-46CC-B434-6A1222A353A0}" presName="desTx" presStyleLbl="revTx" presStyleIdx="1" presStyleCnt="6">
        <dgm:presLayoutVars/>
      </dgm:prSet>
      <dgm:spPr/>
    </dgm:pt>
    <dgm:pt modelId="{E24A457F-B9CF-4C0D-B94D-4FFEB673DBA7}" type="pres">
      <dgm:prSet presAssocID="{F5989624-DA7D-495E-99A8-674060F5AA54}" presName="sibTrans" presStyleCnt="0"/>
      <dgm:spPr/>
    </dgm:pt>
    <dgm:pt modelId="{4AD71121-FC3B-4A1B-8605-0C08E58B0A3C}" type="pres">
      <dgm:prSet presAssocID="{8F333FF9-9F1F-4E3D-BD2C-9721ABCF1139}" presName="compNode" presStyleCnt="0"/>
      <dgm:spPr/>
    </dgm:pt>
    <dgm:pt modelId="{B9DDB9F5-19F8-48B8-9467-1A1C5B38125E}" type="pres">
      <dgm:prSet presAssocID="{8F333FF9-9F1F-4E3D-BD2C-9721ABCF113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CF944295-9301-4C24-B5F2-A9558899C1BE}" type="pres">
      <dgm:prSet presAssocID="{8F333FF9-9F1F-4E3D-BD2C-9721ABCF1139}" presName="iconSpace" presStyleCnt="0"/>
      <dgm:spPr/>
    </dgm:pt>
    <dgm:pt modelId="{CA54185D-C993-4FBB-8469-75D3E447F021}" type="pres">
      <dgm:prSet presAssocID="{8F333FF9-9F1F-4E3D-BD2C-9721ABCF1139}" presName="parTx" presStyleLbl="revTx" presStyleIdx="2" presStyleCnt="6">
        <dgm:presLayoutVars>
          <dgm:chMax val="0"/>
          <dgm:chPref val="0"/>
        </dgm:presLayoutVars>
      </dgm:prSet>
      <dgm:spPr/>
    </dgm:pt>
    <dgm:pt modelId="{0A2D3450-135A-4199-B57E-43A05B7C3C15}" type="pres">
      <dgm:prSet presAssocID="{8F333FF9-9F1F-4E3D-BD2C-9721ABCF1139}" presName="txSpace" presStyleCnt="0"/>
      <dgm:spPr/>
    </dgm:pt>
    <dgm:pt modelId="{6FC35634-6CC1-4D78-BC7C-1EBA76331F30}" type="pres">
      <dgm:prSet presAssocID="{8F333FF9-9F1F-4E3D-BD2C-9721ABCF1139}" presName="desTx" presStyleLbl="revTx" presStyleIdx="3" presStyleCnt="6">
        <dgm:presLayoutVars/>
      </dgm:prSet>
      <dgm:spPr/>
    </dgm:pt>
    <dgm:pt modelId="{D8CAE35B-D59E-446B-B06B-EDC5612612AF}" type="pres">
      <dgm:prSet presAssocID="{BD76961B-4AF8-4663-9E68-6C97AEB9E26D}" presName="sibTrans" presStyleCnt="0"/>
      <dgm:spPr/>
    </dgm:pt>
    <dgm:pt modelId="{FD6578CA-D989-465E-9500-C374083AFD59}" type="pres">
      <dgm:prSet presAssocID="{EE1D89C0-8E24-49C7-945B-B0901F7A6E9F}" presName="compNode" presStyleCnt="0"/>
      <dgm:spPr/>
    </dgm:pt>
    <dgm:pt modelId="{AFA56A2F-9A1D-49AB-81C5-9584B10D2614}" type="pres">
      <dgm:prSet presAssocID="{EE1D89C0-8E24-49C7-945B-B0901F7A6E9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EEB1A2C4-BCF4-42F3-BD12-15F16BF2CFE1}" type="pres">
      <dgm:prSet presAssocID="{EE1D89C0-8E24-49C7-945B-B0901F7A6E9F}" presName="iconSpace" presStyleCnt="0"/>
      <dgm:spPr/>
    </dgm:pt>
    <dgm:pt modelId="{022A0580-4178-4F1F-9579-529DAAF4B7CA}" type="pres">
      <dgm:prSet presAssocID="{EE1D89C0-8E24-49C7-945B-B0901F7A6E9F}" presName="parTx" presStyleLbl="revTx" presStyleIdx="4" presStyleCnt="6">
        <dgm:presLayoutVars>
          <dgm:chMax val="0"/>
          <dgm:chPref val="0"/>
        </dgm:presLayoutVars>
      </dgm:prSet>
      <dgm:spPr/>
    </dgm:pt>
    <dgm:pt modelId="{559B6B85-9BE9-495C-9C68-87621BFBDFBB}" type="pres">
      <dgm:prSet presAssocID="{EE1D89C0-8E24-49C7-945B-B0901F7A6E9F}" presName="txSpace" presStyleCnt="0"/>
      <dgm:spPr/>
    </dgm:pt>
    <dgm:pt modelId="{508C964B-70B9-4AF0-89E4-A8DDDD584233}" type="pres">
      <dgm:prSet presAssocID="{EE1D89C0-8E24-49C7-945B-B0901F7A6E9F}" presName="desTx" presStyleLbl="revTx" presStyleIdx="5" presStyleCnt="6">
        <dgm:presLayoutVars/>
      </dgm:prSet>
      <dgm:spPr/>
    </dgm:pt>
  </dgm:ptLst>
  <dgm:cxnLst>
    <dgm:cxn modelId="{345B073C-2A21-429A-8BF2-EF9E77A3120E}" srcId="{9A58A018-5854-46CC-B434-6A1222A353A0}" destId="{60BB7BD9-EB1F-49A9-9AD6-16395CD7C75E}" srcOrd="0" destOrd="0" parTransId="{2F0EE6F0-B21D-44E3-ABCB-76E368B0F9CE}" sibTransId="{236AF283-5EC2-475D-BFE7-859BB16AF7A4}"/>
    <dgm:cxn modelId="{95A5553C-E097-47C6-8228-19804BE342A9}" type="presOf" srcId="{8F333FF9-9F1F-4E3D-BD2C-9721ABCF1139}" destId="{CA54185D-C993-4FBB-8469-75D3E447F021}" srcOrd="0" destOrd="0" presId="urn:microsoft.com/office/officeart/2018/5/layout/CenteredIconLabelDescriptionList"/>
    <dgm:cxn modelId="{DC0ED93C-5C50-4363-A4EF-42ED0F4510ED}" type="presOf" srcId="{D71BE97B-922E-4E15-8033-523ECF308D3A}" destId="{A1478E5E-8A02-44C7-B7BA-C1F81BC9109A}" srcOrd="0" destOrd="0" presId="urn:microsoft.com/office/officeart/2018/5/layout/CenteredIconLabelDescriptionList"/>
    <dgm:cxn modelId="{2514683F-248C-4AD2-AECF-A730988FEF49}" srcId="{D71BE97B-922E-4E15-8033-523ECF308D3A}" destId="{9A58A018-5854-46CC-B434-6A1222A353A0}" srcOrd="0" destOrd="0" parTransId="{860F92E0-52A2-4C9A-85ED-972890A9EF2C}" sibTransId="{F5989624-DA7D-495E-99A8-674060F5AA54}"/>
    <dgm:cxn modelId="{2620B16F-86B9-45B9-BCE8-30B25E5634A1}" srcId="{D71BE97B-922E-4E15-8033-523ECF308D3A}" destId="{8F333FF9-9F1F-4E3D-BD2C-9721ABCF1139}" srcOrd="1" destOrd="0" parTransId="{08C22A2D-D86C-4638-8AFD-A2629C1F5BD3}" sibTransId="{BD76961B-4AF8-4663-9E68-6C97AEB9E26D}"/>
    <dgm:cxn modelId="{B0976670-EAD5-48E8-892E-4E15B5E6A0B8}" srcId="{8F333FF9-9F1F-4E3D-BD2C-9721ABCF1139}" destId="{5C35824E-BA9E-4BD8-90B0-230D51D47B4C}" srcOrd="0" destOrd="0" parTransId="{359D41B8-7AA0-4C7A-B003-C1E3C0EFDD3A}" sibTransId="{5432DB49-D66E-4477-895E-3376465B3863}"/>
    <dgm:cxn modelId="{DF29609A-FECD-492D-A4E7-DE68C55DE032}" type="presOf" srcId="{EE1D89C0-8E24-49C7-945B-B0901F7A6E9F}" destId="{022A0580-4178-4F1F-9579-529DAAF4B7CA}" srcOrd="0" destOrd="0" presId="urn:microsoft.com/office/officeart/2018/5/layout/CenteredIconLabelDescriptionList"/>
    <dgm:cxn modelId="{8427B2AD-1E3F-487D-A6D8-2097DC5F6943}" type="presOf" srcId="{E9BE1675-C19E-44B3-B028-AE946363F27A}" destId="{508C964B-70B9-4AF0-89E4-A8DDDD584233}" srcOrd="0" destOrd="0" presId="urn:microsoft.com/office/officeart/2018/5/layout/CenteredIconLabelDescriptionList"/>
    <dgm:cxn modelId="{3A42D4B2-D12F-4413-8887-8107CCDFDB50}" srcId="{D71BE97B-922E-4E15-8033-523ECF308D3A}" destId="{EE1D89C0-8E24-49C7-945B-B0901F7A6E9F}" srcOrd="2" destOrd="0" parTransId="{B7467784-8B0F-411C-8439-2CC7855B9FC0}" sibTransId="{BBD354B4-4C57-45EE-B6F9-B44962F79A9E}"/>
    <dgm:cxn modelId="{311763C1-1CFB-44B5-B1E3-1CD0AFBB6FD3}" type="presOf" srcId="{60BB7BD9-EB1F-49A9-9AD6-16395CD7C75E}" destId="{00D2E558-42B8-4BCE-99E6-17C02AA8F353}" srcOrd="0" destOrd="0" presId="urn:microsoft.com/office/officeart/2018/5/layout/CenteredIconLabelDescriptionList"/>
    <dgm:cxn modelId="{86CDECE2-6273-4A83-AB13-B970D69CC23C}" srcId="{EE1D89C0-8E24-49C7-945B-B0901F7A6E9F}" destId="{E9BE1675-C19E-44B3-B028-AE946363F27A}" srcOrd="0" destOrd="0" parTransId="{E31D5D6F-28F9-4946-AA61-7E16A0615305}" sibTransId="{0A9B0DD5-AB49-4725-8A72-760163E1E5F8}"/>
    <dgm:cxn modelId="{EC5BEFE8-E3B2-4C43-9CCC-BBBE702369D5}" type="presOf" srcId="{9A58A018-5854-46CC-B434-6A1222A353A0}" destId="{F1760AA4-9E6B-4F45-9281-BCF9117BDCF4}" srcOrd="0" destOrd="0" presId="urn:microsoft.com/office/officeart/2018/5/layout/CenteredIconLabelDescriptionList"/>
    <dgm:cxn modelId="{9F82E4EE-5811-46B1-9E69-EFA3698B603B}" type="presOf" srcId="{5C35824E-BA9E-4BD8-90B0-230D51D47B4C}" destId="{6FC35634-6CC1-4D78-BC7C-1EBA76331F30}" srcOrd="0" destOrd="0" presId="urn:microsoft.com/office/officeart/2018/5/layout/CenteredIconLabelDescriptionList"/>
    <dgm:cxn modelId="{7FCDAEE3-C6E1-4C40-B667-7AF0725F3FB0}" type="presParOf" srcId="{A1478E5E-8A02-44C7-B7BA-C1F81BC9109A}" destId="{D76524E0-BB7B-45C4-8063-CD9F46D08604}" srcOrd="0" destOrd="0" presId="urn:microsoft.com/office/officeart/2018/5/layout/CenteredIconLabelDescriptionList"/>
    <dgm:cxn modelId="{BF52521D-8035-4490-96B7-932571C85A3C}" type="presParOf" srcId="{D76524E0-BB7B-45C4-8063-CD9F46D08604}" destId="{5624233C-4518-40CA-837B-1CE373105B2C}" srcOrd="0" destOrd="0" presId="urn:microsoft.com/office/officeart/2018/5/layout/CenteredIconLabelDescriptionList"/>
    <dgm:cxn modelId="{2EB55CAF-2A0F-4861-A87A-8298DB8BB36A}" type="presParOf" srcId="{D76524E0-BB7B-45C4-8063-CD9F46D08604}" destId="{5378A6BC-16BB-4CE9-9417-09BF4238D331}" srcOrd="1" destOrd="0" presId="urn:microsoft.com/office/officeart/2018/5/layout/CenteredIconLabelDescriptionList"/>
    <dgm:cxn modelId="{D4A078EE-2708-43FE-8CEA-A03E5859DD07}" type="presParOf" srcId="{D76524E0-BB7B-45C4-8063-CD9F46D08604}" destId="{F1760AA4-9E6B-4F45-9281-BCF9117BDCF4}" srcOrd="2" destOrd="0" presId="urn:microsoft.com/office/officeart/2018/5/layout/CenteredIconLabelDescriptionList"/>
    <dgm:cxn modelId="{323B934D-D38D-4A83-A17D-F9C22FA51AB6}" type="presParOf" srcId="{D76524E0-BB7B-45C4-8063-CD9F46D08604}" destId="{8C4593CF-02E1-40DF-BA82-208D372AC637}" srcOrd="3" destOrd="0" presId="urn:microsoft.com/office/officeart/2018/5/layout/CenteredIconLabelDescriptionList"/>
    <dgm:cxn modelId="{7C2F64FE-B45D-4A09-B453-171E6BF26E6D}" type="presParOf" srcId="{D76524E0-BB7B-45C4-8063-CD9F46D08604}" destId="{00D2E558-42B8-4BCE-99E6-17C02AA8F353}" srcOrd="4" destOrd="0" presId="urn:microsoft.com/office/officeart/2018/5/layout/CenteredIconLabelDescriptionList"/>
    <dgm:cxn modelId="{936DC4EB-4C32-4267-854D-45EE34D2A3B4}" type="presParOf" srcId="{A1478E5E-8A02-44C7-B7BA-C1F81BC9109A}" destId="{E24A457F-B9CF-4C0D-B94D-4FFEB673DBA7}" srcOrd="1" destOrd="0" presId="urn:microsoft.com/office/officeart/2018/5/layout/CenteredIconLabelDescriptionList"/>
    <dgm:cxn modelId="{C8BA868C-330B-45FC-A31E-CFFD14B25E7E}" type="presParOf" srcId="{A1478E5E-8A02-44C7-B7BA-C1F81BC9109A}" destId="{4AD71121-FC3B-4A1B-8605-0C08E58B0A3C}" srcOrd="2" destOrd="0" presId="urn:microsoft.com/office/officeart/2018/5/layout/CenteredIconLabelDescriptionList"/>
    <dgm:cxn modelId="{824BBE0C-F3DA-413B-A364-CD6475957DE3}" type="presParOf" srcId="{4AD71121-FC3B-4A1B-8605-0C08E58B0A3C}" destId="{B9DDB9F5-19F8-48B8-9467-1A1C5B38125E}" srcOrd="0" destOrd="0" presId="urn:microsoft.com/office/officeart/2018/5/layout/CenteredIconLabelDescriptionList"/>
    <dgm:cxn modelId="{D5A52491-9461-477E-B7DC-2732D0965F1D}" type="presParOf" srcId="{4AD71121-FC3B-4A1B-8605-0C08E58B0A3C}" destId="{CF944295-9301-4C24-B5F2-A9558899C1BE}" srcOrd="1" destOrd="0" presId="urn:microsoft.com/office/officeart/2018/5/layout/CenteredIconLabelDescriptionList"/>
    <dgm:cxn modelId="{3BE8640C-0A3F-4EE7-8B90-8D5130F26F91}" type="presParOf" srcId="{4AD71121-FC3B-4A1B-8605-0C08E58B0A3C}" destId="{CA54185D-C993-4FBB-8469-75D3E447F021}" srcOrd="2" destOrd="0" presId="urn:microsoft.com/office/officeart/2018/5/layout/CenteredIconLabelDescriptionList"/>
    <dgm:cxn modelId="{DBEF886C-83E1-4A0B-B10D-801E099CCE6C}" type="presParOf" srcId="{4AD71121-FC3B-4A1B-8605-0C08E58B0A3C}" destId="{0A2D3450-135A-4199-B57E-43A05B7C3C15}" srcOrd="3" destOrd="0" presId="urn:microsoft.com/office/officeart/2018/5/layout/CenteredIconLabelDescriptionList"/>
    <dgm:cxn modelId="{BAD92A9A-6129-4022-B2F7-3816456D0DFA}" type="presParOf" srcId="{4AD71121-FC3B-4A1B-8605-0C08E58B0A3C}" destId="{6FC35634-6CC1-4D78-BC7C-1EBA76331F30}" srcOrd="4" destOrd="0" presId="urn:microsoft.com/office/officeart/2018/5/layout/CenteredIconLabelDescriptionList"/>
    <dgm:cxn modelId="{63E24228-DD56-4E72-876C-D8B04AF7B82B}" type="presParOf" srcId="{A1478E5E-8A02-44C7-B7BA-C1F81BC9109A}" destId="{D8CAE35B-D59E-446B-B06B-EDC5612612AF}" srcOrd="3" destOrd="0" presId="urn:microsoft.com/office/officeart/2018/5/layout/CenteredIconLabelDescriptionList"/>
    <dgm:cxn modelId="{017EF3AD-6FA4-4D3B-AF58-8E9DD2BAE88D}" type="presParOf" srcId="{A1478E5E-8A02-44C7-B7BA-C1F81BC9109A}" destId="{FD6578CA-D989-465E-9500-C374083AFD59}" srcOrd="4" destOrd="0" presId="urn:microsoft.com/office/officeart/2018/5/layout/CenteredIconLabelDescriptionList"/>
    <dgm:cxn modelId="{E0623192-1DD4-46E9-BBDF-B53FC4E4C7A1}" type="presParOf" srcId="{FD6578CA-D989-465E-9500-C374083AFD59}" destId="{AFA56A2F-9A1D-49AB-81C5-9584B10D2614}" srcOrd="0" destOrd="0" presId="urn:microsoft.com/office/officeart/2018/5/layout/CenteredIconLabelDescriptionList"/>
    <dgm:cxn modelId="{77983A09-9B3E-42E1-9A03-AD56D874DBFA}" type="presParOf" srcId="{FD6578CA-D989-465E-9500-C374083AFD59}" destId="{EEB1A2C4-BCF4-42F3-BD12-15F16BF2CFE1}" srcOrd="1" destOrd="0" presId="urn:microsoft.com/office/officeart/2018/5/layout/CenteredIconLabelDescriptionList"/>
    <dgm:cxn modelId="{0BA5C56F-6852-4604-BFB5-340DEBD1B989}" type="presParOf" srcId="{FD6578CA-D989-465E-9500-C374083AFD59}" destId="{022A0580-4178-4F1F-9579-529DAAF4B7CA}" srcOrd="2" destOrd="0" presId="urn:microsoft.com/office/officeart/2018/5/layout/CenteredIconLabelDescriptionList"/>
    <dgm:cxn modelId="{527406E1-B100-4B29-9A33-1E9062FCFFEB}" type="presParOf" srcId="{FD6578CA-D989-465E-9500-C374083AFD59}" destId="{559B6B85-9BE9-495C-9C68-87621BFBDFBB}" srcOrd="3" destOrd="0" presId="urn:microsoft.com/office/officeart/2018/5/layout/CenteredIconLabelDescriptionList"/>
    <dgm:cxn modelId="{3CFAE7BE-60B9-4C7F-835A-7DEDC2C24395}" type="presParOf" srcId="{FD6578CA-D989-465E-9500-C374083AFD59}" destId="{508C964B-70B9-4AF0-89E4-A8DDDD58423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38B31-F704-489B-924B-F171A86D91EE}">
      <dsp:nvSpPr>
        <dsp:cNvPr id="0" name=""/>
        <dsp:cNvSpPr/>
      </dsp:nvSpPr>
      <dsp:spPr>
        <a:xfrm>
          <a:off x="0" y="4257"/>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AE5DE-3199-42F4-BE0D-77617F298DCC}">
      <dsp:nvSpPr>
        <dsp:cNvPr id="0" name=""/>
        <dsp:cNvSpPr/>
      </dsp:nvSpPr>
      <dsp:spPr>
        <a:xfrm>
          <a:off x="194273" y="148758"/>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4A79AB-04C4-47F6-A42D-3D4979B2B9B5}">
      <dsp:nvSpPr>
        <dsp:cNvPr id="0" name=""/>
        <dsp:cNvSpPr/>
      </dsp:nvSpPr>
      <dsp:spPr>
        <a:xfrm>
          <a:off x="742118" y="4257"/>
          <a:ext cx="5604580"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Bookman Old Style" panose="02050604050505020204" pitchFamily="18" charset="0"/>
            </a:rPr>
            <a:t>Module Name: Effective Teamwork and Communication</a:t>
          </a:r>
          <a:endParaRPr lang="en-US" sz="1400" kern="1200" dirty="0">
            <a:latin typeface="Bookman Old Style" panose="02050604050505020204" pitchFamily="18" charset="0"/>
          </a:endParaRPr>
        </a:p>
      </dsp:txBody>
      <dsp:txXfrm>
        <a:off x="742118" y="4257"/>
        <a:ext cx="5604580" cy="722506"/>
      </dsp:txXfrm>
    </dsp:sp>
    <dsp:sp modelId="{65C71BF2-2F79-4695-A570-62A8BCC6A9C3}">
      <dsp:nvSpPr>
        <dsp:cNvPr id="0" name=""/>
        <dsp:cNvSpPr/>
      </dsp:nvSpPr>
      <dsp:spPr>
        <a:xfrm>
          <a:off x="0" y="907390"/>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3B954B-3021-4BF8-9B6F-BE9C84F15FA1}">
      <dsp:nvSpPr>
        <dsp:cNvPr id="0" name=""/>
        <dsp:cNvSpPr/>
      </dsp:nvSpPr>
      <dsp:spPr>
        <a:xfrm>
          <a:off x="194273" y="1051891"/>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959E9D-2F83-4D6B-A52C-481BF3D7272D}">
      <dsp:nvSpPr>
        <dsp:cNvPr id="0" name=""/>
        <dsp:cNvSpPr/>
      </dsp:nvSpPr>
      <dsp:spPr>
        <a:xfrm>
          <a:off x="742118" y="907390"/>
          <a:ext cx="5604580"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Bookman Old Style" panose="02050604050505020204" pitchFamily="18" charset="0"/>
            </a:rPr>
            <a:t>Module Code: LCLM4003_LDN</a:t>
          </a:r>
          <a:endParaRPr lang="en-US" sz="1400" kern="1200" dirty="0">
            <a:latin typeface="Bookman Old Style" panose="02050604050505020204" pitchFamily="18" charset="0"/>
          </a:endParaRPr>
        </a:p>
      </dsp:txBody>
      <dsp:txXfrm>
        <a:off x="742118" y="907390"/>
        <a:ext cx="5604580" cy="722506"/>
      </dsp:txXfrm>
    </dsp:sp>
    <dsp:sp modelId="{295593B9-3128-4275-8FA3-AAE28BAF1BF3}">
      <dsp:nvSpPr>
        <dsp:cNvPr id="0" name=""/>
        <dsp:cNvSpPr/>
      </dsp:nvSpPr>
      <dsp:spPr>
        <a:xfrm>
          <a:off x="0" y="1810523"/>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176D9-2722-40FE-8762-B32E1EEEDF97}">
      <dsp:nvSpPr>
        <dsp:cNvPr id="0" name=""/>
        <dsp:cNvSpPr/>
      </dsp:nvSpPr>
      <dsp:spPr>
        <a:xfrm>
          <a:off x="194273" y="1955024"/>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C0059A-9C21-4A51-A06C-3355D5287445}">
      <dsp:nvSpPr>
        <dsp:cNvPr id="0" name=""/>
        <dsp:cNvSpPr/>
      </dsp:nvSpPr>
      <dsp:spPr>
        <a:xfrm>
          <a:off x="742118" y="1810523"/>
          <a:ext cx="5604580"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a:latin typeface="Bookman Old Style" panose="02050604050505020204" pitchFamily="18" charset="0"/>
            </a:rPr>
            <a:t>Lecturer: Lloyd Beharry</a:t>
          </a:r>
          <a:endParaRPr lang="en-US" sz="1400" kern="1200">
            <a:latin typeface="Bookman Old Style" panose="02050604050505020204" pitchFamily="18" charset="0"/>
          </a:endParaRPr>
        </a:p>
      </dsp:txBody>
      <dsp:txXfrm>
        <a:off x="742118" y="1810523"/>
        <a:ext cx="5604580" cy="722506"/>
      </dsp:txXfrm>
    </dsp:sp>
    <dsp:sp modelId="{0592FBC7-39A4-41D5-A8EE-5A846403B2F1}">
      <dsp:nvSpPr>
        <dsp:cNvPr id="0" name=""/>
        <dsp:cNvSpPr/>
      </dsp:nvSpPr>
      <dsp:spPr>
        <a:xfrm>
          <a:off x="0" y="2713656"/>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25054-DF5D-4867-9321-FB5BBF9CE4E0}">
      <dsp:nvSpPr>
        <dsp:cNvPr id="0" name=""/>
        <dsp:cNvSpPr/>
      </dsp:nvSpPr>
      <dsp:spPr>
        <a:xfrm>
          <a:off x="194273" y="2858158"/>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3A9B63-DDD8-4BBE-91EA-59D2BC7D102E}">
      <dsp:nvSpPr>
        <dsp:cNvPr id="0" name=""/>
        <dsp:cNvSpPr/>
      </dsp:nvSpPr>
      <dsp:spPr>
        <a:xfrm>
          <a:off x="742118" y="2713656"/>
          <a:ext cx="5604580"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a:latin typeface="Bookman Old Style" panose="02050604050505020204" pitchFamily="18" charset="0"/>
            </a:rPr>
            <a:t>Assignment 2 – Group Presentation</a:t>
          </a:r>
          <a:endParaRPr lang="en-US" sz="1400" kern="1200">
            <a:latin typeface="Bookman Old Style" panose="02050604050505020204" pitchFamily="18" charset="0"/>
          </a:endParaRPr>
        </a:p>
      </dsp:txBody>
      <dsp:txXfrm>
        <a:off x="742118" y="2713656"/>
        <a:ext cx="5604580" cy="722506"/>
      </dsp:txXfrm>
    </dsp:sp>
    <dsp:sp modelId="{34D45663-1C8C-4BE3-908B-DA13035CE53E}">
      <dsp:nvSpPr>
        <dsp:cNvPr id="0" name=""/>
        <dsp:cNvSpPr/>
      </dsp:nvSpPr>
      <dsp:spPr>
        <a:xfrm>
          <a:off x="0" y="3616789"/>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FD313-B73C-430A-B7FF-CDB4203CC456}">
      <dsp:nvSpPr>
        <dsp:cNvPr id="0" name=""/>
        <dsp:cNvSpPr/>
      </dsp:nvSpPr>
      <dsp:spPr>
        <a:xfrm>
          <a:off x="194273" y="3761291"/>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3FCBF3-622E-43E5-9DEF-CB11D2884F08}">
      <dsp:nvSpPr>
        <dsp:cNvPr id="0" name=""/>
        <dsp:cNvSpPr/>
      </dsp:nvSpPr>
      <dsp:spPr>
        <a:xfrm>
          <a:off x="742118" y="3616789"/>
          <a:ext cx="5604580"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a:latin typeface="Bookman Old Style" panose="02050604050505020204" pitchFamily="18" charset="0"/>
            </a:rPr>
            <a:t>Date – 29</a:t>
          </a:r>
          <a:r>
            <a:rPr lang="en-GB" sz="1400" b="0" i="0" kern="1200" baseline="30000">
              <a:latin typeface="Bookman Old Style" panose="02050604050505020204" pitchFamily="18" charset="0"/>
            </a:rPr>
            <a:t>th</a:t>
          </a:r>
          <a:r>
            <a:rPr lang="en-GB" sz="1400" b="0" i="0" kern="1200">
              <a:latin typeface="Bookman Old Style" panose="02050604050505020204" pitchFamily="18" charset="0"/>
            </a:rPr>
            <a:t>July 2026</a:t>
          </a:r>
          <a:endParaRPr lang="en-US" sz="1400" kern="1200">
            <a:latin typeface="Bookman Old Style" panose="02050604050505020204" pitchFamily="18" charset="0"/>
          </a:endParaRPr>
        </a:p>
      </dsp:txBody>
      <dsp:txXfrm>
        <a:off x="742118" y="3616789"/>
        <a:ext cx="5604580" cy="722506"/>
      </dsp:txXfrm>
    </dsp:sp>
    <dsp:sp modelId="{A8B59F7E-C324-4674-9AC9-8485D77CFB06}">
      <dsp:nvSpPr>
        <dsp:cNvPr id="0" name=""/>
        <dsp:cNvSpPr/>
      </dsp:nvSpPr>
      <dsp:spPr>
        <a:xfrm>
          <a:off x="0" y="4519923"/>
          <a:ext cx="6391275" cy="642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0A0E5-E102-4052-8C1A-BAF613FA071A}">
      <dsp:nvSpPr>
        <dsp:cNvPr id="0" name=""/>
        <dsp:cNvSpPr/>
      </dsp:nvSpPr>
      <dsp:spPr>
        <a:xfrm>
          <a:off x="194463" y="4664424"/>
          <a:ext cx="353570" cy="353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5C33E4-A7F9-4057-B6E3-C0AAF85E9ADE}">
      <dsp:nvSpPr>
        <dsp:cNvPr id="0" name=""/>
        <dsp:cNvSpPr/>
      </dsp:nvSpPr>
      <dsp:spPr>
        <a:xfrm>
          <a:off x="742498" y="4519923"/>
          <a:ext cx="5555964" cy="7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65" tIns="76465" rIns="76465" bIns="76465" numCol="1" spcCol="1270" anchor="ctr" anchorCtr="0">
          <a:noAutofit/>
        </a:bodyPr>
        <a:lstStyle/>
        <a:p>
          <a:pPr marL="0" lvl="0" indent="0" algn="l" defTabSz="622300">
            <a:lnSpc>
              <a:spcPct val="100000"/>
            </a:lnSpc>
            <a:spcBef>
              <a:spcPct val="0"/>
            </a:spcBef>
            <a:spcAft>
              <a:spcPct val="35000"/>
            </a:spcAft>
            <a:buNone/>
          </a:pPr>
          <a:r>
            <a:rPr lang="en-GB" sz="1400" b="0" i="0" kern="1200">
              <a:latin typeface="Bookman Old Style" panose="02050604050505020204" pitchFamily="18" charset="0"/>
            </a:rPr>
            <a:t>Title: Communication Barriers in the Workplace: Case Study Analysis</a:t>
          </a:r>
          <a:br>
            <a:rPr lang="en-GB" sz="1400" b="0" i="0" kern="1200">
              <a:latin typeface="Bookman Old Style" panose="02050604050505020204" pitchFamily="18" charset="0"/>
            </a:rPr>
          </a:br>
          <a:endParaRPr lang="en-US" sz="1400" kern="1200">
            <a:latin typeface="Bookman Old Style" panose="02050604050505020204" pitchFamily="18" charset="0"/>
          </a:endParaRPr>
        </a:p>
      </dsp:txBody>
      <dsp:txXfrm>
        <a:off x="742498" y="4519923"/>
        <a:ext cx="5555964" cy="7225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13843-C36D-45FC-8CF9-F5DE48DA37DD}">
      <dsp:nvSpPr>
        <dsp:cNvPr id="0" name=""/>
        <dsp:cNvSpPr/>
      </dsp:nvSpPr>
      <dsp:spPr>
        <a:xfrm>
          <a:off x="0" y="0"/>
          <a:ext cx="8824913" cy="800279"/>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Bookman Old Style" panose="02050604050505020204" pitchFamily="18" charset="0"/>
            </a:rPr>
            <a:t>Daniel English-Williams</a:t>
          </a:r>
        </a:p>
        <a:p>
          <a:pPr marL="0" lvl="0" indent="0" algn="l" defTabSz="800100">
            <a:lnSpc>
              <a:spcPct val="90000"/>
            </a:lnSpc>
            <a:spcBef>
              <a:spcPct val="0"/>
            </a:spcBef>
            <a:spcAft>
              <a:spcPct val="35000"/>
            </a:spcAft>
            <a:buNone/>
          </a:pPr>
          <a:r>
            <a:rPr lang="en-GB" sz="1800" kern="1200" dirty="0">
              <a:latin typeface="Bookman Old Style" panose="02050604050505020204" pitchFamily="18" charset="0"/>
            </a:rPr>
            <a:t>2531555</a:t>
          </a:r>
          <a:endParaRPr lang="en-US" sz="1800" kern="1200" dirty="0">
            <a:latin typeface="Bookman Old Style" panose="02050604050505020204" pitchFamily="18" charset="0"/>
          </a:endParaRPr>
        </a:p>
      </dsp:txBody>
      <dsp:txXfrm>
        <a:off x="39066" y="39066"/>
        <a:ext cx="8746781" cy="722147"/>
      </dsp:txXfrm>
    </dsp:sp>
    <dsp:sp modelId="{69122BC2-303A-4AB7-A68C-D74BD82CF757}">
      <dsp:nvSpPr>
        <dsp:cNvPr id="0" name=""/>
        <dsp:cNvSpPr/>
      </dsp:nvSpPr>
      <dsp:spPr>
        <a:xfrm>
          <a:off x="0" y="881950"/>
          <a:ext cx="8824913" cy="800279"/>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Bookman Old Style" panose="02050604050505020204" pitchFamily="18" charset="0"/>
            </a:rPr>
            <a:t>Paulo Estano Flamiano</a:t>
          </a:r>
        </a:p>
        <a:p>
          <a:pPr marL="0" lvl="0" indent="0" algn="l" defTabSz="800100">
            <a:lnSpc>
              <a:spcPct val="90000"/>
            </a:lnSpc>
            <a:spcBef>
              <a:spcPct val="0"/>
            </a:spcBef>
            <a:spcAft>
              <a:spcPct val="35000"/>
            </a:spcAft>
            <a:buNone/>
          </a:pPr>
          <a:r>
            <a:rPr lang="en-GB" sz="1800" kern="1200" dirty="0">
              <a:latin typeface="Bookman Old Style" panose="02050604050505020204" pitchFamily="18" charset="0"/>
            </a:rPr>
            <a:t>2526512</a:t>
          </a:r>
          <a:endParaRPr lang="en-US" sz="1800" kern="1200" dirty="0">
            <a:latin typeface="Bookman Old Style" panose="02050604050505020204" pitchFamily="18" charset="0"/>
          </a:endParaRPr>
        </a:p>
      </dsp:txBody>
      <dsp:txXfrm>
        <a:off x="39066" y="921016"/>
        <a:ext cx="8746781" cy="722147"/>
      </dsp:txXfrm>
    </dsp:sp>
    <dsp:sp modelId="{BFD0806B-9075-4AE2-A8C7-991A4B4B3A4A}">
      <dsp:nvSpPr>
        <dsp:cNvPr id="0" name=""/>
        <dsp:cNvSpPr/>
      </dsp:nvSpPr>
      <dsp:spPr>
        <a:xfrm>
          <a:off x="0" y="1734070"/>
          <a:ext cx="8824913" cy="800279"/>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Bookman Old Style" panose="02050604050505020204" pitchFamily="18" charset="0"/>
              <a:ea typeface="+mn-ea"/>
              <a:cs typeface="+mn-cs"/>
            </a:rPr>
            <a:t>Elhamullah Rahmani                    </a:t>
          </a:r>
        </a:p>
        <a:p>
          <a:pPr marL="0" lvl="0" indent="0" algn="l" defTabSz="800100">
            <a:lnSpc>
              <a:spcPct val="90000"/>
            </a:lnSpc>
            <a:spcBef>
              <a:spcPct val="0"/>
            </a:spcBef>
            <a:spcAft>
              <a:spcPct val="35000"/>
            </a:spcAft>
            <a:buNone/>
          </a:pPr>
          <a:r>
            <a:rPr lang="en-GB" sz="1800" kern="1200" dirty="0">
              <a:latin typeface="Bookman Old Style" panose="02050604050505020204" pitchFamily="18" charset="0"/>
              <a:ea typeface="+mn-ea"/>
              <a:cs typeface="+mn-cs"/>
            </a:rPr>
            <a:t>2530659</a:t>
          </a:r>
          <a:endParaRPr lang="en-GB" sz="1800" kern="1200" dirty="0">
            <a:latin typeface="Bookman Old Style" panose="02050604050505020204" pitchFamily="18" charset="0"/>
          </a:endParaRPr>
        </a:p>
      </dsp:txBody>
      <dsp:txXfrm>
        <a:off x="39066" y="1773136"/>
        <a:ext cx="8746781" cy="722147"/>
      </dsp:txXfrm>
    </dsp:sp>
    <dsp:sp modelId="{FCD9CEEF-C946-4A23-93C8-B106B180CCA7}">
      <dsp:nvSpPr>
        <dsp:cNvPr id="0" name=""/>
        <dsp:cNvSpPr/>
      </dsp:nvSpPr>
      <dsp:spPr>
        <a:xfrm>
          <a:off x="0" y="2586190"/>
          <a:ext cx="8824913" cy="800279"/>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Bookman Old Style" panose="02050604050505020204" pitchFamily="18" charset="0"/>
              <a:ea typeface="+mn-ea"/>
              <a:cs typeface="+mn-cs"/>
            </a:rPr>
            <a:t>Makram </a:t>
          </a:r>
          <a:r>
            <a:rPr lang="en-GB" sz="1800" kern="1200" dirty="0" err="1">
              <a:latin typeface="Bookman Old Style" panose="02050604050505020204" pitchFamily="18" charset="0"/>
              <a:ea typeface="+mn-ea"/>
              <a:cs typeface="+mn-cs"/>
            </a:rPr>
            <a:t>Klila</a:t>
          </a:r>
          <a:r>
            <a:rPr lang="en-GB" sz="1800" kern="1200" dirty="0">
              <a:latin typeface="Bookman Old Style" panose="02050604050505020204" pitchFamily="18" charset="0"/>
              <a:ea typeface="+mn-ea"/>
              <a:cs typeface="+mn-cs"/>
            </a:rPr>
            <a:t>                                   </a:t>
          </a:r>
        </a:p>
        <a:p>
          <a:pPr marL="0" lvl="0" indent="0" algn="l" defTabSz="800100">
            <a:lnSpc>
              <a:spcPct val="90000"/>
            </a:lnSpc>
            <a:spcBef>
              <a:spcPct val="0"/>
            </a:spcBef>
            <a:spcAft>
              <a:spcPct val="35000"/>
            </a:spcAft>
            <a:buNone/>
          </a:pPr>
          <a:r>
            <a:rPr lang="en-GB" sz="1800" kern="1200" dirty="0">
              <a:latin typeface="Bookman Old Style" panose="02050604050505020204" pitchFamily="18" charset="0"/>
              <a:ea typeface="+mn-ea"/>
              <a:cs typeface="+mn-cs"/>
            </a:rPr>
            <a:t>2530648</a:t>
          </a:r>
          <a:endParaRPr lang="en-US" sz="1800" kern="1200" dirty="0">
            <a:latin typeface="Bookman Old Style" panose="02050604050505020204" pitchFamily="18" charset="0"/>
          </a:endParaRPr>
        </a:p>
      </dsp:txBody>
      <dsp:txXfrm>
        <a:off x="39066" y="2625256"/>
        <a:ext cx="8746781" cy="722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C3D51-1E77-432E-A301-660A3000A5DA}">
      <dsp:nvSpPr>
        <dsp:cNvPr id="0" name=""/>
        <dsp:cNvSpPr/>
      </dsp:nvSpPr>
      <dsp:spPr>
        <a:xfrm>
          <a:off x="0" y="2561"/>
          <a:ext cx="63912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709A6-798C-4B82-AE0C-9A3F9F906E46}">
      <dsp:nvSpPr>
        <dsp:cNvPr id="0" name=""/>
        <dsp:cNvSpPr/>
      </dsp:nvSpPr>
      <dsp:spPr>
        <a:xfrm>
          <a:off x="0" y="2561"/>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latin typeface="Bookman Old Style" panose="02050604050505020204" pitchFamily="18" charset="0"/>
            </a:rPr>
            <a:t>1: Introduction - Mariana                                                                                    </a:t>
          </a:r>
          <a:endParaRPr lang="en-US" sz="2500" kern="1200" dirty="0">
            <a:latin typeface="Bookman Old Style" panose="02050604050505020204" pitchFamily="18" charset="0"/>
          </a:endParaRPr>
        </a:p>
      </dsp:txBody>
      <dsp:txXfrm>
        <a:off x="0" y="2561"/>
        <a:ext cx="6391275" cy="873593"/>
      </dsp:txXfrm>
    </dsp:sp>
    <dsp:sp modelId="{DCF5EABD-58DD-45C4-9C3E-5FBCE0DAA92D}">
      <dsp:nvSpPr>
        <dsp:cNvPr id="0" name=""/>
        <dsp:cNvSpPr/>
      </dsp:nvSpPr>
      <dsp:spPr>
        <a:xfrm>
          <a:off x="0" y="876155"/>
          <a:ext cx="6391275" cy="0"/>
        </a:xfrm>
        <a:prstGeom prst="line">
          <a:avLst/>
        </a:prstGeom>
        <a:solidFill>
          <a:schemeClr val="accent5">
            <a:hueOff val="487685"/>
            <a:satOff val="-3889"/>
            <a:lumOff val="-2941"/>
            <a:alphaOff val="0"/>
          </a:schemeClr>
        </a:solidFill>
        <a:ln w="19050" cap="rnd" cmpd="sng" algn="ctr">
          <a:solidFill>
            <a:schemeClr val="accent5">
              <a:hueOff val="487685"/>
              <a:satOff val="-3889"/>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7E4F47-E9A6-4940-BF50-21F0CF64FCF6}">
      <dsp:nvSpPr>
        <dsp:cNvPr id="0" name=""/>
        <dsp:cNvSpPr/>
      </dsp:nvSpPr>
      <dsp:spPr>
        <a:xfrm>
          <a:off x="0" y="876155"/>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latin typeface="Bookman Old Style" panose="02050604050505020204" pitchFamily="18" charset="0"/>
            </a:rPr>
            <a:t>2. Environmental Noise - Daniel                                     </a:t>
          </a:r>
          <a:endParaRPr lang="en-US" sz="2500" kern="1200" dirty="0">
            <a:latin typeface="Bookman Old Style" panose="02050604050505020204" pitchFamily="18" charset="0"/>
          </a:endParaRPr>
        </a:p>
      </dsp:txBody>
      <dsp:txXfrm>
        <a:off x="0" y="876155"/>
        <a:ext cx="6391275" cy="873593"/>
      </dsp:txXfrm>
    </dsp:sp>
    <dsp:sp modelId="{4B9DE886-07AB-4277-9001-32A03E45410A}">
      <dsp:nvSpPr>
        <dsp:cNvPr id="0" name=""/>
        <dsp:cNvSpPr/>
      </dsp:nvSpPr>
      <dsp:spPr>
        <a:xfrm>
          <a:off x="0" y="1749749"/>
          <a:ext cx="6391275" cy="0"/>
        </a:xfrm>
        <a:prstGeom prst="line">
          <a:avLst/>
        </a:prstGeom>
        <a:solidFill>
          <a:schemeClr val="accent5">
            <a:hueOff val="975370"/>
            <a:satOff val="-7777"/>
            <a:lumOff val="-5882"/>
            <a:alphaOff val="0"/>
          </a:schemeClr>
        </a:solidFill>
        <a:ln w="19050" cap="rnd" cmpd="sng" algn="ctr">
          <a:solidFill>
            <a:schemeClr val="accent5">
              <a:hueOff val="975370"/>
              <a:satOff val="-7777"/>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4399D8-4052-4C3D-8815-324C11975F79}">
      <dsp:nvSpPr>
        <dsp:cNvPr id="0" name=""/>
        <dsp:cNvSpPr/>
      </dsp:nvSpPr>
      <dsp:spPr>
        <a:xfrm>
          <a:off x="0" y="1749749"/>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latin typeface="Bookman Old Style" panose="02050604050505020204" pitchFamily="18" charset="0"/>
            </a:rPr>
            <a:t>3.</a:t>
          </a:r>
          <a:r>
            <a:rPr lang="en-GB" sz="2500" b="0" i="0" kern="1200" baseline="0" dirty="0">
              <a:latin typeface="Bookman Old Style" panose="02050604050505020204" pitchFamily="18" charset="0"/>
            </a:rPr>
            <a:t> Language Barrier - Daniel                                                        </a:t>
          </a:r>
          <a:endParaRPr lang="en-US" sz="2500" kern="1200" dirty="0">
            <a:latin typeface="Bookman Old Style" panose="02050604050505020204" pitchFamily="18" charset="0"/>
          </a:endParaRPr>
        </a:p>
      </dsp:txBody>
      <dsp:txXfrm>
        <a:off x="0" y="1749749"/>
        <a:ext cx="6391275" cy="873593"/>
      </dsp:txXfrm>
    </dsp:sp>
    <dsp:sp modelId="{D5D72577-9A7F-4DFB-A896-A3F3E925B4A0}">
      <dsp:nvSpPr>
        <dsp:cNvPr id="0" name=""/>
        <dsp:cNvSpPr/>
      </dsp:nvSpPr>
      <dsp:spPr>
        <a:xfrm>
          <a:off x="0" y="2623343"/>
          <a:ext cx="6391275" cy="0"/>
        </a:xfrm>
        <a:prstGeom prst="line">
          <a:avLst/>
        </a:prstGeom>
        <a:solidFill>
          <a:schemeClr val="accent5">
            <a:hueOff val="1463055"/>
            <a:satOff val="-11666"/>
            <a:lumOff val="-8823"/>
            <a:alphaOff val="0"/>
          </a:schemeClr>
        </a:solidFill>
        <a:ln w="19050" cap="rnd" cmpd="sng" algn="ctr">
          <a:solidFill>
            <a:schemeClr val="accent5">
              <a:hueOff val="1463055"/>
              <a:satOff val="-11666"/>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777EC0-148D-4857-B354-E540212AC87B}">
      <dsp:nvSpPr>
        <dsp:cNvPr id="0" name=""/>
        <dsp:cNvSpPr/>
      </dsp:nvSpPr>
      <dsp:spPr>
        <a:xfrm>
          <a:off x="0" y="2623343"/>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baseline="0" dirty="0">
              <a:latin typeface="Bookman Old Style" panose="02050604050505020204" pitchFamily="18" charset="0"/>
            </a:rPr>
            <a:t>4. Age/ Generational Barrier - Makram</a:t>
          </a:r>
          <a:endParaRPr lang="en-US" sz="2500" kern="1200" dirty="0">
            <a:latin typeface="Bookman Old Style" panose="02050604050505020204" pitchFamily="18" charset="0"/>
          </a:endParaRPr>
        </a:p>
      </dsp:txBody>
      <dsp:txXfrm>
        <a:off x="0" y="2623343"/>
        <a:ext cx="6391275" cy="873593"/>
      </dsp:txXfrm>
    </dsp:sp>
    <dsp:sp modelId="{DAABE448-A18A-4605-A207-7F733CCE1C2D}">
      <dsp:nvSpPr>
        <dsp:cNvPr id="0" name=""/>
        <dsp:cNvSpPr/>
      </dsp:nvSpPr>
      <dsp:spPr>
        <a:xfrm>
          <a:off x="0" y="3496937"/>
          <a:ext cx="6391275" cy="0"/>
        </a:xfrm>
        <a:prstGeom prst="line">
          <a:avLst/>
        </a:prstGeom>
        <a:solidFill>
          <a:schemeClr val="accent5">
            <a:hueOff val="1950740"/>
            <a:satOff val="-15554"/>
            <a:lumOff val="-11764"/>
            <a:alphaOff val="0"/>
          </a:schemeClr>
        </a:solidFill>
        <a:ln w="19050" cap="rnd" cmpd="sng" algn="ctr">
          <a:solidFill>
            <a:schemeClr val="accent5">
              <a:hueOff val="1950740"/>
              <a:satOff val="-15554"/>
              <a:lumOff val="-117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AE1B3A-23C8-4588-8F45-43ACD664835E}">
      <dsp:nvSpPr>
        <dsp:cNvPr id="0" name=""/>
        <dsp:cNvSpPr/>
      </dsp:nvSpPr>
      <dsp:spPr>
        <a:xfrm>
          <a:off x="0" y="3496937"/>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baseline="0">
              <a:latin typeface="Bookman Old Style" panose="02050604050505020204" pitchFamily="18" charset="0"/>
            </a:rPr>
            <a:t>5. Cultural Barrier - </a:t>
          </a:r>
          <a:r>
            <a:rPr lang="en-GB" sz="2500" b="0" i="0" kern="1200">
              <a:latin typeface="Bookman Old Style" panose="02050604050505020204" pitchFamily="18" charset="0"/>
            </a:rPr>
            <a:t>Elhamullah </a:t>
          </a:r>
          <a:endParaRPr lang="en-US" sz="2500" kern="1200">
            <a:latin typeface="Bookman Old Style" panose="02050604050505020204" pitchFamily="18" charset="0"/>
          </a:endParaRPr>
        </a:p>
      </dsp:txBody>
      <dsp:txXfrm>
        <a:off x="0" y="3496937"/>
        <a:ext cx="6391275" cy="873593"/>
      </dsp:txXfrm>
    </dsp:sp>
    <dsp:sp modelId="{D011F9CA-D220-4E6A-8003-15B61B9A55B1}">
      <dsp:nvSpPr>
        <dsp:cNvPr id="0" name=""/>
        <dsp:cNvSpPr/>
      </dsp:nvSpPr>
      <dsp:spPr>
        <a:xfrm>
          <a:off x="0" y="4370531"/>
          <a:ext cx="6391275"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C2ACE-CDAD-42EC-855C-5D84E9F123A8}">
      <dsp:nvSpPr>
        <dsp:cNvPr id="0" name=""/>
        <dsp:cNvSpPr/>
      </dsp:nvSpPr>
      <dsp:spPr>
        <a:xfrm>
          <a:off x="0" y="4370531"/>
          <a:ext cx="6391275" cy="8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baseline="0" dirty="0">
              <a:latin typeface="Bookman Old Style" panose="02050604050505020204" pitchFamily="18" charset="0"/>
            </a:rPr>
            <a:t>6. Emotional Barrier - Paulo</a:t>
          </a:r>
          <a:endParaRPr lang="en-US" sz="2500" kern="1200" dirty="0">
            <a:latin typeface="Bookman Old Style" panose="02050604050505020204" pitchFamily="18" charset="0"/>
          </a:endParaRPr>
        </a:p>
      </dsp:txBody>
      <dsp:txXfrm>
        <a:off x="0" y="4370531"/>
        <a:ext cx="6391275" cy="8735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CBD2-8AAD-4096-A4EF-8A5C80D1A7AB}">
      <dsp:nvSpPr>
        <dsp:cNvPr id="0" name=""/>
        <dsp:cNvSpPr/>
      </dsp:nvSpPr>
      <dsp:spPr>
        <a:xfrm>
          <a:off x="0" y="738"/>
          <a:ext cx="611679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F2B09-8CC8-4C04-A75A-309AA78BB35B}">
      <dsp:nvSpPr>
        <dsp:cNvPr id="0" name=""/>
        <dsp:cNvSpPr/>
      </dsp:nvSpPr>
      <dsp:spPr>
        <a:xfrm>
          <a:off x="0" y="738"/>
          <a:ext cx="6116795" cy="1210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Flight Foods Ltd</a:t>
          </a:r>
          <a:endParaRPr lang="en-US" sz="1200" kern="1200" dirty="0">
            <a:latin typeface="Bookman Old Style" panose="02050604050505020204" pitchFamily="18" charset="0"/>
          </a:endParaRPr>
        </a:p>
      </dsp:txBody>
      <dsp:txXfrm>
        <a:off x="0" y="738"/>
        <a:ext cx="6116795" cy="1210438"/>
      </dsp:txXfrm>
    </dsp:sp>
    <dsp:sp modelId="{55F2F359-45DF-4022-A3EA-B9BA77BE12CE}">
      <dsp:nvSpPr>
        <dsp:cNvPr id="0" name=""/>
        <dsp:cNvSpPr/>
      </dsp:nvSpPr>
      <dsp:spPr>
        <a:xfrm>
          <a:off x="0" y="375103"/>
          <a:ext cx="611679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B2849B-9A6A-43B8-9932-418B77E057D1}">
      <dsp:nvSpPr>
        <dsp:cNvPr id="0" name=""/>
        <dsp:cNvSpPr/>
      </dsp:nvSpPr>
      <dsp:spPr>
        <a:xfrm>
          <a:off x="0" y="415870"/>
          <a:ext cx="6116795" cy="1210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THE CONTEXT</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Medium-sized airline food producer</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Noisy, crowed factory environment</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Diverse workforce with mixed languages, cultures and ages</a:t>
          </a:r>
        </a:p>
      </dsp:txBody>
      <dsp:txXfrm>
        <a:off x="0" y="415870"/>
        <a:ext cx="6116795" cy="1210438"/>
      </dsp:txXfrm>
    </dsp:sp>
    <dsp:sp modelId="{7E628861-E4F0-472E-B032-8E9297D67C71}">
      <dsp:nvSpPr>
        <dsp:cNvPr id="0" name=""/>
        <dsp:cNvSpPr/>
      </dsp:nvSpPr>
      <dsp:spPr>
        <a:xfrm>
          <a:off x="0" y="1529558"/>
          <a:ext cx="611679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6C7ABD-5BF8-4AB8-908D-20C7C6D00526}">
      <dsp:nvSpPr>
        <dsp:cNvPr id="0" name=""/>
        <dsp:cNvSpPr/>
      </dsp:nvSpPr>
      <dsp:spPr>
        <a:xfrm>
          <a:off x="0" y="1721377"/>
          <a:ext cx="6116795" cy="1210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THE PROBLEM</a:t>
          </a:r>
        </a:p>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Food quality issues and hygiene mistakes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Communication breakdowns caused by noise, language, cultural and generational gaps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Staff misunderstanding instructions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Inconsistent hygiene practices across teams</a:t>
          </a:r>
        </a:p>
      </dsp:txBody>
      <dsp:txXfrm>
        <a:off x="0" y="1721377"/>
        <a:ext cx="6116795" cy="1210438"/>
      </dsp:txXfrm>
    </dsp:sp>
    <dsp:sp modelId="{CA97BA56-D763-4133-BCDC-64A9F419375B}">
      <dsp:nvSpPr>
        <dsp:cNvPr id="0" name=""/>
        <dsp:cNvSpPr/>
      </dsp:nvSpPr>
      <dsp:spPr>
        <a:xfrm>
          <a:off x="0" y="3312074"/>
          <a:ext cx="611679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1AF43B-6DC7-4105-93F4-E7495AC998A4}">
      <dsp:nvSpPr>
        <dsp:cNvPr id="0" name=""/>
        <dsp:cNvSpPr/>
      </dsp:nvSpPr>
      <dsp:spPr>
        <a:xfrm>
          <a:off x="0" y="3379810"/>
          <a:ext cx="6116795" cy="1210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THE SOLUTION</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Strengthen communication methods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Improve hygiene training and clarity</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Enhance leadership and emotional intelligence</a:t>
          </a:r>
        </a:p>
      </dsp:txBody>
      <dsp:txXfrm>
        <a:off x="0" y="3379810"/>
        <a:ext cx="6116795" cy="1210438"/>
      </dsp:txXfrm>
    </dsp:sp>
    <dsp:sp modelId="{69314903-E44D-4D70-AAF6-AD875709A857}">
      <dsp:nvSpPr>
        <dsp:cNvPr id="0" name=""/>
        <dsp:cNvSpPr/>
      </dsp:nvSpPr>
      <dsp:spPr>
        <a:xfrm>
          <a:off x="0" y="4492494"/>
          <a:ext cx="611679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966A49-6B9D-4DCA-BE89-09F28E57AAB5}">
      <dsp:nvSpPr>
        <dsp:cNvPr id="0" name=""/>
        <dsp:cNvSpPr/>
      </dsp:nvSpPr>
      <dsp:spPr>
        <a:xfrm>
          <a:off x="0" y="4605500"/>
          <a:ext cx="6116795" cy="1210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latin typeface="Bookman Old Style" panose="02050604050505020204" pitchFamily="18" charset="0"/>
            </a:rPr>
            <a:t>THE STRATEGIES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Identify key communication barriers</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Apply three communication Theories (Schramm, Berlo, Shannon &amp; Weaver)</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Propose practical solutions for each barrier</a:t>
          </a:r>
        </a:p>
        <a:p>
          <a:pPr marL="0" lvl="0" indent="0" algn="l" defTabSz="533400">
            <a:lnSpc>
              <a:spcPct val="100000"/>
            </a:lnSpc>
            <a:spcBef>
              <a:spcPct val="0"/>
            </a:spcBef>
            <a:spcAft>
              <a:spcPct val="35000"/>
            </a:spcAft>
            <a:buNone/>
          </a:pPr>
          <a:r>
            <a:rPr lang="en-US" sz="1200" kern="1200" dirty="0">
              <a:latin typeface="Bookman Old Style" panose="02050604050505020204" pitchFamily="18" charset="0"/>
            </a:rPr>
            <a:t>Show how improvements reduce errors, improve food safety, and increase airline satisfaction</a:t>
          </a:r>
        </a:p>
      </dsp:txBody>
      <dsp:txXfrm>
        <a:off x="0" y="4605500"/>
        <a:ext cx="6116795" cy="12104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4233C-4518-40CA-837B-1CE373105B2C}">
      <dsp:nvSpPr>
        <dsp:cNvPr id="0" name=""/>
        <dsp:cNvSpPr/>
      </dsp:nvSpPr>
      <dsp:spPr>
        <a:xfrm>
          <a:off x="1072271" y="0"/>
          <a:ext cx="1143218" cy="10899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60AA4-9E6B-4F45-9281-BCF9117BDCF4}">
      <dsp:nvSpPr>
        <dsp:cNvPr id="0" name=""/>
        <dsp:cNvSpPr/>
      </dsp:nvSpPr>
      <dsp:spPr>
        <a:xfrm>
          <a:off x="10711" y="1251107"/>
          <a:ext cx="3266338" cy="46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0" i="0" kern="1200" dirty="0"/>
            <a:t>Problems</a:t>
          </a:r>
          <a:endParaRPr lang="en-US" sz="3000" kern="1200" dirty="0"/>
        </a:p>
      </dsp:txBody>
      <dsp:txXfrm>
        <a:off x="10711" y="1251107"/>
        <a:ext cx="3266338" cy="467107"/>
      </dsp:txXfrm>
    </dsp:sp>
    <dsp:sp modelId="{00D2E558-42B8-4BCE-99E6-17C02AA8F353}">
      <dsp:nvSpPr>
        <dsp:cNvPr id="0" name=""/>
        <dsp:cNvSpPr/>
      </dsp:nvSpPr>
      <dsp:spPr>
        <a:xfrm>
          <a:off x="10711" y="1793186"/>
          <a:ext cx="3266338" cy="213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Font typeface="+mj-lt"/>
            <a:buNone/>
          </a:pPr>
          <a:r>
            <a:rPr lang="en-GB" sz="1400" b="0" i="0" kern="1200" dirty="0">
              <a:latin typeface="Bookman Old Style" panose="02050604050505020204" pitchFamily="18" charset="0"/>
            </a:rPr>
            <a:t>Loud machinery blocks verbal instructions, Staff cannot hear Gary clearly.</a:t>
          </a:r>
          <a:endParaRPr lang="en-US" sz="1400" kern="1200" dirty="0">
            <a:latin typeface="Bookman Old Style" panose="02050604050505020204" pitchFamily="18" charset="0"/>
          </a:endParaRPr>
        </a:p>
        <a:p>
          <a:pPr marL="0" lvl="0" indent="0" algn="ctr" defTabSz="622300">
            <a:lnSpc>
              <a:spcPct val="100000"/>
            </a:lnSpc>
            <a:spcBef>
              <a:spcPct val="0"/>
            </a:spcBef>
            <a:spcAft>
              <a:spcPct val="35000"/>
            </a:spcAft>
            <a:buFont typeface="+mj-lt"/>
            <a:buNone/>
          </a:pPr>
          <a:r>
            <a:rPr lang="en-GB" sz="1400" b="0" i="0" kern="1200" dirty="0">
              <a:latin typeface="Bookman Old Style" panose="02050604050505020204" pitchFamily="18" charset="0"/>
            </a:rPr>
            <a:t>Misinterpretation of hygiene rules, Workers guess tasks instead of following instructions.</a:t>
          </a:r>
          <a:endParaRPr lang="en-US" sz="1400" kern="1200" dirty="0">
            <a:latin typeface="Bookman Old Style" panose="02050604050505020204" pitchFamily="18" charset="0"/>
          </a:endParaRPr>
        </a:p>
        <a:p>
          <a:pPr marL="0" lvl="0" indent="0" algn="ctr" defTabSz="622300">
            <a:lnSpc>
              <a:spcPct val="100000"/>
            </a:lnSpc>
            <a:spcBef>
              <a:spcPct val="0"/>
            </a:spcBef>
            <a:spcAft>
              <a:spcPct val="35000"/>
            </a:spcAft>
            <a:buFont typeface="+mj-lt"/>
            <a:buNone/>
          </a:pPr>
          <a:r>
            <a:rPr lang="en-GB" sz="1400" b="0" i="0" kern="1200" dirty="0">
              <a:latin typeface="Bookman Old Style" panose="02050604050505020204" pitchFamily="18" charset="0"/>
            </a:rPr>
            <a:t>Reduced attention and concentration, Constant noise makes it harder to stay focused on food safety steps. </a:t>
          </a:r>
          <a:endParaRPr lang="en-US" sz="1400" kern="1200" dirty="0">
            <a:latin typeface="Bookman Old Style" panose="02050604050505020204" pitchFamily="18" charset="0"/>
          </a:endParaRPr>
        </a:p>
      </dsp:txBody>
      <dsp:txXfrm>
        <a:off x="10711" y="1793186"/>
        <a:ext cx="3266338" cy="2138733"/>
      </dsp:txXfrm>
    </dsp:sp>
    <dsp:sp modelId="{B9DDB9F5-19F8-48B8-9467-1A1C5B38125E}">
      <dsp:nvSpPr>
        <dsp:cNvPr id="0" name=""/>
        <dsp:cNvSpPr/>
      </dsp:nvSpPr>
      <dsp:spPr>
        <a:xfrm>
          <a:off x="4910218" y="0"/>
          <a:ext cx="1143218" cy="10899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4185D-C993-4FBB-8469-75D3E447F021}">
      <dsp:nvSpPr>
        <dsp:cNvPr id="0" name=""/>
        <dsp:cNvSpPr/>
      </dsp:nvSpPr>
      <dsp:spPr>
        <a:xfrm>
          <a:off x="3848658" y="1251107"/>
          <a:ext cx="3266338" cy="46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0" i="0" kern="1200" dirty="0"/>
            <a:t>Theories</a:t>
          </a:r>
          <a:endParaRPr lang="en-US" sz="3000" kern="1200" dirty="0"/>
        </a:p>
      </dsp:txBody>
      <dsp:txXfrm>
        <a:off x="3848658" y="1251107"/>
        <a:ext cx="3266338" cy="467107"/>
      </dsp:txXfrm>
    </dsp:sp>
    <dsp:sp modelId="{6FC35634-6CC1-4D78-BC7C-1EBA76331F30}">
      <dsp:nvSpPr>
        <dsp:cNvPr id="0" name=""/>
        <dsp:cNvSpPr/>
      </dsp:nvSpPr>
      <dsp:spPr>
        <a:xfrm>
          <a:off x="3848658" y="1793186"/>
          <a:ext cx="3266338" cy="213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endParaRPr lang="en-US" sz="1700" kern="1200" dirty="0">
            <a:latin typeface="Bookman Old Style" panose="02050604050505020204" pitchFamily="18" charset="0"/>
          </a:endParaRPr>
        </a:p>
        <a:p>
          <a:pPr marL="0" lvl="0" indent="0" algn="ctr" defTabSz="755650">
            <a:lnSpc>
              <a:spcPct val="100000"/>
            </a:lnSpc>
            <a:spcBef>
              <a:spcPct val="0"/>
            </a:spcBef>
            <a:spcAft>
              <a:spcPct val="35000"/>
            </a:spcAft>
            <a:buNone/>
          </a:pPr>
          <a:r>
            <a:rPr lang="en-GB" sz="1700" b="0" i="0" kern="1200" dirty="0">
              <a:latin typeface="Bookman Old Style" panose="02050604050505020204" pitchFamily="18" charset="0"/>
            </a:rPr>
            <a:t>Berlo SMCR: Channel disruption, Noise weakens the communication channel.</a:t>
          </a:r>
          <a:endParaRPr lang="en-US" sz="1700" kern="1200" dirty="0">
            <a:latin typeface="Bookman Old Style" panose="02050604050505020204" pitchFamily="18" charset="0"/>
          </a:endParaRPr>
        </a:p>
      </dsp:txBody>
      <dsp:txXfrm>
        <a:off x="3848658" y="1793186"/>
        <a:ext cx="3266338" cy="2138733"/>
      </dsp:txXfrm>
    </dsp:sp>
    <dsp:sp modelId="{AFA56A2F-9A1D-49AB-81C5-9584B10D2614}">
      <dsp:nvSpPr>
        <dsp:cNvPr id="0" name=""/>
        <dsp:cNvSpPr/>
      </dsp:nvSpPr>
      <dsp:spPr>
        <a:xfrm>
          <a:off x="8748166" y="0"/>
          <a:ext cx="1143218" cy="10899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A0580-4178-4F1F-9579-529DAAF4B7CA}">
      <dsp:nvSpPr>
        <dsp:cNvPr id="0" name=""/>
        <dsp:cNvSpPr/>
      </dsp:nvSpPr>
      <dsp:spPr>
        <a:xfrm>
          <a:off x="7686606" y="1251107"/>
          <a:ext cx="3266338" cy="46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b="0" i="0" kern="1200" dirty="0"/>
            <a:t>Solutions</a:t>
          </a:r>
          <a:endParaRPr lang="en-US" sz="3000" kern="1200" dirty="0"/>
        </a:p>
      </dsp:txBody>
      <dsp:txXfrm>
        <a:off x="7686606" y="1251107"/>
        <a:ext cx="3266338" cy="467107"/>
      </dsp:txXfrm>
    </dsp:sp>
    <dsp:sp modelId="{508C964B-70B9-4AF0-89E4-A8DDDD584233}">
      <dsp:nvSpPr>
        <dsp:cNvPr id="0" name=""/>
        <dsp:cNvSpPr/>
      </dsp:nvSpPr>
      <dsp:spPr>
        <a:xfrm>
          <a:off x="7686606" y="1793186"/>
          <a:ext cx="3266338" cy="213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0" i="0" kern="1200" dirty="0">
              <a:latin typeface="Bookman Old Style" panose="02050604050505020204" pitchFamily="18" charset="0"/>
            </a:rPr>
            <a:t>Use non-verbal training methods, Demonstration, videos and step by step visual guides.</a:t>
          </a:r>
        </a:p>
        <a:p>
          <a:pPr marL="0" lvl="0" indent="0" algn="ctr" defTabSz="755650">
            <a:lnSpc>
              <a:spcPct val="100000"/>
            </a:lnSpc>
            <a:spcBef>
              <a:spcPct val="0"/>
            </a:spcBef>
            <a:spcAft>
              <a:spcPct val="35000"/>
            </a:spcAft>
            <a:buNone/>
          </a:pPr>
          <a:r>
            <a:rPr lang="en-US" sz="1700" kern="1200" dirty="0">
              <a:latin typeface="Bookman Old Style" panose="02050604050505020204" pitchFamily="18" charset="0"/>
            </a:rPr>
            <a:t>Speak to employees in a quiet area before they begin work.</a:t>
          </a:r>
        </a:p>
      </dsp:txBody>
      <dsp:txXfrm>
        <a:off x="7686606" y="1793186"/>
        <a:ext cx="3266338" cy="21387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4233C-4518-40CA-837B-1CE373105B2C}">
      <dsp:nvSpPr>
        <dsp:cNvPr id="0" name=""/>
        <dsp:cNvSpPr/>
      </dsp:nvSpPr>
      <dsp:spPr>
        <a:xfrm>
          <a:off x="1060984" y="91734"/>
          <a:ext cx="1135476" cy="1135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60AA4-9E6B-4F45-9281-BCF9117BDCF4}">
      <dsp:nvSpPr>
        <dsp:cNvPr id="0" name=""/>
        <dsp:cNvSpPr/>
      </dsp:nvSpPr>
      <dsp:spPr>
        <a:xfrm>
          <a:off x="6613" y="1395552"/>
          <a:ext cx="3244218" cy="48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0" i="0" kern="1200" dirty="0"/>
            <a:t>Problems</a:t>
          </a:r>
          <a:endParaRPr lang="en-US" sz="3100" kern="1200" dirty="0"/>
        </a:p>
      </dsp:txBody>
      <dsp:txXfrm>
        <a:off x="6613" y="1395552"/>
        <a:ext cx="3244218" cy="486632"/>
      </dsp:txXfrm>
    </dsp:sp>
    <dsp:sp modelId="{00D2E558-42B8-4BCE-99E6-17C02AA8F353}">
      <dsp:nvSpPr>
        <dsp:cNvPr id="0" name=""/>
        <dsp:cNvSpPr/>
      </dsp:nvSpPr>
      <dsp:spPr>
        <a:xfrm>
          <a:off x="6613" y="1960482"/>
          <a:ext cx="3244218" cy="2046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Due to limited English, Workers misunderstand Gary’s instructions.</a:t>
          </a:r>
          <a:endParaRPr lang="en-US" sz="1400" kern="1200" dirty="0">
            <a:latin typeface="Bookman Old Style" panose="02050604050505020204" pitchFamily="18" charset="0"/>
          </a:endParaRPr>
        </a:p>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Hygiene Practices, Rules are not fully understood.</a:t>
          </a:r>
          <a:endParaRPr lang="en-US" sz="1400" kern="1200" dirty="0">
            <a:latin typeface="Bookman Old Style" panose="02050604050505020204" pitchFamily="18" charset="0"/>
          </a:endParaRPr>
        </a:p>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Reliance on guesswork, Staff follow what they think Gary means.</a:t>
          </a:r>
          <a:endParaRPr lang="en-US" sz="1400" kern="1200" dirty="0">
            <a:latin typeface="Bookman Old Style" panose="02050604050505020204" pitchFamily="18" charset="0"/>
          </a:endParaRPr>
        </a:p>
      </dsp:txBody>
      <dsp:txXfrm>
        <a:off x="6613" y="1960482"/>
        <a:ext cx="3244218" cy="2046158"/>
      </dsp:txXfrm>
    </dsp:sp>
    <dsp:sp modelId="{B9DDB9F5-19F8-48B8-9467-1A1C5B38125E}">
      <dsp:nvSpPr>
        <dsp:cNvPr id="0" name=""/>
        <dsp:cNvSpPr/>
      </dsp:nvSpPr>
      <dsp:spPr>
        <a:xfrm>
          <a:off x="4872941" y="91734"/>
          <a:ext cx="1135476" cy="1135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4185D-C993-4FBB-8469-75D3E447F021}">
      <dsp:nvSpPr>
        <dsp:cNvPr id="0" name=""/>
        <dsp:cNvSpPr/>
      </dsp:nvSpPr>
      <dsp:spPr>
        <a:xfrm>
          <a:off x="3818570" y="1395552"/>
          <a:ext cx="3244218" cy="48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0" i="0" kern="1200"/>
            <a:t>Theories</a:t>
          </a:r>
          <a:endParaRPr lang="en-US" sz="3100" kern="1200"/>
        </a:p>
      </dsp:txBody>
      <dsp:txXfrm>
        <a:off x="3818570" y="1395552"/>
        <a:ext cx="3244218" cy="486632"/>
      </dsp:txXfrm>
    </dsp:sp>
    <dsp:sp modelId="{6FC35634-6CC1-4D78-BC7C-1EBA76331F30}">
      <dsp:nvSpPr>
        <dsp:cNvPr id="0" name=""/>
        <dsp:cNvSpPr/>
      </dsp:nvSpPr>
      <dsp:spPr>
        <a:xfrm>
          <a:off x="3818570" y="1960482"/>
          <a:ext cx="3244218" cy="2046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Schramm: Depending on Language or Backgrounds communication can be less effective.</a:t>
          </a:r>
        </a:p>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Berlo: Workers can’t decode Gary’s message due to limited English, causing mistakes</a:t>
          </a:r>
        </a:p>
      </dsp:txBody>
      <dsp:txXfrm>
        <a:off x="3818570" y="1960482"/>
        <a:ext cx="3244218" cy="2046158"/>
      </dsp:txXfrm>
    </dsp:sp>
    <dsp:sp modelId="{AFA56A2F-9A1D-49AB-81C5-9584B10D2614}">
      <dsp:nvSpPr>
        <dsp:cNvPr id="0" name=""/>
        <dsp:cNvSpPr/>
      </dsp:nvSpPr>
      <dsp:spPr>
        <a:xfrm>
          <a:off x="8684898" y="91734"/>
          <a:ext cx="1135476" cy="1135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A0580-4178-4F1F-9579-529DAAF4B7CA}">
      <dsp:nvSpPr>
        <dsp:cNvPr id="0" name=""/>
        <dsp:cNvSpPr/>
      </dsp:nvSpPr>
      <dsp:spPr>
        <a:xfrm>
          <a:off x="7630527" y="1395552"/>
          <a:ext cx="3244218" cy="486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77950">
            <a:lnSpc>
              <a:spcPct val="100000"/>
            </a:lnSpc>
            <a:spcBef>
              <a:spcPct val="0"/>
            </a:spcBef>
            <a:spcAft>
              <a:spcPct val="35000"/>
            </a:spcAft>
            <a:buNone/>
            <a:defRPr b="1"/>
          </a:pPr>
          <a:r>
            <a:rPr lang="en-GB" sz="3100" b="0" i="0" kern="1200"/>
            <a:t>Solutions</a:t>
          </a:r>
          <a:endParaRPr lang="en-US" sz="3100" kern="1200"/>
        </a:p>
      </dsp:txBody>
      <dsp:txXfrm>
        <a:off x="7630527" y="1395552"/>
        <a:ext cx="3244218" cy="486632"/>
      </dsp:txXfrm>
    </dsp:sp>
    <dsp:sp modelId="{508C964B-70B9-4AF0-89E4-A8DDDD584233}">
      <dsp:nvSpPr>
        <dsp:cNvPr id="0" name=""/>
        <dsp:cNvSpPr/>
      </dsp:nvSpPr>
      <dsp:spPr>
        <a:xfrm>
          <a:off x="7630527" y="1960482"/>
          <a:ext cx="3244218" cy="2046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Basic English Training – Short workplace language sessions.</a:t>
          </a:r>
        </a:p>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Signs instead of text – Diagrams, colour coding, pictorial hygiene rules. Universal images for hygiene &amp; safety.</a:t>
          </a:r>
        </a:p>
        <a:p>
          <a:pPr marL="0" lvl="0" indent="0" algn="ctr" defTabSz="622300">
            <a:lnSpc>
              <a:spcPct val="100000"/>
            </a:lnSpc>
            <a:spcBef>
              <a:spcPct val="0"/>
            </a:spcBef>
            <a:spcAft>
              <a:spcPct val="35000"/>
            </a:spcAft>
            <a:buNone/>
          </a:pPr>
          <a:r>
            <a:rPr lang="en-GB" sz="1400" b="0" i="0" kern="1200" dirty="0">
              <a:latin typeface="Bookman Old Style" panose="02050604050505020204" pitchFamily="18" charset="0"/>
            </a:rPr>
            <a:t>Bilingual representative to 5 group cultures – Clear translation of instructions</a:t>
          </a:r>
          <a:endParaRPr lang="en-US" sz="1400" kern="1200" dirty="0">
            <a:latin typeface="Bookman Old Style" panose="02050604050505020204" pitchFamily="18" charset="0"/>
          </a:endParaRPr>
        </a:p>
      </dsp:txBody>
      <dsp:txXfrm>
        <a:off x="7630527" y="1960482"/>
        <a:ext cx="3244218" cy="20461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4233C-4518-40CA-837B-1CE373105B2C}">
      <dsp:nvSpPr>
        <dsp:cNvPr id="0" name=""/>
        <dsp:cNvSpPr/>
      </dsp:nvSpPr>
      <dsp:spPr>
        <a:xfrm>
          <a:off x="1041337" y="53721"/>
          <a:ext cx="1119234" cy="1119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60AA4-9E6B-4F45-9281-BCF9117BDCF4}">
      <dsp:nvSpPr>
        <dsp:cNvPr id="0" name=""/>
        <dsp:cNvSpPr/>
      </dsp:nvSpPr>
      <dsp:spPr>
        <a:xfrm>
          <a:off x="2048" y="1359427"/>
          <a:ext cx="3197812" cy="479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Problems</a:t>
          </a:r>
        </a:p>
      </dsp:txBody>
      <dsp:txXfrm>
        <a:off x="2048" y="1359427"/>
        <a:ext cx="3197812" cy="479671"/>
      </dsp:txXfrm>
    </dsp:sp>
    <dsp:sp modelId="{00D2E558-42B8-4BCE-99E6-17C02AA8F353}">
      <dsp:nvSpPr>
        <dsp:cNvPr id="0" name=""/>
        <dsp:cNvSpPr/>
      </dsp:nvSpPr>
      <dsp:spPr>
        <a:xfrm>
          <a:off x="2048" y="1925829"/>
          <a:ext cx="3197812" cy="2464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Bookman Old Style" panose="02050604050505020204" pitchFamily="18" charset="0"/>
            </a:rPr>
            <a:t>Younger workers do not always understand or follow Gary's instructions.
People from different generations may understand the same message differently because of their experiences and communication style.
Misunderstanding leads to food hygiene mistakes and poor food quality.</a:t>
          </a:r>
          <a:endParaRPr lang="en-US" sz="1400" kern="1200" dirty="0">
            <a:latin typeface="Bookman Old Style" panose="02050604050505020204" pitchFamily="18" charset="0"/>
          </a:endParaRPr>
        </a:p>
      </dsp:txBody>
      <dsp:txXfrm>
        <a:off x="2048" y="1925829"/>
        <a:ext cx="3197812" cy="2464432"/>
      </dsp:txXfrm>
    </dsp:sp>
    <dsp:sp modelId="{B9DDB9F5-19F8-48B8-9467-1A1C5B38125E}">
      <dsp:nvSpPr>
        <dsp:cNvPr id="0" name=""/>
        <dsp:cNvSpPr/>
      </dsp:nvSpPr>
      <dsp:spPr>
        <a:xfrm>
          <a:off x="4798766" y="53721"/>
          <a:ext cx="1119234" cy="1119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4185D-C993-4FBB-8469-75D3E447F021}">
      <dsp:nvSpPr>
        <dsp:cNvPr id="0" name=""/>
        <dsp:cNvSpPr/>
      </dsp:nvSpPr>
      <dsp:spPr>
        <a:xfrm>
          <a:off x="3759477" y="1359427"/>
          <a:ext cx="3197812" cy="479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Theories</a:t>
          </a:r>
          <a:endParaRPr lang="en-US" sz="3200" kern="1200" dirty="0">
            <a:latin typeface="Bookman Old Style" panose="02050604050505020204" pitchFamily="18" charset="0"/>
          </a:endParaRPr>
        </a:p>
      </dsp:txBody>
      <dsp:txXfrm>
        <a:off x="3759477" y="1359427"/>
        <a:ext cx="3197812" cy="479671"/>
      </dsp:txXfrm>
    </dsp:sp>
    <dsp:sp modelId="{6FC35634-6CC1-4D78-BC7C-1EBA76331F30}">
      <dsp:nvSpPr>
        <dsp:cNvPr id="0" name=""/>
        <dsp:cNvSpPr/>
      </dsp:nvSpPr>
      <dsp:spPr>
        <a:xfrm>
          <a:off x="3759477" y="1925829"/>
          <a:ext cx="3197812" cy="2464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Bookman Old Style" panose="02050604050505020204" pitchFamily="18" charset="0"/>
            </a:rPr>
            <a:t>Schramm - Effective communication requires shared understanding between the sender and receiver.
Berlo (SMCR) - Different ages may interpret the same message differently because of their experience and communication skills</a:t>
          </a:r>
          <a:r>
            <a:rPr lang="en-GB" sz="1200" kern="1200" dirty="0">
              <a:latin typeface="Bookman Old Style" panose="02050604050505020204" pitchFamily="18" charset="0"/>
            </a:rPr>
            <a:t>
</a:t>
          </a:r>
          <a:endParaRPr lang="en-US" sz="1200" kern="1200" dirty="0">
            <a:latin typeface="Bookman Old Style" panose="02050604050505020204" pitchFamily="18" charset="0"/>
          </a:endParaRPr>
        </a:p>
      </dsp:txBody>
      <dsp:txXfrm>
        <a:off x="3759477" y="1925829"/>
        <a:ext cx="3197812" cy="2464432"/>
      </dsp:txXfrm>
    </dsp:sp>
    <dsp:sp modelId="{AFA56A2F-9A1D-49AB-81C5-9584B10D2614}">
      <dsp:nvSpPr>
        <dsp:cNvPr id="0" name=""/>
        <dsp:cNvSpPr/>
      </dsp:nvSpPr>
      <dsp:spPr>
        <a:xfrm>
          <a:off x="8556196" y="53721"/>
          <a:ext cx="1119234" cy="1119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A0580-4178-4F1F-9579-529DAAF4B7CA}">
      <dsp:nvSpPr>
        <dsp:cNvPr id="0" name=""/>
        <dsp:cNvSpPr/>
      </dsp:nvSpPr>
      <dsp:spPr>
        <a:xfrm>
          <a:off x="7516907" y="1359427"/>
          <a:ext cx="3197812" cy="479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Solutions</a:t>
          </a:r>
          <a:endParaRPr lang="en-US" sz="3200" kern="1200" dirty="0">
            <a:latin typeface="Bookman Old Style" panose="02050604050505020204" pitchFamily="18" charset="0"/>
          </a:endParaRPr>
        </a:p>
      </dsp:txBody>
      <dsp:txXfrm>
        <a:off x="7516907" y="1359427"/>
        <a:ext cx="3197812" cy="479671"/>
      </dsp:txXfrm>
    </dsp:sp>
    <dsp:sp modelId="{508C964B-70B9-4AF0-89E4-A8DDDD584233}">
      <dsp:nvSpPr>
        <dsp:cNvPr id="0" name=""/>
        <dsp:cNvSpPr/>
      </dsp:nvSpPr>
      <dsp:spPr>
        <a:xfrm>
          <a:off x="7516907" y="1925829"/>
          <a:ext cx="3197812" cy="2464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Bookman Old Style" panose="02050604050505020204" pitchFamily="18" charset="0"/>
            </a:rPr>
            <a:t>Provide clear and practical training before employees start work.
Use demonstrations and visual instructions to support workers of different ages.
Encourage two-way communication and ask employees to confirm they understand the instructions.</a:t>
          </a:r>
          <a:endParaRPr lang="en-US" sz="1400" kern="1200" dirty="0">
            <a:latin typeface="Bookman Old Style" panose="02050604050505020204" pitchFamily="18" charset="0"/>
          </a:endParaRPr>
        </a:p>
      </dsp:txBody>
      <dsp:txXfrm>
        <a:off x="7516907" y="1925829"/>
        <a:ext cx="3197812" cy="2464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4233C-4518-40CA-837B-1CE373105B2C}">
      <dsp:nvSpPr>
        <dsp:cNvPr id="0" name=""/>
        <dsp:cNvSpPr/>
      </dsp:nvSpPr>
      <dsp:spPr>
        <a:xfrm>
          <a:off x="1070035" y="10053"/>
          <a:ext cx="1146168" cy="114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60AA4-9E6B-4F45-9281-BCF9117BDCF4}">
      <dsp:nvSpPr>
        <dsp:cNvPr id="0" name=""/>
        <dsp:cNvSpPr/>
      </dsp:nvSpPr>
      <dsp:spPr>
        <a:xfrm>
          <a:off x="5736" y="1325609"/>
          <a:ext cx="3274767" cy="491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Problems</a:t>
          </a:r>
        </a:p>
      </dsp:txBody>
      <dsp:txXfrm>
        <a:off x="5736" y="1325609"/>
        <a:ext cx="3274767" cy="491215"/>
      </dsp:txXfrm>
    </dsp:sp>
    <dsp:sp modelId="{00D2E558-42B8-4BCE-99E6-17C02AA8F353}">
      <dsp:nvSpPr>
        <dsp:cNvPr id="0" name=""/>
        <dsp:cNvSpPr/>
      </dsp:nvSpPr>
      <dsp:spPr>
        <a:xfrm>
          <a:off x="5736" y="1895609"/>
          <a:ext cx="3274767" cy="205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Staff from five cultures – different communication norms- Many avoid asking Gary questions</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Different cultural views of “Clean/safe” – inconsistent hygiene practices</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Limited English &amp; Cultural gaps – Hygiene &amp; safety instructions misunderstood</a:t>
          </a:r>
        </a:p>
      </dsp:txBody>
      <dsp:txXfrm>
        <a:off x="5736" y="1895609"/>
        <a:ext cx="3274767" cy="2053690"/>
      </dsp:txXfrm>
    </dsp:sp>
    <dsp:sp modelId="{B9DDB9F5-19F8-48B8-9467-1A1C5B38125E}">
      <dsp:nvSpPr>
        <dsp:cNvPr id="0" name=""/>
        <dsp:cNvSpPr/>
      </dsp:nvSpPr>
      <dsp:spPr>
        <a:xfrm>
          <a:off x="4917887" y="10053"/>
          <a:ext cx="1146168" cy="114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4185D-C993-4FBB-8469-75D3E447F021}">
      <dsp:nvSpPr>
        <dsp:cNvPr id="0" name=""/>
        <dsp:cNvSpPr/>
      </dsp:nvSpPr>
      <dsp:spPr>
        <a:xfrm>
          <a:off x="3853588" y="1325609"/>
          <a:ext cx="3274767" cy="491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Theories</a:t>
          </a:r>
          <a:endParaRPr lang="en-US" sz="3200" kern="1200" dirty="0">
            <a:latin typeface="Bookman Old Style" panose="02050604050505020204" pitchFamily="18" charset="0"/>
          </a:endParaRPr>
        </a:p>
      </dsp:txBody>
      <dsp:txXfrm>
        <a:off x="3853588" y="1325609"/>
        <a:ext cx="3274767" cy="491215"/>
      </dsp:txXfrm>
    </dsp:sp>
    <dsp:sp modelId="{6FC35634-6CC1-4D78-BC7C-1EBA76331F30}">
      <dsp:nvSpPr>
        <dsp:cNvPr id="0" name=""/>
        <dsp:cNvSpPr/>
      </dsp:nvSpPr>
      <dsp:spPr>
        <a:xfrm>
          <a:off x="3853588" y="1895609"/>
          <a:ext cx="3274767" cy="205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Schramm: Communication needs shared experience; culture breaks this connection.</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Berlo’s SMCR: Culture shapes how we send and understand all messages.</a:t>
          </a:r>
        </a:p>
      </dsp:txBody>
      <dsp:txXfrm>
        <a:off x="3853588" y="1895609"/>
        <a:ext cx="3274767" cy="2053690"/>
      </dsp:txXfrm>
    </dsp:sp>
    <dsp:sp modelId="{AFA56A2F-9A1D-49AB-81C5-9584B10D2614}">
      <dsp:nvSpPr>
        <dsp:cNvPr id="0" name=""/>
        <dsp:cNvSpPr/>
      </dsp:nvSpPr>
      <dsp:spPr>
        <a:xfrm>
          <a:off x="8765739" y="10053"/>
          <a:ext cx="1146168" cy="11461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A0580-4178-4F1F-9579-529DAAF4B7CA}">
      <dsp:nvSpPr>
        <dsp:cNvPr id="0" name=""/>
        <dsp:cNvSpPr/>
      </dsp:nvSpPr>
      <dsp:spPr>
        <a:xfrm>
          <a:off x="7701440" y="1325609"/>
          <a:ext cx="3274767" cy="491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Solutions</a:t>
          </a:r>
          <a:endParaRPr lang="en-US" sz="3200" kern="1200" dirty="0">
            <a:latin typeface="Bookman Old Style" panose="02050604050505020204" pitchFamily="18" charset="0"/>
          </a:endParaRPr>
        </a:p>
      </dsp:txBody>
      <dsp:txXfrm>
        <a:off x="7701440" y="1325609"/>
        <a:ext cx="3274767" cy="491215"/>
      </dsp:txXfrm>
    </dsp:sp>
    <dsp:sp modelId="{508C964B-70B9-4AF0-89E4-A8DDDD584233}">
      <dsp:nvSpPr>
        <dsp:cNvPr id="0" name=""/>
        <dsp:cNvSpPr/>
      </dsp:nvSpPr>
      <dsp:spPr>
        <a:xfrm>
          <a:off x="7701440" y="1895609"/>
          <a:ext cx="3274767" cy="205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Cultural awareness training to align communication expectations.</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Clear visual, simple, multilingual hygiene guidance.</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Mixed-culture buddy system to support understanding and consistency.</a:t>
          </a:r>
        </a:p>
      </dsp:txBody>
      <dsp:txXfrm>
        <a:off x="7701440" y="1895609"/>
        <a:ext cx="3274767" cy="20536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4233C-4518-40CA-837B-1CE373105B2C}">
      <dsp:nvSpPr>
        <dsp:cNvPr id="0" name=""/>
        <dsp:cNvSpPr/>
      </dsp:nvSpPr>
      <dsp:spPr>
        <a:xfrm>
          <a:off x="1063388" y="199592"/>
          <a:ext cx="1144335" cy="11443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60AA4-9E6B-4F45-9281-BCF9117BDCF4}">
      <dsp:nvSpPr>
        <dsp:cNvPr id="0" name=""/>
        <dsp:cNvSpPr/>
      </dsp:nvSpPr>
      <dsp:spPr>
        <a:xfrm>
          <a:off x="791" y="1503062"/>
          <a:ext cx="3269531" cy="490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Problems</a:t>
          </a:r>
          <a:endParaRPr lang="en-US" sz="3200" kern="1200" dirty="0">
            <a:latin typeface="Bookman Old Style" panose="02050604050505020204" pitchFamily="18" charset="0"/>
          </a:endParaRPr>
        </a:p>
      </dsp:txBody>
      <dsp:txXfrm>
        <a:off x="791" y="1503062"/>
        <a:ext cx="3269531" cy="490429"/>
      </dsp:txXfrm>
    </dsp:sp>
    <dsp:sp modelId="{00D2E558-42B8-4BCE-99E6-17C02AA8F353}">
      <dsp:nvSpPr>
        <dsp:cNvPr id="0" name=""/>
        <dsp:cNvSpPr/>
      </dsp:nvSpPr>
      <dsp:spPr>
        <a:xfrm>
          <a:off x="791" y="2067507"/>
          <a:ext cx="3269531" cy="183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Bookman Old Style" panose="02050604050505020204" pitchFamily="18" charset="0"/>
            </a:rPr>
            <a:t>The manager breaks the hygiene rules himself and reacts with blame instead of guidance.
</a:t>
          </a:r>
          <a:r>
            <a:rPr lang="en-US" sz="1400" kern="1200" dirty="0">
              <a:latin typeface="Bookman Old Style" panose="02050604050505020204" pitchFamily="18" charset="0"/>
            </a:rPr>
            <a:t>Gary’s reaction with frustration and blame, calling staff “idiots” instead guiding the team</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High stress leads to inconsistent action</a:t>
          </a:r>
        </a:p>
      </dsp:txBody>
      <dsp:txXfrm>
        <a:off x="791" y="2067507"/>
        <a:ext cx="3269531" cy="1832860"/>
      </dsp:txXfrm>
    </dsp:sp>
    <dsp:sp modelId="{B9DDB9F5-19F8-48B8-9467-1A1C5B38125E}">
      <dsp:nvSpPr>
        <dsp:cNvPr id="0" name=""/>
        <dsp:cNvSpPr/>
      </dsp:nvSpPr>
      <dsp:spPr>
        <a:xfrm>
          <a:off x="4905088" y="199592"/>
          <a:ext cx="1144335" cy="11443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4185D-C993-4FBB-8469-75D3E447F021}">
      <dsp:nvSpPr>
        <dsp:cNvPr id="0" name=""/>
        <dsp:cNvSpPr/>
      </dsp:nvSpPr>
      <dsp:spPr>
        <a:xfrm>
          <a:off x="3842490" y="1503062"/>
          <a:ext cx="3269531" cy="490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Theories</a:t>
          </a:r>
          <a:endParaRPr lang="en-US" sz="3200" kern="1200" dirty="0">
            <a:latin typeface="Bookman Old Style" panose="02050604050505020204" pitchFamily="18" charset="0"/>
          </a:endParaRPr>
        </a:p>
      </dsp:txBody>
      <dsp:txXfrm>
        <a:off x="3842490" y="1503062"/>
        <a:ext cx="3269531" cy="490429"/>
      </dsp:txXfrm>
    </dsp:sp>
    <dsp:sp modelId="{6FC35634-6CC1-4D78-BC7C-1EBA76331F30}">
      <dsp:nvSpPr>
        <dsp:cNvPr id="0" name=""/>
        <dsp:cNvSpPr/>
      </dsp:nvSpPr>
      <dsp:spPr>
        <a:xfrm>
          <a:off x="3842490" y="2067507"/>
          <a:ext cx="3269531" cy="183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Berlo’s SMCR (1960) – Attitude/Culture mismatch. Poor source attitude &amp; credibility</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Schramm (1954) No shared understanding.</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Shannon &amp; Weaver Emotional noise disrupts</a:t>
          </a:r>
        </a:p>
      </dsp:txBody>
      <dsp:txXfrm>
        <a:off x="3842490" y="2067507"/>
        <a:ext cx="3269531" cy="1832860"/>
      </dsp:txXfrm>
    </dsp:sp>
    <dsp:sp modelId="{AFA56A2F-9A1D-49AB-81C5-9584B10D2614}">
      <dsp:nvSpPr>
        <dsp:cNvPr id="0" name=""/>
        <dsp:cNvSpPr/>
      </dsp:nvSpPr>
      <dsp:spPr>
        <a:xfrm>
          <a:off x="8746787" y="199592"/>
          <a:ext cx="1144335" cy="11443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A0580-4178-4F1F-9579-529DAAF4B7CA}">
      <dsp:nvSpPr>
        <dsp:cNvPr id="0" name=""/>
        <dsp:cNvSpPr/>
      </dsp:nvSpPr>
      <dsp:spPr>
        <a:xfrm>
          <a:off x="7684189" y="1503062"/>
          <a:ext cx="3269531" cy="490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b="1"/>
          </a:pPr>
          <a:r>
            <a:rPr lang="en-GB" sz="3200" b="0" i="0" kern="1200" dirty="0">
              <a:latin typeface="Bookman Old Style" panose="02050604050505020204" pitchFamily="18" charset="0"/>
            </a:rPr>
            <a:t>Solutions</a:t>
          </a:r>
          <a:endParaRPr lang="en-US" sz="3200" kern="1200" dirty="0">
            <a:latin typeface="Bookman Old Style" panose="02050604050505020204" pitchFamily="18" charset="0"/>
          </a:endParaRPr>
        </a:p>
      </dsp:txBody>
      <dsp:txXfrm>
        <a:off x="7684189" y="1503062"/>
        <a:ext cx="3269531" cy="490429"/>
      </dsp:txXfrm>
    </dsp:sp>
    <dsp:sp modelId="{508C964B-70B9-4AF0-89E4-A8DDDD584233}">
      <dsp:nvSpPr>
        <dsp:cNvPr id="0" name=""/>
        <dsp:cNvSpPr/>
      </dsp:nvSpPr>
      <dsp:spPr>
        <a:xfrm>
          <a:off x="7684189" y="2067507"/>
          <a:ext cx="3269531" cy="1832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Train Gary in emotional intelligence and leadership.</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Replace blame culture with calm supportive feedback.</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Lead by consistent personal example</a:t>
          </a:r>
        </a:p>
        <a:p>
          <a:pPr marL="0" lvl="0" indent="0" algn="ctr" defTabSz="622300">
            <a:lnSpc>
              <a:spcPct val="100000"/>
            </a:lnSpc>
            <a:spcBef>
              <a:spcPct val="0"/>
            </a:spcBef>
            <a:spcAft>
              <a:spcPct val="35000"/>
            </a:spcAft>
            <a:buNone/>
          </a:pPr>
          <a:r>
            <a:rPr lang="en-US" sz="1400" kern="1200" dirty="0">
              <a:latin typeface="Bookman Old Style" panose="02050604050505020204" pitchFamily="18" charset="0"/>
            </a:rPr>
            <a:t>Practice two-way supportive communication</a:t>
          </a:r>
        </a:p>
      </dsp:txBody>
      <dsp:txXfrm>
        <a:off x="7684189" y="2067507"/>
        <a:ext cx="3269531" cy="18328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853782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70863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92938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037777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CD6C34D-D6A3-4364-94BE-B972A086586D}"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4433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CD6C34D-D6A3-4364-94BE-B972A086586D}"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20987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4277484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4544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228433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39203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4155028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8137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878850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2624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10/08/2026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145457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3519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326079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CD6C34D-D6A3-4364-94BE-B972A086586D}" type="datetimeFigureOut">
              <a:rPr lang="en-GB" smtClean="0"/>
              <a:t>10/08/2026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3677057580"/>
      </p:ext>
    </p:extLst>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 id="2147483943" r:id="rId14"/>
    <p:sldLayoutId id="2147483944" r:id="rId15"/>
    <p:sldLayoutId id="2147483945" r:id="rId16"/>
    <p:sldLayoutId id="214748394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3.rics.org/uk/en/journals/built-environment-journal/site-safety-risks-language-gap.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5" name="Rectangle 34">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0"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1"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3" name="Rectangle 42">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9" name="Content Placeholder 2">
            <a:extLst>
              <a:ext uri="{FF2B5EF4-FFF2-40B4-BE49-F238E27FC236}">
                <a16:creationId xmlns:a16="http://schemas.microsoft.com/office/drawing/2014/main" id="{7F842222-81DF-E683-5A70-9FD07D96C875}"/>
              </a:ext>
            </a:extLst>
          </p:cNvPr>
          <p:cNvGraphicFramePr>
            <a:graphicFrameLocks noGrp="1"/>
          </p:cNvGraphicFramePr>
          <p:nvPr>
            <p:ph idx="1"/>
            <p:extLst>
              <p:ext uri="{D42A27DB-BD31-4B8C-83A1-F6EECF244321}">
                <p14:modId xmlns:p14="http://schemas.microsoft.com/office/powerpoint/2010/main" val="1155329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560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1155700" y="973668"/>
            <a:ext cx="8761413" cy="706964"/>
          </a:xfrm>
        </p:spPr>
        <p:txBody>
          <a:bodyPr>
            <a:normAutofit/>
          </a:bodyPr>
          <a:lstStyle/>
          <a:p>
            <a:r>
              <a:rPr lang="en-GB" dirty="0">
                <a:latin typeface="Bookman Old Style" panose="02050604050505020204" pitchFamily="18" charset="0"/>
              </a:rPr>
              <a:t>Students Information</a:t>
            </a:r>
          </a:p>
        </p:txBody>
      </p:sp>
      <p:graphicFrame>
        <p:nvGraphicFramePr>
          <p:cNvPr id="81" name="Content Placeholder 2">
            <a:extLst>
              <a:ext uri="{FF2B5EF4-FFF2-40B4-BE49-F238E27FC236}">
                <a16:creationId xmlns:a16="http://schemas.microsoft.com/office/drawing/2014/main" id="{0FAADB27-3FF7-BF26-5A2D-1841283FBEEB}"/>
              </a:ext>
            </a:extLst>
          </p:cNvPr>
          <p:cNvGraphicFramePr>
            <a:graphicFrameLocks noGrp="1"/>
          </p:cNvGraphicFramePr>
          <p:nvPr>
            <p:ph idx="1"/>
            <p:extLst>
              <p:ext uri="{D42A27DB-BD31-4B8C-83A1-F6EECF244321}">
                <p14:modId xmlns:p14="http://schemas.microsoft.com/office/powerpoint/2010/main" val="2785624321"/>
              </p:ext>
            </p:extLst>
          </p:nvPr>
        </p:nvGraphicFramePr>
        <p:xfrm>
          <a:off x="1194766" y="2338324"/>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6" name="Group 5">
            <a:extLst>
              <a:ext uri="{FF2B5EF4-FFF2-40B4-BE49-F238E27FC236}">
                <a16:creationId xmlns:a16="http://schemas.microsoft.com/office/drawing/2014/main" id="{BEB49180-8EB6-9935-C7D0-04F7CCC352B2}"/>
              </a:ext>
            </a:extLst>
          </p:cNvPr>
          <p:cNvGrpSpPr/>
          <p:nvPr/>
        </p:nvGrpSpPr>
        <p:grpSpPr>
          <a:xfrm>
            <a:off x="1194766" y="5754624"/>
            <a:ext cx="8824913" cy="800279"/>
            <a:chOff x="0" y="2586190"/>
            <a:chExt cx="8824913" cy="800279"/>
          </a:xfrm>
        </p:grpSpPr>
        <p:sp>
          <p:nvSpPr>
            <p:cNvPr id="7" name="Rectangle: Rounded Corners 6">
              <a:extLst>
                <a:ext uri="{FF2B5EF4-FFF2-40B4-BE49-F238E27FC236}">
                  <a16:creationId xmlns:a16="http://schemas.microsoft.com/office/drawing/2014/main" id="{222C8215-B662-A0FE-7D9C-8C2FA7BF2D85}"/>
                </a:ext>
              </a:extLst>
            </p:cNvPr>
            <p:cNvSpPr/>
            <p:nvPr/>
          </p:nvSpPr>
          <p:spPr>
            <a:xfrm>
              <a:off x="0" y="2586190"/>
              <a:ext cx="8824913" cy="800279"/>
            </a:xfrm>
            <a:prstGeom prst="roundRect">
              <a:avLst/>
            </a:prstGeom>
          </p:spPr>
          <p:style>
            <a:lnRef idx="3">
              <a:schemeClr val="lt2">
                <a:hueOff val="0"/>
                <a:satOff val="0"/>
                <a:lumOff val="0"/>
                <a:alphaOff val="0"/>
              </a:schemeClr>
            </a:lnRef>
            <a:fillRef idx="1">
              <a:schemeClr val="dk2">
                <a:hueOff val="0"/>
                <a:satOff val="0"/>
                <a:lumOff val="0"/>
                <a:alphaOff val="0"/>
              </a:schemeClr>
            </a:fillRef>
            <a:effectRef idx="1">
              <a:schemeClr val="dk2">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ECF6C851-2A54-5889-248D-96DDD3C50404}"/>
                </a:ext>
              </a:extLst>
            </p:cNvPr>
            <p:cNvSpPr txBox="1"/>
            <p:nvPr/>
          </p:nvSpPr>
          <p:spPr>
            <a:xfrm>
              <a:off x="39066" y="2625256"/>
              <a:ext cx="8746781" cy="72214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dirty="0">
                  <a:latin typeface="Bookman Old Style" panose="02050604050505020204" pitchFamily="18" charset="0"/>
                </a:rPr>
                <a:t>Mariana-</a:t>
              </a:r>
              <a:r>
                <a:rPr lang="en-US" dirty="0" err="1">
                  <a:latin typeface="Bookman Old Style" panose="02050604050505020204" pitchFamily="18" charset="0"/>
                </a:rPr>
                <a:t>Lonela</a:t>
              </a:r>
              <a:r>
                <a:rPr lang="en-US" dirty="0">
                  <a:latin typeface="Bookman Old Style" panose="02050604050505020204" pitchFamily="18" charset="0"/>
                </a:rPr>
                <a:t> </a:t>
              </a:r>
              <a:r>
                <a:rPr lang="en-US" dirty="0" err="1">
                  <a:latin typeface="Bookman Old Style" panose="02050604050505020204" pitchFamily="18" charset="0"/>
                </a:rPr>
                <a:t>Brutaru</a:t>
              </a:r>
              <a:endParaRPr lang="en-US" dirty="0">
                <a:latin typeface="Bookman Old Style" panose="02050604050505020204" pitchFamily="18" charset="0"/>
              </a:endParaRPr>
            </a:p>
            <a:p>
              <a:pPr marL="0" lvl="0" indent="0" algn="l" defTabSz="800100">
                <a:lnSpc>
                  <a:spcPct val="90000"/>
                </a:lnSpc>
                <a:spcBef>
                  <a:spcPct val="0"/>
                </a:spcBef>
                <a:spcAft>
                  <a:spcPct val="35000"/>
                </a:spcAft>
                <a:buNone/>
              </a:pPr>
              <a:r>
                <a:rPr lang="en-US" sz="1800" kern="1200" dirty="0">
                  <a:latin typeface="Bookman Old Style" panose="02050604050505020204" pitchFamily="18" charset="0"/>
                </a:rPr>
                <a:t>2532519</a:t>
              </a:r>
            </a:p>
          </p:txBody>
        </p:sp>
      </p:grpSp>
    </p:spTree>
    <p:extLst>
      <p:ext uri="{BB962C8B-B14F-4D97-AF65-F5344CB8AC3E}">
        <p14:creationId xmlns:p14="http://schemas.microsoft.com/office/powerpoint/2010/main" val="3772741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0" name="Oval 5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6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5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154955" y="973667"/>
            <a:ext cx="2942210" cy="4833745"/>
          </a:xfrm>
        </p:spPr>
        <p:txBody>
          <a:bodyPr>
            <a:normAutofit/>
          </a:bodyPr>
          <a:lstStyle/>
          <a:p>
            <a:r>
              <a:rPr lang="en-GB" dirty="0">
                <a:solidFill>
                  <a:srgbClr val="EBEBEB"/>
                </a:solidFill>
                <a:latin typeface="Bookman Old Style" panose="02050604050505020204" pitchFamily="18" charset="0"/>
              </a:rPr>
              <a:t>Overview</a:t>
            </a:r>
          </a:p>
        </p:txBody>
      </p:sp>
      <p:sp>
        <p:nvSpPr>
          <p:cNvPr id="58" name="Rectangle 5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5" name="Content Placeholder 2">
            <a:extLst>
              <a:ext uri="{FF2B5EF4-FFF2-40B4-BE49-F238E27FC236}">
                <a16:creationId xmlns:a16="http://schemas.microsoft.com/office/drawing/2014/main" id="{44F40391-1C61-0DFB-F810-918BCDD22F2E}"/>
              </a:ext>
            </a:extLst>
          </p:cNvPr>
          <p:cNvGraphicFramePr>
            <a:graphicFrameLocks noGrp="1"/>
          </p:cNvGraphicFramePr>
          <p:nvPr>
            <p:ph idx="1"/>
            <p:extLst>
              <p:ext uri="{D42A27DB-BD31-4B8C-83A1-F6EECF244321}">
                <p14:modId xmlns:p14="http://schemas.microsoft.com/office/powerpoint/2010/main" val="30735035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211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2" name="Rectangle 201">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3" name="Rectangle 202">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4" name="Oval 203">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1"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5"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6" name="Oval 205">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8471239" y="973667"/>
            <a:ext cx="2942210" cy="4833745"/>
          </a:xfrm>
        </p:spPr>
        <p:txBody>
          <a:bodyPr>
            <a:normAutofit/>
          </a:bodyPr>
          <a:lstStyle/>
          <a:p>
            <a:r>
              <a:rPr lang="en-GB" sz="3300" dirty="0">
                <a:solidFill>
                  <a:srgbClr val="EBEBEB"/>
                </a:solidFill>
                <a:latin typeface="Bookman Old Style" panose="02050604050505020204" pitchFamily="18" charset="0"/>
              </a:rPr>
              <a:t>Introduction</a:t>
            </a:r>
          </a:p>
        </p:txBody>
      </p:sp>
      <p:sp>
        <p:nvSpPr>
          <p:cNvPr id="208" name="Rectangle 207">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D50FEEE-2001-899A-EA24-C9DD72CBAB8E}"/>
              </a:ext>
            </a:extLst>
          </p:cNvPr>
          <p:cNvGraphicFramePr>
            <a:graphicFrameLocks noGrp="1"/>
          </p:cNvGraphicFramePr>
          <p:nvPr>
            <p:ph idx="1"/>
            <p:extLst>
              <p:ext uri="{D42A27DB-BD31-4B8C-83A1-F6EECF244321}">
                <p14:modId xmlns:p14="http://schemas.microsoft.com/office/powerpoint/2010/main" val="3685779325"/>
              </p:ext>
            </p:extLst>
          </p:nvPr>
        </p:nvGraphicFramePr>
        <p:xfrm>
          <a:off x="964907" y="328842"/>
          <a:ext cx="6116795" cy="6053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6741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7" name="Group 186">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8" name="Rectangle 187">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9"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1154954" y="973668"/>
            <a:ext cx="8761413" cy="706964"/>
          </a:xfrm>
        </p:spPr>
        <p:txBody>
          <a:bodyPr>
            <a:normAutofit/>
          </a:bodyPr>
          <a:lstStyle/>
          <a:p>
            <a:r>
              <a:rPr lang="en-GB" dirty="0">
                <a:solidFill>
                  <a:srgbClr val="FFFFFF"/>
                </a:solidFill>
                <a:latin typeface="Bookman Old Style" panose="02050604050505020204" pitchFamily="18" charset="0"/>
              </a:rPr>
              <a:t>Environmental</a:t>
            </a:r>
            <a:r>
              <a:rPr lang="en-GB" dirty="0">
                <a:solidFill>
                  <a:srgbClr val="FFFFFF"/>
                </a:solidFill>
              </a:rPr>
              <a:t> Noise Barrier</a:t>
            </a:r>
          </a:p>
        </p:txBody>
      </p:sp>
      <p:sp>
        <p:nvSpPr>
          <p:cNvPr id="191" name="Rectangle 190">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36" name="Content Placeholder 2">
            <a:extLst>
              <a:ext uri="{FF2B5EF4-FFF2-40B4-BE49-F238E27FC236}">
                <a16:creationId xmlns:a16="http://schemas.microsoft.com/office/drawing/2014/main" id="{B0ED8933-7025-A247-B576-D5751EF9864D}"/>
              </a:ext>
            </a:extLst>
          </p:cNvPr>
          <p:cNvGraphicFramePr>
            <a:graphicFrameLocks noGrp="1"/>
          </p:cNvGraphicFramePr>
          <p:nvPr>
            <p:ph idx="1"/>
            <p:extLst>
              <p:ext uri="{D42A27DB-BD31-4B8C-83A1-F6EECF244321}">
                <p14:modId xmlns:p14="http://schemas.microsoft.com/office/powerpoint/2010/main" val="2454445152"/>
              </p:ext>
            </p:extLst>
          </p:nvPr>
        </p:nvGraphicFramePr>
        <p:xfrm>
          <a:off x="658368" y="1755648"/>
          <a:ext cx="10963656"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917328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0FE6248-5A70-35F3-2169-239B809863B6}"/>
            </a:ext>
          </a:extLst>
        </p:cNvPr>
        <p:cNvGrpSpPr/>
        <p:nvPr/>
      </p:nvGrpSpPr>
      <p:grpSpPr>
        <a:xfrm>
          <a:off x="0" y="0"/>
          <a:ext cx="0" cy="0"/>
          <a:chOff x="0" y="0"/>
          <a:chExt cx="0" cy="0"/>
        </a:xfrm>
      </p:grpSpPr>
      <p:grpSp>
        <p:nvGrpSpPr>
          <p:cNvPr id="187" name="Group 186">
            <a:extLst>
              <a:ext uri="{FF2B5EF4-FFF2-40B4-BE49-F238E27FC236}">
                <a16:creationId xmlns:a16="http://schemas.microsoft.com/office/drawing/2014/main" id="{C56C6529-C2F4-EC4F-6494-C4ACF6A5CF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8" name="Rectangle 187">
              <a:extLst>
                <a:ext uri="{FF2B5EF4-FFF2-40B4-BE49-F238E27FC236}">
                  <a16:creationId xmlns:a16="http://schemas.microsoft.com/office/drawing/2014/main" id="{551D36A8-2A16-D0C4-606A-A6156C791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9" name="Freeform 5">
              <a:extLst>
                <a:ext uri="{FF2B5EF4-FFF2-40B4-BE49-F238E27FC236}">
                  <a16:creationId xmlns:a16="http://schemas.microsoft.com/office/drawing/2014/main" id="{4FD46281-7F96-C663-AAD1-816451EA87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1BD62444-DB1C-9D54-FF52-8C6316D06EA9}"/>
              </a:ext>
            </a:extLst>
          </p:cNvPr>
          <p:cNvSpPr>
            <a:spLocks noGrp="1"/>
          </p:cNvSpPr>
          <p:nvPr>
            <p:ph type="title"/>
          </p:nvPr>
        </p:nvSpPr>
        <p:spPr>
          <a:xfrm>
            <a:off x="1154954" y="973668"/>
            <a:ext cx="8761413" cy="706964"/>
          </a:xfrm>
        </p:spPr>
        <p:txBody>
          <a:bodyPr>
            <a:normAutofit/>
          </a:bodyPr>
          <a:lstStyle/>
          <a:p>
            <a:r>
              <a:rPr lang="en-GB" dirty="0">
                <a:solidFill>
                  <a:srgbClr val="FFFFFF"/>
                </a:solidFill>
                <a:latin typeface="Bookman Old Style" panose="02050604050505020204" pitchFamily="18" charset="0"/>
              </a:rPr>
              <a:t>Language Barrier</a:t>
            </a:r>
          </a:p>
        </p:txBody>
      </p:sp>
      <p:sp>
        <p:nvSpPr>
          <p:cNvPr id="191" name="Rectangle 190">
            <a:extLst>
              <a:ext uri="{FF2B5EF4-FFF2-40B4-BE49-F238E27FC236}">
                <a16:creationId xmlns:a16="http://schemas.microsoft.com/office/drawing/2014/main" id="{85DF9D1B-3C89-340B-A09A-CC360ACBE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36" name="Content Placeholder 2">
            <a:extLst>
              <a:ext uri="{FF2B5EF4-FFF2-40B4-BE49-F238E27FC236}">
                <a16:creationId xmlns:a16="http://schemas.microsoft.com/office/drawing/2014/main" id="{A98EB9EE-F845-8283-40E6-B368CBA21ADD}"/>
              </a:ext>
            </a:extLst>
          </p:cNvPr>
          <p:cNvGraphicFramePr>
            <a:graphicFrameLocks noGrp="1"/>
          </p:cNvGraphicFramePr>
          <p:nvPr>
            <p:ph idx="1"/>
            <p:extLst>
              <p:ext uri="{D42A27DB-BD31-4B8C-83A1-F6EECF244321}">
                <p14:modId xmlns:p14="http://schemas.microsoft.com/office/powerpoint/2010/main" val="4009203512"/>
              </p:ext>
            </p:extLst>
          </p:nvPr>
        </p:nvGraphicFramePr>
        <p:xfrm>
          <a:off x="704088" y="1625768"/>
          <a:ext cx="10881360" cy="4098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44062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4778579-1EF7-E4FC-EDC4-B3159C398F4A}"/>
            </a:ext>
          </a:extLst>
        </p:cNvPr>
        <p:cNvGrpSpPr/>
        <p:nvPr/>
      </p:nvGrpSpPr>
      <p:grpSpPr>
        <a:xfrm>
          <a:off x="0" y="0"/>
          <a:ext cx="0" cy="0"/>
          <a:chOff x="0" y="0"/>
          <a:chExt cx="0" cy="0"/>
        </a:xfrm>
      </p:grpSpPr>
      <p:grpSp>
        <p:nvGrpSpPr>
          <p:cNvPr id="187" name="Group 186">
            <a:extLst>
              <a:ext uri="{FF2B5EF4-FFF2-40B4-BE49-F238E27FC236}">
                <a16:creationId xmlns:a16="http://schemas.microsoft.com/office/drawing/2014/main" id="{B62F6B0D-D1CC-1EE1-1B95-8E01ACDF8D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8" name="Rectangle 187">
              <a:extLst>
                <a:ext uri="{FF2B5EF4-FFF2-40B4-BE49-F238E27FC236}">
                  <a16:creationId xmlns:a16="http://schemas.microsoft.com/office/drawing/2014/main" id="{8C4EA8F1-018C-2999-93E2-55F783E8D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9" name="Freeform 5">
              <a:extLst>
                <a:ext uri="{FF2B5EF4-FFF2-40B4-BE49-F238E27FC236}">
                  <a16:creationId xmlns:a16="http://schemas.microsoft.com/office/drawing/2014/main" id="{4D922485-B8CA-DCEC-5DE5-28B57AA180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70F6DB94-4C77-B0AD-4B85-926A6B275233}"/>
              </a:ext>
            </a:extLst>
          </p:cNvPr>
          <p:cNvSpPr>
            <a:spLocks noGrp="1"/>
          </p:cNvSpPr>
          <p:nvPr>
            <p:ph type="title"/>
          </p:nvPr>
        </p:nvSpPr>
        <p:spPr>
          <a:xfrm>
            <a:off x="1154954" y="973668"/>
            <a:ext cx="8761413" cy="706964"/>
          </a:xfrm>
        </p:spPr>
        <p:txBody>
          <a:bodyPr>
            <a:normAutofit/>
          </a:bodyPr>
          <a:lstStyle/>
          <a:p>
            <a:r>
              <a:rPr lang="en-GB" dirty="0">
                <a:solidFill>
                  <a:schemeClr val="tx1"/>
                </a:solidFill>
                <a:latin typeface="Bookman Old Style" panose="02050604050505020204" pitchFamily="18" charset="0"/>
              </a:rPr>
              <a:t>Age-Generational Barrier</a:t>
            </a:r>
          </a:p>
        </p:txBody>
      </p:sp>
      <p:sp>
        <p:nvSpPr>
          <p:cNvPr id="191" name="Rectangle 190">
            <a:extLst>
              <a:ext uri="{FF2B5EF4-FFF2-40B4-BE49-F238E27FC236}">
                <a16:creationId xmlns:a16="http://schemas.microsoft.com/office/drawing/2014/main" id="{9C874393-0404-40BB-B719-20E31D794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36" name="Content Placeholder 2">
            <a:extLst>
              <a:ext uri="{FF2B5EF4-FFF2-40B4-BE49-F238E27FC236}">
                <a16:creationId xmlns:a16="http://schemas.microsoft.com/office/drawing/2014/main" id="{10E32BA1-DFC3-05DD-2D76-758514C77768}"/>
              </a:ext>
            </a:extLst>
          </p:cNvPr>
          <p:cNvGraphicFramePr>
            <a:graphicFrameLocks noGrp="1"/>
          </p:cNvGraphicFramePr>
          <p:nvPr>
            <p:ph idx="1"/>
            <p:extLst>
              <p:ext uri="{D42A27DB-BD31-4B8C-83A1-F6EECF244321}">
                <p14:modId xmlns:p14="http://schemas.microsoft.com/office/powerpoint/2010/main" val="149626128"/>
              </p:ext>
            </p:extLst>
          </p:nvPr>
        </p:nvGraphicFramePr>
        <p:xfrm>
          <a:off x="713232" y="1755648"/>
          <a:ext cx="10716768" cy="4443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368078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883FAE9-54F2-9F88-11F9-DBFD2D94A2D6}"/>
            </a:ext>
          </a:extLst>
        </p:cNvPr>
        <p:cNvGrpSpPr/>
        <p:nvPr/>
      </p:nvGrpSpPr>
      <p:grpSpPr>
        <a:xfrm>
          <a:off x="0" y="0"/>
          <a:ext cx="0" cy="0"/>
          <a:chOff x="0" y="0"/>
          <a:chExt cx="0" cy="0"/>
        </a:xfrm>
      </p:grpSpPr>
      <p:grpSp>
        <p:nvGrpSpPr>
          <p:cNvPr id="187" name="Group 186">
            <a:extLst>
              <a:ext uri="{FF2B5EF4-FFF2-40B4-BE49-F238E27FC236}">
                <a16:creationId xmlns:a16="http://schemas.microsoft.com/office/drawing/2014/main" id="{BDC99649-E8B6-7CB1-2714-EEEC44D51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8" name="Rectangle 187">
              <a:extLst>
                <a:ext uri="{FF2B5EF4-FFF2-40B4-BE49-F238E27FC236}">
                  <a16:creationId xmlns:a16="http://schemas.microsoft.com/office/drawing/2014/main" id="{8428F596-8523-DBBB-57C3-F11C3245E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9" name="Freeform 5">
              <a:extLst>
                <a:ext uri="{FF2B5EF4-FFF2-40B4-BE49-F238E27FC236}">
                  <a16:creationId xmlns:a16="http://schemas.microsoft.com/office/drawing/2014/main" id="{463BB984-959D-8430-2088-D4EA6ED8BE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68173AB6-BC3A-8148-73C7-3C425C7376B6}"/>
              </a:ext>
            </a:extLst>
          </p:cNvPr>
          <p:cNvSpPr>
            <a:spLocks noGrp="1"/>
          </p:cNvSpPr>
          <p:nvPr>
            <p:ph type="title"/>
          </p:nvPr>
        </p:nvSpPr>
        <p:spPr>
          <a:xfrm>
            <a:off x="1154954" y="973668"/>
            <a:ext cx="8761413" cy="706964"/>
          </a:xfrm>
        </p:spPr>
        <p:txBody>
          <a:bodyPr>
            <a:normAutofit/>
          </a:bodyPr>
          <a:lstStyle/>
          <a:p>
            <a:r>
              <a:rPr lang="en-GB" dirty="0">
                <a:solidFill>
                  <a:schemeClr val="tx1"/>
                </a:solidFill>
                <a:latin typeface="Bookman Old Style" panose="02050604050505020204" pitchFamily="18" charset="0"/>
              </a:rPr>
              <a:t>Cultural Barrier</a:t>
            </a:r>
          </a:p>
        </p:txBody>
      </p:sp>
      <p:sp>
        <p:nvSpPr>
          <p:cNvPr id="191" name="Rectangle 190">
            <a:extLst>
              <a:ext uri="{FF2B5EF4-FFF2-40B4-BE49-F238E27FC236}">
                <a16:creationId xmlns:a16="http://schemas.microsoft.com/office/drawing/2014/main" id="{A308F010-A695-42A8-FFE1-5CB6FC8B1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36" name="Content Placeholder 2">
            <a:extLst>
              <a:ext uri="{FF2B5EF4-FFF2-40B4-BE49-F238E27FC236}">
                <a16:creationId xmlns:a16="http://schemas.microsoft.com/office/drawing/2014/main" id="{E4959C25-0C5C-9DAC-EB89-CCB143618A0E}"/>
              </a:ext>
            </a:extLst>
          </p:cNvPr>
          <p:cNvGraphicFramePr>
            <a:graphicFrameLocks noGrp="1"/>
          </p:cNvGraphicFramePr>
          <p:nvPr>
            <p:ph idx="1"/>
            <p:extLst>
              <p:ext uri="{D42A27DB-BD31-4B8C-83A1-F6EECF244321}">
                <p14:modId xmlns:p14="http://schemas.microsoft.com/office/powerpoint/2010/main" val="3469853662"/>
              </p:ext>
            </p:extLst>
          </p:nvPr>
        </p:nvGraphicFramePr>
        <p:xfrm>
          <a:off x="585216" y="1783080"/>
          <a:ext cx="10981944" cy="39593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468664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021808B-2EDD-B308-3B9A-046B29680719}"/>
            </a:ext>
          </a:extLst>
        </p:cNvPr>
        <p:cNvGrpSpPr/>
        <p:nvPr/>
      </p:nvGrpSpPr>
      <p:grpSpPr>
        <a:xfrm>
          <a:off x="0" y="0"/>
          <a:ext cx="0" cy="0"/>
          <a:chOff x="0" y="0"/>
          <a:chExt cx="0" cy="0"/>
        </a:xfrm>
      </p:grpSpPr>
      <p:grpSp>
        <p:nvGrpSpPr>
          <p:cNvPr id="187" name="Group 186">
            <a:extLst>
              <a:ext uri="{FF2B5EF4-FFF2-40B4-BE49-F238E27FC236}">
                <a16:creationId xmlns:a16="http://schemas.microsoft.com/office/drawing/2014/main" id="{68FE4330-D4BC-3ED7-DCA9-A185B3B019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8" name="Rectangle 187">
              <a:extLst>
                <a:ext uri="{FF2B5EF4-FFF2-40B4-BE49-F238E27FC236}">
                  <a16:creationId xmlns:a16="http://schemas.microsoft.com/office/drawing/2014/main" id="{26D12B3F-448D-EC09-EDCE-39A5A934B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9" name="Freeform 5">
              <a:extLst>
                <a:ext uri="{FF2B5EF4-FFF2-40B4-BE49-F238E27FC236}">
                  <a16:creationId xmlns:a16="http://schemas.microsoft.com/office/drawing/2014/main" id="{E8D78B93-6569-2027-B1BF-F35C9805D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127DC34E-F4EA-F6B1-3B89-5909E716B12A}"/>
              </a:ext>
            </a:extLst>
          </p:cNvPr>
          <p:cNvSpPr>
            <a:spLocks noGrp="1"/>
          </p:cNvSpPr>
          <p:nvPr>
            <p:ph type="title"/>
          </p:nvPr>
        </p:nvSpPr>
        <p:spPr>
          <a:xfrm>
            <a:off x="1154954" y="973668"/>
            <a:ext cx="8761413" cy="706964"/>
          </a:xfrm>
        </p:spPr>
        <p:txBody>
          <a:bodyPr>
            <a:normAutofit/>
          </a:bodyPr>
          <a:lstStyle/>
          <a:p>
            <a:r>
              <a:rPr lang="en-GB" dirty="0">
                <a:solidFill>
                  <a:schemeClr val="tx1"/>
                </a:solidFill>
                <a:latin typeface="Bookman Old Style" panose="02050604050505020204" pitchFamily="18" charset="0"/>
              </a:rPr>
              <a:t>Emotional</a:t>
            </a:r>
            <a:r>
              <a:rPr lang="en-GB" dirty="0">
                <a:solidFill>
                  <a:schemeClr val="tx1"/>
                </a:solidFill>
              </a:rPr>
              <a:t> Barrier</a:t>
            </a:r>
          </a:p>
        </p:txBody>
      </p:sp>
      <p:sp>
        <p:nvSpPr>
          <p:cNvPr id="191" name="Rectangle 190">
            <a:extLst>
              <a:ext uri="{FF2B5EF4-FFF2-40B4-BE49-F238E27FC236}">
                <a16:creationId xmlns:a16="http://schemas.microsoft.com/office/drawing/2014/main" id="{77F9F34C-8AA0-3519-32EC-833559E28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36" name="Content Placeholder 2">
            <a:extLst>
              <a:ext uri="{FF2B5EF4-FFF2-40B4-BE49-F238E27FC236}">
                <a16:creationId xmlns:a16="http://schemas.microsoft.com/office/drawing/2014/main" id="{B1B2293E-ED5E-07FA-1F78-154FAE50BF1A}"/>
              </a:ext>
            </a:extLst>
          </p:cNvPr>
          <p:cNvGraphicFramePr>
            <a:graphicFrameLocks noGrp="1"/>
          </p:cNvGraphicFramePr>
          <p:nvPr>
            <p:ph idx="1"/>
            <p:extLst>
              <p:ext uri="{D42A27DB-BD31-4B8C-83A1-F6EECF244321}">
                <p14:modId xmlns:p14="http://schemas.microsoft.com/office/powerpoint/2010/main" val="3595857452"/>
              </p:ext>
            </p:extLst>
          </p:nvPr>
        </p:nvGraphicFramePr>
        <p:xfrm>
          <a:off x="612648" y="1546861"/>
          <a:ext cx="10954512" cy="4099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78432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6" name="Rectangle 3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6744929" y="1012667"/>
            <a:ext cx="4798142" cy="889286"/>
          </a:xfrm>
        </p:spPr>
        <p:txBody>
          <a:bodyPr vert="horz" lIns="91440" tIns="45720" rIns="91440" bIns="45720" rtlCol="0" anchor="b">
            <a:normAutofit fontScale="90000"/>
          </a:bodyPr>
          <a:lstStyle/>
          <a:p>
            <a:r>
              <a:rPr lang="en-US" sz="5400" b="0" i="0" kern="1200" dirty="0">
                <a:solidFill>
                  <a:srgbClr val="EBEBEB"/>
                </a:solidFill>
                <a:latin typeface="+mj-lt"/>
                <a:ea typeface="+mj-ea"/>
                <a:cs typeface="+mj-cs"/>
              </a:rPr>
              <a:t>CONCLUSION</a:t>
            </a:r>
          </a:p>
        </p:txBody>
      </p:sp>
      <p:sp>
        <p:nvSpPr>
          <p:cNvPr id="38" name="Rectangle 37">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9" name="Graphic 38" descr="Gavel">
            <a:extLst>
              <a:ext uri="{FF2B5EF4-FFF2-40B4-BE49-F238E27FC236}">
                <a16:creationId xmlns:a16="http://schemas.microsoft.com/office/drawing/2014/main" id="{13637CAD-09DD-4D1B-A989-6C4EFD5C7E3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4767" y="1507507"/>
            <a:ext cx="3842985" cy="3842985"/>
          </a:xfrm>
          <a:prstGeom prst="roundRect">
            <a:avLst>
              <a:gd name="adj" fmla="val 1858"/>
            </a:avLst>
          </a:prstGeom>
          <a:effectLst>
            <a:outerShdw blurRad="50800" dist="50800" dir="5400000" algn="tl" rotWithShape="0">
              <a:srgbClr val="000000">
                <a:alpha val="43000"/>
              </a:srgbClr>
            </a:outerShdw>
          </a:effectLst>
        </p:spPr>
      </p:pic>
      <p:sp>
        <p:nvSpPr>
          <p:cNvPr id="3" name="Title 1">
            <a:extLst>
              <a:ext uri="{FF2B5EF4-FFF2-40B4-BE49-F238E27FC236}">
                <a16:creationId xmlns:a16="http://schemas.microsoft.com/office/drawing/2014/main" id="{C2A102C7-F058-38D4-6AEC-4EDF92275B7D}"/>
              </a:ext>
            </a:extLst>
          </p:cNvPr>
          <p:cNvSpPr txBox="1">
            <a:spLocks/>
          </p:cNvSpPr>
          <p:nvPr/>
        </p:nvSpPr>
        <p:spPr bwMode="gray">
          <a:xfrm>
            <a:off x="6744929" y="1938036"/>
            <a:ext cx="4798142" cy="3603227"/>
          </a:xfrm>
          <a:prstGeom prst="rect">
            <a:avLst/>
          </a:prstGeom>
        </p:spPr>
        <p:txBody>
          <a:bodyPr vert="horz" lIns="91440" tIns="45720" rIns="91440" bIns="45720" rtlCol="0" anchor="b">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400" dirty="0">
                <a:solidFill>
                  <a:schemeClr val="tx1"/>
                </a:solidFill>
                <a:latin typeface="Bookman Old Style" panose="02050604050505020204" pitchFamily="18" charset="0"/>
              </a:rPr>
              <a:t>Flight Foods faces major communication barriers, from noise and language gaps to cultural, generational and emotional challenges.</a:t>
            </a:r>
          </a:p>
          <a:p>
            <a:endParaRPr lang="en-US" sz="1400" dirty="0">
              <a:solidFill>
                <a:schemeClr val="tx1"/>
              </a:solidFill>
              <a:latin typeface="Bookman Old Style" panose="02050604050505020204" pitchFamily="18" charset="0"/>
            </a:endParaRPr>
          </a:p>
          <a:p>
            <a:r>
              <a:rPr lang="en-GB" sz="1400" dirty="0">
                <a:solidFill>
                  <a:schemeClr val="tx1"/>
                </a:solidFill>
                <a:latin typeface="Bookman Old Style" panose="02050604050505020204" pitchFamily="18" charset="0"/>
              </a:rPr>
              <a:t>By applying communication theory and practical solutions like visual tools, bilingual support, cultural awareness and emotional intelligence, the company can improve teamwork, strengthen hygiene training and reduce errors.</a:t>
            </a:r>
          </a:p>
          <a:p>
            <a:endParaRPr lang="en-US" sz="1400" dirty="0">
              <a:solidFill>
                <a:schemeClr val="tx1"/>
              </a:solidFill>
              <a:latin typeface="Bookman Old Style" panose="02050604050505020204" pitchFamily="18" charset="0"/>
            </a:endParaRPr>
          </a:p>
          <a:p>
            <a:r>
              <a:rPr lang="en-GB" sz="1400" dirty="0">
                <a:solidFill>
                  <a:schemeClr val="tx1"/>
                </a:solidFill>
                <a:latin typeface="Bookman Old Style" panose="02050604050505020204" pitchFamily="18" charset="0"/>
              </a:rPr>
              <a:t>The case study shows these barriers lead to misunderstandings, hygiene mistakes and reduced food safety.</a:t>
            </a:r>
          </a:p>
          <a:p>
            <a:endParaRPr lang="en-US" sz="1400" dirty="0">
              <a:solidFill>
                <a:schemeClr val="tx1"/>
              </a:solidFill>
              <a:latin typeface="Bookman Old Style" panose="02050604050505020204" pitchFamily="18" charset="0"/>
            </a:endParaRPr>
          </a:p>
          <a:p>
            <a:r>
              <a:rPr lang="en-GB" sz="1400" dirty="0">
                <a:solidFill>
                  <a:schemeClr val="tx1"/>
                </a:solidFill>
                <a:latin typeface="Bookman Old Style" panose="02050604050505020204" pitchFamily="18" charset="0"/>
              </a:rPr>
              <a:t>Overall, effective communication is essential for creating a safer, more consistent and more productive workplace.</a:t>
            </a:r>
          </a:p>
        </p:txBody>
      </p:sp>
    </p:spTree>
    <p:extLst>
      <p:ext uri="{BB962C8B-B14F-4D97-AF65-F5344CB8AC3E}">
        <p14:creationId xmlns:p14="http://schemas.microsoft.com/office/powerpoint/2010/main" val="422268914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836247" y="1085549"/>
            <a:ext cx="3430947" cy="4686903"/>
          </a:xfrm>
        </p:spPr>
        <p:txBody>
          <a:bodyPr anchor="ctr">
            <a:normAutofit/>
          </a:bodyPr>
          <a:lstStyle/>
          <a:p>
            <a:pPr algn="r"/>
            <a:r>
              <a:rPr lang="en-GB" dirty="0">
                <a:solidFill>
                  <a:schemeClr val="tx1"/>
                </a:solidFill>
                <a:latin typeface="BIZ UDMincho Medium" panose="02020500000000000000" pitchFamily="17" charset="-128"/>
                <a:ea typeface="BIZ UDMincho Medium" panose="02020500000000000000" pitchFamily="17" charset="-128"/>
              </a:rPr>
              <a:t>REFERENCE LIST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C01BDFE9-DFA5-654D-AFFA-365D4CAE0443}"/>
              </a:ext>
            </a:extLst>
          </p:cNvPr>
          <p:cNvSpPr>
            <a:spLocks noGrp="1"/>
          </p:cNvSpPr>
          <p:nvPr>
            <p:ph idx="1"/>
          </p:nvPr>
        </p:nvSpPr>
        <p:spPr>
          <a:xfrm>
            <a:off x="5041399" y="1085549"/>
            <a:ext cx="5579707" cy="4686903"/>
          </a:xfrm>
        </p:spPr>
        <p:txBody>
          <a:bodyPr anchor="ctr">
            <a:normAutofit fontScale="85000" lnSpcReduction="10000"/>
          </a:bodyPr>
          <a:lstStyle/>
          <a:p>
            <a:r>
              <a:rPr lang="en-GB" dirty="0">
                <a:solidFill>
                  <a:schemeClr val="tx1"/>
                </a:solidFill>
                <a:latin typeface="BIZ UDMincho Medium" panose="02020500000000000000" pitchFamily="17" charset="-128"/>
                <a:ea typeface="BIZ UDMincho Medium" panose="02020500000000000000" pitchFamily="17" charset="-128"/>
              </a:rPr>
              <a:t>Berlo, D.K. (1960) </a:t>
            </a:r>
            <a:r>
              <a:rPr lang="en-GB" i="1" dirty="0">
                <a:solidFill>
                  <a:schemeClr val="tx1"/>
                </a:solidFill>
                <a:latin typeface="BIZ UDMincho Medium" panose="02020500000000000000" pitchFamily="17" charset="-128"/>
                <a:ea typeface="BIZ UDMincho Medium" panose="02020500000000000000" pitchFamily="17" charset="-128"/>
              </a:rPr>
              <a:t>The Process of Communication</a:t>
            </a:r>
            <a:r>
              <a:rPr lang="en-GB" dirty="0">
                <a:solidFill>
                  <a:schemeClr val="tx1"/>
                </a:solidFill>
                <a:latin typeface="BIZ UDMincho Medium" panose="02020500000000000000" pitchFamily="17" charset="-128"/>
                <a:ea typeface="BIZ UDMincho Medium" panose="02020500000000000000" pitchFamily="17" charset="-128"/>
              </a:rPr>
              <a:t>. New York: Holt, Rinehart and Winston.</a:t>
            </a:r>
          </a:p>
          <a:p>
            <a:r>
              <a:rPr lang="en-GB" dirty="0">
                <a:solidFill>
                  <a:schemeClr val="tx1"/>
                </a:solidFill>
                <a:latin typeface="BIZ UDMincho Medium" panose="02020500000000000000" pitchFamily="17" charset="-128"/>
                <a:ea typeface="BIZ UDMincho Medium" panose="02020500000000000000" pitchFamily="17" charset="-128"/>
              </a:rPr>
              <a:t>FSA (2024). Food Safety Management for Multilingual Workforces. Food Standards Agency.</a:t>
            </a:r>
          </a:p>
          <a:p>
            <a:r>
              <a:rPr lang="en-GB" dirty="0">
                <a:solidFill>
                  <a:schemeClr val="tx1"/>
                </a:solidFill>
                <a:latin typeface="BIZ UDMincho Medium" panose="02020500000000000000" pitchFamily="17" charset="-128"/>
                <a:ea typeface="BIZ UDMincho Medium" panose="02020500000000000000" pitchFamily="17" charset="-128"/>
              </a:rPr>
              <a:t>HSE (2023). Managing Health and safety in Diverse Workplaces. Health and Safety Executive.</a:t>
            </a:r>
          </a:p>
          <a:p>
            <a:r>
              <a:rPr lang="en-GB" dirty="0">
                <a:solidFill>
                  <a:schemeClr val="tx1"/>
                </a:solidFill>
                <a:latin typeface="BIZ UDMincho Medium" panose="02020500000000000000" pitchFamily="17" charset="-128"/>
                <a:ea typeface="BIZ UDMincho Medium" panose="02020500000000000000" pitchFamily="17" charset="-128"/>
              </a:rPr>
              <a:t>Mullins, L. &amp; Christy. G (2020). </a:t>
            </a:r>
            <a:r>
              <a:rPr lang="en-GB" i="1" dirty="0">
                <a:solidFill>
                  <a:schemeClr val="tx1"/>
                </a:solidFill>
                <a:latin typeface="BIZ UDMincho Medium" panose="02020500000000000000" pitchFamily="17" charset="-128"/>
                <a:ea typeface="BIZ UDMincho Medium" panose="02020500000000000000" pitchFamily="17" charset="-128"/>
              </a:rPr>
              <a:t>Management and Organisational Behaviour (12</a:t>
            </a:r>
            <a:r>
              <a:rPr lang="en-GB" i="1" baseline="30000" dirty="0">
                <a:solidFill>
                  <a:schemeClr val="tx1"/>
                </a:solidFill>
                <a:latin typeface="BIZ UDMincho Medium" panose="02020500000000000000" pitchFamily="17" charset="-128"/>
                <a:ea typeface="BIZ UDMincho Medium" panose="02020500000000000000" pitchFamily="17" charset="-128"/>
              </a:rPr>
              <a:t>th</a:t>
            </a:r>
            <a:r>
              <a:rPr lang="en-GB" i="1" dirty="0">
                <a:solidFill>
                  <a:schemeClr val="tx1"/>
                </a:solidFill>
                <a:latin typeface="BIZ UDMincho Medium" panose="02020500000000000000" pitchFamily="17" charset="-128"/>
                <a:ea typeface="BIZ UDMincho Medium" panose="02020500000000000000" pitchFamily="17" charset="-128"/>
              </a:rPr>
              <a:t> ed.)</a:t>
            </a:r>
            <a:r>
              <a:rPr lang="en-GB" dirty="0">
                <a:solidFill>
                  <a:schemeClr val="tx1"/>
                </a:solidFill>
                <a:latin typeface="BIZ UDMincho Medium" panose="02020500000000000000" pitchFamily="17" charset="-128"/>
                <a:ea typeface="BIZ UDMincho Medium" panose="02020500000000000000" pitchFamily="17" charset="-128"/>
              </a:rPr>
              <a:t>. Pearson. – For Cultural Factors In Teams And Communication.</a:t>
            </a:r>
          </a:p>
          <a:p>
            <a:r>
              <a:rPr lang="en-GB" dirty="0">
                <a:solidFill>
                  <a:schemeClr val="tx1"/>
                </a:solidFill>
                <a:latin typeface="BIZ UDMincho Medium" panose="02020500000000000000" pitchFamily="17" charset="-128"/>
                <a:ea typeface="BIZ UDMincho Medium" panose="02020500000000000000" pitchFamily="17" charset="-128"/>
              </a:rPr>
              <a:t>Schramm, W. (1954) </a:t>
            </a:r>
            <a:r>
              <a:rPr lang="en-GB" i="1" dirty="0">
                <a:solidFill>
                  <a:schemeClr val="tx1"/>
                </a:solidFill>
                <a:latin typeface="BIZ UDMincho Medium" panose="02020500000000000000" pitchFamily="17" charset="-128"/>
                <a:ea typeface="BIZ UDMincho Medium" panose="02020500000000000000" pitchFamily="17" charset="-128"/>
              </a:rPr>
              <a:t>The Process and Effects of Mass Communication</a:t>
            </a:r>
            <a:r>
              <a:rPr lang="en-GB" dirty="0">
                <a:solidFill>
                  <a:schemeClr val="tx1"/>
                </a:solidFill>
                <a:latin typeface="BIZ UDMincho Medium" panose="02020500000000000000" pitchFamily="17" charset="-128"/>
                <a:ea typeface="BIZ UDMincho Medium" panose="02020500000000000000" pitchFamily="17" charset="-128"/>
              </a:rPr>
              <a:t>. Urbana: University of Illinois Press.</a:t>
            </a:r>
          </a:p>
          <a:p>
            <a:pPr fontAlgn="base"/>
            <a:r>
              <a:rPr lang="en-GB" dirty="0">
                <a:solidFill>
                  <a:schemeClr val="tx1"/>
                </a:solidFill>
                <a:latin typeface="BIZ UDMincho Medium" panose="02020500000000000000" pitchFamily="17" charset="-128"/>
                <a:ea typeface="BIZ UDMincho Medium" panose="02020500000000000000" pitchFamily="17" charset="-128"/>
              </a:rPr>
              <a:t>Tagg, A. &amp; </a:t>
            </a:r>
            <a:r>
              <a:rPr lang="en-GB" dirty="0" err="1">
                <a:solidFill>
                  <a:schemeClr val="tx1"/>
                </a:solidFill>
                <a:latin typeface="BIZ UDMincho Medium" panose="02020500000000000000" pitchFamily="17" charset="-128"/>
                <a:ea typeface="BIZ UDMincho Medium" panose="02020500000000000000" pitchFamily="17" charset="-128"/>
              </a:rPr>
              <a:t>Dr.Phua</a:t>
            </a:r>
            <a:r>
              <a:rPr lang="en-GB" dirty="0">
                <a:solidFill>
                  <a:schemeClr val="tx1"/>
                </a:solidFill>
                <a:latin typeface="BIZ UDMincho Medium" panose="02020500000000000000" pitchFamily="17" charset="-128"/>
                <a:ea typeface="BIZ UDMincho Medium" panose="02020500000000000000" pitchFamily="17" charset="-128"/>
              </a:rPr>
              <a:t>, F. </a:t>
            </a:r>
            <a:r>
              <a:rPr lang="en-GB" i="1" dirty="0">
                <a:solidFill>
                  <a:schemeClr val="tx1"/>
                </a:solidFill>
                <a:latin typeface="BIZ UDMincho Medium" panose="02020500000000000000" pitchFamily="17" charset="-128"/>
                <a:ea typeface="BIZ UDMincho Medium" panose="02020500000000000000" pitchFamily="17" charset="-128"/>
              </a:rPr>
              <a:t>Why language comprehension gaps are a safety risk in construction</a:t>
            </a:r>
            <a:r>
              <a:rPr lang="en-GB" dirty="0">
                <a:solidFill>
                  <a:schemeClr val="tx1"/>
                </a:solidFill>
                <a:latin typeface="BIZ UDMincho Medium" panose="02020500000000000000" pitchFamily="17" charset="-128"/>
                <a:ea typeface="BIZ UDMincho Medium" panose="02020500000000000000" pitchFamily="17" charset="-128"/>
              </a:rPr>
              <a:t>. Available at: </a:t>
            </a:r>
            <a:r>
              <a:rPr lang="en-GB" i="1" dirty="0">
                <a:solidFill>
                  <a:srgbClr val="00B0F0"/>
                </a:solidFill>
                <a:latin typeface="BIZ UDMincho Medium" panose="02020500000000000000" pitchFamily="17" charset="-128"/>
                <a:ea typeface="BIZ UDMincho Medium" panose="02020500000000000000" pitchFamily="17" charset="-128"/>
                <a:hlinkClick r:id="rId3">
                  <a:extLst>
                    <a:ext uri="{A12FA001-AC4F-418D-AE19-62706E023703}">
                      <ahyp:hlinkClr xmlns:ahyp="http://schemas.microsoft.com/office/drawing/2018/hyperlinkcolor" val="tx"/>
                    </a:ext>
                  </a:extLst>
                </a:hlinkClick>
              </a:rPr>
              <a:t>https://ww3.rics.org/uk/en/journals/built-environment-journal/site-safety-risks-language-gap.html</a:t>
            </a:r>
            <a:r>
              <a:rPr lang="en-GB" i="1" dirty="0">
                <a:solidFill>
                  <a:srgbClr val="00B0F0"/>
                </a:solidFill>
                <a:latin typeface="BIZ UDMincho Medium" panose="02020500000000000000" pitchFamily="17" charset="-128"/>
                <a:ea typeface="BIZ UDMincho Medium" panose="02020500000000000000" pitchFamily="17" charset="-128"/>
              </a:rPr>
              <a:t> </a:t>
            </a:r>
            <a:r>
              <a:rPr lang="en-GB" dirty="0">
                <a:solidFill>
                  <a:schemeClr val="tx1"/>
                </a:solidFill>
                <a:latin typeface="BIZ UDMincho Medium" panose="02020500000000000000" pitchFamily="17" charset="-128"/>
                <a:ea typeface="BIZ UDMincho Medium" panose="02020500000000000000" pitchFamily="17" charset="-128"/>
              </a:rPr>
              <a:t>(Accessed 29 June 2026)</a:t>
            </a:r>
          </a:p>
        </p:txBody>
      </p:sp>
    </p:spTree>
    <p:extLst>
      <p:ext uri="{BB962C8B-B14F-4D97-AF65-F5344CB8AC3E}">
        <p14:creationId xmlns:p14="http://schemas.microsoft.com/office/powerpoint/2010/main" val="3427848908"/>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950</Words>
  <Application>Microsoft Office PowerPoint</Application>
  <PresentationFormat>Widescreen</PresentationFormat>
  <Paragraphs>113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BIZ UDMincho Medium</vt:lpstr>
      <vt:lpstr>Arial</vt:lpstr>
      <vt:lpstr>Bookman Old Style</vt:lpstr>
      <vt:lpstr>Century Gothic</vt:lpstr>
      <vt:lpstr>Wingdings 3</vt:lpstr>
      <vt:lpstr>Ion Boardroom</vt:lpstr>
      <vt:lpstr>PowerPoint Presentation</vt:lpstr>
      <vt:lpstr>Students Information</vt:lpstr>
      <vt:lpstr>Overview</vt:lpstr>
      <vt:lpstr>Introduction</vt:lpstr>
      <vt:lpstr>Environmental Noise Barrier</vt:lpstr>
      <vt:lpstr>Language Barrier</vt:lpstr>
      <vt:lpstr>Age-Generational Barrier</vt:lpstr>
      <vt:lpstr>Cultural Barrier</vt:lpstr>
      <vt:lpstr>Emotional Barrier</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Daniel Williams</cp:lastModifiedBy>
  <cp:revision>4</cp:revision>
  <dcterms:created xsi:type="dcterms:W3CDTF">2025-03-30T08:53:31Z</dcterms:created>
  <dcterms:modified xsi:type="dcterms:W3CDTF">2026-08-10T09:04:29Z</dcterms:modified>
</cp:coreProperties>
</file>