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47"/>
  </p:notesMasterIdLst>
  <p:sldIdLst>
    <p:sldId id="257" r:id="rId2"/>
    <p:sldId id="400" r:id="rId3"/>
    <p:sldId id="399" r:id="rId4"/>
    <p:sldId id="406" r:id="rId5"/>
    <p:sldId id="394" r:id="rId6"/>
    <p:sldId id="407" r:id="rId7"/>
    <p:sldId id="408" r:id="rId8"/>
    <p:sldId id="409" r:id="rId9"/>
    <p:sldId id="256" r:id="rId10"/>
    <p:sldId id="258" r:id="rId11"/>
    <p:sldId id="389" r:id="rId12"/>
    <p:sldId id="386" r:id="rId13"/>
    <p:sldId id="262" r:id="rId14"/>
    <p:sldId id="263" r:id="rId15"/>
    <p:sldId id="264" r:id="rId16"/>
    <p:sldId id="265" r:id="rId17"/>
    <p:sldId id="259" r:id="rId18"/>
    <p:sldId id="266" r:id="rId19"/>
    <p:sldId id="267" r:id="rId20"/>
    <p:sldId id="268" r:id="rId21"/>
    <p:sldId id="269" r:id="rId22"/>
    <p:sldId id="261" r:id="rId23"/>
    <p:sldId id="260" r:id="rId24"/>
    <p:sldId id="270" r:id="rId25"/>
    <p:sldId id="271" r:id="rId26"/>
    <p:sldId id="272" r:id="rId27"/>
    <p:sldId id="273" r:id="rId28"/>
    <p:sldId id="274" r:id="rId29"/>
    <p:sldId id="275" r:id="rId30"/>
    <p:sldId id="278" r:id="rId31"/>
    <p:sldId id="276" r:id="rId32"/>
    <p:sldId id="277" r:id="rId33"/>
    <p:sldId id="280" r:id="rId34"/>
    <p:sldId id="281" r:id="rId35"/>
    <p:sldId id="282" r:id="rId36"/>
    <p:sldId id="283" r:id="rId37"/>
    <p:sldId id="284" r:id="rId38"/>
    <p:sldId id="285" r:id="rId39"/>
    <p:sldId id="286" r:id="rId40"/>
    <p:sldId id="287" r:id="rId41"/>
    <p:sldId id="288" r:id="rId42"/>
    <p:sldId id="289" r:id="rId43"/>
    <p:sldId id="292" r:id="rId44"/>
    <p:sldId id="293" r:id="rId45"/>
    <p:sldId id="294" r:id="rId4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6374AA-01E6-4AD1-8189-1BA63784F733}" v="19" dt="2024-12-09T14:51:42.7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74925" autoAdjust="0"/>
  </p:normalViewPr>
  <p:slideViewPr>
    <p:cSldViewPr snapToGrid="0">
      <p:cViewPr varScale="1">
        <p:scale>
          <a:sx n="78" d="100"/>
          <a:sy n="78" d="100"/>
        </p:scale>
        <p:origin x="246" y="5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a Williams" userId="1d65336b-f6ac-47c2-8ab0-b39dbb7b7e80" providerId="ADAL" clId="{416374AA-01E6-4AD1-8189-1BA63784F733}"/>
    <pc:docChg chg="undo custSel addSld delSld modSld sldOrd">
      <pc:chgData name="Andrea Williams" userId="1d65336b-f6ac-47c2-8ab0-b39dbb7b7e80" providerId="ADAL" clId="{416374AA-01E6-4AD1-8189-1BA63784F733}" dt="2024-12-09T14:55:57.278" v="1332" actId="47"/>
      <pc:docMkLst>
        <pc:docMk/>
      </pc:docMkLst>
      <pc:sldChg chg="addSp delSp modSp mod ord">
        <pc:chgData name="Andrea Williams" userId="1d65336b-f6ac-47c2-8ab0-b39dbb7b7e80" providerId="ADAL" clId="{416374AA-01E6-4AD1-8189-1BA63784F733}" dt="2024-12-09T14:13:22.860" v="700"/>
        <pc:sldMkLst>
          <pc:docMk/>
          <pc:sldMk cId="1663917130" sldId="257"/>
        </pc:sldMkLst>
        <pc:spChg chg="mod">
          <ac:chgData name="Andrea Williams" userId="1d65336b-f6ac-47c2-8ab0-b39dbb7b7e80" providerId="ADAL" clId="{416374AA-01E6-4AD1-8189-1BA63784F733}" dt="2024-12-09T14:06:03.986" v="621" actId="207"/>
          <ac:spMkLst>
            <pc:docMk/>
            <pc:sldMk cId="1663917130" sldId="257"/>
            <ac:spMk id="2" creationId="{AE5849E9-3A9C-4F8F-B204-F6918BDCC5D3}"/>
          </ac:spMkLst>
        </pc:spChg>
        <pc:spChg chg="add del mod">
          <ac:chgData name="Andrea Williams" userId="1d65336b-f6ac-47c2-8ab0-b39dbb7b7e80" providerId="ADAL" clId="{416374AA-01E6-4AD1-8189-1BA63784F733}" dt="2024-12-09T14:13:13.030" v="698" actId="20577"/>
          <ac:spMkLst>
            <pc:docMk/>
            <pc:sldMk cId="1663917130" sldId="257"/>
            <ac:spMk id="3" creationId="{2A275491-D52F-4183-A0D6-D85AE09DA310}"/>
          </ac:spMkLst>
        </pc:spChg>
        <pc:spChg chg="add del mod">
          <ac:chgData name="Andrea Williams" userId="1d65336b-f6ac-47c2-8ab0-b39dbb7b7e80" providerId="ADAL" clId="{416374AA-01E6-4AD1-8189-1BA63784F733}" dt="2024-12-09T14:03:52.077" v="151" actId="478"/>
          <ac:spMkLst>
            <pc:docMk/>
            <pc:sldMk cId="1663917130" sldId="257"/>
            <ac:spMk id="7" creationId="{C190396F-DA6D-D319-53AF-5588B6744828}"/>
          </ac:spMkLst>
        </pc:spChg>
      </pc:sldChg>
      <pc:sldChg chg="modSp mod">
        <pc:chgData name="Andrea Williams" userId="1d65336b-f6ac-47c2-8ab0-b39dbb7b7e80" providerId="ADAL" clId="{416374AA-01E6-4AD1-8189-1BA63784F733}" dt="2024-12-09T14:39:19.949" v="1110" actId="20577"/>
        <pc:sldMkLst>
          <pc:docMk/>
          <pc:sldMk cId="1542930153" sldId="258"/>
        </pc:sldMkLst>
        <pc:spChg chg="mod">
          <ac:chgData name="Andrea Williams" userId="1d65336b-f6ac-47c2-8ab0-b39dbb7b7e80" providerId="ADAL" clId="{416374AA-01E6-4AD1-8189-1BA63784F733}" dt="2024-12-09T14:39:19.949" v="1110" actId="20577"/>
          <ac:spMkLst>
            <pc:docMk/>
            <pc:sldMk cId="1542930153" sldId="258"/>
            <ac:spMk id="3" creationId="{B55BAF3F-65B2-4B20-9FB3-8F742F0E9F1B}"/>
          </ac:spMkLst>
        </pc:spChg>
      </pc:sldChg>
      <pc:sldChg chg="modSp mod">
        <pc:chgData name="Andrea Williams" userId="1d65336b-f6ac-47c2-8ab0-b39dbb7b7e80" providerId="ADAL" clId="{416374AA-01E6-4AD1-8189-1BA63784F733}" dt="2024-12-09T14:47:26.713" v="1229" actId="12"/>
        <pc:sldMkLst>
          <pc:docMk/>
          <pc:sldMk cId="3614768272" sldId="260"/>
        </pc:sldMkLst>
        <pc:spChg chg="mod">
          <ac:chgData name="Andrea Williams" userId="1d65336b-f6ac-47c2-8ab0-b39dbb7b7e80" providerId="ADAL" clId="{416374AA-01E6-4AD1-8189-1BA63784F733}" dt="2024-12-09T14:47:26.713" v="1229" actId="12"/>
          <ac:spMkLst>
            <pc:docMk/>
            <pc:sldMk cId="3614768272" sldId="260"/>
            <ac:spMk id="3" creationId="{EE191AD1-5C74-4DBB-9D9F-2CCA6BFB3ABA}"/>
          </ac:spMkLst>
        </pc:spChg>
      </pc:sldChg>
      <pc:sldChg chg="modSp mod">
        <pc:chgData name="Andrea Williams" userId="1d65336b-f6ac-47c2-8ab0-b39dbb7b7e80" providerId="ADAL" clId="{416374AA-01E6-4AD1-8189-1BA63784F733}" dt="2024-12-09T14:46:41.757" v="1213" actId="27636"/>
        <pc:sldMkLst>
          <pc:docMk/>
          <pc:sldMk cId="283826426" sldId="261"/>
        </pc:sldMkLst>
        <pc:spChg chg="mod">
          <ac:chgData name="Andrea Williams" userId="1d65336b-f6ac-47c2-8ab0-b39dbb7b7e80" providerId="ADAL" clId="{416374AA-01E6-4AD1-8189-1BA63784F733}" dt="2024-12-09T14:46:41.757" v="1213" actId="27636"/>
          <ac:spMkLst>
            <pc:docMk/>
            <pc:sldMk cId="283826426" sldId="261"/>
            <ac:spMk id="3" creationId="{A814D1DE-1967-4D45-8272-30F6EED1C606}"/>
          </ac:spMkLst>
        </pc:spChg>
      </pc:sldChg>
      <pc:sldChg chg="modSp mod">
        <pc:chgData name="Andrea Williams" userId="1d65336b-f6ac-47c2-8ab0-b39dbb7b7e80" providerId="ADAL" clId="{416374AA-01E6-4AD1-8189-1BA63784F733}" dt="2024-12-09T14:41:01.803" v="1123" actId="255"/>
        <pc:sldMkLst>
          <pc:docMk/>
          <pc:sldMk cId="4208295659" sldId="262"/>
        </pc:sldMkLst>
        <pc:spChg chg="mod">
          <ac:chgData name="Andrea Williams" userId="1d65336b-f6ac-47c2-8ab0-b39dbb7b7e80" providerId="ADAL" clId="{416374AA-01E6-4AD1-8189-1BA63784F733}" dt="2024-12-09T14:40:49.207" v="1122" actId="6549"/>
          <ac:spMkLst>
            <pc:docMk/>
            <pc:sldMk cId="4208295659" sldId="262"/>
            <ac:spMk id="2" creationId="{E50874DD-1720-4326-BAE9-F5FFC3AAD88D}"/>
          </ac:spMkLst>
        </pc:spChg>
        <pc:spChg chg="mod">
          <ac:chgData name="Andrea Williams" userId="1d65336b-f6ac-47c2-8ab0-b39dbb7b7e80" providerId="ADAL" clId="{416374AA-01E6-4AD1-8189-1BA63784F733}" dt="2024-12-09T14:41:01.803" v="1123" actId="255"/>
          <ac:spMkLst>
            <pc:docMk/>
            <pc:sldMk cId="4208295659" sldId="262"/>
            <ac:spMk id="3" creationId="{A26E8E2A-B894-4098-A62B-F8C72C1B32A8}"/>
          </ac:spMkLst>
        </pc:spChg>
      </pc:sldChg>
      <pc:sldChg chg="modSp mod">
        <pc:chgData name="Andrea Williams" userId="1d65336b-f6ac-47c2-8ab0-b39dbb7b7e80" providerId="ADAL" clId="{416374AA-01E6-4AD1-8189-1BA63784F733}" dt="2024-12-09T14:42:28.247" v="1163" actId="255"/>
        <pc:sldMkLst>
          <pc:docMk/>
          <pc:sldMk cId="2663938378" sldId="263"/>
        </pc:sldMkLst>
        <pc:spChg chg="mod">
          <ac:chgData name="Andrea Williams" userId="1d65336b-f6ac-47c2-8ab0-b39dbb7b7e80" providerId="ADAL" clId="{416374AA-01E6-4AD1-8189-1BA63784F733}" dt="2024-12-09T14:41:43.886" v="1138" actId="14100"/>
          <ac:spMkLst>
            <pc:docMk/>
            <pc:sldMk cId="2663938378" sldId="263"/>
            <ac:spMk id="2" creationId="{F85DD3B8-3455-4C10-96A3-225E0A515E74}"/>
          </ac:spMkLst>
        </pc:spChg>
        <pc:spChg chg="mod">
          <ac:chgData name="Andrea Williams" userId="1d65336b-f6ac-47c2-8ab0-b39dbb7b7e80" providerId="ADAL" clId="{416374AA-01E6-4AD1-8189-1BA63784F733}" dt="2024-12-09T14:42:28.247" v="1163" actId="255"/>
          <ac:spMkLst>
            <pc:docMk/>
            <pc:sldMk cId="2663938378" sldId="263"/>
            <ac:spMk id="3" creationId="{5FD82112-FFCE-4BAA-A8B0-AC05B0F4713E}"/>
          </ac:spMkLst>
        </pc:spChg>
      </pc:sldChg>
      <pc:sldChg chg="modSp mod">
        <pc:chgData name="Andrea Williams" userId="1d65336b-f6ac-47c2-8ab0-b39dbb7b7e80" providerId="ADAL" clId="{416374AA-01E6-4AD1-8189-1BA63784F733}" dt="2024-12-09T14:43:11.027" v="1172" actId="20577"/>
        <pc:sldMkLst>
          <pc:docMk/>
          <pc:sldMk cId="2122764365" sldId="264"/>
        </pc:sldMkLst>
        <pc:spChg chg="mod">
          <ac:chgData name="Andrea Williams" userId="1d65336b-f6ac-47c2-8ab0-b39dbb7b7e80" providerId="ADAL" clId="{416374AA-01E6-4AD1-8189-1BA63784F733}" dt="2024-12-09T14:43:11.027" v="1172" actId="20577"/>
          <ac:spMkLst>
            <pc:docMk/>
            <pc:sldMk cId="2122764365" sldId="264"/>
            <ac:spMk id="2" creationId="{710D00CD-88FF-4172-976F-9424DB30BFFB}"/>
          </ac:spMkLst>
        </pc:spChg>
      </pc:sldChg>
      <pc:sldChg chg="modSp mod">
        <pc:chgData name="Andrea Williams" userId="1d65336b-f6ac-47c2-8ab0-b39dbb7b7e80" providerId="ADAL" clId="{416374AA-01E6-4AD1-8189-1BA63784F733}" dt="2024-12-09T14:44:14.672" v="1181" actId="14100"/>
        <pc:sldMkLst>
          <pc:docMk/>
          <pc:sldMk cId="101187163" sldId="265"/>
        </pc:sldMkLst>
        <pc:spChg chg="mod">
          <ac:chgData name="Andrea Williams" userId="1d65336b-f6ac-47c2-8ab0-b39dbb7b7e80" providerId="ADAL" clId="{416374AA-01E6-4AD1-8189-1BA63784F733}" dt="2024-12-09T14:44:14.672" v="1181" actId="14100"/>
          <ac:spMkLst>
            <pc:docMk/>
            <pc:sldMk cId="101187163" sldId="265"/>
            <ac:spMk id="3" creationId="{1E79ABD8-BAE0-462C-A6E1-65B57B794A93}"/>
          </ac:spMkLst>
        </pc:spChg>
      </pc:sldChg>
      <pc:sldChg chg="modSp mod">
        <pc:chgData name="Andrea Williams" userId="1d65336b-f6ac-47c2-8ab0-b39dbb7b7e80" providerId="ADAL" clId="{416374AA-01E6-4AD1-8189-1BA63784F733}" dt="2024-12-09T14:45:13.460" v="1182" actId="6549"/>
        <pc:sldMkLst>
          <pc:docMk/>
          <pc:sldMk cId="3471879472" sldId="267"/>
        </pc:sldMkLst>
        <pc:spChg chg="mod">
          <ac:chgData name="Andrea Williams" userId="1d65336b-f6ac-47c2-8ab0-b39dbb7b7e80" providerId="ADAL" clId="{416374AA-01E6-4AD1-8189-1BA63784F733}" dt="2024-12-09T14:45:13.460" v="1182" actId="6549"/>
          <ac:spMkLst>
            <pc:docMk/>
            <pc:sldMk cId="3471879472" sldId="267"/>
            <ac:spMk id="3" creationId="{EA9EF17D-A3BE-4787-B0C1-FA8BCF8D2706}"/>
          </ac:spMkLst>
        </pc:spChg>
      </pc:sldChg>
      <pc:sldChg chg="modSp mod">
        <pc:chgData name="Andrea Williams" userId="1d65336b-f6ac-47c2-8ab0-b39dbb7b7e80" providerId="ADAL" clId="{416374AA-01E6-4AD1-8189-1BA63784F733}" dt="2024-12-09T14:46:21.152" v="1210" actId="20577"/>
        <pc:sldMkLst>
          <pc:docMk/>
          <pc:sldMk cId="924570789" sldId="269"/>
        </pc:sldMkLst>
        <pc:spChg chg="mod">
          <ac:chgData name="Andrea Williams" userId="1d65336b-f6ac-47c2-8ab0-b39dbb7b7e80" providerId="ADAL" clId="{416374AA-01E6-4AD1-8189-1BA63784F733}" dt="2024-12-09T14:46:21.152" v="1210" actId="20577"/>
          <ac:spMkLst>
            <pc:docMk/>
            <pc:sldMk cId="924570789" sldId="269"/>
            <ac:spMk id="3" creationId="{5B5629BB-C55E-46E0-8A85-1F9D5750BC85}"/>
          </ac:spMkLst>
        </pc:spChg>
      </pc:sldChg>
      <pc:sldChg chg="modSp mod">
        <pc:chgData name="Andrea Williams" userId="1d65336b-f6ac-47c2-8ab0-b39dbb7b7e80" providerId="ADAL" clId="{416374AA-01E6-4AD1-8189-1BA63784F733}" dt="2024-12-09T14:47:53.882" v="1234" actId="6549"/>
        <pc:sldMkLst>
          <pc:docMk/>
          <pc:sldMk cId="1338153174" sldId="271"/>
        </pc:sldMkLst>
        <pc:spChg chg="mod">
          <ac:chgData name="Andrea Williams" userId="1d65336b-f6ac-47c2-8ab0-b39dbb7b7e80" providerId="ADAL" clId="{416374AA-01E6-4AD1-8189-1BA63784F733}" dt="2024-12-09T14:47:53.882" v="1234" actId="6549"/>
          <ac:spMkLst>
            <pc:docMk/>
            <pc:sldMk cId="1338153174" sldId="271"/>
            <ac:spMk id="2" creationId="{F3573D7B-0423-4059-B134-256DC349C78D}"/>
          </ac:spMkLst>
        </pc:spChg>
      </pc:sldChg>
      <pc:sldChg chg="modSp mod">
        <pc:chgData name="Andrea Williams" userId="1d65336b-f6ac-47c2-8ab0-b39dbb7b7e80" providerId="ADAL" clId="{416374AA-01E6-4AD1-8189-1BA63784F733}" dt="2024-12-09T14:48:41.633" v="1243" actId="20577"/>
        <pc:sldMkLst>
          <pc:docMk/>
          <pc:sldMk cId="538408733" sldId="273"/>
        </pc:sldMkLst>
        <pc:spChg chg="mod">
          <ac:chgData name="Andrea Williams" userId="1d65336b-f6ac-47c2-8ab0-b39dbb7b7e80" providerId="ADAL" clId="{416374AA-01E6-4AD1-8189-1BA63784F733}" dt="2024-12-09T14:48:41.633" v="1243" actId="20577"/>
          <ac:spMkLst>
            <pc:docMk/>
            <pc:sldMk cId="538408733" sldId="273"/>
            <ac:spMk id="2" creationId="{9E5F8F0F-F761-4921-9265-DC339C0B09A3}"/>
          </ac:spMkLst>
        </pc:spChg>
      </pc:sldChg>
      <pc:sldChg chg="modSp mod">
        <pc:chgData name="Andrea Williams" userId="1d65336b-f6ac-47c2-8ab0-b39dbb7b7e80" providerId="ADAL" clId="{416374AA-01E6-4AD1-8189-1BA63784F733}" dt="2024-12-09T14:50:32.356" v="1326" actId="255"/>
        <pc:sldMkLst>
          <pc:docMk/>
          <pc:sldMk cId="3442635358" sldId="276"/>
        </pc:sldMkLst>
        <pc:spChg chg="mod">
          <ac:chgData name="Andrea Williams" userId="1d65336b-f6ac-47c2-8ab0-b39dbb7b7e80" providerId="ADAL" clId="{416374AA-01E6-4AD1-8189-1BA63784F733}" dt="2024-12-09T14:50:32.356" v="1326" actId="255"/>
          <ac:spMkLst>
            <pc:docMk/>
            <pc:sldMk cId="3442635358" sldId="276"/>
            <ac:spMk id="3" creationId="{72A6862F-C7BB-490E-9777-D48B92ED3CB3}"/>
          </ac:spMkLst>
        </pc:spChg>
      </pc:sldChg>
      <pc:sldChg chg="modSp mod">
        <pc:chgData name="Andrea Williams" userId="1d65336b-f6ac-47c2-8ab0-b39dbb7b7e80" providerId="ADAL" clId="{416374AA-01E6-4AD1-8189-1BA63784F733}" dt="2024-12-09T14:32:01.271" v="1071" actId="14100"/>
        <pc:sldMkLst>
          <pc:docMk/>
          <pc:sldMk cId="3058428553" sldId="280"/>
        </pc:sldMkLst>
        <pc:spChg chg="mod">
          <ac:chgData name="Andrea Williams" userId="1d65336b-f6ac-47c2-8ab0-b39dbb7b7e80" providerId="ADAL" clId="{416374AA-01E6-4AD1-8189-1BA63784F733}" dt="2024-12-09T14:32:01.271" v="1071" actId="14100"/>
          <ac:spMkLst>
            <pc:docMk/>
            <pc:sldMk cId="3058428553" sldId="280"/>
            <ac:spMk id="2" creationId="{B728D18C-1B54-4A0B-93C7-3C6421ABEE2F}"/>
          </ac:spMkLst>
        </pc:spChg>
        <pc:spChg chg="mod">
          <ac:chgData name="Andrea Williams" userId="1d65336b-f6ac-47c2-8ab0-b39dbb7b7e80" providerId="ADAL" clId="{416374AA-01E6-4AD1-8189-1BA63784F733}" dt="2024-12-09T14:26:03.881" v="895" actId="20577"/>
          <ac:spMkLst>
            <pc:docMk/>
            <pc:sldMk cId="3058428553" sldId="280"/>
            <ac:spMk id="3" creationId="{93BF7862-2813-459B-B390-25C55352C582}"/>
          </ac:spMkLst>
        </pc:spChg>
      </pc:sldChg>
      <pc:sldChg chg="modSp mod">
        <pc:chgData name="Andrea Williams" userId="1d65336b-f6ac-47c2-8ab0-b39dbb7b7e80" providerId="ADAL" clId="{416374AA-01E6-4AD1-8189-1BA63784F733}" dt="2024-12-09T14:26:10.954" v="899" actId="20577"/>
        <pc:sldMkLst>
          <pc:docMk/>
          <pc:sldMk cId="3256221728" sldId="281"/>
        </pc:sldMkLst>
        <pc:spChg chg="mod">
          <ac:chgData name="Andrea Williams" userId="1d65336b-f6ac-47c2-8ab0-b39dbb7b7e80" providerId="ADAL" clId="{416374AA-01E6-4AD1-8189-1BA63784F733}" dt="2024-12-09T14:26:10.954" v="899" actId="20577"/>
          <ac:spMkLst>
            <pc:docMk/>
            <pc:sldMk cId="3256221728" sldId="281"/>
            <ac:spMk id="2" creationId="{19E06582-FA84-4E31-8D9C-FAD10F44CD8E}"/>
          </ac:spMkLst>
        </pc:spChg>
        <pc:spChg chg="mod">
          <ac:chgData name="Andrea Williams" userId="1d65336b-f6ac-47c2-8ab0-b39dbb7b7e80" providerId="ADAL" clId="{416374AA-01E6-4AD1-8189-1BA63784F733}" dt="2024-12-09T14:18:39.124" v="840" actId="207"/>
          <ac:spMkLst>
            <pc:docMk/>
            <pc:sldMk cId="3256221728" sldId="281"/>
            <ac:spMk id="3" creationId="{D4BBB41F-685E-46C7-BA57-FA62EDED91BE}"/>
          </ac:spMkLst>
        </pc:spChg>
      </pc:sldChg>
      <pc:sldChg chg="modSp mod">
        <pc:chgData name="Andrea Williams" userId="1d65336b-f6ac-47c2-8ab0-b39dbb7b7e80" providerId="ADAL" clId="{416374AA-01E6-4AD1-8189-1BA63784F733}" dt="2024-12-09T14:26:17.960" v="902" actId="20577"/>
        <pc:sldMkLst>
          <pc:docMk/>
          <pc:sldMk cId="2871112857" sldId="282"/>
        </pc:sldMkLst>
        <pc:spChg chg="mod">
          <ac:chgData name="Andrea Williams" userId="1d65336b-f6ac-47c2-8ab0-b39dbb7b7e80" providerId="ADAL" clId="{416374AA-01E6-4AD1-8189-1BA63784F733}" dt="2024-12-09T14:26:17.960" v="902" actId="20577"/>
          <ac:spMkLst>
            <pc:docMk/>
            <pc:sldMk cId="2871112857" sldId="282"/>
            <ac:spMk id="2" creationId="{B1E7D171-35D9-475C-9701-4FD805098692}"/>
          </ac:spMkLst>
        </pc:spChg>
        <pc:spChg chg="mod">
          <ac:chgData name="Andrea Williams" userId="1d65336b-f6ac-47c2-8ab0-b39dbb7b7e80" providerId="ADAL" clId="{416374AA-01E6-4AD1-8189-1BA63784F733}" dt="2024-12-09T14:18:50.825" v="842" actId="207"/>
          <ac:spMkLst>
            <pc:docMk/>
            <pc:sldMk cId="2871112857" sldId="282"/>
            <ac:spMk id="3" creationId="{E9692E34-1C37-4A21-BC26-BC3CED27F171}"/>
          </ac:spMkLst>
        </pc:spChg>
      </pc:sldChg>
      <pc:sldChg chg="modSp mod">
        <pc:chgData name="Andrea Williams" userId="1d65336b-f6ac-47c2-8ab0-b39dbb7b7e80" providerId="ADAL" clId="{416374AA-01E6-4AD1-8189-1BA63784F733}" dt="2024-12-09T14:26:24.730" v="906" actId="20577"/>
        <pc:sldMkLst>
          <pc:docMk/>
          <pc:sldMk cId="862126319" sldId="283"/>
        </pc:sldMkLst>
        <pc:spChg chg="mod">
          <ac:chgData name="Andrea Williams" userId="1d65336b-f6ac-47c2-8ab0-b39dbb7b7e80" providerId="ADAL" clId="{416374AA-01E6-4AD1-8189-1BA63784F733}" dt="2024-12-09T14:26:24.730" v="906" actId="20577"/>
          <ac:spMkLst>
            <pc:docMk/>
            <pc:sldMk cId="862126319" sldId="283"/>
            <ac:spMk id="2" creationId="{BD8DF249-98B3-40FD-A37D-B41D48E74F07}"/>
          </ac:spMkLst>
        </pc:spChg>
      </pc:sldChg>
      <pc:sldChg chg="modSp mod">
        <pc:chgData name="Andrea Williams" userId="1d65336b-f6ac-47c2-8ab0-b39dbb7b7e80" providerId="ADAL" clId="{416374AA-01E6-4AD1-8189-1BA63784F733}" dt="2024-12-09T14:26:35.620" v="909" actId="20577"/>
        <pc:sldMkLst>
          <pc:docMk/>
          <pc:sldMk cId="288644596" sldId="284"/>
        </pc:sldMkLst>
        <pc:spChg chg="mod">
          <ac:chgData name="Andrea Williams" userId="1d65336b-f6ac-47c2-8ab0-b39dbb7b7e80" providerId="ADAL" clId="{416374AA-01E6-4AD1-8189-1BA63784F733}" dt="2024-12-09T14:26:35.620" v="909" actId="20577"/>
          <ac:spMkLst>
            <pc:docMk/>
            <pc:sldMk cId="288644596" sldId="284"/>
            <ac:spMk id="2" creationId="{4420CFDB-9A4A-42B2-AD25-A3B4F58B92C3}"/>
          </ac:spMkLst>
        </pc:spChg>
      </pc:sldChg>
      <pc:sldChg chg="modSp mod">
        <pc:chgData name="Andrea Williams" userId="1d65336b-f6ac-47c2-8ab0-b39dbb7b7e80" providerId="ADAL" clId="{416374AA-01E6-4AD1-8189-1BA63784F733}" dt="2024-12-09T14:26:43.891" v="912" actId="20577"/>
        <pc:sldMkLst>
          <pc:docMk/>
          <pc:sldMk cId="1898643762" sldId="285"/>
        </pc:sldMkLst>
        <pc:spChg chg="mod">
          <ac:chgData name="Andrea Williams" userId="1d65336b-f6ac-47c2-8ab0-b39dbb7b7e80" providerId="ADAL" clId="{416374AA-01E6-4AD1-8189-1BA63784F733}" dt="2024-12-09T14:26:43.891" v="912" actId="20577"/>
          <ac:spMkLst>
            <pc:docMk/>
            <pc:sldMk cId="1898643762" sldId="285"/>
            <ac:spMk id="2" creationId="{DE06CEE0-484A-4636-8D6D-E7A53535F6B8}"/>
          </ac:spMkLst>
        </pc:spChg>
      </pc:sldChg>
      <pc:sldChg chg="modSp mod ord">
        <pc:chgData name="Andrea Williams" userId="1d65336b-f6ac-47c2-8ab0-b39dbb7b7e80" providerId="ADAL" clId="{416374AA-01E6-4AD1-8189-1BA63784F733}" dt="2024-12-09T14:27:29.626" v="939" actId="6549"/>
        <pc:sldMkLst>
          <pc:docMk/>
          <pc:sldMk cId="2647142282" sldId="286"/>
        </pc:sldMkLst>
        <pc:spChg chg="mod">
          <ac:chgData name="Andrea Williams" userId="1d65336b-f6ac-47c2-8ab0-b39dbb7b7e80" providerId="ADAL" clId="{416374AA-01E6-4AD1-8189-1BA63784F733}" dt="2024-12-09T14:27:29.626" v="939" actId="6549"/>
          <ac:spMkLst>
            <pc:docMk/>
            <pc:sldMk cId="2647142282" sldId="286"/>
            <ac:spMk id="2" creationId="{43F093DB-ED84-4FD6-A41F-F0E798EDC1D5}"/>
          </ac:spMkLst>
        </pc:spChg>
        <pc:spChg chg="mod">
          <ac:chgData name="Andrea Williams" userId="1d65336b-f6ac-47c2-8ab0-b39dbb7b7e80" providerId="ADAL" clId="{416374AA-01E6-4AD1-8189-1BA63784F733}" dt="2024-12-09T14:25:32.654" v="892" actId="20577"/>
          <ac:spMkLst>
            <pc:docMk/>
            <pc:sldMk cId="2647142282" sldId="286"/>
            <ac:spMk id="3" creationId="{D57CD884-024F-4040-A36D-B41AF6455DE0}"/>
          </ac:spMkLst>
        </pc:spChg>
      </pc:sldChg>
      <pc:sldChg chg="modSp mod">
        <pc:chgData name="Andrea Williams" userId="1d65336b-f6ac-47c2-8ab0-b39dbb7b7e80" providerId="ADAL" clId="{416374AA-01E6-4AD1-8189-1BA63784F733}" dt="2024-12-09T14:27:51.479" v="960" actId="6549"/>
        <pc:sldMkLst>
          <pc:docMk/>
          <pc:sldMk cId="3231790574" sldId="287"/>
        </pc:sldMkLst>
        <pc:spChg chg="mod">
          <ac:chgData name="Andrea Williams" userId="1d65336b-f6ac-47c2-8ab0-b39dbb7b7e80" providerId="ADAL" clId="{416374AA-01E6-4AD1-8189-1BA63784F733}" dt="2024-12-09T14:27:51.479" v="960" actId="6549"/>
          <ac:spMkLst>
            <pc:docMk/>
            <pc:sldMk cId="3231790574" sldId="287"/>
            <ac:spMk id="2" creationId="{76321AF8-F350-428E-B16E-9E8F840AAAFB}"/>
          </ac:spMkLst>
        </pc:spChg>
      </pc:sldChg>
      <pc:sldChg chg="modSp mod">
        <pc:chgData name="Andrea Williams" userId="1d65336b-f6ac-47c2-8ab0-b39dbb7b7e80" providerId="ADAL" clId="{416374AA-01E6-4AD1-8189-1BA63784F733}" dt="2024-12-09T14:28:00.122" v="962" actId="20577"/>
        <pc:sldMkLst>
          <pc:docMk/>
          <pc:sldMk cId="1329032839" sldId="288"/>
        </pc:sldMkLst>
        <pc:spChg chg="mod">
          <ac:chgData name="Andrea Williams" userId="1d65336b-f6ac-47c2-8ab0-b39dbb7b7e80" providerId="ADAL" clId="{416374AA-01E6-4AD1-8189-1BA63784F733}" dt="2024-12-09T14:28:00.122" v="962" actId="20577"/>
          <ac:spMkLst>
            <pc:docMk/>
            <pc:sldMk cId="1329032839" sldId="288"/>
            <ac:spMk id="2" creationId="{235B521A-082C-4150-82C9-008E06EC4081}"/>
          </ac:spMkLst>
        </pc:spChg>
      </pc:sldChg>
      <pc:sldChg chg="del">
        <pc:chgData name="Andrea Williams" userId="1d65336b-f6ac-47c2-8ab0-b39dbb7b7e80" providerId="ADAL" clId="{416374AA-01E6-4AD1-8189-1BA63784F733}" dt="2024-12-09T14:31:38.953" v="1067" actId="47"/>
        <pc:sldMkLst>
          <pc:docMk/>
          <pc:sldMk cId="3361609139" sldId="291"/>
        </pc:sldMkLst>
      </pc:sldChg>
      <pc:sldChg chg="modSp mod">
        <pc:chgData name="Andrea Williams" userId="1d65336b-f6ac-47c2-8ab0-b39dbb7b7e80" providerId="ADAL" clId="{416374AA-01E6-4AD1-8189-1BA63784F733}" dt="2024-12-09T14:29:21.339" v="999" actId="255"/>
        <pc:sldMkLst>
          <pc:docMk/>
          <pc:sldMk cId="963432388" sldId="292"/>
        </pc:sldMkLst>
        <pc:spChg chg="mod">
          <ac:chgData name="Andrea Williams" userId="1d65336b-f6ac-47c2-8ab0-b39dbb7b7e80" providerId="ADAL" clId="{416374AA-01E6-4AD1-8189-1BA63784F733}" dt="2024-12-09T14:28:38.704" v="986" actId="20577"/>
          <ac:spMkLst>
            <pc:docMk/>
            <pc:sldMk cId="963432388" sldId="292"/>
            <ac:spMk id="2" creationId="{375AB847-E493-0D2C-60A8-8B1EEAA4D2AF}"/>
          </ac:spMkLst>
        </pc:spChg>
        <pc:spChg chg="mod">
          <ac:chgData name="Andrea Williams" userId="1d65336b-f6ac-47c2-8ab0-b39dbb7b7e80" providerId="ADAL" clId="{416374AA-01E6-4AD1-8189-1BA63784F733}" dt="2024-12-09T14:29:21.339" v="999" actId="255"/>
          <ac:spMkLst>
            <pc:docMk/>
            <pc:sldMk cId="963432388" sldId="292"/>
            <ac:spMk id="3" creationId="{ABAB3825-F5AD-16F8-4447-110526EB1ED2}"/>
          </ac:spMkLst>
        </pc:spChg>
      </pc:sldChg>
      <pc:sldChg chg="modSp mod">
        <pc:chgData name="Andrea Williams" userId="1d65336b-f6ac-47c2-8ab0-b39dbb7b7e80" providerId="ADAL" clId="{416374AA-01E6-4AD1-8189-1BA63784F733}" dt="2024-12-09T14:31:13.206" v="1066" actId="255"/>
        <pc:sldMkLst>
          <pc:docMk/>
          <pc:sldMk cId="2966176510" sldId="293"/>
        </pc:sldMkLst>
        <pc:spChg chg="mod">
          <ac:chgData name="Andrea Williams" userId="1d65336b-f6ac-47c2-8ab0-b39dbb7b7e80" providerId="ADAL" clId="{416374AA-01E6-4AD1-8189-1BA63784F733}" dt="2024-12-09T14:29:09.068" v="998" actId="20577"/>
          <ac:spMkLst>
            <pc:docMk/>
            <pc:sldMk cId="2966176510" sldId="293"/>
            <ac:spMk id="2" creationId="{6EA9D3EE-C36D-FFB6-1234-D238FCA81B84}"/>
          </ac:spMkLst>
        </pc:spChg>
        <pc:spChg chg="mod">
          <ac:chgData name="Andrea Williams" userId="1d65336b-f6ac-47c2-8ab0-b39dbb7b7e80" providerId="ADAL" clId="{416374AA-01E6-4AD1-8189-1BA63784F733}" dt="2024-12-09T14:31:13.206" v="1066" actId="255"/>
          <ac:spMkLst>
            <pc:docMk/>
            <pc:sldMk cId="2966176510" sldId="293"/>
            <ac:spMk id="3" creationId="{72E81D79-0BAD-17E4-2F57-5DF21821393B}"/>
          </ac:spMkLst>
        </pc:spChg>
      </pc:sldChg>
      <pc:sldChg chg="modSp mod ord">
        <pc:chgData name="Andrea Williams" userId="1d65336b-f6ac-47c2-8ab0-b39dbb7b7e80" providerId="ADAL" clId="{416374AA-01E6-4AD1-8189-1BA63784F733}" dt="2024-12-09T14:39:46.896" v="1112"/>
        <pc:sldMkLst>
          <pc:docMk/>
          <pc:sldMk cId="66274115" sldId="386"/>
        </pc:sldMkLst>
        <pc:spChg chg="mod">
          <ac:chgData name="Andrea Williams" userId="1d65336b-f6ac-47c2-8ab0-b39dbb7b7e80" providerId="ADAL" clId="{416374AA-01E6-4AD1-8189-1BA63784F733}" dt="2024-12-09T14:36:03.295" v="1073" actId="2711"/>
          <ac:spMkLst>
            <pc:docMk/>
            <pc:sldMk cId="66274115" sldId="386"/>
            <ac:spMk id="2" creationId="{00000000-0000-0000-0000-000000000000}"/>
          </ac:spMkLst>
        </pc:spChg>
        <pc:spChg chg="mod">
          <ac:chgData name="Andrea Williams" userId="1d65336b-f6ac-47c2-8ab0-b39dbb7b7e80" providerId="ADAL" clId="{416374AA-01E6-4AD1-8189-1BA63784F733}" dt="2024-12-09T14:36:13.232" v="1075" actId="27636"/>
          <ac:spMkLst>
            <pc:docMk/>
            <pc:sldMk cId="66274115" sldId="386"/>
            <ac:spMk id="3" creationId="{00000000-0000-0000-0000-000000000000}"/>
          </ac:spMkLst>
        </pc:spChg>
      </pc:sldChg>
      <pc:sldChg chg="modSp del mod ord">
        <pc:chgData name="Andrea Williams" userId="1d65336b-f6ac-47c2-8ab0-b39dbb7b7e80" providerId="ADAL" clId="{416374AA-01E6-4AD1-8189-1BA63784F733}" dt="2024-12-09T14:55:57.278" v="1332" actId="47"/>
        <pc:sldMkLst>
          <pc:docMk/>
          <pc:sldMk cId="4212240584" sldId="388"/>
        </pc:sldMkLst>
        <pc:spChg chg="mod">
          <ac:chgData name="Andrea Williams" userId="1d65336b-f6ac-47c2-8ab0-b39dbb7b7e80" providerId="ADAL" clId="{416374AA-01E6-4AD1-8189-1BA63784F733}" dt="2024-12-09T14:51:52.438" v="1328" actId="2711"/>
          <ac:spMkLst>
            <pc:docMk/>
            <pc:sldMk cId="4212240584" sldId="388"/>
            <ac:spMk id="2" creationId="{00000000-0000-0000-0000-000000000000}"/>
          </ac:spMkLst>
        </pc:spChg>
        <pc:spChg chg="mod">
          <ac:chgData name="Andrea Williams" userId="1d65336b-f6ac-47c2-8ab0-b39dbb7b7e80" providerId="ADAL" clId="{416374AA-01E6-4AD1-8189-1BA63784F733}" dt="2024-12-09T14:52:10.535" v="1329" actId="2711"/>
          <ac:spMkLst>
            <pc:docMk/>
            <pc:sldMk cId="4212240584" sldId="388"/>
            <ac:spMk id="3" creationId="{00000000-0000-0000-0000-000000000000}"/>
          </ac:spMkLst>
        </pc:spChg>
        <pc:picChg chg="mod">
          <ac:chgData name="Andrea Williams" userId="1d65336b-f6ac-47c2-8ab0-b39dbb7b7e80" providerId="ADAL" clId="{416374AA-01E6-4AD1-8189-1BA63784F733}" dt="2024-12-09T14:51:42.769" v="1327" actId="1076"/>
          <ac:picMkLst>
            <pc:docMk/>
            <pc:sldMk cId="4212240584" sldId="388"/>
            <ac:picMk id="1031" creationId="{00000000-0000-0000-0000-000000000000}"/>
          </ac:picMkLst>
        </pc:picChg>
      </pc:sldChg>
      <pc:sldChg chg="modSp mod">
        <pc:chgData name="Andrea Williams" userId="1d65336b-f6ac-47c2-8ab0-b39dbb7b7e80" providerId="ADAL" clId="{416374AA-01E6-4AD1-8189-1BA63784F733}" dt="2024-12-09T14:37:08.481" v="1078" actId="2711"/>
        <pc:sldMkLst>
          <pc:docMk/>
          <pc:sldMk cId="4106908241" sldId="389"/>
        </pc:sldMkLst>
        <pc:spChg chg="mod">
          <ac:chgData name="Andrea Williams" userId="1d65336b-f6ac-47c2-8ab0-b39dbb7b7e80" providerId="ADAL" clId="{416374AA-01E6-4AD1-8189-1BA63784F733}" dt="2024-12-09T14:37:08.481" v="1078" actId="2711"/>
          <ac:spMkLst>
            <pc:docMk/>
            <pc:sldMk cId="4106908241" sldId="389"/>
            <ac:spMk id="2" creationId="{00000000-0000-0000-0000-000000000000}"/>
          </ac:spMkLst>
        </pc:spChg>
        <pc:picChg chg="mod">
          <ac:chgData name="Andrea Williams" userId="1d65336b-f6ac-47c2-8ab0-b39dbb7b7e80" providerId="ADAL" clId="{416374AA-01E6-4AD1-8189-1BA63784F733}" dt="2024-12-09T14:36:58.614" v="1077" actId="1076"/>
          <ac:picMkLst>
            <pc:docMk/>
            <pc:sldMk cId="4106908241" sldId="389"/>
            <ac:picMk id="2051" creationId="{00000000-0000-0000-0000-000000000000}"/>
          </ac:picMkLst>
        </pc:picChg>
      </pc:sldChg>
      <pc:sldChg chg="modSp mod">
        <pc:chgData name="Andrea Williams" userId="1d65336b-f6ac-47c2-8ab0-b39dbb7b7e80" providerId="ADAL" clId="{416374AA-01E6-4AD1-8189-1BA63784F733}" dt="2024-12-09T14:08:44.995" v="654" actId="207"/>
        <pc:sldMkLst>
          <pc:docMk/>
          <pc:sldMk cId="1541616015" sldId="394"/>
        </pc:sldMkLst>
        <pc:spChg chg="mod">
          <ac:chgData name="Andrea Williams" userId="1d65336b-f6ac-47c2-8ab0-b39dbb7b7e80" providerId="ADAL" clId="{416374AA-01E6-4AD1-8189-1BA63784F733}" dt="2024-12-09T14:08:30.022" v="649" actId="207"/>
          <ac:spMkLst>
            <pc:docMk/>
            <pc:sldMk cId="1541616015" sldId="394"/>
            <ac:spMk id="2" creationId="{00000000-0000-0000-0000-000000000000}"/>
          </ac:spMkLst>
        </pc:spChg>
        <pc:spChg chg="mod">
          <ac:chgData name="Andrea Williams" userId="1d65336b-f6ac-47c2-8ab0-b39dbb7b7e80" providerId="ADAL" clId="{416374AA-01E6-4AD1-8189-1BA63784F733}" dt="2024-12-09T14:08:44.995" v="654" actId="207"/>
          <ac:spMkLst>
            <pc:docMk/>
            <pc:sldMk cId="1541616015" sldId="394"/>
            <ac:spMk id="3" creationId="{00000000-0000-0000-0000-000000000000}"/>
          </ac:spMkLst>
        </pc:spChg>
      </pc:sldChg>
      <pc:sldChg chg="modSp mod">
        <pc:chgData name="Andrea Williams" userId="1d65336b-f6ac-47c2-8ab0-b39dbb7b7e80" providerId="ADAL" clId="{416374AA-01E6-4AD1-8189-1BA63784F733}" dt="2024-12-09T14:01:12.373" v="7" actId="1076"/>
        <pc:sldMkLst>
          <pc:docMk/>
          <pc:sldMk cId="1844408106" sldId="399"/>
        </pc:sldMkLst>
        <pc:spChg chg="mod">
          <ac:chgData name="Andrea Williams" userId="1d65336b-f6ac-47c2-8ab0-b39dbb7b7e80" providerId="ADAL" clId="{416374AA-01E6-4AD1-8189-1BA63784F733}" dt="2024-12-09T14:01:06.896" v="6" actId="207"/>
          <ac:spMkLst>
            <pc:docMk/>
            <pc:sldMk cId="1844408106" sldId="399"/>
            <ac:spMk id="2" creationId="{00000000-0000-0000-0000-000000000000}"/>
          </ac:spMkLst>
        </pc:spChg>
        <pc:spChg chg="mod">
          <ac:chgData name="Andrea Williams" userId="1d65336b-f6ac-47c2-8ab0-b39dbb7b7e80" providerId="ADAL" clId="{416374AA-01E6-4AD1-8189-1BA63784F733}" dt="2024-12-09T14:01:00.138" v="5" actId="207"/>
          <ac:spMkLst>
            <pc:docMk/>
            <pc:sldMk cId="1844408106" sldId="399"/>
            <ac:spMk id="8" creationId="{00000000-0000-0000-0000-000000000000}"/>
          </ac:spMkLst>
        </pc:spChg>
        <pc:picChg chg="mod">
          <ac:chgData name="Andrea Williams" userId="1d65336b-f6ac-47c2-8ab0-b39dbb7b7e80" providerId="ADAL" clId="{416374AA-01E6-4AD1-8189-1BA63784F733}" dt="2024-12-09T14:01:12.373" v="7" actId="1076"/>
          <ac:picMkLst>
            <pc:docMk/>
            <pc:sldMk cId="1844408106" sldId="399"/>
            <ac:picMk id="9" creationId="{00000000-0000-0000-0000-000000000000}"/>
          </ac:picMkLst>
        </pc:picChg>
      </pc:sldChg>
      <pc:sldChg chg="addSp modSp mod modClrScheme chgLayout">
        <pc:chgData name="Andrea Williams" userId="1d65336b-f6ac-47c2-8ab0-b39dbb7b7e80" providerId="ADAL" clId="{416374AA-01E6-4AD1-8189-1BA63784F733}" dt="2024-12-09T14:16:26.140" v="832" actId="27636"/>
        <pc:sldMkLst>
          <pc:docMk/>
          <pc:sldMk cId="1195690639" sldId="400"/>
        </pc:sldMkLst>
        <pc:spChg chg="mod ord">
          <ac:chgData name="Andrea Williams" userId="1d65336b-f6ac-47c2-8ab0-b39dbb7b7e80" providerId="ADAL" clId="{416374AA-01E6-4AD1-8189-1BA63784F733}" dt="2024-12-09T14:15:11.876" v="743" actId="700"/>
          <ac:spMkLst>
            <pc:docMk/>
            <pc:sldMk cId="1195690639" sldId="400"/>
            <ac:spMk id="2" creationId="{3267D6A7-28F6-C1AD-0989-34B73DD39B80}"/>
          </ac:spMkLst>
        </pc:spChg>
        <pc:spChg chg="mod ord">
          <ac:chgData name="Andrea Williams" userId="1d65336b-f6ac-47c2-8ab0-b39dbb7b7e80" providerId="ADAL" clId="{416374AA-01E6-4AD1-8189-1BA63784F733}" dt="2024-12-09T14:16:26.140" v="832" actId="27636"/>
          <ac:spMkLst>
            <pc:docMk/>
            <pc:sldMk cId="1195690639" sldId="400"/>
            <ac:spMk id="3" creationId="{7E895EE5-D806-0854-3E7B-DBBB4A820E6C}"/>
          </ac:spMkLst>
        </pc:spChg>
        <pc:spChg chg="mod ord">
          <ac:chgData name="Andrea Williams" userId="1d65336b-f6ac-47c2-8ab0-b39dbb7b7e80" providerId="ADAL" clId="{416374AA-01E6-4AD1-8189-1BA63784F733}" dt="2024-12-09T14:15:11.876" v="743" actId="700"/>
          <ac:spMkLst>
            <pc:docMk/>
            <pc:sldMk cId="1195690639" sldId="400"/>
            <ac:spMk id="4" creationId="{607548E6-149F-81DA-DED2-01586B45736C}"/>
          </ac:spMkLst>
        </pc:spChg>
        <pc:spChg chg="mod ord">
          <ac:chgData name="Andrea Williams" userId="1d65336b-f6ac-47c2-8ab0-b39dbb7b7e80" providerId="ADAL" clId="{416374AA-01E6-4AD1-8189-1BA63784F733}" dt="2024-12-09T14:15:11.876" v="743" actId="700"/>
          <ac:spMkLst>
            <pc:docMk/>
            <pc:sldMk cId="1195690639" sldId="400"/>
            <ac:spMk id="5" creationId="{9D304BF4-F4D0-1559-D44B-279DE4BCC458}"/>
          </ac:spMkLst>
        </pc:spChg>
        <pc:spChg chg="mod ord">
          <ac:chgData name="Andrea Williams" userId="1d65336b-f6ac-47c2-8ab0-b39dbb7b7e80" providerId="ADAL" clId="{416374AA-01E6-4AD1-8189-1BA63784F733}" dt="2024-12-09T14:15:11.876" v="743" actId="700"/>
          <ac:spMkLst>
            <pc:docMk/>
            <pc:sldMk cId="1195690639" sldId="400"/>
            <ac:spMk id="6" creationId="{8A5C09B4-1318-0043-2973-AB27F6004533}"/>
          </ac:spMkLst>
        </pc:spChg>
        <pc:spChg chg="add mod ord">
          <ac:chgData name="Andrea Williams" userId="1d65336b-f6ac-47c2-8ab0-b39dbb7b7e80" providerId="ADAL" clId="{416374AA-01E6-4AD1-8189-1BA63784F733}" dt="2024-12-09T14:16:26.140" v="831" actId="27636"/>
          <ac:spMkLst>
            <pc:docMk/>
            <pc:sldMk cId="1195690639" sldId="400"/>
            <ac:spMk id="7" creationId="{1253C3F6-3399-F235-913B-6C4EE782C420}"/>
          </ac:spMkLst>
        </pc:spChg>
      </pc:sldChg>
      <pc:sldChg chg="addSp modSp mod">
        <pc:chgData name="Andrea Williams" userId="1d65336b-f6ac-47c2-8ab0-b39dbb7b7e80" providerId="ADAL" clId="{416374AA-01E6-4AD1-8189-1BA63784F733}" dt="2024-12-09T14:08:01.538" v="646"/>
        <pc:sldMkLst>
          <pc:docMk/>
          <pc:sldMk cId="257146861" sldId="406"/>
        </pc:sldMkLst>
        <pc:spChg chg="mod">
          <ac:chgData name="Andrea Williams" userId="1d65336b-f6ac-47c2-8ab0-b39dbb7b7e80" providerId="ADAL" clId="{416374AA-01E6-4AD1-8189-1BA63784F733}" dt="2024-12-09T14:07:43.006" v="645" actId="207"/>
          <ac:spMkLst>
            <pc:docMk/>
            <pc:sldMk cId="257146861" sldId="406"/>
            <ac:spMk id="2" creationId="{00000000-0000-0000-0000-000000000000}"/>
          </ac:spMkLst>
        </pc:spChg>
        <pc:graphicFrameChg chg="mod">
          <ac:chgData name="Andrea Williams" userId="1d65336b-f6ac-47c2-8ab0-b39dbb7b7e80" providerId="ADAL" clId="{416374AA-01E6-4AD1-8189-1BA63784F733}" dt="2024-12-09T14:07:06.840" v="627" actId="14100"/>
          <ac:graphicFrameMkLst>
            <pc:docMk/>
            <pc:sldMk cId="257146861" sldId="406"/>
            <ac:graphicFrameMk id="4" creationId="{00000000-0000-0000-0000-000000000000}"/>
          </ac:graphicFrameMkLst>
        </pc:graphicFrameChg>
        <pc:picChg chg="add">
          <ac:chgData name="Andrea Williams" userId="1d65336b-f6ac-47c2-8ab0-b39dbb7b7e80" providerId="ADAL" clId="{416374AA-01E6-4AD1-8189-1BA63784F733}" dt="2024-12-09T14:08:01.538" v="646"/>
          <ac:picMkLst>
            <pc:docMk/>
            <pc:sldMk cId="257146861" sldId="406"/>
            <ac:picMk id="3" creationId="{9B2E7ABC-67D5-5CA8-9840-6D49AD7E26BD}"/>
          </ac:picMkLst>
        </pc:picChg>
      </pc:sldChg>
      <pc:sldChg chg="modSp mod">
        <pc:chgData name="Andrea Williams" userId="1d65336b-f6ac-47c2-8ab0-b39dbb7b7e80" providerId="ADAL" clId="{416374AA-01E6-4AD1-8189-1BA63784F733}" dt="2024-12-09T14:09:35.149" v="657" actId="207"/>
        <pc:sldMkLst>
          <pc:docMk/>
          <pc:sldMk cId="23029708" sldId="407"/>
        </pc:sldMkLst>
        <pc:spChg chg="mod">
          <ac:chgData name="Andrea Williams" userId="1d65336b-f6ac-47c2-8ab0-b39dbb7b7e80" providerId="ADAL" clId="{416374AA-01E6-4AD1-8189-1BA63784F733}" dt="2024-12-09T14:09:35.149" v="657" actId="207"/>
          <ac:spMkLst>
            <pc:docMk/>
            <pc:sldMk cId="23029708" sldId="407"/>
            <ac:spMk id="2" creationId="{00000000-0000-0000-0000-000000000000}"/>
          </ac:spMkLst>
        </pc:spChg>
        <pc:spChg chg="mod">
          <ac:chgData name="Andrea Williams" userId="1d65336b-f6ac-47c2-8ab0-b39dbb7b7e80" providerId="ADAL" clId="{416374AA-01E6-4AD1-8189-1BA63784F733}" dt="2024-12-09T14:09:28.153" v="656" actId="207"/>
          <ac:spMkLst>
            <pc:docMk/>
            <pc:sldMk cId="23029708" sldId="407"/>
            <ac:spMk id="3" creationId="{00000000-0000-0000-0000-000000000000}"/>
          </ac:spMkLst>
        </pc:spChg>
      </pc:sldChg>
      <pc:sldChg chg="modSp mod">
        <pc:chgData name="Andrea Williams" userId="1d65336b-f6ac-47c2-8ab0-b39dbb7b7e80" providerId="ADAL" clId="{416374AA-01E6-4AD1-8189-1BA63784F733}" dt="2024-12-09T14:10:06.122" v="664" actId="207"/>
        <pc:sldMkLst>
          <pc:docMk/>
          <pc:sldMk cId="2969164004" sldId="408"/>
        </pc:sldMkLst>
        <pc:spChg chg="mod">
          <ac:chgData name="Andrea Williams" userId="1d65336b-f6ac-47c2-8ab0-b39dbb7b7e80" providerId="ADAL" clId="{416374AA-01E6-4AD1-8189-1BA63784F733}" dt="2024-12-09T14:10:00.002" v="663" actId="207"/>
          <ac:spMkLst>
            <pc:docMk/>
            <pc:sldMk cId="2969164004" sldId="408"/>
            <ac:spMk id="2" creationId="{DC38F58C-119D-CBBC-4313-FEAAEFB4E3A9}"/>
          </ac:spMkLst>
        </pc:spChg>
        <pc:spChg chg="mod">
          <ac:chgData name="Andrea Williams" userId="1d65336b-f6ac-47c2-8ab0-b39dbb7b7e80" providerId="ADAL" clId="{416374AA-01E6-4AD1-8189-1BA63784F733}" dt="2024-12-09T14:10:06.122" v="664" actId="207"/>
          <ac:spMkLst>
            <pc:docMk/>
            <pc:sldMk cId="2969164004" sldId="408"/>
            <ac:spMk id="3" creationId="{22F0DE65-E7EC-FE64-ED6F-543A362A01C1}"/>
          </ac:spMkLst>
        </pc:spChg>
        <pc:spChg chg="mod">
          <ac:chgData name="Andrea Williams" userId="1d65336b-f6ac-47c2-8ab0-b39dbb7b7e80" providerId="ADAL" clId="{416374AA-01E6-4AD1-8189-1BA63784F733}" dt="2024-12-09T14:09:54.978" v="660" actId="27636"/>
          <ac:spMkLst>
            <pc:docMk/>
            <pc:sldMk cId="2969164004" sldId="408"/>
            <ac:spMk id="4" creationId="{091D513D-E4B4-0DF8-458F-B51D24B4A4B1}"/>
          </ac:spMkLst>
        </pc:spChg>
        <pc:spChg chg="mod">
          <ac:chgData name="Andrea Williams" userId="1d65336b-f6ac-47c2-8ab0-b39dbb7b7e80" providerId="ADAL" clId="{416374AA-01E6-4AD1-8189-1BA63784F733}" dt="2024-12-09T14:09:54.972" v="659" actId="27636"/>
          <ac:spMkLst>
            <pc:docMk/>
            <pc:sldMk cId="2969164004" sldId="408"/>
            <ac:spMk id="5" creationId="{A441E002-D3C1-2D23-F4AB-503C4CB912F7}"/>
          </ac:spMkLst>
        </pc:spChg>
        <pc:spChg chg="mod">
          <ac:chgData name="Andrea Williams" userId="1d65336b-f6ac-47c2-8ab0-b39dbb7b7e80" providerId="ADAL" clId="{416374AA-01E6-4AD1-8189-1BA63784F733}" dt="2024-12-09T14:09:54.961" v="658" actId="27636"/>
          <ac:spMkLst>
            <pc:docMk/>
            <pc:sldMk cId="2969164004" sldId="408"/>
            <ac:spMk id="6" creationId="{F80681B8-D4F5-9E7C-F51C-AEAAB7736240}"/>
          </ac:spMkLst>
        </pc:spChg>
      </pc:sldChg>
      <pc:sldChg chg="modSp add mod">
        <pc:chgData name="Andrea Williams" userId="1d65336b-f6ac-47c2-8ab0-b39dbb7b7e80" providerId="ADAL" clId="{416374AA-01E6-4AD1-8189-1BA63784F733}" dt="2024-12-09T14:14:32.613" v="739" actId="1076"/>
        <pc:sldMkLst>
          <pc:docMk/>
          <pc:sldMk cId="1918634974" sldId="409"/>
        </pc:sldMkLst>
        <pc:spChg chg="mod">
          <ac:chgData name="Andrea Williams" userId="1d65336b-f6ac-47c2-8ab0-b39dbb7b7e80" providerId="ADAL" clId="{416374AA-01E6-4AD1-8189-1BA63784F733}" dt="2024-12-09T14:14:28.406" v="738" actId="20577"/>
          <ac:spMkLst>
            <pc:docMk/>
            <pc:sldMk cId="1918634974" sldId="409"/>
            <ac:spMk id="2" creationId="{00000000-0000-0000-0000-000000000000}"/>
          </ac:spMkLst>
        </pc:spChg>
        <pc:spChg chg="mod">
          <ac:chgData name="Andrea Williams" userId="1d65336b-f6ac-47c2-8ab0-b39dbb7b7e80" providerId="ADAL" clId="{416374AA-01E6-4AD1-8189-1BA63784F733}" dt="2024-12-09T14:14:11.896" v="716" actId="27636"/>
          <ac:spMkLst>
            <pc:docMk/>
            <pc:sldMk cId="1918634974" sldId="409"/>
            <ac:spMk id="3" creationId="{00000000-0000-0000-0000-000000000000}"/>
          </ac:spMkLst>
        </pc:spChg>
        <pc:picChg chg="mod">
          <ac:chgData name="Andrea Williams" userId="1d65336b-f6ac-47c2-8ab0-b39dbb7b7e80" providerId="ADAL" clId="{416374AA-01E6-4AD1-8189-1BA63784F733}" dt="2024-12-09T14:14:32.613" v="739" actId="1076"/>
          <ac:picMkLst>
            <pc:docMk/>
            <pc:sldMk cId="1918634974" sldId="409"/>
            <ac:picMk id="4" creationId="{00000000-0000-0000-0000-000000000000}"/>
          </ac:picMkLst>
        </pc:picChg>
      </pc:sldChg>
      <pc:sldChg chg="modSp del mod">
        <pc:chgData name="Andrea Williams" userId="1d65336b-f6ac-47c2-8ab0-b39dbb7b7e80" providerId="ADAL" clId="{416374AA-01E6-4AD1-8189-1BA63784F733}" dt="2024-12-09T14:17:37.876" v="833" actId="47"/>
        <pc:sldMkLst>
          <pc:docMk/>
          <pc:sldMk cId="3752628919" sldId="410"/>
        </pc:sldMkLst>
        <pc:spChg chg="mod">
          <ac:chgData name="Andrea Williams" userId="1d65336b-f6ac-47c2-8ab0-b39dbb7b7e80" providerId="ADAL" clId="{416374AA-01E6-4AD1-8189-1BA63784F733}" dt="2024-12-09T14:12:37.190" v="678" actId="20577"/>
          <ac:spMkLst>
            <pc:docMk/>
            <pc:sldMk cId="3752628919" sldId="410"/>
            <ac:spMk id="4"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F6A779-9796-461F-AB3A-AD3E0AFB2BEB}" type="doc">
      <dgm:prSet loTypeId="urn:microsoft.com/office/officeart/2005/8/layout/pyramid4" loCatId="pyramid" qsTypeId="urn:microsoft.com/office/officeart/2005/8/quickstyle/simple1" qsCatId="simple" csTypeId="urn:microsoft.com/office/officeart/2005/8/colors/accent6_2" csCatId="accent6" phldr="1"/>
      <dgm:spPr/>
      <dgm:t>
        <a:bodyPr/>
        <a:lstStyle/>
        <a:p>
          <a:endParaRPr lang="en-GB"/>
        </a:p>
      </dgm:t>
    </dgm:pt>
    <dgm:pt modelId="{4D6F9574-BAC9-4FCB-8632-D8F38F1CBB6B}">
      <dgm:prSet phldrT="[Text]"/>
      <dgm:spPr/>
      <dgm:t>
        <a:bodyPr/>
        <a:lstStyle/>
        <a:p>
          <a:r>
            <a:rPr lang="en-GB" b="1" dirty="0">
              <a:latin typeface="Arial" panose="020B0604020202020204" pitchFamily="34" charset="0"/>
              <a:cs typeface="Arial" panose="020B0604020202020204" pitchFamily="34" charset="0"/>
            </a:rPr>
            <a:t>Congruence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Authenticity and Realness</a:t>
          </a:r>
        </a:p>
        <a:p>
          <a:endParaRPr lang="en-GB" dirty="0">
            <a:latin typeface="Arial" panose="020B0604020202020204" pitchFamily="34" charset="0"/>
            <a:cs typeface="Arial" panose="020B0604020202020204" pitchFamily="34" charset="0"/>
          </a:endParaRPr>
        </a:p>
      </dgm:t>
    </dgm:pt>
    <dgm:pt modelId="{FCD86E43-0335-4047-9A71-45EBDB330C47}" type="parTrans" cxnId="{B7404A24-2567-4903-AA4E-5D2CA1966191}">
      <dgm:prSet/>
      <dgm:spPr/>
      <dgm:t>
        <a:bodyPr/>
        <a:lstStyle/>
        <a:p>
          <a:endParaRPr lang="en-GB"/>
        </a:p>
      </dgm:t>
    </dgm:pt>
    <dgm:pt modelId="{48507D37-3887-43DB-BB48-1C7BB090EBF8}" type="sibTrans" cxnId="{B7404A24-2567-4903-AA4E-5D2CA1966191}">
      <dgm:prSet/>
      <dgm:spPr/>
      <dgm:t>
        <a:bodyPr/>
        <a:lstStyle/>
        <a:p>
          <a:endParaRPr lang="en-GB"/>
        </a:p>
      </dgm:t>
    </dgm:pt>
    <dgm:pt modelId="{9E394D57-DB62-4948-82AC-104FC34756D9}">
      <dgm:prSet phldrT="[Text]"/>
      <dgm:spPr/>
      <dgm:t>
        <a:bodyPr/>
        <a:lstStyle/>
        <a:p>
          <a:r>
            <a:rPr lang="en-GB" b="1">
              <a:latin typeface="Arial" panose="020B0604020202020204" pitchFamily="34" charset="0"/>
              <a:cs typeface="Arial" panose="020B0604020202020204" pitchFamily="34" charset="0"/>
            </a:rPr>
            <a:t>Empathy</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Process of Understanding</a:t>
          </a:r>
        </a:p>
      </dgm:t>
    </dgm:pt>
    <dgm:pt modelId="{F3C783DA-C44E-4F6D-B50A-A762C4844F93}" type="parTrans" cxnId="{9B971BA2-9948-48B7-B1FB-FF1414236BF9}">
      <dgm:prSet/>
      <dgm:spPr/>
      <dgm:t>
        <a:bodyPr/>
        <a:lstStyle/>
        <a:p>
          <a:endParaRPr lang="en-GB"/>
        </a:p>
      </dgm:t>
    </dgm:pt>
    <dgm:pt modelId="{3FB5522B-9487-4D7D-A80B-913B5C07C051}" type="sibTrans" cxnId="{9B971BA2-9948-48B7-B1FB-FF1414236BF9}">
      <dgm:prSet/>
      <dgm:spPr/>
      <dgm:t>
        <a:bodyPr/>
        <a:lstStyle/>
        <a:p>
          <a:endParaRPr lang="en-GB"/>
        </a:p>
      </dgm:t>
    </dgm:pt>
    <dgm:pt modelId="{6C8F8A07-912B-4C5C-B679-64080995A4B0}">
      <dgm:prSet phldrT="[Text]"/>
      <dgm:spPr/>
      <dgm:t>
        <a:bodyPr/>
        <a:lstStyle/>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r>
            <a:rPr lang="en-GB" b="1">
              <a:latin typeface="Arial" panose="020B0604020202020204" pitchFamily="34" charset="0"/>
              <a:cs typeface="Arial" panose="020B0604020202020204" pitchFamily="34" charset="0"/>
            </a:rPr>
            <a:t>Person-Centred Approach</a:t>
          </a:r>
        </a:p>
      </dgm:t>
    </dgm:pt>
    <dgm:pt modelId="{5B7E1D18-74AE-479B-944B-D02D0F26863F}" type="parTrans" cxnId="{A4EA7592-FD21-4319-9E23-E8D037D6C04B}">
      <dgm:prSet/>
      <dgm:spPr/>
      <dgm:t>
        <a:bodyPr/>
        <a:lstStyle/>
        <a:p>
          <a:endParaRPr lang="en-GB"/>
        </a:p>
      </dgm:t>
    </dgm:pt>
    <dgm:pt modelId="{53E00A00-04B7-47CC-A069-2C42D687DE36}" type="sibTrans" cxnId="{A4EA7592-FD21-4319-9E23-E8D037D6C04B}">
      <dgm:prSet/>
      <dgm:spPr/>
      <dgm:t>
        <a:bodyPr/>
        <a:lstStyle/>
        <a:p>
          <a:endParaRPr lang="en-GB"/>
        </a:p>
      </dgm:t>
    </dgm:pt>
    <dgm:pt modelId="{CC9629FD-8C43-43E1-A218-A0122674E7C7}">
      <dgm:prSet phldrT="[Text]"/>
      <dgm:spPr/>
      <dgm:t>
        <a:bodyPr/>
        <a:lstStyle/>
        <a:p>
          <a:r>
            <a:rPr lang="en-GB" b="1">
              <a:latin typeface="Arial" panose="020B0604020202020204" pitchFamily="34" charset="0"/>
              <a:cs typeface="Arial" panose="020B0604020202020204" pitchFamily="34" charset="0"/>
            </a:rPr>
            <a:t>Unconditional Positive Regard</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Non-Judgemental Respect</a:t>
          </a:r>
        </a:p>
      </dgm:t>
    </dgm:pt>
    <dgm:pt modelId="{8DF5D35E-1DD0-42FF-8333-2D011C6C0A7C}" type="parTrans" cxnId="{8DD837E7-2AB2-492C-AF16-B906712F96CC}">
      <dgm:prSet/>
      <dgm:spPr/>
      <dgm:t>
        <a:bodyPr/>
        <a:lstStyle/>
        <a:p>
          <a:endParaRPr lang="en-GB"/>
        </a:p>
      </dgm:t>
    </dgm:pt>
    <dgm:pt modelId="{9E7EB1D9-98CE-498E-AC87-4E8439509FC2}" type="sibTrans" cxnId="{8DD837E7-2AB2-492C-AF16-B906712F96CC}">
      <dgm:prSet/>
      <dgm:spPr/>
      <dgm:t>
        <a:bodyPr/>
        <a:lstStyle/>
        <a:p>
          <a:endParaRPr lang="en-GB"/>
        </a:p>
      </dgm:t>
    </dgm:pt>
    <dgm:pt modelId="{FD475152-7986-4FAA-879E-4AF9DDC86693}" type="pres">
      <dgm:prSet presAssocID="{4CF6A779-9796-461F-AB3A-AD3E0AFB2BEB}" presName="compositeShape" presStyleCnt="0">
        <dgm:presLayoutVars>
          <dgm:chMax val="9"/>
          <dgm:dir/>
          <dgm:resizeHandles val="exact"/>
        </dgm:presLayoutVars>
      </dgm:prSet>
      <dgm:spPr/>
    </dgm:pt>
    <dgm:pt modelId="{9B93A195-0F8D-4B4F-97E4-E4B2D963C71A}" type="pres">
      <dgm:prSet presAssocID="{4CF6A779-9796-461F-AB3A-AD3E0AFB2BEB}" presName="triangle1" presStyleLbl="node1" presStyleIdx="0" presStyleCnt="4">
        <dgm:presLayoutVars>
          <dgm:bulletEnabled val="1"/>
        </dgm:presLayoutVars>
      </dgm:prSet>
      <dgm:spPr/>
    </dgm:pt>
    <dgm:pt modelId="{C007453D-10E1-4A79-8724-ABA0CA19DF40}" type="pres">
      <dgm:prSet presAssocID="{4CF6A779-9796-461F-AB3A-AD3E0AFB2BEB}" presName="triangle2" presStyleLbl="node1" presStyleIdx="1" presStyleCnt="4">
        <dgm:presLayoutVars>
          <dgm:bulletEnabled val="1"/>
        </dgm:presLayoutVars>
      </dgm:prSet>
      <dgm:spPr/>
    </dgm:pt>
    <dgm:pt modelId="{C1F44B65-64DB-487F-B9A3-16F3FFBC7F53}" type="pres">
      <dgm:prSet presAssocID="{4CF6A779-9796-461F-AB3A-AD3E0AFB2BEB}" presName="triangle3" presStyleLbl="node1" presStyleIdx="2" presStyleCnt="4">
        <dgm:presLayoutVars>
          <dgm:bulletEnabled val="1"/>
        </dgm:presLayoutVars>
      </dgm:prSet>
      <dgm:spPr/>
    </dgm:pt>
    <dgm:pt modelId="{CCDDDF67-CDA7-4AE4-9498-E4B70DFD685C}" type="pres">
      <dgm:prSet presAssocID="{4CF6A779-9796-461F-AB3A-AD3E0AFB2BEB}" presName="triangle4" presStyleLbl="node1" presStyleIdx="3" presStyleCnt="4">
        <dgm:presLayoutVars>
          <dgm:bulletEnabled val="1"/>
        </dgm:presLayoutVars>
      </dgm:prSet>
      <dgm:spPr/>
    </dgm:pt>
  </dgm:ptLst>
  <dgm:cxnLst>
    <dgm:cxn modelId="{B7404A24-2567-4903-AA4E-5D2CA1966191}" srcId="{4CF6A779-9796-461F-AB3A-AD3E0AFB2BEB}" destId="{4D6F9574-BAC9-4FCB-8632-D8F38F1CBB6B}" srcOrd="0" destOrd="0" parTransId="{FCD86E43-0335-4047-9A71-45EBDB330C47}" sibTransId="{48507D37-3887-43DB-BB48-1C7BB090EBF8}"/>
    <dgm:cxn modelId="{B44F8378-06DC-48EE-9ACB-F2EC356B22FD}" type="presOf" srcId="{6C8F8A07-912B-4C5C-B679-64080995A4B0}" destId="{C1F44B65-64DB-487F-B9A3-16F3FFBC7F53}" srcOrd="0" destOrd="0" presId="urn:microsoft.com/office/officeart/2005/8/layout/pyramid4"/>
    <dgm:cxn modelId="{A4EA7592-FD21-4319-9E23-E8D037D6C04B}" srcId="{4CF6A779-9796-461F-AB3A-AD3E0AFB2BEB}" destId="{6C8F8A07-912B-4C5C-B679-64080995A4B0}" srcOrd="2" destOrd="0" parTransId="{5B7E1D18-74AE-479B-944B-D02D0F26863F}" sibTransId="{53E00A00-04B7-47CC-A069-2C42D687DE36}"/>
    <dgm:cxn modelId="{9B971BA2-9948-48B7-B1FB-FF1414236BF9}" srcId="{4CF6A779-9796-461F-AB3A-AD3E0AFB2BEB}" destId="{9E394D57-DB62-4948-82AC-104FC34756D9}" srcOrd="1" destOrd="0" parTransId="{F3C783DA-C44E-4F6D-B50A-A762C4844F93}" sibTransId="{3FB5522B-9487-4D7D-A80B-913B5C07C051}"/>
    <dgm:cxn modelId="{A963F5A5-ABFD-4DE4-994E-30F736D62C62}" type="presOf" srcId="{4CF6A779-9796-461F-AB3A-AD3E0AFB2BEB}" destId="{FD475152-7986-4FAA-879E-4AF9DDC86693}" srcOrd="0" destOrd="0" presId="urn:microsoft.com/office/officeart/2005/8/layout/pyramid4"/>
    <dgm:cxn modelId="{9F482BAE-F0C5-43A0-ADB6-0A3564342FF4}" type="presOf" srcId="{CC9629FD-8C43-43E1-A218-A0122674E7C7}" destId="{CCDDDF67-CDA7-4AE4-9498-E4B70DFD685C}" srcOrd="0" destOrd="0" presId="urn:microsoft.com/office/officeart/2005/8/layout/pyramid4"/>
    <dgm:cxn modelId="{C1F36CC5-0A74-4B5A-AF07-EC5F35555C36}" type="presOf" srcId="{4D6F9574-BAC9-4FCB-8632-D8F38F1CBB6B}" destId="{9B93A195-0F8D-4B4F-97E4-E4B2D963C71A}" srcOrd="0" destOrd="0" presId="urn:microsoft.com/office/officeart/2005/8/layout/pyramid4"/>
    <dgm:cxn modelId="{8DD837E7-2AB2-492C-AF16-B906712F96CC}" srcId="{4CF6A779-9796-461F-AB3A-AD3E0AFB2BEB}" destId="{CC9629FD-8C43-43E1-A218-A0122674E7C7}" srcOrd="3" destOrd="0" parTransId="{8DF5D35E-1DD0-42FF-8333-2D011C6C0A7C}" sibTransId="{9E7EB1D9-98CE-498E-AC87-4E8439509FC2}"/>
    <dgm:cxn modelId="{E37589F8-0EC0-41FC-ACE4-910693933D8E}" type="presOf" srcId="{9E394D57-DB62-4948-82AC-104FC34756D9}" destId="{C007453D-10E1-4A79-8724-ABA0CA19DF40}" srcOrd="0" destOrd="0" presId="urn:microsoft.com/office/officeart/2005/8/layout/pyramid4"/>
    <dgm:cxn modelId="{6E8B2B31-2E07-4E6D-9CC7-906B464F836A}" type="presParOf" srcId="{FD475152-7986-4FAA-879E-4AF9DDC86693}" destId="{9B93A195-0F8D-4B4F-97E4-E4B2D963C71A}" srcOrd="0" destOrd="0" presId="urn:microsoft.com/office/officeart/2005/8/layout/pyramid4"/>
    <dgm:cxn modelId="{CE09BB0D-F125-4077-A0C8-AB24C7482798}" type="presParOf" srcId="{FD475152-7986-4FAA-879E-4AF9DDC86693}" destId="{C007453D-10E1-4A79-8724-ABA0CA19DF40}" srcOrd="1" destOrd="0" presId="urn:microsoft.com/office/officeart/2005/8/layout/pyramid4"/>
    <dgm:cxn modelId="{A94275FB-CFD4-448D-80BE-FA6332D8A385}" type="presParOf" srcId="{FD475152-7986-4FAA-879E-4AF9DDC86693}" destId="{C1F44B65-64DB-487F-B9A3-16F3FFBC7F53}" srcOrd="2" destOrd="0" presId="urn:microsoft.com/office/officeart/2005/8/layout/pyramid4"/>
    <dgm:cxn modelId="{B03CA959-1DA1-40A5-928D-017AFBAB7541}" type="presParOf" srcId="{FD475152-7986-4FAA-879E-4AF9DDC86693}" destId="{CCDDDF67-CDA7-4AE4-9498-E4B70DFD685C}" srcOrd="3" destOrd="0" presId="urn:microsoft.com/office/officeart/2005/8/layout/pyramid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0FC1C8A-F922-4082-BDEC-C9DDC45D50EF}"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CC92FB2F-46B6-4CA1-929E-C5FD8EE4C97A}">
      <dgm:prSet/>
      <dgm:spPr/>
      <dgm:t>
        <a:bodyPr/>
        <a:lstStyle/>
        <a:p>
          <a:r>
            <a:rPr lang="en-GB" b="0" baseline="0"/>
            <a:t>One of the most significant issues with bromides, however, were their high levels of toxicity.</a:t>
          </a:r>
          <a:endParaRPr lang="en-US"/>
        </a:p>
      </dgm:t>
    </dgm:pt>
    <dgm:pt modelId="{2255723D-F9F4-492C-884F-23CA15056E99}" type="parTrans" cxnId="{ECAF45A1-1058-48FB-87F4-9F050B1FC4C0}">
      <dgm:prSet/>
      <dgm:spPr/>
      <dgm:t>
        <a:bodyPr/>
        <a:lstStyle/>
        <a:p>
          <a:endParaRPr lang="en-US"/>
        </a:p>
      </dgm:t>
    </dgm:pt>
    <dgm:pt modelId="{5E2A129E-A4D6-4777-8B21-D793EBC13935}" type="sibTrans" cxnId="{ECAF45A1-1058-48FB-87F4-9F050B1FC4C0}">
      <dgm:prSet/>
      <dgm:spPr/>
      <dgm:t>
        <a:bodyPr/>
        <a:lstStyle/>
        <a:p>
          <a:endParaRPr lang="en-US"/>
        </a:p>
      </dgm:t>
    </dgm:pt>
    <dgm:pt modelId="{802975C6-9B79-432D-840F-4CD2DAFEAB89}">
      <dgm:prSet/>
      <dgm:spPr/>
      <dgm:t>
        <a:bodyPr/>
        <a:lstStyle/>
        <a:p>
          <a:r>
            <a:rPr lang="en-GB" b="0" baseline="0"/>
            <a:t>Neurological and gastrointestinal disorders</a:t>
          </a:r>
          <a:endParaRPr lang="en-US"/>
        </a:p>
      </dgm:t>
    </dgm:pt>
    <dgm:pt modelId="{488E10E9-7D8F-4CEA-BEE1-9517842781F9}" type="parTrans" cxnId="{AEA48D01-0C30-415D-ABCE-E78AD60E86DF}">
      <dgm:prSet/>
      <dgm:spPr/>
      <dgm:t>
        <a:bodyPr/>
        <a:lstStyle/>
        <a:p>
          <a:endParaRPr lang="en-US"/>
        </a:p>
      </dgm:t>
    </dgm:pt>
    <dgm:pt modelId="{56B6597C-B746-40C3-B798-8ED399927D0A}" type="sibTrans" cxnId="{AEA48D01-0C30-415D-ABCE-E78AD60E86DF}">
      <dgm:prSet/>
      <dgm:spPr/>
      <dgm:t>
        <a:bodyPr/>
        <a:lstStyle/>
        <a:p>
          <a:endParaRPr lang="en-US"/>
        </a:p>
      </dgm:t>
    </dgm:pt>
    <dgm:pt modelId="{0B76D6DE-B57A-430D-8C4A-FE892F87778E}">
      <dgm:prSet/>
      <dgm:spPr/>
      <dgm:t>
        <a:bodyPr/>
        <a:lstStyle/>
        <a:p>
          <a:r>
            <a:rPr lang="en-GB" b="0" baseline="0"/>
            <a:t>Irritability</a:t>
          </a:r>
          <a:endParaRPr lang="en-US"/>
        </a:p>
      </dgm:t>
    </dgm:pt>
    <dgm:pt modelId="{1E4E121D-8D8F-4C95-9569-70DB4223B71B}" type="parTrans" cxnId="{583F8557-BFAF-4133-A068-F7D129938135}">
      <dgm:prSet/>
      <dgm:spPr/>
      <dgm:t>
        <a:bodyPr/>
        <a:lstStyle/>
        <a:p>
          <a:endParaRPr lang="en-US"/>
        </a:p>
      </dgm:t>
    </dgm:pt>
    <dgm:pt modelId="{B8F57611-BB06-4BF9-ADFC-EEE471158EB2}" type="sibTrans" cxnId="{583F8557-BFAF-4133-A068-F7D129938135}">
      <dgm:prSet/>
      <dgm:spPr/>
      <dgm:t>
        <a:bodyPr/>
        <a:lstStyle/>
        <a:p>
          <a:endParaRPr lang="en-US"/>
        </a:p>
      </dgm:t>
    </dgm:pt>
    <dgm:pt modelId="{E55B6B31-1CC4-4B3E-B262-A01FB6690DAD}">
      <dgm:prSet/>
      <dgm:spPr/>
      <dgm:t>
        <a:bodyPr/>
        <a:lstStyle/>
        <a:p>
          <a:r>
            <a:rPr lang="en-GB" b="0" baseline="0"/>
            <a:t>Hallucinations</a:t>
          </a:r>
          <a:endParaRPr lang="en-US"/>
        </a:p>
      </dgm:t>
    </dgm:pt>
    <dgm:pt modelId="{5038087D-46E0-4C13-944B-330F02272A6E}" type="parTrans" cxnId="{B7D81F8D-6930-446F-A7ED-9F55509473B9}">
      <dgm:prSet/>
      <dgm:spPr/>
      <dgm:t>
        <a:bodyPr/>
        <a:lstStyle/>
        <a:p>
          <a:endParaRPr lang="en-US"/>
        </a:p>
      </dgm:t>
    </dgm:pt>
    <dgm:pt modelId="{F5D78A76-6DBA-4244-B5A6-7235BCC131AA}" type="sibTrans" cxnId="{B7D81F8D-6930-446F-A7ED-9F55509473B9}">
      <dgm:prSet/>
      <dgm:spPr/>
      <dgm:t>
        <a:bodyPr/>
        <a:lstStyle/>
        <a:p>
          <a:endParaRPr lang="en-US"/>
        </a:p>
      </dgm:t>
    </dgm:pt>
    <dgm:pt modelId="{50009EF5-0122-49C2-BB85-6F710DD31B44}">
      <dgm:prSet/>
      <dgm:spPr/>
      <dgm:t>
        <a:bodyPr/>
        <a:lstStyle/>
        <a:p>
          <a:r>
            <a:rPr lang="en-GB" b="0" baseline="0"/>
            <a:t>Deleria </a:t>
          </a:r>
          <a:endParaRPr lang="en-US"/>
        </a:p>
      </dgm:t>
    </dgm:pt>
    <dgm:pt modelId="{B44754A9-302A-487F-9E98-E8CD159D716D}" type="parTrans" cxnId="{F9375C5C-60BD-44EF-9EFE-FA4565951979}">
      <dgm:prSet/>
      <dgm:spPr/>
      <dgm:t>
        <a:bodyPr/>
        <a:lstStyle/>
        <a:p>
          <a:endParaRPr lang="en-US"/>
        </a:p>
      </dgm:t>
    </dgm:pt>
    <dgm:pt modelId="{1698583A-FF72-4826-978A-E2C1F9D9CA93}" type="sibTrans" cxnId="{F9375C5C-60BD-44EF-9EFE-FA4565951979}">
      <dgm:prSet/>
      <dgm:spPr/>
      <dgm:t>
        <a:bodyPr/>
        <a:lstStyle/>
        <a:p>
          <a:endParaRPr lang="en-US"/>
        </a:p>
      </dgm:t>
    </dgm:pt>
    <dgm:pt modelId="{E898CC52-C717-464D-87C5-CD088BF8DB65}">
      <dgm:prSet/>
      <dgm:spPr/>
      <dgm:t>
        <a:bodyPr/>
        <a:lstStyle/>
        <a:p>
          <a:r>
            <a:rPr lang="en-GB" b="0" baseline="0"/>
            <a:t>Lethargy</a:t>
          </a:r>
          <a:endParaRPr lang="en-US"/>
        </a:p>
      </dgm:t>
    </dgm:pt>
    <dgm:pt modelId="{6535136A-457D-46D8-8769-452D223E9959}" type="parTrans" cxnId="{23094FC2-21FA-4E8E-A0F4-3679B35F4678}">
      <dgm:prSet/>
      <dgm:spPr/>
      <dgm:t>
        <a:bodyPr/>
        <a:lstStyle/>
        <a:p>
          <a:endParaRPr lang="en-US"/>
        </a:p>
      </dgm:t>
    </dgm:pt>
    <dgm:pt modelId="{3588C811-D692-4FC2-A67F-1BF02E5BB64B}" type="sibTrans" cxnId="{23094FC2-21FA-4E8E-A0F4-3679B35F4678}">
      <dgm:prSet/>
      <dgm:spPr/>
      <dgm:t>
        <a:bodyPr/>
        <a:lstStyle/>
        <a:p>
          <a:endParaRPr lang="en-US"/>
        </a:p>
      </dgm:t>
    </dgm:pt>
    <dgm:pt modelId="{19D68497-1528-41E3-93BA-48D4E79CCDE0}" type="pres">
      <dgm:prSet presAssocID="{00FC1C8A-F922-4082-BDEC-C9DDC45D50EF}" presName="diagram" presStyleCnt="0">
        <dgm:presLayoutVars>
          <dgm:dir/>
          <dgm:resizeHandles val="exact"/>
        </dgm:presLayoutVars>
      </dgm:prSet>
      <dgm:spPr/>
    </dgm:pt>
    <dgm:pt modelId="{9EA53052-9C79-4BF7-9E5F-ED1521FDB5A7}" type="pres">
      <dgm:prSet presAssocID="{CC92FB2F-46B6-4CA1-929E-C5FD8EE4C97A}" presName="node" presStyleLbl="node1" presStyleIdx="0" presStyleCnt="6">
        <dgm:presLayoutVars>
          <dgm:bulletEnabled val="1"/>
        </dgm:presLayoutVars>
      </dgm:prSet>
      <dgm:spPr/>
    </dgm:pt>
    <dgm:pt modelId="{E3BB098E-3636-4ACA-815C-50D88F564A18}" type="pres">
      <dgm:prSet presAssocID="{5E2A129E-A4D6-4777-8B21-D793EBC13935}" presName="sibTrans" presStyleCnt="0"/>
      <dgm:spPr/>
    </dgm:pt>
    <dgm:pt modelId="{77898CA4-0D0B-40CD-9D49-BFFD60B71A7F}" type="pres">
      <dgm:prSet presAssocID="{802975C6-9B79-432D-840F-4CD2DAFEAB89}" presName="node" presStyleLbl="node1" presStyleIdx="1" presStyleCnt="6">
        <dgm:presLayoutVars>
          <dgm:bulletEnabled val="1"/>
        </dgm:presLayoutVars>
      </dgm:prSet>
      <dgm:spPr/>
    </dgm:pt>
    <dgm:pt modelId="{BE917987-EF7F-4BAA-884E-EE8B9F4BF355}" type="pres">
      <dgm:prSet presAssocID="{56B6597C-B746-40C3-B798-8ED399927D0A}" presName="sibTrans" presStyleCnt="0"/>
      <dgm:spPr/>
    </dgm:pt>
    <dgm:pt modelId="{F47ECC8F-8F82-40DE-A468-B4AB8B97D767}" type="pres">
      <dgm:prSet presAssocID="{0B76D6DE-B57A-430D-8C4A-FE892F87778E}" presName="node" presStyleLbl="node1" presStyleIdx="2" presStyleCnt="6">
        <dgm:presLayoutVars>
          <dgm:bulletEnabled val="1"/>
        </dgm:presLayoutVars>
      </dgm:prSet>
      <dgm:spPr/>
    </dgm:pt>
    <dgm:pt modelId="{4F2799DC-8676-498D-BDFB-8EFC59901E07}" type="pres">
      <dgm:prSet presAssocID="{B8F57611-BB06-4BF9-ADFC-EEE471158EB2}" presName="sibTrans" presStyleCnt="0"/>
      <dgm:spPr/>
    </dgm:pt>
    <dgm:pt modelId="{59C71F3B-14C2-447E-BFB5-AF29B26D9B3D}" type="pres">
      <dgm:prSet presAssocID="{E55B6B31-1CC4-4B3E-B262-A01FB6690DAD}" presName="node" presStyleLbl="node1" presStyleIdx="3" presStyleCnt="6">
        <dgm:presLayoutVars>
          <dgm:bulletEnabled val="1"/>
        </dgm:presLayoutVars>
      </dgm:prSet>
      <dgm:spPr/>
    </dgm:pt>
    <dgm:pt modelId="{6D6699EF-F482-43F2-81EA-CEF0883D69CE}" type="pres">
      <dgm:prSet presAssocID="{F5D78A76-6DBA-4244-B5A6-7235BCC131AA}" presName="sibTrans" presStyleCnt="0"/>
      <dgm:spPr/>
    </dgm:pt>
    <dgm:pt modelId="{32DCE18B-C8F6-41C6-A861-34A0BD927E92}" type="pres">
      <dgm:prSet presAssocID="{50009EF5-0122-49C2-BB85-6F710DD31B44}" presName="node" presStyleLbl="node1" presStyleIdx="4" presStyleCnt="6">
        <dgm:presLayoutVars>
          <dgm:bulletEnabled val="1"/>
        </dgm:presLayoutVars>
      </dgm:prSet>
      <dgm:spPr/>
    </dgm:pt>
    <dgm:pt modelId="{E9C68A4C-DD20-4555-876F-EA26857C7A69}" type="pres">
      <dgm:prSet presAssocID="{1698583A-FF72-4826-978A-E2C1F9D9CA93}" presName="sibTrans" presStyleCnt="0"/>
      <dgm:spPr/>
    </dgm:pt>
    <dgm:pt modelId="{B97C5787-4293-4872-AF29-0B3F79375DF8}" type="pres">
      <dgm:prSet presAssocID="{E898CC52-C717-464D-87C5-CD088BF8DB65}" presName="node" presStyleLbl="node1" presStyleIdx="5" presStyleCnt="6">
        <dgm:presLayoutVars>
          <dgm:bulletEnabled val="1"/>
        </dgm:presLayoutVars>
      </dgm:prSet>
      <dgm:spPr/>
    </dgm:pt>
  </dgm:ptLst>
  <dgm:cxnLst>
    <dgm:cxn modelId="{AEA48D01-0C30-415D-ABCE-E78AD60E86DF}" srcId="{00FC1C8A-F922-4082-BDEC-C9DDC45D50EF}" destId="{802975C6-9B79-432D-840F-4CD2DAFEAB89}" srcOrd="1" destOrd="0" parTransId="{488E10E9-7D8F-4CEA-BEE1-9517842781F9}" sibTransId="{56B6597C-B746-40C3-B798-8ED399927D0A}"/>
    <dgm:cxn modelId="{BC4F522B-8B90-4A84-A015-AF166A4BF9A1}" type="presOf" srcId="{802975C6-9B79-432D-840F-4CD2DAFEAB89}" destId="{77898CA4-0D0B-40CD-9D49-BFFD60B71A7F}" srcOrd="0" destOrd="0" presId="urn:microsoft.com/office/officeart/2005/8/layout/default"/>
    <dgm:cxn modelId="{B00FAB3E-5208-4202-8094-6F54BFB3F216}" type="presOf" srcId="{CC92FB2F-46B6-4CA1-929E-C5FD8EE4C97A}" destId="{9EA53052-9C79-4BF7-9E5F-ED1521FDB5A7}" srcOrd="0" destOrd="0" presId="urn:microsoft.com/office/officeart/2005/8/layout/default"/>
    <dgm:cxn modelId="{F9375C5C-60BD-44EF-9EFE-FA4565951979}" srcId="{00FC1C8A-F922-4082-BDEC-C9DDC45D50EF}" destId="{50009EF5-0122-49C2-BB85-6F710DD31B44}" srcOrd="4" destOrd="0" parTransId="{B44754A9-302A-487F-9E98-E8CD159D716D}" sibTransId="{1698583A-FF72-4826-978A-E2C1F9D9CA93}"/>
    <dgm:cxn modelId="{1D729742-EFDC-411F-BB72-7E42417D3396}" type="presOf" srcId="{0B76D6DE-B57A-430D-8C4A-FE892F87778E}" destId="{F47ECC8F-8F82-40DE-A468-B4AB8B97D767}" srcOrd="0" destOrd="0" presId="urn:microsoft.com/office/officeart/2005/8/layout/default"/>
    <dgm:cxn modelId="{583F8557-BFAF-4133-A068-F7D129938135}" srcId="{00FC1C8A-F922-4082-BDEC-C9DDC45D50EF}" destId="{0B76D6DE-B57A-430D-8C4A-FE892F87778E}" srcOrd="2" destOrd="0" parTransId="{1E4E121D-8D8F-4C95-9569-70DB4223B71B}" sibTransId="{B8F57611-BB06-4BF9-ADFC-EEE471158EB2}"/>
    <dgm:cxn modelId="{45A52358-9902-4BB8-9182-60F4C6B651B1}" type="presOf" srcId="{00FC1C8A-F922-4082-BDEC-C9DDC45D50EF}" destId="{19D68497-1528-41E3-93BA-48D4E79CCDE0}" srcOrd="0" destOrd="0" presId="urn:microsoft.com/office/officeart/2005/8/layout/default"/>
    <dgm:cxn modelId="{B7D81F8D-6930-446F-A7ED-9F55509473B9}" srcId="{00FC1C8A-F922-4082-BDEC-C9DDC45D50EF}" destId="{E55B6B31-1CC4-4B3E-B262-A01FB6690DAD}" srcOrd="3" destOrd="0" parTransId="{5038087D-46E0-4C13-944B-330F02272A6E}" sibTransId="{F5D78A76-6DBA-4244-B5A6-7235BCC131AA}"/>
    <dgm:cxn modelId="{8F22608D-42E2-4096-959F-1F348DC50F0C}" type="presOf" srcId="{50009EF5-0122-49C2-BB85-6F710DD31B44}" destId="{32DCE18B-C8F6-41C6-A861-34A0BD927E92}" srcOrd="0" destOrd="0" presId="urn:microsoft.com/office/officeart/2005/8/layout/default"/>
    <dgm:cxn modelId="{ECAF45A1-1058-48FB-87F4-9F050B1FC4C0}" srcId="{00FC1C8A-F922-4082-BDEC-C9DDC45D50EF}" destId="{CC92FB2F-46B6-4CA1-929E-C5FD8EE4C97A}" srcOrd="0" destOrd="0" parTransId="{2255723D-F9F4-492C-884F-23CA15056E99}" sibTransId="{5E2A129E-A4D6-4777-8B21-D793EBC13935}"/>
    <dgm:cxn modelId="{96BD8DBB-1F22-4E0B-8171-08A475503D88}" type="presOf" srcId="{E55B6B31-1CC4-4B3E-B262-A01FB6690DAD}" destId="{59C71F3B-14C2-447E-BFB5-AF29B26D9B3D}" srcOrd="0" destOrd="0" presId="urn:microsoft.com/office/officeart/2005/8/layout/default"/>
    <dgm:cxn modelId="{23094FC2-21FA-4E8E-A0F4-3679B35F4678}" srcId="{00FC1C8A-F922-4082-BDEC-C9DDC45D50EF}" destId="{E898CC52-C717-464D-87C5-CD088BF8DB65}" srcOrd="5" destOrd="0" parTransId="{6535136A-457D-46D8-8769-452D223E9959}" sibTransId="{3588C811-D692-4FC2-A67F-1BF02E5BB64B}"/>
    <dgm:cxn modelId="{EFE7E2DB-1748-4BCE-B27D-83DC4B999D1A}" type="presOf" srcId="{E898CC52-C717-464D-87C5-CD088BF8DB65}" destId="{B97C5787-4293-4872-AF29-0B3F79375DF8}" srcOrd="0" destOrd="0" presId="urn:microsoft.com/office/officeart/2005/8/layout/default"/>
    <dgm:cxn modelId="{5D8F8CB7-A2D2-4086-9B40-D243BF16AE37}" type="presParOf" srcId="{19D68497-1528-41E3-93BA-48D4E79CCDE0}" destId="{9EA53052-9C79-4BF7-9E5F-ED1521FDB5A7}" srcOrd="0" destOrd="0" presId="urn:microsoft.com/office/officeart/2005/8/layout/default"/>
    <dgm:cxn modelId="{E5EC2FCB-81D2-4BDE-9541-D4B2998256B1}" type="presParOf" srcId="{19D68497-1528-41E3-93BA-48D4E79CCDE0}" destId="{E3BB098E-3636-4ACA-815C-50D88F564A18}" srcOrd="1" destOrd="0" presId="urn:microsoft.com/office/officeart/2005/8/layout/default"/>
    <dgm:cxn modelId="{69C7E348-D634-41AF-97A0-220C3B943151}" type="presParOf" srcId="{19D68497-1528-41E3-93BA-48D4E79CCDE0}" destId="{77898CA4-0D0B-40CD-9D49-BFFD60B71A7F}" srcOrd="2" destOrd="0" presId="urn:microsoft.com/office/officeart/2005/8/layout/default"/>
    <dgm:cxn modelId="{1881BB23-88FE-4B4E-8032-94E70CBAD724}" type="presParOf" srcId="{19D68497-1528-41E3-93BA-48D4E79CCDE0}" destId="{BE917987-EF7F-4BAA-884E-EE8B9F4BF355}" srcOrd="3" destOrd="0" presId="urn:microsoft.com/office/officeart/2005/8/layout/default"/>
    <dgm:cxn modelId="{B2F573AE-2204-4639-85EE-587A6CD831C4}" type="presParOf" srcId="{19D68497-1528-41E3-93BA-48D4E79CCDE0}" destId="{F47ECC8F-8F82-40DE-A468-B4AB8B97D767}" srcOrd="4" destOrd="0" presId="urn:microsoft.com/office/officeart/2005/8/layout/default"/>
    <dgm:cxn modelId="{3B953C29-5A93-4990-8C4B-E86D1F9CC09C}" type="presParOf" srcId="{19D68497-1528-41E3-93BA-48D4E79CCDE0}" destId="{4F2799DC-8676-498D-BDFB-8EFC59901E07}" srcOrd="5" destOrd="0" presId="urn:microsoft.com/office/officeart/2005/8/layout/default"/>
    <dgm:cxn modelId="{DA451767-08A1-4265-8CD7-E2969EDA6BD0}" type="presParOf" srcId="{19D68497-1528-41E3-93BA-48D4E79CCDE0}" destId="{59C71F3B-14C2-447E-BFB5-AF29B26D9B3D}" srcOrd="6" destOrd="0" presId="urn:microsoft.com/office/officeart/2005/8/layout/default"/>
    <dgm:cxn modelId="{5123B1C0-DD23-46A6-BB2E-30E91F038BE7}" type="presParOf" srcId="{19D68497-1528-41E3-93BA-48D4E79CCDE0}" destId="{6D6699EF-F482-43F2-81EA-CEF0883D69CE}" srcOrd="7" destOrd="0" presId="urn:microsoft.com/office/officeart/2005/8/layout/default"/>
    <dgm:cxn modelId="{17FECA68-27F1-4827-8C79-2DAF767FE733}" type="presParOf" srcId="{19D68497-1528-41E3-93BA-48D4E79CCDE0}" destId="{32DCE18B-C8F6-41C6-A861-34A0BD927E92}" srcOrd="8" destOrd="0" presId="urn:microsoft.com/office/officeart/2005/8/layout/default"/>
    <dgm:cxn modelId="{6F9914B8-B48B-4687-B392-F360D4712E19}" type="presParOf" srcId="{19D68497-1528-41E3-93BA-48D4E79CCDE0}" destId="{E9C68A4C-DD20-4555-876F-EA26857C7A69}" srcOrd="9" destOrd="0" presId="urn:microsoft.com/office/officeart/2005/8/layout/default"/>
    <dgm:cxn modelId="{C925E415-FFEF-4D6E-9AF9-173AC45410D5}" type="presParOf" srcId="{19D68497-1528-41E3-93BA-48D4E79CCDE0}" destId="{B97C5787-4293-4872-AF29-0B3F79375DF8}"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93A195-0F8D-4B4F-97E4-E4B2D963C71A}">
      <dsp:nvSpPr>
        <dsp:cNvPr id="0" name=""/>
        <dsp:cNvSpPr/>
      </dsp:nvSpPr>
      <dsp:spPr>
        <a:xfrm>
          <a:off x="4091019" y="0"/>
          <a:ext cx="2333560" cy="2333560"/>
        </a:xfrm>
        <a:prstGeom prst="triangl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latin typeface="Arial" panose="020B0604020202020204" pitchFamily="34" charset="0"/>
              <a:cs typeface="Arial" panose="020B0604020202020204" pitchFamily="34" charset="0"/>
            </a:rPr>
            <a:t>Congruence</a:t>
          </a:r>
        </a:p>
        <a:p>
          <a:pPr marL="0" lvl="0" indent="0" algn="ctr" defTabSz="488950">
            <a:lnSpc>
              <a:spcPct val="90000"/>
            </a:lnSpc>
            <a:spcBef>
              <a:spcPct val="0"/>
            </a:spcBef>
            <a:spcAft>
              <a:spcPct val="35000"/>
            </a:spcAft>
            <a:buNone/>
          </a:pPr>
          <a:endParaRPr lang="en-GB" sz="1100" kern="1200" dirty="0">
            <a:latin typeface="Arial" panose="020B0604020202020204" pitchFamily="34" charset="0"/>
            <a:cs typeface="Arial" panose="020B0604020202020204" pitchFamily="34" charset="0"/>
          </a:endParaRPr>
        </a:p>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Authenticity and Realness</a:t>
          </a:r>
        </a:p>
        <a:p>
          <a:pPr marL="0" lvl="0" indent="0" algn="ctr" defTabSz="488950">
            <a:lnSpc>
              <a:spcPct val="90000"/>
            </a:lnSpc>
            <a:spcBef>
              <a:spcPct val="0"/>
            </a:spcBef>
            <a:spcAft>
              <a:spcPct val="35000"/>
            </a:spcAft>
            <a:buNone/>
          </a:pPr>
          <a:endParaRPr lang="en-GB" sz="1100" kern="1200" dirty="0">
            <a:latin typeface="Arial" panose="020B0604020202020204" pitchFamily="34" charset="0"/>
            <a:cs typeface="Arial" panose="020B0604020202020204" pitchFamily="34" charset="0"/>
          </a:endParaRPr>
        </a:p>
      </dsp:txBody>
      <dsp:txXfrm>
        <a:off x="4674409" y="1166780"/>
        <a:ext cx="1166780" cy="1166780"/>
      </dsp:txXfrm>
    </dsp:sp>
    <dsp:sp modelId="{C007453D-10E1-4A79-8724-ABA0CA19DF40}">
      <dsp:nvSpPr>
        <dsp:cNvPr id="0" name=""/>
        <dsp:cNvSpPr/>
      </dsp:nvSpPr>
      <dsp:spPr>
        <a:xfrm>
          <a:off x="2924239" y="2333560"/>
          <a:ext cx="2333560" cy="2333560"/>
        </a:xfrm>
        <a:prstGeom prst="triangl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latin typeface="Arial" panose="020B0604020202020204" pitchFamily="34" charset="0"/>
              <a:cs typeface="Arial" panose="020B0604020202020204" pitchFamily="34" charset="0"/>
            </a:rPr>
            <a:t>Empathy</a:t>
          </a:r>
        </a:p>
        <a:p>
          <a:pPr marL="0" lvl="0" indent="0" algn="ctr" defTabSz="488950">
            <a:lnSpc>
              <a:spcPct val="90000"/>
            </a:lnSpc>
            <a:spcBef>
              <a:spcPct val="0"/>
            </a:spcBef>
            <a:spcAft>
              <a:spcPct val="35000"/>
            </a:spcAft>
            <a:buNone/>
          </a:pPr>
          <a:endParaRPr lang="en-GB" sz="1100" kern="1200">
            <a:latin typeface="Arial" panose="020B0604020202020204" pitchFamily="34" charset="0"/>
            <a:cs typeface="Arial" panose="020B0604020202020204" pitchFamily="34" charset="0"/>
          </a:endParaRPr>
        </a:p>
        <a:p>
          <a:pPr marL="0" lvl="0" indent="0" algn="ctr" defTabSz="488950">
            <a:lnSpc>
              <a:spcPct val="90000"/>
            </a:lnSpc>
            <a:spcBef>
              <a:spcPct val="0"/>
            </a:spcBef>
            <a:spcAft>
              <a:spcPct val="35000"/>
            </a:spcAft>
            <a:buNone/>
          </a:pPr>
          <a:r>
            <a:rPr lang="en-GB" sz="1100" kern="1200">
              <a:latin typeface="Arial" panose="020B0604020202020204" pitchFamily="34" charset="0"/>
              <a:cs typeface="Arial" panose="020B0604020202020204" pitchFamily="34" charset="0"/>
            </a:rPr>
            <a:t>Process of Understanding</a:t>
          </a:r>
        </a:p>
      </dsp:txBody>
      <dsp:txXfrm>
        <a:off x="3507629" y="3500340"/>
        <a:ext cx="1166780" cy="1166780"/>
      </dsp:txXfrm>
    </dsp:sp>
    <dsp:sp modelId="{C1F44B65-64DB-487F-B9A3-16F3FFBC7F53}">
      <dsp:nvSpPr>
        <dsp:cNvPr id="0" name=""/>
        <dsp:cNvSpPr/>
      </dsp:nvSpPr>
      <dsp:spPr>
        <a:xfrm rot="10800000">
          <a:off x="4091019" y="2333560"/>
          <a:ext cx="2333560" cy="2333560"/>
        </a:xfrm>
        <a:prstGeom prst="triangl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endParaRPr lang="en-GB" sz="1100" kern="1200">
            <a:latin typeface="Arial" panose="020B0604020202020204" pitchFamily="34" charset="0"/>
            <a:cs typeface="Arial" panose="020B0604020202020204" pitchFamily="34" charset="0"/>
          </a:endParaRPr>
        </a:p>
        <a:p>
          <a:pPr marL="0" lvl="0" indent="0" algn="ctr" defTabSz="488950">
            <a:lnSpc>
              <a:spcPct val="90000"/>
            </a:lnSpc>
            <a:spcBef>
              <a:spcPct val="0"/>
            </a:spcBef>
            <a:spcAft>
              <a:spcPct val="35000"/>
            </a:spcAft>
            <a:buNone/>
          </a:pPr>
          <a:endParaRPr lang="en-GB" sz="1100" kern="1200">
            <a:latin typeface="Arial" panose="020B0604020202020204" pitchFamily="34" charset="0"/>
            <a:cs typeface="Arial" panose="020B0604020202020204" pitchFamily="34" charset="0"/>
          </a:endParaRPr>
        </a:p>
        <a:p>
          <a:pPr marL="0" lvl="0" indent="0" algn="ctr" defTabSz="488950">
            <a:lnSpc>
              <a:spcPct val="90000"/>
            </a:lnSpc>
            <a:spcBef>
              <a:spcPct val="0"/>
            </a:spcBef>
            <a:spcAft>
              <a:spcPct val="35000"/>
            </a:spcAft>
            <a:buNone/>
          </a:pPr>
          <a:r>
            <a:rPr lang="en-GB" sz="1100" b="1" kern="1200">
              <a:latin typeface="Arial" panose="020B0604020202020204" pitchFamily="34" charset="0"/>
              <a:cs typeface="Arial" panose="020B0604020202020204" pitchFamily="34" charset="0"/>
            </a:rPr>
            <a:t>Person-Centred Approach</a:t>
          </a:r>
        </a:p>
      </dsp:txBody>
      <dsp:txXfrm rot="10800000">
        <a:off x="4674409" y="2333560"/>
        <a:ext cx="1166780" cy="1166780"/>
      </dsp:txXfrm>
    </dsp:sp>
    <dsp:sp modelId="{CCDDDF67-CDA7-4AE4-9498-E4B70DFD685C}">
      <dsp:nvSpPr>
        <dsp:cNvPr id="0" name=""/>
        <dsp:cNvSpPr/>
      </dsp:nvSpPr>
      <dsp:spPr>
        <a:xfrm>
          <a:off x="5257800" y="2333560"/>
          <a:ext cx="2333560" cy="2333560"/>
        </a:xfrm>
        <a:prstGeom prst="triangl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a:latin typeface="Arial" panose="020B0604020202020204" pitchFamily="34" charset="0"/>
              <a:cs typeface="Arial" panose="020B0604020202020204" pitchFamily="34" charset="0"/>
            </a:rPr>
            <a:t>Unconditional Positive Regard</a:t>
          </a:r>
        </a:p>
        <a:p>
          <a:pPr marL="0" lvl="0" indent="0" algn="ctr" defTabSz="488950">
            <a:lnSpc>
              <a:spcPct val="90000"/>
            </a:lnSpc>
            <a:spcBef>
              <a:spcPct val="0"/>
            </a:spcBef>
            <a:spcAft>
              <a:spcPct val="35000"/>
            </a:spcAft>
            <a:buNone/>
          </a:pPr>
          <a:endParaRPr lang="en-GB" sz="1100" kern="1200">
            <a:latin typeface="Arial" panose="020B0604020202020204" pitchFamily="34" charset="0"/>
            <a:cs typeface="Arial" panose="020B0604020202020204" pitchFamily="34" charset="0"/>
          </a:endParaRPr>
        </a:p>
        <a:p>
          <a:pPr marL="0" lvl="0" indent="0" algn="ctr" defTabSz="488950">
            <a:lnSpc>
              <a:spcPct val="90000"/>
            </a:lnSpc>
            <a:spcBef>
              <a:spcPct val="0"/>
            </a:spcBef>
            <a:spcAft>
              <a:spcPct val="35000"/>
            </a:spcAft>
            <a:buNone/>
          </a:pPr>
          <a:r>
            <a:rPr lang="en-GB" sz="1100" kern="1200">
              <a:latin typeface="Arial" panose="020B0604020202020204" pitchFamily="34" charset="0"/>
              <a:cs typeface="Arial" panose="020B0604020202020204" pitchFamily="34" charset="0"/>
            </a:rPr>
            <a:t>Non-Judgemental Respect</a:t>
          </a:r>
        </a:p>
      </dsp:txBody>
      <dsp:txXfrm>
        <a:off x="5841190" y="3500340"/>
        <a:ext cx="1166780" cy="11667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A53052-9C79-4BF7-9E5F-ED1521FDB5A7}">
      <dsp:nvSpPr>
        <dsp:cNvPr id="0" name=""/>
        <dsp:cNvSpPr/>
      </dsp:nvSpPr>
      <dsp:spPr>
        <a:xfrm>
          <a:off x="342552" y="2698"/>
          <a:ext cx="2526326" cy="151579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kern="1200" baseline="0"/>
            <a:t>One of the most significant issues with bromides, however, were their high levels of toxicity.</a:t>
          </a:r>
          <a:endParaRPr lang="en-US" sz="1400" kern="1200"/>
        </a:p>
      </dsp:txBody>
      <dsp:txXfrm>
        <a:off x="342552" y="2698"/>
        <a:ext cx="2526326" cy="1515795"/>
      </dsp:txXfrm>
    </dsp:sp>
    <dsp:sp modelId="{77898CA4-0D0B-40CD-9D49-BFFD60B71A7F}">
      <dsp:nvSpPr>
        <dsp:cNvPr id="0" name=""/>
        <dsp:cNvSpPr/>
      </dsp:nvSpPr>
      <dsp:spPr>
        <a:xfrm>
          <a:off x="3121511" y="2698"/>
          <a:ext cx="2526326" cy="1515795"/>
        </a:xfrm>
        <a:prstGeom prst="rect">
          <a:avLst/>
        </a:prstGeom>
        <a:solidFill>
          <a:schemeClr val="accent2">
            <a:hueOff val="-291846"/>
            <a:satOff val="-64"/>
            <a:lumOff val="137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kern="1200" baseline="0"/>
            <a:t>Neurological and gastrointestinal disorders</a:t>
          </a:r>
          <a:endParaRPr lang="en-US" sz="1400" kern="1200"/>
        </a:p>
      </dsp:txBody>
      <dsp:txXfrm>
        <a:off x="3121511" y="2698"/>
        <a:ext cx="2526326" cy="1515795"/>
      </dsp:txXfrm>
    </dsp:sp>
    <dsp:sp modelId="{F47ECC8F-8F82-40DE-A468-B4AB8B97D767}">
      <dsp:nvSpPr>
        <dsp:cNvPr id="0" name=""/>
        <dsp:cNvSpPr/>
      </dsp:nvSpPr>
      <dsp:spPr>
        <a:xfrm>
          <a:off x="5900470" y="2698"/>
          <a:ext cx="2526326" cy="1515795"/>
        </a:xfrm>
        <a:prstGeom prst="rect">
          <a:avLst/>
        </a:prstGeom>
        <a:solidFill>
          <a:schemeClr val="accent2">
            <a:hueOff val="-583692"/>
            <a:satOff val="-128"/>
            <a:lumOff val="274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kern="1200" baseline="0"/>
            <a:t>Irritability</a:t>
          </a:r>
          <a:endParaRPr lang="en-US" sz="1400" kern="1200"/>
        </a:p>
      </dsp:txBody>
      <dsp:txXfrm>
        <a:off x="5900470" y="2698"/>
        <a:ext cx="2526326" cy="1515795"/>
      </dsp:txXfrm>
    </dsp:sp>
    <dsp:sp modelId="{59C71F3B-14C2-447E-BFB5-AF29B26D9B3D}">
      <dsp:nvSpPr>
        <dsp:cNvPr id="0" name=""/>
        <dsp:cNvSpPr/>
      </dsp:nvSpPr>
      <dsp:spPr>
        <a:xfrm>
          <a:off x="342552" y="1771126"/>
          <a:ext cx="2526326" cy="1515795"/>
        </a:xfrm>
        <a:prstGeom prst="rect">
          <a:avLst/>
        </a:prstGeom>
        <a:solidFill>
          <a:schemeClr val="accent2">
            <a:hueOff val="-875538"/>
            <a:satOff val="-192"/>
            <a:lumOff val="411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kern="1200" baseline="0"/>
            <a:t>Hallucinations</a:t>
          </a:r>
          <a:endParaRPr lang="en-US" sz="1400" kern="1200"/>
        </a:p>
      </dsp:txBody>
      <dsp:txXfrm>
        <a:off x="342552" y="1771126"/>
        <a:ext cx="2526326" cy="1515795"/>
      </dsp:txXfrm>
    </dsp:sp>
    <dsp:sp modelId="{32DCE18B-C8F6-41C6-A861-34A0BD927E92}">
      <dsp:nvSpPr>
        <dsp:cNvPr id="0" name=""/>
        <dsp:cNvSpPr/>
      </dsp:nvSpPr>
      <dsp:spPr>
        <a:xfrm>
          <a:off x="3121511" y="1771126"/>
          <a:ext cx="2526326" cy="1515795"/>
        </a:xfrm>
        <a:prstGeom prst="rect">
          <a:avLst/>
        </a:prstGeom>
        <a:solidFill>
          <a:schemeClr val="accent2">
            <a:hueOff val="-1167384"/>
            <a:satOff val="-256"/>
            <a:lumOff val="549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kern="1200" baseline="0"/>
            <a:t>Deleria </a:t>
          </a:r>
          <a:endParaRPr lang="en-US" sz="1400" kern="1200"/>
        </a:p>
      </dsp:txBody>
      <dsp:txXfrm>
        <a:off x="3121511" y="1771126"/>
        <a:ext cx="2526326" cy="1515795"/>
      </dsp:txXfrm>
    </dsp:sp>
    <dsp:sp modelId="{B97C5787-4293-4872-AF29-0B3F79375DF8}">
      <dsp:nvSpPr>
        <dsp:cNvPr id="0" name=""/>
        <dsp:cNvSpPr/>
      </dsp:nvSpPr>
      <dsp:spPr>
        <a:xfrm>
          <a:off x="5900470" y="1771126"/>
          <a:ext cx="2526326" cy="1515795"/>
        </a:xfrm>
        <a:prstGeom prst="rect">
          <a:avLst/>
        </a:prstGeom>
        <a:solidFill>
          <a:schemeClr val="accent2">
            <a:hueOff val="-1459230"/>
            <a:satOff val="-320"/>
            <a:lumOff val="686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kern="1200" baseline="0"/>
            <a:t>Lethargy</a:t>
          </a:r>
          <a:endParaRPr lang="en-US" sz="1400" kern="1200"/>
        </a:p>
      </dsp:txBody>
      <dsp:txXfrm>
        <a:off x="5900470" y="1771126"/>
        <a:ext cx="2526326" cy="1515795"/>
      </dsp:txXfrm>
    </dsp:sp>
  </dsp:spTree>
</dsp:drawing>
</file>

<file path=ppt/diagrams/layout1.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BAAFFD-0B73-4FF7-B0ED-767F43990F60}" type="datetimeFigureOut">
              <a:rPr lang="en-GB"/>
              <a:t>09/12/2024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FB23A6-D571-432C-B81D-833482C5AAF3}" type="slidenum">
              <a:rPr lang="en-GB"/>
              <a:t>‹#›</a:t>
            </a:fld>
            <a:endParaRPr lang="en-GB"/>
          </a:p>
        </p:txBody>
      </p:sp>
    </p:spTree>
    <p:extLst>
      <p:ext uri="{BB962C8B-B14F-4D97-AF65-F5344CB8AC3E}">
        <p14:creationId xmlns:p14="http://schemas.microsoft.com/office/powerpoint/2010/main" val="936116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FB23A6-D571-432C-B81D-833482C5AAF3}" type="slidenum">
              <a:rPr lang="en-GB" smtClean="0"/>
              <a:t>1</a:t>
            </a:fld>
            <a:endParaRPr lang="en-GB"/>
          </a:p>
        </p:txBody>
      </p:sp>
    </p:spTree>
    <p:extLst>
      <p:ext uri="{BB962C8B-B14F-4D97-AF65-F5344CB8AC3E}">
        <p14:creationId xmlns:p14="http://schemas.microsoft.com/office/powerpoint/2010/main" val="33785368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FB23A6-D571-432C-B81D-833482C5AAF3}" type="slidenum">
              <a:rPr lang="en-GB" smtClean="0"/>
              <a:t>3</a:t>
            </a:fld>
            <a:endParaRPr lang="en-GB"/>
          </a:p>
        </p:txBody>
      </p:sp>
    </p:spTree>
    <p:extLst>
      <p:ext uri="{BB962C8B-B14F-4D97-AF65-F5344CB8AC3E}">
        <p14:creationId xmlns:p14="http://schemas.microsoft.com/office/powerpoint/2010/main" val="39344362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479C85A-BE6F-4403-A48E-A938B8D833C6}" type="slidenum">
              <a:rPr lang="en-GB" smtClean="0"/>
              <a:t>4</a:t>
            </a:fld>
            <a:endParaRPr lang="en-GB"/>
          </a:p>
        </p:txBody>
      </p:sp>
    </p:spTree>
    <p:extLst>
      <p:ext uri="{BB962C8B-B14F-4D97-AF65-F5344CB8AC3E}">
        <p14:creationId xmlns:p14="http://schemas.microsoft.com/office/powerpoint/2010/main" val="91449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FB23A6-D571-432C-B81D-833482C5AAF3}" type="slidenum">
              <a:rPr lang="en-GB" smtClean="0"/>
              <a:t>5</a:t>
            </a:fld>
            <a:endParaRPr lang="en-GB"/>
          </a:p>
        </p:txBody>
      </p:sp>
    </p:spTree>
    <p:extLst>
      <p:ext uri="{BB962C8B-B14F-4D97-AF65-F5344CB8AC3E}">
        <p14:creationId xmlns:p14="http://schemas.microsoft.com/office/powerpoint/2010/main" val="13572228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FB23A6-D571-432C-B81D-833482C5AAF3}" type="slidenum">
              <a:rPr lang="en-GB" smtClean="0"/>
              <a:t>6</a:t>
            </a:fld>
            <a:endParaRPr lang="en-GB"/>
          </a:p>
        </p:txBody>
      </p:sp>
    </p:spTree>
    <p:extLst>
      <p:ext uri="{BB962C8B-B14F-4D97-AF65-F5344CB8AC3E}">
        <p14:creationId xmlns:p14="http://schemas.microsoft.com/office/powerpoint/2010/main" val="6586679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FB23A6-D571-432C-B81D-833482C5AAF3}" type="slidenum">
              <a:rPr lang="en-GB" smtClean="0"/>
              <a:t>7</a:t>
            </a:fld>
            <a:endParaRPr lang="en-GB"/>
          </a:p>
        </p:txBody>
      </p:sp>
    </p:spTree>
    <p:extLst>
      <p:ext uri="{BB962C8B-B14F-4D97-AF65-F5344CB8AC3E}">
        <p14:creationId xmlns:p14="http://schemas.microsoft.com/office/powerpoint/2010/main" val="9918810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EFB23A6-D571-432C-B81D-833482C5AAF3}" type="slidenum">
              <a:rPr lang="en-GB"/>
              <a:t>10</a:t>
            </a:fld>
            <a:endParaRPr lang="en-GB"/>
          </a:p>
        </p:txBody>
      </p:sp>
    </p:spTree>
    <p:extLst>
      <p:ext uri="{BB962C8B-B14F-4D97-AF65-F5344CB8AC3E}">
        <p14:creationId xmlns:p14="http://schemas.microsoft.com/office/powerpoint/2010/main" val="38315567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EFB23A6-D571-432C-B81D-833482C5AAF3}" type="slidenum">
              <a:rPr lang="en-GB"/>
              <a:t>13</a:t>
            </a:fld>
            <a:endParaRPr lang="en-GB"/>
          </a:p>
        </p:txBody>
      </p:sp>
    </p:spTree>
    <p:extLst>
      <p:ext uri="{BB962C8B-B14F-4D97-AF65-F5344CB8AC3E}">
        <p14:creationId xmlns:p14="http://schemas.microsoft.com/office/powerpoint/2010/main" val="42077899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EFB23A6-D571-432C-B81D-833482C5AAF3}" type="slidenum">
              <a:rPr lang="en-GB"/>
              <a:t>14</a:t>
            </a:fld>
            <a:endParaRPr lang="en-GB"/>
          </a:p>
        </p:txBody>
      </p:sp>
    </p:spTree>
    <p:extLst>
      <p:ext uri="{BB962C8B-B14F-4D97-AF65-F5344CB8AC3E}">
        <p14:creationId xmlns:p14="http://schemas.microsoft.com/office/powerpoint/2010/main" val="27026445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EFB23A6-D571-432C-B81D-833482C5AAF3}" type="slidenum">
              <a:rPr lang="en-GB"/>
              <a:t>15</a:t>
            </a:fld>
            <a:endParaRPr lang="en-GB"/>
          </a:p>
        </p:txBody>
      </p:sp>
    </p:spTree>
    <p:extLst>
      <p:ext uri="{BB962C8B-B14F-4D97-AF65-F5344CB8AC3E}">
        <p14:creationId xmlns:p14="http://schemas.microsoft.com/office/powerpoint/2010/main" val="1193134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EFB23A6-D571-432C-B81D-833482C5AAF3}" type="slidenum">
              <a:rPr lang="en-GB"/>
              <a:t>16</a:t>
            </a:fld>
            <a:endParaRPr lang="en-GB"/>
          </a:p>
        </p:txBody>
      </p:sp>
    </p:spTree>
    <p:extLst>
      <p:ext uri="{BB962C8B-B14F-4D97-AF65-F5344CB8AC3E}">
        <p14:creationId xmlns:p14="http://schemas.microsoft.com/office/powerpoint/2010/main" val="16762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EFB23A6-D571-432C-B81D-833482C5AAF3}" type="slidenum">
              <a:rPr lang="en-GB"/>
              <a:t>17</a:t>
            </a:fld>
            <a:endParaRPr lang="en-GB"/>
          </a:p>
        </p:txBody>
      </p:sp>
    </p:spTree>
    <p:extLst>
      <p:ext uri="{BB962C8B-B14F-4D97-AF65-F5344CB8AC3E}">
        <p14:creationId xmlns:p14="http://schemas.microsoft.com/office/powerpoint/2010/main" val="19673488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EFB23A6-D571-432C-B81D-833482C5AAF3}" type="slidenum">
              <a:rPr lang="en-GB"/>
              <a:t>18</a:t>
            </a:fld>
            <a:endParaRPr lang="en-GB"/>
          </a:p>
        </p:txBody>
      </p:sp>
    </p:spTree>
    <p:extLst>
      <p:ext uri="{BB962C8B-B14F-4D97-AF65-F5344CB8AC3E}">
        <p14:creationId xmlns:p14="http://schemas.microsoft.com/office/powerpoint/2010/main" val="17866591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EFB23A6-D571-432C-B81D-833482C5AAF3}" type="slidenum">
              <a:rPr lang="en-GB"/>
              <a:t>19</a:t>
            </a:fld>
            <a:endParaRPr lang="en-GB"/>
          </a:p>
        </p:txBody>
      </p:sp>
    </p:spTree>
    <p:extLst>
      <p:ext uri="{BB962C8B-B14F-4D97-AF65-F5344CB8AC3E}">
        <p14:creationId xmlns:p14="http://schemas.microsoft.com/office/powerpoint/2010/main" val="31649990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EFB23A6-D571-432C-B81D-833482C5AAF3}" type="slidenum">
              <a:rPr lang="en-GB"/>
              <a:t>21</a:t>
            </a:fld>
            <a:endParaRPr lang="en-GB"/>
          </a:p>
        </p:txBody>
      </p:sp>
    </p:spTree>
    <p:extLst>
      <p:ext uri="{BB962C8B-B14F-4D97-AF65-F5344CB8AC3E}">
        <p14:creationId xmlns:p14="http://schemas.microsoft.com/office/powerpoint/2010/main" val="42852459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EFB23A6-D571-432C-B81D-833482C5AAF3}" type="slidenum">
              <a:rPr lang="en-GB"/>
              <a:t>22</a:t>
            </a:fld>
            <a:endParaRPr lang="en-GB"/>
          </a:p>
        </p:txBody>
      </p:sp>
    </p:spTree>
    <p:extLst>
      <p:ext uri="{BB962C8B-B14F-4D97-AF65-F5344CB8AC3E}">
        <p14:creationId xmlns:p14="http://schemas.microsoft.com/office/powerpoint/2010/main" val="8161032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6EFB23A6-D571-432C-B81D-833482C5AAF3}" type="slidenum">
              <a:rPr lang="en-GB"/>
              <a:t>23</a:t>
            </a:fld>
            <a:endParaRPr lang="en-GB"/>
          </a:p>
        </p:txBody>
      </p:sp>
    </p:spTree>
    <p:extLst>
      <p:ext uri="{BB962C8B-B14F-4D97-AF65-F5344CB8AC3E}">
        <p14:creationId xmlns:p14="http://schemas.microsoft.com/office/powerpoint/2010/main" val="27450538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EFB23A6-D571-432C-B81D-833482C5AAF3}" type="slidenum">
              <a:rPr lang="en-GB"/>
              <a:t>24</a:t>
            </a:fld>
            <a:endParaRPr lang="en-GB"/>
          </a:p>
        </p:txBody>
      </p:sp>
    </p:spTree>
    <p:extLst>
      <p:ext uri="{BB962C8B-B14F-4D97-AF65-F5344CB8AC3E}">
        <p14:creationId xmlns:p14="http://schemas.microsoft.com/office/powerpoint/2010/main" val="41355468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t>
            </a:r>
          </a:p>
        </p:txBody>
      </p:sp>
      <p:sp>
        <p:nvSpPr>
          <p:cNvPr id="4" name="Slide Number Placeholder 3"/>
          <p:cNvSpPr>
            <a:spLocks noGrp="1"/>
          </p:cNvSpPr>
          <p:nvPr>
            <p:ph type="sldNum" sz="quarter" idx="5"/>
          </p:nvPr>
        </p:nvSpPr>
        <p:spPr/>
        <p:txBody>
          <a:bodyPr/>
          <a:lstStyle/>
          <a:p>
            <a:fld id="{6EFB23A6-D571-432C-B81D-833482C5AAF3}" type="slidenum">
              <a:rPr lang="en-GB"/>
              <a:t>25</a:t>
            </a:fld>
            <a:endParaRPr lang="en-GB"/>
          </a:p>
        </p:txBody>
      </p:sp>
    </p:spTree>
    <p:extLst>
      <p:ext uri="{BB962C8B-B14F-4D97-AF65-F5344CB8AC3E}">
        <p14:creationId xmlns:p14="http://schemas.microsoft.com/office/powerpoint/2010/main" val="9473104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EFB23A6-D571-432C-B81D-833482C5AAF3}" type="slidenum">
              <a:rPr lang="en-GB"/>
              <a:t>26</a:t>
            </a:fld>
            <a:endParaRPr lang="en-GB"/>
          </a:p>
        </p:txBody>
      </p:sp>
    </p:spTree>
    <p:extLst>
      <p:ext uri="{BB962C8B-B14F-4D97-AF65-F5344CB8AC3E}">
        <p14:creationId xmlns:p14="http://schemas.microsoft.com/office/powerpoint/2010/main" val="18723297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EFB23A6-D571-432C-B81D-833482C5AAF3}" type="slidenum">
              <a:rPr lang="en-GB"/>
              <a:t>27</a:t>
            </a:fld>
            <a:endParaRPr lang="en-GB"/>
          </a:p>
        </p:txBody>
      </p:sp>
    </p:spTree>
    <p:extLst>
      <p:ext uri="{BB962C8B-B14F-4D97-AF65-F5344CB8AC3E}">
        <p14:creationId xmlns:p14="http://schemas.microsoft.com/office/powerpoint/2010/main" val="23417255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EFB23A6-D571-432C-B81D-833482C5AAF3}" type="slidenum">
              <a:rPr lang="en-GB"/>
              <a:t>28</a:t>
            </a:fld>
            <a:endParaRPr lang="en-GB"/>
          </a:p>
        </p:txBody>
      </p:sp>
    </p:spTree>
    <p:extLst>
      <p:ext uri="{BB962C8B-B14F-4D97-AF65-F5344CB8AC3E}">
        <p14:creationId xmlns:p14="http://schemas.microsoft.com/office/powerpoint/2010/main" val="25672680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EFB23A6-D571-432C-B81D-833482C5AAF3}" type="slidenum">
              <a:rPr lang="en-GB"/>
              <a:t>32</a:t>
            </a:fld>
            <a:endParaRPr lang="en-GB"/>
          </a:p>
        </p:txBody>
      </p:sp>
    </p:spTree>
    <p:extLst>
      <p:ext uri="{BB962C8B-B14F-4D97-AF65-F5344CB8AC3E}">
        <p14:creationId xmlns:p14="http://schemas.microsoft.com/office/powerpoint/2010/main" val="209417178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FB23A6-D571-432C-B81D-833482C5AAF3}" type="slidenum">
              <a:rPr lang="en-GB" smtClean="0"/>
              <a:t>34</a:t>
            </a:fld>
            <a:endParaRPr lang="en-GB"/>
          </a:p>
        </p:txBody>
      </p:sp>
    </p:spTree>
    <p:extLst>
      <p:ext uri="{BB962C8B-B14F-4D97-AF65-F5344CB8AC3E}">
        <p14:creationId xmlns:p14="http://schemas.microsoft.com/office/powerpoint/2010/main" val="448588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EFB23A6-D571-432C-B81D-833482C5AAF3}" type="slidenum">
              <a:rPr lang="en-GB"/>
              <a:t>37</a:t>
            </a:fld>
            <a:endParaRPr lang="en-GB"/>
          </a:p>
        </p:txBody>
      </p:sp>
    </p:spTree>
    <p:extLst>
      <p:ext uri="{BB962C8B-B14F-4D97-AF65-F5344CB8AC3E}">
        <p14:creationId xmlns:p14="http://schemas.microsoft.com/office/powerpoint/2010/main" val="24135716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EFB23A6-D571-432C-B81D-833482C5AAF3}" type="slidenum">
              <a:rPr lang="en-GB"/>
              <a:t>38</a:t>
            </a:fld>
            <a:endParaRPr lang="en-GB"/>
          </a:p>
        </p:txBody>
      </p:sp>
    </p:spTree>
    <p:extLst>
      <p:ext uri="{BB962C8B-B14F-4D97-AF65-F5344CB8AC3E}">
        <p14:creationId xmlns:p14="http://schemas.microsoft.com/office/powerpoint/2010/main" val="350186984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FB23A6-D571-432C-B81D-833482C5AAF3}" type="slidenum">
              <a:rPr lang="en-GB" smtClean="0"/>
              <a:t>39</a:t>
            </a:fld>
            <a:endParaRPr lang="en-GB"/>
          </a:p>
        </p:txBody>
      </p:sp>
    </p:spTree>
    <p:extLst>
      <p:ext uri="{BB962C8B-B14F-4D97-AF65-F5344CB8AC3E}">
        <p14:creationId xmlns:p14="http://schemas.microsoft.com/office/powerpoint/2010/main" val="4885545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FB23A6-D571-432C-B81D-833482C5AAF3}" type="slidenum">
              <a:rPr lang="en-GB" smtClean="0"/>
              <a:t>44</a:t>
            </a:fld>
            <a:endParaRPr lang="en-GB"/>
          </a:p>
        </p:txBody>
      </p:sp>
    </p:spTree>
    <p:extLst>
      <p:ext uri="{BB962C8B-B14F-4D97-AF65-F5344CB8AC3E}">
        <p14:creationId xmlns:p14="http://schemas.microsoft.com/office/powerpoint/2010/main" val="22664592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12/9/2024</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1195878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12/9/2024</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039287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12/9/2024</a:t>
            </a:fld>
            <a:endParaRPr lang="en-US" dirty="0"/>
          </a:p>
        </p:txBody>
      </p:sp>
    </p:spTree>
    <p:extLst>
      <p:ext uri="{BB962C8B-B14F-4D97-AF65-F5344CB8AC3E}">
        <p14:creationId xmlns:p14="http://schemas.microsoft.com/office/powerpoint/2010/main" val="4218727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12/9/2024</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739799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12/9/2024</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83095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12/9/2024</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522931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12/9/2024</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525801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12/9/2024</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987215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12/9/2024</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540977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12/9/2024</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0005780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12/9/2024</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3751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12/9/2024</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3902829"/>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87" r:id="rId5"/>
    <p:sldLayoutId id="2147483692"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AC14302F-E955-47D0-A56B-D1D1A6953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3" y="-9274"/>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nvGrpSpPr>
          <p:cNvPr id="6" name="Group 9">
            <a:extLst>
              <a:ext uri="{FF2B5EF4-FFF2-40B4-BE49-F238E27FC236}">
                <a16:creationId xmlns:a16="http://schemas.microsoft.com/office/drawing/2014/main" id="{572E366A-B6DD-4F06-A42A-FF634FDE1B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8839" y="970769"/>
            <a:ext cx="4936895" cy="4669465"/>
            <a:chOff x="648839" y="970769"/>
            <a:chExt cx="4936895" cy="4669465"/>
          </a:xfrm>
        </p:grpSpPr>
        <p:sp>
          <p:nvSpPr>
            <p:cNvPr id="11" name="Freeform: Shape 10">
              <a:extLst>
                <a:ext uri="{FF2B5EF4-FFF2-40B4-BE49-F238E27FC236}">
                  <a16:creationId xmlns:a16="http://schemas.microsoft.com/office/drawing/2014/main" id="{6750E550-BE93-4743-8659-1531F86CB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43803" y="1124162"/>
              <a:ext cx="4691485" cy="434218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6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Shape 11">
              <a:extLst>
                <a:ext uri="{FF2B5EF4-FFF2-40B4-BE49-F238E27FC236}">
                  <a16:creationId xmlns:a16="http://schemas.microsoft.com/office/drawing/2014/main" id="{BE626DC7-F0FE-49A7-AA4C-A8DB1F7EBA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864592" y="1290468"/>
              <a:ext cx="4389795" cy="4074679"/>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1EBB781F-78E5-4C66-811C-9FF8B5D501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1300000" flipH="1">
              <a:off x="648839" y="970769"/>
              <a:ext cx="4936895" cy="4669465"/>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AE5849E9-3A9C-4F8F-B204-F6918BDCC5D3}"/>
              </a:ext>
            </a:extLst>
          </p:cNvPr>
          <p:cNvSpPr>
            <a:spLocks noGrp="1"/>
          </p:cNvSpPr>
          <p:nvPr>
            <p:ph type="title"/>
          </p:nvPr>
        </p:nvSpPr>
        <p:spPr>
          <a:xfrm>
            <a:off x="1412543" y="1833229"/>
            <a:ext cx="3577022" cy="2934031"/>
          </a:xfrm>
        </p:spPr>
        <p:txBody>
          <a:bodyPr anchor="ctr">
            <a:normAutofit/>
          </a:bodyPr>
          <a:lstStyle/>
          <a:p>
            <a:r>
              <a:rPr lang="en-GB" dirty="0">
                <a:solidFill>
                  <a:schemeClr val="accent5">
                    <a:lumMod val="50000"/>
                  </a:schemeClr>
                </a:solidFill>
                <a:ea typeface="Meiryo"/>
              </a:rPr>
              <a:t>Lesson Aims</a:t>
            </a:r>
            <a:endParaRPr lang="en-GB" dirty="0">
              <a:solidFill>
                <a:schemeClr val="accent5">
                  <a:lumMod val="50000"/>
                </a:schemeClr>
              </a:solidFill>
            </a:endParaRPr>
          </a:p>
        </p:txBody>
      </p:sp>
      <p:sp>
        <p:nvSpPr>
          <p:cNvPr id="3" name="Content Placeholder 2">
            <a:extLst>
              <a:ext uri="{FF2B5EF4-FFF2-40B4-BE49-F238E27FC236}">
                <a16:creationId xmlns:a16="http://schemas.microsoft.com/office/drawing/2014/main" id="{2A275491-D52F-4183-A0D6-D85AE09DA310}"/>
              </a:ext>
            </a:extLst>
          </p:cNvPr>
          <p:cNvSpPr>
            <a:spLocks noGrp="1"/>
          </p:cNvSpPr>
          <p:nvPr>
            <p:ph idx="1"/>
          </p:nvPr>
        </p:nvSpPr>
        <p:spPr>
          <a:xfrm>
            <a:off x="5537516" y="1298619"/>
            <a:ext cx="5682247" cy="5559381"/>
          </a:xfrm>
        </p:spPr>
        <p:txBody>
          <a:bodyPr vert="horz" lIns="109728" tIns="109728" rIns="109728" bIns="91440" rtlCol="0" anchor="ctr">
            <a:normAutofit/>
          </a:bodyPr>
          <a:lstStyle/>
          <a:p>
            <a:pPr>
              <a:lnSpc>
                <a:spcPct val="130000"/>
              </a:lnSpc>
            </a:pPr>
            <a:r>
              <a:rPr lang="en-GB" sz="2400" b="1" dirty="0">
                <a:solidFill>
                  <a:schemeClr val="accent5">
                    <a:lumMod val="50000"/>
                  </a:schemeClr>
                </a:solidFill>
                <a:ea typeface="Meiryo"/>
              </a:rPr>
              <a:t>This is the final lecture for this module</a:t>
            </a:r>
          </a:p>
          <a:p>
            <a:pPr>
              <a:lnSpc>
                <a:spcPct val="130000"/>
              </a:lnSpc>
            </a:pPr>
            <a:r>
              <a:rPr lang="en-GB" sz="2400" dirty="0">
                <a:solidFill>
                  <a:schemeClr val="accent5">
                    <a:lumMod val="50000"/>
                  </a:schemeClr>
                </a:solidFill>
                <a:ea typeface="Meiryo"/>
              </a:rPr>
              <a:t>Some of the themes for today:</a:t>
            </a:r>
          </a:p>
          <a:p>
            <a:pPr marL="342900" indent="-342900">
              <a:lnSpc>
                <a:spcPct val="130000"/>
              </a:lnSpc>
              <a:buFont typeface="Arial" panose="020B0604020202020204" pitchFamily="34" charset="0"/>
              <a:buChar char="•"/>
            </a:pPr>
            <a:r>
              <a:rPr lang="en-GB" sz="2400" dirty="0">
                <a:solidFill>
                  <a:schemeClr val="accent5">
                    <a:lumMod val="50000"/>
                  </a:schemeClr>
                </a:solidFill>
                <a:ea typeface="Meiryo"/>
              </a:rPr>
              <a:t>Recap of last week</a:t>
            </a:r>
          </a:p>
          <a:p>
            <a:pPr marL="285750" indent="-285750">
              <a:lnSpc>
                <a:spcPct val="130000"/>
              </a:lnSpc>
              <a:buFont typeface="Arial" panose="020B0604020202020204" pitchFamily="34" charset="0"/>
              <a:buChar char="•"/>
            </a:pPr>
            <a:r>
              <a:rPr lang="en-GB" sz="2400" dirty="0">
                <a:solidFill>
                  <a:schemeClr val="accent5">
                    <a:lumMod val="50000"/>
                  </a:schemeClr>
                </a:solidFill>
                <a:ea typeface="Meiryo"/>
              </a:rPr>
              <a:t>A Brief overview of the history of psychopharmacology.</a:t>
            </a:r>
          </a:p>
          <a:p>
            <a:pPr marL="285750" indent="-285750">
              <a:lnSpc>
                <a:spcPct val="130000"/>
              </a:lnSpc>
              <a:buFont typeface="Arial" panose="020B0604020202020204" pitchFamily="34" charset="0"/>
              <a:buChar char="•"/>
            </a:pPr>
            <a:r>
              <a:rPr lang="en-GB" sz="2400" dirty="0">
                <a:solidFill>
                  <a:schemeClr val="accent5">
                    <a:lumMod val="50000"/>
                  </a:schemeClr>
                </a:solidFill>
                <a:ea typeface="Meiryo"/>
              </a:rPr>
              <a:t>Module Review</a:t>
            </a:r>
          </a:p>
          <a:p>
            <a:pPr marL="285750" indent="-285750">
              <a:lnSpc>
                <a:spcPct val="130000"/>
              </a:lnSpc>
              <a:buFont typeface="Arial" panose="020B0604020202020204" pitchFamily="34" charset="0"/>
              <a:buChar char="•"/>
            </a:pPr>
            <a:r>
              <a:rPr lang="en-GB" sz="2400" dirty="0">
                <a:solidFill>
                  <a:schemeClr val="accent5">
                    <a:lumMod val="50000"/>
                  </a:schemeClr>
                </a:solidFill>
                <a:ea typeface="Meiryo"/>
              </a:rPr>
              <a:t>Assignment Workshop</a:t>
            </a:r>
          </a:p>
        </p:txBody>
      </p:sp>
    </p:spTree>
    <p:extLst>
      <p:ext uri="{BB962C8B-B14F-4D97-AF65-F5344CB8AC3E}">
        <p14:creationId xmlns:p14="http://schemas.microsoft.com/office/powerpoint/2010/main" val="166391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7D6A7-28F6-C1AD-0989-34B73DD39B80}"/>
              </a:ext>
            </a:extLst>
          </p:cNvPr>
          <p:cNvSpPr>
            <a:spLocks noGrp="1"/>
          </p:cNvSpPr>
          <p:nvPr>
            <p:ph type="title"/>
          </p:nvPr>
        </p:nvSpPr>
        <p:spPr/>
        <p:txBody>
          <a:bodyPr>
            <a:normAutofit fontScale="90000"/>
          </a:bodyPr>
          <a:lstStyle/>
          <a:p>
            <a:r>
              <a:rPr lang="en-GB" dirty="0">
                <a:solidFill>
                  <a:schemeClr val="accent5">
                    <a:lumMod val="50000"/>
                  </a:schemeClr>
                </a:solidFill>
              </a:rPr>
              <a:t>Recap of Last week:</a:t>
            </a:r>
            <a:br>
              <a:rPr lang="en-GB" dirty="0">
                <a:solidFill>
                  <a:schemeClr val="accent5">
                    <a:lumMod val="50000"/>
                  </a:schemeClr>
                </a:solidFill>
              </a:rPr>
            </a:br>
            <a:endParaRPr lang="en-GB" dirty="0"/>
          </a:p>
        </p:txBody>
      </p:sp>
      <p:sp>
        <p:nvSpPr>
          <p:cNvPr id="3" name="Content Placeholder 2">
            <a:extLst>
              <a:ext uri="{FF2B5EF4-FFF2-40B4-BE49-F238E27FC236}">
                <a16:creationId xmlns:a16="http://schemas.microsoft.com/office/drawing/2014/main" id="{7E895EE5-D806-0854-3E7B-DBBB4A820E6C}"/>
              </a:ext>
            </a:extLst>
          </p:cNvPr>
          <p:cNvSpPr>
            <a:spLocks noGrp="1"/>
          </p:cNvSpPr>
          <p:nvPr>
            <p:ph sz="half" idx="1"/>
          </p:nvPr>
        </p:nvSpPr>
        <p:spPr/>
        <p:txBody>
          <a:bodyPr>
            <a:normAutofit lnSpcReduction="10000"/>
          </a:bodyPr>
          <a:lstStyle/>
          <a:p>
            <a:pPr marL="285750" indent="-285750">
              <a:buFont typeface="Arial" panose="020B0604020202020204" pitchFamily="34" charset="0"/>
              <a:buChar char="•"/>
            </a:pPr>
            <a:r>
              <a:rPr lang="en-GB" dirty="0">
                <a:solidFill>
                  <a:schemeClr val="accent5">
                    <a:lumMod val="50000"/>
                  </a:schemeClr>
                </a:solidFill>
              </a:rPr>
              <a:t>The Rise of Psychotherapy</a:t>
            </a:r>
          </a:p>
          <a:p>
            <a:pPr marL="285750" indent="-285750">
              <a:buFont typeface="Arial" panose="020B0604020202020204" pitchFamily="34" charset="0"/>
              <a:buChar char="•"/>
            </a:pPr>
            <a:r>
              <a:rPr lang="en-GB" dirty="0">
                <a:solidFill>
                  <a:schemeClr val="accent5">
                    <a:lumMod val="50000"/>
                  </a:schemeClr>
                </a:solidFill>
              </a:rPr>
              <a:t>Psychodynamic theories and Psychoanalysis</a:t>
            </a:r>
          </a:p>
          <a:p>
            <a:pPr marL="285750" indent="-285750">
              <a:buFont typeface="Arial" panose="020B0604020202020204" pitchFamily="34" charset="0"/>
              <a:buChar char="•"/>
            </a:pPr>
            <a:r>
              <a:rPr lang="en-GB" dirty="0">
                <a:solidFill>
                  <a:schemeClr val="accent5">
                    <a:lumMod val="50000"/>
                  </a:schemeClr>
                </a:solidFill>
              </a:rPr>
              <a:t>Behaviourism and Cognitive Theories</a:t>
            </a:r>
          </a:p>
          <a:p>
            <a:pPr marL="285750" indent="-285750">
              <a:buFont typeface="Arial" panose="020B0604020202020204" pitchFamily="34" charset="0"/>
              <a:buChar char="•"/>
            </a:pPr>
            <a:r>
              <a:rPr lang="en-GB" dirty="0">
                <a:solidFill>
                  <a:schemeClr val="accent5">
                    <a:lumMod val="50000"/>
                  </a:schemeClr>
                </a:solidFill>
              </a:rPr>
              <a:t>Existentialism</a:t>
            </a:r>
          </a:p>
          <a:p>
            <a:pPr marL="285750" indent="-285750">
              <a:buFont typeface="Arial" panose="020B0604020202020204" pitchFamily="34" charset="0"/>
              <a:buChar char="•"/>
            </a:pPr>
            <a:r>
              <a:rPr lang="en-GB" dirty="0">
                <a:solidFill>
                  <a:schemeClr val="accent5">
                    <a:lumMod val="50000"/>
                  </a:schemeClr>
                </a:solidFill>
              </a:rPr>
              <a:t>Existential - Humanistic Theories</a:t>
            </a:r>
          </a:p>
        </p:txBody>
      </p:sp>
      <p:sp>
        <p:nvSpPr>
          <p:cNvPr id="7" name="Content Placeholder 6">
            <a:extLst>
              <a:ext uri="{FF2B5EF4-FFF2-40B4-BE49-F238E27FC236}">
                <a16:creationId xmlns:a16="http://schemas.microsoft.com/office/drawing/2014/main" id="{1253C3F6-3399-F235-913B-6C4EE782C420}"/>
              </a:ext>
            </a:extLst>
          </p:cNvPr>
          <p:cNvSpPr>
            <a:spLocks noGrp="1"/>
          </p:cNvSpPr>
          <p:nvPr>
            <p:ph sz="half" idx="2"/>
          </p:nvPr>
        </p:nvSpPr>
        <p:spPr/>
        <p:txBody>
          <a:bodyPr>
            <a:normAutofit lnSpcReduction="10000"/>
          </a:bodyPr>
          <a:lstStyle/>
          <a:p>
            <a:r>
              <a:rPr lang="en-GB" sz="1800" dirty="0">
                <a:solidFill>
                  <a:schemeClr val="accent5">
                    <a:lumMod val="50000"/>
                  </a:schemeClr>
                </a:solidFill>
              </a:rPr>
              <a:t>Key Theorists</a:t>
            </a:r>
          </a:p>
          <a:p>
            <a:r>
              <a:rPr lang="en-GB" sz="1800" dirty="0">
                <a:solidFill>
                  <a:schemeClr val="accent5">
                    <a:lumMod val="50000"/>
                  </a:schemeClr>
                </a:solidFill>
              </a:rPr>
              <a:t>Sigmund Freud</a:t>
            </a:r>
          </a:p>
          <a:p>
            <a:r>
              <a:rPr lang="en-GB" sz="1800" dirty="0">
                <a:solidFill>
                  <a:schemeClr val="accent5">
                    <a:lumMod val="50000"/>
                  </a:schemeClr>
                </a:solidFill>
              </a:rPr>
              <a:t>Albert Ellis</a:t>
            </a:r>
          </a:p>
          <a:p>
            <a:r>
              <a:rPr lang="en-GB" sz="1800" dirty="0">
                <a:solidFill>
                  <a:schemeClr val="accent5">
                    <a:lumMod val="50000"/>
                  </a:schemeClr>
                </a:solidFill>
              </a:rPr>
              <a:t>Aaron Beck</a:t>
            </a:r>
          </a:p>
          <a:p>
            <a:r>
              <a:rPr lang="en-GB" sz="1800" dirty="0">
                <a:solidFill>
                  <a:schemeClr val="accent5">
                    <a:lumMod val="50000"/>
                  </a:schemeClr>
                </a:solidFill>
              </a:rPr>
              <a:t>Carl Rogers</a:t>
            </a:r>
          </a:p>
          <a:p>
            <a:endParaRPr lang="en-GB" dirty="0"/>
          </a:p>
        </p:txBody>
      </p:sp>
      <p:sp>
        <p:nvSpPr>
          <p:cNvPr id="5" name="Date Placeholder 4">
            <a:extLst>
              <a:ext uri="{FF2B5EF4-FFF2-40B4-BE49-F238E27FC236}">
                <a16:creationId xmlns:a16="http://schemas.microsoft.com/office/drawing/2014/main" id="{9D304BF4-F4D0-1559-D44B-279DE4BCC458}"/>
              </a:ext>
            </a:extLst>
          </p:cNvPr>
          <p:cNvSpPr>
            <a:spLocks noGrp="1"/>
          </p:cNvSpPr>
          <p:nvPr>
            <p:ph type="dt" sz="half" idx="10"/>
          </p:nvPr>
        </p:nvSpPr>
        <p:spPr/>
        <p:txBody>
          <a:bodyPr/>
          <a:lstStyle/>
          <a:p>
            <a:pPr rtl="0"/>
            <a:fld id="{13105E48-07E2-4CE6-B8D5-8627CDB90026}" type="datetime1">
              <a:rPr lang="en-GB" noProof="0" smtClean="0"/>
              <a:t>09/12/2024</a:t>
            </a:fld>
            <a:endParaRPr lang="en-GB" noProof="0" dirty="0"/>
          </a:p>
        </p:txBody>
      </p:sp>
      <p:sp>
        <p:nvSpPr>
          <p:cNvPr id="6" name="Footer Placeholder 5">
            <a:extLst>
              <a:ext uri="{FF2B5EF4-FFF2-40B4-BE49-F238E27FC236}">
                <a16:creationId xmlns:a16="http://schemas.microsoft.com/office/drawing/2014/main" id="{8A5C09B4-1318-0043-2973-AB27F6004533}"/>
              </a:ext>
            </a:extLst>
          </p:cNvPr>
          <p:cNvSpPr>
            <a:spLocks noGrp="1"/>
          </p:cNvSpPr>
          <p:nvPr>
            <p:ph type="ftr" sz="quarter" idx="11"/>
          </p:nvPr>
        </p:nvSpPr>
        <p:spPr/>
        <p:txBody>
          <a:bodyPr/>
          <a:lstStyle/>
          <a:p>
            <a:pPr rtl="0"/>
            <a:r>
              <a:rPr lang="en-GB" noProof="0"/>
              <a:t>Add a footer</a:t>
            </a:r>
            <a:endParaRPr lang="en-GB" noProof="0" dirty="0"/>
          </a:p>
        </p:txBody>
      </p:sp>
      <p:sp>
        <p:nvSpPr>
          <p:cNvPr id="4" name="Slide Number Placeholder 3">
            <a:extLst>
              <a:ext uri="{FF2B5EF4-FFF2-40B4-BE49-F238E27FC236}">
                <a16:creationId xmlns:a16="http://schemas.microsoft.com/office/drawing/2014/main" id="{607548E6-149F-81DA-DED2-01586B45736C}"/>
              </a:ext>
            </a:extLst>
          </p:cNvPr>
          <p:cNvSpPr>
            <a:spLocks noGrp="1"/>
          </p:cNvSpPr>
          <p:nvPr>
            <p:ph type="sldNum" sz="quarter" idx="12"/>
          </p:nvPr>
        </p:nvSpPr>
        <p:spPr/>
        <p:txBody>
          <a:bodyPr/>
          <a:lstStyle/>
          <a:p>
            <a:pPr rtl="0"/>
            <a:fld id="{9CD8D479-8942-46E8-A226-A4E01F7A105C}" type="slidenum">
              <a:rPr lang="en-GB" noProof="0" smtClean="0"/>
              <a:t>2</a:t>
            </a:fld>
            <a:endParaRPr lang="en-GB" noProof="0" dirty="0"/>
          </a:p>
        </p:txBody>
      </p:sp>
    </p:spTree>
    <p:extLst>
      <p:ext uri="{BB962C8B-B14F-4D97-AF65-F5344CB8AC3E}">
        <p14:creationId xmlns:p14="http://schemas.microsoft.com/office/powerpoint/2010/main" val="11956906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dirty="0">
                <a:solidFill>
                  <a:schemeClr val="accent5">
                    <a:lumMod val="50000"/>
                  </a:schemeClr>
                </a:solidFill>
                <a:latin typeface="+mn-lt"/>
              </a:rPr>
              <a:t>Humanistic Approach</a:t>
            </a:r>
            <a:br>
              <a:rPr lang="en-GB" dirty="0">
                <a:solidFill>
                  <a:schemeClr val="accent5">
                    <a:lumMod val="50000"/>
                  </a:schemeClr>
                </a:solidFill>
                <a:latin typeface="+mn-lt"/>
              </a:rPr>
            </a:br>
            <a:r>
              <a:rPr lang="en-GB" b="1" dirty="0">
                <a:solidFill>
                  <a:schemeClr val="accent5">
                    <a:lumMod val="50000"/>
                  </a:schemeClr>
                </a:solidFill>
                <a:latin typeface="+mn-lt"/>
              </a:rPr>
              <a:t>Carl Rogers (1902-1987)</a:t>
            </a:r>
            <a:endParaRPr lang="en-GB" dirty="0">
              <a:solidFill>
                <a:schemeClr val="accent5">
                  <a:lumMod val="50000"/>
                </a:schemeClr>
              </a:solidFill>
              <a:latin typeface="+mn-lt"/>
            </a:endParaRPr>
          </a:p>
        </p:txBody>
      </p:sp>
      <p:sp>
        <p:nvSpPr>
          <p:cNvPr id="8" name="Content Placeholder 7"/>
          <p:cNvSpPr>
            <a:spLocks noGrp="1"/>
          </p:cNvSpPr>
          <p:nvPr>
            <p:ph sz="half" idx="2"/>
          </p:nvPr>
        </p:nvSpPr>
        <p:spPr>
          <a:xfrm>
            <a:off x="6187281" y="2501660"/>
            <a:ext cx="4716508" cy="4167700"/>
          </a:xfrm>
        </p:spPr>
        <p:txBody>
          <a:bodyPr>
            <a:normAutofit fontScale="92500" lnSpcReduction="20000"/>
          </a:bodyPr>
          <a:lstStyle/>
          <a:p>
            <a:pPr>
              <a:buFont typeface="Wingdings" panose="05000000000000000000" pitchFamily="2" charset="2"/>
              <a:buChar char="v"/>
            </a:pPr>
            <a:r>
              <a:rPr lang="en-GB" sz="2800" dirty="0">
                <a:solidFill>
                  <a:schemeClr val="accent5">
                    <a:lumMod val="50000"/>
                  </a:schemeClr>
                </a:solidFill>
              </a:rPr>
              <a:t>Person-Centred Therapy</a:t>
            </a:r>
          </a:p>
          <a:p>
            <a:pPr>
              <a:buFont typeface="Wingdings" panose="05000000000000000000" pitchFamily="2" charset="2"/>
              <a:buChar char="v"/>
            </a:pPr>
            <a:r>
              <a:rPr lang="en-GB" sz="2800" dirty="0">
                <a:solidFill>
                  <a:schemeClr val="accent5">
                    <a:lumMod val="50000"/>
                  </a:schemeClr>
                </a:solidFill>
              </a:rPr>
              <a:t>Non-directive</a:t>
            </a:r>
          </a:p>
          <a:p>
            <a:pPr>
              <a:buFont typeface="Wingdings" panose="05000000000000000000" pitchFamily="2" charset="2"/>
              <a:buChar char="v"/>
            </a:pPr>
            <a:r>
              <a:rPr lang="en-GB" sz="2800" dirty="0">
                <a:solidFill>
                  <a:schemeClr val="accent5">
                    <a:lumMod val="50000"/>
                  </a:schemeClr>
                </a:solidFill>
              </a:rPr>
              <a:t>Core Conditions</a:t>
            </a:r>
          </a:p>
          <a:p>
            <a:pPr>
              <a:buFont typeface="Wingdings" panose="05000000000000000000" pitchFamily="2" charset="2"/>
              <a:buChar char="v"/>
            </a:pPr>
            <a:r>
              <a:rPr lang="en-GB" sz="2800" dirty="0">
                <a:solidFill>
                  <a:schemeClr val="accent5">
                    <a:lumMod val="50000"/>
                  </a:schemeClr>
                </a:solidFill>
              </a:rPr>
              <a:t>Self-Actualisation</a:t>
            </a:r>
          </a:p>
          <a:p>
            <a:pPr>
              <a:buFont typeface="Wingdings" panose="05000000000000000000" pitchFamily="2" charset="2"/>
              <a:buChar char="v"/>
            </a:pPr>
            <a:r>
              <a:rPr lang="en-GB" sz="2800" dirty="0">
                <a:solidFill>
                  <a:schemeClr val="accent5">
                    <a:lumMod val="50000"/>
                  </a:schemeClr>
                </a:solidFill>
              </a:rPr>
              <a:t>Therapeutic Relationship</a:t>
            </a:r>
          </a:p>
          <a:p>
            <a:pPr marL="0" indent="0">
              <a:buNone/>
            </a:pPr>
            <a:endParaRPr lang="en-GB" sz="2800" dirty="0">
              <a:solidFill>
                <a:schemeClr val="accent5">
                  <a:lumMod val="75000"/>
                </a:schemeClr>
              </a:solidFill>
              <a:latin typeface="Californian FB" panose="0207040306080B030204" pitchFamily="18" charset="0"/>
            </a:endParaRPr>
          </a:p>
        </p:txBody>
      </p:sp>
      <p:pic>
        <p:nvPicPr>
          <p:cNvPr id="9" name="Picture 7"/>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2010696" y="2364480"/>
            <a:ext cx="2854008" cy="4051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44408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57188"/>
            <a:ext cx="10515600" cy="1133499"/>
          </a:xfrm>
        </p:spPr>
        <p:txBody>
          <a:bodyPr>
            <a:normAutofit fontScale="90000"/>
          </a:bodyPr>
          <a:lstStyle/>
          <a:p>
            <a:pPr algn="ctr"/>
            <a:r>
              <a:rPr lang="en-GB" sz="5200" dirty="0">
                <a:solidFill>
                  <a:schemeClr val="accent5">
                    <a:lumMod val="50000"/>
                  </a:schemeClr>
                </a:solidFill>
              </a:rPr>
              <a:t>Promoting Growth</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0142297"/>
              </p:ext>
            </p:extLst>
          </p:nvPr>
        </p:nvGraphicFramePr>
        <p:xfrm>
          <a:off x="838200" y="2190878"/>
          <a:ext cx="10515600" cy="46671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7146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solidFill>
                  <a:schemeClr val="accent5">
                    <a:lumMod val="50000"/>
                  </a:schemeClr>
                </a:solidFill>
                <a:latin typeface="+mn-lt"/>
              </a:rPr>
              <a:t>Humanistic World View </a:t>
            </a:r>
            <a:br>
              <a:rPr lang="en-GB" dirty="0">
                <a:solidFill>
                  <a:schemeClr val="accent5">
                    <a:lumMod val="50000"/>
                  </a:schemeClr>
                </a:solidFill>
                <a:latin typeface="+mn-lt"/>
              </a:rPr>
            </a:br>
            <a:r>
              <a:rPr lang="en-GB" dirty="0">
                <a:solidFill>
                  <a:schemeClr val="accent5">
                    <a:lumMod val="50000"/>
                  </a:schemeClr>
                </a:solidFill>
                <a:latin typeface="+mn-lt"/>
              </a:rPr>
              <a:t>(Jones Smith, 2012)</a:t>
            </a:r>
          </a:p>
        </p:txBody>
      </p:sp>
      <p:sp>
        <p:nvSpPr>
          <p:cNvPr id="3" name="Content Placeholder 2"/>
          <p:cNvSpPr>
            <a:spLocks noGrp="1"/>
          </p:cNvSpPr>
          <p:nvPr>
            <p:ph idx="1"/>
          </p:nvPr>
        </p:nvSpPr>
        <p:spPr>
          <a:xfrm>
            <a:off x="945085" y="2289068"/>
            <a:ext cx="8713470" cy="4164269"/>
          </a:xfrm>
        </p:spPr>
        <p:txBody>
          <a:bodyPr>
            <a:normAutofit fontScale="77500" lnSpcReduction="20000"/>
          </a:bodyPr>
          <a:lstStyle/>
          <a:p>
            <a:pPr>
              <a:buFont typeface="Wingdings" panose="05000000000000000000" pitchFamily="2" charset="2"/>
              <a:buChar char="v"/>
            </a:pPr>
            <a:endParaRPr lang="en-GB" sz="2400" dirty="0">
              <a:solidFill>
                <a:schemeClr val="accent6">
                  <a:lumMod val="50000"/>
                </a:schemeClr>
              </a:solidFill>
              <a:latin typeface="Baskerville Old Face" panose="02020602080505020303" pitchFamily="18" charset="0"/>
            </a:endParaRPr>
          </a:p>
          <a:p>
            <a:pPr>
              <a:buFont typeface="Wingdings" panose="05000000000000000000" pitchFamily="2" charset="2"/>
              <a:buChar char="v"/>
            </a:pPr>
            <a:r>
              <a:rPr lang="en-GB" sz="2400" dirty="0">
                <a:solidFill>
                  <a:schemeClr val="accent5">
                    <a:lumMod val="50000"/>
                  </a:schemeClr>
                </a:solidFill>
              </a:rPr>
              <a:t>A positive view of the individual as self-actualising.</a:t>
            </a:r>
          </a:p>
          <a:p>
            <a:pPr>
              <a:buFont typeface="Wingdings" panose="05000000000000000000" pitchFamily="2" charset="2"/>
              <a:buChar char="v"/>
            </a:pPr>
            <a:r>
              <a:rPr lang="en-GB" sz="2400" dirty="0">
                <a:solidFill>
                  <a:schemeClr val="accent5">
                    <a:lumMod val="50000"/>
                  </a:schemeClr>
                </a:solidFill>
              </a:rPr>
              <a:t>A belief that individuals have the creative capacity to actively and intentionally construct meaning in their lives.</a:t>
            </a:r>
          </a:p>
          <a:p>
            <a:pPr>
              <a:buFont typeface="Wingdings" panose="05000000000000000000" pitchFamily="2" charset="2"/>
              <a:buChar char="v"/>
            </a:pPr>
            <a:r>
              <a:rPr lang="en-GB" sz="2400" dirty="0">
                <a:solidFill>
                  <a:schemeClr val="accent5">
                    <a:lumMod val="50000"/>
                  </a:schemeClr>
                </a:solidFill>
              </a:rPr>
              <a:t>Maladaptive behaviour and emotions are the result of the individual becoming detached from their basic positive nature.</a:t>
            </a:r>
          </a:p>
          <a:p>
            <a:pPr>
              <a:buFont typeface="Wingdings" panose="05000000000000000000" pitchFamily="2" charset="2"/>
              <a:buChar char="v"/>
            </a:pPr>
            <a:r>
              <a:rPr lang="en-GB" sz="2400" dirty="0">
                <a:solidFill>
                  <a:schemeClr val="accent5">
                    <a:lumMod val="50000"/>
                  </a:schemeClr>
                </a:solidFill>
              </a:rPr>
              <a:t>Therapy characterised by a core group of necessary and sufficient conditions that enable the client to regain emotional and spiritual equilibrium.</a:t>
            </a:r>
          </a:p>
          <a:p>
            <a:endParaRPr lang="en-GB" sz="2400" dirty="0">
              <a:solidFill>
                <a:schemeClr val="accent5">
                  <a:lumMod val="75000"/>
                </a:schemeClr>
              </a:solidFill>
              <a:latin typeface="Baskerville Old Face" panose="02020602080505020303" pitchFamily="18" charset="0"/>
            </a:endParaRPr>
          </a:p>
        </p:txBody>
      </p:sp>
    </p:spTree>
    <p:extLst>
      <p:ext uri="{BB962C8B-B14F-4D97-AF65-F5344CB8AC3E}">
        <p14:creationId xmlns:p14="http://schemas.microsoft.com/office/powerpoint/2010/main" val="1541616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5">
                    <a:lumMod val="50000"/>
                  </a:schemeClr>
                </a:solidFill>
                <a:latin typeface="+mn-lt"/>
              </a:rPr>
              <a:t>Humanistic – Existential Approaches</a:t>
            </a:r>
          </a:p>
        </p:txBody>
      </p:sp>
      <p:sp>
        <p:nvSpPr>
          <p:cNvPr id="3" name="Content Placeholder 2"/>
          <p:cNvSpPr>
            <a:spLocks noGrp="1"/>
          </p:cNvSpPr>
          <p:nvPr>
            <p:ph idx="1"/>
          </p:nvPr>
        </p:nvSpPr>
        <p:spPr>
          <a:xfrm>
            <a:off x="1410027" y="2265871"/>
            <a:ext cx="9371948" cy="3920811"/>
          </a:xfrm>
        </p:spPr>
        <p:txBody>
          <a:bodyPr>
            <a:normAutofit fontScale="85000" lnSpcReduction="10000"/>
          </a:bodyPr>
          <a:lstStyle/>
          <a:p>
            <a:pPr>
              <a:buFont typeface="Wingdings" panose="05000000000000000000" pitchFamily="2" charset="2"/>
              <a:buChar char="v"/>
            </a:pPr>
            <a:r>
              <a:rPr lang="en-GB" sz="2400" dirty="0">
                <a:solidFill>
                  <a:schemeClr val="accent5">
                    <a:lumMod val="50000"/>
                  </a:schemeClr>
                </a:solidFill>
              </a:rPr>
              <a:t>Person-Centred Therapy – Carl Rogers (1902-87)</a:t>
            </a:r>
          </a:p>
          <a:p>
            <a:pPr>
              <a:buFont typeface="Wingdings" panose="05000000000000000000" pitchFamily="2" charset="2"/>
              <a:buChar char="v"/>
            </a:pPr>
            <a:r>
              <a:rPr lang="en-GB" sz="2400" dirty="0">
                <a:solidFill>
                  <a:schemeClr val="accent5">
                    <a:lumMod val="50000"/>
                  </a:schemeClr>
                </a:solidFill>
              </a:rPr>
              <a:t>Gestalt Therapy – Fritz Perls (1893 – 1970)</a:t>
            </a:r>
          </a:p>
          <a:p>
            <a:pPr>
              <a:buFont typeface="Wingdings" panose="05000000000000000000" pitchFamily="2" charset="2"/>
              <a:buChar char="v"/>
            </a:pPr>
            <a:r>
              <a:rPr lang="en-GB" sz="2400" dirty="0">
                <a:solidFill>
                  <a:schemeClr val="accent5">
                    <a:lumMod val="50000"/>
                  </a:schemeClr>
                </a:solidFill>
              </a:rPr>
              <a:t>Emotion-Focused Therapy  -Sue Johnson and Les Greenberg (1985)</a:t>
            </a:r>
          </a:p>
          <a:p>
            <a:pPr>
              <a:buFont typeface="Wingdings" panose="05000000000000000000" pitchFamily="2" charset="2"/>
              <a:buChar char="v"/>
            </a:pPr>
            <a:r>
              <a:rPr lang="en-GB" sz="2400" dirty="0">
                <a:solidFill>
                  <a:schemeClr val="accent5">
                    <a:lumMod val="50000"/>
                  </a:schemeClr>
                </a:solidFill>
              </a:rPr>
              <a:t>Experiential Therapy</a:t>
            </a:r>
          </a:p>
          <a:p>
            <a:pPr>
              <a:buFont typeface="Wingdings" panose="05000000000000000000" pitchFamily="2" charset="2"/>
              <a:buChar char="v"/>
            </a:pPr>
            <a:r>
              <a:rPr lang="en-GB" sz="2400" dirty="0">
                <a:solidFill>
                  <a:schemeClr val="accent5">
                    <a:lumMod val="50000"/>
                  </a:schemeClr>
                </a:solidFill>
              </a:rPr>
              <a:t>Transactional Analysis (Eric Berne ( 1910 -70) </a:t>
            </a:r>
          </a:p>
          <a:p>
            <a:pPr>
              <a:buFont typeface="Wingdings" panose="05000000000000000000" pitchFamily="2" charset="2"/>
              <a:buChar char="v"/>
            </a:pPr>
            <a:r>
              <a:rPr lang="en-GB" sz="2400" dirty="0">
                <a:solidFill>
                  <a:schemeClr val="accent5">
                    <a:lumMod val="50000"/>
                  </a:schemeClr>
                </a:solidFill>
              </a:rPr>
              <a:t>Existential Therapy – Irvin Yalom (1931-) Rolo May (1909-94)</a:t>
            </a:r>
            <a:endParaRPr lang="en-GB" dirty="0">
              <a:solidFill>
                <a:schemeClr val="accent5">
                  <a:lumMod val="50000"/>
                </a:schemeClr>
              </a:solidFill>
              <a:latin typeface="Californian FB" panose="0207040306080B030204" pitchFamily="18" charset="0"/>
            </a:endParaRPr>
          </a:p>
        </p:txBody>
      </p:sp>
    </p:spTree>
    <p:extLst>
      <p:ext uri="{BB962C8B-B14F-4D97-AF65-F5344CB8AC3E}">
        <p14:creationId xmlns:p14="http://schemas.microsoft.com/office/powerpoint/2010/main" val="23029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8F58C-119D-CBBC-4313-FEAAEFB4E3A9}"/>
              </a:ext>
            </a:extLst>
          </p:cNvPr>
          <p:cNvSpPr>
            <a:spLocks noGrp="1"/>
          </p:cNvSpPr>
          <p:nvPr>
            <p:ph type="title"/>
          </p:nvPr>
        </p:nvSpPr>
        <p:spPr>
          <a:xfrm>
            <a:off x="6682435" y="919616"/>
            <a:ext cx="4155622" cy="1248490"/>
          </a:xfrm>
        </p:spPr>
        <p:txBody>
          <a:bodyPr anchor="b">
            <a:normAutofit fontScale="90000"/>
          </a:bodyPr>
          <a:lstStyle/>
          <a:p>
            <a:r>
              <a:rPr lang="en-GB" dirty="0">
                <a:solidFill>
                  <a:schemeClr val="accent5">
                    <a:lumMod val="50000"/>
                  </a:schemeClr>
                </a:solidFill>
              </a:rPr>
              <a:t>Final Thoughts…….</a:t>
            </a:r>
          </a:p>
        </p:txBody>
      </p:sp>
      <p:pic>
        <p:nvPicPr>
          <p:cNvPr id="7" name="Picture 6">
            <a:extLst>
              <a:ext uri="{FF2B5EF4-FFF2-40B4-BE49-F238E27FC236}">
                <a16:creationId xmlns:a16="http://schemas.microsoft.com/office/drawing/2014/main" id="{35085E3B-33A6-0B42-A2A3-A6DC5D7E86DE}"/>
              </a:ext>
            </a:extLst>
          </p:cNvPr>
          <p:cNvPicPr>
            <a:picLocks noChangeAspect="1"/>
          </p:cNvPicPr>
          <p:nvPr/>
        </p:nvPicPr>
        <p:blipFill>
          <a:blip r:embed="rId3"/>
          <a:srcRect l="24522" r="10414"/>
          <a:stretch/>
        </p:blipFill>
        <p:spPr>
          <a:xfrm>
            <a:off x="20" y="915923"/>
            <a:ext cx="6626657" cy="5065776"/>
          </a:xfrm>
          <a:prstGeom prst="rect">
            <a:avLst/>
          </a:prstGeom>
          <a:noFill/>
        </p:spPr>
      </p:pic>
      <p:sp>
        <p:nvSpPr>
          <p:cNvPr id="3" name="Content Placeholder 2">
            <a:extLst>
              <a:ext uri="{FF2B5EF4-FFF2-40B4-BE49-F238E27FC236}">
                <a16:creationId xmlns:a16="http://schemas.microsoft.com/office/drawing/2014/main" id="{22F0DE65-E7EC-FE64-ED6F-543A362A01C1}"/>
              </a:ext>
            </a:extLst>
          </p:cNvPr>
          <p:cNvSpPr>
            <a:spLocks noGrp="1"/>
          </p:cNvSpPr>
          <p:nvPr>
            <p:ph type="body" sz="half" idx="2"/>
          </p:nvPr>
        </p:nvSpPr>
        <p:spPr>
          <a:xfrm>
            <a:off x="6682435" y="2760454"/>
            <a:ext cx="4155622" cy="3221246"/>
          </a:xfrm>
        </p:spPr>
        <p:txBody>
          <a:bodyPr>
            <a:normAutofit fontScale="77500" lnSpcReduction="20000"/>
          </a:bodyPr>
          <a:lstStyle/>
          <a:p>
            <a:r>
              <a:rPr lang="en-GB" sz="2800" dirty="0">
                <a:solidFill>
                  <a:schemeClr val="accent1">
                    <a:lumMod val="75000"/>
                  </a:schemeClr>
                </a:solidFill>
              </a:rPr>
              <a:t>‘</a:t>
            </a:r>
            <a:r>
              <a:rPr lang="en-GB" sz="2800" dirty="0">
                <a:solidFill>
                  <a:schemeClr val="accent5">
                    <a:lumMod val="50000"/>
                  </a:schemeClr>
                </a:solidFill>
              </a:rPr>
              <a:t>Healing is not about ‘</a:t>
            </a:r>
            <a:r>
              <a:rPr lang="en-GB" sz="2800" i="1" dirty="0">
                <a:solidFill>
                  <a:schemeClr val="accent5">
                    <a:lumMod val="50000"/>
                  </a:schemeClr>
                </a:solidFill>
              </a:rPr>
              <a:t>fixing</a:t>
            </a:r>
            <a:r>
              <a:rPr lang="en-GB" sz="2800" dirty="0">
                <a:solidFill>
                  <a:schemeClr val="accent5">
                    <a:lumMod val="50000"/>
                  </a:schemeClr>
                </a:solidFill>
              </a:rPr>
              <a:t>’ yourself.  It is about reconnecting with who you truly are – beyond the person you had to become to survive</a:t>
            </a:r>
          </a:p>
        </p:txBody>
      </p:sp>
      <p:sp>
        <p:nvSpPr>
          <p:cNvPr id="4" name="Slide Number Placeholder 3">
            <a:extLst>
              <a:ext uri="{FF2B5EF4-FFF2-40B4-BE49-F238E27FC236}">
                <a16:creationId xmlns:a16="http://schemas.microsoft.com/office/drawing/2014/main" id="{091D513D-E4B4-0DF8-458F-B51D24B4A4B1}"/>
              </a:ext>
            </a:extLst>
          </p:cNvPr>
          <p:cNvSpPr>
            <a:spLocks noGrp="1"/>
          </p:cNvSpPr>
          <p:nvPr>
            <p:ph type="sldNum" sz="quarter" idx="12"/>
          </p:nvPr>
        </p:nvSpPr>
        <p:spPr>
          <a:xfrm>
            <a:off x="0" y="6629400"/>
            <a:ext cx="410402" cy="228600"/>
          </a:xfrm>
        </p:spPr>
        <p:txBody>
          <a:bodyPr anchor="ctr">
            <a:normAutofit fontScale="25000" lnSpcReduction="20000"/>
          </a:bodyPr>
          <a:lstStyle/>
          <a:p>
            <a:pPr rtl="0">
              <a:lnSpc>
                <a:spcPct val="90000"/>
              </a:lnSpc>
              <a:spcAft>
                <a:spcPts val="600"/>
              </a:spcAft>
            </a:pPr>
            <a:fld id="{9CD8D479-8942-46E8-A226-A4E01F7A105C}" type="slidenum">
              <a:rPr lang="en-GB" sz="1000" noProof="0" smtClean="0"/>
              <a:pPr rtl="0">
                <a:lnSpc>
                  <a:spcPct val="90000"/>
                </a:lnSpc>
                <a:spcAft>
                  <a:spcPts val="600"/>
                </a:spcAft>
              </a:pPr>
              <a:t>7</a:t>
            </a:fld>
            <a:endParaRPr lang="en-GB" sz="1000" noProof="0"/>
          </a:p>
        </p:txBody>
      </p:sp>
      <p:sp>
        <p:nvSpPr>
          <p:cNvPr id="5" name="Date Placeholder 4">
            <a:extLst>
              <a:ext uri="{FF2B5EF4-FFF2-40B4-BE49-F238E27FC236}">
                <a16:creationId xmlns:a16="http://schemas.microsoft.com/office/drawing/2014/main" id="{A441E002-D3C1-2D23-F4AB-503C4CB912F7}"/>
              </a:ext>
            </a:extLst>
          </p:cNvPr>
          <p:cNvSpPr>
            <a:spLocks noGrp="1"/>
          </p:cNvSpPr>
          <p:nvPr>
            <p:ph type="dt" sz="half" idx="10"/>
          </p:nvPr>
        </p:nvSpPr>
        <p:spPr>
          <a:xfrm>
            <a:off x="453403" y="6629400"/>
            <a:ext cx="1000662" cy="228600"/>
          </a:xfrm>
        </p:spPr>
        <p:txBody>
          <a:bodyPr anchor="ctr">
            <a:normAutofit fontScale="25000" lnSpcReduction="20000"/>
          </a:bodyPr>
          <a:lstStyle/>
          <a:p>
            <a:pPr rtl="0">
              <a:lnSpc>
                <a:spcPct val="90000"/>
              </a:lnSpc>
              <a:spcAft>
                <a:spcPts val="600"/>
              </a:spcAft>
            </a:pPr>
            <a:fld id="{13105E48-07E2-4CE6-B8D5-8627CDB90026}" type="datetime1">
              <a:rPr lang="en-GB" sz="1000" noProof="0" smtClean="0"/>
              <a:pPr rtl="0">
                <a:lnSpc>
                  <a:spcPct val="90000"/>
                </a:lnSpc>
                <a:spcAft>
                  <a:spcPts val="600"/>
                </a:spcAft>
              </a:pPr>
              <a:t>09/12/2024</a:t>
            </a:fld>
            <a:endParaRPr lang="en-GB" sz="1000" noProof="0"/>
          </a:p>
        </p:txBody>
      </p:sp>
      <p:sp>
        <p:nvSpPr>
          <p:cNvPr id="6" name="Footer Placeholder 5">
            <a:extLst>
              <a:ext uri="{FF2B5EF4-FFF2-40B4-BE49-F238E27FC236}">
                <a16:creationId xmlns:a16="http://schemas.microsoft.com/office/drawing/2014/main" id="{F80681B8-D4F5-9E7C-F51C-AEAAB7736240}"/>
              </a:ext>
            </a:extLst>
          </p:cNvPr>
          <p:cNvSpPr>
            <a:spLocks noGrp="1"/>
          </p:cNvSpPr>
          <p:nvPr>
            <p:ph type="ftr" sz="quarter" idx="11"/>
          </p:nvPr>
        </p:nvSpPr>
        <p:spPr>
          <a:xfrm>
            <a:off x="1637716" y="6629400"/>
            <a:ext cx="9144259" cy="228600"/>
          </a:xfrm>
        </p:spPr>
        <p:txBody>
          <a:bodyPr anchor="ctr">
            <a:normAutofit fontScale="25000" lnSpcReduction="20000"/>
          </a:bodyPr>
          <a:lstStyle/>
          <a:p>
            <a:pPr rtl="0">
              <a:lnSpc>
                <a:spcPct val="90000"/>
              </a:lnSpc>
              <a:spcAft>
                <a:spcPts val="600"/>
              </a:spcAft>
            </a:pPr>
            <a:r>
              <a:rPr lang="en-GB" sz="1000" noProof="0"/>
              <a:t>Add a footer</a:t>
            </a:r>
          </a:p>
        </p:txBody>
      </p:sp>
    </p:spTree>
    <p:extLst>
      <p:ext uri="{BB962C8B-B14F-4D97-AF65-F5344CB8AC3E}">
        <p14:creationId xmlns:p14="http://schemas.microsoft.com/office/powerpoint/2010/main" val="2969164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Final Thoughts </a:t>
            </a:r>
          </a:p>
        </p:txBody>
      </p:sp>
      <p:sp>
        <p:nvSpPr>
          <p:cNvPr id="3" name="Content Placeholder 2"/>
          <p:cNvSpPr>
            <a:spLocks noGrp="1"/>
          </p:cNvSpPr>
          <p:nvPr>
            <p:ph idx="1"/>
          </p:nvPr>
        </p:nvSpPr>
        <p:spPr>
          <a:xfrm>
            <a:off x="0" y="2169304"/>
            <a:ext cx="11353800" cy="4688696"/>
          </a:xfrm>
        </p:spPr>
        <p:txBody>
          <a:bodyPr vert="horz" lIns="91440" tIns="45720" rIns="91440" bIns="45720" rtlCol="0" anchor="t">
            <a:normAutofit/>
          </a:bodyPr>
          <a:lstStyle/>
          <a:p>
            <a:endParaRPr lang="en-GB" altLang="en-US"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1955" y="2497665"/>
            <a:ext cx="5928090" cy="4031973"/>
          </a:xfrm>
          <a:prstGeom prst="rect">
            <a:avLst/>
          </a:prstGeom>
        </p:spPr>
      </p:pic>
    </p:spTree>
    <p:extLst>
      <p:ext uri="{BB962C8B-B14F-4D97-AF65-F5344CB8AC3E}">
        <p14:creationId xmlns:p14="http://schemas.microsoft.com/office/powerpoint/2010/main" val="1918634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217F32C-75AA-4B97-ADFB-5E2C3C7EC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57ABF9F-EDAD-4209-B01E-952F8D6008F8}"/>
              </a:ext>
            </a:extLst>
          </p:cNvPr>
          <p:cNvPicPr>
            <a:picLocks noChangeAspect="1"/>
          </p:cNvPicPr>
          <p:nvPr/>
        </p:nvPicPr>
        <p:blipFill rotWithShape="1">
          <a:blip r:embed="rId2"/>
          <a:srcRect t="7224" b="7224"/>
          <a:stretch/>
        </p:blipFill>
        <p:spPr>
          <a:xfrm>
            <a:off x="20" y="10"/>
            <a:ext cx="12191980" cy="6857990"/>
          </a:xfrm>
          <a:prstGeom prst="rect">
            <a:avLst/>
          </a:prstGeom>
        </p:spPr>
      </p:pic>
      <p:sp>
        <p:nvSpPr>
          <p:cNvPr id="22" name="Rectangle 21">
            <a:extLst>
              <a:ext uri="{FF2B5EF4-FFF2-40B4-BE49-F238E27FC236}">
                <a16:creationId xmlns:a16="http://schemas.microsoft.com/office/drawing/2014/main" id="{4D76AAEA-AF3A-4616-9F99-E9AA131A5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095999" y="1346268"/>
            <a:ext cx="5618431" cy="3285207"/>
          </a:xfrm>
        </p:spPr>
        <p:txBody>
          <a:bodyPr>
            <a:normAutofit/>
          </a:bodyPr>
          <a:lstStyle/>
          <a:p>
            <a:r>
              <a:rPr lang="en-GB" dirty="0">
                <a:solidFill>
                  <a:schemeClr val="bg1"/>
                </a:solidFill>
                <a:cs typeface="Calibri Light"/>
              </a:rPr>
              <a:t>History of Psychiatric </a:t>
            </a:r>
            <a:br>
              <a:rPr lang="en-GB" dirty="0">
                <a:solidFill>
                  <a:schemeClr val="bg1"/>
                </a:solidFill>
                <a:ea typeface="Meiryo"/>
                <a:cs typeface="Calibri Light"/>
              </a:rPr>
            </a:br>
            <a:r>
              <a:rPr lang="en-GB" dirty="0">
                <a:solidFill>
                  <a:schemeClr val="bg1"/>
                </a:solidFill>
                <a:ea typeface="Meiryo"/>
                <a:cs typeface="Calibri Light"/>
              </a:rPr>
              <a:t>Medicine</a:t>
            </a:r>
            <a:endParaRPr lang="en-GB" dirty="0">
              <a:solidFill>
                <a:schemeClr val="bg1"/>
              </a:solidFill>
            </a:endParaRPr>
          </a:p>
        </p:txBody>
      </p:sp>
      <p:sp>
        <p:nvSpPr>
          <p:cNvPr id="3" name="Subtitle 2"/>
          <p:cNvSpPr>
            <a:spLocks noGrp="1"/>
          </p:cNvSpPr>
          <p:nvPr>
            <p:ph type="subTitle" idx="1"/>
          </p:nvPr>
        </p:nvSpPr>
        <p:spPr>
          <a:xfrm>
            <a:off x="6126080" y="4631475"/>
            <a:ext cx="5588349" cy="1150200"/>
          </a:xfrm>
        </p:spPr>
        <p:txBody>
          <a:bodyPr>
            <a:normAutofit/>
          </a:bodyPr>
          <a:lstStyle/>
          <a:p>
            <a:r>
              <a:rPr lang="en-GB">
                <a:solidFill>
                  <a:schemeClr val="bg1"/>
                </a:solidFill>
                <a:ea typeface="Meiryo"/>
              </a:rPr>
              <a:t>Barbiturates</a:t>
            </a:r>
            <a:endParaRPr lang="en-GB">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668817B-ECF1-4AC8-A5A2-54A81B95A760}"/>
              </a:ext>
            </a:extLst>
          </p:cNvPr>
          <p:cNvSpPr>
            <a:spLocks noGrp="1"/>
          </p:cNvSpPr>
          <p:nvPr>
            <p:ph type="title"/>
          </p:nvPr>
        </p:nvSpPr>
        <p:spPr>
          <a:xfrm>
            <a:off x="6194738" y="442913"/>
            <a:ext cx="5197655" cy="1639888"/>
          </a:xfrm>
        </p:spPr>
        <p:txBody>
          <a:bodyPr anchor="b">
            <a:normAutofit/>
          </a:bodyPr>
          <a:lstStyle/>
          <a:p>
            <a:r>
              <a:rPr lang="en-GB" dirty="0">
                <a:ea typeface="Meiryo"/>
              </a:rPr>
              <a:t>Introduction</a:t>
            </a:r>
            <a:endParaRPr lang="en-GB" dirty="0"/>
          </a:p>
        </p:txBody>
      </p:sp>
      <p:grpSp>
        <p:nvGrpSpPr>
          <p:cNvPr id="7" name="Group 10">
            <a:extLst>
              <a:ext uri="{FF2B5EF4-FFF2-40B4-BE49-F238E27FC236}">
                <a16:creationId xmlns:a16="http://schemas.microsoft.com/office/drawing/2014/main" id="{57E5BCCD-DB23-4AD8-B850-9154AAE91E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566001" cy="6858000"/>
            <a:chOff x="6505773" y="0"/>
            <a:chExt cx="5566001" cy="6858000"/>
          </a:xfrm>
        </p:grpSpPr>
        <p:sp>
          <p:nvSpPr>
            <p:cNvPr id="12" name="Freeform: Shape 11">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865823"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4" name="Picture 4" descr="A vase of flowers sitting on top of a green plant&#10;&#10;Description automatically generated">
            <a:extLst>
              <a:ext uri="{FF2B5EF4-FFF2-40B4-BE49-F238E27FC236}">
                <a16:creationId xmlns:a16="http://schemas.microsoft.com/office/drawing/2014/main" id="{2CD21E06-E5B4-4078-AA68-5C9A85EDFF78}"/>
              </a:ext>
            </a:extLst>
          </p:cNvPr>
          <p:cNvPicPr>
            <a:picLocks noChangeAspect="1"/>
          </p:cNvPicPr>
          <p:nvPr/>
        </p:nvPicPr>
        <p:blipFill>
          <a:blip r:embed="rId3"/>
          <a:stretch>
            <a:fillRect/>
          </a:stretch>
        </p:blipFill>
        <p:spPr>
          <a:xfrm>
            <a:off x="799607" y="1550731"/>
            <a:ext cx="3249406" cy="3756538"/>
          </a:xfrm>
          <a:prstGeom prst="rect">
            <a:avLst/>
          </a:prstGeom>
        </p:spPr>
      </p:pic>
      <p:sp>
        <p:nvSpPr>
          <p:cNvPr id="3" name="Content Placeholder 2">
            <a:extLst>
              <a:ext uri="{FF2B5EF4-FFF2-40B4-BE49-F238E27FC236}">
                <a16:creationId xmlns:a16="http://schemas.microsoft.com/office/drawing/2014/main" id="{B55BAF3F-65B2-4B20-9FB3-8F742F0E9F1B}"/>
              </a:ext>
            </a:extLst>
          </p:cNvPr>
          <p:cNvSpPr>
            <a:spLocks noGrp="1"/>
          </p:cNvSpPr>
          <p:nvPr>
            <p:ph idx="1"/>
          </p:nvPr>
        </p:nvSpPr>
        <p:spPr>
          <a:xfrm>
            <a:off x="6194738" y="2312988"/>
            <a:ext cx="5197655" cy="4247372"/>
          </a:xfrm>
        </p:spPr>
        <p:txBody>
          <a:bodyPr vert="horz" lIns="109728" tIns="109728" rIns="109728" bIns="91440" rtlCol="0">
            <a:normAutofit/>
          </a:bodyPr>
          <a:lstStyle/>
          <a:p>
            <a:pPr>
              <a:lnSpc>
                <a:spcPct val="130000"/>
              </a:lnSpc>
            </a:pPr>
            <a:r>
              <a:rPr lang="en-GB" sz="1600" dirty="0">
                <a:ea typeface="Meiryo"/>
              </a:rPr>
              <a:t>Throughout history various forms of medicinal therapeutic compounds, mixtures and tinctures have been used to treat psychiatric illness.</a:t>
            </a:r>
            <a:endParaRPr lang="en-US" sz="1600" dirty="0">
              <a:ea typeface="Meiryo"/>
            </a:endParaRPr>
          </a:p>
          <a:p>
            <a:pPr>
              <a:lnSpc>
                <a:spcPct val="130000"/>
              </a:lnSpc>
            </a:pPr>
            <a:r>
              <a:rPr lang="en-GB" sz="1600" dirty="0">
                <a:ea typeface="Meiryo"/>
              </a:rPr>
              <a:t>Herbs and spices were used to create concoctions that were often used to sedate, tranquilise, or for hypnotic purposes.</a:t>
            </a:r>
          </a:p>
          <a:p>
            <a:pPr>
              <a:lnSpc>
                <a:spcPct val="130000"/>
              </a:lnSpc>
            </a:pPr>
            <a:r>
              <a:rPr lang="en-GB" sz="1600" dirty="0">
                <a:ea typeface="Meiryo"/>
              </a:rPr>
              <a:t>This has included hemp, belladonna, henbane  (from the opiate group) or alcoholic agents such as wine and hydromel.</a:t>
            </a:r>
          </a:p>
        </p:txBody>
      </p:sp>
    </p:spTree>
    <p:extLst>
      <p:ext uri="{BB962C8B-B14F-4D97-AF65-F5344CB8AC3E}">
        <p14:creationId xmlns:p14="http://schemas.microsoft.com/office/powerpoint/2010/main" val="15429301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solidFill>
                  <a:schemeClr val="accent5">
                    <a:lumMod val="50000"/>
                  </a:schemeClr>
                </a:solidFill>
                <a:latin typeface="+mn-lt"/>
              </a:rPr>
              <a:t>Psychoactive drugs have been used throughout the ages</a:t>
            </a:r>
          </a:p>
        </p:txBody>
      </p:sp>
      <p:pic>
        <p:nvPicPr>
          <p:cNvPr id="2051" name="Picture 3" descr="C:\Users\edu-aw\Pictures\untitled.png"/>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944424" y="2327335"/>
            <a:ext cx="6048672" cy="45306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69082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accent5">
                    <a:lumMod val="50000"/>
                  </a:schemeClr>
                </a:solidFill>
                <a:latin typeface="+mn-lt"/>
              </a:rPr>
              <a:t>Psychopharmacology</a:t>
            </a:r>
          </a:p>
        </p:txBody>
      </p:sp>
      <p:sp>
        <p:nvSpPr>
          <p:cNvPr id="3" name="Content Placeholder 2"/>
          <p:cNvSpPr>
            <a:spLocks noGrp="1"/>
          </p:cNvSpPr>
          <p:nvPr>
            <p:ph idx="1"/>
          </p:nvPr>
        </p:nvSpPr>
        <p:spPr/>
        <p:txBody>
          <a:bodyPr>
            <a:normAutofit fontScale="85000" lnSpcReduction="10000"/>
          </a:bodyPr>
          <a:lstStyle/>
          <a:p>
            <a:pPr>
              <a:buFont typeface="Wingdings" panose="05000000000000000000" pitchFamily="2" charset="2"/>
              <a:buChar char="v"/>
            </a:pPr>
            <a:r>
              <a:rPr lang="en-GB" sz="2800" dirty="0">
                <a:solidFill>
                  <a:schemeClr val="accent5">
                    <a:lumMod val="50000"/>
                  </a:schemeClr>
                </a:solidFill>
              </a:rPr>
              <a:t>The generic term for the study and use of psychoactive drugs to alter brain functioning.</a:t>
            </a:r>
          </a:p>
          <a:p>
            <a:pPr>
              <a:buFont typeface="Wingdings" panose="05000000000000000000" pitchFamily="2" charset="2"/>
              <a:buChar char="v"/>
            </a:pPr>
            <a:r>
              <a:rPr lang="en-GB" sz="2800" dirty="0">
                <a:solidFill>
                  <a:schemeClr val="accent5">
                    <a:lumMod val="50000"/>
                  </a:schemeClr>
                </a:solidFill>
              </a:rPr>
              <a:t>Any substance that alter the mind or affect the mood are ‘Psychotropic’ (mind-altering)</a:t>
            </a:r>
          </a:p>
          <a:p>
            <a:pPr>
              <a:buFont typeface="Wingdings" panose="05000000000000000000" pitchFamily="2" charset="2"/>
              <a:buChar char="v"/>
            </a:pPr>
            <a:r>
              <a:rPr lang="en-GB" sz="2800" dirty="0">
                <a:solidFill>
                  <a:schemeClr val="accent5">
                    <a:lumMod val="50000"/>
                  </a:schemeClr>
                </a:solidFill>
              </a:rPr>
              <a:t>Psychopharmacology is the study of the ways in which psychotropic substances affect the mind.</a:t>
            </a:r>
          </a:p>
        </p:txBody>
      </p:sp>
    </p:spTree>
    <p:extLst>
      <p:ext uri="{BB962C8B-B14F-4D97-AF65-F5344CB8AC3E}">
        <p14:creationId xmlns:p14="http://schemas.microsoft.com/office/powerpoint/2010/main" val="662741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E50874DD-1720-4326-BAE9-F5FFC3AAD88D}"/>
              </a:ext>
            </a:extLst>
          </p:cNvPr>
          <p:cNvSpPr>
            <a:spLocks noGrp="1"/>
          </p:cNvSpPr>
          <p:nvPr>
            <p:ph type="title"/>
          </p:nvPr>
        </p:nvSpPr>
        <p:spPr>
          <a:xfrm>
            <a:off x="6194738" y="442913"/>
            <a:ext cx="5197655" cy="1639888"/>
          </a:xfrm>
        </p:spPr>
        <p:txBody>
          <a:bodyPr anchor="b">
            <a:normAutofit/>
          </a:bodyPr>
          <a:lstStyle/>
          <a:p>
            <a:r>
              <a:rPr lang="en-GB" sz="3000" dirty="0">
                <a:ea typeface="Meiryo"/>
              </a:rPr>
              <a:t>19th century medicine</a:t>
            </a:r>
            <a:endParaRPr lang="en-US" sz="3000" dirty="0"/>
          </a:p>
        </p:txBody>
      </p:sp>
      <p:grpSp>
        <p:nvGrpSpPr>
          <p:cNvPr id="11" name="Group 10">
            <a:extLst>
              <a:ext uri="{FF2B5EF4-FFF2-40B4-BE49-F238E27FC236}">
                <a16:creationId xmlns:a16="http://schemas.microsoft.com/office/drawing/2014/main" id="{57E5BCCD-DB23-4AD8-B850-9154AAE91E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566001" cy="6858000"/>
            <a:chOff x="6505773" y="0"/>
            <a:chExt cx="5566001" cy="6858000"/>
          </a:xfrm>
        </p:grpSpPr>
        <p:sp>
          <p:nvSpPr>
            <p:cNvPr id="12" name="Freeform: Shape 11">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865823"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4" name="Picture 4" descr="A close up of a flower&#10;&#10;Description automatically generated">
            <a:extLst>
              <a:ext uri="{FF2B5EF4-FFF2-40B4-BE49-F238E27FC236}">
                <a16:creationId xmlns:a16="http://schemas.microsoft.com/office/drawing/2014/main" id="{B9DB5EFD-01D7-4AC9-8F99-B685D39C9E14}"/>
              </a:ext>
            </a:extLst>
          </p:cNvPr>
          <p:cNvPicPr>
            <a:picLocks noChangeAspect="1"/>
          </p:cNvPicPr>
          <p:nvPr/>
        </p:nvPicPr>
        <p:blipFill>
          <a:blip r:embed="rId3"/>
          <a:stretch>
            <a:fillRect/>
          </a:stretch>
        </p:blipFill>
        <p:spPr>
          <a:xfrm>
            <a:off x="1101820" y="1519267"/>
            <a:ext cx="2644979" cy="3819466"/>
          </a:xfrm>
          <a:prstGeom prst="rect">
            <a:avLst/>
          </a:prstGeom>
        </p:spPr>
      </p:pic>
      <p:sp>
        <p:nvSpPr>
          <p:cNvPr id="3" name="Content Placeholder 2">
            <a:extLst>
              <a:ext uri="{FF2B5EF4-FFF2-40B4-BE49-F238E27FC236}">
                <a16:creationId xmlns:a16="http://schemas.microsoft.com/office/drawing/2014/main" id="{A26E8E2A-B894-4098-A62B-F8C72C1B32A8}"/>
              </a:ext>
            </a:extLst>
          </p:cNvPr>
          <p:cNvSpPr>
            <a:spLocks noGrp="1"/>
          </p:cNvSpPr>
          <p:nvPr>
            <p:ph idx="1"/>
          </p:nvPr>
        </p:nvSpPr>
        <p:spPr>
          <a:xfrm>
            <a:off x="6194738" y="2312988"/>
            <a:ext cx="5197655" cy="3651250"/>
          </a:xfrm>
        </p:spPr>
        <p:txBody>
          <a:bodyPr vert="horz" lIns="109728" tIns="109728" rIns="109728" bIns="91440" rtlCol="0">
            <a:normAutofit/>
          </a:bodyPr>
          <a:lstStyle/>
          <a:p>
            <a:pPr>
              <a:lnSpc>
                <a:spcPct val="130000"/>
              </a:lnSpc>
            </a:pPr>
            <a:r>
              <a:rPr lang="en-GB" sz="2400" dirty="0">
                <a:ea typeface="Meiryo"/>
              </a:rPr>
              <a:t>Friedrich </a:t>
            </a:r>
            <a:r>
              <a:rPr lang="en-GB" sz="2400" dirty="0" err="1">
                <a:ea typeface="Meiryo"/>
              </a:rPr>
              <a:t>Serturner</a:t>
            </a:r>
            <a:r>
              <a:rPr lang="en-GB" sz="2400" dirty="0">
                <a:ea typeface="Meiryo"/>
              </a:rPr>
              <a:t> (1805)</a:t>
            </a:r>
            <a:endParaRPr lang="en-US" sz="2400" dirty="0"/>
          </a:p>
          <a:p>
            <a:pPr marL="285750" indent="-285750">
              <a:lnSpc>
                <a:spcPct val="130000"/>
              </a:lnSpc>
              <a:buFont typeface="Arial" panose="020B0604020202020204" pitchFamily="34" charset="0"/>
              <a:buChar char="•"/>
            </a:pPr>
            <a:r>
              <a:rPr lang="en-GB" sz="2400" dirty="0">
                <a:ea typeface="Meiryo"/>
              </a:rPr>
              <a:t>"Alkaloids Era" was often used as a sedative and hypnotic.</a:t>
            </a:r>
          </a:p>
          <a:p>
            <a:pPr marL="285750" indent="-285750">
              <a:lnSpc>
                <a:spcPct val="130000"/>
              </a:lnSpc>
              <a:buFont typeface="Arial" panose="020B0604020202020204" pitchFamily="34" charset="0"/>
              <a:buChar char="•"/>
            </a:pPr>
            <a:r>
              <a:rPr lang="en-GB" sz="2400" dirty="0">
                <a:ea typeface="Meiryo"/>
              </a:rPr>
              <a:t>Improvements in patients with anxiety</a:t>
            </a:r>
          </a:p>
        </p:txBody>
      </p:sp>
    </p:spTree>
    <p:extLst>
      <p:ext uri="{BB962C8B-B14F-4D97-AF65-F5344CB8AC3E}">
        <p14:creationId xmlns:p14="http://schemas.microsoft.com/office/powerpoint/2010/main" val="42082956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F85DD3B8-3455-4C10-96A3-225E0A515E74}"/>
              </a:ext>
            </a:extLst>
          </p:cNvPr>
          <p:cNvSpPr>
            <a:spLocks noGrp="1"/>
          </p:cNvSpPr>
          <p:nvPr>
            <p:ph type="title"/>
          </p:nvPr>
        </p:nvSpPr>
        <p:spPr>
          <a:xfrm>
            <a:off x="202517" y="632101"/>
            <a:ext cx="6891753" cy="1822664"/>
          </a:xfrm>
        </p:spPr>
        <p:txBody>
          <a:bodyPr anchor="b">
            <a:normAutofit fontScale="90000"/>
          </a:bodyPr>
          <a:lstStyle/>
          <a:p>
            <a:r>
              <a:rPr lang="en-GB" dirty="0">
                <a:ea typeface="Meiryo"/>
              </a:rPr>
              <a:t>Sir Charles </a:t>
            </a:r>
            <a:r>
              <a:rPr lang="en-GB" dirty="0" err="1">
                <a:ea typeface="Meiryo"/>
              </a:rPr>
              <a:t>Locock</a:t>
            </a:r>
            <a:r>
              <a:rPr lang="en-GB" dirty="0">
                <a:ea typeface="Meiryo"/>
              </a:rPr>
              <a:t> (1857)</a:t>
            </a:r>
            <a:br>
              <a:rPr lang="en-GB" dirty="0">
                <a:ea typeface="Meiryo"/>
              </a:rPr>
            </a:br>
            <a:r>
              <a:rPr lang="en-GB" dirty="0">
                <a:ea typeface="Meiryo"/>
              </a:rPr>
              <a:t>Dr Neil Macleod (1897)</a:t>
            </a:r>
            <a:br>
              <a:rPr lang="en-GB" dirty="0">
                <a:ea typeface="Meiryo"/>
              </a:rPr>
            </a:br>
            <a:endParaRPr lang="en-GB" dirty="0"/>
          </a:p>
        </p:txBody>
      </p:sp>
      <p:sp>
        <p:nvSpPr>
          <p:cNvPr id="3" name="Content Placeholder 2">
            <a:extLst>
              <a:ext uri="{FF2B5EF4-FFF2-40B4-BE49-F238E27FC236}">
                <a16:creationId xmlns:a16="http://schemas.microsoft.com/office/drawing/2014/main" id="{5FD82112-FFCE-4BAA-A8B0-AC05B0F4713E}"/>
              </a:ext>
            </a:extLst>
          </p:cNvPr>
          <p:cNvSpPr>
            <a:spLocks noGrp="1"/>
          </p:cNvSpPr>
          <p:nvPr>
            <p:ph idx="1"/>
          </p:nvPr>
        </p:nvSpPr>
        <p:spPr>
          <a:xfrm>
            <a:off x="992519" y="2312988"/>
            <a:ext cx="5271804" cy="3651250"/>
          </a:xfrm>
        </p:spPr>
        <p:txBody>
          <a:bodyPr vert="horz" lIns="109728" tIns="109728" rIns="109728" bIns="91440" rtlCol="0">
            <a:normAutofit/>
          </a:bodyPr>
          <a:lstStyle/>
          <a:p>
            <a:r>
              <a:rPr lang="en-GB" sz="2800" dirty="0">
                <a:ea typeface="Meiryo"/>
              </a:rPr>
              <a:t>Bromides were in use during the latter half of the 19th century</a:t>
            </a:r>
          </a:p>
          <a:p>
            <a:r>
              <a:rPr lang="en-GB" sz="2800" dirty="0">
                <a:ea typeface="Meiryo"/>
              </a:rPr>
              <a:t>Used as a sedatives or the treatment of epilepsy</a:t>
            </a: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 person looking at the camera&#10;&#10;Description automatically generated">
            <a:extLst>
              <a:ext uri="{FF2B5EF4-FFF2-40B4-BE49-F238E27FC236}">
                <a16:creationId xmlns:a16="http://schemas.microsoft.com/office/drawing/2014/main" id="{176DD7FA-70FA-421E-A8A6-63D21D6E92D4}"/>
              </a:ext>
            </a:extLst>
          </p:cNvPr>
          <p:cNvPicPr>
            <a:picLocks noChangeAspect="1"/>
          </p:cNvPicPr>
          <p:nvPr/>
        </p:nvPicPr>
        <p:blipFill rotWithShape="1">
          <a:blip r:embed="rId3"/>
          <a:srcRect l="6327"/>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26639383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ACA6C3-F2FA-4894-85C1-9FA605104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1" name="Freeform: Shape 10">
            <a:extLst>
              <a:ext uri="{FF2B5EF4-FFF2-40B4-BE49-F238E27FC236}">
                <a16:creationId xmlns:a16="http://schemas.microsoft.com/office/drawing/2014/main" id="{76922BA5-6683-4195-97C3-F3D2A0BB1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26626" y="-5026319"/>
            <a:ext cx="2138900" cy="12191541"/>
          </a:xfrm>
          <a:custGeom>
            <a:avLst/>
            <a:gdLst>
              <a:gd name="connsiteX0" fmla="*/ 0 w 2382867"/>
              <a:gd name="connsiteY0" fmla="*/ 12191541 h 12191541"/>
              <a:gd name="connsiteX1" fmla="*/ 0 w 2382867"/>
              <a:gd name="connsiteY1" fmla="*/ 0 h 12191541"/>
              <a:gd name="connsiteX2" fmla="*/ 1758230 w 2382867"/>
              <a:gd name="connsiteY2" fmla="*/ 0 h 12191541"/>
              <a:gd name="connsiteX3" fmla="*/ 1849759 w 2382867"/>
              <a:gd name="connsiteY3" fmla="*/ 405062 h 12191541"/>
              <a:gd name="connsiteX4" fmla="*/ 2382867 w 2382867"/>
              <a:gd name="connsiteY4" fmla="*/ 6524518 h 12191541"/>
              <a:gd name="connsiteX5" fmla="*/ 1334945 w 2382867"/>
              <a:gd name="connsiteY5" fmla="*/ 12017007 h 12191541"/>
              <a:gd name="connsiteX6" fmla="*/ 1268170 w 2382867"/>
              <a:gd name="connsiteY6" fmla="*/ 12191541 h 1219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82867" h="12191541">
                <a:moveTo>
                  <a:pt x="0" y="12191541"/>
                </a:moveTo>
                <a:lnTo>
                  <a:pt x="0" y="0"/>
                </a:lnTo>
                <a:lnTo>
                  <a:pt x="1758230" y="0"/>
                </a:lnTo>
                <a:lnTo>
                  <a:pt x="1849759" y="405062"/>
                </a:lnTo>
                <a:cubicBezTo>
                  <a:pt x="2196195" y="2048010"/>
                  <a:pt x="2382867" y="4186399"/>
                  <a:pt x="2382867" y="6524518"/>
                </a:cubicBezTo>
                <a:cubicBezTo>
                  <a:pt x="2382867" y="9147937"/>
                  <a:pt x="1893395" y="10555417"/>
                  <a:pt x="1334945" y="12017007"/>
                </a:cubicBezTo>
                <a:lnTo>
                  <a:pt x="1268170" y="12191541"/>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E59169C9-0DBE-4B66-9C16-22A64324A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27211" y="-4339476"/>
            <a:ext cx="1137882" cy="12191694"/>
          </a:xfrm>
          <a:custGeom>
            <a:avLst/>
            <a:gdLst>
              <a:gd name="connsiteX0" fmla="*/ 0 w 1240954"/>
              <a:gd name="connsiteY0" fmla="*/ 12191694 h 12191694"/>
              <a:gd name="connsiteX1" fmla="*/ 72823 w 1240954"/>
              <a:gd name="connsiteY1" fmla="*/ 12017158 h 12191694"/>
              <a:gd name="connsiteX2" fmla="*/ 1215669 w 1240954"/>
              <a:gd name="connsiteY2" fmla="*/ 6524669 h 12191694"/>
              <a:gd name="connsiteX3" fmla="*/ 634271 w 1240954"/>
              <a:gd name="connsiteY3" fmla="*/ 405211 h 12191694"/>
              <a:gd name="connsiteX4" fmla="*/ 534414 w 1240954"/>
              <a:gd name="connsiteY4" fmla="*/ 0 h 12191694"/>
              <a:gd name="connsiteX5" fmla="*/ 559698 w 1240954"/>
              <a:gd name="connsiteY5" fmla="*/ 0 h 12191694"/>
              <a:gd name="connsiteX6" fmla="*/ 659555 w 1240954"/>
              <a:gd name="connsiteY6" fmla="*/ 405211 h 12191694"/>
              <a:gd name="connsiteX7" fmla="*/ 1240954 w 1240954"/>
              <a:gd name="connsiteY7" fmla="*/ 6524669 h 12191694"/>
              <a:gd name="connsiteX8" fmla="*/ 98108 w 1240954"/>
              <a:gd name="connsiteY8" fmla="*/ 12017158 h 12191694"/>
              <a:gd name="connsiteX9" fmla="*/ 25285 w 1240954"/>
              <a:gd name="connsiteY9" fmla="*/ 12191694 h 12191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0954" h="12191694">
                <a:moveTo>
                  <a:pt x="0" y="12191694"/>
                </a:moveTo>
                <a:lnTo>
                  <a:pt x="72823" y="12017158"/>
                </a:lnTo>
                <a:cubicBezTo>
                  <a:pt x="681859" y="10555569"/>
                  <a:pt x="1215669" y="9148088"/>
                  <a:pt x="1215669" y="6524669"/>
                </a:cubicBezTo>
                <a:cubicBezTo>
                  <a:pt x="1215670" y="4186551"/>
                  <a:pt x="1012087" y="2048160"/>
                  <a:pt x="634271" y="405211"/>
                </a:cubicBezTo>
                <a:lnTo>
                  <a:pt x="534414" y="0"/>
                </a:lnTo>
                <a:lnTo>
                  <a:pt x="559698" y="0"/>
                </a:lnTo>
                <a:lnTo>
                  <a:pt x="659555" y="405211"/>
                </a:lnTo>
                <a:cubicBezTo>
                  <a:pt x="1037372" y="2048160"/>
                  <a:pt x="1240954" y="4186551"/>
                  <a:pt x="1240954" y="6524669"/>
                </a:cubicBezTo>
                <a:cubicBezTo>
                  <a:pt x="1240954" y="9148088"/>
                  <a:pt x="707144" y="10555569"/>
                  <a:pt x="98108" y="12017158"/>
                </a:cubicBezTo>
                <a:lnTo>
                  <a:pt x="25285" y="12191694"/>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710D00CD-88FF-4172-976F-9424DB30BFFB}"/>
              </a:ext>
            </a:extLst>
          </p:cNvPr>
          <p:cNvSpPr>
            <a:spLocks noGrp="1"/>
          </p:cNvSpPr>
          <p:nvPr>
            <p:ph type="title"/>
          </p:nvPr>
        </p:nvSpPr>
        <p:spPr>
          <a:xfrm>
            <a:off x="1217944" y="543687"/>
            <a:ext cx="9756112" cy="1046868"/>
          </a:xfrm>
        </p:spPr>
        <p:txBody>
          <a:bodyPr anchor="ctr">
            <a:normAutofit/>
          </a:bodyPr>
          <a:lstStyle/>
          <a:p>
            <a:pPr algn="ctr"/>
            <a:r>
              <a:rPr lang="en-GB" dirty="0">
                <a:ea typeface="Meiryo"/>
              </a:rPr>
              <a:t>Bromides </a:t>
            </a:r>
            <a:endParaRPr lang="en-GB" dirty="0"/>
          </a:p>
        </p:txBody>
      </p:sp>
      <p:sp>
        <p:nvSpPr>
          <p:cNvPr id="15" name="Freeform: Shape 14">
            <a:extLst>
              <a:ext uri="{FF2B5EF4-FFF2-40B4-BE49-F238E27FC236}">
                <a16:creationId xmlns:a16="http://schemas.microsoft.com/office/drawing/2014/main" id="{F0457BB4-CED7-4065-8959-D6B51491B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90529" y="-4583452"/>
            <a:ext cx="1011248" cy="12191695"/>
          </a:xfrm>
          <a:custGeom>
            <a:avLst/>
            <a:gdLst>
              <a:gd name="connsiteX0" fmla="*/ 0 w 1102849"/>
              <a:gd name="connsiteY0" fmla="*/ 12191695 h 12191695"/>
              <a:gd name="connsiteX1" fmla="*/ 65312 w 1102849"/>
              <a:gd name="connsiteY1" fmla="*/ 12017158 h 12191695"/>
              <a:gd name="connsiteX2" fmla="*/ 1090278 w 1102849"/>
              <a:gd name="connsiteY2" fmla="*/ 6524670 h 12191695"/>
              <a:gd name="connsiteX3" fmla="*/ 568848 w 1102849"/>
              <a:gd name="connsiteY3" fmla="*/ 405211 h 12191695"/>
              <a:gd name="connsiteX4" fmla="*/ 479291 w 1102849"/>
              <a:gd name="connsiteY4" fmla="*/ 0 h 12191695"/>
              <a:gd name="connsiteX5" fmla="*/ 491862 w 1102849"/>
              <a:gd name="connsiteY5" fmla="*/ 0 h 12191695"/>
              <a:gd name="connsiteX6" fmla="*/ 581419 w 1102849"/>
              <a:gd name="connsiteY6" fmla="*/ 405211 h 12191695"/>
              <a:gd name="connsiteX7" fmla="*/ 1102849 w 1102849"/>
              <a:gd name="connsiteY7" fmla="*/ 6524670 h 12191695"/>
              <a:gd name="connsiteX8" fmla="*/ 77883 w 1102849"/>
              <a:gd name="connsiteY8" fmla="*/ 12017158 h 12191695"/>
              <a:gd name="connsiteX9" fmla="*/ 12571 w 1102849"/>
              <a:gd name="connsiteY9"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2849" h="12191695">
                <a:moveTo>
                  <a:pt x="0" y="12191695"/>
                </a:moveTo>
                <a:lnTo>
                  <a:pt x="65312" y="12017158"/>
                </a:lnTo>
                <a:cubicBezTo>
                  <a:pt x="611528" y="10555569"/>
                  <a:pt x="1090278" y="9148088"/>
                  <a:pt x="1090278" y="6524670"/>
                </a:cubicBezTo>
                <a:cubicBezTo>
                  <a:pt x="1090278" y="4186551"/>
                  <a:pt x="907694" y="2048159"/>
                  <a:pt x="568848" y="405211"/>
                </a:cubicBezTo>
                <a:lnTo>
                  <a:pt x="479291" y="0"/>
                </a:lnTo>
                <a:lnTo>
                  <a:pt x="491862" y="0"/>
                </a:lnTo>
                <a:lnTo>
                  <a:pt x="581419" y="405211"/>
                </a:lnTo>
                <a:cubicBezTo>
                  <a:pt x="920265" y="2048159"/>
                  <a:pt x="1102849" y="4186551"/>
                  <a:pt x="1102849" y="6524670"/>
                </a:cubicBezTo>
                <a:cubicBezTo>
                  <a:pt x="1102849" y="9148088"/>
                  <a:pt x="624099" y="10555569"/>
                  <a:pt x="77883" y="12017158"/>
                </a:cubicBezTo>
                <a:lnTo>
                  <a:pt x="12571" y="12191695"/>
                </a:ln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aphicFrame>
        <p:nvGraphicFramePr>
          <p:cNvPr id="5" name="Content Placeholder 2">
            <a:extLst>
              <a:ext uri="{FF2B5EF4-FFF2-40B4-BE49-F238E27FC236}">
                <a16:creationId xmlns:a16="http://schemas.microsoft.com/office/drawing/2014/main" id="{66CED491-F868-456C-B7A4-199BBAF009F9}"/>
              </a:ext>
            </a:extLst>
          </p:cNvPr>
          <p:cNvGraphicFramePr>
            <a:graphicFrameLocks noGrp="1"/>
          </p:cNvGraphicFramePr>
          <p:nvPr>
            <p:ph idx="1"/>
            <p:extLst>
              <p:ext uri="{D42A27DB-BD31-4B8C-83A1-F6EECF244321}">
                <p14:modId xmlns:p14="http://schemas.microsoft.com/office/powerpoint/2010/main" val="801088829"/>
              </p:ext>
            </p:extLst>
          </p:nvPr>
        </p:nvGraphicFramePr>
        <p:xfrm>
          <a:off x="1920875" y="2812010"/>
          <a:ext cx="8769350" cy="32896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227643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2989967-7DB9-442A-8D95-33570F1C4956}"/>
              </a:ext>
            </a:extLst>
          </p:cNvPr>
          <p:cNvSpPr>
            <a:spLocks noGrp="1"/>
          </p:cNvSpPr>
          <p:nvPr>
            <p:ph type="title"/>
          </p:nvPr>
        </p:nvSpPr>
        <p:spPr>
          <a:xfrm>
            <a:off x="992518" y="442913"/>
            <a:ext cx="5271804" cy="1639888"/>
          </a:xfrm>
        </p:spPr>
        <p:txBody>
          <a:bodyPr anchor="b">
            <a:normAutofit/>
          </a:bodyPr>
          <a:lstStyle/>
          <a:p>
            <a:r>
              <a:rPr lang="en-GB">
                <a:ea typeface="Meiryo"/>
              </a:rPr>
              <a:t>Other substances</a:t>
            </a:r>
            <a:endParaRPr lang="en-GB"/>
          </a:p>
        </p:txBody>
      </p:sp>
      <p:sp>
        <p:nvSpPr>
          <p:cNvPr id="3" name="Content Placeholder 2">
            <a:extLst>
              <a:ext uri="{FF2B5EF4-FFF2-40B4-BE49-F238E27FC236}">
                <a16:creationId xmlns:a16="http://schemas.microsoft.com/office/drawing/2014/main" id="{1E79ABD8-BAE0-462C-A6E1-65B57B794A93}"/>
              </a:ext>
            </a:extLst>
          </p:cNvPr>
          <p:cNvSpPr>
            <a:spLocks noGrp="1"/>
          </p:cNvSpPr>
          <p:nvPr>
            <p:ph idx="1"/>
          </p:nvPr>
        </p:nvSpPr>
        <p:spPr>
          <a:xfrm>
            <a:off x="282298" y="2312988"/>
            <a:ext cx="6370115" cy="4545012"/>
          </a:xfrm>
        </p:spPr>
        <p:txBody>
          <a:bodyPr vert="horz" lIns="109728" tIns="109728" rIns="109728" bIns="91440" rtlCol="0">
            <a:noAutofit/>
          </a:bodyPr>
          <a:lstStyle/>
          <a:p>
            <a:pPr>
              <a:lnSpc>
                <a:spcPct val="130000"/>
              </a:lnSpc>
            </a:pPr>
            <a:r>
              <a:rPr lang="en-GB" dirty="0">
                <a:ea typeface="Meiryo"/>
              </a:rPr>
              <a:t>Not only were bromides used within psychiatric treatment, but other substances were used as hypnotics and sedatives.</a:t>
            </a:r>
          </a:p>
          <a:p>
            <a:pPr>
              <a:lnSpc>
                <a:spcPct val="130000"/>
              </a:lnSpc>
            </a:pPr>
            <a:r>
              <a:rPr lang="en-GB" dirty="0">
                <a:ea typeface="Meiryo"/>
              </a:rPr>
              <a:t>Paraldehyde and </a:t>
            </a:r>
            <a:r>
              <a:rPr lang="en-GB" dirty="0" err="1">
                <a:ea typeface="Meiryo"/>
              </a:rPr>
              <a:t>Sulphonal</a:t>
            </a:r>
            <a:endParaRPr lang="en-GB" dirty="0">
              <a:ea typeface="Meiryo"/>
            </a:endParaRPr>
          </a:p>
          <a:p>
            <a:pPr>
              <a:lnSpc>
                <a:spcPct val="130000"/>
              </a:lnSpc>
            </a:pPr>
            <a:endParaRPr lang="en-GB" dirty="0">
              <a:ea typeface="Meiryo"/>
            </a:endParaRPr>
          </a:p>
          <a:p>
            <a:pPr>
              <a:lnSpc>
                <a:spcPct val="130000"/>
              </a:lnSpc>
            </a:pPr>
            <a:r>
              <a:rPr lang="en-GB" dirty="0">
                <a:ea typeface="Meiryo"/>
              </a:rPr>
              <a:t>Epilepsy treatments included: Potassium bromide, chloral hydrate and a host of other questionable substances including opium, belladonna, cannabis indica and zinc oxide...all with varying degrees of success.</a:t>
            </a: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 close up of smoke&#10;&#10;Description automatically generated">
            <a:extLst>
              <a:ext uri="{FF2B5EF4-FFF2-40B4-BE49-F238E27FC236}">
                <a16:creationId xmlns:a16="http://schemas.microsoft.com/office/drawing/2014/main" id="{2EDD5CB8-5670-4349-B493-8521F8C51BD5}"/>
              </a:ext>
            </a:extLst>
          </p:cNvPr>
          <p:cNvPicPr>
            <a:picLocks noChangeAspect="1"/>
          </p:cNvPicPr>
          <p:nvPr/>
        </p:nvPicPr>
        <p:blipFill rotWithShape="1">
          <a:blip r:embed="rId3"/>
          <a:srcRect l="1419" r="1602"/>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1011871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1A08AC-F796-409C-AD97-8B476289E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nvGrpSpPr>
          <p:cNvPr id="10" name="Group 9">
            <a:extLst>
              <a:ext uri="{FF2B5EF4-FFF2-40B4-BE49-F238E27FC236}">
                <a16:creationId xmlns:a16="http://schemas.microsoft.com/office/drawing/2014/main" id="{1E1B312B-4E9A-405C-9CE8-1032543803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0853745" cy="6858000"/>
            <a:chOff x="-1" y="0"/>
            <a:chExt cx="10934058" cy="6858000"/>
          </a:xfrm>
        </p:grpSpPr>
        <p:sp>
          <p:nvSpPr>
            <p:cNvPr id="11" name="Freeform: Shape 10">
              <a:extLst>
                <a:ext uri="{FF2B5EF4-FFF2-40B4-BE49-F238E27FC236}">
                  <a16:creationId xmlns:a16="http://schemas.microsoft.com/office/drawing/2014/main" id="{027ED404-4912-4C80-B5EB-98E67EB26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0515600" cy="6858000"/>
            </a:xfrm>
            <a:custGeom>
              <a:avLst/>
              <a:gdLst>
                <a:gd name="connsiteX0" fmla="*/ 0 w 10515600"/>
                <a:gd name="connsiteY0" fmla="*/ 0 h 6858000"/>
                <a:gd name="connsiteX1" fmla="*/ 3039549 w 10515600"/>
                <a:gd name="connsiteY1" fmla="*/ 0 h 6858000"/>
                <a:gd name="connsiteX2" fmla="*/ 3387573 w 10515600"/>
                <a:gd name="connsiteY2" fmla="*/ 0 h 6858000"/>
                <a:gd name="connsiteX3" fmla="*/ 3678072 w 10515600"/>
                <a:gd name="connsiteY3" fmla="*/ 0 h 6858000"/>
                <a:gd name="connsiteX4" fmla="*/ 3721524 w 10515600"/>
                <a:gd name="connsiteY4" fmla="*/ 0 h 6858000"/>
                <a:gd name="connsiteX5" fmla="*/ 4595394 w 10515600"/>
                <a:gd name="connsiteY5" fmla="*/ 0 h 6858000"/>
                <a:gd name="connsiteX6" fmla="*/ 4607603 w 10515600"/>
                <a:gd name="connsiteY6" fmla="*/ 0 h 6858000"/>
                <a:gd name="connsiteX7" fmla="*/ 4733044 w 10515600"/>
                <a:gd name="connsiteY7" fmla="*/ 0 h 6858000"/>
                <a:gd name="connsiteX8" fmla="*/ 6226185 w 10515600"/>
                <a:gd name="connsiteY8" fmla="*/ 0 h 6858000"/>
                <a:gd name="connsiteX9" fmla="*/ 8892577 w 10515600"/>
                <a:gd name="connsiteY9" fmla="*/ 0 h 6858000"/>
                <a:gd name="connsiteX10" fmla="*/ 8914701 w 10515600"/>
                <a:gd name="connsiteY10" fmla="*/ 14997 h 6858000"/>
                <a:gd name="connsiteX11" fmla="*/ 10515600 w 10515600"/>
                <a:gd name="connsiteY11" fmla="*/ 3621656 h 6858000"/>
                <a:gd name="connsiteX12" fmla="*/ 8641250 w 10515600"/>
                <a:gd name="connsiteY12" fmla="*/ 6374814 h 6858000"/>
                <a:gd name="connsiteX13" fmla="*/ 8124602 w 10515600"/>
                <a:gd name="connsiteY13" fmla="*/ 6780599 h 6858000"/>
                <a:gd name="connsiteX14" fmla="*/ 8012846 w 10515600"/>
                <a:gd name="connsiteY14" fmla="*/ 6858000 h 6858000"/>
                <a:gd name="connsiteX15" fmla="*/ 6226185 w 10515600"/>
                <a:gd name="connsiteY15" fmla="*/ 6858000 h 6858000"/>
                <a:gd name="connsiteX16" fmla="*/ 4607603 w 10515600"/>
                <a:gd name="connsiteY16" fmla="*/ 6858000 h 6858000"/>
                <a:gd name="connsiteX17" fmla="*/ 4595394 w 10515600"/>
                <a:gd name="connsiteY17" fmla="*/ 6858000 h 6858000"/>
                <a:gd name="connsiteX18" fmla="*/ 4424650 w 10515600"/>
                <a:gd name="connsiteY18" fmla="*/ 6858000 h 6858000"/>
                <a:gd name="connsiteX19" fmla="*/ 3721524 w 10515600"/>
                <a:gd name="connsiteY19" fmla="*/ 6858000 h 6858000"/>
                <a:gd name="connsiteX20" fmla="*/ 3678072 w 10515600"/>
                <a:gd name="connsiteY20" fmla="*/ 6858000 h 6858000"/>
                <a:gd name="connsiteX21" fmla="*/ 3387573 w 10515600"/>
                <a:gd name="connsiteY21" fmla="*/ 6858000 h 6858000"/>
                <a:gd name="connsiteX22" fmla="*/ 3039549 w 10515600"/>
                <a:gd name="connsiteY22" fmla="*/ 6858000 h 6858000"/>
                <a:gd name="connsiteX23" fmla="*/ 0 w 10515600"/>
                <a:gd name="connsiteY23"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515600" h="6858000">
                  <a:moveTo>
                    <a:pt x="0" y="0"/>
                  </a:moveTo>
                  <a:lnTo>
                    <a:pt x="3039549" y="0"/>
                  </a:lnTo>
                  <a:lnTo>
                    <a:pt x="3387573" y="0"/>
                  </a:lnTo>
                  <a:lnTo>
                    <a:pt x="3678072" y="0"/>
                  </a:lnTo>
                  <a:lnTo>
                    <a:pt x="3721524" y="0"/>
                  </a:lnTo>
                  <a:lnTo>
                    <a:pt x="4595394" y="0"/>
                  </a:lnTo>
                  <a:lnTo>
                    <a:pt x="4607603" y="0"/>
                  </a:lnTo>
                  <a:lnTo>
                    <a:pt x="4733044" y="0"/>
                  </a:lnTo>
                  <a:lnTo>
                    <a:pt x="6226185" y="0"/>
                  </a:lnTo>
                  <a:lnTo>
                    <a:pt x="8892577" y="0"/>
                  </a:lnTo>
                  <a:lnTo>
                    <a:pt x="8914701" y="14997"/>
                  </a:lnTo>
                  <a:cubicBezTo>
                    <a:pt x="9941864" y="754641"/>
                    <a:pt x="10515600" y="2093192"/>
                    <a:pt x="10515600" y="3621656"/>
                  </a:cubicBezTo>
                  <a:cubicBezTo>
                    <a:pt x="10515600" y="4969131"/>
                    <a:pt x="9586875" y="5602839"/>
                    <a:pt x="8641250" y="6374814"/>
                  </a:cubicBezTo>
                  <a:cubicBezTo>
                    <a:pt x="8469047" y="6515397"/>
                    <a:pt x="8298420" y="6653108"/>
                    <a:pt x="8124602" y="6780599"/>
                  </a:cubicBezTo>
                  <a:lnTo>
                    <a:pt x="8012846" y="6858000"/>
                  </a:lnTo>
                  <a:lnTo>
                    <a:pt x="6226185" y="6858000"/>
                  </a:lnTo>
                  <a:lnTo>
                    <a:pt x="4607603" y="6858000"/>
                  </a:lnTo>
                  <a:lnTo>
                    <a:pt x="4595394" y="6858000"/>
                  </a:lnTo>
                  <a:lnTo>
                    <a:pt x="4424650" y="6858000"/>
                  </a:lnTo>
                  <a:lnTo>
                    <a:pt x="3721524" y="6858000"/>
                  </a:lnTo>
                  <a:lnTo>
                    <a:pt x="3678072" y="6858000"/>
                  </a:lnTo>
                  <a:lnTo>
                    <a:pt x="3387573" y="6858000"/>
                  </a:lnTo>
                  <a:lnTo>
                    <a:pt x="3039549"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E58012C-4DA3-4ED3-9500-41F9AF60B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0433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59AC73F7-22BD-4C46-B368-3F03B8478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18432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95C99F96-8984-456F-BD66-5C019A6510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53086"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a:extLst>
              <a:ext uri="{FF2B5EF4-FFF2-40B4-BE49-F238E27FC236}">
                <a16:creationId xmlns:a16="http://schemas.microsoft.com/office/drawing/2014/main" id="{D3B2F827-DD4A-4DA2-8F51-3B1B876EDC24}"/>
              </a:ext>
            </a:extLst>
          </p:cNvPr>
          <p:cNvSpPr>
            <a:spLocks noGrp="1"/>
          </p:cNvSpPr>
          <p:nvPr>
            <p:ph type="title"/>
          </p:nvPr>
        </p:nvSpPr>
        <p:spPr>
          <a:xfrm>
            <a:off x="1920875" y="442913"/>
            <a:ext cx="6857365" cy="1344612"/>
          </a:xfrm>
        </p:spPr>
        <p:txBody>
          <a:bodyPr anchor="b">
            <a:normAutofit/>
          </a:bodyPr>
          <a:lstStyle/>
          <a:p>
            <a:pPr>
              <a:lnSpc>
                <a:spcPct val="120000"/>
              </a:lnSpc>
            </a:pPr>
            <a:r>
              <a:rPr lang="en-GB" sz="3000">
                <a:ea typeface="Meiryo"/>
              </a:rPr>
              <a:t>Introduction of chemical compounds </a:t>
            </a:r>
            <a:endParaRPr lang="en-GB" sz="3000"/>
          </a:p>
        </p:txBody>
      </p:sp>
      <p:sp>
        <p:nvSpPr>
          <p:cNvPr id="3" name="Content Placeholder 2">
            <a:extLst>
              <a:ext uri="{FF2B5EF4-FFF2-40B4-BE49-F238E27FC236}">
                <a16:creationId xmlns:a16="http://schemas.microsoft.com/office/drawing/2014/main" id="{A6C7EF70-CFD8-4D24-B20B-AD93557CDF56}"/>
              </a:ext>
            </a:extLst>
          </p:cNvPr>
          <p:cNvSpPr>
            <a:spLocks noGrp="1"/>
          </p:cNvSpPr>
          <p:nvPr>
            <p:ph idx="1"/>
          </p:nvPr>
        </p:nvSpPr>
        <p:spPr>
          <a:xfrm>
            <a:off x="1920875" y="2312988"/>
            <a:ext cx="6857365" cy="3651250"/>
          </a:xfrm>
        </p:spPr>
        <p:txBody>
          <a:bodyPr vert="horz" lIns="109728" tIns="109728" rIns="109728" bIns="91440" rtlCol="0">
            <a:normAutofit/>
          </a:bodyPr>
          <a:lstStyle/>
          <a:p>
            <a:pPr>
              <a:lnSpc>
                <a:spcPct val="130000"/>
              </a:lnSpc>
            </a:pPr>
            <a:r>
              <a:rPr lang="en-GB" dirty="0">
                <a:ea typeface="Meiryo"/>
              </a:rPr>
              <a:t>From the earliest days of the twentieth century chemical agents such as paraldehyde, chloral hydrate and bromides were used.</a:t>
            </a:r>
          </a:p>
          <a:p>
            <a:pPr>
              <a:lnSpc>
                <a:spcPct val="130000"/>
              </a:lnSpc>
            </a:pPr>
            <a:r>
              <a:rPr lang="en-GB" dirty="0">
                <a:ea typeface="Meiryo"/>
              </a:rPr>
              <a:t>Following on from this barbiturates were developed, from a synthesis of chemical agents that were initially created by Adolf von Bayer in 1864.</a:t>
            </a:r>
          </a:p>
          <a:p>
            <a:pPr>
              <a:lnSpc>
                <a:spcPct val="130000"/>
              </a:lnSpc>
            </a:pPr>
            <a:r>
              <a:rPr lang="en-GB" dirty="0">
                <a:ea typeface="Meiryo"/>
              </a:rPr>
              <a:t>1920s and 1950s saw barbiturates being almost the only drug used as a hypnotic or a sedative.</a:t>
            </a:r>
          </a:p>
        </p:txBody>
      </p:sp>
    </p:spTree>
    <p:extLst>
      <p:ext uri="{BB962C8B-B14F-4D97-AF65-F5344CB8AC3E}">
        <p14:creationId xmlns:p14="http://schemas.microsoft.com/office/powerpoint/2010/main" val="19607877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1" name="Freeform: Shape 10">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20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AC4CE3C4-3600-4353-9FE1-B32D06BEF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06E5FD04-9A8E-4040-ABDB-E4C38FC8E400}"/>
              </a:ext>
            </a:extLst>
          </p:cNvPr>
          <p:cNvSpPr>
            <a:spLocks noGrp="1"/>
          </p:cNvSpPr>
          <p:nvPr>
            <p:ph type="title"/>
          </p:nvPr>
        </p:nvSpPr>
        <p:spPr>
          <a:xfrm>
            <a:off x="992518" y="442913"/>
            <a:ext cx="5185645" cy="1639888"/>
          </a:xfrm>
        </p:spPr>
        <p:txBody>
          <a:bodyPr anchor="b">
            <a:normAutofit/>
          </a:bodyPr>
          <a:lstStyle/>
          <a:p>
            <a:r>
              <a:rPr lang="en-GB">
                <a:ea typeface="Meiryo"/>
              </a:rPr>
              <a:t>Contributing Chemists</a:t>
            </a:r>
            <a:endParaRPr lang="en-GB"/>
          </a:p>
        </p:txBody>
      </p:sp>
      <p:sp>
        <p:nvSpPr>
          <p:cNvPr id="3" name="Content Placeholder 2">
            <a:extLst>
              <a:ext uri="{FF2B5EF4-FFF2-40B4-BE49-F238E27FC236}">
                <a16:creationId xmlns:a16="http://schemas.microsoft.com/office/drawing/2014/main" id="{4A071127-53E3-476D-9C5F-9AFF1D65CBD4}"/>
              </a:ext>
            </a:extLst>
          </p:cNvPr>
          <p:cNvSpPr>
            <a:spLocks noGrp="1"/>
          </p:cNvSpPr>
          <p:nvPr>
            <p:ph idx="1"/>
          </p:nvPr>
        </p:nvSpPr>
        <p:spPr>
          <a:xfrm>
            <a:off x="992519" y="2312988"/>
            <a:ext cx="5296964" cy="3651250"/>
          </a:xfrm>
        </p:spPr>
        <p:txBody>
          <a:bodyPr vert="horz" lIns="109728" tIns="109728" rIns="109728" bIns="91440" rtlCol="0">
            <a:normAutofit/>
          </a:bodyPr>
          <a:lstStyle/>
          <a:p>
            <a:pPr>
              <a:lnSpc>
                <a:spcPct val="130000"/>
              </a:lnSpc>
            </a:pPr>
            <a:r>
              <a:rPr lang="en-GB" sz="1700">
                <a:ea typeface="Meiryo"/>
              </a:rPr>
              <a:t>Adolf von Baeyer (1864)</a:t>
            </a:r>
          </a:p>
          <a:p>
            <a:pPr>
              <a:lnSpc>
                <a:spcPct val="130000"/>
              </a:lnSpc>
            </a:pPr>
            <a:r>
              <a:rPr lang="en-GB" sz="1700">
                <a:ea typeface="Meiryo"/>
              </a:rPr>
              <a:t>Edouard Grimaux (1879) from his work developed a widespread development of barbiturate derivatives.</a:t>
            </a:r>
          </a:p>
          <a:p>
            <a:pPr>
              <a:lnSpc>
                <a:spcPct val="130000"/>
              </a:lnSpc>
            </a:pPr>
            <a:r>
              <a:rPr lang="en-GB" sz="1700">
                <a:ea typeface="Meiryo"/>
              </a:rPr>
              <a:t>Von Baeyer taught at the universities of Strasbourg and Munich and was the founder of what was to become the Bayer Chemical Company. He received the Nobel Prize In Chemistry in 1905</a:t>
            </a:r>
          </a:p>
        </p:txBody>
      </p:sp>
      <p:pic>
        <p:nvPicPr>
          <p:cNvPr id="4" name="Picture 4" descr="A person wearing a suit and tie&#10;&#10;Description automatically generated">
            <a:extLst>
              <a:ext uri="{FF2B5EF4-FFF2-40B4-BE49-F238E27FC236}">
                <a16:creationId xmlns:a16="http://schemas.microsoft.com/office/drawing/2014/main" id="{20CC5F23-5F9A-4171-8C15-1274300389D7}"/>
              </a:ext>
            </a:extLst>
          </p:cNvPr>
          <p:cNvPicPr>
            <a:picLocks noChangeAspect="1"/>
          </p:cNvPicPr>
          <p:nvPr/>
        </p:nvPicPr>
        <p:blipFill>
          <a:blip r:embed="rId3"/>
          <a:stretch>
            <a:fillRect/>
          </a:stretch>
        </p:blipFill>
        <p:spPr>
          <a:xfrm>
            <a:off x="8237967" y="1294229"/>
            <a:ext cx="2988679" cy="4269541"/>
          </a:xfrm>
          <a:prstGeom prst="rect">
            <a:avLst/>
          </a:prstGeom>
        </p:spPr>
      </p:pic>
    </p:spTree>
    <p:extLst>
      <p:ext uri="{BB962C8B-B14F-4D97-AF65-F5344CB8AC3E}">
        <p14:creationId xmlns:p14="http://schemas.microsoft.com/office/powerpoint/2010/main" val="36659938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23CD0C37-D7C0-4B4B-B62E-1A6D0468B8D8}"/>
              </a:ext>
            </a:extLst>
          </p:cNvPr>
          <p:cNvSpPr>
            <a:spLocks noGrp="1"/>
          </p:cNvSpPr>
          <p:nvPr>
            <p:ph type="title"/>
          </p:nvPr>
        </p:nvSpPr>
        <p:spPr>
          <a:xfrm>
            <a:off x="6162259" y="893763"/>
            <a:ext cx="4527965" cy="1587444"/>
          </a:xfrm>
        </p:spPr>
        <p:txBody>
          <a:bodyPr anchor="b">
            <a:normAutofit/>
          </a:bodyPr>
          <a:lstStyle/>
          <a:p>
            <a:r>
              <a:rPr lang="en-GB">
                <a:ea typeface="Meiryo"/>
              </a:rPr>
              <a:t>Barbiturate: Veronal</a:t>
            </a:r>
            <a:endParaRPr lang="en-GB"/>
          </a:p>
        </p:txBody>
      </p:sp>
      <p:sp>
        <p:nvSpPr>
          <p:cNvPr id="7" name="Freeform: Shape 10">
            <a:extLst>
              <a:ext uri="{FF2B5EF4-FFF2-40B4-BE49-F238E27FC236}">
                <a16:creationId xmlns:a16="http://schemas.microsoft.com/office/drawing/2014/main" id="{9F87E4D0-D347-4DA8-81D7-104733308B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293" y="1074738"/>
            <a:ext cx="4906732" cy="467981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Shape 12">
            <a:extLst>
              <a:ext uri="{FF2B5EF4-FFF2-40B4-BE49-F238E27FC236}">
                <a16:creationId xmlns:a16="http://schemas.microsoft.com/office/drawing/2014/main" id="{9DC9CEF6-58E1-4D78-BBBE-76F779AD9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7555" y="898498"/>
            <a:ext cx="5298208" cy="503229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14">
            <a:extLst>
              <a:ext uri="{FF2B5EF4-FFF2-40B4-BE49-F238E27FC236}">
                <a16:creationId xmlns:a16="http://schemas.microsoft.com/office/drawing/2014/main" id="{47AF1248-67F7-4FEF-8D1D-FE33661A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266" y="993913"/>
            <a:ext cx="5101442" cy="4851950"/>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4" descr="Text&#10;&#10;Description automatically generated">
            <a:extLst>
              <a:ext uri="{FF2B5EF4-FFF2-40B4-BE49-F238E27FC236}">
                <a16:creationId xmlns:a16="http://schemas.microsoft.com/office/drawing/2014/main" id="{4ACE7382-61A1-4C76-B2FD-46D5AF01D6F4}"/>
              </a:ext>
            </a:extLst>
          </p:cNvPr>
          <p:cNvPicPr>
            <a:picLocks noChangeAspect="1"/>
          </p:cNvPicPr>
          <p:nvPr/>
        </p:nvPicPr>
        <p:blipFill rotWithShape="1">
          <a:blip r:embed="rId3"/>
          <a:srcRect l="13577" r="14558"/>
          <a:stretch/>
        </p:blipFill>
        <p:spPr>
          <a:xfrm>
            <a:off x="1033670" y="1288109"/>
            <a:ext cx="4349282" cy="4221274"/>
          </a:xfrm>
          <a:custGeom>
            <a:avLst/>
            <a:gdLst/>
            <a:ahLst/>
            <a:cxnLst/>
            <a:rect l="l" t="t" r="r" b="b"/>
            <a:pathLst>
              <a:path w="4292584" h="4094066">
                <a:moveTo>
                  <a:pt x="2456537" y="0"/>
                </a:moveTo>
                <a:cubicBezTo>
                  <a:pt x="2738780" y="0"/>
                  <a:pt x="2998545" y="55066"/>
                  <a:pt x="3228742" y="163517"/>
                </a:cubicBezTo>
                <a:cubicBezTo>
                  <a:pt x="3444477" y="265234"/>
                  <a:pt x="3633959" y="413698"/>
                  <a:pt x="3791935" y="604700"/>
                </a:cubicBezTo>
                <a:cubicBezTo>
                  <a:pt x="4114802" y="995211"/>
                  <a:pt x="4292584" y="1550174"/>
                  <a:pt x="4292584" y="2167403"/>
                </a:cubicBezTo>
                <a:cubicBezTo>
                  <a:pt x="4292584" y="2413659"/>
                  <a:pt x="4223774" y="2611299"/>
                  <a:pt x="4069573" y="2808283"/>
                </a:cubicBezTo>
                <a:cubicBezTo>
                  <a:pt x="3908278" y="3014339"/>
                  <a:pt x="3665922" y="3204126"/>
                  <a:pt x="3409289" y="3405037"/>
                </a:cubicBezTo>
                <a:cubicBezTo>
                  <a:pt x="3361941" y="3442060"/>
                  <a:pt x="3313027" y="3480392"/>
                  <a:pt x="3264115" y="3519190"/>
                </a:cubicBezTo>
                <a:cubicBezTo>
                  <a:pt x="2826289" y="3866416"/>
                  <a:pt x="2506740" y="4094066"/>
                  <a:pt x="2071218" y="4094066"/>
                </a:cubicBezTo>
                <a:cubicBezTo>
                  <a:pt x="1407617" y="4094066"/>
                  <a:pt x="937645" y="3814621"/>
                  <a:pt x="499819" y="3159623"/>
                </a:cubicBezTo>
                <a:cubicBezTo>
                  <a:pt x="442524" y="3073891"/>
                  <a:pt x="386517" y="2995921"/>
                  <a:pt x="332353" y="2920566"/>
                </a:cubicBezTo>
                <a:cubicBezTo>
                  <a:pt x="107867" y="2608119"/>
                  <a:pt x="0" y="2445632"/>
                  <a:pt x="0" y="2167403"/>
                </a:cubicBezTo>
                <a:cubicBezTo>
                  <a:pt x="0" y="1891138"/>
                  <a:pt x="67612" y="1618236"/>
                  <a:pt x="200812" y="1356275"/>
                </a:cubicBezTo>
                <a:cubicBezTo>
                  <a:pt x="331156" y="1100015"/>
                  <a:pt x="517505" y="865448"/>
                  <a:pt x="754611" y="659299"/>
                </a:cubicBezTo>
                <a:cubicBezTo>
                  <a:pt x="987664" y="456610"/>
                  <a:pt x="1264470" y="289449"/>
                  <a:pt x="1555279" y="175950"/>
                </a:cubicBezTo>
                <a:cubicBezTo>
                  <a:pt x="1853918" y="59181"/>
                  <a:pt x="2157254" y="0"/>
                  <a:pt x="2456537" y="0"/>
                </a:cubicBezTo>
                <a:close/>
              </a:path>
            </a:pathLst>
          </a:custGeom>
        </p:spPr>
      </p:pic>
      <p:sp>
        <p:nvSpPr>
          <p:cNvPr id="3" name="Content Placeholder 2">
            <a:extLst>
              <a:ext uri="{FF2B5EF4-FFF2-40B4-BE49-F238E27FC236}">
                <a16:creationId xmlns:a16="http://schemas.microsoft.com/office/drawing/2014/main" id="{EA9EF17D-A3BE-4787-B0C1-FA8BCF8D2706}"/>
              </a:ext>
            </a:extLst>
          </p:cNvPr>
          <p:cNvSpPr>
            <a:spLocks noGrp="1"/>
          </p:cNvSpPr>
          <p:nvPr>
            <p:ph idx="1"/>
          </p:nvPr>
        </p:nvSpPr>
        <p:spPr>
          <a:xfrm>
            <a:off x="6162260" y="2721030"/>
            <a:ext cx="4691478" cy="3243207"/>
          </a:xfrm>
        </p:spPr>
        <p:txBody>
          <a:bodyPr vert="horz" lIns="109728" tIns="109728" rIns="109728" bIns="91440" rtlCol="0">
            <a:normAutofit/>
          </a:bodyPr>
          <a:lstStyle/>
          <a:p>
            <a:pPr>
              <a:lnSpc>
                <a:spcPct val="130000"/>
              </a:lnSpc>
            </a:pPr>
            <a:r>
              <a:rPr lang="en-GB" sz="1300" dirty="0">
                <a:ea typeface="Meiryo"/>
              </a:rPr>
              <a:t>One of the earliest barbiturate compounds was Veronal:</a:t>
            </a:r>
            <a:endParaRPr lang="en-US" sz="1300" dirty="0">
              <a:ea typeface="Meiryo"/>
            </a:endParaRPr>
          </a:p>
          <a:p>
            <a:pPr>
              <a:lnSpc>
                <a:spcPct val="130000"/>
              </a:lnSpc>
            </a:pPr>
            <a:r>
              <a:rPr lang="en-GB" sz="1300" dirty="0">
                <a:ea typeface="Meiryo"/>
              </a:rPr>
              <a:t>It was a hypnotic, sedative with anti-convulsant properties.</a:t>
            </a:r>
          </a:p>
          <a:p>
            <a:pPr>
              <a:lnSpc>
                <a:spcPct val="130000"/>
              </a:lnSpc>
            </a:pPr>
            <a:r>
              <a:rPr lang="en-GB" sz="1300" dirty="0">
                <a:ea typeface="Meiryo"/>
              </a:rPr>
              <a:t>Hermann von </a:t>
            </a:r>
            <a:r>
              <a:rPr lang="en-GB" sz="1300" dirty="0" err="1">
                <a:ea typeface="Meiryo"/>
              </a:rPr>
              <a:t>Husen</a:t>
            </a:r>
            <a:r>
              <a:rPr lang="en-GB" sz="1300" dirty="0">
                <a:ea typeface="Meiryo"/>
              </a:rPr>
              <a:t> (1904) was a young psychiatrist who suffered from sleep deprivation. He tried Veronal on himself, taking 0.5g of Veronal the first night and 1g the second night and reports:</a:t>
            </a:r>
          </a:p>
        </p:txBody>
      </p:sp>
    </p:spTree>
    <p:extLst>
      <p:ext uri="{BB962C8B-B14F-4D97-AF65-F5344CB8AC3E}">
        <p14:creationId xmlns:p14="http://schemas.microsoft.com/office/powerpoint/2010/main" val="34718794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2775E1C6-C574-4881-9607-A9736A879BF6}"/>
              </a:ext>
            </a:extLst>
          </p:cNvPr>
          <p:cNvSpPr>
            <a:spLocks noGrp="1"/>
          </p:cNvSpPr>
          <p:nvPr>
            <p:ph type="title"/>
          </p:nvPr>
        </p:nvSpPr>
        <p:spPr>
          <a:xfrm>
            <a:off x="1188340" y="1105232"/>
            <a:ext cx="3013545" cy="4277802"/>
          </a:xfrm>
        </p:spPr>
        <p:txBody>
          <a:bodyPr anchor="ctr">
            <a:normAutofit/>
          </a:bodyPr>
          <a:lstStyle/>
          <a:p>
            <a:r>
              <a:rPr lang="en-GB" b="0" dirty="0">
                <a:ea typeface="+mj-lt"/>
                <a:cs typeface="+mj-lt"/>
              </a:rPr>
              <a:t>Von </a:t>
            </a:r>
            <a:r>
              <a:rPr lang="en-GB" b="0">
                <a:ea typeface="+mj-lt"/>
                <a:cs typeface="+mj-lt"/>
              </a:rPr>
              <a:t>Husen, 1904</a:t>
            </a:r>
            <a:endParaRPr lang="en-GB" b="0" dirty="0">
              <a:ea typeface="+mj-lt"/>
              <a:cs typeface="+mj-lt"/>
            </a:endParaRPr>
          </a:p>
          <a:p>
            <a:endParaRPr lang="en-GB" dirty="0">
              <a:ea typeface="Meiryo"/>
            </a:endParaRPr>
          </a:p>
        </p:txBody>
      </p:sp>
      <p:grpSp>
        <p:nvGrpSpPr>
          <p:cNvPr id="6" name="Group 9">
            <a:extLst>
              <a:ext uri="{FF2B5EF4-FFF2-40B4-BE49-F238E27FC236}">
                <a16:creationId xmlns:a16="http://schemas.microsoft.com/office/drawing/2014/main" id="{D4D684F8-91BF-481C-A965-722756A38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11" name="Freeform: Shape 10">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3" name="Content Placeholder 2">
            <a:extLst>
              <a:ext uri="{FF2B5EF4-FFF2-40B4-BE49-F238E27FC236}">
                <a16:creationId xmlns:a16="http://schemas.microsoft.com/office/drawing/2014/main" id="{9DA1B1F5-FE55-4EEF-82CC-5818BEBF6C09}"/>
              </a:ext>
            </a:extLst>
          </p:cNvPr>
          <p:cNvSpPr>
            <a:spLocks noGrp="1"/>
          </p:cNvSpPr>
          <p:nvPr>
            <p:ph idx="1"/>
          </p:nvPr>
        </p:nvSpPr>
        <p:spPr>
          <a:xfrm>
            <a:off x="6096000" y="1105232"/>
            <a:ext cx="5176298" cy="4277802"/>
          </a:xfrm>
        </p:spPr>
        <p:txBody>
          <a:bodyPr vert="horz" lIns="109728" tIns="109728" rIns="109728" bIns="91440" rtlCol="0" anchor="ctr">
            <a:normAutofit/>
          </a:bodyPr>
          <a:lstStyle/>
          <a:p>
            <a:pPr>
              <a:lnSpc>
                <a:spcPct val="130000"/>
              </a:lnSpc>
            </a:pPr>
            <a:r>
              <a:rPr lang="en-GB" dirty="0">
                <a:ea typeface="+mn-lt"/>
                <a:cs typeface="+mn-lt"/>
              </a:rPr>
              <a:t>In both cases, after 10–15 minutes, I fell into a growing state of dejection that led to deep sleep after around 30 minutes. After half a gram of Veronal I slept for 8 hours, and after a whole gram, around 9 hours. On the first morning I awoke fresh and rested; on the second morning, after the higher dose, I found it difficult to get out of bed.</a:t>
            </a:r>
            <a:endParaRPr lang="en-GB" dirty="0">
              <a:ea typeface="Meiryo"/>
            </a:endParaRPr>
          </a:p>
        </p:txBody>
      </p:sp>
    </p:spTree>
    <p:extLst>
      <p:ext uri="{BB962C8B-B14F-4D97-AF65-F5344CB8AC3E}">
        <p14:creationId xmlns:p14="http://schemas.microsoft.com/office/powerpoint/2010/main" val="1582688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D5182-3062-4397-BD43-68AC634654DD}"/>
              </a:ext>
            </a:extLst>
          </p:cNvPr>
          <p:cNvSpPr>
            <a:spLocks noGrp="1"/>
          </p:cNvSpPr>
          <p:nvPr>
            <p:ph type="title"/>
          </p:nvPr>
        </p:nvSpPr>
        <p:spPr/>
        <p:txBody>
          <a:bodyPr/>
          <a:lstStyle/>
          <a:p>
            <a:r>
              <a:rPr lang="en-GB">
                <a:ea typeface="Meiryo"/>
              </a:rPr>
              <a:t>Barbiturate: Luminol</a:t>
            </a:r>
            <a:endParaRPr lang="en-GB"/>
          </a:p>
        </p:txBody>
      </p:sp>
      <p:sp>
        <p:nvSpPr>
          <p:cNvPr id="3" name="Content Placeholder 2">
            <a:extLst>
              <a:ext uri="{FF2B5EF4-FFF2-40B4-BE49-F238E27FC236}">
                <a16:creationId xmlns:a16="http://schemas.microsoft.com/office/drawing/2014/main" id="{5B5629BB-C55E-46E0-8A85-1F9D5750BC85}"/>
              </a:ext>
            </a:extLst>
          </p:cNvPr>
          <p:cNvSpPr>
            <a:spLocks noGrp="1"/>
          </p:cNvSpPr>
          <p:nvPr>
            <p:ph idx="1"/>
          </p:nvPr>
        </p:nvSpPr>
        <p:spPr/>
        <p:txBody>
          <a:bodyPr vert="horz" lIns="109728" tIns="109728" rIns="109728" bIns="91440" rtlCol="0" anchor="t">
            <a:normAutofit/>
          </a:bodyPr>
          <a:lstStyle/>
          <a:p>
            <a:r>
              <a:rPr lang="en-GB" sz="2800" dirty="0">
                <a:ea typeface="Meiryo"/>
              </a:rPr>
              <a:t>Luminol became "King of the barbiturates", it lasted longer and was used in asylums, hospitals and outpatient care. </a:t>
            </a:r>
          </a:p>
          <a:p>
            <a:r>
              <a:rPr lang="en-GB" sz="2800" dirty="0">
                <a:ea typeface="Meiryo"/>
              </a:rPr>
              <a:t>It was also an important treatment for epilepsy.</a:t>
            </a:r>
          </a:p>
        </p:txBody>
      </p:sp>
    </p:spTree>
    <p:extLst>
      <p:ext uri="{BB962C8B-B14F-4D97-AF65-F5344CB8AC3E}">
        <p14:creationId xmlns:p14="http://schemas.microsoft.com/office/powerpoint/2010/main" val="9245707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8D6F3DE2-0100-4736-9E3A-4F0286B6EFD4}"/>
              </a:ext>
            </a:extLst>
          </p:cNvPr>
          <p:cNvSpPr>
            <a:spLocks noGrp="1"/>
          </p:cNvSpPr>
          <p:nvPr>
            <p:ph type="title"/>
          </p:nvPr>
        </p:nvSpPr>
        <p:spPr>
          <a:xfrm>
            <a:off x="6194738" y="442913"/>
            <a:ext cx="5197655" cy="1639888"/>
          </a:xfrm>
        </p:spPr>
        <p:txBody>
          <a:bodyPr anchor="b">
            <a:normAutofit/>
          </a:bodyPr>
          <a:lstStyle/>
          <a:p>
            <a:r>
              <a:rPr lang="en-GB" dirty="0">
                <a:ea typeface="Meiryo"/>
              </a:rPr>
              <a:t>Clinical use of barbiturates</a:t>
            </a:r>
          </a:p>
        </p:txBody>
      </p:sp>
      <p:grpSp>
        <p:nvGrpSpPr>
          <p:cNvPr id="11" name="Group 10">
            <a:extLst>
              <a:ext uri="{FF2B5EF4-FFF2-40B4-BE49-F238E27FC236}">
                <a16:creationId xmlns:a16="http://schemas.microsoft.com/office/drawing/2014/main" id="{57E5BCCD-DB23-4AD8-B850-9154AAE91E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5566001" cy="6858000"/>
            <a:chOff x="6505773" y="0"/>
            <a:chExt cx="5566001" cy="6858000"/>
          </a:xfrm>
        </p:grpSpPr>
        <p:sp>
          <p:nvSpPr>
            <p:cNvPr id="12" name="Freeform: Shape 11">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865823"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4" name="Picture 4" descr="Text&#10;&#10;Description automatically generated">
            <a:extLst>
              <a:ext uri="{FF2B5EF4-FFF2-40B4-BE49-F238E27FC236}">
                <a16:creationId xmlns:a16="http://schemas.microsoft.com/office/drawing/2014/main" id="{8329ADF7-B917-461D-A48E-0090706475EE}"/>
              </a:ext>
            </a:extLst>
          </p:cNvPr>
          <p:cNvPicPr>
            <a:picLocks noChangeAspect="1"/>
          </p:cNvPicPr>
          <p:nvPr/>
        </p:nvPicPr>
        <p:blipFill>
          <a:blip r:embed="rId3"/>
          <a:stretch>
            <a:fillRect/>
          </a:stretch>
        </p:blipFill>
        <p:spPr>
          <a:xfrm>
            <a:off x="1030205" y="1519267"/>
            <a:ext cx="2788210" cy="3819466"/>
          </a:xfrm>
          <a:prstGeom prst="rect">
            <a:avLst/>
          </a:prstGeom>
        </p:spPr>
      </p:pic>
      <p:sp>
        <p:nvSpPr>
          <p:cNvPr id="3" name="Content Placeholder 2">
            <a:extLst>
              <a:ext uri="{FF2B5EF4-FFF2-40B4-BE49-F238E27FC236}">
                <a16:creationId xmlns:a16="http://schemas.microsoft.com/office/drawing/2014/main" id="{A814D1DE-1967-4D45-8272-30F6EED1C606}"/>
              </a:ext>
            </a:extLst>
          </p:cNvPr>
          <p:cNvSpPr>
            <a:spLocks noGrp="1"/>
          </p:cNvSpPr>
          <p:nvPr>
            <p:ph idx="1"/>
          </p:nvPr>
        </p:nvSpPr>
        <p:spPr>
          <a:xfrm>
            <a:off x="5964140" y="2644775"/>
            <a:ext cx="5197655" cy="3651250"/>
          </a:xfrm>
        </p:spPr>
        <p:txBody>
          <a:bodyPr vert="horz" lIns="109728" tIns="109728" rIns="109728" bIns="91440" rtlCol="0">
            <a:normAutofit fontScale="85000" lnSpcReduction="20000"/>
          </a:bodyPr>
          <a:lstStyle/>
          <a:p>
            <a:r>
              <a:rPr lang="en-GB" sz="2800" dirty="0">
                <a:ea typeface="Meiryo"/>
              </a:rPr>
              <a:t>2,500 barbiturates synthesized and 50 used clinically.</a:t>
            </a:r>
          </a:p>
          <a:p>
            <a:r>
              <a:rPr lang="en-GB" sz="2800" dirty="0">
                <a:ea typeface="Meiryo"/>
              </a:rPr>
              <a:t>Widespread use and contemporary use.</a:t>
            </a:r>
          </a:p>
          <a:p>
            <a:r>
              <a:rPr lang="en-GB" sz="2800" dirty="0">
                <a:ea typeface="Meiryo"/>
              </a:rPr>
              <a:t>Insomnia, Epilepsy, Anaesthesia</a:t>
            </a:r>
          </a:p>
          <a:p>
            <a:endParaRPr lang="en-GB" dirty="0">
              <a:ea typeface="Meiryo"/>
            </a:endParaRPr>
          </a:p>
        </p:txBody>
      </p:sp>
    </p:spTree>
    <p:extLst>
      <p:ext uri="{BB962C8B-B14F-4D97-AF65-F5344CB8AC3E}">
        <p14:creationId xmlns:p14="http://schemas.microsoft.com/office/powerpoint/2010/main" val="2838264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58A988C-05B7-44FE-8CCD-2ED3A620DEB7}"/>
              </a:ext>
            </a:extLst>
          </p:cNvPr>
          <p:cNvSpPr>
            <a:spLocks noGrp="1"/>
          </p:cNvSpPr>
          <p:nvPr>
            <p:ph type="title"/>
          </p:nvPr>
        </p:nvSpPr>
        <p:spPr>
          <a:xfrm>
            <a:off x="6162259" y="893763"/>
            <a:ext cx="4527965" cy="1587444"/>
          </a:xfrm>
        </p:spPr>
        <p:txBody>
          <a:bodyPr anchor="b">
            <a:normAutofit/>
          </a:bodyPr>
          <a:lstStyle/>
          <a:p>
            <a:pPr>
              <a:lnSpc>
                <a:spcPct val="120000"/>
              </a:lnSpc>
            </a:pPr>
            <a:r>
              <a:rPr lang="en-GB" sz="2500">
                <a:ea typeface="Meiryo"/>
              </a:rPr>
              <a:t>Early use of barbiturate treatments</a:t>
            </a:r>
            <a:endParaRPr lang="en-GB" sz="2500"/>
          </a:p>
        </p:txBody>
      </p:sp>
      <p:sp>
        <p:nvSpPr>
          <p:cNvPr id="11" name="Freeform: Shape 10">
            <a:extLst>
              <a:ext uri="{FF2B5EF4-FFF2-40B4-BE49-F238E27FC236}">
                <a16:creationId xmlns:a16="http://schemas.microsoft.com/office/drawing/2014/main" id="{9F87E4D0-D347-4DA8-81D7-104733308B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293" y="1074738"/>
            <a:ext cx="4906732" cy="467981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9DC9CEF6-58E1-4D78-BBBE-76F779AD9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7555" y="898498"/>
            <a:ext cx="5298208" cy="503229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47AF1248-67F7-4FEF-8D1D-FE33661A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266" y="993913"/>
            <a:ext cx="5101442" cy="4851950"/>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4" descr="A person lying on a bed&#10;&#10;Description automatically generated">
            <a:extLst>
              <a:ext uri="{FF2B5EF4-FFF2-40B4-BE49-F238E27FC236}">
                <a16:creationId xmlns:a16="http://schemas.microsoft.com/office/drawing/2014/main" id="{FCC19BA1-CFBC-4D89-8E06-DCFB93753071}"/>
              </a:ext>
            </a:extLst>
          </p:cNvPr>
          <p:cNvPicPr>
            <a:picLocks noChangeAspect="1"/>
          </p:cNvPicPr>
          <p:nvPr/>
        </p:nvPicPr>
        <p:blipFill rotWithShape="1">
          <a:blip r:embed="rId3"/>
          <a:srcRect r="-2" b="25750"/>
          <a:stretch/>
        </p:blipFill>
        <p:spPr>
          <a:xfrm>
            <a:off x="1033670" y="1288109"/>
            <a:ext cx="4349282" cy="4221274"/>
          </a:xfrm>
          <a:custGeom>
            <a:avLst/>
            <a:gdLst/>
            <a:ahLst/>
            <a:cxnLst/>
            <a:rect l="l" t="t" r="r" b="b"/>
            <a:pathLst>
              <a:path w="4292584" h="4094066">
                <a:moveTo>
                  <a:pt x="2456537" y="0"/>
                </a:moveTo>
                <a:cubicBezTo>
                  <a:pt x="2738780" y="0"/>
                  <a:pt x="2998545" y="55066"/>
                  <a:pt x="3228742" y="163517"/>
                </a:cubicBezTo>
                <a:cubicBezTo>
                  <a:pt x="3444477" y="265234"/>
                  <a:pt x="3633959" y="413698"/>
                  <a:pt x="3791935" y="604700"/>
                </a:cubicBezTo>
                <a:cubicBezTo>
                  <a:pt x="4114802" y="995211"/>
                  <a:pt x="4292584" y="1550174"/>
                  <a:pt x="4292584" y="2167403"/>
                </a:cubicBezTo>
                <a:cubicBezTo>
                  <a:pt x="4292584" y="2413659"/>
                  <a:pt x="4223774" y="2611299"/>
                  <a:pt x="4069573" y="2808283"/>
                </a:cubicBezTo>
                <a:cubicBezTo>
                  <a:pt x="3908278" y="3014339"/>
                  <a:pt x="3665922" y="3204126"/>
                  <a:pt x="3409289" y="3405037"/>
                </a:cubicBezTo>
                <a:cubicBezTo>
                  <a:pt x="3361941" y="3442060"/>
                  <a:pt x="3313027" y="3480392"/>
                  <a:pt x="3264115" y="3519190"/>
                </a:cubicBezTo>
                <a:cubicBezTo>
                  <a:pt x="2826289" y="3866416"/>
                  <a:pt x="2506740" y="4094066"/>
                  <a:pt x="2071218" y="4094066"/>
                </a:cubicBezTo>
                <a:cubicBezTo>
                  <a:pt x="1407617" y="4094066"/>
                  <a:pt x="937645" y="3814621"/>
                  <a:pt x="499819" y="3159623"/>
                </a:cubicBezTo>
                <a:cubicBezTo>
                  <a:pt x="442524" y="3073891"/>
                  <a:pt x="386517" y="2995921"/>
                  <a:pt x="332353" y="2920566"/>
                </a:cubicBezTo>
                <a:cubicBezTo>
                  <a:pt x="107867" y="2608119"/>
                  <a:pt x="0" y="2445632"/>
                  <a:pt x="0" y="2167403"/>
                </a:cubicBezTo>
                <a:cubicBezTo>
                  <a:pt x="0" y="1891138"/>
                  <a:pt x="67612" y="1618236"/>
                  <a:pt x="200812" y="1356275"/>
                </a:cubicBezTo>
                <a:cubicBezTo>
                  <a:pt x="331156" y="1100015"/>
                  <a:pt x="517505" y="865448"/>
                  <a:pt x="754611" y="659299"/>
                </a:cubicBezTo>
                <a:cubicBezTo>
                  <a:pt x="987664" y="456610"/>
                  <a:pt x="1264470" y="289449"/>
                  <a:pt x="1555279" y="175950"/>
                </a:cubicBezTo>
                <a:cubicBezTo>
                  <a:pt x="1853918" y="59181"/>
                  <a:pt x="2157254" y="0"/>
                  <a:pt x="2456537" y="0"/>
                </a:cubicBezTo>
                <a:close/>
              </a:path>
            </a:pathLst>
          </a:custGeom>
        </p:spPr>
      </p:pic>
      <p:sp>
        <p:nvSpPr>
          <p:cNvPr id="3" name="Content Placeholder 2">
            <a:extLst>
              <a:ext uri="{FF2B5EF4-FFF2-40B4-BE49-F238E27FC236}">
                <a16:creationId xmlns:a16="http://schemas.microsoft.com/office/drawing/2014/main" id="{EE191AD1-5C74-4DBB-9D9F-2CCA6BFB3ABA}"/>
              </a:ext>
            </a:extLst>
          </p:cNvPr>
          <p:cNvSpPr>
            <a:spLocks noGrp="1"/>
          </p:cNvSpPr>
          <p:nvPr>
            <p:ph idx="1"/>
          </p:nvPr>
        </p:nvSpPr>
        <p:spPr>
          <a:xfrm>
            <a:off x="6162260" y="2721030"/>
            <a:ext cx="4691478" cy="3243207"/>
          </a:xfrm>
        </p:spPr>
        <p:txBody>
          <a:bodyPr vert="horz" lIns="109728" tIns="109728" rIns="109728" bIns="91440" rtlCol="0">
            <a:normAutofit/>
          </a:bodyPr>
          <a:lstStyle/>
          <a:p>
            <a:pPr marL="285750" indent="-285750">
              <a:buFont typeface="Arial" panose="020B0604020202020204" pitchFamily="34" charset="0"/>
              <a:buChar char="•"/>
            </a:pPr>
            <a:r>
              <a:rPr lang="en-GB" dirty="0">
                <a:ea typeface="Meiryo"/>
              </a:rPr>
              <a:t>Severely emotionally repressed patients</a:t>
            </a:r>
          </a:p>
          <a:p>
            <a:pPr marL="285750" indent="-285750">
              <a:buFont typeface="Arial" panose="020B0604020202020204" pitchFamily="34" charset="0"/>
              <a:buChar char="•"/>
            </a:pPr>
            <a:r>
              <a:rPr lang="en-GB" dirty="0">
                <a:ea typeface="Meiryo"/>
              </a:rPr>
              <a:t>Sleep disorders</a:t>
            </a:r>
          </a:p>
          <a:p>
            <a:pPr marL="285750" indent="-285750">
              <a:buFont typeface="Arial" panose="020B0604020202020204" pitchFamily="34" charset="0"/>
              <a:buChar char="•"/>
            </a:pPr>
            <a:r>
              <a:rPr lang="en-GB" dirty="0">
                <a:ea typeface="Meiryo"/>
              </a:rPr>
              <a:t>Epilepsy</a:t>
            </a:r>
          </a:p>
        </p:txBody>
      </p:sp>
    </p:spTree>
    <p:extLst>
      <p:ext uri="{BB962C8B-B14F-4D97-AF65-F5344CB8AC3E}">
        <p14:creationId xmlns:p14="http://schemas.microsoft.com/office/powerpoint/2010/main" val="36147682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96F48-4AAC-41BB-AEDF-751FB93A5E97}"/>
              </a:ext>
            </a:extLst>
          </p:cNvPr>
          <p:cNvSpPr>
            <a:spLocks noGrp="1"/>
          </p:cNvSpPr>
          <p:nvPr>
            <p:ph type="title"/>
          </p:nvPr>
        </p:nvSpPr>
        <p:spPr/>
        <p:txBody>
          <a:bodyPr/>
          <a:lstStyle/>
          <a:p>
            <a:r>
              <a:rPr lang="en-GB">
                <a:ea typeface="Meiryo"/>
              </a:rPr>
              <a:t>Use of barbiturates </a:t>
            </a:r>
            <a:endParaRPr lang="en-GB"/>
          </a:p>
        </p:txBody>
      </p:sp>
      <p:sp>
        <p:nvSpPr>
          <p:cNvPr id="3" name="Content Placeholder 2">
            <a:extLst>
              <a:ext uri="{FF2B5EF4-FFF2-40B4-BE49-F238E27FC236}">
                <a16:creationId xmlns:a16="http://schemas.microsoft.com/office/drawing/2014/main" id="{E22CFBF1-B1D5-42C9-A2D0-A75A6BE5FDEC}"/>
              </a:ext>
            </a:extLst>
          </p:cNvPr>
          <p:cNvSpPr>
            <a:spLocks noGrp="1"/>
          </p:cNvSpPr>
          <p:nvPr>
            <p:ph idx="1"/>
          </p:nvPr>
        </p:nvSpPr>
        <p:spPr/>
        <p:txBody>
          <a:bodyPr vert="horz" lIns="109728" tIns="109728" rIns="109728" bIns="91440" rtlCol="0" anchor="t">
            <a:normAutofit/>
          </a:bodyPr>
          <a:lstStyle/>
          <a:p>
            <a:r>
              <a:rPr lang="en-GB" dirty="0">
                <a:ea typeface="Meiryo"/>
              </a:rPr>
              <a:t>Luminol and Veronal, amongst other barbiturates, became very popular during the early part of the 20th century. They were used as treatment for a range of psychiatric disorders, including </a:t>
            </a:r>
            <a:r>
              <a:rPr lang="en-GB">
                <a:ea typeface="Meiryo"/>
              </a:rPr>
              <a:t>bi-polar disorder (also known as manic-depressive disorder during the 20th century).</a:t>
            </a:r>
          </a:p>
          <a:p>
            <a:r>
              <a:rPr lang="en-GB">
                <a:ea typeface="Meiryo"/>
              </a:rPr>
              <a:t>Epifanio case (1913) - sleep cure</a:t>
            </a:r>
            <a:endParaRPr lang="en-GB" dirty="0">
              <a:ea typeface="Meiryo"/>
            </a:endParaRPr>
          </a:p>
        </p:txBody>
      </p:sp>
    </p:spTree>
    <p:extLst>
      <p:ext uri="{BB962C8B-B14F-4D97-AF65-F5344CB8AC3E}">
        <p14:creationId xmlns:p14="http://schemas.microsoft.com/office/powerpoint/2010/main" val="25514190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9BB7E9A-6937-4BF0-9F51-A20F197B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2" name="Freeform: Shape 21">
            <a:extLst>
              <a:ext uri="{FF2B5EF4-FFF2-40B4-BE49-F238E27FC236}">
                <a16:creationId xmlns:a16="http://schemas.microsoft.com/office/drawing/2014/main" id="{E0939753-89D7-48A8-8441-B9FF25CE8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4167" y="0"/>
            <a:ext cx="5687681" cy="5708856"/>
          </a:xfrm>
          <a:custGeom>
            <a:avLst/>
            <a:gdLst>
              <a:gd name="connsiteX0" fmla="*/ 2787282 w 5687681"/>
              <a:gd name="connsiteY0" fmla="*/ 0 h 5708856"/>
              <a:gd name="connsiteX1" fmla="*/ 3988996 w 5687681"/>
              <a:gd name="connsiteY1" fmla="*/ 0 h 5708856"/>
              <a:gd name="connsiteX2" fmla="*/ 4236253 w 5687681"/>
              <a:gd name="connsiteY2" fmla="*/ 68070 h 5708856"/>
              <a:gd name="connsiteX3" fmla="*/ 4483543 w 5687681"/>
              <a:gd name="connsiteY3" fmla="*/ 168573 h 5708856"/>
              <a:gd name="connsiteX4" fmla="*/ 5265611 w 5687681"/>
              <a:gd name="connsiteY4" fmla="*/ 790441 h 5708856"/>
              <a:gd name="connsiteX5" fmla="*/ 5682608 w 5687681"/>
              <a:gd name="connsiteY5" fmla="*/ 1499885 h 5708856"/>
              <a:gd name="connsiteX6" fmla="*/ 5687681 w 5687681"/>
              <a:gd name="connsiteY6" fmla="*/ 1513862 h 5708856"/>
              <a:gd name="connsiteX7" fmla="*/ 5687681 w 5687681"/>
              <a:gd name="connsiteY7" fmla="*/ 3841322 h 5708856"/>
              <a:gd name="connsiteX8" fmla="*/ 5651147 w 5687681"/>
              <a:gd name="connsiteY8" fmla="*/ 3896489 h 5708856"/>
              <a:gd name="connsiteX9" fmla="*/ 4734255 w 5687681"/>
              <a:gd name="connsiteY9" fmla="*/ 4737639 h 5708856"/>
              <a:gd name="connsiteX10" fmla="*/ 4532663 w 5687681"/>
              <a:gd name="connsiteY10" fmla="*/ 4898543 h 5708856"/>
              <a:gd name="connsiteX11" fmla="*/ 2876165 w 5687681"/>
              <a:gd name="connsiteY11" fmla="*/ 5708856 h 5708856"/>
              <a:gd name="connsiteX12" fmla="*/ 694066 w 5687681"/>
              <a:gd name="connsiteY12" fmla="*/ 4391717 h 5708856"/>
              <a:gd name="connsiteX13" fmla="*/ 461517 w 5687681"/>
              <a:gd name="connsiteY13" fmla="*/ 4054756 h 5708856"/>
              <a:gd name="connsiteX14" fmla="*/ 0 w 5687681"/>
              <a:gd name="connsiteY14" fmla="*/ 2993139 h 5708856"/>
              <a:gd name="connsiteX15" fmla="*/ 278855 w 5687681"/>
              <a:gd name="connsiteY15" fmla="*/ 1849819 h 5708856"/>
              <a:gd name="connsiteX16" fmla="*/ 1047879 w 5687681"/>
              <a:gd name="connsiteY16" fmla="*/ 867400 h 5708856"/>
              <a:gd name="connsiteX17" fmla="*/ 2159714 w 5687681"/>
              <a:gd name="connsiteY17" fmla="*/ 186098 h 5708856"/>
              <a:gd name="connsiteX18" fmla="*/ 2785137 w 5687681"/>
              <a:gd name="connsiteY18" fmla="*/ 372 h 570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687681" h="5708856">
                <a:moveTo>
                  <a:pt x="2787282" y="0"/>
                </a:moveTo>
                <a:lnTo>
                  <a:pt x="3988996" y="0"/>
                </a:lnTo>
                <a:lnTo>
                  <a:pt x="4236253" y="68070"/>
                </a:lnTo>
                <a:cubicBezTo>
                  <a:pt x="4321147" y="96843"/>
                  <a:pt x="4403628" y="130356"/>
                  <a:pt x="4483543" y="168573"/>
                </a:cubicBezTo>
                <a:cubicBezTo>
                  <a:pt x="4783119" y="311949"/>
                  <a:pt x="5046239" y="521215"/>
                  <a:pt x="5265611" y="790441"/>
                </a:cubicBezTo>
                <a:cubicBezTo>
                  <a:pt x="5433740" y="996857"/>
                  <a:pt x="5573537" y="1235870"/>
                  <a:pt x="5682608" y="1499885"/>
                </a:cubicBezTo>
                <a:lnTo>
                  <a:pt x="5687681" y="1513862"/>
                </a:lnTo>
                <a:lnTo>
                  <a:pt x="5687681" y="3841322"/>
                </a:lnTo>
                <a:lnTo>
                  <a:pt x="5651147" y="3896489"/>
                </a:lnTo>
                <a:cubicBezTo>
                  <a:pt x="5427171" y="4186934"/>
                  <a:pt x="5090625" y="4454446"/>
                  <a:pt x="4734255" y="4737639"/>
                </a:cubicBezTo>
                <a:cubicBezTo>
                  <a:pt x="4668506" y="4789825"/>
                  <a:pt x="4600584" y="4843856"/>
                  <a:pt x="4532663" y="4898543"/>
                </a:cubicBezTo>
                <a:cubicBezTo>
                  <a:pt x="3924681" y="5387974"/>
                  <a:pt x="3480945" y="5708856"/>
                  <a:pt x="2876165" y="5708856"/>
                </a:cubicBezTo>
                <a:cubicBezTo>
                  <a:pt x="1954665" y="5708856"/>
                  <a:pt x="1302047" y="5314966"/>
                  <a:pt x="694066" y="4391717"/>
                </a:cubicBezTo>
                <a:cubicBezTo>
                  <a:pt x="614503" y="4270875"/>
                  <a:pt x="536731" y="4160972"/>
                  <a:pt x="461517" y="4054756"/>
                </a:cubicBezTo>
                <a:cubicBezTo>
                  <a:pt x="149788" y="3614348"/>
                  <a:pt x="0" y="3385316"/>
                  <a:pt x="0" y="2993139"/>
                </a:cubicBezTo>
                <a:cubicBezTo>
                  <a:pt x="0" y="2603731"/>
                  <a:pt x="93889" y="2219065"/>
                  <a:pt x="278855" y="1849819"/>
                </a:cubicBezTo>
                <a:cubicBezTo>
                  <a:pt x="459854" y="1488610"/>
                  <a:pt x="718625" y="1157977"/>
                  <a:pt x="1047879" y="867400"/>
                </a:cubicBezTo>
                <a:cubicBezTo>
                  <a:pt x="1371504" y="581701"/>
                  <a:pt x="1755887" y="346080"/>
                  <a:pt x="2159714" y="186098"/>
                </a:cubicBezTo>
                <a:cubicBezTo>
                  <a:pt x="2367064" y="103803"/>
                  <a:pt x="2576044" y="41801"/>
                  <a:pt x="2785137" y="37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4" name="Freeform: Shape 23">
            <a:extLst>
              <a:ext uri="{FF2B5EF4-FFF2-40B4-BE49-F238E27FC236}">
                <a16:creationId xmlns:a16="http://schemas.microsoft.com/office/drawing/2014/main" id="{9F5CCFC5-858F-4B45-9B10-D49DD0280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5450" y="0"/>
            <a:ext cx="5866550" cy="5788550"/>
          </a:xfrm>
          <a:custGeom>
            <a:avLst/>
            <a:gdLst>
              <a:gd name="connsiteX0" fmla="*/ 2331396 w 5798121"/>
              <a:gd name="connsiteY0" fmla="*/ 0 h 5788550"/>
              <a:gd name="connsiteX1" fmla="*/ 4658651 w 5798121"/>
              <a:gd name="connsiteY1" fmla="*/ 0 h 5788550"/>
              <a:gd name="connsiteX2" fmla="*/ 4682835 w 5798121"/>
              <a:gd name="connsiteY2" fmla="*/ 9816 h 5788550"/>
              <a:gd name="connsiteX3" fmla="*/ 5499667 w 5798121"/>
              <a:gd name="connsiteY3" fmla="*/ 658449 h 5788550"/>
              <a:gd name="connsiteX4" fmla="*/ 5665313 w 5798121"/>
              <a:gd name="connsiteY4" fmla="*/ 884789 h 5788550"/>
              <a:gd name="connsiteX5" fmla="*/ 5798121 w 5798121"/>
              <a:gd name="connsiteY5" fmla="*/ 1110681 h 5788550"/>
              <a:gd name="connsiteX6" fmla="*/ 5798121 w 5798121"/>
              <a:gd name="connsiteY6" fmla="*/ 4016954 h 5788550"/>
              <a:gd name="connsiteX7" fmla="*/ 5706359 w 5798121"/>
              <a:gd name="connsiteY7" fmla="*/ 4121532 h 5788550"/>
              <a:gd name="connsiteX8" fmla="*/ 4944692 w 5798121"/>
              <a:gd name="connsiteY8" fmla="*/ 4775532 h 5788550"/>
              <a:gd name="connsiteX9" fmla="*/ 4734137 w 5798121"/>
              <a:gd name="connsiteY9" fmla="*/ 4943362 h 5788550"/>
              <a:gd name="connsiteX10" fmla="*/ 3004009 w 5798121"/>
              <a:gd name="connsiteY10" fmla="*/ 5788550 h 5788550"/>
              <a:gd name="connsiteX11" fmla="*/ 724917 w 5798121"/>
              <a:gd name="connsiteY11" fmla="*/ 4414722 h 5788550"/>
              <a:gd name="connsiteX12" fmla="*/ 482031 w 5798121"/>
              <a:gd name="connsiteY12" fmla="*/ 4063258 h 5788550"/>
              <a:gd name="connsiteX13" fmla="*/ 0 w 5798121"/>
              <a:gd name="connsiteY13" fmla="*/ 2955950 h 5788550"/>
              <a:gd name="connsiteX14" fmla="*/ 291250 w 5798121"/>
              <a:gd name="connsiteY14" fmla="*/ 1763422 h 5788550"/>
              <a:gd name="connsiteX15" fmla="*/ 1094457 w 5798121"/>
              <a:gd name="connsiteY15" fmla="*/ 738720 h 5788550"/>
              <a:gd name="connsiteX16" fmla="*/ 2255713 w 5798121"/>
              <a:gd name="connsiteY16" fmla="*/ 28095 h 5788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98121" h="5788550">
                <a:moveTo>
                  <a:pt x="2331396" y="0"/>
                </a:moveTo>
                <a:lnTo>
                  <a:pt x="4658651" y="0"/>
                </a:lnTo>
                <a:lnTo>
                  <a:pt x="4682835" y="9816"/>
                </a:lnTo>
                <a:cubicBezTo>
                  <a:pt x="4995727" y="159362"/>
                  <a:pt x="5270543" y="377635"/>
                  <a:pt x="5499667" y="658449"/>
                </a:cubicBezTo>
                <a:cubicBezTo>
                  <a:pt x="5558201" y="730215"/>
                  <a:pt x="5613447" y="805760"/>
                  <a:pt x="5665313" y="884789"/>
                </a:cubicBezTo>
                <a:lnTo>
                  <a:pt x="5798121" y="1110681"/>
                </a:lnTo>
                <a:lnTo>
                  <a:pt x="5798121" y="4016954"/>
                </a:lnTo>
                <a:lnTo>
                  <a:pt x="5706359" y="4121532"/>
                </a:lnTo>
                <a:cubicBezTo>
                  <a:pt x="5491360" y="4341659"/>
                  <a:pt x="5223849" y="4553996"/>
                  <a:pt x="4944692" y="4775532"/>
                </a:cubicBezTo>
                <a:cubicBezTo>
                  <a:pt x="4876021" y="4829964"/>
                  <a:pt x="4805079" y="4886320"/>
                  <a:pt x="4734137" y="4943362"/>
                </a:cubicBezTo>
                <a:cubicBezTo>
                  <a:pt x="4099133" y="5453857"/>
                  <a:pt x="3635672" y="5788550"/>
                  <a:pt x="3004009" y="5788550"/>
                </a:cubicBezTo>
                <a:cubicBezTo>
                  <a:pt x="2041550" y="5788550"/>
                  <a:pt x="1359922" y="5377707"/>
                  <a:pt x="724917" y="4414722"/>
                </a:cubicBezTo>
                <a:cubicBezTo>
                  <a:pt x="641818" y="4288679"/>
                  <a:pt x="560588" y="4174046"/>
                  <a:pt x="482031" y="4063258"/>
                </a:cubicBezTo>
                <a:cubicBezTo>
                  <a:pt x="156446" y="3603895"/>
                  <a:pt x="0" y="3365006"/>
                  <a:pt x="0" y="2955950"/>
                </a:cubicBezTo>
                <a:cubicBezTo>
                  <a:pt x="0" y="2549782"/>
                  <a:pt x="98062" y="2148559"/>
                  <a:pt x="291250" y="1763422"/>
                </a:cubicBezTo>
                <a:cubicBezTo>
                  <a:pt x="480295" y="1386666"/>
                  <a:pt x="750568" y="1041802"/>
                  <a:pt x="1094457" y="738720"/>
                </a:cubicBezTo>
                <a:cubicBezTo>
                  <a:pt x="1432467" y="440725"/>
                  <a:pt x="1833935" y="194963"/>
                  <a:pt x="2255713" y="28095"/>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F3573D7B-0423-4059-B134-256DC349C78D}"/>
              </a:ext>
            </a:extLst>
          </p:cNvPr>
          <p:cNvSpPr>
            <a:spLocks noGrp="1"/>
          </p:cNvSpPr>
          <p:nvPr>
            <p:ph type="title"/>
          </p:nvPr>
        </p:nvSpPr>
        <p:spPr>
          <a:xfrm>
            <a:off x="914400" y="442912"/>
            <a:ext cx="5411050" cy="1822123"/>
          </a:xfrm>
        </p:spPr>
        <p:txBody>
          <a:bodyPr anchor="b">
            <a:normAutofit/>
          </a:bodyPr>
          <a:lstStyle/>
          <a:p>
            <a:r>
              <a:rPr lang="en-GB" dirty="0">
                <a:ea typeface="Meiryo"/>
              </a:rPr>
              <a:t>Barbiturate as an anti-epilepsy agent</a:t>
            </a:r>
            <a:endParaRPr lang="en-GB" dirty="0"/>
          </a:p>
        </p:txBody>
      </p:sp>
      <p:sp>
        <p:nvSpPr>
          <p:cNvPr id="3" name="Content Placeholder 2">
            <a:extLst>
              <a:ext uri="{FF2B5EF4-FFF2-40B4-BE49-F238E27FC236}">
                <a16:creationId xmlns:a16="http://schemas.microsoft.com/office/drawing/2014/main" id="{B4655FFF-9C69-470B-9B0B-6591EC26802D}"/>
              </a:ext>
            </a:extLst>
          </p:cNvPr>
          <p:cNvSpPr>
            <a:spLocks noGrp="1"/>
          </p:cNvSpPr>
          <p:nvPr>
            <p:ph idx="1"/>
          </p:nvPr>
        </p:nvSpPr>
        <p:spPr>
          <a:xfrm>
            <a:off x="914400" y="2496720"/>
            <a:ext cx="5181599" cy="3467518"/>
          </a:xfrm>
        </p:spPr>
        <p:txBody>
          <a:bodyPr vert="horz" lIns="109728" tIns="109728" rIns="109728" bIns="91440" rtlCol="0" anchor="t">
            <a:normAutofit/>
          </a:bodyPr>
          <a:lstStyle/>
          <a:p>
            <a:pPr>
              <a:lnSpc>
                <a:spcPct val="130000"/>
              </a:lnSpc>
            </a:pPr>
            <a:r>
              <a:rPr lang="en-GB" sz="1300" dirty="0">
                <a:ea typeface="Meiryo"/>
              </a:rPr>
              <a:t>Early in the 20th century it was found that the barbiturate treatments could be highly successful as an anti-convulsant drug.</a:t>
            </a:r>
            <a:endParaRPr lang="en-US" sz="1300" dirty="0">
              <a:ea typeface="Meiryo"/>
            </a:endParaRPr>
          </a:p>
          <a:p>
            <a:pPr>
              <a:lnSpc>
                <a:spcPct val="130000"/>
              </a:lnSpc>
            </a:pPr>
            <a:r>
              <a:rPr lang="en-GB" sz="1300" dirty="0">
                <a:ea typeface="Meiryo"/>
              </a:rPr>
              <a:t>Many epileptics were finding it difficult to sleep because of the continuous seizures, German doctor, Albert Hauptmann decided to try the new drugs to see if they could help with the convulsions.</a:t>
            </a:r>
          </a:p>
          <a:p>
            <a:pPr>
              <a:lnSpc>
                <a:spcPct val="130000"/>
              </a:lnSpc>
            </a:pPr>
            <a:r>
              <a:rPr lang="en-GB" sz="1300" dirty="0">
                <a:ea typeface="Meiryo"/>
              </a:rPr>
              <a:t>The result of the treatment meant that seizures were greatly reduced both during the day and the night and the severity was decreased.</a:t>
            </a:r>
          </a:p>
        </p:txBody>
      </p:sp>
      <p:sp>
        <p:nvSpPr>
          <p:cNvPr id="26" name="Freeform: Shape 25">
            <a:extLst>
              <a:ext uri="{FF2B5EF4-FFF2-40B4-BE49-F238E27FC236}">
                <a16:creationId xmlns:a16="http://schemas.microsoft.com/office/drawing/2014/main" id="{2348ECDC-D455-4B71-90F6-2ECC12B79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734" y="0"/>
            <a:ext cx="5568114" cy="5577748"/>
          </a:xfrm>
          <a:custGeom>
            <a:avLst/>
            <a:gdLst>
              <a:gd name="connsiteX0" fmla="*/ 2959946 w 5568114"/>
              <a:gd name="connsiteY0" fmla="*/ 0 h 5577748"/>
              <a:gd name="connsiteX1" fmla="*/ 3614224 w 5568114"/>
              <a:gd name="connsiteY1" fmla="*/ 0 h 5577748"/>
              <a:gd name="connsiteX2" fmla="*/ 3844432 w 5568114"/>
              <a:gd name="connsiteY2" fmla="*/ 36392 h 5577748"/>
              <a:gd name="connsiteX3" fmla="*/ 4336826 w 5568114"/>
              <a:gd name="connsiteY3" fmla="*/ 203778 h 5577748"/>
              <a:gd name="connsiteX4" fmla="*/ 5093304 w 5568114"/>
              <a:gd name="connsiteY4" fmla="*/ 806978 h 5577748"/>
              <a:gd name="connsiteX5" fmla="*/ 5496656 w 5568114"/>
              <a:gd name="connsiteY5" fmla="*/ 1495125 h 5577748"/>
              <a:gd name="connsiteX6" fmla="*/ 5568114 w 5568114"/>
              <a:gd name="connsiteY6" fmla="*/ 1692569 h 5577748"/>
              <a:gd name="connsiteX7" fmla="*/ 5568114 w 5568114"/>
              <a:gd name="connsiteY7" fmla="*/ 3665503 h 5577748"/>
              <a:gd name="connsiteX8" fmla="*/ 5466225 w 5568114"/>
              <a:gd name="connsiteY8" fmla="*/ 3819786 h 5577748"/>
              <a:gd name="connsiteX9" fmla="*/ 4579336 w 5568114"/>
              <a:gd name="connsiteY9" fmla="*/ 4635686 h 5577748"/>
              <a:gd name="connsiteX10" fmla="*/ 4384340 w 5568114"/>
              <a:gd name="connsiteY10" fmla="*/ 4791760 h 5577748"/>
              <a:gd name="connsiteX11" fmla="*/ 2782048 w 5568114"/>
              <a:gd name="connsiteY11" fmla="*/ 5577748 h 5577748"/>
              <a:gd name="connsiteX12" fmla="*/ 671354 w 5568114"/>
              <a:gd name="connsiteY12" fmla="*/ 4300148 h 5577748"/>
              <a:gd name="connsiteX13" fmla="*/ 446415 w 5568114"/>
              <a:gd name="connsiteY13" fmla="*/ 3973302 h 5577748"/>
              <a:gd name="connsiteX14" fmla="*/ 0 w 5568114"/>
              <a:gd name="connsiteY14" fmla="*/ 2943554 h 5577748"/>
              <a:gd name="connsiteX15" fmla="*/ 269730 w 5568114"/>
              <a:gd name="connsiteY15" fmla="*/ 1834555 h 5577748"/>
              <a:gd name="connsiteX16" fmla="*/ 1013589 w 5568114"/>
              <a:gd name="connsiteY16" fmla="*/ 881627 h 5577748"/>
              <a:gd name="connsiteX17" fmla="*/ 2089042 w 5568114"/>
              <a:gd name="connsiteY17" fmla="*/ 220777 h 5577748"/>
              <a:gd name="connsiteX18" fmla="*/ 2845684 w 5568114"/>
              <a:gd name="connsiteY18" fmla="*/ 14234 h 5577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68114" h="5577748">
                <a:moveTo>
                  <a:pt x="2959946" y="0"/>
                </a:moveTo>
                <a:lnTo>
                  <a:pt x="3614224" y="0"/>
                </a:lnTo>
                <a:lnTo>
                  <a:pt x="3844432" y="36392"/>
                </a:lnTo>
                <a:cubicBezTo>
                  <a:pt x="4017699" y="73748"/>
                  <a:pt x="4182227" y="129639"/>
                  <a:pt x="4336826" y="203778"/>
                </a:cubicBezTo>
                <a:cubicBezTo>
                  <a:pt x="4626600" y="342850"/>
                  <a:pt x="4881111" y="545834"/>
                  <a:pt x="5093304" y="806978"/>
                </a:cubicBezTo>
                <a:cubicBezTo>
                  <a:pt x="5255931" y="1007198"/>
                  <a:pt x="5391154" y="1239036"/>
                  <a:pt x="5496656" y="1495125"/>
                </a:cubicBezTo>
                <a:lnTo>
                  <a:pt x="5568114" y="1692569"/>
                </a:lnTo>
                <a:lnTo>
                  <a:pt x="5568114" y="3665503"/>
                </a:lnTo>
                <a:lnTo>
                  <a:pt x="5466225" y="3819786"/>
                </a:lnTo>
                <a:cubicBezTo>
                  <a:pt x="5249576" y="4101511"/>
                  <a:pt x="4924044" y="4360994"/>
                  <a:pt x="4579336" y="4635686"/>
                </a:cubicBezTo>
                <a:cubicBezTo>
                  <a:pt x="4515738" y="4686305"/>
                  <a:pt x="4450038" y="4738713"/>
                  <a:pt x="4384340" y="4791760"/>
                </a:cubicBezTo>
                <a:cubicBezTo>
                  <a:pt x="3796254" y="5266498"/>
                  <a:pt x="3367038" y="5577748"/>
                  <a:pt x="2782048" y="5577748"/>
                </a:cubicBezTo>
                <a:cubicBezTo>
                  <a:pt x="1890703" y="5577748"/>
                  <a:pt x="1259439" y="5195682"/>
                  <a:pt x="671354" y="4300148"/>
                </a:cubicBezTo>
                <a:cubicBezTo>
                  <a:pt x="594395" y="4182934"/>
                  <a:pt x="519167" y="4076330"/>
                  <a:pt x="446415" y="3973302"/>
                </a:cubicBezTo>
                <a:cubicBezTo>
                  <a:pt x="144886" y="3546115"/>
                  <a:pt x="0" y="3323958"/>
                  <a:pt x="0" y="2943554"/>
                </a:cubicBezTo>
                <a:cubicBezTo>
                  <a:pt x="0" y="2565835"/>
                  <a:pt x="90816" y="2192716"/>
                  <a:pt x="269730" y="1834555"/>
                </a:cubicBezTo>
                <a:cubicBezTo>
                  <a:pt x="444806" y="1484188"/>
                  <a:pt x="695109" y="1163480"/>
                  <a:pt x="1013589" y="881627"/>
                </a:cubicBezTo>
                <a:cubicBezTo>
                  <a:pt x="1326624" y="604505"/>
                  <a:pt x="1698428" y="375956"/>
                  <a:pt x="2089042" y="220777"/>
                </a:cubicBezTo>
                <a:cubicBezTo>
                  <a:pt x="2339747" y="120996"/>
                  <a:pt x="2592918" y="51971"/>
                  <a:pt x="2845684" y="1423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4" descr="A picture containing table, bottle&#10;&#10;Description automatically generated">
            <a:extLst>
              <a:ext uri="{FF2B5EF4-FFF2-40B4-BE49-F238E27FC236}">
                <a16:creationId xmlns:a16="http://schemas.microsoft.com/office/drawing/2014/main" id="{305CA230-ADB2-4A6A-B4A5-DF0674A1D8DC}"/>
              </a:ext>
            </a:extLst>
          </p:cNvPr>
          <p:cNvPicPr>
            <a:picLocks noChangeAspect="1"/>
          </p:cNvPicPr>
          <p:nvPr/>
        </p:nvPicPr>
        <p:blipFill rotWithShape="1">
          <a:blip r:embed="rId3"/>
          <a:srcRect l="12106" r="19407" b="-1"/>
          <a:stretch/>
        </p:blipFill>
        <p:spPr>
          <a:xfrm>
            <a:off x="6877878" y="294199"/>
            <a:ext cx="5150794" cy="5001370"/>
          </a:xfrm>
          <a:custGeom>
            <a:avLst/>
            <a:gdLst/>
            <a:ahLst/>
            <a:cxnLst/>
            <a:rect l="l" t="t" r="r" b="b"/>
            <a:pathLst>
              <a:path w="5044104" h="4896924">
                <a:moveTo>
                  <a:pt x="2886613" y="0"/>
                </a:moveTo>
                <a:cubicBezTo>
                  <a:pt x="3218269" y="0"/>
                  <a:pt x="3523512" y="65865"/>
                  <a:pt x="3794011" y="195584"/>
                </a:cubicBezTo>
                <a:cubicBezTo>
                  <a:pt x="4047516" y="317247"/>
                  <a:pt x="4270172" y="494825"/>
                  <a:pt x="4455804" y="723284"/>
                </a:cubicBezTo>
                <a:cubicBezTo>
                  <a:pt x="4835198" y="1190375"/>
                  <a:pt x="5044104" y="1854168"/>
                  <a:pt x="5044104" y="2592438"/>
                </a:cubicBezTo>
                <a:cubicBezTo>
                  <a:pt x="5044104" y="2886985"/>
                  <a:pt x="4963247" y="3123382"/>
                  <a:pt x="4782050" y="3358996"/>
                </a:cubicBezTo>
                <a:cubicBezTo>
                  <a:pt x="4592516" y="3605460"/>
                  <a:pt x="4307730" y="3832465"/>
                  <a:pt x="4006167" y="4072775"/>
                </a:cubicBezTo>
                <a:cubicBezTo>
                  <a:pt x="3950530" y="4117058"/>
                  <a:pt x="3893052" y="4162907"/>
                  <a:pt x="3835576" y="4209314"/>
                </a:cubicBezTo>
                <a:cubicBezTo>
                  <a:pt x="3321099" y="4624632"/>
                  <a:pt x="2945605" y="4896924"/>
                  <a:pt x="2433835" y="4896924"/>
                </a:cubicBezTo>
                <a:cubicBezTo>
                  <a:pt x="1654054" y="4896924"/>
                  <a:pt x="1101803" y="4562680"/>
                  <a:pt x="587325" y="3779234"/>
                </a:cubicBezTo>
                <a:cubicBezTo>
                  <a:pt x="519999" y="3676690"/>
                  <a:pt x="454187" y="3583430"/>
                  <a:pt x="390540" y="3493298"/>
                </a:cubicBezTo>
                <a:cubicBezTo>
                  <a:pt x="126752" y="3119579"/>
                  <a:pt x="0" y="2925228"/>
                  <a:pt x="0" y="2592438"/>
                </a:cubicBezTo>
                <a:cubicBezTo>
                  <a:pt x="0" y="2261996"/>
                  <a:pt x="79450" y="1935577"/>
                  <a:pt x="235969" y="1622244"/>
                </a:cubicBezTo>
                <a:cubicBezTo>
                  <a:pt x="389133" y="1315731"/>
                  <a:pt x="608107" y="1035165"/>
                  <a:pt x="886724" y="788590"/>
                </a:cubicBezTo>
                <a:cubicBezTo>
                  <a:pt x="1160578" y="546153"/>
                  <a:pt x="1485846" y="346211"/>
                  <a:pt x="1827568" y="210454"/>
                </a:cubicBezTo>
                <a:cubicBezTo>
                  <a:pt x="2178491" y="70787"/>
                  <a:pt x="2534934" y="0"/>
                  <a:pt x="2886613" y="0"/>
                </a:cubicBezTo>
                <a:close/>
              </a:path>
            </a:pathLst>
          </a:custGeom>
        </p:spPr>
      </p:pic>
    </p:spTree>
    <p:extLst>
      <p:ext uri="{BB962C8B-B14F-4D97-AF65-F5344CB8AC3E}">
        <p14:creationId xmlns:p14="http://schemas.microsoft.com/office/powerpoint/2010/main" val="13381531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9BB7E9A-6937-4BF0-9F51-A20F197B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35CEC702-C93B-4080-870B-DBD7FE939903}"/>
              </a:ext>
            </a:extLst>
          </p:cNvPr>
          <p:cNvSpPr>
            <a:spLocks noGrp="1"/>
          </p:cNvSpPr>
          <p:nvPr>
            <p:ph type="title"/>
          </p:nvPr>
        </p:nvSpPr>
        <p:spPr>
          <a:xfrm>
            <a:off x="914400" y="442912"/>
            <a:ext cx="5295569" cy="1822123"/>
          </a:xfrm>
        </p:spPr>
        <p:txBody>
          <a:bodyPr anchor="b">
            <a:normAutofit/>
          </a:bodyPr>
          <a:lstStyle/>
          <a:p>
            <a:r>
              <a:rPr lang="en-GB">
                <a:ea typeface="Meiryo"/>
              </a:rPr>
              <a:t>The rise and fall of barbiturates</a:t>
            </a:r>
            <a:endParaRPr lang="en-GB"/>
          </a:p>
        </p:txBody>
      </p:sp>
      <p:sp>
        <p:nvSpPr>
          <p:cNvPr id="3" name="Content Placeholder 2">
            <a:extLst>
              <a:ext uri="{FF2B5EF4-FFF2-40B4-BE49-F238E27FC236}">
                <a16:creationId xmlns:a16="http://schemas.microsoft.com/office/drawing/2014/main" id="{0AB30817-5282-488A-B5F2-56EA0C8609AC}"/>
              </a:ext>
            </a:extLst>
          </p:cNvPr>
          <p:cNvSpPr>
            <a:spLocks noGrp="1"/>
          </p:cNvSpPr>
          <p:nvPr>
            <p:ph idx="1"/>
          </p:nvPr>
        </p:nvSpPr>
        <p:spPr>
          <a:xfrm>
            <a:off x="914400" y="2496720"/>
            <a:ext cx="5181599" cy="3467518"/>
          </a:xfrm>
        </p:spPr>
        <p:txBody>
          <a:bodyPr vert="horz" lIns="109728" tIns="109728" rIns="109728" bIns="91440" rtlCol="0" anchor="t">
            <a:normAutofit/>
          </a:bodyPr>
          <a:lstStyle/>
          <a:p>
            <a:r>
              <a:rPr lang="en-GB" dirty="0">
                <a:ea typeface="Meiryo"/>
              </a:rPr>
              <a:t>The 1930s and 40s saw the greatest popularity in the use of barbiturates. However, despite their widespread use, one of the most significant issues with the drugs were the risk of dependence and overdose.</a:t>
            </a:r>
          </a:p>
        </p:txBody>
      </p:sp>
      <p:sp>
        <p:nvSpPr>
          <p:cNvPr id="11" name="Freeform: Shape 10">
            <a:extLst>
              <a:ext uri="{FF2B5EF4-FFF2-40B4-BE49-F238E27FC236}">
                <a16:creationId xmlns:a16="http://schemas.microsoft.com/office/drawing/2014/main" id="{E0939753-89D7-48A8-8441-B9FF25CE8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4167" y="0"/>
            <a:ext cx="5687681" cy="5708856"/>
          </a:xfrm>
          <a:custGeom>
            <a:avLst/>
            <a:gdLst>
              <a:gd name="connsiteX0" fmla="*/ 2787282 w 5687681"/>
              <a:gd name="connsiteY0" fmla="*/ 0 h 5708856"/>
              <a:gd name="connsiteX1" fmla="*/ 3988996 w 5687681"/>
              <a:gd name="connsiteY1" fmla="*/ 0 h 5708856"/>
              <a:gd name="connsiteX2" fmla="*/ 4236253 w 5687681"/>
              <a:gd name="connsiteY2" fmla="*/ 68070 h 5708856"/>
              <a:gd name="connsiteX3" fmla="*/ 4483543 w 5687681"/>
              <a:gd name="connsiteY3" fmla="*/ 168573 h 5708856"/>
              <a:gd name="connsiteX4" fmla="*/ 5265611 w 5687681"/>
              <a:gd name="connsiteY4" fmla="*/ 790441 h 5708856"/>
              <a:gd name="connsiteX5" fmla="*/ 5682608 w 5687681"/>
              <a:gd name="connsiteY5" fmla="*/ 1499885 h 5708856"/>
              <a:gd name="connsiteX6" fmla="*/ 5687681 w 5687681"/>
              <a:gd name="connsiteY6" fmla="*/ 1513862 h 5708856"/>
              <a:gd name="connsiteX7" fmla="*/ 5687681 w 5687681"/>
              <a:gd name="connsiteY7" fmla="*/ 3841322 h 5708856"/>
              <a:gd name="connsiteX8" fmla="*/ 5651147 w 5687681"/>
              <a:gd name="connsiteY8" fmla="*/ 3896489 h 5708856"/>
              <a:gd name="connsiteX9" fmla="*/ 4734255 w 5687681"/>
              <a:gd name="connsiteY9" fmla="*/ 4737639 h 5708856"/>
              <a:gd name="connsiteX10" fmla="*/ 4532663 w 5687681"/>
              <a:gd name="connsiteY10" fmla="*/ 4898543 h 5708856"/>
              <a:gd name="connsiteX11" fmla="*/ 2876165 w 5687681"/>
              <a:gd name="connsiteY11" fmla="*/ 5708856 h 5708856"/>
              <a:gd name="connsiteX12" fmla="*/ 694066 w 5687681"/>
              <a:gd name="connsiteY12" fmla="*/ 4391717 h 5708856"/>
              <a:gd name="connsiteX13" fmla="*/ 461517 w 5687681"/>
              <a:gd name="connsiteY13" fmla="*/ 4054756 h 5708856"/>
              <a:gd name="connsiteX14" fmla="*/ 0 w 5687681"/>
              <a:gd name="connsiteY14" fmla="*/ 2993139 h 5708856"/>
              <a:gd name="connsiteX15" fmla="*/ 278855 w 5687681"/>
              <a:gd name="connsiteY15" fmla="*/ 1849819 h 5708856"/>
              <a:gd name="connsiteX16" fmla="*/ 1047879 w 5687681"/>
              <a:gd name="connsiteY16" fmla="*/ 867400 h 5708856"/>
              <a:gd name="connsiteX17" fmla="*/ 2159714 w 5687681"/>
              <a:gd name="connsiteY17" fmla="*/ 186098 h 5708856"/>
              <a:gd name="connsiteX18" fmla="*/ 2785137 w 5687681"/>
              <a:gd name="connsiteY18" fmla="*/ 372 h 570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687681" h="5708856">
                <a:moveTo>
                  <a:pt x="2787282" y="0"/>
                </a:moveTo>
                <a:lnTo>
                  <a:pt x="3988996" y="0"/>
                </a:lnTo>
                <a:lnTo>
                  <a:pt x="4236253" y="68070"/>
                </a:lnTo>
                <a:cubicBezTo>
                  <a:pt x="4321147" y="96843"/>
                  <a:pt x="4403628" y="130356"/>
                  <a:pt x="4483543" y="168573"/>
                </a:cubicBezTo>
                <a:cubicBezTo>
                  <a:pt x="4783119" y="311949"/>
                  <a:pt x="5046239" y="521215"/>
                  <a:pt x="5265611" y="790441"/>
                </a:cubicBezTo>
                <a:cubicBezTo>
                  <a:pt x="5433740" y="996857"/>
                  <a:pt x="5573537" y="1235870"/>
                  <a:pt x="5682608" y="1499885"/>
                </a:cubicBezTo>
                <a:lnTo>
                  <a:pt x="5687681" y="1513862"/>
                </a:lnTo>
                <a:lnTo>
                  <a:pt x="5687681" y="3841322"/>
                </a:lnTo>
                <a:lnTo>
                  <a:pt x="5651147" y="3896489"/>
                </a:lnTo>
                <a:cubicBezTo>
                  <a:pt x="5427171" y="4186934"/>
                  <a:pt x="5090625" y="4454446"/>
                  <a:pt x="4734255" y="4737639"/>
                </a:cubicBezTo>
                <a:cubicBezTo>
                  <a:pt x="4668506" y="4789825"/>
                  <a:pt x="4600584" y="4843856"/>
                  <a:pt x="4532663" y="4898543"/>
                </a:cubicBezTo>
                <a:cubicBezTo>
                  <a:pt x="3924681" y="5387974"/>
                  <a:pt x="3480945" y="5708856"/>
                  <a:pt x="2876165" y="5708856"/>
                </a:cubicBezTo>
                <a:cubicBezTo>
                  <a:pt x="1954665" y="5708856"/>
                  <a:pt x="1302047" y="5314966"/>
                  <a:pt x="694066" y="4391717"/>
                </a:cubicBezTo>
                <a:cubicBezTo>
                  <a:pt x="614503" y="4270875"/>
                  <a:pt x="536731" y="4160972"/>
                  <a:pt x="461517" y="4054756"/>
                </a:cubicBezTo>
                <a:cubicBezTo>
                  <a:pt x="149788" y="3614348"/>
                  <a:pt x="0" y="3385316"/>
                  <a:pt x="0" y="2993139"/>
                </a:cubicBezTo>
                <a:cubicBezTo>
                  <a:pt x="0" y="2603731"/>
                  <a:pt x="93889" y="2219065"/>
                  <a:pt x="278855" y="1849819"/>
                </a:cubicBezTo>
                <a:cubicBezTo>
                  <a:pt x="459854" y="1488610"/>
                  <a:pt x="718625" y="1157977"/>
                  <a:pt x="1047879" y="867400"/>
                </a:cubicBezTo>
                <a:cubicBezTo>
                  <a:pt x="1371504" y="581701"/>
                  <a:pt x="1755887" y="346080"/>
                  <a:pt x="2159714" y="186098"/>
                </a:cubicBezTo>
                <a:cubicBezTo>
                  <a:pt x="2367064" y="103803"/>
                  <a:pt x="2576044" y="41801"/>
                  <a:pt x="2785137" y="37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9F5CCFC5-858F-4B45-9B10-D49DD0280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5450" y="0"/>
            <a:ext cx="5866550" cy="5788550"/>
          </a:xfrm>
          <a:custGeom>
            <a:avLst/>
            <a:gdLst>
              <a:gd name="connsiteX0" fmla="*/ 2331396 w 5798121"/>
              <a:gd name="connsiteY0" fmla="*/ 0 h 5788550"/>
              <a:gd name="connsiteX1" fmla="*/ 4658651 w 5798121"/>
              <a:gd name="connsiteY1" fmla="*/ 0 h 5788550"/>
              <a:gd name="connsiteX2" fmla="*/ 4682835 w 5798121"/>
              <a:gd name="connsiteY2" fmla="*/ 9816 h 5788550"/>
              <a:gd name="connsiteX3" fmla="*/ 5499667 w 5798121"/>
              <a:gd name="connsiteY3" fmla="*/ 658449 h 5788550"/>
              <a:gd name="connsiteX4" fmla="*/ 5665313 w 5798121"/>
              <a:gd name="connsiteY4" fmla="*/ 884789 h 5788550"/>
              <a:gd name="connsiteX5" fmla="*/ 5798121 w 5798121"/>
              <a:gd name="connsiteY5" fmla="*/ 1110681 h 5788550"/>
              <a:gd name="connsiteX6" fmla="*/ 5798121 w 5798121"/>
              <a:gd name="connsiteY6" fmla="*/ 4016954 h 5788550"/>
              <a:gd name="connsiteX7" fmla="*/ 5706359 w 5798121"/>
              <a:gd name="connsiteY7" fmla="*/ 4121532 h 5788550"/>
              <a:gd name="connsiteX8" fmla="*/ 4944692 w 5798121"/>
              <a:gd name="connsiteY8" fmla="*/ 4775532 h 5788550"/>
              <a:gd name="connsiteX9" fmla="*/ 4734137 w 5798121"/>
              <a:gd name="connsiteY9" fmla="*/ 4943362 h 5788550"/>
              <a:gd name="connsiteX10" fmla="*/ 3004009 w 5798121"/>
              <a:gd name="connsiteY10" fmla="*/ 5788550 h 5788550"/>
              <a:gd name="connsiteX11" fmla="*/ 724917 w 5798121"/>
              <a:gd name="connsiteY11" fmla="*/ 4414722 h 5788550"/>
              <a:gd name="connsiteX12" fmla="*/ 482031 w 5798121"/>
              <a:gd name="connsiteY12" fmla="*/ 4063258 h 5788550"/>
              <a:gd name="connsiteX13" fmla="*/ 0 w 5798121"/>
              <a:gd name="connsiteY13" fmla="*/ 2955950 h 5788550"/>
              <a:gd name="connsiteX14" fmla="*/ 291250 w 5798121"/>
              <a:gd name="connsiteY14" fmla="*/ 1763422 h 5788550"/>
              <a:gd name="connsiteX15" fmla="*/ 1094457 w 5798121"/>
              <a:gd name="connsiteY15" fmla="*/ 738720 h 5788550"/>
              <a:gd name="connsiteX16" fmla="*/ 2255713 w 5798121"/>
              <a:gd name="connsiteY16" fmla="*/ 28095 h 5788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98121" h="5788550">
                <a:moveTo>
                  <a:pt x="2331396" y="0"/>
                </a:moveTo>
                <a:lnTo>
                  <a:pt x="4658651" y="0"/>
                </a:lnTo>
                <a:lnTo>
                  <a:pt x="4682835" y="9816"/>
                </a:lnTo>
                <a:cubicBezTo>
                  <a:pt x="4995727" y="159362"/>
                  <a:pt x="5270543" y="377635"/>
                  <a:pt x="5499667" y="658449"/>
                </a:cubicBezTo>
                <a:cubicBezTo>
                  <a:pt x="5558201" y="730215"/>
                  <a:pt x="5613447" y="805760"/>
                  <a:pt x="5665313" y="884789"/>
                </a:cubicBezTo>
                <a:lnTo>
                  <a:pt x="5798121" y="1110681"/>
                </a:lnTo>
                <a:lnTo>
                  <a:pt x="5798121" y="4016954"/>
                </a:lnTo>
                <a:lnTo>
                  <a:pt x="5706359" y="4121532"/>
                </a:lnTo>
                <a:cubicBezTo>
                  <a:pt x="5491360" y="4341659"/>
                  <a:pt x="5223849" y="4553996"/>
                  <a:pt x="4944692" y="4775532"/>
                </a:cubicBezTo>
                <a:cubicBezTo>
                  <a:pt x="4876021" y="4829964"/>
                  <a:pt x="4805079" y="4886320"/>
                  <a:pt x="4734137" y="4943362"/>
                </a:cubicBezTo>
                <a:cubicBezTo>
                  <a:pt x="4099133" y="5453857"/>
                  <a:pt x="3635672" y="5788550"/>
                  <a:pt x="3004009" y="5788550"/>
                </a:cubicBezTo>
                <a:cubicBezTo>
                  <a:pt x="2041550" y="5788550"/>
                  <a:pt x="1359922" y="5377707"/>
                  <a:pt x="724917" y="4414722"/>
                </a:cubicBezTo>
                <a:cubicBezTo>
                  <a:pt x="641818" y="4288679"/>
                  <a:pt x="560588" y="4174046"/>
                  <a:pt x="482031" y="4063258"/>
                </a:cubicBezTo>
                <a:cubicBezTo>
                  <a:pt x="156446" y="3603895"/>
                  <a:pt x="0" y="3365006"/>
                  <a:pt x="0" y="2955950"/>
                </a:cubicBezTo>
                <a:cubicBezTo>
                  <a:pt x="0" y="2549782"/>
                  <a:pt x="98062" y="2148559"/>
                  <a:pt x="291250" y="1763422"/>
                </a:cubicBezTo>
                <a:cubicBezTo>
                  <a:pt x="480295" y="1386666"/>
                  <a:pt x="750568" y="1041802"/>
                  <a:pt x="1094457" y="738720"/>
                </a:cubicBezTo>
                <a:cubicBezTo>
                  <a:pt x="1432467" y="440725"/>
                  <a:pt x="1833935" y="194963"/>
                  <a:pt x="2255713" y="28095"/>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2348ECDC-D455-4B71-90F6-2ECC12B79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734" y="0"/>
            <a:ext cx="5568114" cy="5577748"/>
          </a:xfrm>
          <a:custGeom>
            <a:avLst/>
            <a:gdLst>
              <a:gd name="connsiteX0" fmla="*/ 2959946 w 5568114"/>
              <a:gd name="connsiteY0" fmla="*/ 0 h 5577748"/>
              <a:gd name="connsiteX1" fmla="*/ 3614224 w 5568114"/>
              <a:gd name="connsiteY1" fmla="*/ 0 h 5577748"/>
              <a:gd name="connsiteX2" fmla="*/ 3844432 w 5568114"/>
              <a:gd name="connsiteY2" fmla="*/ 36392 h 5577748"/>
              <a:gd name="connsiteX3" fmla="*/ 4336826 w 5568114"/>
              <a:gd name="connsiteY3" fmla="*/ 203778 h 5577748"/>
              <a:gd name="connsiteX4" fmla="*/ 5093304 w 5568114"/>
              <a:gd name="connsiteY4" fmla="*/ 806978 h 5577748"/>
              <a:gd name="connsiteX5" fmla="*/ 5496656 w 5568114"/>
              <a:gd name="connsiteY5" fmla="*/ 1495125 h 5577748"/>
              <a:gd name="connsiteX6" fmla="*/ 5568114 w 5568114"/>
              <a:gd name="connsiteY6" fmla="*/ 1692569 h 5577748"/>
              <a:gd name="connsiteX7" fmla="*/ 5568114 w 5568114"/>
              <a:gd name="connsiteY7" fmla="*/ 3665503 h 5577748"/>
              <a:gd name="connsiteX8" fmla="*/ 5466225 w 5568114"/>
              <a:gd name="connsiteY8" fmla="*/ 3819786 h 5577748"/>
              <a:gd name="connsiteX9" fmla="*/ 4579336 w 5568114"/>
              <a:gd name="connsiteY9" fmla="*/ 4635686 h 5577748"/>
              <a:gd name="connsiteX10" fmla="*/ 4384340 w 5568114"/>
              <a:gd name="connsiteY10" fmla="*/ 4791760 h 5577748"/>
              <a:gd name="connsiteX11" fmla="*/ 2782048 w 5568114"/>
              <a:gd name="connsiteY11" fmla="*/ 5577748 h 5577748"/>
              <a:gd name="connsiteX12" fmla="*/ 671354 w 5568114"/>
              <a:gd name="connsiteY12" fmla="*/ 4300148 h 5577748"/>
              <a:gd name="connsiteX13" fmla="*/ 446415 w 5568114"/>
              <a:gd name="connsiteY13" fmla="*/ 3973302 h 5577748"/>
              <a:gd name="connsiteX14" fmla="*/ 0 w 5568114"/>
              <a:gd name="connsiteY14" fmla="*/ 2943554 h 5577748"/>
              <a:gd name="connsiteX15" fmla="*/ 269730 w 5568114"/>
              <a:gd name="connsiteY15" fmla="*/ 1834555 h 5577748"/>
              <a:gd name="connsiteX16" fmla="*/ 1013589 w 5568114"/>
              <a:gd name="connsiteY16" fmla="*/ 881627 h 5577748"/>
              <a:gd name="connsiteX17" fmla="*/ 2089042 w 5568114"/>
              <a:gd name="connsiteY17" fmla="*/ 220777 h 5577748"/>
              <a:gd name="connsiteX18" fmla="*/ 2845684 w 5568114"/>
              <a:gd name="connsiteY18" fmla="*/ 14234 h 5577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68114" h="5577748">
                <a:moveTo>
                  <a:pt x="2959946" y="0"/>
                </a:moveTo>
                <a:lnTo>
                  <a:pt x="3614224" y="0"/>
                </a:lnTo>
                <a:lnTo>
                  <a:pt x="3844432" y="36392"/>
                </a:lnTo>
                <a:cubicBezTo>
                  <a:pt x="4017699" y="73748"/>
                  <a:pt x="4182227" y="129639"/>
                  <a:pt x="4336826" y="203778"/>
                </a:cubicBezTo>
                <a:cubicBezTo>
                  <a:pt x="4626600" y="342850"/>
                  <a:pt x="4881111" y="545834"/>
                  <a:pt x="5093304" y="806978"/>
                </a:cubicBezTo>
                <a:cubicBezTo>
                  <a:pt x="5255931" y="1007198"/>
                  <a:pt x="5391154" y="1239036"/>
                  <a:pt x="5496656" y="1495125"/>
                </a:cubicBezTo>
                <a:lnTo>
                  <a:pt x="5568114" y="1692569"/>
                </a:lnTo>
                <a:lnTo>
                  <a:pt x="5568114" y="3665503"/>
                </a:lnTo>
                <a:lnTo>
                  <a:pt x="5466225" y="3819786"/>
                </a:lnTo>
                <a:cubicBezTo>
                  <a:pt x="5249576" y="4101511"/>
                  <a:pt x="4924044" y="4360994"/>
                  <a:pt x="4579336" y="4635686"/>
                </a:cubicBezTo>
                <a:cubicBezTo>
                  <a:pt x="4515738" y="4686305"/>
                  <a:pt x="4450038" y="4738713"/>
                  <a:pt x="4384340" y="4791760"/>
                </a:cubicBezTo>
                <a:cubicBezTo>
                  <a:pt x="3796254" y="5266498"/>
                  <a:pt x="3367038" y="5577748"/>
                  <a:pt x="2782048" y="5577748"/>
                </a:cubicBezTo>
                <a:cubicBezTo>
                  <a:pt x="1890703" y="5577748"/>
                  <a:pt x="1259439" y="5195682"/>
                  <a:pt x="671354" y="4300148"/>
                </a:cubicBezTo>
                <a:cubicBezTo>
                  <a:pt x="594395" y="4182934"/>
                  <a:pt x="519167" y="4076330"/>
                  <a:pt x="446415" y="3973302"/>
                </a:cubicBezTo>
                <a:cubicBezTo>
                  <a:pt x="144886" y="3546115"/>
                  <a:pt x="0" y="3323958"/>
                  <a:pt x="0" y="2943554"/>
                </a:cubicBezTo>
                <a:cubicBezTo>
                  <a:pt x="0" y="2565835"/>
                  <a:pt x="90816" y="2192716"/>
                  <a:pt x="269730" y="1834555"/>
                </a:cubicBezTo>
                <a:cubicBezTo>
                  <a:pt x="444806" y="1484188"/>
                  <a:pt x="695109" y="1163480"/>
                  <a:pt x="1013589" y="881627"/>
                </a:cubicBezTo>
                <a:cubicBezTo>
                  <a:pt x="1326624" y="604505"/>
                  <a:pt x="1698428" y="375956"/>
                  <a:pt x="2089042" y="220777"/>
                </a:cubicBezTo>
                <a:cubicBezTo>
                  <a:pt x="2339747" y="120996"/>
                  <a:pt x="2592918" y="51971"/>
                  <a:pt x="2845684" y="1423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4" descr="Chart, line chart&#10;&#10;Description automatically generated">
            <a:extLst>
              <a:ext uri="{FF2B5EF4-FFF2-40B4-BE49-F238E27FC236}">
                <a16:creationId xmlns:a16="http://schemas.microsoft.com/office/drawing/2014/main" id="{BAD06066-CFFB-4A4E-A044-73F5D25F9734}"/>
              </a:ext>
            </a:extLst>
          </p:cNvPr>
          <p:cNvPicPr>
            <a:picLocks noChangeAspect="1"/>
          </p:cNvPicPr>
          <p:nvPr/>
        </p:nvPicPr>
        <p:blipFill>
          <a:blip r:embed="rId3"/>
          <a:stretch>
            <a:fillRect/>
          </a:stretch>
        </p:blipFill>
        <p:spPr>
          <a:xfrm>
            <a:off x="7673130" y="1474287"/>
            <a:ext cx="3774974" cy="2416412"/>
          </a:xfrm>
          <a:prstGeom prst="rect">
            <a:avLst/>
          </a:prstGeom>
        </p:spPr>
      </p:pic>
      <p:sp>
        <p:nvSpPr>
          <p:cNvPr id="5" name="TextBox 4">
            <a:extLst>
              <a:ext uri="{FF2B5EF4-FFF2-40B4-BE49-F238E27FC236}">
                <a16:creationId xmlns:a16="http://schemas.microsoft.com/office/drawing/2014/main" id="{B0837A8B-B2F8-4452-A3E8-B1769B6BD304}"/>
              </a:ext>
            </a:extLst>
          </p:cNvPr>
          <p:cNvSpPr txBox="1"/>
          <p:nvPr/>
        </p:nvSpPr>
        <p:spPr>
          <a:xfrm>
            <a:off x="7358109" y="3895817"/>
            <a:ext cx="492562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Evolution of annual barbiturates production in USA for the period 1941–1960. </a:t>
            </a:r>
            <a:endParaRPr lang="en-US"/>
          </a:p>
        </p:txBody>
      </p:sp>
    </p:spTree>
    <p:extLst>
      <p:ext uri="{BB962C8B-B14F-4D97-AF65-F5344CB8AC3E}">
        <p14:creationId xmlns:p14="http://schemas.microsoft.com/office/powerpoint/2010/main" val="7519079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F8F0F-F761-4921-9265-DC339C0B09A3}"/>
              </a:ext>
            </a:extLst>
          </p:cNvPr>
          <p:cNvSpPr>
            <a:spLocks noGrp="1"/>
          </p:cNvSpPr>
          <p:nvPr>
            <p:ph type="title"/>
          </p:nvPr>
        </p:nvSpPr>
        <p:spPr/>
        <p:txBody>
          <a:bodyPr/>
          <a:lstStyle/>
          <a:p>
            <a:r>
              <a:rPr lang="en-GB" dirty="0">
                <a:ea typeface="Meiryo"/>
              </a:rPr>
              <a:t>Marilyn Monroe</a:t>
            </a:r>
            <a:endParaRPr lang="en-GB" dirty="0"/>
          </a:p>
        </p:txBody>
      </p:sp>
      <p:pic>
        <p:nvPicPr>
          <p:cNvPr id="6" name="Picture 6" descr="A close up of a newspaper&#10;&#10;Description automatically generated">
            <a:extLst>
              <a:ext uri="{FF2B5EF4-FFF2-40B4-BE49-F238E27FC236}">
                <a16:creationId xmlns:a16="http://schemas.microsoft.com/office/drawing/2014/main" id="{ED436B46-2360-4FEA-AF87-EA7DE055466F}"/>
              </a:ext>
            </a:extLst>
          </p:cNvPr>
          <p:cNvPicPr>
            <a:picLocks noGrp="1" noChangeAspect="1"/>
          </p:cNvPicPr>
          <p:nvPr>
            <p:ph idx="1"/>
          </p:nvPr>
        </p:nvPicPr>
        <p:blipFill>
          <a:blip r:embed="rId3"/>
          <a:stretch>
            <a:fillRect/>
          </a:stretch>
        </p:blipFill>
        <p:spPr>
          <a:xfrm>
            <a:off x="2080679" y="1785769"/>
            <a:ext cx="8449692" cy="5251973"/>
          </a:xfrm>
        </p:spPr>
      </p:pic>
    </p:spTree>
    <p:extLst>
      <p:ext uri="{BB962C8B-B14F-4D97-AF65-F5344CB8AC3E}">
        <p14:creationId xmlns:p14="http://schemas.microsoft.com/office/powerpoint/2010/main" val="5384087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 close up of a bowl&#10;&#10;Description automatically generated">
            <a:extLst>
              <a:ext uri="{FF2B5EF4-FFF2-40B4-BE49-F238E27FC236}">
                <a16:creationId xmlns:a16="http://schemas.microsoft.com/office/drawing/2014/main" id="{EA44803D-5FB8-4AC5-93BC-ABEC982B8DEE}"/>
              </a:ext>
            </a:extLst>
          </p:cNvPr>
          <p:cNvPicPr>
            <a:picLocks noChangeAspect="1"/>
          </p:cNvPicPr>
          <p:nvPr/>
        </p:nvPicPr>
        <p:blipFill rotWithShape="1">
          <a:blip r:embed="rId3"/>
          <a:srcRect t="8571" r="-1" b="-1"/>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11" name="Freeform: Shape 10">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3" name="Freeform: Shape 12">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6FCCDD9-81D8-444A-BDEE-259D30266093}"/>
              </a:ext>
            </a:extLst>
          </p:cNvPr>
          <p:cNvSpPr>
            <a:spLocks noGrp="1"/>
          </p:cNvSpPr>
          <p:nvPr>
            <p:ph type="title"/>
          </p:nvPr>
        </p:nvSpPr>
        <p:spPr>
          <a:xfrm>
            <a:off x="992518" y="442913"/>
            <a:ext cx="4780129" cy="1639888"/>
          </a:xfrm>
        </p:spPr>
        <p:txBody>
          <a:bodyPr anchor="b">
            <a:normAutofit/>
          </a:bodyPr>
          <a:lstStyle/>
          <a:p>
            <a:r>
              <a:rPr lang="en-GB">
                <a:ea typeface="Meiryo"/>
              </a:rPr>
              <a:t>Barbiturate Concerns</a:t>
            </a:r>
            <a:endParaRPr lang="en-GB"/>
          </a:p>
        </p:txBody>
      </p:sp>
      <p:sp>
        <p:nvSpPr>
          <p:cNvPr id="3" name="Content Placeholder 2">
            <a:extLst>
              <a:ext uri="{FF2B5EF4-FFF2-40B4-BE49-F238E27FC236}">
                <a16:creationId xmlns:a16="http://schemas.microsoft.com/office/drawing/2014/main" id="{4E3F4CC1-AC54-4DC9-841E-EFFF749918BE}"/>
              </a:ext>
            </a:extLst>
          </p:cNvPr>
          <p:cNvSpPr>
            <a:spLocks noGrp="1"/>
          </p:cNvSpPr>
          <p:nvPr>
            <p:ph idx="1"/>
          </p:nvPr>
        </p:nvSpPr>
        <p:spPr>
          <a:xfrm>
            <a:off x="992518" y="2312988"/>
            <a:ext cx="5368525" cy="3651250"/>
          </a:xfrm>
        </p:spPr>
        <p:txBody>
          <a:bodyPr vert="horz" lIns="109728" tIns="109728" rIns="109728" bIns="91440" rtlCol="0">
            <a:normAutofit/>
          </a:bodyPr>
          <a:lstStyle/>
          <a:p>
            <a:pPr>
              <a:lnSpc>
                <a:spcPct val="130000"/>
              </a:lnSpc>
            </a:pPr>
            <a:r>
              <a:rPr lang="en-GB" sz="1500">
                <a:ea typeface="Meiryo"/>
              </a:rPr>
              <a:t>Amnesiac properties</a:t>
            </a:r>
          </a:p>
          <a:p>
            <a:pPr>
              <a:lnSpc>
                <a:spcPct val="130000"/>
              </a:lnSpc>
            </a:pPr>
            <a:r>
              <a:rPr lang="en-GB" sz="1500">
                <a:ea typeface="Meiryo"/>
              </a:rPr>
              <a:t>A mixture of barbiturate and other substances could produce a lethal cocktail</a:t>
            </a:r>
          </a:p>
          <a:p>
            <a:pPr>
              <a:lnSpc>
                <a:spcPct val="130000"/>
              </a:lnSpc>
            </a:pPr>
            <a:r>
              <a:rPr lang="en-GB" sz="1500">
                <a:ea typeface="Meiryo"/>
              </a:rPr>
              <a:t>The number of suicides and accidental deaths caused by Barbiturate overdoses escalated during the 1950s and 1970s, with 12,354 deaths in the UK between the years 1965 and 1970 directly linked to barbiturate overdose.</a:t>
            </a:r>
          </a:p>
        </p:txBody>
      </p:sp>
    </p:spTree>
    <p:extLst>
      <p:ext uri="{BB962C8B-B14F-4D97-AF65-F5344CB8AC3E}">
        <p14:creationId xmlns:p14="http://schemas.microsoft.com/office/powerpoint/2010/main" val="20942646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0C7F7-A9E0-43AA-95EA-7D048ED11F5A}"/>
              </a:ext>
            </a:extLst>
          </p:cNvPr>
          <p:cNvSpPr>
            <a:spLocks noGrp="1"/>
          </p:cNvSpPr>
          <p:nvPr>
            <p:ph type="title"/>
          </p:nvPr>
        </p:nvSpPr>
        <p:spPr/>
        <p:txBody>
          <a:bodyPr/>
          <a:lstStyle/>
          <a:p>
            <a:r>
              <a:rPr lang="en-GB">
                <a:ea typeface="Meiryo"/>
              </a:rPr>
              <a:t>Benzodiazepines</a:t>
            </a:r>
            <a:endParaRPr lang="en-GB"/>
          </a:p>
        </p:txBody>
      </p:sp>
      <p:sp>
        <p:nvSpPr>
          <p:cNvPr id="3" name="Content Placeholder 2">
            <a:extLst>
              <a:ext uri="{FF2B5EF4-FFF2-40B4-BE49-F238E27FC236}">
                <a16:creationId xmlns:a16="http://schemas.microsoft.com/office/drawing/2014/main" id="{66160A59-E9BA-430C-A9C4-88AA62CEC0C6}"/>
              </a:ext>
            </a:extLst>
          </p:cNvPr>
          <p:cNvSpPr>
            <a:spLocks noGrp="1"/>
          </p:cNvSpPr>
          <p:nvPr>
            <p:ph idx="1"/>
          </p:nvPr>
        </p:nvSpPr>
        <p:spPr/>
        <p:txBody>
          <a:bodyPr vert="horz" lIns="109728" tIns="109728" rIns="109728" bIns="91440" rtlCol="0" anchor="t">
            <a:normAutofit/>
          </a:bodyPr>
          <a:lstStyle/>
          <a:p>
            <a:r>
              <a:rPr lang="en-GB" dirty="0">
                <a:ea typeface="Meiryo"/>
              </a:rPr>
              <a:t>The development of Benzodiazepines in the late 60s came about as result of the clinical research developed </a:t>
            </a:r>
            <a:r>
              <a:rPr lang="en-GB">
                <a:ea typeface="Meiryo"/>
              </a:rPr>
              <a:t>using barbiturates. Once benzodiazepines successfully began to be </a:t>
            </a:r>
            <a:r>
              <a:rPr lang="en-GB" dirty="0">
                <a:ea typeface="Meiryo"/>
              </a:rPr>
              <a:t>used for psychiatric treatments barbiturate prescribing began to </a:t>
            </a:r>
            <a:r>
              <a:rPr lang="en-GB">
                <a:ea typeface="Meiryo"/>
              </a:rPr>
              <a:t>decline and eventually fell out of widespread use. </a:t>
            </a:r>
            <a:endParaRPr lang="en-US">
              <a:ea typeface="Meiryo"/>
            </a:endParaRPr>
          </a:p>
          <a:p>
            <a:r>
              <a:rPr lang="en-GB">
                <a:ea typeface="Meiryo"/>
              </a:rPr>
              <a:t>The next page shows a brief list of Benzodiazepines and their use today.</a:t>
            </a:r>
            <a:endParaRPr lang="en-GB" dirty="0">
              <a:ea typeface="Meiryo"/>
            </a:endParaRPr>
          </a:p>
        </p:txBody>
      </p:sp>
    </p:spTree>
    <p:extLst>
      <p:ext uri="{BB962C8B-B14F-4D97-AF65-F5344CB8AC3E}">
        <p14:creationId xmlns:p14="http://schemas.microsoft.com/office/powerpoint/2010/main" val="24416469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7CE20-77D0-4054-8D8C-41432C114572}"/>
              </a:ext>
            </a:extLst>
          </p:cNvPr>
          <p:cNvSpPr>
            <a:spLocks noGrp="1"/>
          </p:cNvSpPr>
          <p:nvPr>
            <p:ph type="title"/>
          </p:nvPr>
        </p:nvSpPr>
        <p:spPr/>
        <p:txBody>
          <a:bodyPr/>
          <a:lstStyle/>
          <a:p>
            <a:r>
              <a:rPr lang="en-GB" dirty="0">
                <a:ea typeface="Meiryo"/>
              </a:rPr>
              <a:t>Diazepines today</a:t>
            </a:r>
            <a:endParaRPr lang="en-GB" dirty="0"/>
          </a:p>
        </p:txBody>
      </p:sp>
      <p:pic>
        <p:nvPicPr>
          <p:cNvPr id="4" name="Picture 4">
            <a:extLst>
              <a:ext uri="{FF2B5EF4-FFF2-40B4-BE49-F238E27FC236}">
                <a16:creationId xmlns:a16="http://schemas.microsoft.com/office/drawing/2014/main" id="{D7EEC869-6C61-4601-A141-119C80394F0C}"/>
              </a:ext>
            </a:extLst>
          </p:cNvPr>
          <p:cNvPicPr>
            <a:picLocks noGrp="1" noChangeAspect="1"/>
          </p:cNvPicPr>
          <p:nvPr>
            <p:ph idx="1"/>
          </p:nvPr>
        </p:nvPicPr>
        <p:blipFill>
          <a:blip r:embed="rId2"/>
          <a:stretch>
            <a:fillRect/>
          </a:stretch>
        </p:blipFill>
        <p:spPr>
          <a:xfrm>
            <a:off x="2257425" y="2357438"/>
            <a:ext cx="8096250" cy="3562350"/>
          </a:xfrm>
        </p:spPr>
      </p:pic>
    </p:spTree>
    <p:extLst>
      <p:ext uri="{BB962C8B-B14F-4D97-AF65-F5344CB8AC3E}">
        <p14:creationId xmlns:p14="http://schemas.microsoft.com/office/powerpoint/2010/main" val="23014130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961F1-71A5-4290-917A-279BDC2DBD14}"/>
              </a:ext>
            </a:extLst>
          </p:cNvPr>
          <p:cNvSpPr>
            <a:spLocks noGrp="1"/>
          </p:cNvSpPr>
          <p:nvPr>
            <p:ph type="title"/>
          </p:nvPr>
        </p:nvSpPr>
        <p:spPr/>
        <p:txBody>
          <a:bodyPr/>
          <a:lstStyle/>
          <a:p>
            <a:r>
              <a:rPr lang="en-GB">
                <a:ea typeface="Meiryo"/>
              </a:rPr>
              <a:t>Barbiturates today</a:t>
            </a:r>
            <a:endParaRPr lang="en-GB"/>
          </a:p>
        </p:txBody>
      </p:sp>
      <p:sp>
        <p:nvSpPr>
          <p:cNvPr id="3" name="Content Placeholder 2">
            <a:extLst>
              <a:ext uri="{FF2B5EF4-FFF2-40B4-BE49-F238E27FC236}">
                <a16:creationId xmlns:a16="http://schemas.microsoft.com/office/drawing/2014/main" id="{72A6862F-C7BB-490E-9777-D48B92ED3CB3}"/>
              </a:ext>
            </a:extLst>
          </p:cNvPr>
          <p:cNvSpPr>
            <a:spLocks noGrp="1"/>
          </p:cNvSpPr>
          <p:nvPr>
            <p:ph idx="1"/>
          </p:nvPr>
        </p:nvSpPr>
        <p:spPr/>
        <p:txBody>
          <a:bodyPr vert="horz" lIns="109728" tIns="109728" rIns="109728" bIns="91440" rtlCol="0" anchor="t">
            <a:normAutofit/>
          </a:bodyPr>
          <a:lstStyle/>
          <a:p>
            <a:r>
              <a:rPr lang="en-GB" sz="2000" dirty="0">
                <a:ea typeface="Meiryo"/>
              </a:rPr>
              <a:t>Today barbiturates are used for specific issues:</a:t>
            </a:r>
          </a:p>
          <a:p>
            <a:br>
              <a:rPr lang="en-GB" sz="2000" dirty="0">
                <a:ea typeface="Meiryo"/>
              </a:rPr>
            </a:br>
            <a:r>
              <a:rPr lang="en-GB" sz="2000" dirty="0">
                <a:ea typeface="Meiryo"/>
              </a:rPr>
              <a:t>Gastrointestinal disorders</a:t>
            </a:r>
          </a:p>
          <a:p>
            <a:r>
              <a:rPr lang="en-GB" sz="2000" dirty="0">
                <a:ea typeface="Meiryo"/>
              </a:rPr>
              <a:t>Asthma disorders</a:t>
            </a:r>
          </a:p>
          <a:p>
            <a:r>
              <a:rPr lang="en-GB" sz="2000" dirty="0">
                <a:ea typeface="Meiryo"/>
              </a:rPr>
              <a:t>Epilepsy and seizures</a:t>
            </a:r>
          </a:p>
          <a:p>
            <a:endParaRPr lang="en-GB" dirty="0">
              <a:ea typeface="Meiryo"/>
            </a:endParaRPr>
          </a:p>
        </p:txBody>
      </p:sp>
    </p:spTree>
    <p:extLst>
      <p:ext uri="{BB962C8B-B14F-4D97-AF65-F5344CB8AC3E}">
        <p14:creationId xmlns:p14="http://schemas.microsoft.com/office/powerpoint/2010/main" val="34426353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F31C4-B760-46C6-828B-0C04264D598D}"/>
              </a:ext>
            </a:extLst>
          </p:cNvPr>
          <p:cNvSpPr>
            <a:spLocks noGrp="1"/>
          </p:cNvSpPr>
          <p:nvPr>
            <p:ph type="title"/>
          </p:nvPr>
        </p:nvSpPr>
        <p:spPr/>
        <p:txBody>
          <a:bodyPr/>
          <a:lstStyle/>
          <a:p>
            <a:r>
              <a:rPr lang="en-GB">
                <a:ea typeface="Meiryo"/>
              </a:rPr>
              <a:t>Summary</a:t>
            </a:r>
            <a:endParaRPr lang="en-GB"/>
          </a:p>
        </p:txBody>
      </p:sp>
      <p:sp>
        <p:nvSpPr>
          <p:cNvPr id="3" name="Content Placeholder 2">
            <a:extLst>
              <a:ext uri="{FF2B5EF4-FFF2-40B4-BE49-F238E27FC236}">
                <a16:creationId xmlns:a16="http://schemas.microsoft.com/office/drawing/2014/main" id="{35E8B7F0-ADE4-4CF7-A431-03BE842A0973}"/>
              </a:ext>
            </a:extLst>
          </p:cNvPr>
          <p:cNvSpPr>
            <a:spLocks noGrp="1"/>
          </p:cNvSpPr>
          <p:nvPr>
            <p:ph idx="1"/>
          </p:nvPr>
        </p:nvSpPr>
        <p:spPr/>
        <p:txBody>
          <a:bodyPr vert="horz" lIns="109728" tIns="109728" rIns="109728" bIns="91440" rtlCol="0" anchor="t">
            <a:normAutofit/>
          </a:bodyPr>
          <a:lstStyle/>
          <a:p>
            <a:r>
              <a:rPr lang="en-GB" dirty="0">
                <a:ea typeface="Meiryo"/>
              </a:rPr>
              <a:t>Barbiturates were introduced over a century ago, they were effective in their use of psychiatric disorders and were the first-</a:t>
            </a:r>
            <a:r>
              <a:rPr lang="en-GB">
                <a:ea typeface="Meiryo"/>
              </a:rPr>
              <a:t>line treatment for sedation, hypnosis and convulsions.</a:t>
            </a:r>
            <a:endParaRPr lang="en-GB" dirty="0">
              <a:ea typeface="Meiryo"/>
            </a:endParaRPr>
          </a:p>
          <a:p>
            <a:r>
              <a:rPr lang="en-GB" dirty="0">
                <a:ea typeface="Meiryo"/>
              </a:rPr>
              <a:t>They eventually fell into decline due to the life-threatening risk </a:t>
            </a:r>
            <a:r>
              <a:rPr lang="en-GB">
                <a:ea typeface="Meiryo"/>
              </a:rPr>
              <a:t>that they posed, as well as the development of safer benzodiazepines.</a:t>
            </a:r>
            <a:endParaRPr lang="en-GB" dirty="0">
              <a:ea typeface="Meiryo"/>
            </a:endParaRPr>
          </a:p>
        </p:txBody>
      </p:sp>
    </p:spTree>
    <p:extLst>
      <p:ext uri="{BB962C8B-B14F-4D97-AF65-F5344CB8AC3E}">
        <p14:creationId xmlns:p14="http://schemas.microsoft.com/office/powerpoint/2010/main" val="21547593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728D18C-1B54-4A0B-93C7-3C6421ABEE2F}"/>
              </a:ext>
            </a:extLst>
          </p:cNvPr>
          <p:cNvSpPr>
            <a:spLocks noGrp="1"/>
          </p:cNvSpPr>
          <p:nvPr>
            <p:ph type="title"/>
          </p:nvPr>
        </p:nvSpPr>
        <p:spPr>
          <a:xfrm>
            <a:off x="5884735" y="141150"/>
            <a:ext cx="4805489" cy="1062032"/>
          </a:xfrm>
        </p:spPr>
        <p:txBody>
          <a:bodyPr anchor="b">
            <a:noAutofit/>
          </a:bodyPr>
          <a:lstStyle/>
          <a:p>
            <a:pPr>
              <a:lnSpc>
                <a:spcPct val="120000"/>
              </a:lnSpc>
            </a:pPr>
            <a:r>
              <a:rPr lang="en-GB" sz="4000" dirty="0">
                <a:solidFill>
                  <a:schemeClr val="accent5">
                    <a:lumMod val="50000"/>
                  </a:schemeClr>
                </a:solidFill>
                <a:ea typeface="Meiryo"/>
              </a:rPr>
              <a:t>Module Review</a:t>
            </a:r>
            <a:endParaRPr lang="en-GB" sz="4000" dirty="0">
              <a:solidFill>
                <a:schemeClr val="accent5">
                  <a:lumMod val="50000"/>
                </a:schemeClr>
              </a:solidFill>
            </a:endParaRPr>
          </a:p>
        </p:txBody>
      </p:sp>
      <p:sp>
        <p:nvSpPr>
          <p:cNvPr id="11" name="Freeform: Shape 10">
            <a:extLst>
              <a:ext uri="{FF2B5EF4-FFF2-40B4-BE49-F238E27FC236}">
                <a16:creationId xmlns:a16="http://schemas.microsoft.com/office/drawing/2014/main" id="{9F87E4D0-D347-4DA8-81D7-104733308B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293" y="1074738"/>
            <a:ext cx="4906732" cy="467981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9DC9CEF6-58E1-4D78-BBBE-76F779AD9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7555" y="898498"/>
            <a:ext cx="5298208" cy="503229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47AF1248-67F7-4FEF-8D1D-FE33661A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266" y="993913"/>
            <a:ext cx="5101442" cy="4851950"/>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4" descr="A sculpture of a person&#10;&#10;Description automatically generated">
            <a:extLst>
              <a:ext uri="{FF2B5EF4-FFF2-40B4-BE49-F238E27FC236}">
                <a16:creationId xmlns:a16="http://schemas.microsoft.com/office/drawing/2014/main" id="{D9FA7330-C27E-4D4F-B973-BB67C7143602}"/>
              </a:ext>
            </a:extLst>
          </p:cNvPr>
          <p:cNvPicPr>
            <a:picLocks noChangeAspect="1"/>
          </p:cNvPicPr>
          <p:nvPr/>
        </p:nvPicPr>
        <p:blipFill rotWithShape="1">
          <a:blip r:embed="rId2"/>
          <a:srcRect r="-1" b="36184"/>
          <a:stretch/>
        </p:blipFill>
        <p:spPr>
          <a:xfrm>
            <a:off x="1033670" y="1288109"/>
            <a:ext cx="4349282" cy="4221274"/>
          </a:xfrm>
          <a:custGeom>
            <a:avLst/>
            <a:gdLst/>
            <a:ahLst/>
            <a:cxnLst/>
            <a:rect l="l" t="t" r="r" b="b"/>
            <a:pathLst>
              <a:path w="4292584" h="4094066">
                <a:moveTo>
                  <a:pt x="2456537" y="0"/>
                </a:moveTo>
                <a:cubicBezTo>
                  <a:pt x="2738780" y="0"/>
                  <a:pt x="2998545" y="55066"/>
                  <a:pt x="3228742" y="163517"/>
                </a:cubicBezTo>
                <a:cubicBezTo>
                  <a:pt x="3444477" y="265234"/>
                  <a:pt x="3633959" y="413698"/>
                  <a:pt x="3791935" y="604700"/>
                </a:cubicBezTo>
                <a:cubicBezTo>
                  <a:pt x="4114802" y="995211"/>
                  <a:pt x="4292584" y="1550174"/>
                  <a:pt x="4292584" y="2167403"/>
                </a:cubicBezTo>
                <a:cubicBezTo>
                  <a:pt x="4292584" y="2413659"/>
                  <a:pt x="4223774" y="2611299"/>
                  <a:pt x="4069573" y="2808283"/>
                </a:cubicBezTo>
                <a:cubicBezTo>
                  <a:pt x="3908278" y="3014339"/>
                  <a:pt x="3665922" y="3204126"/>
                  <a:pt x="3409289" y="3405037"/>
                </a:cubicBezTo>
                <a:cubicBezTo>
                  <a:pt x="3361941" y="3442060"/>
                  <a:pt x="3313027" y="3480392"/>
                  <a:pt x="3264115" y="3519190"/>
                </a:cubicBezTo>
                <a:cubicBezTo>
                  <a:pt x="2826289" y="3866416"/>
                  <a:pt x="2506740" y="4094066"/>
                  <a:pt x="2071218" y="4094066"/>
                </a:cubicBezTo>
                <a:cubicBezTo>
                  <a:pt x="1407617" y="4094066"/>
                  <a:pt x="937645" y="3814621"/>
                  <a:pt x="499819" y="3159623"/>
                </a:cubicBezTo>
                <a:cubicBezTo>
                  <a:pt x="442524" y="3073891"/>
                  <a:pt x="386517" y="2995921"/>
                  <a:pt x="332353" y="2920566"/>
                </a:cubicBezTo>
                <a:cubicBezTo>
                  <a:pt x="107867" y="2608119"/>
                  <a:pt x="0" y="2445632"/>
                  <a:pt x="0" y="2167403"/>
                </a:cubicBezTo>
                <a:cubicBezTo>
                  <a:pt x="0" y="1891138"/>
                  <a:pt x="67612" y="1618236"/>
                  <a:pt x="200812" y="1356275"/>
                </a:cubicBezTo>
                <a:cubicBezTo>
                  <a:pt x="331156" y="1100015"/>
                  <a:pt x="517505" y="865448"/>
                  <a:pt x="754611" y="659299"/>
                </a:cubicBezTo>
                <a:cubicBezTo>
                  <a:pt x="987664" y="456610"/>
                  <a:pt x="1264470" y="289449"/>
                  <a:pt x="1555279" y="175950"/>
                </a:cubicBezTo>
                <a:cubicBezTo>
                  <a:pt x="1853918" y="59181"/>
                  <a:pt x="2157254" y="0"/>
                  <a:pt x="2456537" y="0"/>
                </a:cubicBezTo>
                <a:close/>
              </a:path>
            </a:pathLst>
          </a:custGeom>
        </p:spPr>
      </p:pic>
      <p:sp>
        <p:nvSpPr>
          <p:cNvPr id="3" name="Content Placeholder 2">
            <a:extLst>
              <a:ext uri="{FF2B5EF4-FFF2-40B4-BE49-F238E27FC236}">
                <a16:creationId xmlns:a16="http://schemas.microsoft.com/office/drawing/2014/main" id="{93BF7862-2813-459B-B390-25C55352C582}"/>
              </a:ext>
            </a:extLst>
          </p:cNvPr>
          <p:cNvSpPr>
            <a:spLocks noGrp="1"/>
          </p:cNvSpPr>
          <p:nvPr>
            <p:ph idx="1"/>
          </p:nvPr>
        </p:nvSpPr>
        <p:spPr>
          <a:xfrm>
            <a:off x="5971791" y="1540366"/>
            <a:ext cx="6130202" cy="5176484"/>
          </a:xfrm>
        </p:spPr>
        <p:txBody>
          <a:bodyPr vert="horz" lIns="109728" tIns="109728" rIns="109728" bIns="91440" rtlCol="0">
            <a:normAutofit fontScale="85000" lnSpcReduction="10000"/>
          </a:bodyPr>
          <a:lstStyle/>
          <a:p>
            <a:pPr>
              <a:lnSpc>
                <a:spcPct val="130000"/>
              </a:lnSpc>
            </a:pPr>
            <a:r>
              <a:rPr lang="en-GB" sz="2000" b="1" dirty="0">
                <a:solidFill>
                  <a:schemeClr val="accent5">
                    <a:lumMod val="50000"/>
                  </a:schemeClr>
                </a:solidFill>
                <a:ea typeface="Meiryo"/>
              </a:rPr>
              <a:t>Week 1: Ancient Beliefs and Views of Madness</a:t>
            </a:r>
          </a:p>
          <a:p>
            <a:pPr marL="171450" indent="-171450">
              <a:lnSpc>
                <a:spcPct val="130000"/>
              </a:lnSpc>
              <a:buFont typeface="Arial" panose="020B0604020202020204" pitchFamily="34" charset="0"/>
              <a:buChar char="•"/>
            </a:pPr>
            <a:r>
              <a:rPr lang="en-GB" sz="2000" dirty="0">
                <a:solidFill>
                  <a:schemeClr val="accent5">
                    <a:lumMod val="50000"/>
                  </a:schemeClr>
                </a:solidFill>
                <a:ea typeface="Meiryo"/>
              </a:rPr>
              <a:t>Ancient Greek Philosophers and physicians Hippocrates, Aristotle, Socrates</a:t>
            </a:r>
          </a:p>
          <a:p>
            <a:pPr marL="171450" indent="-171450">
              <a:lnSpc>
                <a:spcPct val="130000"/>
              </a:lnSpc>
              <a:buFont typeface="Arial" panose="020B0604020202020204" pitchFamily="34" charset="0"/>
              <a:buChar char="•"/>
            </a:pPr>
            <a:r>
              <a:rPr lang="en-GB" sz="2000" dirty="0">
                <a:solidFill>
                  <a:schemeClr val="accent5">
                    <a:lumMod val="50000"/>
                  </a:schemeClr>
                </a:solidFill>
                <a:ea typeface="Meiryo"/>
              </a:rPr>
              <a:t>First introduction to the Four Humours (Hippocrates)</a:t>
            </a:r>
          </a:p>
          <a:p>
            <a:pPr marL="171450" indent="-171450">
              <a:lnSpc>
                <a:spcPct val="130000"/>
              </a:lnSpc>
              <a:buFont typeface="Arial" panose="020B0604020202020204" pitchFamily="34" charset="0"/>
              <a:buChar char="•"/>
            </a:pPr>
            <a:r>
              <a:rPr lang="en-GB" sz="2000" dirty="0">
                <a:solidFill>
                  <a:schemeClr val="accent5">
                    <a:lumMod val="50000"/>
                  </a:schemeClr>
                </a:solidFill>
                <a:ea typeface="Meiryo"/>
              </a:rPr>
              <a:t>Greek Gods: jealousy and rivalry</a:t>
            </a:r>
          </a:p>
          <a:p>
            <a:pPr marL="171450" indent="-171450">
              <a:lnSpc>
                <a:spcPct val="130000"/>
              </a:lnSpc>
              <a:buFont typeface="Arial" panose="020B0604020202020204" pitchFamily="34" charset="0"/>
              <a:buChar char="•"/>
            </a:pPr>
            <a:r>
              <a:rPr lang="en-GB" sz="2000" dirty="0">
                <a:solidFill>
                  <a:schemeClr val="accent5">
                    <a:lumMod val="50000"/>
                  </a:schemeClr>
                </a:solidFill>
                <a:ea typeface="Meiryo"/>
              </a:rPr>
              <a:t>Greek madness</a:t>
            </a:r>
          </a:p>
          <a:p>
            <a:pPr marL="171450" indent="-171450">
              <a:lnSpc>
                <a:spcPct val="130000"/>
              </a:lnSpc>
              <a:buFont typeface="Arial" panose="020B0604020202020204" pitchFamily="34" charset="0"/>
              <a:buChar char="•"/>
            </a:pPr>
            <a:r>
              <a:rPr lang="en-GB" sz="2000" dirty="0">
                <a:solidFill>
                  <a:schemeClr val="accent5">
                    <a:lumMod val="50000"/>
                  </a:schemeClr>
                </a:solidFill>
                <a:ea typeface="Meiryo"/>
              </a:rPr>
              <a:t>Belief in spirits and demons. </a:t>
            </a:r>
          </a:p>
          <a:p>
            <a:pPr marL="171450" indent="-171450">
              <a:lnSpc>
                <a:spcPct val="130000"/>
              </a:lnSpc>
              <a:buFont typeface="Arial" panose="020B0604020202020204" pitchFamily="34" charset="0"/>
              <a:buChar char="•"/>
            </a:pPr>
            <a:r>
              <a:rPr lang="en-GB" sz="2000" dirty="0">
                <a:solidFill>
                  <a:schemeClr val="accent5">
                    <a:lumMod val="50000"/>
                  </a:schemeClr>
                </a:solidFill>
                <a:ea typeface="Meiryo"/>
              </a:rPr>
              <a:t>Calling upon the Gods to help with healing</a:t>
            </a:r>
          </a:p>
          <a:p>
            <a:pPr marL="171450" indent="-171450">
              <a:lnSpc>
                <a:spcPct val="130000"/>
              </a:lnSpc>
              <a:buFont typeface="Arial" panose="020B0604020202020204" pitchFamily="34" charset="0"/>
              <a:buChar char="•"/>
            </a:pPr>
            <a:r>
              <a:rPr lang="en-GB" sz="2000" dirty="0">
                <a:solidFill>
                  <a:schemeClr val="accent5">
                    <a:lumMod val="50000"/>
                  </a:schemeClr>
                </a:solidFill>
                <a:ea typeface="Meiryo"/>
              </a:rPr>
              <a:t>Early understanding of Epilepsy</a:t>
            </a:r>
          </a:p>
          <a:p>
            <a:pPr marL="171450" indent="-171450">
              <a:lnSpc>
                <a:spcPct val="130000"/>
              </a:lnSpc>
              <a:buFont typeface="Arial" panose="020B0604020202020204" pitchFamily="34" charset="0"/>
              <a:buChar char="•"/>
            </a:pPr>
            <a:r>
              <a:rPr lang="en-GB" sz="2000" dirty="0">
                <a:solidFill>
                  <a:schemeClr val="accent5">
                    <a:lumMod val="50000"/>
                  </a:schemeClr>
                </a:solidFill>
                <a:ea typeface="Meiryo"/>
              </a:rPr>
              <a:t>Trepanation </a:t>
            </a:r>
          </a:p>
          <a:p>
            <a:pPr>
              <a:lnSpc>
                <a:spcPct val="130000"/>
              </a:lnSpc>
            </a:pPr>
            <a:endParaRPr lang="en-GB" sz="1100" dirty="0">
              <a:ea typeface="Meiryo"/>
            </a:endParaRPr>
          </a:p>
        </p:txBody>
      </p:sp>
    </p:spTree>
    <p:extLst>
      <p:ext uri="{BB962C8B-B14F-4D97-AF65-F5344CB8AC3E}">
        <p14:creationId xmlns:p14="http://schemas.microsoft.com/office/powerpoint/2010/main" val="30584285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 picture containing fabric&#10;&#10;Description automatically generated">
            <a:extLst>
              <a:ext uri="{FF2B5EF4-FFF2-40B4-BE49-F238E27FC236}">
                <a16:creationId xmlns:a16="http://schemas.microsoft.com/office/drawing/2014/main" id="{C9E80546-50E1-4F0B-87F3-3437EED3BC08}"/>
              </a:ext>
            </a:extLst>
          </p:cNvPr>
          <p:cNvPicPr>
            <a:picLocks noChangeAspect="1"/>
          </p:cNvPicPr>
          <p:nvPr/>
        </p:nvPicPr>
        <p:blipFill rotWithShape="1">
          <a:blip r:embed="rId3"/>
          <a:srcRect l="2438" r="2196"/>
          <a:stretch/>
        </p:blipFill>
        <p:spPr>
          <a:xfrm>
            <a:off x="-568369" y="0"/>
            <a:ext cx="6847939" cy="6940838"/>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9E06582-FA84-4E31-8D9C-FAD10F44CD8E}"/>
              </a:ext>
            </a:extLst>
          </p:cNvPr>
          <p:cNvSpPr>
            <a:spLocks noGrp="1"/>
          </p:cNvSpPr>
          <p:nvPr>
            <p:ph type="title"/>
          </p:nvPr>
        </p:nvSpPr>
        <p:spPr>
          <a:xfrm>
            <a:off x="6986047" y="1045597"/>
            <a:ext cx="5263231" cy="1053228"/>
          </a:xfrm>
        </p:spPr>
        <p:txBody>
          <a:bodyPr anchor="b">
            <a:normAutofit fontScale="90000"/>
          </a:bodyPr>
          <a:lstStyle/>
          <a:p>
            <a:pPr>
              <a:lnSpc>
                <a:spcPct val="120000"/>
              </a:lnSpc>
            </a:pPr>
            <a:r>
              <a:rPr lang="en-GB" sz="2200" dirty="0">
                <a:solidFill>
                  <a:schemeClr val="accent5">
                    <a:lumMod val="50000"/>
                  </a:schemeClr>
                </a:solidFill>
                <a:ea typeface="Meiryo"/>
              </a:rPr>
              <a:t>Week 2:Religious Traditions and interpretations of Madness</a:t>
            </a:r>
          </a:p>
        </p:txBody>
      </p:sp>
      <p:sp>
        <p:nvSpPr>
          <p:cNvPr id="3" name="Content Placeholder 2">
            <a:extLst>
              <a:ext uri="{FF2B5EF4-FFF2-40B4-BE49-F238E27FC236}">
                <a16:creationId xmlns:a16="http://schemas.microsoft.com/office/drawing/2014/main" id="{D4BBB41F-685E-46C7-BA57-FA62EDED91BE}"/>
              </a:ext>
            </a:extLst>
          </p:cNvPr>
          <p:cNvSpPr>
            <a:spLocks noGrp="1"/>
          </p:cNvSpPr>
          <p:nvPr>
            <p:ph idx="1"/>
          </p:nvPr>
        </p:nvSpPr>
        <p:spPr>
          <a:xfrm>
            <a:off x="6498991" y="2154056"/>
            <a:ext cx="5817793" cy="4510631"/>
          </a:xfrm>
        </p:spPr>
        <p:txBody>
          <a:bodyPr vert="horz" lIns="109728" tIns="109728" rIns="109728" bIns="91440" rtlCol="0">
            <a:normAutofit/>
          </a:bodyPr>
          <a:lstStyle/>
          <a:p>
            <a:pPr marL="285750" indent="-285750">
              <a:lnSpc>
                <a:spcPct val="130000"/>
              </a:lnSpc>
              <a:buFont typeface="Arial" panose="020B0604020202020204" pitchFamily="34" charset="0"/>
              <a:buChar char="•"/>
            </a:pPr>
            <a:r>
              <a:rPr lang="en-GB" dirty="0">
                <a:solidFill>
                  <a:schemeClr val="accent5">
                    <a:lumMod val="50000"/>
                  </a:schemeClr>
                </a:solidFill>
                <a:ea typeface="Meiryo"/>
              </a:rPr>
              <a:t>Early Christian ideas of madness</a:t>
            </a:r>
          </a:p>
          <a:p>
            <a:pPr marL="285750" indent="-285750">
              <a:lnSpc>
                <a:spcPct val="130000"/>
              </a:lnSpc>
              <a:buFont typeface="Arial" panose="020B0604020202020204" pitchFamily="34" charset="0"/>
              <a:buChar char="•"/>
            </a:pPr>
            <a:r>
              <a:rPr lang="en-GB" dirty="0">
                <a:solidFill>
                  <a:schemeClr val="accent5">
                    <a:lumMod val="50000"/>
                  </a:schemeClr>
                </a:solidFill>
                <a:ea typeface="Meiryo"/>
              </a:rPr>
              <a:t>Prophets: Messengers of God?</a:t>
            </a:r>
          </a:p>
          <a:p>
            <a:pPr marL="285750" indent="-285750">
              <a:lnSpc>
                <a:spcPct val="130000"/>
              </a:lnSpc>
              <a:buFont typeface="Arial" panose="020B0604020202020204" pitchFamily="34" charset="0"/>
              <a:buChar char="•"/>
            </a:pPr>
            <a:r>
              <a:rPr lang="en-GB" dirty="0">
                <a:solidFill>
                  <a:schemeClr val="accent5">
                    <a:lumMod val="50000"/>
                  </a:schemeClr>
                </a:solidFill>
                <a:ea typeface="Meiryo"/>
              </a:rPr>
              <a:t>Illness inflicted by angry God's </a:t>
            </a:r>
          </a:p>
          <a:p>
            <a:pPr marL="285750" indent="-285750">
              <a:lnSpc>
                <a:spcPct val="130000"/>
              </a:lnSpc>
              <a:buFont typeface="Arial" panose="020B0604020202020204" pitchFamily="34" charset="0"/>
              <a:buChar char="•"/>
            </a:pPr>
            <a:r>
              <a:rPr lang="en-GB" dirty="0">
                <a:solidFill>
                  <a:schemeClr val="accent5">
                    <a:lumMod val="50000"/>
                  </a:schemeClr>
                </a:solidFill>
                <a:ea typeface="Meiryo"/>
              </a:rPr>
              <a:t>New Testament stories of healing the mentally unwell</a:t>
            </a:r>
          </a:p>
          <a:p>
            <a:pPr marL="285750" indent="-285750">
              <a:lnSpc>
                <a:spcPct val="130000"/>
              </a:lnSpc>
              <a:buFont typeface="Arial" panose="020B0604020202020204" pitchFamily="34" charset="0"/>
              <a:buChar char="•"/>
            </a:pPr>
            <a:r>
              <a:rPr lang="en-GB" dirty="0">
                <a:solidFill>
                  <a:schemeClr val="accent5">
                    <a:lumMod val="50000"/>
                  </a:schemeClr>
                </a:solidFill>
                <a:ea typeface="Meiryo"/>
              </a:rPr>
              <a:t>Islam and the treatment of mental disorders</a:t>
            </a:r>
          </a:p>
          <a:p>
            <a:pPr marL="285750" indent="-285750">
              <a:lnSpc>
                <a:spcPct val="130000"/>
              </a:lnSpc>
              <a:buFont typeface="Arial" panose="020B0604020202020204" pitchFamily="34" charset="0"/>
              <a:buChar char="•"/>
            </a:pPr>
            <a:r>
              <a:rPr lang="en-GB" dirty="0">
                <a:solidFill>
                  <a:schemeClr val="accent5">
                    <a:lumMod val="50000"/>
                  </a:schemeClr>
                </a:solidFill>
                <a:ea typeface="Meiryo"/>
              </a:rPr>
              <a:t>Influence of the Hippocratic Circle (Galen)</a:t>
            </a:r>
          </a:p>
          <a:p>
            <a:pPr marL="285750" indent="-285750">
              <a:lnSpc>
                <a:spcPct val="130000"/>
              </a:lnSpc>
              <a:buFont typeface="Arial" panose="020B0604020202020204" pitchFamily="34" charset="0"/>
              <a:buChar char="•"/>
            </a:pPr>
            <a:r>
              <a:rPr lang="en-GB" dirty="0">
                <a:solidFill>
                  <a:schemeClr val="accent5">
                    <a:lumMod val="50000"/>
                  </a:schemeClr>
                </a:solidFill>
                <a:ea typeface="Meiryo"/>
              </a:rPr>
              <a:t>Treatment of the insane </a:t>
            </a:r>
          </a:p>
          <a:p>
            <a:pPr>
              <a:lnSpc>
                <a:spcPct val="130000"/>
              </a:lnSpc>
            </a:pPr>
            <a:endParaRPr lang="en-GB" sz="700" dirty="0">
              <a:ea typeface="Meiryo"/>
            </a:endParaRPr>
          </a:p>
        </p:txBody>
      </p:sp>
    </p:spTree>
    <p:extLst>
      <p:ext uri="{BB962C8B-B14F-4D97-AF65-F5344CB8AC3E}">
        <p14:creationId xmlns:p14="http://schemas.microsoft.com/office/powerpoint/2010/main" val="32562217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1" name="Freeform: Shape 10">
            <a:extLst>
              <a:ext uri="{FF2B5EF4-FFF2-40B4-BE49-F238E27FC236}">
                <a16:creationId xmlns:a16="http://schemas.microsoft.com/office/drawing/2014/main" id="{BC0385E9-02B2-4941-889A-EAD43F5BB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36139" y="0"/>
            <a:ext cx="5455860" cy="6858000"/>
          </a:xfrm>
          <a:custGeom>
            <a:avLst/>
            <a:gdLst>
              <a:gd name="connsiteX0" fmla="*/ 3832837 w 5455860"/>
              <a:gd name="connsiteY0" fmla="*/ 0 h 6858000"/>
              <a:gd name="connsiteX1" fmla="*/ 2739604 w 5455860"/>
              <a:gd name="connsiteY1" fmla="*/ 0 h 6858000"/>
              <a:gd name="connsiteX2" fmla="*/ 1959438 w 5455860"/>
              <a:gd name="connsiteY2" fmla="*/ 0 h 6858000"/>
              <a:gd name="connsiteX3" fmla="*/ 1895061 w 5455860"/>
              <a:gd name="connsiteY3" fmla="*/ 0 h 6858000"/>
              <a:gd name="connsiteX4" fmla="*/ 249909 w 5455860"/>
              <a:gd name="connsiteY4" fmla="*/ 0 h 6858000"/>
              <a:gd name="connsiteX5" fmla="*/ 0 w 5455860"/>
              <a:gd name="connsiteY5" fmla="*/ 0 h 6858000"/>
              <a:gd name="connsiteX6" fmla="*/ 0 w 5455860"/>
              <a:gd name="connsiteY6" fmla="*/ 6858000 h 6858000"/>
              <a:gd name="connsiteX7" fmla="*/ 249909 w 5455860"/>
              <a:gd name="connsiteY7" fmla="*/ 6858000 h 6858000"/>
              <a:gd name="connsiteX8" fmla="*/ 1895061 w 5455860"/>
              <a:gd name="connsiteY8" fmla="*/ 6858000 h 6858000"/>
              <a:gd name="connsiteX9" fmla="*/ 1959438 w 5455860"/>
              <a:gd name="connsiteY9" fmla="*/ 6858000 h 6858000"/>
              <a:gd name="connsiteX10" fmla="*/ 2739604 w 5455860"/>
              <a:gd name="connsiteY10" fmla="*/ 6858000 h 6858000"/>
              <a:gd name="connsiteX11" fmla="*/ 2953106 w 5455860"/>
              <a:gd name="connsiteY11" fmla="*/ 6858000 h 6858000"/>
              <a:gd name="connsiteX12" fmla="*/ 3064862 w 5455860"/>
              <a:gd name="connsiteY12" fmla="*/ 6780599 h 6858000"/>
              <a:gd name="connsiteX13" fmla="*/ 3581510 w 5455860"/>
              <a:gd name="connsiteY13" fmla="*/ 6374814 h 6858000"/>
              <a:gd name="connsiteX14" fmla="*/ 5455860 w 5455860"/>
              <a:gd name="connsiteY14" fmla="*/ 3621656 h 6858000"/>
              <a:gd name="connsiteX15" fmla="*/ 3854961 w 5455860"/>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455860" h="6858000">
                <a:moveTo>
                  <a:pt x="3832837" y="0"/>
                </a:moveTo>
                <a:lnTo>
                  <a:pt x="2739604" y="0"/>
                </a:lnTo>
                <a:lnTo>
                  <a:pt x="1959438" y="0"/>
                </a:lnTo>
                <a:lnTo>
                  <a:pt x="1895061" y="0"/>
                </a:lnTo>
                <a:lnTo>
                  <a:pt x="249909" y="0"/>
                </a:lnTo>
                <a:lnTo>
                  <a:pt x="0" y="0"/>
                </a:lnTo>
                <a:lnTo>
                  <a:pt x="0" y="6858000"/>
                </a:lnTo>
                <a:lnTo>
                  <a:pt x="249909" y="6858000"/>
                </a:lnTo>
                <a:lnTo>
                  <a:pt x="1895061" y="6858000"/>
                </a:lnTo>
                <a:lnTo>
                  <a:pt x="1959438" y="6858000"/>
                </a:lnTo>
                <a:lnTo>
                  <a:pt x="2739604" y="6858000"/>
                </a:lnTo>
                <a:lnTo>
                  <a:pt x="2953106" y="6858000"/>
                </a:lnTo>
                <a:lnTo>
                  <a:pt x="3064862" y="6780599"/>
                </a:lnTo>
                <a:cubicBezTo>
                  <a:pt x="3238680" y="6653108"/>
                  <a:pt x="3409307" y="6515397"/>
                  <a:pt x="3581510" y="6374814"/>
                </a:cubicBezTo>
                <a:cubicBezTo>
                  <a:pt x="4527135" y="5602839"/>
                  <a:pt x="5455860" y="4969131"/>
                  <a:pt x="5455860" y="3621656"/>
                </a:cubicBezTo>
                <a:cubicBezTo>
                  <a:pt x="5455860" y="2093192"/>
                  <a:pt x="4882124" y="754641"/>
                  <a:pt x="3854961" y="1499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25586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69160"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1E7D171-35D9-475C-9701-4FD805098692}"/>
              </a:ext>
            </a:extLst>
          </p:cNvPr>
          <p:cNvSpPr>
            <a:spLocks noGrp="1"/>
          </p:cNvSpPr>
          <p:nvPr>
            <p:ph type="title"/>
          </p:nvPr>
        </p:nvSpPr>
        <p:spPr>
          <a:xfrm>
            <a:off x="6597181" y="159560"/>
            <a:ext cx="5594819" cy="1644693"/>
          </a:xfrm>
        </p:spPr>
        <p:txBody>
          <a:bodyPr anchor="b">
            <a:normAutofit/>
          </a:bodyPr>
          <a:lstStyle/>
          <a:p>
            <a:pPr>
              <a:lnSpc>
                <a:spcPct val="120000"/>
              </a:lnSpc>
            </a:pPr>
            <a:r>
              <a:rPr lang="en-GB" sz="2700" dirty="0">
                <a:ea typeface="Meiryo"/>
              </a:rPr>
              <a:t>Week 3: Early Hospitals and the Medieval Mind</a:t>
            </a:r>
            <a:endParaRPr lang="en-GB" sz="2700" dirty="0"/>
          </a:p>
        </p:txBody>
      </p:sp>
      <p:pic>
        <p:nvPicPr>
          <p:cNvPr id="4" name="Picture 4" descr="A picture containing book, text&#10;&#10;Description automatically generated">
            <a:extLst>
              <a:ext uri="{FF2B5EF4-FFF2-40B4-BE49-F238E27FC236}">
                <a16:creationId xmlns:a16="http://schemas.microsoft.com/office/drawing/2014/main" id="{DDF8AF81-5250-4EAB-8B62-F8D18797AA8F}"/>
              </a:ext>
            </a:extLst>
          </p:cNvPr>
          <p:cNvPicPr>
            <a:picLocks noChangeAspect="1"/>
          </p:cNvPicPr>
          <p:nvPr/>
        </p:nvPicPr>
        <p:blipFill>
          <a:blip r:embed="rId2"/>
          <a:stretch>
            <a:fillRect/>
          </a:stretch>
        </p:blipFill>
        <p:spPr>
          <a:xfrm>
            <a:off x="1062041" y="965200"/>
            <a:ext cx="4594986" cy="4927600"/>
          </a:xfrm>
          <a:prstGeom prst="rect">
            <a:avLst/>
          </a:prstGeom>
        </p:spPr>
      </p:pic>
      <p:sp>
        <p:nvSpPr>
          <p:cNvPr id="3" name="Content Placeholder 2">
            <a:extLst>
              <a:ext uri="{FF2B5EF4-FFF2-40B4-BE49-F238E27FC236}">
                <a16:creationId xmlns:a16="http://schemas.microsoft.com/office/drawing/2014/main" id="{E9692E34-1C37-4A21-BC26-BC3CED27F171}"/>
              </a:ext>
            </a:extLst>
          </p:cNvPr>
          <p:cNvSpPr>
            <a:spLocks noGrp="1"/>
          </p:cNvSpPr>
          <p:nvPr>
            <p:ph idx="1"/>
          </p:nvPr>
        </p:nvSpPr>
        <p:spPr>
          <a:xfrm>
            <a:off x="7088134" y="1920854"/>
            <a:ext cx="4983173" cy="4614957"/>
          </a:xfrm>
        </p:spPr>
        <p:txBody>
          <a:bodyPr vert="horz" lIns="109728" tIns="109728" rIns="109728" bIns="91440" rtlCol="0">
            <a:normAutofit/>
          </a:bodyPr>
          <a:lstStyle/>
          <a:p>
            <a:pPr marL="285750" indent="-285750">
              <a:lnSpc>
                <a:spcPct val="130000"/>
              </a:lnSpc>
              <a:buFont typeface="Arial" panose="020B0604020202020204" pitchFamily="34" charset="0"/>
              <a:buChar char="•"/>
            </a:pPr>
            <a:r>
              <a:rPr lang="en-GB" sz="2000" dirty="0">
                <a:solidFill>
                  <a:schemeClr val="accent5">
                    <a:lumMod val="50000"/>
                  </a:schemeClr>
                </a:solidFill>
                <a:ea typeface="Meiryo"/>
              </a:rPr>
              <a:t>Legend of Dymphna</a:t>
            </a:r>
          </a:p>
          <a:p>
            <a:pPr marL="285750" indent="-285750">
              <a:lnSpc>
                <a:spcPct val="130000"/>
              </a:lnSpc>
              <a:buFont typeface="Arial" panose="020B0604020202020204" pitchFamily="34" charset="0"/>
              <a:buChar char="•"/>
            </a:pPr>
            <a:r>
              <a:rPr lang="en-GB" sz="2000" dirty="0">
                <a:solidFill>
                  <a:schemeClr val="accent5">
                    <a:lumMod val="50000"/>
                  </a:schemeClr>
                </a:solidFill>
                <a:ea typeface="Meiryo"/>
              </a:rPr>
              <a:t>Medieval Hospitals</a:t>
            </a:r>
          </a:p>
          <a:p>
            <a:pPr marL="285750" indent="-285750">
              <a:lnSpc>
                <a:spcPct val="130000"/>
              </a:lnSpc>
              <a:buFont typeface="Arial" panose="020B0604020202020204" pitchFamily="34" charset="0"/>
              <a:buChar char="•"/>
            </a:pPr>
            <a:r>
              <a:rPr lang="en-GB" sz="2000" dirty="0">
                <a:solidFill>
                  <a:schemeClr val="accent5">
                    <a:lumMod val="50000"/>
                  </a:schemeClr>
                </a:solidFill>
                <a:ea typeface="Meiryo"/>
              </a:rPr>
              <a:t>Medieval Mind – Monstrous Beasts</a:t>
            </a:r>
          </a:p>
          <a:p>
            <a:pPr marL="285750" indent="-285750">
              <a:lnSpc>
                <a:spcPct val="130000"/>
              </a:lnSpc>
              <a:buFont typeface="Arial" panose="020B0604020202020204" pitchFamily="34" charset="0"/>
              <a:buChar char="•"/>
            </a:pPr>
            <a:r>
              <a:rPr lang="en-GB" sz="2000" dirty="0">
                <a:solidFill>
                  <a:schemeClr val="accent5">
                    <a:lumMod val="50000"/>
                  </a:schemeClr>
                </a:solidFill>
                <a:ea typeface="Meiryo"/>
              </a:rPr>
              <a:t>The challenge of the church against philosophical ideas </a:t>
            </a:r>
          </a:p>
          <a:p>
            <a:pPr marL="285750" indent="-285750">
              <a:lnSpc>
                <a:spcPct val="130000"/>
              </a:lnSpc>
              <a:buFont typeface="Arial" panose="020B0604020202020204" pitchFamily="34" charset="0"/>
              <a:buChar char="•"/>
            </a:pPr>
            <a:r>
              <a:rPr lang="en-GB" sz="2000" dirty="0">
                <a:solidFill>
                  <a:schemeClr val="accent5">
                    <a:lumMod val="50000"/>
                  </a:schemeClr>
                </a:solidFill>
                <a:ea typeface="Meiryo"/>
              </a:rPr>
              <a:t>Bedlam</a:t>
            </a:r>
          </a:p>
          <a:p>
            <a:pPr>
              <a:lnSpc>
                <a:spcPct val="130000"/>
              </a:lnSpc>
            </a:pPr>
            <a:endParaRPr lang="en-GB" sz="1400" dirty="0">
              <a:ea typeface="Meiryo"/>
            </a:endParaRPr>
          </a:p>
        </p:txBody>
      </p:sp>
    </p:spTree>
    <p:extLst>
      <p:ext uri="{BB962C8B-B14F-4D97-AF65-F5344CB8AC3E}">
        <p14:creationId xmlns:p14="http://schemas.microsoft.com/office/powerpoint/2010/main" val="287111285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1" name="Freeform: Shape 10">
            <a:extLst>
              <a:ext uri="{FF2B5EF4-FFF2-40B4-BE49-F238E27FC236}">
                <a16:creationId xmlns:a16="http://schemas.microsoft.com/office/drawing/2014/main" id="{BC0385E9-02B2-4941-889A-EAD43F5BB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36139" y="0"/>
            <a:ext cx="5455860" cy="6858000"/>
          </a:xfrm>
          <a:custGeom>
            <a:avLst/>
            <a:gdLst>
              <a:gd name="connsiteX0" fmla="*/ 3832837 w 5455860"/>
              <a:gd name="connsiteY0" fmla="*/ 0 h 6858000"/>
              <a:gd name="connsiteX1" fmla="*/ 2739604 w 5455860"/>
              <a:gd name="connsiteY1" fmla="*/ 0 h 6858000"/>
              <a:gd name="connsiteX2" fmla="*/ 1959438 w 5455860"/>
              <a:gd name="connsiteY2" fmla="*/ 0 h 6858000"/>
              <a:gd name="connsiteX3" fmla="*/ 1895061 w 5455860"/>
              <a:gd name="connsiteY3" fmla="*/ 0 h 6858000"/>
              <a:gd name="connsiteX4" fmla="*/ 249909 w 5455860"/>
              <a:gd name="connsiteY4" fmla="*/ 0 h 6858000"/>
              <a:gd name="connsiteX5" fmla="*/ 0 w 5455860"/>
              <a:gd name="connsiteY5" fmla="*/ 0 h 6858000"/>
              <a:gd name="connsiteX6" fmla="*/ 0 w 5455860"/>
              <a:gd name="connsiteY6" fmla="*/ 6858000 h 6858000"/>
              <a:gd name="connsiteX7" fmla="*/ 249909 w 5455860"/>
              <a:gd name="connsiteY7" fmla="*/ 6858000 h 6858000"/>
              <a:gd name="connsiteX8" fmla="*/ 1895061 w 5455860"/>
              <a:gd name="connsiteY8" fmla="*/ 6858000 h 6858000"/>
              <a:gd name="connsiteX9" fmla="*/ 1959438 w 5455860"/>
              <a:gd name="connsiteY9" fmla="*/ 6858000 h 6858000"/>
              <a:gd name="connsiteX10" fmla="*/ 2739604 w 5455860"/>
              <a:gd name="connsiteY10" fmla="*/ 6858000 h 6858000"/>
              <a:gd name="connsiteX11" fmla="*/ 2953106 w 5455860"/>
              <a:gd name="connsiteY11" fmla="*/ 6858000 h 6858000"/>
              <a:gd name="connsiteX12" fmla="*/ 3064862 w 5455860"/>
              <a:gd name="connsiteY12" fmla="*/ 6780599 h 6858000"/>
              <a:gd name="connsiteX13" fmla="*/ 3581510 w 5455860"/>
              <a:gd name="connsiteY13" fmla="*/ 6374814 h 6858000"/>
              <a:gd name="connsiteX14" fmla="*/ 5455860 w 5455860"/>
              <a:gd name="connsiteY14" fmla="*/ 3621656 h 6858000"/>
              <a:gd name="connsiteX15" fmla="*/ 3854961 w 5455860"/>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455860" h="6858000">
                <a:moveTo>
                  <a:pt x="3832837" y="0"/>
                </a:moveTo>
                <a:lnTo>
                  <a:pt x="2739604" y="0"/>
                </a:lnTo>
                <a:lnTo>
                  <a:pt x="1959438" y="0"/>
                </a:lnTo>
                <a:lnTo>
                  <a:pt x="1895061" y="0"/>
                </a:lnTo>
                <a:lnTo>
                  <a:pt x="249909" y="0"/>
                </a:lnTo>
                <a:lnTo>
                  <a:pt x="0" y="0"/>
                </a:lnTo>
                <a:lnTo>
                  <a:pt x="0" y="6858000"/>
                </a:lnTo>
                <a:lnTo>
                  <a:pt x="249909" y="6858000"/>
                </a:lnTo>
                <a:lnTo>
                  <a:pt x="1895061" y="6858000"/>
                </a:lnTo>
                <a:lnTo>
                  <a:pt x="1959438" y="6858000"/>
                </a:lnTo>
                <a:lnTo>
                  <a:pt x="2739604" y="6858000"/>
                </a:lnTo>
                <a:lnTo>
                  <a:pt x="2953106" y="6858000"/>
                </a:lnTo>
                <a:lnTo>
                  <a:pt x="3064862" y="6780599"/>
                </a:lnTo>
                <a:cubicBezTo>
                  <a:pt x="3238680" y="6653108"/>
                  <a:pt x="3409307" y="6515397"/>
                  <a:pt x="3581510" y="6374814"/>
                </a:cubicBezTo>
                <a:cubicBezTo>
                  <a:pt x="4527135" y="5602839"/>
                  <a:pt x="5455860" y="4969131"/>
                  <a:pt x="5455860" y="3621656"/>
                </a:cubicBezTo>
                <a:cubicBezTo>
                  <a:pt x="5455860" y="2093192"/>
                  <a:pt x="4882124" y="754641"/>
                  <a:pt x="3854961" y="1499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25586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69160"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D8DF249-98B3-40FD-A37D-B41D48E74F07}"/>
              </a:ext>
            </a:extLst>
          </p:cNvPr>
          <p:cNvSpPr>
            <a:spLocks noGrp="1"/>
          </p:cNvSpPr>
          <p:nvPr>
            <p:ph type="title"/>
          </p:nvPr>
        </p:nvSpPr>
        <p:spPr>
          <a:xfrm>
            <a:off x="7345885" y="914399"/>
            <a:ext cx="4845810" cy="1386943"/>
          </a:xfrm>
        </p:spPr>
        <p:txBody>
          <a:bodyPr anchor="b">
            <a:normAutofit fontScale="90000"/>
          </a:bodyPr>
          <a:lstStyle/>
          <a:p>
            <a:pPr>
              <a:lnSpc>
                <a:spcPct val="120000"/>
              </a:lnSpc>
            </a:pPr>
            <a:r>
              <a:rPr lang="en-GB" sz="2200" dirty="0">
                <a:ea typeface="Meiryo"/>
              </a:rPr>
              <a:t>Week 4: Melancholy - Mental Health in the Middle Ages</a:t>
            </a:r>
            <a:endParaRPr lang="en-GB" sz="2200" dirty="0"/>
          </a:p>
        </p:txBody>
      </p:sp>
      <p:pic>
        <p:nvPicPr>
          <p:cNvPr id="4" name="Picture 4" descr="A picture containing photo, luggage, suitcase, sitting&#10;&#10;Description automatically generated">
            <a:extLst>
              <a:ext uri="{FF2B5EF4-FFF2-40B4-BE49-F238E27FC236}">
                <a16:creationId xmlns:a16="http://schemas.microsoft.com/office/drawing/2014/main" id="{D89968B3-2997-45A2-A04B-51577A22F760}"/>
              </a:ext>
            </a:extLst>
          </p:cNvPr>
          <p:cNvPicPr>
            <a:picLocks noChangeAspect="1"/>
          </p:cNvPicPr>
          <p:nvPr/>
        </p:nvPicPr>
        <p:blipFill>
          <a:blip r:embed="rId2"/>
          <a:stretch>
            <a:fillRect/>
          </a:stretch>
        </p:blipFill>
        <p:spPr>
          <a:xfrm>
            <a:off x="965199" y="2171974"/>
            <a:ext cx="4788670" cy="2514051"/>
          </a:xfrm>
          <a:prstGeom prst="rect">
            <a:avLst/>
          </a:prstGeom>
        </p:spPr>
      </p:pic>
      <p:sp>
        <p:nvSpPr>
          <p:cNvPr id="3" name="Content Placeholder 2">
            <a:extLst>
              <a:ext uri="{FF2B5EF4-FFF2-40B4-BE49-F238E27FC236}">
                <a16:creationId xmlns:a16="http://schemas.microsoft.com/office/drawing/2014/main" id="{EECDDC1D-AE1E-4F41-8E7E-8951B8E4C924}"/>
              </a:ext>
            </a:extLst>
          </p:cNvPr>
          <p:cNvSpPr>
            <a:spLocks noGrp="1"/>
          </p:cNvSpPr>
          <p:nvPr>
            <p:ph idx="1"/>
          </p:nvPr>
        </p:nvSpPr>
        <p:spPr>
          <a:xfrm>
            <a:off x="7278380" y="2626599"/>
            <a:ext cx="4402088" cy="2979072"/>
          </a:xfrm>
        </p:spPr>
        <p:txBody>
          <a:bodyPr vert="horz" lIns="109728" tIns="109728" rIns="109728" bIns="91440" rtlCol="0">
            <a:normAutofit/>
          </a:bodyPr>
          <a:lstStyle/>
          <a:p>
            <a:pPr marL="285750" indent="-285750">
              <a:buFont typeface="Arial" panose="020B0604020202020204" pitchFamily="34" charset="0"/>
              <a:buChar char="•"/>
            </a:pPr>
            <a:r>
              <a:rPr lang="en-GB" dirty="0">
                <a:ea typeface="Meiryo"/>
              </a:rPr>
              <a:t>Melancholia</a:t>
            </a:r>
          </a:p>
          <a:p>
            <a:pPr marL="285750" indent="-285750">
              <a:buFont typeface="Arial" panose="020B0604020202020204" pitchFamily="34" charset="0"/>
              <a:buChar char="•"/>
            </a:pPr>
            <a:r>
              <a:rPr lang="en-GB" dirty="0">
                <a:ea typeface="Meiryo"/>
              </a:rPr>
              <a:t>The four humours</a:t>
            </a:r>
          </a:p>
          <a:p>
            <a:pPr marL="285750" indent="-285750">
              <a:buFont typeface="Arial" panose="020B0604020202020204" pitchFamily="34" charset="0"/>
              <a:buChar char="•"/>
            </a:pPr>
            <a:r>
              <a:rPr lang="en-GB" dirty="0">
                <a:ea typeface="Meiryo"/>
              </a:rPr>
              <a:t>Medieval treatments</a:t>
            </a:r>
          </a:p>
        </p:txBody>
      </p:sp>
    </p:spTree>
    <p:extLst>
      <p:ext uri="{BB962C8B-B14F-4D97-AF65-F5344CB8AC3E}">
        <p14:creationId xmlns:p14="http://schemas.microsoft.com/office/powerpoint/2010/main" val="8621263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 vintage photo of an old building&#10;&#10;Description automatically generated">
            <a:extLst>
              <a:ext uri="{FF2B5EF4-FFF2-40B4-BE49-F238E27FC236}">
                <a16:creationId xmlns:a16="http://schemas.microsoft.com/office/drawing/2014/main" id="{76CEACE5-2E22-4074-9CE6-23962E51DABB}"/>
              </a:ext>
            </a:extLst>
          </p:cNvPr>
          <p:cNvPicPr>
            <a:picLocks noChangeAspect="1"/>
          </p:cNvPicPr>
          <p:nvPr/>
        </p:nvPicPr>
        <p:blipFill rotWithShape="1">
          <a:blip r:embed="rId3"/>
          <a:srcRect l="10602" r="4906" b="-1"/>
          <a:stretch/>
        </p:blipFill>
        <p:spPr>
          <a:xfrm>
            <a:off x="4691118" y="1"/>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11" name="Freeform: Shape 10">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useBgFill="1">
        <p:nvSpPr>
          <p:cNvPr id="13" name="Freeform: Shape 12">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420CFDB-9A4A-42B2-AD25-A3B4F58B92C3}"/>
              </a:ext>
            </a:extLst>
          </p:cNvPr>
          <p:cNvSpPr>
            <a:spLocks noGrp="1"/>
          </p:cNvSpPr>
          <p:nvPr>
            <p:ph type="title"/>
          </p:nvPr>
        </p:nvSpPr>
        <p:spPr>
          <a:xfrm>
            <a:off x="992518" y="442913"/>
            <a:ext cx="4780129" cy="1639888"/>
          </a:xfrm>
        </p:spPr>
        <p:txBody>
          <a:bodyPr anchor="b">
            <a:normAutofit/>
          </a:bodyPr>
          <a:lstStyle/>
          <a:p>
            <a:pPr>
              <a:lnSpc>
                <a:spcPct val="120000"/>
              </a:lnSpc>
            </a:pPr>
            <a:r>
              <a:rPr lang="en-GB" sz="2500" dirty="0">
                <a:ea typeface="Meiryo"/>
              </a:rPr>
              <a:t>Week 5: The Great Confinement and Disciplining the Unruly</a:t>
            </a:r>
            <a:endParaRPr lang="en-GB" sz="2500" dirty="0"/>
          </a:p>
        </p:txBody>
      </p:sp>
      <p:sp>
        <p:nvSpPr>
          <p:cNvPr id="3" name="Content Placeholder 2">
            <a:extLst>
              <a:ext uri="{FF2B5EF4-FFF2-40B4-BE49-F238E27FC236}">
                <a16:creationId xmlns:a16="http://schemas.microsoft.com/office/drawing/2014/main" id="{B4B67018-6307-4439-B887-1DCD26FC6F86}"/>
              </a:ext>
            </a:extLst>
          </p:cNvPr>
          <p:cNvSpPr>
            <a:spLocks noGrp="1"/>
          </p:cNvSpPr>
          <p:nvPr>
            <p:ph idx="1"/>
          </p:nvPr>
        </p:nvSpPr>
        <p:spPr>
          <a:xfrm>
            <a:off x="992518" y="2312988"/>
            <a:ext cx="5368525" cy="3651250"/>
          </a:xfrm>
        </p:spPr>
        <p:txBody>
          <a:bodyPr vert="horz" lIns="109728" tIns="109728" rIns="109728" bIns="91440" rtlCol="0" anchor="t">
            <a:normAutofit/>
          </a:bodyPr>
          <a:lstStyle/>
          <a:p>
            <a:pPr marL="285750" indent="-285750">
              <a:buFont typeface="Arial" panose="020B0604020202020204" pitchFamily="34" charset="0"/>
              <a:buChar char="•"/>
            </a:pPr>
            <a:r>
              <a:rPr lang="en-GB" sz="2400" dirty="0">
                <a:ea typeface="Meiryo"/>
              </a:rPr>
              <a:t>George III </a:t>
            </a:r>
            <a:endParaRPr lang="en-US" sz="2400" dirty="0"/>
          </a:p>
          <a:p>
            <a:pPr marL="285750" indent="-285750">
              <a:buFont typeface="Arial" panose="020B0604020202020204" pitchFamily="34" charset="0"/>
              <a:buChar char="•"/>
            </a:pPr>
            <a:r>
              <a:rPr lang="en-GB" sz="2400" dirty="0">
                <a:ea typeface="Meiryo"/>
              </a:rPr>
              <a:t>Rise of the asylums </a:t>
            </a:r>
          </a:p>
          <a:p>
            <a:pPr marL="285750" indent="-285750">
              <a:buFont typeface="Arial" panose="020B0604020202020204" pitchFamily="34" charset="0"/>
              <a:buChar char="•"/>
            </a:pPr>
            <a:r>
              <a:rPr lang="en-GB" sz="2400" dirty="0">
                <a:ea typeface="Meiryo"/>
              </a:rPr>
              <a:t>Conditions in Bethlam</a:t>
            </a:r>
          </a:p>
          <a:p>
            <a:pPr marL="285750" indent="-285750">
              <a:buFont typeface="Arial" panose="020B0604020202020204" pitchFamily="34" charset="0"/>
              <a:buChar char="•"/>
            </a:pPr>
            <a:r>
              <a:rPr lang="en-GB" sz="2400" dirty="0">
                <a:ea typeface="Meiryo"/>
              </a:rPr>
              <a:t>Disciplining the Unruly - treatments</a:t>
            </a:r>
          </a:p>
          <a:p>
            <a:pPr marL="285750" indent="-285750">
              <a:buFont typeface="Arial" panose="020B0604020202020204" pitchFamily="34" charset="0"/>
              <a:buChar char="•"/>
            </a:pPr>
            <a:endParaRPr lang="en-GB" sz="2400" dirty="0">
              <a:ea typeface="Meiryo"/>
            </a:endParaRPr>
          </a:p>
          <a:p>
            <a:endParaRPr lang="en-GB" dirty="0">
              <a:ea typeface="Meiryo"/>
            </a:endParaRPr>
          </a:p>
          <a:p>
            <a:endParaRPr lang="en-GB" dirty="0">
              <a:ea typeface="Meiryo"/>
            </a:endParaRPr>
          </a:p>
        </p:txBody>
      </p:sp>
    </p:spTree>
    <p:extLst>
      <p:ext uri="{BB962C8B-B14F-4D97-AF65-F5344CB8AC3E}">
        <p14:creationId xmlns:p14="http://schemas.microsoft.com/office/powerpoint/2010/main" val="2886445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DE06CEE0-484A-4636-8D6D-E7A53535F6B8}"/>
              </a:ext>
            </a:extLst>
          </p:cNvPr>
          <p:cNvSpPr>
            <a:spLocks noGrp="1"/>
          </p:cNvSpPr>
          <p:nvPr>
            <p:ph type="title"/>
          </p:nvPr>
        </p:nvSpPr>
        <p:spPr>
          <a:xfrm>
            <a:off x="992518" y="442913"/>
            <a:ext cx="5183986" cy="1639888"/>
          </a:xfrm>
        </p:spPr>
        <p:txBody>
          <a:bodyPr anchor="b">
            <a:normAutofit/>
          </a:bodyPr>
          <a:lstStyle/>
          <a:p>
            <a:pPr>
              <a:lnSpc>
                <a:spcPct val="120000"/>
              </a:lnSpc>
            </a:pPr>
            <a:r>
              <a:rPr lang="en-GB" sz="2500" dirty="0">
                <a:ea typeface="Meiryo"/>
              </a:rPr>
              <a:t>Week 6: From Madness to Mental Illness</a:t>
            </a:r>
            <a:endParaRPr lang="en-GB" sz="2500" dirty="0"/>
          </a:p>
        </p:txBody>
      </p:sp>
      <p:sp>
        <p:nvSpPr>
          <p:cNvPr id="3" name="Content Placeholder 2">
            <a:extLst>
              <a:ext uri="{FF2B5EF4-FFF2-40B4-BE49-F238E27FC236}">
                <a16:creationId xmlns:a16="http://schemas.microsoft.com/office/drawing/2014/main" id="{C596BE82-4158-41DD-AC68-64BC479E7503}"/>
              </a:ext>
            </a:extLst>
          </p:cNvPr>
          <p:cNvSpPr>
            <a:spLocks noGrp="1"/>
          </p:cNvSpPr>
          <p:nvPr>
            <p:ph idx="1"/>
          </p:nvPr>
        </p:nvSpPr>
        <p:spPr>
          <a:xfrm>
            <a:off x="992519" y="2312988"/>
            <a:ext cx="5183986" cy="3651250"/>
          </a:xfrm>
        </p:spPr>
        <p:txBody>
          <a:bodyPr vert="horz" lIns="109728" tIns="109728" rIns="109728" bIns="91440" rtlCol="0" anchor="t">
            <a:normAutofit/>
          </a:bodyPr>
          <a:lstStyle/>
          <a:p>
            <a:r>
              <a:rPr lang="en-GB" dirty="0">
                <a:ea typeface="Meiryo"/>
              </a:rPr>
              <a:t>Moral Treatment</a:t>
            </a:r>
          </a:p>
          <a:p>
            <a:r>
              <a:rPr lang="en-GB" dirty="0">
                <a:ea typeface="Meiryo"/>
              </a:rPr>
              <a:t>Alienists</a:t>
            </a:r>
          </a:p>
          <a:p>
            <a:r>
              <a:rPr lang="en-GB" dirty="0">
                <a:ea typeface="Meiryo"/>
              </a:rPr>
              <a:t>Phrenology</a:t>
            </a:r>
          </a:p>
          <a:p>
            <a:r>
              <a:rPr lang="en-GB" dirty="0">
                <a:ea typeface="Meiryo"/>
              </a:rPr>
              <a:t>General Paralysis of the Insane</a:t>
            </a:r>
          </a:p>
          <a:p>
            <a:r>
              <a:rPr lang="en-GB" dirty="0">
                <a:ea typeface="Meiryo"/>
              </a:rPr>
              <a:t>Degeneration and the Lunacy Act</a:t>
            </a:r>
          </a:p>
          <a:p>
            <a:endParaRPr lang="en-GB" dirty="0">
              <a:ea typeface="Meiryo"/>
            </a:endParaRP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0577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906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 tattoo on his neck&#10;&#10;Description automatically generated">
            <a:extLst>
              <a:ext uri="{FF2B5EF4-FFF2-40B4-BE49-F238E27FC236}">
                <a16:creationId xmlns:a16="http://schemas.microsoft.com/office/drawing/2014/main" id="{84982107-0DB3-45C2-8481-43AF7CD7C175}"/>
              </a:ext>
            </a:extLst>
          </p:cNvPr>
          <p:cNvPicPr>
            <a:picLocks noChangeAspect="1"/>
          </p:cNvPicPr>
          <p:nvPr/>
        </p:nvPicPr>
        <p:blipFill>
          <a:blip r:embed="rId3"/>
          <a:stretch>
            <a:fillRect/>
          </a:stretch>
        </p:blipFill>
        <p:spPr>
          <a:xfrm>
            <a:off x="8301447" y="1519267"/>
            <a:ext cx="2912609" cy="3819466"/>
          </a:xfrm>
          <a:prstGeom prst="rect">
            <a:avLst/>
          </a:prstGeom>
        </p:spPr>
      </p:pic>
    </p:spTree>
    <p:extLst>
      <p:ext uri="{BB962C8B-B14F-4D97-AF65-F5344CB8AC3E}">
        <p14:creationId xmlns:p14="http://schemas.microsoft.com/office/powerpoint/2010/main" val="18986437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3F093DB-ED84-4FD6-A41F-F0E798EDC1D5}"/>
              </a:ext>
            </a:extLst>
          </p:cNvPr>
          <p:cNvSpPr>
            <a:spLocks noGrp="1"/>
          </p:cNvSpPr>
          <p:nvPr>
            <p:ph type="title"/>
          </p:nvPr>
        </p:nvSpPr>
        <p:spPr>
          <a:xfrm>
            <a:off x="6162259" y="893763"/>
            <a:ext cx="4527965" cy="1587444"/>
          </a:xfrm>
        </p:spPr>
        <p:txBody>
          <a:bodyPr anchor="b">
            <a:normAutofit/>
          </a:bodyPr>
          <a:lstStyle/>
          <a:p>
            <a:r>
              <a:rPr lang="en-GB" sz="3000" dirty="0">
                <a:ea typeface="Meiryo"/>
              </a:rPr>
              <a:t>Week 7: The Search for a Cure</a:t>
            </a:r>
            <a:endParaRPr lang="en-GB" sz="3000" dirty="0"/>
          </a:p>
        </p:txBody>
      </p:sp>
      <p:sp>
        <p:nvSpPr>
          <p:cNvPr id="11" name="Freeform: Shape 10">
            <a:extLst>
              <a:ext uri="{FF2B5EF4-FFF2-40B4-BE49-F238E27FC236}">
                <a16:creationId xmlns:a16="http://schemas.microsoft.com/office/drawing/2014/main" id="{9F87E4D0-D347-4DA8-81D7-104733308B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293" y="1074738"/>
            <a:ext cx="4906732" cy="467981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rgbClr val="FFFFFF">
              <a:alpha val="60000"/>
            </a:srgbClr>
          </a:solidFill>
          <a:ln w="158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9DC9CEF6-58E1-4D78-BBBE-76F779AD9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7555" y="898498"/>
            <a:ext cx="5298208" cy="503229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47AF1248-67F7-4FEF-8D1D-FE33661A9C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266" y="993913"/>
            <a:ext cx="5101442" cy="4851950"/>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4" descr="A person wearing a uniform&#10;&#10;Description automatically generated">
            <a:extLst>
              <a:ext uri="{FF2B5EF4-FFF2-40B4-BE49-F238E27FC236}">
                <a16:creationId xmlns:a16="http://schemas.microsoft.com/office/drawing/2014/main" id="{396B8B63-7EB0-4A53-BB3B-174272A056BC}"/>
              </a:ext>
            </a:extLst>
          </p:cNvPr>
          <p:cNvPicPr>
            <a:picLocks noChangeAspect="1"/>
          </p:cNvPicPr>
          <p:nvPr/>
        </p:nvPicPr>
        <p:blipFill rotWithShape="1">
          <a:blip r:embed="rId3"/>
          <a:srcRect l="3707" r="7168" b="-2"/>
          <a:stretch/>
        </p:blipFill>
        <p:spPr>
          <a:xfrm>
            <a:off x="1033670" y="1288109"/>
            <a:ext cx="4349282" cy="4221274"/>
          </a:xfrm>
          <a:custGeom>
            <a:avLst/>
            <a:gdLst/>
            <a:ahLst/>
            <a:cxnLst/>
            <a:rect l="l" t="t" r="r" b="b"/>
            <a:pathLst>
              <a:path w="4292584" h="4094066">
                <a:moveTo>
                  <a:pt x="2456537" y="0"/>
                </a:moveTo>
                <a:cubicBezTo>
                  <a:pt x="2738780" y="0"/>
                  <a:pt x="2998545" y="55066"/>
                  <a:pt x="3228742" y="163517"/>
                </a:cubicBezTo>
                <a:cubicBezTo>
                  <a:pt x="3444477" y="265234"/>
                  <a:pt x="3633959" y="413698"/>
                  <a:pt x="3791935" y="604700"/>
                </a:cubicBezTo>
                <a:cubicBezTo>
                  <a:pt x="4114802" y="995211"/>
                  <a:pt x="4292584" y="1550174"/>
                  <a:pt x="4292584" y="2167403"/>
                </a:cubicBezTo>
                <a:cubicBezTo>
                  <a:pt x="4292584" y="2413659"/>
                  <a:pt x="4223774" y="2611299"/>
                  <a:pt x="4069573" y="2808283"/>
                </a:cubicBezTo>
                <a:cubicBezTo>
                  <a:pt x="3908278" y="3014339"/>
                  <a:pt x="3665922" y="3204126"/>
                  <a:pt x="3409289" y="3405037"/>
                </a:cubicBezTo>
                <a:cubicBezTo>
                  <a:pt x="3361941" y="3442060"/>
                  <a:pt x="3313027" y="3480392"/>
                  <a:pt x="3264115" y="3519190"/>
                </a:cubicBezTo>
                <a:cubicBezTo>
                  <a:pt x="2826289" y="3866416"/>
                  <a:pt x="2506740" y="4094066"/>
                  <a:pt x="2071218" y="4094066"/>
                </a:cubicBezTo>
                <a:cubicBezTo>
                  <a:pt x="1407617" y="4094066"/>
                  <a:pt x="937645" y="3814621"/>
                  <a:pt x="499819" y="3159623"/>
                </a:cubicBezTo>
                <a:cubicBezTo>
                  <a:pt x="442524" y="3073891"/>
                  <a:pt x="386517" y="2995921"/>
                  <a:pt x="332353" y="2920566"/>
                </a:cubicBezTo>
                <a:cubicBezTo>
                  <a:pt x="107867" y="2608119"/>
                  <a:pt x="0" y="2445632"/>
                  <a:pt x="0" y="2167403"/>
                </a:cubicBezTo>
                <a:cubicBezTo>
                  <a:pt x="0" y="1891138"/>
                  <a:pt x="67612" y="1618236"/>
                  <a:pt x="200812" y="1356275"/>
                </a:cubicBezTo>
                <a:cubicBezTo>
                  <a:pt x="331156" y="1100015"/>
                  <a:pt x="517505" y="865448"/>
                  <a:pt x="754611" y="659299"/>
                </a:cubicBezTo>
                <a:cubicBezTo>
                  <a:pt x="987664" y="456610"/>
                  <a:pt x="1264470" y="289449"/>
                  <a:pt x="1555279" y="175950"/>
                </a:cubicBezTo>
                <a:cubicBezTo>
                  <a:pt x="1853918" y="59181"/>
                  <a:pt x="2157254" y="0"/>
                  <a:pt x="2456537" y="0"/>
                </a:cubicBezTo>
                <a:close/>
              </a:path>
            </a:pathLst>
          </a:custGeom>
        </p:spPr>
      </p:pic>
      <p:sp>
        <p:nvSpPr>
          <p:cNvPr id="3" name="Content Placeholder 2">
            <a:extLst>
              <a:ext uri="{FF2B5EF4-FFF2-40B4-BE49-F238E27FC236}">
                <a16:creationId xmlns:a16="http://schemas.microsoft.com/office/drawing/2014/main" id="{D57CD884-024F-4040-A36D-B41AF6455DE0}"/>
              </a:ext>
            </a:extLst>
          </p:cNvPr>
          <p:cNvSpPr>
            <a:spLocks noGrp="1"/>
          </p:cNvSpPr>
          <p:nvPr>
            <p:ph idx="1"/>
          </p:nvPr>
        </p:nvSpPr>
        <p:spPr>
          <a:xfrm>
            <a:off x="6162260" y="2721030"/>
            <a:ext cx="4691478" cy="3243207"/>
          </a:xfrm>
        </p:spPr>
        <p:txBody>
          <a:bodyPr vert="horz" lIns="109728" tIns="109728" rIns="109728" bIns="91440" rtlCol="0">
            <a:normAutofit fontScale="85000" lnSpcReduction="20000"/>
          </a:bodyPr>
          <a:lstStyle/>
          <a:p>
            <a:r>
              <a:rPr lang="en-GB" dirty="0">
                <a:ea typeface="Meiryo"/>
              </a:rPr>
              <a:t>Eugenics</a:t>
            </a:r>
            <a:endParaRPr lang="en-US" dirty="0">
              <a:ea typeface="Meiryo"/>
            </a:endParaRPr>
          </a:p>
          <a:p>
            <a:r>
              <a:rPr lang="en-GB" dirty="0">
                <a:ea typeface="Meiryo"/>
              </a:rPr>
              <a:t>The impact of the First World War</a:t>
            </a:r>
          </a:p>
          <a:p>
            <a:r>
              <a:rPr lang="en-GB" dirty="0">
                <a:ea typeface="Meiryo"/>
              </a:rPr>
              <a:t>20th Century Treatments:</a:t>
            </a:r>
          </a:p>
          <a:p>
            <a:r>
              <a:rPr lang="en-GB" dirty="0">
                <a:ea typeface="Meiryo"/>
              </a:rPr>
              <a:t>Lobotomy</a:t>
            </a:r>
          </a:p>
          <a:p>
            <a:r>
              <a:rPr lang="en-GB" dirty="0">
                <a:ea typeface="Meiryo"/>
              </a:rPr>
              <a:t>Insulin Shock Treatment</a:t>
            </a:r>
          </a:p>
          <a:p>
            <a:r>
              <a:rPr lang="en-GB" dirty="0">
                <a:ea typeface="Meiryo"/>
              </a:rPr>
              <a:t>ECT</a:t>
            </a:r>
          </a:p>
          <a:p>
            <a:r>
              <a:rPr lang="en-GB" dirty="0">
                <a:ea typeface="Meiryo"/>
              </a:rPr>
              <a:t>Global and multicultural Perspectives of mental health</a:t>
            </a:r>
          </a:p>
        </p:txBody>
      </p:sp>
    </p:spTree>
    <p:extLst>
      <p:ext uri="{BB962C8B-B14F-4D97-AF65-F5344CB8AC3E}">
        <p14:creationId xmlns:p14="http://schemas.microsoft.com/office/powerpoint/2010/main" val="26471422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76321AF8-F350-428E-B16E-9E8F840AAAFB}"/>
              </a:ext>
            </a:extLst>
          </p:cNvPr>
          <p:cNvSpPr>
            <a:spLocks noGrp="1"/>
          </p:cNvSpPr>
          <p:nvPr>
            <p:ph type="title"/>
          </p:nvPr>
        </p:nvSpPr>
        <p:spPr>
          <a:xfrm>
            <a:off x="992518" y="442913"/>
            <a:ext cx="5271804" cy="1639888"/>
          </a:xfrm>
        </p:spPr>
        <p:txBody>
          <a:bodyPr anchor="b">
            <a:normAutofit/>
          </a:bodyPr>
          <a:lstStyle/>
          <a:p>
            <a:pPr>
              <a:lnSpc>
                <a:spcPct val="120000"/>
              </a:lnSpc>
            </a:pPr>
            <a:r>
              <a:rPr lang="en-GB" sz="2700" dirty="0">
                <a:ea typeface="Meiryo"/>
              </a:rPr>
              <a:t>Week 8: The Birth of Psychoanalysis</a:t>
            </a:r>
            <a:endParaRPr lang="en-GB" sz="2700" dirty="0"/>
          </a:p>
        </p:txBody>
      </p:sp>
      <p:sp>
        <p:nvSpPr>
          <p:cNvPr id="3" name="Content Placeholder 2">
            <a:extLst>
              <a:ext uri="{FF2B5EF4-FFF2-40B4-BE49-F238E27FC236}">
                <a16:creationId xmlns:a16="http://schemas.microsoft.com/office/drawing/2014/main" id="{EC753D97-E528-4762-9A7E-7BA8E22E8A8A}"/>
              </a:ext>
            </a:extLst>
          </p:cNvPr>
          <p:cNvSpPr>
            <a:spLocks noGrp="1"/>
          </p:cNvSpPr>
          <p:nvPr>
            <p:ph idx="1"/>
          </p:nvPr>
        </p:nvSpPr>
        <p:spPr>
          <a:xfrm>
            <a:off x="992519" y="2312988"/>
            <a:ext cx="5271804" cy="3651250"/>
          </a:xfrm>
        </p:spPr>
        <p:txBody>
          <a:bodyPr vert="horz" lIns="109728" tIns="109728" rIns="109728" bIns="91440" rtlCol="0">
            <a:normAutofit/>
          </a:bodyPr>
          <a:lstStyle/>
          <a:p>
            <a:r>
              <a:rPr lang="en-GB" dirty="0">
                <a:ea typeface="Meiryo"/>
              </a:rPr>
              <a:t>Charcot – hysteria</a:t>
            </a:r>
          </a:p>
          <a:p>
            <a:r>
              <a:rPr lang="en-GB" dirty="0">
                <a:ea typeface="Meiryo"/>
              </a:rPr>
              <a:t>Freud and the Unconscious</a:t>
            </a:r>
          </a:p>
          <a:p>
            <a:r>
              <a:rPr lang="en-GB" dirty="0">
                <a:ea typeface="Meiryo"/>
              </a:rPr>
              <a:t>Psychodynamic theory and Psychoanalysis</a:t>
            </a: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 person wearing a suit and tie&#10;&#10;Description automatically generated">
            <a:extLst>
              <a:ext uri="{FF2B5EF4-FFF2-40B4-BE49-F238E27FC236}">
                <a16:creationId xmlns:a16="http://schemas.microsoft.com/office/drawing/2014/main" id="{2BD68AAC-0819-43B1-AA72-E244647D3EDE}"/>
              </a:ext>
            </a:extLst>
          </p:cNvPr>
          <p:cNvPicPr>
            <a:picLocks noChangeAspect="1"/>
          </p:cNvPicPr>
          <p:nvPr/>
        </p:nvPicPr>
        <p:blipFill rotWithShape="1">
          <a:blip r:embed="rId2"/>
          <a:srcRect r="-2" b="3414"/>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323179057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235B521A-082C-4150-82C9-008E06EC4081}"/>
              </a:ext>
            </a:extLst>
          </p:cNvPr>
          <p:cNvSpPr>
            <a:spLocks noGrp="1"/>
          </p:cNvSpPr>
          <p:nvPr>
            <p:ph type="title"/>
          </p:nvPr>
        </p:nvSpPr>
        <p:spPr>
          <a:xfrm>
            <a:off x="992518" y="442913"/>
            <a:ext cx="5271804" cy="1639888"/>
          </a:xfrm>
        </p:spPr>
        <p:txBody>
          <a:bodyPr anchor="b">
            <a:normAutofit/>
          </a:bodyPr>
          <a:lstStyle/>
          <a:p>
            <a:pPr>
              <a:lnSpc>
                <a:spcPct val="120000"/>
              </a:lnSpc>
            </a:pPr>
            <a:r>
              <a:rPr lang="en-GB" sz="2500" dirty="0">
                <a:ea typeface="Meiryo"/>
              </a:rPr>
              <a:t>Week 9: Existentialism and Humanism</a:t>
            </a:r>
            <a:endParaRPr lang="en-GB" sz="2500" dirty="0"/>
          </a:p>
        </p:txBody>
      </p:sp>
      <p:sp>
        <p:nvSpPr>
          <p:cNvPr id="3" name="Content Placeholder 2">
            <a:extLst>
              <a:ext uri="{FF2B5EF4-FFF2-40B4-BE49-F238E27FC236}">
                <a16:creationId xmlns:a16="http://schemas.microsoft.com/office/drawing/2014/main" id="{E9A4D7E3-BA5D-4B9C-BA4E-C91BFC415FD6}"/>
              </a:ext>
            </a:extLst>
          </p:cNvPr>
          <p:cNvSpPr>
            <a:spLocks noGrp="1"/>
          </p:cNvSpPr>
          <p:nvPr>
            <p:ph idx="1"/>
          </p:nvPr>
        </p:nvSpPr>
        <p:spPr>
          <a:xfrm>
            <a:off x="992519" y="2312988"/>
            <a:ext cx="5271804" cy="3651250"/>
          </a:xfrm>
        </p:spPr>
        <p:txBody>
          <a:bodyPr vert="horz" lIns="109728" tIns="109728" rIns="109728" bIns="91440" rtlCol="0">
            <a:normAutofit/>
          </a:bodyPr>
          <a:lstStyle/>
          <a:p>
            <a:r>
              <a:rPr lang="en-GB" dirty="0">
                <a:ea typeface="Meiryo"/>
              </a:rPr>
              <a:t>The rise of psychoanalysis</a:t>
            </a:r>
          </a:p>
          <a:p>
            <a:r>
              <a:rPr lang="en-GB" dirty="0">
                <a:ea typeface="Meiryo"/>
              </a:rPr>
              <a:t>American Psychoanalysis</a:t>
            </a:r>
          </a:p>
          <a:p>
            <a:r>
              <a:rPr lang="en-GB" dirty="0">
                <a:ea typeface="Meiryo"/>
              </a:rPr>
              <a:t>Cognitive and Behaviourist theories</a:t>
            </a:r>
          </a:p>
          <a:p>
            <a:r>
              <a:rPr lang="en-GB" dirty="0">
                <a:ea typeface="Meiryo"/>
              </a:rPr>
              <a:t>Existential and Humanistic approaches to counselling and psychotherapy</a:t>
            </a: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 person wearing a suit and tie&#10;&#10;Description automatically generated">
            <a:extLst>
              <a:ext uri="{FF2B5EF4-FFF2-40B4-BE49-F238E27FC236}">
                <a16:creationId xmlns:a16="http://schemas.microsoft.com/office/drawing/2014/main" id="{EB218DCA-1D0F-4788-BE59-F4233D5F1EC7}"/>
              </a:ext>
            </a:extLst>
          </p:cNvPr>
          <p:cNvPicPr>
            <a:picLocks noChangeAspect="1"/>
          </p:cNvPicPr>
          <p:nvPr/>
        </p:nvPicPr>
        <p:blipFill rotWithShape="1">
          <a:blip r:embed="rId2"/>
          <a:srcRect r="-1" b="828"/>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13290328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4" descr="A picture containing indoor, table, sitting, surface&#10;&#10;Description automatically generated">
            <a:extLst>
              <a:ext uri="{FF2B5EF4-FFF2-40B4-BE49-F238E27FC236}">
                <a16:creationId xmlns:a16="http://schemas.microsoft.com/office/drawing/2014/main" id="{3384D124-ECE5-414D-AF30-63D0188132D8}"/>
              </a:ext>
            </a:extLst>
          </p:cNvPr>
          <p:cNvPicPr>
            <a:picLocks noChangeAspect="1"/>
          </p:cNvPicPr>
          <p:nvPr/>
        </p:nvPicPr>
        <p:blipFill rotWithShape="1">
          <a:blip r:embed="rId2"/>
          <a:srcRect l="5927" r="7047"/>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8B598134-D292-43E6-9C55-117198046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1834" y="0"/>
            <a:ext cx="4980168" cy="6858000"/>
          </a:xfrm>
          <a:custGeom>
            <a:avLst/>
            <a:gdLst>
              <a:gd name="connsiteX0" fmla="*/ 1623023 w 4901771"/>
              <a:gd name="connsiteY0" fmla="*/ 0 h 6858000"/>
              <a:gd name="connsiteX1" fmla="*/ 2716256 w 4901771"/>
              <a:gd name="connsiteY1" fmla="*/ 0 h 6858000"/>
              <a:gd name="connsiteX2" fmla="*/ 3496422 w 4901771"/>
              <a:gd name="connsiteY2" fmla="*/ 0 h 6858000"/>
              <a:gd name="connsiteX3" fmla="*/ 4544484 w 4901771"/>
              <a:gd name="connsiteY3" fmla="*/ 0 h 6858000"/>
              <a:gd name="connsiteX4" fmla="*/ 4710787 w 4901771"/>
              <a:gd name="connsiteY4" fmla="*/ 0 h 6858000"/>
              <a:gd name="connsiteX5" fmla="*/ 4901771 w 4901771"/>
              <a:gd name="connsiteY5" fmla="*/ 0 h 6858000"/>
              <a:gd name="connsiteX6" fmla="*/ 4901771 w 4901771"/>
              <a:gd name="connsiteY6" fmla="*/ 6858000 h 6858000"/>
              <a:gd name="connsiteX7" fmla="*/ 4710787 w 4901771"/>
              <a:gd name="connsiteY7" fmla="*/ 6858000 h 6858000"/>
              <a:gd name="connsiteX8" fmla="*/ 4544484 w 4901771"/>
              <a:gd name="connsiteY8" fmla="*/ 6858000 h 6858000"/>
              <a:gd name="connsiteX9" fmla="*/ 3496422 w 4901771"/>
              <a:gd name="connsiteY9" fmla="*/ 6858000 h 6858000"/>
              <a:gd name="connsiteX10" fmla="*/ 2716256 w 4901771"/>
              <a:gd name="connsiteY10" fmla="*/ 6858000 h 6858000"/>
              <a:gd name="connsiteX11" fmla="*/ 2502754 w 4901771"/>
              <a:gd name="connsiteY11" fmla="*/ 6858000 h 6858000"/>
              <a:gd name="connsiteX12" fmla="*/ 2390998 w 4901771"/>
              <a:gd name="connsiteY12" fmla="*/ 6780599 h 6858000"/>
              <a:gd name="connsiteX13" fmla="*/ 1874350 w 4901771"/>
              <a:gd name="connsiteY13" fmla="*/ 6374814 h 6858000"/>
              <a:gd name="connsiteX14" fmla="*/ 0 w 4901771"/>
              <a:gd name="connsiteY14" fmla="*/ 3621656 h 6858000"/>
              <a:gd name="connsiteX15" fmla="*/ 1600899 w 4901771"/>
              <a:gd name="connsiteY15"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012ED7E6-B7B6-4974-A0F6-CBB249D82181}"/>
              </a:ext>
            </a:extLst>
          </p:cNvPr>
          <p:cNvSpPr>
            <a:spLocks noGrp="1"/>
          </p:cNvSpPr>
          <p:nvPr>
            <p:ph type="title"/>
          </p:nvPr>
        </p:nvSpPr>
        <p:spPr>
          <a:xfrm>
            <a:off x="8046720" y="1045596"/>
            <a:ext cx="3689406" cy="1944371"/>
          </a:xfrm>
        </p:spPr>
        <p:txBody>
          <a:bodyPr anchor="b">
            <a:normAutofit/>
          </a:bodyPr>
          <a:lstStyle/>
          <a:p>
            <a:pPr>
              <a:lnSpc>
                <a:spcPct val="120000"/>
              </a:lnSpc>
            </a:pPr>
            <a:r>
              <a:rPr lang="en-GB" sz="2200" dirty="0">
                <a:ea typeface="Meiryo"/>
              </a:rPr>
              <a:t>Lecture 10 – History of Psychiatric Medicine</a:t>
            </a:r>
            <a:endParaRPr lang="en-GB" sz="2200" dirty="0"/>
          </a:p>
        </p:txBody>
      </p:sp>
    </p:spTree>
    <p:extLst>
      <p:ext uri="{BB962C8B-B14F-4D97-AF65-F5344CB8AC3E}">
        <p14:creationId xmlns:p14="http://schemas.microsoft.com/office/powerpoint/2010/main" val="2335678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AB847-E493-0D2C-60A8-8B1EEAA4D2AF}"/>
              </a:ext>
            </a:extLst>
          </p:cNvPr>
          <p:cNvSpPr>
            <a:spLocks noGrp="1"/>
          </p:cNvSpPr>
          <p:nvPr>
            <p:ph type="title"/>
          </p:nvPr>
        </p:nvSpPr>
        <p:spPr/>
        <p:txBody>
          <a:bodyPr/>
          <a:lstStyle/>
          <a:p>
            <a:r>
              <a:rPr lang="en-GB" dirty="0"/>
              <a:t>Module Review-Moodle</a:t>
            </a:r>
          </a:p>
        </p:txBody>
      </p:sp>
      <p:sp>
        <p:nvSpPr>
          <p:cNvPr id="3" name="Content Placeholder 2">
            <a:extLst>
              <a:ext uri="{FF2B5EF4-FFF2-40B4-BE49-F238E27FC236}">
                <a16:creationId xmlns:a16="http://schemas.microsoft.com/office/drawing/2014/main" id="{ABAB3825-F5AD-16F8-4447-110526EB1ED2}"/>
              </a:ext>
            </a:extLst>
          </p:cNvPr>
          <p:cNvSpPr>
            <a:spLocks noGrp="1"/>
          </p:cNvSpPr>
          <p:nvPr>
            <p:ph idx="1"/>
          </p:nvPr>
        </p:nvSpPr>
        <p:spPr/>
        <p:txBody>
          <a:bodyPr>
            <a:normAutofit/>
          </a:bodyPr>
          <a:lstStyle/>
          <a:p>
            <a:pPr marL="285750" indent="-285750">
              <a:buFont typeface="Arial" panose="020B0604020202020204" pitchFamily="34" charset="0"/>
              <a:buChar char="•"/>
            </a:pPr>
            <a:r>
              <a:rPr lang="en-GB" sz="2800" dirty="0"/>
              <a:t>Your feedback is really important – Please complete the online Module Review on History of Counselling Moodle page</a:t>
            </a:r>
          </a:p>
        </p:txBody>
      </p:sp>
    </p:spTree>
    <p:extLst>
      <p:ext uri="{BB962C8B-B14F-4D97-AF65-F5344CB8AC3E}">
        <p14:creationId xmlns:p14="http://schemas.microsoft.com/office/powerpoint/2010/main" val="96343238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9D3EE-C36D-FFB6-1234-D238FCA81B84}"/>
              </a:ext>
            </a:extLst>
          </p:cNvPr>
          <p:cNvSpPr>
            <a:spLocks noGrp="1"/>
          </p:cNvSpPr>
          <p:nvPr>
            <p:ph type="title"/>
          </p:nvPr>
        </p:nvSpPr>
        <p:spPr/>
        <p:txBody>
          <a:bodyPr>
            <a:normAutofit fontScale="90000"/>
          </a:bodyPr>
          <a:lstStyle/>
          <a:p>
            <a:r>
              <a:rPr lang="en-GB" dirty="0"/>
              <a:t>Assessment Workshop: </a:t>
            </a:r>
            <a:br>
              <a:rPr lang="en-GB" dirty="0"/>
            </a:br>
            <a:r>
              <a:rPr lang="en-GB" dirty="0"/>
              <a:t>Group Presentation</a:t>
            </a:r>
          </a:p>
        </p:txBody>
      </p:sp>
      <p:sp>
        <p:nvSpPr>
          <p:cNvPr id="3" name="Content Placeholder 2">
            <a:extLst>
              <a:ext uri="{FF2B5EF4-FFF2-40B4-BE49-F238E27FC236}">
                <a16:creationId xmlns:a16="http://schemas.microsoft.com/office/drawing/2014/main" id="{72E81D79-0BAD-17E4-2F57-5DF21821393B}"/>
              </a:ext>
            </a:extLst>
          </p:cNvPr>
          <p:cNvSpPr>
            <a:spLocks noGrp="1"/>
          </p:cNvSpPr>
          <p:nvPr>
            <p:ph idx="1"/>
          </p:nvPr>
        </p:nvSpPr>
        <p:spPr/>
        <p:txBody>
          <a:bodyPr/>
          <a:lstStyle/>
          <a:p>
            <a:pPr marL="285750" indent="-285750">
              <a:buFont typeface="Arial" panose="020B0604020202020204" pitchFamily="34" charset="0"/>
              <a:buChar char="•"/>
            </a:pPr>
            <a:r>
              <a:rPr lang="en-GB" sz="2400" dirty="0"/>
              <a:t>Assessment Proforma</a:t>
            </a:r>
          </a:p>
          <a:p>
            <a:pPr marL="285750" indent="-285750">
              <a:buFont typeface="Arial" panose="020B0604020202020204" pitchFamily="34" charset="0"/>
              <a:buChar char="•"/>
            </a:pPr>
            <a:r>
              <a:rPr lang="en-GB" sz="2400" dirty="0"/>
              <a:t>Presentation Order</a:t>
            </a:r>
          </a:p>
          <a:p>
            <a:pPr marL="285750" indent="-285750">
              <a:buFont typeface="Arial" panose="020B0604020202020204" pitchFamily="34" charset="0"/>
              <a:buChar char="•"/>
            </a:pPr>
            <a:r>
              <a:rPr lang="en-GB" sz="2400" dirty="0"/>
              <a:t>Differential Deadlines</a:t>
            </a:r>
          </a:p>
          <a:p>
            <a:pPr marL="285750" indent="-285750">
              <a:buFont typeface="Arial" panose="020B0604020202020204" pitchFamily="34" charset="0"/>
              <a:buChar char="•"/>
            </a:pPr>
            <a:r>
              <a:rPr lang="en-GB" sz="2400" dirty="0"/>
              <a:t>Any Questions?</a:t>
            </a:r>
          </a:p>
          <a:p>
            <a:endParaRPr lang="en-GB" dirty="0"/>
          </a:p>
        </p:txBody>
      </p:sp>
    </p:spTree>
    <p:extLst>
      <p:ext uri="{BB962C8B-B14F-4D97-AF65-F5344CB8AC3E}">
        <p14:creationId xmlns:p14="http://schemas.microsoft.com/office/powerpoint/2010/main" val="29661765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6E617-C0A2-C05C-021E-19ABA9476FC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E3B13FB-1FD0-55F1-828F-B69A89FF1EB1}"/>
              </a:ext>
            </a:extLst>
          </p:cNvPr>
          <p:cNvSpPr>
            <a:spLocks noGrp="1"/>
          </p:cNvSpPr>
          <p:nvPr>
            <p:ph idx="1"/>
          </p:nvPr>
        </p:nvSpPr>
        <p:spPr/>
        <p:txBody>
          <a:bodyPr>
            <a:normAutofit fontScale="92500"/>
          </a:bodyPr>
          <a:lstStyle/>
          <a:p>
            <a:pPr algn="l"/>
            <a:endParaRPr lang="en-GB" b="0" i="0" dirty="0">
              <a:solidFill>
                <a:srgbClr val="1D2125"/>
              </a:solidFill>
              <a:effectLst/>
              <a:latin typeface="-apple-system"/>
            </a:endParaRPr>
          </a:p>
          <a:p>
            <a:pPr algn="l"/>
            <a:r>
              <a:rPr lang="en-GB" b="1" i="0" dirty="0">
                <a:solidFill>
                  <a:srgbClr val="1D2125"/>
                </a:solidFill>
                <a:effectLst/>
                <a:latin typeface="-apple-system"/>
              </a:rPr>
              <a:t>Jones-Smith, E (2016) Theories of Counselling and Psychotherapy: An Integrative approach. 2nd Ed. Sage. </a:t>
            </a:r>
            <a:br>
              <a:rPr lang="en-GB" b="1" i="0" dirty="0">
                <a:solidFill>
                  <a:srgbClr val="1D2125"/>
                </a:solidFill>
                <a:effectLst/>
                <a:latin typeface="-apple-system"/>
              </a:rPr>
            </a:br>
            <a:r>
              <a:rPr lang="en-GB" b="1" i="0" dirty="0">
                <a:solidFill>
                  <a:srgbClr val="1D2125"/>
                </a:solidFill>
                <a:effectLst/>
                <a:latin typeface="-apple-system"/>
              </a:rPr>
              <a:t>Gross, R (2020) Psychology: the Science of Mind and Behaviour 8th Edition.  Hodder Group</a:t>
            </a:r>
            <a:br>
              <a:rPr lang="en-GB" b="1" i="0" dirty="0">
                <a:solidFill>
                  <a:srgbClr val="1D2125"/>
                </a:solidFill>
                <a:effectLst/>
                <a:latin typeface="-apple-system"/>
              </a:rPr>
            </a:br>
            <a:r>
              <a:rPr lang="en-GB" b="1" i="0" dirty="0">
                <a:solidFill>
                  <a:srgbClr val="1D2125"/>
                </a:solidFill>
                <a:effectLst/>
                <a:latin typeface="-apple-system"/>
              </a:rPr>
              <a:t>McLeod. (2013). An introduction to counselling. 5th</a:t>
            </a:r>
            <a:br>
              <a:rPr lang="en-GB" b="1" i="0" dirty="0">
                <a:solidFill>
                  <a:srgbClr val="1D2125"/>
                </a:solidFill>
                <a:effectLst/>
                <a:latin typeface="-apple-system"/>
              </a:rPr>
            </a:br>
            <a:r>
              <a:rPr lang="en-GB" b="1" i="0" dirty="0">
                <a:solidFill>
                  <a:srgbClr val="1D2125"/>
                </a:solidFill>
                <a:effectLst/>
                <a:latin typeface="-apple-system"/>
              </a:rPr>
              <a:t>edition. Open University Press.</a:t>
            </a:r>
            <a:br>
              <a:rPr lang="en-GB" b="1" i="0" dirty="0">
                <a:solidFill>
                  <a:srgbClr val="1D2125"/>
                </a:solidFill>
                <a:effectLst/>
                <a:latin typeface="-apple-system"/>
              </a:rPr>
            </a:br>
            <a:r>
              <a:rPr lang="en-GB" b="1" i="0" dirty="0">
                <a:solidFill>
                  <a:srgbClr val="1D2125"/>
                </a:solidFill>
                <a:effectLst/>
                <a:latin typeface="-apple-system"/>
              </a:rPr>
              <a:t>Scull, A. (2016). Madness in Civilization: A cultural history of insanity from the Bible to Freud, from the madhouse to modern medicine. Thames and Hudson</a:t>
            </a:r>
            <a:endParaRPr lang="en-GB" b="0" i="0" dirty="0">
              <a:solidFill>
                <a:srgbClr val="1D2125"/>
              </a:solidFill>
              <a:effectLst/>
              <a:latin typeface="-apple-system"/>
            </a:endParaRPr>
          </a:p>
          <a:p>
            <a:endParaRPr lang="en-GB" dirty="0"/>
          </a:p>
        </p:txBody>
      </p:sp>
    </p:spTree>
    <p:extLst>
      <p:ext uri="{BB962C8B-B14F-4D97-AF65-F5344CB8AC3E}">
        <p14:creationId xmlns:p14="http://schemas.microsoft.com/office/powerpoint/2010/main" val="188845091"/>
      </p:ext>
    </p:extLst>
  </p:cSld>
  <p:clrMapOvr>
    <a:masterClrMapping/>
  </p:clrMapOvr>
</p:sld>
</file>

<file path=ppt/theme/theme1.xml><?xml version="1.0" encoding="utf-8"?>
<a:theme xmlns:a="http://schemas.openxmlformats.org/drawingml/2006/main" name="SketchLinesVTI">
  <a:themeElements>
    <a:clrScheme name="AnalogousFromLightSeedLeftStep">
      <a:dk1>
        <a:srgbClr val="000000"/>
      </a:dk1>
      <a:lt1>
        <a:srgbClr val="FFFFFF"/>
      </a:lt1>
      <a:dk2>
        <a:srgbClr val="243141"/>
      </a:dk2>
      <a:lt2>
        <a:srgbClr val="E4E8E2"/>
      </a:lt2>
      <a:accent1>
        <a:srgbClr val="BA96C6"/>
      </a:accent1>
      <a:accent2>
        <a:srgbClr val="927FBA"/>
      </a:accent2>
      <a:accent3>
        <a:srgbClr val="969AC6"/>
      </a:accent3>
      <a:accent4>
        <a:srgbClr val="7F9CBA"/>
      </a:accent4>
      <a:accent5>
        <a:srgbClr val="84ABAE"/>
      </a:accent5>
      <a:accent6>
        <a:srgbClr val="76AD9B"/>
      </a:accent6>
      <a:hlink>
        <a:srgbClr val="648F56"/>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131</TotalTime>
  <Words>1711</Words>
  <Application>Microsoft Office PowerPoint</Application>
  <PresentationFormat>Widescreen</PresentationFormat>
  <Paragraphs>238</Paragraphs>
  <Slides>45</Slides>
  <Notes>28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45</vt:i4>
      </vt:variant>
    </vt:vector>
  </HeadingPairs>
  <TitlesOfParts>
    <vt:vector size="55" baseType="lpstr">
      <vt:lpstr>-apple-system</vt:lpstr>
      <vt:lpstr>Meiryo</vt:lpstr>
      <vt:lpstr>Arial</vt:lpstr>
      <vt:lpstr>Baskerville Old Face</vt:lpstr>
      <vt:lpstr>Calibri</vt:lpstr>
      <vt:lpstr>Calibri Light</vt:lpstr>
      <vt:lpstr>Californian FB</vt:lpstr>
      <vt:lpstr>Corbel</vt:lpstr>
      <vt:lpstr>Wingdings</vt:lpstr>
      <vt:lpstr>SketchLinesVTI</vt:lpstr>
      <vt:lpstr>Lesson Aims</vt:lpstr>
      <vt:lpstr>Recap of Last week: </vt:lpstr>
      <vt:lpstr>Humanistic Approach Carl Rogers (1902-1987)</vt:lpstr>
      <vt:lpstr>Promoting Growth</vt:lpstr>
      <vt:lpstr>Humanistic World View  (Jones Smith, 2012)</vt:lpstr>
      <vt:lpstr>Humanistic – Existential Approaches</vt:lpstr>
      <vt:lpstr>Final Thoughts…….</vt:lpstr>
      <vt:lpstr>Final Thoughts </vt:lpstr>
      <vt:lpstr>History of Psychiatric  Medicine</vt:lpstr>
      <vt:lpstr>Introduction</vt:lpstr>
      <vt:lpstr>Psychoactive drugs have been used throughout the ages</vt:lpstr>
      <vt:lpstr>Psychopharmacology</vt:lpstr>
      <vt:lpstr>19th century medicine</vt:lpstr>
      <vt:lpstr>Sir Charles Locock (1857) Dr Neil Macleod (1897) </vt:lpstr>
      <vt:lpstr>Bromides </vt:lpstr>
      <vt:lpstr>Other substances</vt:lpstr>
      <vt:lpstr>Introduction of chemical compounds </vt:lpstr>
      <vt:lpstr>Contributing Chemists</vt:lpstr>
      <vt:lpstr>Barbiturate: Veronal</vt:lpstr>
      <vt:lpstr>Von Husen, 1904 </vt:lpstr>
      <vt:lpstr>Barbiturate: Luminol</vt:lpstr>
      <vt:lpstr>Clinical use of barbiturates</vt:lpstr>
      <vt:lpstr>Early use of barbiturate treatments</vt:lpstr>
      <vt:lpstr>Use of barbiturates </vt:lpstr>
      <vt:lpstr>Barbiturate as an anti-epilepsy agent</vt:lpstr>
      <vt:lpstr>The rise and fall of barbiturates</vt:lpstr>
      <vt:lpstr>Marilyn Monroe</vt:lpstr>
      <vt:lpstr>Barbiturate Concerns</vt:lpstr>
      <vt:lpstr>Benzodiazepines</vt:lpstr>
      <vt:lpstr>Diazepines today</vt:lpstr>
      <vt:lpstr>Barbiturates today</vt:lpstr>
      <vt:lpstr>Summary</vt:lpstr>
      <vt:lpstr>Module Review</vt:lpstr>
      <vt:lpstr>Week 2:Religious Traditions and interpretations of Madness</vt:lpstr>
      <vt:lpstr>Week 3: Early Hospitals and the Medieval Mind</vt:lpstr>
      <vt:lpstr>Week 4: Melancholy - Mental Health in the Middle Ages</vt:lpstr>
      <vt:lpstr>Week 5: The Great Confinement and Disciplining the Unruly</vt:lpstr>
      <vt:lpstr>Week 6: From Madness to Mental Illness</vt:lpstr>
      <vt:lpstr>Week 7: The Search for a Cure</vt:lpstr>
      <vt:lpstr>Week 8: The Birth of Psychoanalysis</vt:lpstr>
      <vt:lpstr>Week 9: Existentialism and Humanism</vt:lpstr>
      <vt:lpstr>Lecture 10 – History of Psychiatric Medicine</vt:lpstr>
      <vt:lpstr>Module Review-Moodle</vt:lpstr>
      <vt:lpstr>Assessment Workshop:  Group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Andrea Williams</cp:lastModifiedBy>
  <cp:revision>1536</cp:revision>
  <dcterms:created xsi:type="dcterms:W3CDTF">2020-12-02T06:35:41Z</dcterms:created>
  <dcterms:modified xsi:type="dcterms:W3CDTF">2024-12-09T14:56:06Z</dcterms:modified>
</cp:coreProperties>
</file>