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notesMasterIdLst>
    <p:notesMasterId r:id="rId6"/>
  </p:notesMasterIdLst>
  <p:sldIdLst>
    <p:sldId id="334" r:id="rId2"/>
    <p:sldId id="339" r:id="rId3"/>
    <p:sldId id="342" r:id="rId4"/>
    <p:sldId id="303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619" autoAdjust="0"/>
    <p:restoredTop sz="94660"/>
  </p:normalViewPr>
  <p:slideViewPr>
    <p:cSldViewPr snapToGrid="0">
      <p:cViewPr varScale="1">
        <p:scale>
          <a:sx n="85" d="100"/>
          <a:sy n="85" d="100"/>
        </p:scale>
        <p:origin x="63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0AD99-EDCD-4602-AFE8-7BD40ACD627E}" type="datetimeFigureOut">
              <a:rPr lang="en-GB"/>
              <a:t>11/10/2021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28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85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58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5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136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58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078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44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142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48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35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954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1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03" r="-1" b="4813"/>
          <a:stretch/>
        </p:blipFill>
        <p:spPr>
          <a:xfrm>
            <a:off x="-1" y="-95240"/>
            <a:ext cx="12192000" cy="455102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700" cap="all" spc="-100"/>
              <a:t>Counselling Skills and Approaches ECPS5008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4275" y="5783001"/>
            <a:ext cx="10656310" cy="425961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b="1" spc="80" dirty="0"/>
              <a:t>On-Campus – Discussion Points </a:t>
            </a:r>
          </a:p>
        </p:txBody>
      </p:sp>
    </p:spTree>
    <p:extLst>
      <p:ext uri="{BB962C8B-B14F-4D97-AF65-F5344CB8AC3E}">
        <p14:creationId xmlns:p14="http://schemas.microsoft.com/office/powerpoint/2010/main" val="2787857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r="30554" b="-2"/>
          <a:stretch/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sz="4000"/>
              <a:t>Reflective Quote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“Cognitive therapy seeks to alleviate psychological stresses by correcting faulty conceptions and self-signals. By correcting erroneous beliefs we can lower excessive reactions.”</a:t>
            </a:r>
          </a:p>
          <a:p>
            <a:r>
              <a:rPr lang="en-GB" dirty="0"/>
              <a:t>— Aaron T. Beck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9413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89CB0-2F03-4E3C-ADBB-570A3BE78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081" y="0"/>
            <a:ext cx="551077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D9D9D9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bg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Do you agree with the Following Statements. 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939" y="276008"/>
            <a:ext cx="6146615" cy="6305984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5455" y="438912"/>
            <a:ext cx="5815584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3656" y="936416"/>
            <a:ext cx="4870512" cy="498516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CBT is a rigid, one-size-fits-all approach where a clinician applies a specific technique to a specific problem.</a:t>
            </a:r>
          </a:p>
          <a:p>
            <a:r>
              <a:rPr lang="en-GB" sz="2000" dirty="0"/>
              <a:t>CBT is simply shifting negative thoughts to positive ones.</a:t>
            </a:r>
          </a:p>
          <a:p>
            <a:r>
              <a:rPr lang="en-GB" sz="2000" dirty="0"/>
              <a:t>CBT does not believe in an unconscious.</a:t>
            </a:r>
          </a:p>
          <a:p>
            <a:r>
              <a:rPr lang="en-GB" sz="2000" dirty="0"/>
              <a:t>CBT ignores emotions.</a:t>
            </a:r>
          </a:p>
          <a:p>
            <a:r>
              <a:rPr lang="en-GB" sz="2000" dirty="0"/>
              <a:t>CBT is not concerned with a client’s past or their childhood</a:t>
            </a:r>
            <a:r>
              <a:rPr lang="en-GB" sz="2000" b="1" dirty="0"/>
              <a:t>.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9163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F5F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6092" y="803063"/>
            <a:ext cx="4739816" cy="525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3040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4654</TotalTime>
  <Words>102</Words>
  <Application>Microsoft Office PowerPoint</Application>
  <PresentationFormat>Widescreen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Calibri</vt:lpstr>
      <vt:lpstr>Garamond</vt:lpstr>
      <vt:lpstr>Gill Sans MT</vt:lpstr>
      <vt:lpstr>SavonVTI</vt:lpstr>
      <vt:lpstr>Counselling Skills and Approaches ECPS5008</vt:lpstr>
      <vt:lpstr>Reflective Quote</vt:lpstr>
      <vt:lpstr>Do you agree with the Following Statements.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1260</cp:revision>
  <dcterms:created xsi:type="dcterms:W3CDTF">2020-10-18T09:07:00Z</dcterms:created>
  <dcterms:modified xsi:type="dcterms:W3CDTF">2021-10-11T22:16:38Z</dcterms:modified>
</cp:coreProperties>
</file>