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11B1DF-5B8A-0F0E-9A46-997A2286C296}" v="914" dt="2022-03-18T22:13:14.252"/>
    <p1510:client id="{BFBDF5E2-EAB8-E8F6-01ED-AC3601C00169}" v="1540" dt="2022-03-18T22:18:37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Watkins (2109413)" userId="S::2109413@student.uwtsd.ac.uk::292a0432-b35d-46be-8bbd-e690b218f55a" providerId="AD" clId="Web-{AB11B1DF-5B8A-0F0E-9A46-997A2286C296}"/>
    <pc:docChg chg="modSld">
      <pc:chgData name="Leanne Watkins (2109413)" userId="S::2109413@student.uwtsd.ac.uk::292a0432-b35d-46be-8bbd-e690b218f55a" providerId="AD" clId="Web-{AB11B1DF-5B8A-0F0E-9A46-997A2286C296}" dt="2022-03-18T22:13:06.204" v="921" actId="20577"/>
      <pc:docMkLst>
        <pc:docMk/>
      </pc:docMkLst>
      <pc:sldChg chg="modSp">
        <pc:chgData name="Leanne Watkins (2109413)" userId="S::2109413@student.uwtsd.ac.uk::292a0432-b35d-46be-8bbd-e690b218f55a" providerId="AD" clId="Web-{AB11B1DF-5B8A-0F0E-9A46-997A2286C296}" dt="2022-03-18T22:13:06.204" v="921" actId="20577"/>
        <pc:sldMkLst>
          <pc:docMk/>
          <pc:sldMk cId="970462197" sldId="272"/>
        </pc:sldMkLst>
        <pc:spChg chg="mod">
          <ac:chgData name="Leanne Watkins (2109413)" userId="S::2109413@student.uwtsd.ac.uk::292a0432-b35d-46be-8bbd-e690b218f55a" providerId="AD" clId="Web-{AB11B1DF-5B8A-0F0E-9A46-997A2286C296}" dt="2022-03-18T22:13:06.204" v="921" actId="20577"/>
          <ac:spMkLst>
            <pc:docMk/>
            <pc:sldMk cId="970462197" sldId="272"/>
            <ac:spMk id="3" creationId="{CF1689F5-8045-40A1-929C-D72CB61774B3}"/>
          </ac:spMkLst>
        </pc:spChg>
      </pc:sldChg>
    </pc:docChg>
  </pc:docChgLst>
  <pc:docChgLst>
    <pc:chgData name="Leanne Watkins (2109413)" userId="S::2109413@student.uwtsd.ac.uk::292a0432-b35d-46be-8bbd-e690b218f55a" providerId="AD" clId="Web-{BFBDF5E2-EAB8-E8F6-01ED-AC3601C00169}"/>
    <pc:docChg chg="addSld modSld">
      <pc:chgData name="Leanne Watkins (2109413)" userId="S::2109413@student.uwtsd.ac.uk::292a0432-b35d-46be-8bbd-e690b218f55a" providerId="AD" clId="Web-{BFBDF5E2-EAB8-E8F6-01ED-AC3601C00169}" dt="2022-03-18T22:18:37.966" v="1565" actId="20577"/>
      <pc:docMkLst>
        <pc:docMk/>
      </pc:docMkLst>
      <pc:sldChg chg="addSp modSp mod setBg">
        <pc:chgData name="Leanne Watkins (2109413)" userId="S::2109413@student.uwtsd.ac.uk::292a0432-b35d-46be-8bbd-e690b218f55a" providerId="AD" clId="Web-{BFBDF5E2-EAB8-E8F6-01ED-AC3601C00169}" dt="2022-03-18T20:20:40.596" v="182" actId="20577"/>
        <pc:sldMkLst>
          <pc:docMk/>
          <pc:sldMk cId="109857222" sldId="256"/>
        </pc:sldMkLst>
        <pc:spChg chg="mod">
          <ac:chgData name="Leanne Watkins (2109413)" userId="S::2109413@student.uwtsd.ac.uk::292a0432-b35d-46be-8bbd-e690b218f55a" providerId="AD" clId="Web-{BFBDF5E2-EAB8-E8F6-01ED-AC3601C00169}" dt="2022-03-18T20:14:16.437" v="5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0:20:40.596" v="18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4:16.437" v="56"/>
          <ac:spMkLst>
            <pc:docMk/>
            <pc:sldMk cId="109857222" sldId="256"/>
            <ac:spMk id="9" creationId="{E91DC736-0EF8-4F87-9146-EBF1D2EE4D3D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4:16.437" v="56"/>
          <ac:spMkLst>
            <pc:docMk/>
            <pc:sldMk cId="109857222" sldId="256"/>
            <ac:spMk id="11" creationId="{097CD68E-23E3-4007-8847-CD0944C4F7BE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4:16.437" v="56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4:16.437" v="56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Leanne Watkins (2109413)" userId="S::2109413@student.uwtsd.ac.uk::292a0432-b35d-46be-8bbd-e690b218f55a" providerId="AD" clId="Web-{BFBDF5E2-EAB8-E8F6-01ED-AC3601C00169}" dt="2022-03-18T20:14:16.437" v="56"/>
          <ac:picMkLst>
            <pc:docMk/>
            <pc:sldMk cId="109857222" sldId="256"/>
            <ac:picMk id="4" creationId="{6DEE53FF-2F89-4021-9116-73EC52D2D7AE}"/>
          </ac:picMkLst>
        </pc:pic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0:20:31.673" v="180" actId="20577"/>
        <pc:sldMkLst>
          <pc:docMk/>
          <pc:sldMk cId="2182516667" sldId="257"/>
        </pc:sldMkLst>
        <pc:spChg chg="mod">
          <ac:chgData name="Leanne Watkins (2109413)" userId="S::2109413@student.uwtsd.ac.uk::292a0432-b35d-46be-8bbd-e690b218f55a" providerId="AD" clId="Web-{BFBDF5E2-EAB8-E8F6-01ED-AC3601C00169}" dt="2022-03-18T20:15:23.444" v="75"/>
          <ac:spMkLst>
            <pc:docMk/>
            <pc:sldMk cId="2182516667" sldId="257"/>
            <ac:spMk id="2" creationId="{A84EEC3D-AAF1-4001-89E1-F9FA5F55E30B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0:20:31.673" v="180" actId="20577"/>
          <ac:spMkLst>
            <pc:docMk/>
            <pc:sldMk cId="2182516667" sldId="257"/>
            <ac:spMk id="3" creationId="{A7770D92-E2BC-4620-8634-9DAC905D8A7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8" creationId="{827B839B-9ADE-406B-8590-F1CAEDED45A1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10" creationId="{CFE45BF0-46DB-408C-B5F7-7B11716805D4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12" creationId="{2AEBC8F2-97B1-41B4-93F1-2D289E197FB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14" creationId="{472E3A19-F5D5-48FC-BB9C-48C2F68F598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16" creationId="{7A62E32F-BB65-43A8-8EB5-92346890E549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18" creationId="{14E91B64-9FCC-451E-AFB4-A827D6329367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23" creationId="{827B839B-9ADE-406B-8590-F1CAEDED45A1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25" creationId="{CFE45BF0-46DB-408C-B5F7-7B11716805D4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27" creationId="{2AEBC8F2-97B1-41B4-93F1-2D289E197FB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29" creationId="{472E3A19-F5D5-48FC-BB9C-48C2F68F598B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31" creationId="{7A62E32F-BB65-43A8-8EB5-92346890E549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16:13.836" v="96"/>
          <ac:spMkLst>
            <pc:docMk/>
            <pc:sldMk cId="2182516667" sldId="257"/>
            <ac:spMk id="33" creationId="{14E91B64-9FCC-451E-AFB4-A827D6329367}"/>
          </ac:spMkLst>
        </pc:spChg>
      </pc:sldChg>
      <pc:sldChg chg="addSp delSp modSp new mod setBg setClrOvrMap">
        <pc:chgData name="Leanne Watkins (2109413)" userId="S::2109413@student.uwtsd.ac.uk::292a0432-b35d-46be-8bbd-e690b218f55a" providerId="AD" clId="Web-{BFBDF5E2-EAB8-E8F6-01ED-AC3601C00169}" dt="2022-03-18T22:18:31.091" v="1564" actId="20577"/>
        <pc:sldMkLst>
          <pc:docMk/>
          <pc:sldMk cId="2670664735" sldId="258"/>
        </pc:sldMkLst>
        <pc:spChg chg="mod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2" creationId="{BD140516-78D5-4971-8EFB-A5EFADB7D117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3" creationId="{ECC21C56-79B6-4D9E-B0F5-9F56C5A3ED3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8" creationId="{DEE2AD96-B495-4E06-9291-B71706F728C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10" creationId="{53CF6D67-C5A8-4ADD-9E8E-1E38CA1D3166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12" creationId="{86909FA0-B515-4681-B7A8-FA281D133B94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14" creationId="{21C9FE86-FCC3-4A31-AA1C-C882262B7FE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16" creationId="{7D96243B-ECED-4B71-8E06-AE9A285EAD2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35" v="151"/>
          <ac:spMkLst>
            <pc:docMk/>
            <pc:sldMk cId="2670664735" sldId="258"/>
            <ac:spMk id="18" creationId="{A09989E4-EFDC-4A90-A633-E0525FB4139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23" creationId="{DEE2AD96-B495-4E06-9291-B71706F728C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19" v="150"/>
          <ac:spMkLst>
            <pc:docMk/>
            <pc:sldMk cId="2670664735" sldId="258"/>
            <ac:spMk id="24" creationId="{E91DC736-0EF8-4F87-9146-EBF1D2EE4D3D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25" creationId="{53CF6D67-C5A8-4ADD-9E8E-1E38CA1D3166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19" v="150"/>
          <ac:spMkLst>
            <pc:docMk/>
            <pc:sldMk cId="2670664735" sldId="258"/>
            <ac:spMk id="26" creationId="{097CD68E-23E3-4007-8847-CD0944C4F7B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27" creationId="{86909FA0-B515-4681-B7A8-FA281D133B94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19" v="150"/>
          <ac:spMkLst>
            <pc:docMk/>
            <pc:sldMk cId="2670664735" sldId="258"/>
            <ac:spMk id="28" creationId="{AF2F604E-43BE-4DC3-B983-E071523364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29" creationId="{21C9FE86-FCC3-4A31-AA1C-C882262B7FE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9:03.419" v="150"/>
          <ac:spMkLst>
            <pc:docMk/>
            <pc:sldMk cId="2670664735" sldId="258"/>
            <ac:spMk id="30" creationId="{08C9B587-E65E-4B52-B37C-ABEBB6E8792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31" creationId="{7D96243B-ECED-4B71-8E06-AE9A285EAD2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32" creationId="{C7FA33FF-088D-4F16-95A2-2C64D353DEA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18:45.763" v="148"/>
          <ac:spMkLst>
            <pc:docMk/>
            <pc:sldMk cId="2670664735" sldId="258"/>
            <ac:spMk id="33" creationId="{A09989E4-EFDC-4A90-A633-E0525FB4139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34" creationId="{A376EFB1-01CF-419F-ABF1-2AF02BBFCBD1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35" creationId="{FF9DEA15-78BD-4750-AA18-B9F28A6D5AB8}"/>
          </ac:spMkLst>
        </pc:spChg>
        <pc:spChg chg="add mod">
          <ac:chgData name="Leanne Watkins (2109413)" userId="S::2109413@student.uwtsd.ac.uk::292a0432-b35d-46be-8bbd-e690b218f55a" providerId="AD" clId="Web-{BFBDF5E2-EAB8-E8F6-01ED-AC3601C00169}" dt="2022-03-18T22:18:31.091" v="1564" actId="20577"/>
          <ac:spMkLst>
            <pc:docMk/>
            <pc:sldMk cId="2670664735" sldId="258"/>
            <ac:spMk id="36" creationId="{ECC21C56-79B6-4D9E-B0F5-9F56C5A3ED3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41" creationId="{DEE2AD96-B495-4E06-9291-B71706F728C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9.751" v="173"/>
          <ac:spMkLst>
            <pc:docMk/>
            <pc:sldMk cId="2670664735" sldId="258"/>
            <ac:spMk id="42" creationId="{0671A8AE-40A1-4631-A6B8-581AFF065482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43" creationId="{53CF6D67-C5A8-4ADD-9E8E-1E38CA1D3166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9.751" v="173"/>
          <ac:spMkLst>
            <pc:docMk/>
            <pc:sldMk cId="2670664735" sldId="258"/>
            <ac:spMk id="44" creationId="{AB58EF07-17C2-48CF-ABB0-EEF1F17CB8F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45" creationId="{86909FA0-B515-4681-B7A8-FA281D133B94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9.751" v="173"/>
          <ac:spMkLst>
            <pc:docMk/>
            <pc:sldMk cId="2670664735" sldId="258"/>
            <ac:spMk id="46" creationId="{AF2F604E-43BE-4DC3-B983-E071523364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47" creationId="{21C9FE86-FCC3-4A31-AA1C-C882262B7FE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9.751" v="173"/>
          <ac:spMkLst>
            <pc:docMk/>
            <pc:sldMk cId="2670664735" sldId="258"/>
            <ac:spMk id="48" creationId="{08C9B587-E65E-4B52-B37C-ABEBB6E8792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49" creationId="{7D96243B-ECED-4B71-8E06-AE9A285EAD20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4.673" v="175"/>
          <ac:spMkLst>
            <pc:docMk/>
            <pc:sldMk cId="2670664735" sldId="258"/>
            <ac:spMk id="50" creationId="{EFA9B6C6-A247-48A8-9A1C-1E36FA9456B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04.501" v="171"/>
          <ac:spMkLst>
            <pc:docMk/>
            <pc:sldMk cId="2670664735" sldId="258"/>
            <ac:spMk id="51" creationId="{A09989E4-EFDC-4A90-A633-E0525FB4139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4.673" v="175"/>
          <ac:spMkLst>
            <pc:docMk/>
            <pc:sldMk cId="2670664735" sldId="258"/>
            <ac:spMk id="52" creationId="{C5CB530E-515E-412C-9DF1-5F8FFBD6F383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4.673" v="175"/>
          <ac:spMkLst>
            <pc:docMk/>
            <pc:sldMk cId="2670664735" sldId="258"/>
            <ac:spMk id="53" creationId="{712D4376-A578-4FF1-94FC-245E7A6A489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4.673" v="175"/>
          <ac:spMkLst>
            <pc:docMk/>
            <pc:sldMk cId="2670664735" sldId="258"/>
            <ac:spMk id="54" creationId="{AEA7509D-F04F-40CB-A0B3-EEF16499CC9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7"/>
          <ac:spMkLst>
            <pc:docMk/>
            <pc:sldMk cId="2670664735" sldId="258"/>
            <ac:spMk id="57" creationId="{7264F718-7FAC-4056-9FA9-A603EC682FE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7"/>
          <ac:spMkLst>
            <pc:docMk/>
            <pc:sldMk cId="2670664735" sldId="258"/>
            <ac:spMk id="58" creationId="{F74639F7-E3C7-4165-A83E-6386A86BA1D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0:18.657" v="177"/>
          <ac:spMkLst>
            <pc:docMk/>
            <pc:sldMk cId="2670664735" sldId="258"/>
            <ac:spMk id="59" creationId="{8B3AF0F1-707A-463E-B5EE-33C63A40CFC9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61" creationId="{CDA1A2E9-63FE-408D-A803-8E306ECAB4B3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62" creationId="{DAE8F46F-D590-45CD-AF41-A04DC11D1BB4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63" creationId="{FBE9F90C-C163-435B-9A68-D15C92D1CF2B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0:18.657" v="178"/>
          <ac:spMkLst>
            <pc:docMk/>
            <pc:sldMk cId="2670664735" sldId="258"/>
            <ac:spMk id="64" creationId="{1A882A9F-F4E9-4E23-8F0B-20B5DF42EAA9}"/>
          </ac:spMkLst>
        </pc:spChg>
        <pc:picChg chg="add del">
          <ac:chgData name="Leanne Watkins (2109413)" userId="S::2109413@student.uwtsd.ac.uk::292a0432-b35d-46be-8bbd-e690b218f55a" providerId="AD" clId="Web-{BFBDF5E2-EAB8-E8F6-01ED-AC3601C00169}" dt="2022-03-18T20:19:03.419" v="150"/>
          <ac:picMkLst>
            <pc:docMk/>
            <pc:sldMk cId="2670664735" sldId="258"/>
            <ac:picMk id="20" creationId="{D9527784-11C1-165B-F17A-0739ED11B07D}"/>
          </ac:picMkLst>
        </pc:picChg>
        <pc:picChg chg="add del">
          <ac:chgData name="Leanne Watkins (2109413)" userId="S::2109413@student.uwtsd.ac.uk::292a0432-b35d-46be-8bbd-e690b218f55a" providerId="AD" clId="Web-{BFBDF5E2-EAB8-E8F6-01ED-AC3601C00169}" dt="2022-03-18T20:20:09.751" v="173"/>
          <ac:picMkLst>
            <pc:docMk/>
            <pc:sldMk cId="2670664735" sldId="258"/>
            <ac:picMk id="38" creationId="{059A93E4-2211-1CE6-81A3-2FA07B789935}"/>
          </ac:picMkLst>
        </pc:picChg>
        <pc:cxnChg chg="add del">
          <ac:chgData name="Leanne Watkins (2109413)" userId="S::2109413@student.uwtsd.ac.uk::292a0432-b35d-46be-8bbd-e690b218f55a" providerId="AD" clId="Web-{BFBDF5E2-EAB8-E8F6-01ED-AC3601C00169}" dt="2022-03-18T20:20:14.673" v="175"/>
          <ac:cxnSpMkLst>
            <pc:docMk/>
            <pc:sldMk cId="2670664735" sldId="258"/>
            <ac:cxnSpMk id="55" creationId="{56020367-4FD5-4596-8E10-C5F095CD8DBF}"/>
          </ac:cxnSpMkLst>
        </pc:cxnChg>
      </pc:sldChg>
      <pc:sldChg chg="addSp delSp modSp new mod setBg addAnim delAnim">
        <pc:chgData name="Leanne Watkins (2109413)" userId="S::2109413@student.uwtsd.ac.uk::292a0432-b35d-46be-8bbd-e690b218f55a" providerId="AD" clId="Web-{BFBDF5E2-EAB8-E8F6-01ED-AC3601C00169}" dt="2022-03-18T22:18:37.966" v="1565" actId="20577"/>
        <pc:sldMkLst>
          <pc:docMk/>
          <pc:sldMk cId="399285779" sldId="259"/>
        </pc:sldMkLst>
        <pc:spChg chg="mod">
          <ac:chgData name="Leanne Watkins (2109413)" userId="S::2109413@student.uwtsd.ac.uk::292a0432-b35d-46be-8bbd-e690b218f55a" providerId="AD" clId="Web-{BFBDF5E2-EAB8-E8F6-01ED-AC3601C00169}" dt="2022-03-18T20:22:56.584" v="221"/>
          <ac:spMkLst>
            <pc:docMk/>
            <pc:sldMk cId="399285779" sldId="259"/>
            <ac:spMk id="2" creationId="{7A3D2185-FF7D-46C8-B77C-A03E5C642A49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2:18:37.966" v="1565" actId="20577"/>
          <ac:spMkLst>
            <pc:docMk/>
            <pc:sldMk cId="399285779" sldId="259"/>
            <ac:spMk id="3" creationId="{9E8F9144-0322-4BBF-AF4A-4CBB3C9348A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2:56.584" v="220"/>
          <ac:spMkLst>
            <pc:docMk/>
            <pc:sldMk cId="399285779" sldId="259"/>
            <ac:spMk id="9" creationId="{3CD9DF72-87A3-404E-A828-84CBF11A8303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2:56.584" v="221"/>
          <ac:spMkLst>
            <pc:docMk/>
            <pc:sldMk cId="399285779" sldId="259"/>
            <ac:spMk id="13" creationId="{F13C74B1-5B17-4795-BED0-7140497B445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2:56.584" v="221"/>
          <ac:spMkLst>
            <pc:docMk/>
            <pc:sldMk cId="399285779" sldId="259"/>
            <ac:spMk id="14" creationId="{D4974D33-8DC5-464E-8C6D-BE58F0669C17}"/>
          </ac:spMkLst>
        </pc:spChg>
        <pc:picChg chg="add mod ord">
          <ac:chgData name="Leanne Watkins (2109413)" userId="S::2109413@student.uwtsd.ac.uk::292a0432-b35d-46be-8bbd-e690b218f55a" providerId="AD" clId="Web-{BFBDF5E2-EAB8-E8F6-01ED-AC3601C00169}" dt="2022-03-18T20:22:56.584" v="221"/>
          <ac:picMkLst>
            <pc:docMk/>
            <pc:sldMk cId="399285779" sldId="259"/>
            <ac:picMk id="4" creationId="{22C41569-E6BF-4762-A722-2AA1CEBA2F65}"/>
          </ac:picMkLst>
        </pc:picChg>
        <pc:cxnChg chg="add del">
          <ac:chgData name="Leanne Watkins (2109413)" userId="S::2109413@student.uwtsd.ac.uk::292a0432-b35d-46be-8bbd-e690b218f55a" providerId="AD" clId="Web-{BFBDF5E2-EAB8-E8F6-01ED-AC3601C00169}" dt="2022-03-18T20:22:56.584" v="220"/>
          <ac:cxnSpMkLst>
            <pc:docMk/>
            <pc:sldMk cId="399285779" sldId="259"/>
            <ac:cxnSpMk id="11" creationId="{20E3A342-4D61-4E3F-AF90-1AB42AEB96CC}"/>
          </ac:cxnSpMkLst>
        </pc:cxnChg>
      </pc:sldChg>
      <pc:sldChg chg="addSp delSp modSp new mod setBg addAnim">
        <pc:chgData name="Leanne Watkins (2109413)" userId="S::2109413@student.uwtsd.ac.uk::292a0432-b35d-46be-8bbd-e690b218f55a" providerId="AD" clId="Web-{BFBDF5E2-EAB8-E8F6-01ED-AC3601C00169}" dt="2022-03-18T20:26:46.341" v="273"/>
        <pc:sldMkLst>
          <pc:docMk/>
          <pc:sldMk cId="934548974" sldId="260"/>
        </pc:sldMkLst>
        <pc:spChg chg="mod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2" creationId="{A1365277-B062-4A13-9F86-B767A16D2307}"/>
          </ac:spMkLst>
        </pc:spChg>
        <pc:spChg chg="del">
          <ac:chgData name="Leanne Watkins (2109413)" userId="S::2109413@student.uwtsd.ac.uk::292a0432-b35d-46be-8bbd-e690b218f55a" providerId="AD" clId="Web-{BFBDF5E2-EAB8-E8F6-01ED-AC3601C00169}" dt="2022-03-18T20:25:56.636" v="243"/>
          <ac:spMkLst>
            <pc:docMk/>
            <pc:sldMk cId="934548974" sldId="260"/>
            <ac:spMk id="3" creationId="{4BDDBF0F-CD5C-48E6-8F8F-358398B89CEA}"/>
          </ac:spMkLst>
        </pc:spChg>
        <pc:spChg chg="add mod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8" creationId="{5742EB03-EC87-9F68-0229-BEE27810476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11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13" creationId="{D4974D33-8DC5-464E-8C6D-BE58F0669C17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18" creationId="{9B7AD9F6-8CE7-4299-8FC6-328F4DCD3FF9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6:46.341" v="272"/>
          <ac:spMkLst>
            <pc:docMk/>
            <pc:sldMk cId="934548974" sldId="260"/>
            <ac:spMk id="20" creationId="{F49775AF-8896-43EE-92C6-83497D6DC56F}"/>
          </ac:spMkLst>
        </pc:spChg>
        <pc:picChg chg="add mod ord">
          <ac:chgData name="Leanne Watkins (2109413)" userId="S::2109413@student.uwtsd.ac.uk::292a0432-b35d-46be-8bbd-e690b218f55a" providerId="AD" clId="Web-{BFBDF5E2-EAB8-E8F6-01ED-AC3601C00169}" dt="2022-03-18T20:26:03.168" v="244"/>
          <ac:picMkLst>
            <pc:docMk/>
            <pc:sldMk cId="934548974" sldId="260"/>
            <ac:picMk id="4" creationId="{427C4118-6FDC-4A8F-942F-28630D42F549}"/>
          </ac:picMkLst>
        </pc:pic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0:29:26.190" v="298"/>
        <pc:sldMkLst>
          <pc:docMk/>
          <pc:sldMk cId="4003424005" sldId="261"/>
        </pc:sldMkLst>
        <pc:spChg chg="mod">
          <ac:chgData name="Leanne Watkins (2109413)" userId="S::2109413@student.uwtsd.ac.uk::292a0432-b35d-46be-8bbd-e690b218f55a" providerId="AD" clId="Web-{BFBDF5E2-EAB8-E8F6-01ED-AC3601C00169}" dt="2022-03-18T20:29:26.190" v="298"/>
          <ac:spMkLst>
            <pc:docMk/>
            <pc:sldMk cId="4003424005" sldId="261"/>
            <ac:spMk id="2" creationId="{5E5ECC9F-246B-416E-910F-24D3741942A5}"/>
          </ac:spMkLst>
        </pc:spChg>
        <pc:spChg chg="del">
          <ac:chgData name="Leanne Watkins (2109413)" userId="S::2109413@student.uwtsd.ac.uk::292a0432-b35d-46be-8bbd-e690b218f55a" providerId="AD" clId="Web-{BFBDF5E2-EAB8-E8F6-01ED-AC3601C00169}" dt="2022-03-18T20:27:56.234" v="276"/>
          <ac:spMkLst>
            <pc:docMk/>
            <pc:sldMk cId="4003424005" sldId="261"/>
            <ac:spMk id="3" creationId="{27C6319E-348A-42E8-9FF0-D75348BFD0A1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0:28:30.078" v="278"/>
          <ac:spMkLst>
            <pc:docMk/>
            <pc:sldMk cId="4003424005" sldId="261"/>
            <ac:spMk id="6" creationId="{6497310C-7310-4959-A8D2-33309FBB7EEF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8:59.407" v="292"/>
          <ac:spMkLst>
            <pc:docMk/>
            <pc:sldMk cId="4003424005" sldId="261"/>
            <ac:spMk id="11" creationId="{68FCEDD0-F888-8F3B-A3AF-E5171AA984E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9:26.190" v="298"/>
          <ac:spMkLst>
            <pc:docMk/>
            <pc:sldMk cId="4003424005" sldId="261"/>
            <ac:spMk id="14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29:26.190" v="298"/>
          <ac:spMkLst>
            <pc:docMk/>
            <pc:sldMk cId="4003424005" sldId="261"/>
            <ac:spMk id="16" creationId="{D4974D33-8DC5-464E-8C6D-BE58F0669C17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9:26.190" v="298"/>
          <ac:spMkLst>
            <pc:docMk/>
            <pc:sldMk cId="4003424005" sldId="261"/>
            <ac:spMk id="21" creationId="{F13C74B1-5B17-4795-BED0-7140497B445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29:26.190" v="298"/>
          <ac:spMkLst>
            <pc:docMk/>
            <pc:sldMk cId="4003424005" sldId="261"/>
            <ac:spMk id="23" creationId="{D4974D33-8DC5-464E-8C6D-BE58F0669C17}"/>
          </ac:spMkLst>
        </pc:spChg>
        <pc:picChg chg="add del mod ord">
          <ac:chgData name="Leanne Watkins (2109413)" userId="S::2109413@student.uwtsd.ac.uk::292a0432-b35d-46be-8bbd-e690b218f55a" providerId="AD" clId="Web-{BFBDF5E2-EAB8-E8F6-01ED-AC3601C00169}" dt="2022-03-18T20:28:10.219" v="277"/>
          <ac:picMkLst>
            <pc:docMk/>
            <pc:sldMk cId="4003424005" sldId="261"/>
            <ac:picMk id="4" creationId="{AF8F3A0E-4200-4997-BBF0-FD3E61DE2186}"/>
          </ac:picMkLst>
        </pc:picChg>
        <pc:picChg chg="add mod ord">
          <ac:chgData name="Leanne Watkins (2109413)" userId="S::2109413@student.uwtsd.ac.uk::292a0432-b35d-46be-8bbd-e690b218f55a" providerId="AD" clId="Web-{BFBDF5E2-EAB8-E8F6-01ED-AC3601C00169}" dt="2022-03-18T20:28:59.407" v="292"/>
          <ac:picMkLst>
            <pc:docMk/>
            <pc:sldMk cId="4003424005" sldId="261"/>
            <ac:picMk id="7" creationId="{D06BC3AC-B661-4445-95BE-ADE082C2489F}"/>
          </ac:picMkLst>
        </pc:picChg>
      </pc:sldChg>
      <pc:sldChg chg="addSp delSp modSp new mod setBg addAnim">
        <pc:chgData name="Leanne Watkins (2109413)" userId="S::2109413@student.uwtsd.ac.uk::292a0432-b35d-46be-8bbd-e690b218f55a" providerId="AD" clId="Web-{BFBDF5E2-EAB8-E8F6-01ED-AC3601C00169}" dt="2022-03-18T20:39:26.452" v="453"/>
        <pc:sldMkLst>
          <pc:docMk/>
          <pc:sldMk cId="3175752038" sldId="262"/>
        </pc:sldMkLst>
        <pc:spChg chg="mod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2" creationId="{B6C5238A-53E2-4552-8830-0059DD1EA24F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3" creationId="{987EA90D-EC55-49F7-88C9-419D0F2BDF6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37:54.309" v="397"/>
          <ac:spMkLst>
            <pc:docMk/>
            <pc:sldMk cId="3175752038" sldId="262"/>
            <ac:spMk id="9" creationId="{3CD9DF72-87A3-404E-A828-84CBF11A8303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16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18" creationId="{D4974D33-8DC5-464E-8C6D-BE58F0669C17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23" creationId="{9B7AD9F6-8CE7-4299-8FC6-328F4DCD3FF9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39:26.452" v="452"/>
          <ac:spMkLst>
            <pc:docMk/>
            <pc:sldMk cId="3175752038" sldId="262"/>
            <ac:spMk id="25" creationId="{F49775AF-8896-43EE-92C6-83497D6DC56F}"/>
          </ac:spMkLst>
        </pc:spChg>
        <pc:picChg chg="add del mod ord">
          <ac:chgData name="Leanne Watkins (2109413)" userId="S::2109413@student.uwtsd.ac.uk::292a0432-b35d-46be-8bbd-e690b218f55a" providerId="AD" clId="Web-{BFBDF5E2-EAB8-E8F6-01ED-AC3601C00169}" dt="2022-03-18T20:36:28.161" v="387"/>
          <ac:picMkLst>
            <pc:docMk/>
            <pc:sldMk cId="3175752038" sldId="262"/>
            <ac:picMk id="4" creationId="{F61EAE0F-032C-46C3-9A56-16EEEC5F165E}"/>
          </ac:picMkLst>
        </pc:picChg>
        <pc:picChg chg="add mod">
          <ac:chgData name="Leanne Watkins (2109413)" userId="S::2109413@student.uwtsd.ac.uk::292a0432-b35d-46be-8bbd-e690b218f55a" providerId="AD" clId="Web-{BFBDF5E2-EAB8-E8F6-01ED-AC3601C00169}" dt="2022-03-18T20:37:54.309" v="397"/>
          <ac:picMkLst>
            <pc:docMk/>
            <pc:sldMk cId="3175752038" sldId="262"/>
            <ac:picMk id="5" creationId="{FD58F26B-34DE-42FE-A777-EB67A90F0D53}"/>
          </ac:picMkLst>
        </pc:picChg>
        <pc:cxnChg chg="add del">
          <ac:chgData name="Leanne Watkins (2109413)" userId="S::2109413@student.uwtsd.ac.uk::292a0432-b35d-46be-8bbd-e690b218f55a" providerId="AD" clId="Web-{BFBDF5E2-EAB8-E8F6-01ED-AC3601C00169}" dt="2022-03-18T20:37:54.309" v="397"/>
          <ac:cxnSpMkLst>
            <pc:docMk/>
            <pc:sldMk cId="3175752038" sldId="262"/>
            <ac:cxnSpMk id="11" creationId="{20E3A342-4D61-4E3F-AF90-1AB42AEB96CC}"/>
          </ac:cxnSpMkLst>
        </pc:cxnChg>
      </pc:sldChg>
      <pc:sldChg chg="addSp delSp modSp new mod setBg addAnim">
        <pc:chgData name="Leanne Watkins (2109413)" userId="S::2109413@student.uwtsd.ac.uk::292a0432-b35d-46be-8bbd-e690b218f55a" providerId="AD" clId="Web-{BFBDF5E2-EAB8-E8F6-01ED-AC3601C00169}" dt="2022-03-18T20:42:19.021" v="535"/>
        <pc:sldMkLst>
          <pc:docMk/>
          <pc:sldMk cId="1647669273" sldId="263"/>
        </pc:sldMkLst>
        <pc:spChg chg="mod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2" creationId="{BF7FF2F2-0D77-4BD6-94E4-E2E5723DBCDD}"/>
          </ac:spMkLst>
        </pc:spChg>
        <pc:spChg chg="del">
          <ac:chgData name="Leanne Watkins (2109413)" userId="S::2109413@student.uwtsd.ac.uk::292a0432-b35d-46be-8bbd-e690b218f55a" providerId="AD" clId="Web-{BFBDF5E2-EAB8-E8F6-01ED-AC3601C00169}" dt="2022-03-18T20:40:28.033" v="475"/>
          <ac:spMkLst>
            <pc:docMk/>
            <pc:sldMk cId="1647669273" sldId="263"/>
            <ac:spMk id="3" creationId="{419C26A0-B8FD-4BE0-80B3-1F81DD44713C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0:51.628" v="478"/>
          <ac:spMkLst>
            <pc:docMk/>
            <pc:sldMk cId="1647669273" sldId="263"/>
            <ac:spMk id="8" creationId="{EFA9B6C6-A247-48A8-9A1C-1E36FA9456B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0:51.628" v="478"/>
          <ac:spMkLst>
            <pc:docMk/>
            <pc:sldMk cId="1647669273" sldId="263"/>
            <ac:spMk id="10" creationId="{C5CB530E-515E-412C-9DF1-5F8FFBD6F383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0:51.628" v="478"/>
          <ac:spMkLst>
            <pc:docMk/>
            <pc:sldMk cId="1647669273" sldId="263"/>
            <ac:spMk id="12" creationId="{712D4376-A578-4FF1-94FC-245E7A6A489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0:51.628" v="478"/>
          <ac:spMkLst>
            <pc:docMk/>
            <pc:sldMk cId="1647669273" sldId="263"/>
            <ac:spMk id="14" creationId="{AEA7509D-F04F-40CB-A0B3-EEF16499CC9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1:44.989" v="514"/>
          <ac:spMkLst>
            <pc:docMk/>
            <pc:sldMk cId="1647669273" sldId="263"/>
            <ac:spMk id="21" creationId="{FFD48BC7-DC40-47DE-87EE-9F4B6ECB9ABB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1:44.989" v="514"/>
          <ac:spMkLst>
            <pc:docMk/>
            <pc:sldMk cId="1647669273" sldId="263"/>
            <ac:spMk id="23" creationId="{E502BBC7-2C76-46F3-BC24-5985BC13DB8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1:44.989" v="514"/>
          <ac:spMkLst>
            <pc:docMk/>
            <pc:sldMk cId="1647669273" sldId="263"/>
            <ac:spMk id="25" creationId="{C7F28D52-2A5F-4D23-81AE-7CB8B591C7A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1:44.989" v="514"/>
          <ac:spMkLst>
            <pc:docMk/>
            <pc:sldMk cId="1647669273" sldId="263"/>
            <ac:spMk id="27" creationId="{3629484E-3792-4B3D-89AD-7C8A1ED0E0D4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33" creationId="{E91DC736-0EF8-4F87-9146-EBF1D2EE4D3D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35" creationId="{097CD68E-23E3-4007-8847-CD0944C4F7B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37" creationId="{AF2F604E-43BE-4DC3-B983-E071523364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39" creationId="{08C9B587-E65E-4B52-B37C-ABEBB6E87928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44" creationId="{E91DC736-0EF8-4F87-9146-EBF1D2EE4D3D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46" creationId="{097CD68E-23E3-4007-8847-CD0944C4F7BE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48" creationId="{AF2F604E-43BE-4DC3-B983-E071523364F8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2:19.021" v="534"/>
          <ac:spMkLst>
            <pc:docMk/>
            <pc:sldMk cId="1647669273" sldId="263"/>
            <ac:spMk id="50" creationId="{08C9B587-E65E-4B52-B37C-ABEBB6E87928}"/>
          </ac:spMkLst>
        </pc:spChg>
        <pc:picChg chg="add mod">
          <ac:chgData name="Leanne Watkins (2109413)" userId="S::2109413@student.uwtsd.ac.uk::292a0432-b35d-46be-8bbd-e690b218f55a" providerId="AD" clId="Web-{BFBDF5E2-EAB8-E8F6-01ED-AC3601C00169}" dt="2022-03-18T20:42:19.021" v="534"/>
          <ac:picMkLst>
            <pc:docMk/>
            <pc:sldMk cId="1647669273" sldId="263"/>
            <ac:picMk id="29" creationId="{8B511C73-9942-2119-9C25-603AD54F7837}"/>
          </ac:picMkLst>
        </pc:picChg>
        <pc:cxnChg chg="add del">
          <ac:chgData name="Leanne Watkins (2109413)" userId="S::2109413@student.uwtsd.ac.uk::292a0432-b35d-46be-8bbd-e690b218f55a" providerId="AD" clId="Web-{BFBDF5E2-EAB8-E8F6-01ED-AC3601C00169}" dt="2022-03-18T20:40:51.628" v="478"/>
          <ac:cxnSpMkLst>
            <pc:docMk/>
            <pc:sldMk cId="1647669273" sldId="263"/>
            <ac:cxnSpMk id="16" creationId="{56020367-4FD5-4596-8E10-C5F095CD8DBF}"/>
          </ac:cxnSpMkLst>
        </pc:cxn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0:49:37.144" v="647" actId="1076"/>
        <pc:sldMkLst>
          <pc:docMk/>
          <pc:sldMk cId="2282706358" sldId="264"/>
        </pc:sldMkLst>
        <pc:spChg chg="mod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2" creationId="{9AC472DA-A8DF-4AA7-8354-91D066231601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3" creationId="{5047912A-9144-4380-BF55-4A50BFC03722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6:56.123" v="599"/>
          <ac:spMkLst>
            <pc:docMk/>
            <pc:sldMk cId="2282706358" sldId="264"/>
            <ac:spMk id="9" creationId="{3CD9DF72-87A3-404E-A828-84CBF11A8303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13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14" creationId="{D4974D33-8DC5-464E-8C6D-BE58F0669C1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9:20.174" v="643"/>
          <ac:spMkLst>
            <pc:docMk/>
            <pc:sldMk cId="2282706358" sldId="264"/>
            <ac:spMk id="19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0:49:20.174" v="643"/>
          <ac:spMkLst>
            <pc:docMk/>
            <pc:sldMk cId="2282706358" sldId="264"/>
            <ac:spMk id="21" creationId="{D4974D33-8DC5-464E-8C6D-BE58F0669C17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23" creationId="{3D752CF2-2291-40B5-B462-C17B174C10BC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24" creationId="{F94AA2BD-2E3F-4B1D-8127-5744B8115311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49:20.190" v="644"/>
          <ac:spMkLst>
            <pc:docMk/>
            <pc:sldMk cId="2282706358" sldId="264"/>
            <ac:spMk id="25" creationId="{4BD02261-2DC8-4AA8-9E16-7751AE892445}"/>
          </ac:spMkLst>
        </pc:spChg>
        <pc:picChg chg="add mod ord">
          <ac:chgData name="Leanne Watkins (2109413)" userId="S::2109413@student.uwtsd.ac.uk::292a0432-b35d-46be-8bbd-e690b218f55a" providerId="AD" clId="Web-{BFBDF5E2-EAB8-E8F6-01ED-AC3601C00169}" dt="2022-03-18T20:49:37.144" v="647" actId="1076"/>
          <ac:picMkLst>
            <pc:docMk/>
            <pc:sldMk cId="2282706358" sldId="264"/>
            <ac:picMk id="4" creationId="{86F4C3F1-9544-409D-8D78-C2E77AF02603}"/>
          </ac:picMkLst>
        </pc:picChg>
        <pc:cxnChg chg="add del">
          <ac:chgData name="Leanne Watkins (2109413)" userId="S::2109413@student.uwtsd.ac.uk::292a0432-b35d-46be-8bbd-e690b218f55a" providerId="AD" clId="Web-{BFBDF5E2-EAB8-E8F6-01ED-AC3601C00169}" dt="2022-03-18T20:46:56.123" v="599"/>
          <ac:cxnSpMkLst>
            <pc:docMk/>
            <pc:sldMk cId="2282706358" sldId="264"/>
            <ac:cxnSpMk id="11" creationId="{20E3A342-4D61-4E3F-AF90-1AB42AEB96CC}"/>
          </ac:cxnSpMkLst>
        </pc:cxn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0:51:41.116" v="692"/>
        <pc:sldMkLst>
          <pc:docMk/>
          <pc:sldMk cId="1038893219" sldId="265"/>
        </pc:sldMkLst>
        <pc:spChg chg="mod">
          <ac:chgData name="Leanne Watkins (2109413)" userId="S::2109413@student.uwtsd.ac.uk::292a0432-b35d-46be-8bbd-e690b218f55a" providerId="AD" clId="Web-{BFBDF5E2-EAB8-E8F6-01ED-AC3601C00169}" dt="2022-03-18T20:51:41.116" v="692"/>
          <ac:spMkLst>
            <pc:docMk/>
            <pc:sldMk cId="1038893219" sldId="265"/>
            <ac:spMk id="2" creationId="{3BC66F9E-7F3C-46E5-A00A-CDC86AA94141}"/>
          </ac:spMkLst>
        </pc:spChg>
        <pc:spChg chg="del mod">
          <ac:chgData name="Leanne Watkins (2109413)" userId="S::2109413@student.uwtsd.ac.uk::292a0432-b35d-46be-8bbd-e690b218f55a" providerId="AD" clId="Web-{BFBDF5E2-EAB8-E8F6-01ED-AC3601C00169}" dt="2022-03-18T20:51:41.116" v="692"/>
          <ac:spMkLst>
            <pc:docMk/>
            <pc:sldMk cId="1038893219" sldId="265"/>
            <ac:spMk id="3" creationId="{41767E7E-AFC2-48C7-AB43-EA99C541F58F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51:41.116" v="692"/>
          <ac:spMkLst>
            <pc:docMk/>
            <pc:sldMk cId="1038893219" sldId="265"/>
            <ac:spMk id="9" creationId="{2E442304-DDBD-4F7B-8017-36BCC863FB40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0:51:41.116" v="692"/>
          <ac:spMkLst>
            <pc:docMk/>
            <pc:sldMk cId="1038893219" sldId="265"/>
            <ac:spMk id="11" creationId="{5E107275-3853-46FD-A241-DE4355A42675}"/>
          </ac:spMkLst>
        </pc:spChg>
        <pc:graphicFrameChg chg="add">
          <ac:chgData name="Leanne Watkins (2109413)" userId="S::2109413@student.uwtsd.ac.uk::292a0432-b35d-46be-8bbd-e690b218f55a" providerId="AD" clId="Web-{BFBDF5E2-EAB8-E8F6-01ED-AC3601C00169}" dt="2022-03-18T20:51:41.116" v="692"/>
          <ac:graphicFrameMkLst>
            <pc:docMk/>
            <pc:sldMk cId="1038893219" sldId="265"/>
            <ac:graphicFrameMk id="5" creationId="{890ADB18-C33E-3FB9-1367-CCC6BA31F848}"/>
          </ac:graphicFrameMkLst>
        </pc:graphicFrameChg>
      </pc:sldChg>
      <pc:sldChg chg="addSp delSp modSp new mod setBg addAnim delAnim">
        <pc:chgData name="Leanne Watkins (2109413)" userId="S::2109413@student.uwtsd.ac.uk::292a0432-b35d-46be-8bbd-e690b218f55a" providerId="AD" clId="Web-{BFBDF5E2-EAB8-E8F6-01ED-AC3601C00169}" dt="2022-03-18T21:00:43.467" v="732"/>
        <pc:sldMkLst>
          <pc:docMk/>
          <pc:sldMk cId="3321148715" sldId="266"/>
        </pc:sldMkLst>
        <pc:spChg chg="mod">
          <ac:chgData name="Leanne Watkins (2109413)" userId="S::2109413@student.uwtsd.ac.uk::292a0432-b35d-46be-8bbd-e690b218f55a" providerId="AD" clId="Web-{BFBDF5E2-EAB8-E8F6-01ED-AC3601C00169}" dt="2022-03-18T21:00:43.451" v="730"/>
          <ac:spMkLst>
            <pc:docMk/>
            <pc:sldMk cId="3321148715" sldId="266"/>
            <ac:spMk id="2" creationId="{6E3D453D-17C6-4EBE-A144-0D9DAAC3568A}"/>
          </ac:spMkLst>
        </pc:spChg>
        <pc:spChg chg="del">
          <ac:chgData name="Leanne Watkins (2109413)" userId="S::2109413@student.uwtsd.ac.uk::292a0432-b35d-46be-8bbd-e690b218f55a" providerId="AD" clId="Web-{BFBDF5E2-EAB8-E8F6-01ED-AC3601C00169}" dt="2022-03-18T20:58:38.838" v="699"/>
          <ac:spMkLst>
            <pc:docMk/>
            <pc:sldMk cId="3321148715" sldId="266"/>
            <ac:spMk id="3" creationId="{8EBAC7C5-CAAA-41A8-8362-C6CA12CF54EA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0:59:35.605" v="703"/>
          <ac:spMkLst>
            <pc:docMk/>
            <pc:sldMk cId="3321148715" sldId="266"/>
            <ac:spMk id="7" creationId="{D166FD07-E874-448E-8FE3-7A353CCE88B3}"/>
          </ac:spMkLst>
        </pc:spChg>
        <pc:spChg chg="add mod">
          <ac:chgData name="Leanne Watkins (2109413)" userId="S::2109413@student.uwtsd.ac.uk::292a0432-b35d-46be-8bbd-e690b218f55a" providerId="AD" clId="Web-{BFBDF5E2-EAB8-E8F6-01ED-AC3601C00169}" dt="2022-03-18T21:00:43.467" v="731"/>
          <ac:spMkLst>
            <pc:docMk/>
            <pc:sldMk cId="3321148715" sldId="266"/>
            <ac:spMk id="12" creationId="{312AF7BB-5C44-8778-871C-BE6535DDE4F9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0:43.467" v="731"/>
          <ac:spMkLst>
            <pc:docMk/>
            <pc:sldMk cId="3321148715" sldId="266"/>
            <ac:spMk id="15" creationId="{F13C74B1-5B17-4795-BED0-7140497B445A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0:43.467" v="731"/>
          <ac:spMkLst>
            <pc:docMk/>
            <pc:sldMk cId="3321148715" sldId="266"/>
            <ac:spMk id="17" creationId="{D4974D33-8DC5-464E-8C6D-BE58F0669C1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0:43.451" v="730"/>
          <ac:spMkLst>
            <pc:docMk/>
            <pc:sldMk cId="3321148715" sldId="266"/>
            <ac:spMk id="22" creationId="{9B7AD9F6-8CE7-4299-8FC6-328F4DCD3FF9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0:43.451" v="730"/>
          <ac:spMkLst>
            <pc:docMk/>
            <pc:sldMk cId="3321148715" sldId="266"/>
            <ac:spMk id="24" creationId="{F49775AF-8896-43EE-92C6-83497D6DC56F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0:43.467" v="731"/>
          <ac:spMkLst>
            <pc:docMk/>
            <pc:sldMk cId="3321148715" sldId="266"/>
            <ac:spMk id="26" creationId="{F13C74B1-5B17-4795-BED0-7140497B445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0:43.467" v="731"/>
          <ac:spMkLst>
            <pc:docMk/>
            <pc:sldMk cId="3321148715" sldId="266"/>
            <ac:spMk id="27" creationId="{D4974D33-8DC5-464E-8C6D-BE58F0669C17}"/>
          </ac:spMkLst>
        </pc:spChg>
        <pc:picChg chg="add del mod ord">
          <ac:chgData name="Leanne Watkins (2109413)" userId="S::2109413@student.uwtsd.ac.uk::292a0432-b35d-46be-8bbd-e690b218f55a" providerId="AD" clId="Web-{BFBDF5E2-EAB8-E8F6-01ED-AC3601C00169}" dt="2022-03-18T20:58:44.666" v="702"/>
          <ac:picMkLst>
            <pc:docMk/>
            <pc:sldMk cId="3321148715" sldId="266"/>
            <ac:picMk id="4" creationId="{019C5B87-B427-4563-B81B-F0747C806FFD}"/>
          </ac:picMkLst>
        </pc:picChg>
        <pc:picChg chg="add del mod">
          <ac:chgData name="Leanne Watkins (2109413)" userId="S::2109413@student.uwtsd.ac.uk::292a0432-b35d-46be-8bbd-e690b218f55a" providerId="AD" clId="Web-{BFBDF5E2-EAB8-E8F6-01ED-AC3601C00169}" dt="2022-03-18T20:58:44.651" v="701"/>
          <ac:picMkLst>
            <pc:docMk/>
            <pc:sldMk cId="3321148715" sldId="266"/>
            <ac:picMk id="5" creationId="{89B8F6F4-3458-4C7C-BD67-6388656CB6B9}"/>
          </ac:picMkLst>
        </pc:picChg>
        <pc:picChg chg="add mod ord">
          <ac:chgData name="Leanne Watkins (2109413)" userId="S::2109413@student.uwtsd.ac.uk::292a0432-b35d-46be-8bbd-e690b218f55a" providerId="AD" clId="Web-{BFBDF5E2-EAB8-E8F6-01ED-AC3601C00169}" dt="2022-03-18T20:59:41.887" v="704"/>
          <ac:picMkLst>
            <pc:docMk/>
            <pc:sldMk cId="3321148715" sldId="266"/>
            <ac:picMk id="8" creationId="{B5A88765-166C-4FB6-AB82-158D3BD87565}"/>
          </ac:picMkLst>
        </pc:picChg>
      </pc:sldChg>
      <pc:sldChg chg="addSp modSp new mod setBg addAnim">
        <pc:chgData name="Leanne Watkins (2109413)" userId="S::2109413@student.uwtsd.ac.uk::292a0432-b35d-46be-8bbd-e690b218f55a" providerId="AD" clId="Web-{BFBDF5E2-EAB8-E8F6-01ED-AC3601C00169}" dt="2022-03-18T21:01:33.265" v="755"/>
        <pc:sldMkLst>
          <pc:docMk/>
          <pc:sldMk cId="1721953803" sldId="267"/>
        </pc:sldMkLst>
        <pc:spChg chg="mod">
          <ac:chgData name="Leanne Watkins (2109413)" userId="S::2109413@student.uwtsd.ac.uk::292a0432-b35d-46be-8bbd-e690b218f55a" providerId="AD" clId="Web-{BFBDF5E2-EAB8-E8F6-01ED-AC3601C00169}" dt="2022-03-18T21:01:33.265" v="754"/>
          <ac:spMkLst>
            <pc:docMk/>
            <pc:sldMk cId="1721953803" sldId="267"/>
            <ac:spMk id="2" creationId="{D8C25585-99C4-4F5D-92B4-9B32F1E6AC88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1:01:33.265" v="754"/>
          <ac:spMkLst>
            <pc:docMk/>
            <pc:sldMk cId="1721953803" sldId="267"/>
            <ac:spMk id="3" creationId="{F40838D5-713F-4BE0-8E37-F260E763AA95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1:33.265" v="754"/>
          <ac:spMkLst>
            <pc:docMk/>
            <pc:sldMk cId="1721953803" sldId="267"/>
            <ac:spMk id="9" creationId="{F13C74B1-5B17-4795-BED0-7140497B445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1:33.265" v="754"/>
          <ac:spMkLst>
            <pc:docMk/>
            <pc:sldMk cId="1721953803" sldId="267"/>
            <ac:spMk id="11" creationId="{D4974D33-8DC5-464E-8C6D-BE58F0669C17}"/>
          </ac:spMkLst>
        </pc:spChg>
        <pc:picChg chg="add">
          <ac:chgData name="Leanne Watkins (2109413)" userId="S::2109413@student.uwtsd.ac.uk::292a0432-b35d-46be-8bbd-e690b218f55a" providerId="AD" clId="Web-{BFBDF5E2-EAB8-E8F6-01ED-AC3601C00169}" dt="2022-03-18T21:01:33.265" v="754"/>
          <ac:picMkLst>
            <pc:docMk/>
            <pc:sldMk cId="1721953803" sldId="267"/>
            <ac:picMk id="5" creationId="{ABA60BDD-BFEB-325E-D40B-26C659F8C363}"/>
          </ac:picMkLst>
        </pc:pic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1:07:06.494" v="962"/>
        <pc:sldMkLst>
          <pc:docMk/>
          <pc:sldMk cId="809529732" sldId="268"/>
        </pc:sldMkLst>
        <pc:spChg chg="mod">
          <ac:chgData name="Leanne Watkins (2109413)" userId="S::2109413@student.uwtsd.ac.uk::292a0432-b35d-46be-8bbd-e690b218f55a" providerId="AD" clId="Web-{BFBDF5E2-EAB8-E8F6-01ED-AC3601C00169}" dt="2022-03-18T21:07:06.494" v="962"/>
          <ac:spMkLst>
            <pc:docMk/>
            <pc:sldMk cId="809529732" sldId="268"/>
            <ac:spMk id="2" creationId="{B15F72D4-59EB-4115-8416-FD6A8A462F77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1:07:06.494" v="962"/>
          <ac:spMkLst>
            <pc:docMk/>
            <pc:sldMk cId="809529732" sldId="268"/>
            <ac:spMk id="3" creationId="{A30BE420-F0B8-49AB-8EBD-3A742A7F47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7:06.478" v="961"/>
          <ac:spMkLst>
            <pc:docMk/>
            <pc:sldMk cId="809529732" sldId="268"/>
            <ac:spMk id="7" creationId="{A30BE420-F0B8-49AB-8EBD-3A742A7F47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7:06.478" v="961"/>
          <ac:spMkLst>
            <pc:docMk/>
            <pc:sldMk cId="809529732" sldId="268"/>
            <ac:spMk id="8" creationId="{777A147A-9ED8-46B4-8660-1B3C2AA880B5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7:06.494" v="962"/>
          <ac:spMkLst>
            <pc:docMk/>
            <pc:sldMk cId="809529732" sldId="268"/>
            <ac:spMk id="9" creationId="{C05CBC3C-2E5A-4839-8B9B-2E5A6ADF0F5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07:06.478" v="961"/>
          <ac:spMkLst>
            <pc:docMk/>
            <pc:sldMk cId="809529732" sldId="268"/>
            <ac:spMk id="10" creationId="{5D6C15A0-C087-4593-8414-2B4EC1CDC3DE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07:06.494" v="962"/>
          <ac:spMkLst>
            <pc:docMk/>
            <pc:sldMk cId="809529732" sldId="268"/>
            <ac:spMk id="11" creationId="{DB5B423A-57CC-4C58-AA26-8E2E862B03A0}"/>
          </ac:spMkLst>
        </pc:spChg>
        <pc:graphicFrameChg chg="add del">
          <ac:chgData name="Leanne Watkins (2109413)" userId="S::2109413@student.uwtsd.ac.uk::292a0432-b35d-46be-8bbd-e690b218f55a" providerId="AD" clId="Web-{BFBDF5E2-EAB8-E8F6-01ED-AC3601C00169}" dt="2022-03-18T21:07:02.572" v="959"/>
          <ac:graphicFrameMkLst>
            <pc:docMk/>
            <pc:sldMk cId="809529732" sldId="268"/>
            <ac:graphicFrameMk id="5" creationId="{85B1EBD1-FC00-600C-5FB2-D7E862A928FB}"/>
          </ac:graphicFrameMkLst>
        </pc:graphicFrameChg>
        <pc:graphicFrameChg chg="add">
          <ac:chgData name="Leanne Watkins (2109413)" userId="S::2109413@student.uwtsd.ac.uk::292a0432-b35d-46be-8bbd-e690b218f55a" providerId="AD" clId="Web-{BFBDF5E2-EAB8-E8F6-01ED-AC3601C00169}" dt="2022-03-18T21:07:06.494" v="962"/>
          <ac:graphicFrameMkLst>
            <pc:docMk/>
            <pc:sldMk cId="809529732" sldId="268"/>
            <ac:graphicFrameMk id="12" creationId="{1FF01785-EEA8-DE5C-3A33-0657C1ED25D9}"/>
          </ac:graphicFrameMkLst>
        </pc:graphicFrame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1:12:35.410" v="1117"/>
        <pc:sldMkLst>
          <pc:docMk/>
          <pc:sldMk cId="1579317727" sldId="269"/>
        </pc:sldMkLst>
        <pc:spChg chg="mod">
          <ac:chgData name="Leanne Watkins (2109413)" userId="S::2109413@student.uwtsd.ac.uk::292a0432-b35d-46be-8bbd-e690b218f55a" providerId="AD" clId="Web-{BFBDF5E2-EAB8-E8F6-01ED-AC3601C00169}" dt="2022-03-18T21:12:32.597" v="1114"/>
          <ac:spMkLst>
            <pc:docMk/>
            <pc:sldMk cId="1579317727" sldId="269"/>
            <ac:spMk id="2" creationId="{CA0C8312-F1B1-4D14-B37C-9A0B0C302CAC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1:12:35.410" v="1117"/>
          <ac:spMkLst>
            <pc:docMk/>
            <pc:sldMk cId="1579317727" sldId="269"/>
            <ac:spMk id="3" creationId="{2CE11798-BBE7-4AD0-85B8-099451166C3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12:19.363" v="1108"/>
          <ac:spMkLst>
            <pc:docMk/>
            <pc:sldMk cId="1579317727" sldId="269"/>
            <ac:spMk id="9" creationId="{8DF67618-B87B-4195-8E24-3B126F79FF5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12:19.363" v="1108"/>
          <ac:spMkLst>
            <pc:docMk/>
            <pc:sldMk cId="1579317727" sldId="269"/>
            <ac:spMk id="11" creationId="{64960379-9FF9-400A-A8A8-F5AB633FD3B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12:26.613" v="1112"/>
          <ac:spMkLst>
            <pc:docMk/>
            <pc:sldMk cId="1579317727" sldId="269"/>
            <ac:spMk id="28" creationId="{42285737-90EE-47DC-AC80-8AE156B11969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12:32.597" v="1114"/>
          <ac:spMkLst>
            <pc:docMk/>
            <pc:sldMk cId="1579317727" sldId="269"/>
            <ac:spMk id="34" creationId="{8DF67618-B87B-4195-8E24-3B126F79FF5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12:32.597" v="1114"/>
          <ac:spMkLst>
            <pc:docMk/>
            <pc:sldMk cId="1579317727" sldId="269"/>
            <ac:spMk id="35" creationId="{64960379-9FF9-400A-A8A8-F5AB633FD3BF}"/>
          </ac:spMkLst>
        </pc:spChg>
        <pc:grpChg chg="add del">
          <ac:chgData name="Leanne Watkins (2109413)" userId="S::2109413@student.uwtsd.ac.uk::292a0432-b35d-46be-8bbd-e690b218f55a" providerId="AD" clId="Web-{BFBDF5E2-EAB8-E8F6-01ED-AC3601C00169}" dt="2022-03-18T21:12:19.363" v="1108"/>
          <ac:grpSpMkLst>
            <pc:docMk/>
            <pc:sldMk cId="1579317727" sldId="269"/>
            <ac:grpSpMk id="13" creationId="{2C491629-AE25-486B-9B22-2CE4EE8F7E47}"/>
          </ac:grpSpMkLst>
        </pc:grpChg>
        <pc:grpChg chg="add del">
          <ac:chgData name="Leanne Watkins (2109413)" userId="S::2109413@student.uwtsd.ac.uk::292a0432-b35d-46be-8bbd-e690b218f55a" providerId="AD" clId="Web-{BFBDF5E2-EAB8-E8F6-01ED-AC3601C00169}" dt="2022-03-18T21:12:19.363" v="1108"/>
          <ac:grpSpMkLst>
            <pc:docMk/>
            <pc:sldMk cId="1579317727" sldId="269"/>
            <ac:grpSpMk id="17" creationId="{43F5E015-E085-4624-B431-B42414448684}"/>
          </ac:grpSpMkLst>
        </pc:grpChg>
        <pc:grpChg chg="add del">
          <ac:chgData name="Leanne Watkins (2109413)" userId="S::2109413@student.uwtsd.ac.uk::292a0432-b35d-46be-8bbd-e690b218f55a" providerId="AD" clId="Web-{BFBDF5E2-EAB8-E8F6-01ED-AC3601C00169}" dt="2022-03-18T21:12:26.613" v="1112"/>
          <ac:grpSpMkLst>
            <pc:docMk/>
            <pc:sldMk cId="1579317727" sldId="269"/>
            <ac:grpSpMk id="29" creationId="{B57BDC17-F1B3-455F-BBF1-680AA1F25C06}"/>
          </ac:grpSpMkLst>
        </pc:grpChg>
        <pc:grpChg chg="add del">
          <ac:chgData name="Leanne Watkins (2109413)" userId="S::2109413@student.uwtsd.ac.uk::292a0432-b35d-46be-8bbd-e690b218f55a" providerId="AD" clId="Web-{BFBDF5E2-EAB8-E8F6-01ED-AC3601C00169}" dt="2022-03-18T21:12:32.597" v="1114"/>
          <ac:grpSpMkLst>
            <pc:docMk/>
            <pc:sldMk cId="1579317727" sldId="269"/>
            <ac:grpSpMk id="36" creationId="{2C491629-AE25-486B-9B22-2CE4EE8F7E47}"/>
          </ac:grpSpMkLst>
        </pc:grpChg>
        <pc:grpChg chg="add del">
          <ac:chgData name="Leanne Watkins (2109413)" userId="S::2109413@student.uwtsd.ac.uk::292a0432-b35d-46be-8bbd-e690b218f55a" providerId="AD" clId="Web-{BFBDF5E2-EAB8-E8F6-01ED-AC3601C00169}" dt="2022-03-18T21:12:32.597" v="1114"/>
          <ac:grpSpMkLst>
            <pc:docMk/>
            <pc:sldMk cId="1579317727" sldId="269"/>
            <ac:grpSpMk id="37" creationId="{43F5E015-E085-4624-B431-B42414448684}"/>
          </ac:grpSpMkLst>
        </pc:grpChg>
        <pc:graphicFrameChg chg="add del">
          <ac:chgData name="Leanne Watkins (2109413)" userId="S::2109413@student.uwtsd.ac.uk::292a0432-b35d-46be-8bbd-e690b218f55a" providerId="AD" clId="Web-{BFBDF5E2-EAB8-E8F6-01ED-AC3601C00169}" dt="2022-03-18T21:12:19.363" v="1108"/>
          <ac:graphicFrameMkLst>
            <pc:docMk/>
            <pc:sldMk cId="1579317727" sldId="269"/>
            <ac:graphicFrameMk id="5" creationId="{ED5FD12F-0706-4C9C-67DA-F1C37F87105A}"/>
          </ac:graphicFrameMkLst>
        </pc:graphicFrameChg>
        <pc:graphicFrameChg chg="add del">
          <ac:chgData name="Leanne Watkins (2109413)" userId="S::2109413@student.uwtsd.ac.uk::292a0432-b35d-46be-8bbd-e690b218f55a" providerId="AD" clId="Web-{BFBDF5E2-EAB8-E8F6-01ED-AC3601C00169}" dt="2022-03-18T21:12:22.238" v="1110"/>
          <ac:graphicFrameMkLst>
            <pc:docMk/>
            <pc:sldMk cId="1579317727" sldId="269"/>
            <ac:graphicFrameMk id="26" creationId="{835856E7-6FE5-A509-15E3-56140C7CA76E}"/>
          </ac:graphicFrameMkLst>
        </pc:graphicFrameChg>
        <pc:graphicFrameChg chg="add del">
          <ac:chgData name="Leanne Watkins (2109413)" userId="S::2109413@student.uwtsd.ac.uk::292a0432-b35d-46be-8bbd-e690b218f55a" providerId="AD" clId="Web-{BFBDF5E2-EAB8-E8F6-01ED-AC3601C00169}" dt="2022-03-18T21:12:26.613" v="1112"/>
          <ac:graphicFrameMkLst>
            <pc:docMk/>
            <pc:sldMk cId="1579317727" sldId="269"/>
            <ac:graphicFrameMk id="32" creationId="{B23B6EDA-F0E1-153E-ABC5-ABE0027E43D1}"/>
          </ac:graphicFrameMkLst>
        </pc:graphicFrameChg>
        <pc:graphicFrameChg chg="add del">
          <ac:chgData name="Leanne Watkins (2109413)" userId="S::2109413@student.uwtsd.ac.uk::292a0432-b35d-46be-8bbd-e690b218f55a" providerId="AD" clId="Web-{BFBDF5E2-EAB8-E8F6-01ED-AC3601C00169}" dt="2022-03-18T21:12:32.597" v="1114"/>
          <ac:graphicFrameMkLst>
            <pc:docMk/>
            <pc:sldMk cId="1579317727" sldId="269"/>
            <ac:graphicFrameMk id="38" creationId="{897048A5-8683-354B-4597-8951ADE7F7DE}"/>
          </ac:graphicFrameMkLst>
        </pc:graphicFrameChg>
        <pc:graphicFrameChg chg="add del">
          <ac:chgData name="Leanne Watkins (2109413)" userId="S::2109413@student.uwtsd.ac.uk::292a0432-b35d-46be-8bbd-e690b218f55a" providerId="AD" clId="Web-{BFBDF5E2-EAB8-E8F6-01ED-AC3601C00169}" dt="2022-03-18T21:12:35.410" v="1116"/>
          <ac:graphicFrameMkLst>
            <pc:docMk/>
            <pc:sldMk cId="1579317727" sldId="269"/>
            <ac:graphicFrameMk id="40" creationId="{AF443CB0-BA03-CED7-B7FD-18FB44F17FAD}"/>
          </ac:graphicFrameMkLst>
        </pc:graphicFrameChg>
        <pc:graphicFrameChg chg="add">
          <ac:chgData name="Leanne Watkins (2109413)" userId="S::2109413@student.uwtsd.ac.uk::292a0432-b35d-46be-8bbd-e690b218f55a" providerId="AD" clId="Web-{BFBDF5E2-EAB8-E8F6-01ED-AC3601C00169}" dt="2022-03-18T21:12:35.410" v="1117"/>
          <ac:graphicFrameMkLst>
            <pc:docMk/>
            <pc:sldMk cId="1579317727" sldId="269"/>
            <ac:graphicFrameMk id="42" creationId="{835856E7-6FE5-A509-15E3-56140C7CA76E}"/>
          </ac:graphicFrameMkLst>
        </pc:graphicFrameChg>
      </pc:sldChg>
      <pc:sldChg chg="addSp delSp modSp new mod setBg">
        <pc:chgData name="Leanne Watkins (2109413)" userId="S::2109413@student.uwtsd.ac.uk::292a0432-b35d-46be-8bbd-e690b218f55a" providerId="AD" clId="Web-{BFBDF5E2-EAB8-E8F6-01ED-AC3601C00169}" dt="2022-03-18T21:35:30.721" v="1128"/>
        <pc:sldMkLst>
          <pc:docMk/>
          <pc:sldMk cId="29349159" sldId="270"/>
        </pc:sldMkLst>
        <pc:spChg chg="mod">
          <ac:chgData name="Leanne Watkins (2109413)" userId="S::2109413@student.uwtsd.ac.uk::292a0432-b35d-46be-8bbd-e690b218f55a" providerId="AD" clId="Web-{BFBDF5E2-EAB8-E8F6-01ED-AC3601C00169}" dt="2022-03-18T21:35:30.721" v="1128"/>
          <ac:spMkLst>
            <pc:docMk/>
            <pc:sldMk cId="29349159" sldId="270"/>
            <ac:spMk id="2" creationId="{2B827C3C-F615-4328-9CA9-5FC3E543AD66}"/>
          </ac:spMkLst>
        </pc:spChg>
        <pc:spChg chg="del">
          <ac:chgData name="Leanne Watkins (2109413)" userId="S::2109413@student.uwtsd.ac.uk::292a0432-b35d-46be-8bbd-e690b218f55a" providerId="AD" clId="Web-{BFBDF5E2-EAB8-E8F6-01ED-AC3601C00169}" dt="2022-03-18T21:35:23.955" v="1127"/>
          <ac:spMkLst>
            <pc:docMk/>
            <pc:sldMk cId="29349159" sldId="270"/>
            <ac:spMk id="3" creationId="{EBA40AB2-88FA-40A2-B9C8-4F5B8394DD9A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35:30.721" v="1128"/>
          <ac:spMkLst>
            <pc:docMk/>
            <pc:sldMk cId="29349159" sldId="270"/>
            <ac:spMk id="9" creationId="{D4771268-CB57-404A-9271-370EB28F6090}"/>
          </ac:spMkLst>
        </pc:spChg>
        <pc:picChg chg="add mod ord">
          <ac:chgData name="Leanne Watkins (2109413)" userId="S::2109413@student.uwtsd.ac.uk::292a0432-b35d-46be-8bbd-e690b218f55a" providerId="AD" clId="Web-{BFBDF5E2-EAB8-E8F6-01ED-AC3601C00169}" dt="2022-03-18T21:35:30.721" v="1128"/>
          <ac:picMkLst>
            <pc:docMk/>
            <pc:sldMk cId="29349159" sldId="270"/>
            <ac:picMk id="4" creationId="{30C8BBC0-DCED-4E8E-8DC9-BA17255F314B}"/>
          </ac:picMkLst>
        </pc:picChg>
      </pc:sldChg>
      <pc:sldChg chg="addSp delSp modSp new mod setBg addAnim delAnim">
        <pc:chgData name="Leanne Watkins (2109413)" userId="S::2109413@student.uwtsd.ac.uk::292a0432-b35d-46be-8bbd-e690b218f55a" providerId="AD" clId="Web-{BFBDF5E2-EAB8-E8F6-01ED-AC3601C00169}" dt="2022-03-18T21:44:56.364" v="1234"/>
        <pc:sldMkLst>
          <pc:docMk/>
          <pc:sldMk cId="2475461453" sldId="271"/>
        </pc:sldMkLst>
        <pc:spChg chg="del mod">
          <ac:chgData name="Leanne Watkins (2109413)" userId="S::2109413@student.uwtsd.ac.uk::292a0432-b35d-46be-8bbd-e690b218f55a" providerId="AD" clId="Web-{BFBDF5E2-EAB8-E8F6-01ED-AC3601C00169}" dt="2022-03-18T21:43:04.642" v="1165"/>
          <ac:spMkLst>
            <pc:docMk/>
            <pc:sldMk cId="2475461453" sldId="271"/>
            <ac:spMk id="2" creationId="{C4A16DC4-5429-46A0-A455-941ACEB8DA5E}"/>
          </ac:spMkLst>
        </pc:spChg>
        <pc:spChg chg="add del mod">
          <ac:chgData name="Leanne Watkins (2109413)" userId="S::2109413@student.uwtsd.ac.uk::292a0432-b35d-46be-8bbd-e690b218f55a" providerId="AD" clId="Web-{BFBDF5E2-EAB8-E8F6-01ED-AC3601C00169}" dt="2022-03-18T21:41:25.544" v="1150"/>
          <ac:spMkLst>
            <pc:docMk/>
            <pc:sldMk cId="2475461453" sldId="271"/>
            <ac:spMk id="3" creationId="{B9DBD0E9-83F1-4C69-BB99-9353F577A926}"/>
          </ac:spMkLst>
        </pc:spChg>
        <pc:spChg chg="add mod ord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4" creationId="{B5B6B972-EA7F-4D1E-B724-B20E524BAC52}"/>
          </ac:spMkLst>
        </pc:spChg>
        <pc:spChg chg="add mod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7" creationId="{E30800A1-A488-4BF8-BAE3-C129AF4BD1D5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5.529" v="1149"/>
          <ac:spMkLst>
            <pc:docMk/>
            <pc:sldMk cId="2475461453" sldId="271"/>
            <ac:spMk id="8" creationId="{C05CBC3C-2E5A-4839-8B9B-2E5A6ADF0F5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2.591" v="1147"/>
          <ac:spMkLst>
            <pc:docMk/>
            <pc:sldMk cId="2475461453" sldId="271"/>
            <ac:spMk id="9" creationId="{E91DC736-0EF8-4F87-9146-EBF1D2EE4D3D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5.529" v="1149"/>
          <ac:spMkLst>
            <pc:docMk/>
            <pc:sldMk cId="2475461453" sldId="271"/>
            <ac:spMk id="10" creationId="{827FF362-FC97-4BF5-949B-D4ADFA26E45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2.591" v="1147"/>
          <ac:spMkLst>
            <pc:docMk/>
            <pc:sldMk cId="2475461453" sldId="271"/>
            <ac:spMk id="11" creationId="{097CD68E-23E3-4007-8847-CD0944C4F7B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2.591" v="1147"/>
          <ac:spMkLst>
            <pc:docMk/>
            <pc:sldMk cId="2475461453" sldId="271"/>
            <ac:spMk id="13" creationId="{AF2F604E-43BE-4DC3-B983-E071523364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2.591" v="1147"/>
          <ac:spMkLst>
            <pc:docMk/>
            <pc:sldMk cId="2475461453" sldId="271"/>
            <ac:spMk id="15" creationId="{08C9B587-E65E-4B52-B37C-ABEBB6E8792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1:25.529" v="1149"/>
          <ac:spMkLst>
            <pc:docMk/>
            <pc:sldMk cId="2475461453" sldId="271"/>
            <ac:spMk id="17" creationId="{B9DBD0E9-83F1-4C69-BB99-9353F577A926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2:00.140" v="1162"/>
          <ac:spMkLst>
            <pc:docMk/>
            <pc:sldMk cId="2475461453" sldId="271"/>
            <ac:spMk id="19" creationId="{E91DC736-0EF8-4F87-9146-EBF1D2EE4D3D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2:00.140" v="1162"/>
          <ac:spMkLst>
            <pc:docMk/>
            <pc:sldMk cId="2475461453" sldId="271"/>
            <ac:spMk id="21" creationId="{097CD68E-23E3-4007-8847-CD0944C4F7B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2:00.140" v="1162"/>
          <ac:spMkLst>
            <pc:docMk/>
            <pc:sldMk cId="2475461453" sldId="271"/>
            <ac:spMk id="22" creationId="{AF2F604E-43BE-4DC3-B983-E071523364F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2:00.140" v="1162"/>
          <ac:spMkLst>
            <pc:docMk/>
            <pc:sldMk cId="2475461453" sldId="271"/>
            <ac:spMk id="23" creationId="{08C9B587-E65E-4B52-B37C-ABEBB6E87928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28" creationId="{9B7AD9F6-8CE7-4299-8FC6-328F4DCD3FF9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30" creationId="{F49775AF-8896-43EE-92C6-83497D6DC56F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3"/>
          <ac:spMkLst>
            <pc:docMk/>
            <pc:sldMk cId="2475461453" sldId="271"/>
            <ac:spMk id="35" creationId="{DAF1966E-FD40-4A4A-B61B-C4DF7FA05F06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3"/>
          <ac:spMkLst>
            <pc:docMk/>
            <pc:sldMk cId="2475461453" sldId="271"/>
            <ac:spMk id="37" creationId="{047BFA19-D45E-416B-A404-7AF2F3F27017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3"/>
          <ac:spMkLst>
            <pc:docMk/>
            <pc:sldMk cId="2475461453" sldId="271"/>
            <ac:spMk id="39" creationId="{8E0105E7-23DB-4CF2-8258-FF47C7620F6E}"/>
          </ac:spMkLst>
        </pc:spChg>
        <pc:spChg chg="add del">
          <ac:chgData name="Leanne Watkins (2109413)" userId="S::2109413@student.uwtsd.ac.uk::292a0432-b35d-46be-8bbd-e690b218f55a" providerId="AD" clId="Web-{BFBDF5E2-EAB8-E8F6-01ED-AC3601C00169}" dt="2022-03-18T21:44:56.364" v="1233"/>
          <ac:spMkLst>
            <pc:docMk/>
            <pc:sldMk cId="2475461453" sldId="271"/>
            <ac:spMk id="41" creationId="{074B4F7D-14B2-478B-8BF5-01E4E0C5D263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43" creationId="{777A147A-9ED8-46B4-8660-1B3C2AA880B5}"/>
          </ac:spMkLst>
        </pc:spChg>
        <pc:spChg chg="add">
          <ac:chgData name="Leanne Watkins (2109413)" userId="S::2109413@student.uwtsd.ac.uk::292a0432-b35d-46be-8bbd-e690b218f55a" providerId="AD" clId="Web-{BFBDF5E2-EAB8-E8F6-01ED-AC3601C00169}" dt="2022-03-18T21:44:56.364" v="1234"/>
          <ac:spMkLst>
            <pc:docMk/>
            <pc:sldMk cId="2475461453" sldId="271"/>
            <ac:spMk id="44" creationId="{5D6C15A0-C087-4593-8414-2B4EC1CDC3DE}"/>
          </ac:spMkLst>
        </pc:spChg>
        <pc:picChg chg="add del">
          <ac:chgData name="Leanne Watkins (2109413)" userId="S::2109413@student.uwtsd.ac.uk::292a0432-b35d-46be-8bbd-e690b218f55a" providerId="AD" clId="Web-{BFBDF5E2-EAB8-E8F6-01ED-AC3601C00169}" dt="2022-03-18T21:41:22.591" v="1147"/>
          <ac:picMkLst>
            <pc:docMk/>
            <pc:sldMk cId="2475461453" sldId="271"/>
            <ac:picMk id="5" creationId="{C6B157EB-908D-21D7-11FC-47349277FF25}"/>
          </ac:picMkLst>
        </pc:picChg>
        <pc:picChg chg="add del mod ord">
          <ac:chgData name="Leanne Watkins (2109413)" userId="S::2109413@student.uwtsd.ac.uk::292a0432-b35d-46be-8bbd-e690b218f55a" providerId="AD" clId="Web-{BFBDF5E2-EAB8-E8F6-01ED-AC3601C00169}" dt="2022-03-18T21:42:45.954" v="1163"/>
          <ac:picMkLst>
            <pc:docMk/>
            <pc:sldMk cId="2475461453" sldId="271"/>
            <ac:picMk id="20" creationId="{C6B157EB-908D-21D7-11FC-47349277FF25}"/>
          </ac:picMkLst>
        </pc:picChg>
      </pc:sldChg>
      <pc:sldChg chg="modSp new">
        <pc:chgData name="Leanne Watkins (2109413)" userId="S::2109413@student.uwtsd.ac.uk::292a0432-b35d-46be-8bbd-e690b218f55a" providerId="AD" clId="Web-{BFBDF5E2-EAB8-E8F6-01ED-AC3601C00169}" dt="2022-03-18T22:15:37.365" v="1544" actId="20577"/>
        <pc:sldMkLst>
          <pc:docMk/>
          <pc:sldMk cId="970462197" sldId="272"/>
        </pc:sldMkLst>
        <pc:spChg chg="mod">
          <ac:chgData name="Leanne Watkins (2109413)" userId="S::2109413@student.uwtsd.ac.uk::292a0432-b35d-46be-8bbd-e690b218f55a" providerId="AD" clId="Web-{BFBDF5E2-EAB8-E8F6-01ED-AC3601C00169}" dt="2022-03-18T21:45:10.130" v="1248" actId="20577"/>
          <ac:spMkLst>
            <pc:docMk/>
            <pc:sldMk cId="970462197" sldId="272"/>
            <ac:spMk id="2" creationId="{C65B61D4-787B-4FDD-8F14-40CE58F8F67F}"/>
          </ac:spMkLst>
        </pc:spChg>
        <pc:spChg chg="mod">
          <ac:chgData name="Leanne Watkins (2109413)" userId="S::2109413@student.uwtsd.ac.uk::292a0432-b35d-46be-8bbd-e690b218f55a" providerId="AD" clId="Web-{BFBDF5E2-EAB8-E8F6-01ED-AC3601C00169}" dt="2022-03-18T22:15:37.365" v="1544" actId="20577"/>
          <ac:spMkLst>
            <pc:docMk/>
            <pc:sldMk cId="970462197" sldId="272"/>
            <ac:spMk id="3" creationId="{CF1689F5-8045-40A1-929C-D72CB61774B3}"/>
          </ac:spMkLst>
        </pc:spChg>
      </pc:sldChg>
    </pc:docChg>
  </pc:docChgLst>
  <pc:docChgLst>
    <pc:chgData clId="Web-{BFBDF5E2-EAB8-E8F6-01ED-AC3601C00169}"/>
    <pc:docChg chg="modSld">
      <pc:chgData name="" userId="" providerId="" clId="Web-{BFBDF5E2-EAB8-E8F6-01ED-AC3601C00169}" dt="2022-03-18T20:06:46.314" v="3" actId="20577"/>
      <pc:docMkLst>
        <pc:docMk/>
      </pc:docMkLst>
      <pc:sldChg chg="modSp">
        <pc:chgData name="" userId="" providerId="" clId="Web-{BFBDF5E2-EAB8-E8F6-01ED-AC3601C00169}" dt="2022-03-18T20:06:46.314" v="3" actId="20577"/>
        <pc:sldMkLst>
          <pc:docMk/>
          <pc:sldMk cId="109857222" sldId="256"/>
        </pc:sldMkLst>
        <pc:spChg chg="mod">
          <ac:chgData name="" userId="" providerId="" clId="Web-{BFBDF5E2-EAB8-E8F6-01ED-AC3601C00169}" dt="2022-03-18T20:06:46.314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769D1E-D487-4791-ABEC-ED4EF4CB147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218575-7B15-4BC1-B31B-2A9DFFF915F7}">
      <dgm:prSet/>
      <dgm:spPr/>
      <dgm:t>
        <a:bodyPr/>
        <a:lstStyle/>
        <a:p>
          <a:r>
            <a:rPr lang="en-GB"/>
            <a:t>Care plans</a:t>
          </a:r>
          <a:endParaRPr lang="en-US"/>
        </a:p>
      </dgm:t>
    </dgm:pt>
    <dgm:pt modelId="{F28EA0BE-0D66-4959-9560-8CB00846662B}" type="parTrans" cxnId="{3D281BC7-4628-4472-9109-B972BE7FEAD9}">
      <dgm:prSet/>
      <dgm:spPr/>
      <dgm:t>
        <a:bodyPr/>
        <a:lstStyle/>
        <a:p>
          <a:endParaRPr lang="en-US"/>
        </a:p>
      </dgm:t>
    </dgm:pt>
    <dgm:pt modelId="{A82B357C-B581-4D78-8BF0-136B98D30970}" type="sibTrans" cxnId="{3D281BC7-4628-4472-9109-B972BE7FEAD9}">
      <dgm:prSet/>
      <dgm:spPr/>
      <dgm:t>
        <a:bodyPr/>
        <a:lstStyle/>
        <a:p>
          <a:endParaRPr lang="en-US"/>
        </a:p>
      </dgm:t>
    </dgm:pt>
    <dgm:pt modelId="{F89D6813-28AD-4447-88C7-C06B9D16B50A}">
      <dgm:prSet/>
      <dgm:spPr/>
      <dgm:t>
        <a:bodyPr/>
        <a:lstStyle/>
        <a:p>
          <a:r>
            <a:rPr lang="en-GB"/>
            <a:t>Pressure area</a:t>
          </a:r>
          <a:endParaRPr lang="en-US"/>
        </a:p>
      </dgm:t>
    </dgm:pt>
    <dgm:pt modelId="{85A5CE82-7307-4FF1-9AC1-DCAB0C90FD2D}" type="parTrans" cxnId="{5E3566B8-AE31-4A7F-9CCB-6C3A1A1E35BF}">
      <dgm:prSet/>
      <dgm:spPr/>
      <dgm:t>
        <a:bodyPr/>
        <a:lstStyle/>
        <a:p>
          <a:endParaRPr lang="en-US"/>
        </a:p>
      </dgm:t>
    </dgm:pt>
    <dgm:pt modelId="{036CBE76-687E-4AAD-B6EF-ECD91BFDEEF5}" type="sibTrans" cxnId="{5E3566B8-AE31-4A7F-9CCB-6C3A1A1E35BF}">
      <dgm:prSet/>
      <dgm:spPr/>
      <dgm:t>
        <a:bodyPr/>
        <a:lstStyle/>
        <a:p>
          <a:endParaRPr lang="en-US"/>
        </a:p>
      </dgm:t>
    </dgm:pt>
    <dgm:pt modelId="{2A47E673-5441-469D-B3D9-B9962C2921EC}">
      <dgm:prSet/>
      <dgm:spPr/>
      <dgm:t>
        <a:bodyPr/>
        <a:lstStyle/>
        <a:p>
          <a:r>
            <a:rPr lang="en-GB"/>
            <a:t>Manual handling</a:t>
          </a:r>
          <a:endParaRPr lang="en-US"/>
        </a:p>
      </dgm:t>
    </dgm:pt>
    <dgm:pt modelId="{0CBD4B61-A15C-46C2-AC55-EC34BC65177D}" type="parTrans" cxnId="{8BE2ECD4-F221-48B0-B7FD-A28278893222}">
      <dgm:prSet/>
      <dgm:spPr/>
      <dgm:t>
        <a:bodyPr/>
        <a:lstStyle/>
        <a:p>
          <a:endParaRPr lang="en-US"/>
        </a:p>
      </dgm:t>
    </dgm:pt>
    <dgm:pt modelId="{9488517A-DE76-495A-9E2B-EBC90056A44B}" type="sibTrans" cxnId="{8BE2ECD4-F221-48B0-B7FD-A28278893222}">
      <dgm:prSet/>
      <dgm:spPr/>
      <dgm:t>
        <a:bodyPr/>
        <a:lstStyle/>
        <a:p>
          <a:endParaRPr lang="en-US"/>
        </a:p>
      </dgm:t>
    </dgm:pt>
    <dgm:pt modelId="{9D6855D4-57BF-4086-900F-79967487E40A}">
      <dgm:prSet/>
      <dgm:spPr/>
      <dgm:t>
        <a:bodyPr/>
        <a:lstStyle/>
        <a:p>
          <a:r>
            <a:rPr lang="en-GB"/>
            <a:t>Wound care</a:t>
          </a:r>
          <a:endParaRPr lang="en-US"/>
        </a:p>
      </dgm:t>
    </dgm:pt>
    <dgm:pt modelId="{77FFC206-8200-4556-A7CC-61525085FB75}" type="parTrans" cxnId="{3F27F00F-4689-4DE5-B018-E65E96FE5792}">
      <dgm:prSet/>
      <dgm:spPr/>
      <dgm:t>
        <a:bodyPr/>
        <a:lstStyle/>
        <a:p>
          <a:endParaRPr lang="en-US"/>
        </a:p>
      </dgm:t>
    </dgm:pt>
    <dgm:pt modelId="{7A4936DC-0CA5-4F01-A9AA-92019FDC112E}" type="sibTrans" cxnId="{3F27F00F-4689-4DE5-B018-E65E96FE5792}">
      <dgm:prSet/>
      <dgm:spPr/>
      <dgm:t>
        <a:bodyPr/>
        <a:lstStyle/>
        <a:p>
          <a:endParaRPr lang="en-US"/>
        </a:p>
      </dgm:t>
    </dgm:pt>
    <dgm:pt modelId="{4A5D6F40-1A25-420D-9314-3D6ECBF4EE8D}" type="pres">
      <dgm:prSet presAssocID="{81769D1E-D487-4791-ABEC-ED4EF4CB147E}" presName="vert0" presStyleCnt="0">
        <dgm:presLayoutVars>
          <dgm:dir/>
          <dgm:animOne val="branch"/>
          <dgm:animLvl val="lvl"/>
        </dgm:presLayoutVars>
      </dgm:prSet>
      <dgm:spPr/>
    </dgm:pt>
    <dgm:pt modelId="{4BB3B56C-DF1F-4DD9-A812-1A7CBAF20927}" type="pres">
      <dgm:prSet presAssocID="{A1218575-7B15-4BC1-B31B-2A9DFFF915F7}" presName="thickLine" presStyleLbl="alignNode1" presStyleIdx="0" presStyleCnt="4"/>
      <dgm:spPr/>
    </dgm:pt>
    <dgm:pt modelId="{D9A9B114-EA8E-4B7A-8D07-CA96AB194A1E}" type="pres">
      <dgm:prSet presAssocID="{A1218575-7B15-4BC1-B31B-2A9DFFF915F7}" presName="horz1" presStyleCnt="0"/>
      <dgm:spPr/>
    </dgm:pt>
    <dgm:pt modelId="{F2E796F3-3D3A-4EF8-8C95-247C5EB4D611}" type="pres">
      <dgm:prSet presAssocID="{A1218575-7B15-4BC1-B31B-2A9DFFF915F7}" presName="tx1" presStyleLbl="revTx" presStyleIdx="0" presStyleCnt="4"/>
      <dgm:spPr/>
    </dgm:pt>
    <dgm:pt modelId="{37FB4D7E-C80E-42F2-A524-2E03F13362B8}" type="pres">
      <dgm:prSet presAssocID="{A1218575-7B15-4BC1-B31B-2A9DFFF915F7}" presName="vert1" presStyleCnt="0"/>
      <dgm:spPr/>
    </dgm:pt>
    <dgm:pt modelId="{5FC9553D-BDF7-428B-8D9D-95732FBA1A5B}" type="pres">
      <dgm:prSet presAssocID="{F89D6813-28AD-4447-88C7-C06B9D16B50A}" presName="thickLine" presStyleLbl="alignNode1" presStyleIdx="1" presStyleCnt="4"/>
      <dgm:spPr/>
    </dgm:pt>
    <dgm:pt modelId="{2AFD8AEE-C095-452C-BB15-A2F0F215FF76}" type="pres">
      <dgm:prSet presAssocID="{F89D6813-28AD-4447-88C7-C06B9D16B50A}" presName="horz1" presStyleCnt="0"/>
      <dgm:spPr/>
    </dgm:pt>
    <dgm:pt modelId="{66022AAB-3941-48F6-A5F3-27DD9ADB3409}" type="pres">
      <dgm:prSet presAssocID="{F89D6813-28AD-4447-88C7-C06B9D16B50A}" presName="tx1" presStyleLbl="revTx" presStyleIdx="1" presStyleCnt="4"/>
      <dgm:spPr/>
    </dgm:pt>
    <dgm:pt modelId="{12C4850E-9951-40DA-B803-DEE527E232A2}" type="pres">
      <dgm:prSet presAssocID="{F89D6813-28AD-4447-88C7-C06B9D16B50A}" presName="vert1" presStyleCnt="0"/>
      <dgm:spPr/>
    </dgm:pt>
    <dgm:pt modelId="{22870BDA-686B-4492-9B1B-45B047CA6E59}" type="pres">
      <dgm:prSet presAssocID="{2A47E673-5441-469D-B3D9-B9962C2921EC}" presName="thickLine" presStyleLbl="alignNode1" presStyleIdx="2" presStyleCnt="4"/>
      <dgm:spPr/>
    </dgm:pt>
    <dgm:pt modelId="{BBD6F3D4-EF45-441B-B8F9-62DDE3E06E61}" type="pres">
      <dgm:prSet presAssocID="{2A47E673-5441-469D-B3D9-B9962C2921EC}" presName="horz1" presStyleCnt="0"/>
      <dgm:spPr/>
    </dgm:pt>
    <dgm:pt modelId="{F885F483-AEEB-47B1-967D-57D5597517B7}" type="pres">
      <dgm:prSet presAssocID="{2A47E673-5441-469D-B3D9-B9962C2921EC}" presName="tx1" presStyleLbl="revTx" presStyleIdx="2" presStyleCnt="4"/>
      <dgm:spPr/>
    </dgm:pt>
    <dgm:pt modelId="{086E6143-DF8B-41B2-A06A-AE342ECEF033}" type="pres">
      <dgm:prSet presAssocID="{2A47E673-5441-469D-B3D9-B9962C2921EC}" presName="vert1" presStyleCnt="0"/>
      <dgm:spPr/>
    </dgm:pt>
    <dgm:pt modelId="{A9B1A1AD-D61D-4885-99BE-D888856C2816}" type="pres">
      <dgm:prSet presAssocID="{9D6855D4-57BF-4086-900F-79967487E40A}" presName="thickLine" presStyleLbl="alignNode1" presStyleIdx="3" presStyleCnt="4"/>
      <dgm:spPr/>
    </dgm:pt>
    <dgm:pt modelId="{9E3D789F-5411-4B94-9B59-F8E432F0235F}" type="pres">
      <dgm:prSet presAssocID="{9D6855D4-57BF-4086-900F-79967487E40A}" presName="horz1" presStyleCnt="0"/>
      <dgm:spPr/>
    </dgm:pt>
    <dgm:pt modelId="{6E667222-2470-4CF6-8E84-1D5303E9D00E}" type="pres">
      <dgm:prSet presAssocID="{9D6855D4-57BF-4086-900F-79967487E40A}" presName="tx1" presStyleLbl="revTx" presStyleIdx="3" presStyleCnt="4"/>
      <dgm:spPr/>
    </dgm:pt>
    <dgm:pt modelId="{B976F765-B7BA-44E4-8673-8063514B17F5}" type="pres">
      <dgm:prSet presAssocID="{9D6855D4-57BF-4086-900F-79967487E40A}" presName="vert1" presStyleCnt="0"/>
      <dgm:spPr/>
    </dgm:pt>
  </dgm:ptLst>
  <dgm:cxnLst>
    <dgm:cxn modelId="{6BEF6802-892B-4DCC-80C7-EB3CE9BD8D23}" type="presOf" srcId="{F89D6813-28AD-4447-88C7-C06B9D16B50A}" destId="{66022AAB-3941-48F6-A5F3-27DD9ADB3409}" srcOrd="0" destOrd="0" presId="urn:microsoft.com/office/officeart/2008/layout/LinedList"/>
    <dgm:cxn modelId="{3F27F00F-4689-4DE5-B018-E65E96FE5792}" srcId="{81769D1E-D487-4791-ABEC-ED4EF4CB147E}" destId="{9D6855D4-57BF-4086-900F-79967487E40A}" srcOrd="3" destOrd="0" parTransId="{77FFC206-8200-4556-A7CC-61525085FB75}" sibTransId="{7A4936DC-0CA5-4F01-A9AA-92019FDC112E}"/>
    <dgm:cxn modelId="{C5A3E431-CBC8-47C6-B041-9B7BBEA1CDA5}" type="presOf" srcId="{9D6855D4-57BF-4086-900F-79967487E40A}" destId="{6E667222-2470-4CF6-8E84-1D5303E9D00E}" srcOrd="0" destOrd="0" presId="urn:microsoft.com/office/officeart/2008/layout/LinedList"/>
    <dgm:cxn modelId="{BEC1F548-ED6B-4BCA-ADCE-CF54315A24CB}" type="presOf" srcId="{A1218575-7B15-4BC1-B31B-2A9DFFF915F7}" destId="{F2E796F3-3D3A-4EF8-8C95-247C5EB4D611}" srcOrd="0" destOrd="0" presId="urn:microsoft.com/office/officeart/2008/layout/LinedList"/>
    <dgm:cxn modelId="{9965B974-2EB2-434A-873E-9FFBDFD90145}" type="presOf" srcId="{2A47E673-5441-469D-B3D9-B9962C2921EC}" destId="{F885F483-AEEB-47B1-967D-57D5597517B7}" srcOrd="0" destOrd="0" presId="urn:microsoft.com/office/officeart/2008/layout/LinedList"/>
    <dgm:cxn modelId="{F1A732A0-7200-438D-AF1D-3EAC3756FC8D}" type="presOf" srcId="{81769D1E-D487-4791-ABEC-ED4EF4CB147E}" destId="{4A5D6F40-1A25-420D-9314-3D6ECBF4EE8D}" srcOrd="0" destOrd="0" presId="urn:microsoft.com/office/officeart/2008/layout/LinedList"/>
    <dgm:cxn modelId="{5E3566B8-AE31-4A7F-9CCB-6C3A1A1E35BF}" srcId="{81769D1E-D487-4791-ABEC-ED4EF4CB147E}" destId="{F89D6813-28AD-4447-88C7-C06B9D16B50A}" srcOrd="1" destOrd="0" parTransId="{85A5CE82-7307-4FF1-9AC1-DCAB0C90FD2D}" sibTransId="{036CBE76-687E-4AAD-B6EF-ECD91BFDEEF5}"/>
    <dgm:cxn modelId="{3D281BC7-4628-4472-9109-B972BE7FEAD9}" srcId="{81769D1E-D487-4791-ABEC-ED4EF4CB147E}" destId="{A1218575-7B15-4BC1-B31B-2A9DFFF915F7}" srcOrd="0" destOrd="0" parTransId="{F28EA0BE-0D66-4959-9560-8CB00846662B}" sibTransId="{A82B357C-B581-4D78-8BF0-136B98D30970}"/>
    <dgm:cxn modelId="{8BE2ECD4-F221-48B0-B7FD-A28278893222}" srcId="{81769D1E-D487-4791-ABEC-ED4EF4CB147E}" destId="{2A47E673-5441-469D-B3D9-B9962C2921EC}" srcOrd="2" destOrd="0" parTransId="{0CBD4B61-A15C-46C2-AC55-EC34BC65177D}" sibTransId="{9488517A-DE76-495A-9E2B-EBC90056A44B}"/>
    <dgm:cxn modelId="{89939E15-0165-4B7E-AF3A-20AC4024860A}" type="presParOf" srcId="{4A5D6F40-1A25-420D-9314-3D6ECBF4EE8D}" destId="{4BB3B56C-DF1F-4DD9-A812-1A7CBAF20927}" srcOrd="0" destOrd="0" presId="urn:microsoft.com/office/officeart/2008/layout/LinedList"/>
    <dgm:cxn modelId="{D7453C0D-C40C-49FF-A05B-7EE5B83197AE}" type="presParOf" srcId="{4A5D6F40-1A25-420D-9314-3D6ECBF4EE8D}" destId="{D9A9B114-EA8E-4B7A-8D07-CA96AB194A1E}" srcOrd="1" destOrd="0" presId="urn:microsoft.com/office/officeart/2008/layout/LinedList"/>
    <dgm:cxn modelId="{7F69E322-A07E-4BF4-9A92-D961B9349194}" type="presParOf" srcId="{D9A9B114-EA8E-4B7A-8D07-CA96AB194A1E}" destId="{F2E796F3-3D3A-4EF8-8C95-247C5EB4D611}" srcOrd="0" destOrd="0" presId="urn:microsoft.com/office/officeart/2008/layout/LinedList"/>
    <dgm:cxn modelId="{1649A496-57DB-4523-81AD-D79C6ACA5737}" type="presParOf" srcId="{D9A9B114-EA8E-4B7A-8D07-CA96AB194A1E}" destId="{37FB4D7E-C80E-42F2-A524-2E03F13362B8}" srcOrd="1" destOrd="0" presId="urn:microsoft.com/office/officeart/2008/layout/LinedList"/>
    <dgm:cxn modelId="{70358048-29EC-453D-AE27-E5EA37048128}" type="presParOf" srcId="{4A5D6F40-1A25-420D-9314-3D6ECBF4EE8D}" destId="{5FC9553D-BDF7-428B-8D9D-95732FBA1A5B}" srcOrd="2" destOrd="0" presId="urn:microsoft.com/office/officeart/2008/layout/LinedList"/>
    <dgm:cxn modelId="{17430E95-4458-4883-8B31-FDBCFA8E1A77}" type="presParOf" srcId="{4A5D6F40-1A25-420D-9314-3D6ECBF4EE8D}" destId="{2AFD8AEE-C095-452C-BB15-A2F0F215FF76}" srcOrd="3" destOrd="0" presId="urn:microsoft.com/office/officeart/2008/layout/LinedList"/>
    <dgm:cxn modelId="{FB302C63-8AFE-46AD-B4A0-28BDA64BE134}" type="presParOf" srcId="{2AFD8AEE-C095-452C-BB15-A2F0F215FF76}" destId="{66022AAB-3941-48F6-A5F3-27DD9ADB3409}" srcOrd="0" destOrd="0" presId="urn:microsoft.com/office/officeart/2008/layout/LinedList"/>
    <dgm:cxn modelId="{51EA91AB-A8F1-45D1-9BCC-6A0F929A32B2}" type="presParOf" srcId="{2AFD8AEE-C095-452C-BB15-A2F0F215FF76}" destId="{12C4850E-9951-40DA-B803-DEE527E232A2}" srcOrd="1" destOrd="0" presId="urn:microsoft.com/office/officeart/2008/layout/LinedList"/>
    <dgm:cxn modelId="{2ADC71FE-41C1-41B6-B4BB-E0D22F228486}" type="presParOf" srcId="{4A5D6F40-1A25-420D-9314-3D6ECBF4EE8D}" destId="{22870BDA-686B-4492-9B1B-45B047CA6E59}" srcOrd="4" destOrd="0" presId="urn:microsoft.com/office/officeart/2008/layout/LinedList"/>
    <dgm:cxn modelId="{108B4C58-AF76-4C3C-9D67-9D1F6E6EC1F9}" type="presParOf" srcId="{4A5D6F40-1A25-420D-9314-3D6ECBF4EE8D}" destId="{BBD6F3D4-EF45-441B-B8F9-62DDE3E06E61}" srcOrd="5" destOrd="0" presId="urn:microsoft.com/office/officeart/2008/layout/LinedList"/>
    <dgm:cxn modelId="{BBA83048-6A72-4505-ACC1-05523A16BFC7}" type="presParOf" srcId="{BBD6F3D4-EF45-441B-B8F9-62DDE3E06E61}" destId="{F885F483-AEEB-47B1-967D-57D5597517B7}" srcOrd="0" destOrd="0" presId="urn:microsoft.com/office/officeart/2008/layout/LinedList"/>
    <dgm:cxn modelId="{7D67E276-FCF5-4B82-90B4-AAA23BC33C57}" type="presParOf" srcId="{BBD6F3D4-EF45-441B-B8F9-62DDE3E06E61}" destId="{086E6143-DF8B-41B2-A06A-AE342ECEF033}" srcOrd="1" destOrd="0" presId="urn:microsoft.com/office/officeart/2008/layout/LinedList"/>
    <dgm:cxn modelId="{A2373E42-BEA2-4F8C-80F8-DB90EAEF4333}" type="presParOf" srcId="{4A5D6F40-1A25-420D-9314-3D6ECBF4EE8D}" destId="{A9B1A1AD-D61D-4885-99BE-D888856C2816}" srcOrd="6" destOrd="0" presId="urn:microsoft.com/office/officeart/2008/layout/LinedList"/>
    <dgm:cxn modelId="{68EAF590-0E95-44F5-8626-F0FC679CEC36}" type="presParOf" srcId="{4A5D6F40-1A25-420D-9314-3D6ECBF4EE8D}" destId="{9E3D789F-5411-4B94-9B59-F8E432F0235F}" srcOrd="7" destOrd="0" presId="urn:microsoft.com/office/officeart/2008/layout/LinedList"/>
    <dgm:cxn modelId="{9565AC9F-325D-4D50-97AB-5E8C0ECF4E5E}" type="presParOf" srcId="{9E3D789F-5411-4B94-9B59-F8E432F0235F}" destId="{6E667222-2470-4CF6-8E84-1D5303E9D00E}" srcOrd="0" destOrd="0" presId="urn:microsoft.com/office/officeart/2008/layout/LinedList"/>
    <dgm:cxn modelId="{D1F529DD-6272-4B90-9970-0065BA216C8C}" type="presParOf" srcId="{9E3D789F-5411-4B94-9B59-F8E432F0235F}" destId="{B976F765-B7BA-44E4-8673-8063514B17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462B02-B54E-4F80-B1B5-35EE6BECA5F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43214BC-A1DE-40FD-91B7-C7C82E10EDFB}">
      <dgm:prSet/>
      <dgm:spPr/>
      <dgm:t>
        <a:bodyPr/>
        <a:lstStyle/>
        <a:p>
          <a:r>
            <a:rPr lang="en-US"/>
            <a:t>Plan</a:t>
          </a:r>
        </a:p>
      </dgm:t>
    </dgm:pt>
    <dgm:pt modelId="{03E8154B-6ADC-41A2-8FCF-ABF977A1B34F}" type="parTrans" cxnId="{0EA91034-4858-46B7-A57E-0011FFB06A1E}">
      <dgm:prSet/>
      <dgm:spPr/>
      <dgm:t>
        <a:bodyPr/>
        <a:lstStyle/>
        <a:p>
          <a:endParaRPr lang="en-US"/>
        </a:p>
      </dgm:t>
    </dgm:pt>
    <dgm:pt modelId="{6692BCB0-CF6D-4052-ACDE-55E92F3702E0}" type="sibTrans" cxnId="{0EA91034-4858-46B7-A57E-0011FFB06A1E}">
      <dgm:prSet/>
      <dgm:spPr/>
      <dgm:t>
        <a:bodyPr/>
        <a:lstStyle/>
        <a:p>
          <a:endParaRPr lang="en-US"/>
        </a:p>
      </dgm:t>
    </dgm:pt>
    <dgm:pt modelId="{A659E33E-9B0C-4EB9-8E11-1D190C0385A2}">
      <dgm:prSet/>
      <dgm:spPr/>
      <dgm:t>
        <a:bodyPr/>
        <a:lstStyle/>
        <a:p>
          <a:r>
            <a:rPr lang="en-US"/>
            <a:t>Plan the lift carefully and consider if additional lifting aids are needed.</a:t>
          </a:r>
        </a:p>
      </dgm:t>
    </dgm:pt>
    <dgm:pt modelId="{7BBE07C4-9889-43F7-9608-81F281492241}" type="parTrans" cxnId="{18E58DAD-7118-4964-AB09-63EB09513EE7}">
      <dgm:prSet/>
      <dgm:spPr/>
      <dgm:t>
        <a:bodyPr/>
        <a:lstStyle/>
        <a:p>
          <a:endParaRPr lang="en-US"/>
        </a:p>
      </dgm:t>
    </dgm:pt>
    <dgm:pt modelId="{DA2BAA51-DC50-4544-A670-F771574CF2ED}" type="sibTrans" cxnId="{18E58DAD-7118-4964-AB09-63EB09513EE7}">
      <dgm:prSet/>
      <dgm:spPr/>
      <dgm:t>
        <a:bodyPr/>
        <a:lstStyle/>
        <a:p>
          <a:endParaRPr lang="en-US"/>
        </a:p>
      </dgm:t>
    </dgm:pt>
    <dgm:pt modelId="{AE9A0D70-666F-465B-9142-16D8478D5E6D}">
      <dgm:prSet/>
      <dgm:spPr/>
      <dgm:t>
        <a:bodyPr/>
        <a:lstStyle/>
        <a:p>
          <a:r>
            <a:rPr lang="en-US"/>
            <a:t>Reduce</a:t>
          </a:r>
        </a:p>
      </dgm:t>
    </dgm:pt>
    <dgm:pt modelId="{1997D4FA-E193-4C2D-BDE0-930937E5B80B}" type="parTrans" cxnId="{D83A2A42-20FF-4780-A022-3AF4659A3B68}">
      <dgm:prSet/>
      <dgm:spPr/>
      <dgm:t>
        <a:bodyPr/>
        <a:lstStyle/>
        <a:p>
          <a:endParaRPr lang="en-US"/>
        </a:p>
      </dgm:t>
    </dgm:pt>
    <dgm:pt modelId="{397D2899-9C05-49D4-B9A0-A7849802A7B0}" type="sibTrans" cxnId="{D83A2A42-20FF-4780-A022-3AF4659A3B68}">
      <dgm:prSet/>
      <dgm:spPr/>
      <dgm:t>
        <a:bodyPr/>
        <a:lstStyle/>
        <a:p>
          <a:endParaRPr lang="en-US"/>
        </a:p>
      </dgm:t>
    </dgm:pt>
    <dgm:pt modelId="{CC4413EC-4DAF-4DF3-A27B-C29AA772DD57}">
      <dgm:prSet/>
      <dgm:spPr/>
      <dgm:t>
        <a:bodyPr/>
        <a:lstStyle/>
        <a:p>
          <a:r>
            <a:rPr lang="en-US"/>
            <a:t>Reduce the distance of lift were possible</a:t>
          </a:r>
        </a:p>
      </dgm:t>
    </dgm:pt>
    <dgm:pt modelId="{9D45ED67-7800-491E-BBDF-C8CB95140B03}" type="parTrans" cxnId="{12649D47-49A2-469F-9BD3-164C837014E8}">
      <dgm:prSet/>
      <dgm:spPr/>
      <dgm:t>
        <a:bodyPr/>
        <a:lstStyle/>
        <a:p>
          <a:endParaRPr lang="en-US"/>
        </a:p>
      </dgm:t>
    </dgm:pt>
    <dgm:pt modelId="{7549A506-744F-4DB5-9FD8-C8E4A79DEE44}" type="sibTrans" cxnId="{12649D47-49A2-469F-9BD3-164C837014E8}">
      <dgm:prSet/>
      <dgm:spPr/>
      <dgm:t>
        <a:bodyPr/>
        <a:lstStyle/>
        <a:p>
          <a:endParaRPr lang="en-US"/>
        </a:p>
      </dgm:t>
    </dgm:pt>
    <dgm:pt modelId="{565FDD1E-DB93-4C35-86CE-EA52D3867D79}">
      <dgm:prSet/>
      <dgm:spPr/>
      <dgm:t>
        <a:bodyPr/>
        <a:lstStyle/>
        <a:p>
          <a:r>
            <a:rPr lang="en-US"/>
            <a:t>Map out</a:t>
          </a:r>
        </a:p>
      </dgm:t>
    </dgm:pt>
    <dgm:pt modelId="{FD4F2FB6-F077-417A-80CC-962298ADB69B}" type="parTrans" cxnId="{1936E876-80AE-4F1D-961B-2D72A6411B96}">
      <dgm:prSet/>
      <dgm:spPr/>
      <dgm:t>
        <a:bodyPr/>
        <a:lstStyle/>
        <a:p>
          <a:endParaRPr lang="en-US"/>
        </a:p>
      </dgm:t>
    </dgm:pt>
    <dgm:pt modelId="{F9D0C22E-3976-4DCE-902B-6D0955845852}" type="sibTrans" cxnId="{1936E876-80AE-4F1D-961B-2D72A6411B96}">
      <dgm:prSet/>
      <dgm:spPr/>
      <dgm:t>
        <a:bodyPr/>
        <a:lstStyle/>
        <a:p>
          <a:endParaRPr lang="en-US"/>
        </a:p>
      </dgm:t>
    </dgm:pt>
    <dgm:pt modelId="{8E1066DE-FDD4-441D-8EED-63576DED2C66}">
      <dgm:prSet/>
      <dgm:spPr/>
      <dgm:t>
        <a:bodyPr/>
        <a:lstStyle/>
        <a:p>
          <a:r>
            <a:rPr lang="en-US"/>
            <a:t>Map out your route and remove any objects that may cause obstruction.</a:t>
          </a:r>
        </a:p>
      </dgm:t>
    </dgm:pt>
    <dgm:pt modelId="{DC43C766-6CB2-4ED8-AF83-676680CC3C16}" type="parTrans" cxnId="{F1507104-0DEB-4DEF-B937-80342903847B}">
      <dgm:prSet/>
      <dgm:spPr/>
      <dgm:t>
        <a:bodyPr/>
        <a:lstStyle/>
        <a:p>
          <a:endParaRPr lang="en-US"/>
        </a:p>
      </dgm:t>
    </dgm:pt>
    <dgm:pt modelId="{C140C6C4-B4FB-4025-BC87-22E117154D8A}" type="sibTrans" cxnId="{F1507104-0DEB-4DEF-B937-80342903847B}">
      <dgm:prSet/>
      <dgm:spPr/>
      <dgm:t>
        <a:bodyPr/>
        <a:lstStyle/>
        <a:p>
          <a:endParaRPr lang="en-US"/>
        </a:p>
      </dgm:t>
    </dgm:pt>
    <dgm:pt modelId="{79629EB1-943A-4544-8771-2622A55DA468}">
      <dgm:prSet/>
      <dgm:spPr/>
      <dgm:t>
        <a:bodyPr/>
        <a:lstStyle/>
        <a:p>
          <a:r>
            <a:rPr lang="en-US"/>
            <a:t>Wear</a:t>
          </a:r>
        </a:p>
      </dgm:t>
    </dgm:pt>
    <dgm:pt modelId="{5B106C7C-23E9-4B89-B46A-AFD420915735}" type="parTrans" cxnId="{C26F725C-E789-4E7F-ABAC-588218875AA1}">
      <dgm:prSet/>
      <dgm:spPr/>
      <dgm:t>
        <a:bodyPr/>
        <a:lstStyle/>
        <a:p>
          <a:endParaRPr lang="en-US"/>
        </a:p>
      </dgm:t>
    </dgm:pt>
    <dgm:pt modelId="{65AAD31E-CE18-4F32-B7AD-C6040090558F}" type="sibTrans" cxnId="{C26F725C-E789-4E7F-ABAC-588218875AA1}">
      <dgm:prSet/>
      <dgm:spPr/>
      <dgm:t>
        <a:bodyPr/>
        <a:lstStyle/>
        <a:p>
          <a:endParaRPr lang="en-US"/>
        </a:p>
      </dgm:t>
    </dgm:pt>
    <dgm:pt modelId="{461089A5-BFC6-4C24-A773-B643192C5377}">
      <dgm:prSet/>
      <dgm:spPr/>
      <dgm:t>
        <a:bodyPr/>
        <a:lstStyle/>
        <a:p>
          <a:r>
            <a:rPr lang="en-US"/>
            <a:t>Wear suitable clothing that doesn’t threaten to obstruct the lift.</a:t>
          </a:r>
        </a:p>
      </dgm:t>
    </dgm:pt>
    <dgm:pt modelId="{E764D5EE-34EC-4FC2-9CA2-5B1FD821E7DF}" type="parTrans" cxnId="{053D2EF7-B95D-43C7-AEDC-2DAC98D88784}">
      <dgm:prSet/>
      <dgm:spPr/>
      <dgm:t>
        <a:bodyPr/>
        <a:lstStyle/>
        <a:p>
          <a:endParaRPr lang="en-US"/>
        </a:p>
      </dgm:t>
    </dgm:pt>
    <dgm:pt modelId="{958AE11D-F4B4-4E8A-94A0-860F554B759A}" type="sibTrans" cxnId="{053D2EF7-B95D-43C7-AEDC-2DAC98D88784}">
      <dgm:prSet/>
      <dgm:spPr/>
      <dgm:t>
        <a:bodyPr/>
        <a:lstStyle/>
        <a:p>
          <a:endParaRPr lang="en-US"/>
        </a:p>
      </dgm:t>
    </dgm:pt>
    <dgm:pt modelId="{46D59545-9E3D-4B2E-BB50-9C0189E70B38}" type="pres">
      <dgm:prSet presAssocID="{02462B02-B54E-4F80-B1B5-35EE6BECA5F4}" presName="Name0" presStyleCnt="0">
        <dgm:presLayoutVars>
          <dgm:dir/>
          <dgm:animLvl val="lvl"/>
          <dgm:resizeHandles val="exact"/>
        </dgm:presLayoutVars>
      </dgm:prSet>
      <dgm:spPr/>
    </dgm:pt>
    <dgm:pt modelId="{72FC755C-689B-418B-8061-3F590585305D}" type="pres">
      <dgm:prSet presAssocID="{E43214BC-A1DE-40FD-91B7-C7C82E10EDFB}" presName="linNode" presStyleCnt="0"/>
      <dgm:spPr/>
    </dgm:pt>
    <dgm:pt modelId="{CCC4FB4C-3E54-4211-B806-93DF6D07515A}" type="pres">
      <dgm:prSet presAssocID="{E43214BC-A1DE-40FD-91B7-C7C82E10EDFB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798FABEE-BADA-41B5-AEAE-591553852E8A}" type="pres">
      <dgm:prSet presAssocID="{E43214BC-A1DE-40FD-91B7-C7C82E10EDFB}" presName="descendantText" presStyleLbl="alignNode1" presStyleIdx="0" presStyleCnt="4">
        <dgm:presLayoutVars>
          <dgm:bulletEnabled/>
        </dgm:presLayoutVars>
      </dgm:prSet>
      <dgm:spPr/>
    </dgm:pt>
    <dgm:pt modelId="{8F2B423F-BB0F-44B1-A56D-41AA764C98DB}" type="pres">
      <dgm:prSet presAssocID="{6692BCB0-CF6D-4052-ACDE-55E92F3702E0}" presName="sp" presStyleCnt="0"/>
      <dgm:spPr/>
    </dgm:pt>
    <dgm:pt modelId="{C8601A02-696C-47FA-8012-DA584D94076A}" type="pres">
      <dgm:prSet presAssocID="{AE9A0D70-666F-465B-9142-16D8478D5E6D}" presName="linNode" presStyleCnt="0"/>
      <dgm:spPr/>
    </dgm:pt>
    <dgm:pt modelId="{F402E347-41B5-455E-986A-6F61820CD463}" type="pres">
      <dgm:prSet presAssocID="{AE9A0D70-666F-465B-9142-16D8478D5E6D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B366FDBA-DCC4-4FC7-91CE-054F00AD8C3D}" type="pres">
      <dgm:prSet presAssocID="{AE9A0D70-666F-465B-9142-16D8478D5E6D}" presName="descendantText" presStyleLbl="alignNode1" presStyleIdx="1" presStyleCnt="4">
        <dgm:presLayoutVars>
          <dgm:bulletEnabled/>
        </dgm:presLayoutVars>
      </dgm:prSet>
      <dgm:spPr/>
    </dgm:pt>
    <dgm:pt modelId="{524BAE9C-6954-47AD-AAE8-1FCCDC7E7FA4}" type="pres">
      <dgm:prSet presAssocID="{397D2899-9C05-49D4-B9A0-A7849802A7B0}" presName="sp" presStyleCnt="0"/>
      <dgm:spPr/>
    </dgm:pt>
    <dgm:pt modelId="{EC2B5DF5-D4AF-4D9D-9FA0-6622F3C0E45E}" type="pres">
      <dgm:prSet presAssocID="{565FDD1E-DB93-4C35-86CE-EA52D3867D79}" presName="linNode" presStyleCnt="0"/>
      <dgm:spPr/>
    </dgm:pt>
    <dgm:pt modelId="{38B5F2D1-3EAE-414D-A97E-483F32D82986}" type="pres">
      <dgm:prSet presAssocID="{565FDD1E-DB93-4C35-86CE-EA52D3867D79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4C0552E4-9ABC-4459-9FCD-7399BC786001}" type="pres">
      <dgm:prSet presAssocID="{565FDD1E-DB93-4C35-86CE-EA52D3867D79}" presName="descendantText" presStyleLbl="alignNode1" presStyleIdx="2" presStyleCnt="4">
        <dgm:presLayoutVars>
          <dgm:bulletEnabled/>
        </dgm:presLayoutVars>
      </dgm:prSet>
      <dgm:spPr/>
    </dgm:pt>
    <dgm:pt modelId="{E0A780F9-2337-4FB5-912D-A26998A7F2CD}" type="pres">
      <dgm:prSet presAssocID="{F9D0C22E-3976-4DCE-902B-6D0955845852}" presName="sp" presStyleCnt="0"/>
      <dgm:spPr/>
    </dgm:pt>
    <dgm:pt modelId="{FCC7037A-64AA-4596-BCFE-F5F078BCC091}" type="pres">
      <dgm:prSet presAssocID="{79629EB1-943A-4544-8771-2622A55DA468}" presName="linNode" presStyleCnt="0"/>
      <dgm:spPr/>
    </dgm:pt>
    <dgm:pt modelId="{2FDA576A-FBAF-4706-8536-B6F108D7B0AB}" type="pres">
      <dgm:prSet presAssocID="{79629EB1-943A-4544-8771-2622A55DA468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98FCACD8-9D72-4912-B698-65CA03C611C7}" type="pres">
      <dgm:prSet presAssocID="{79629EB1-943A-4544-8771-2622A55DA468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F1507104-0DEB-4DEF-B937-80342903847B}" srcId="{565FDD1E-DB93-4C35-86CE-EA52D3867D79}" destId="{8E1066DE-FDD4-441D-8EED-63576DED2C66}" srcOrd="0" destOrd="0" parTransId="{DC43C766-6CB2-4ED8-AF83-676680CC3C16}" sibTransId="{C140C6C4-B4FB-4025-BC87-22E117154D8A}"/>
    <dgm:cxn modelId="{F3EBA00B-144F-49FC-9057-D9759695C238}" type="presOf" srcId="{02462B02-B54E-4F80-B1B5-35EE6BECA5F4}" destId="{46D59545-9E3D-4B2E-BB50-9C0189E70B38}" srcOrd="0" destOrd="0" presId="urn:microsoft.com/office/officeart/2016/7/layout/VerticalHollowActionList"/>
    <dgm:cxn modelId="{48D52E1F-088B-4020-AFE2-D62E61633362}" type="presOf" srcId="{565FDD1E-DB93-4C35-86CE-EA52D3867D79}" destId="{38B5F2D1-3EAE-414D-A97E-483F32D82986}" srcOrd="0" destOrd="0" presId="urn:microsoft.com/office/officeart/2016/7/layout/VerticalHollowActionList"/>
    <dgm:cxn modelId="{0EA91034-4858-46B7-A57E-0011FFB06A1E}" srcId="{02462B02-B54E-4F80-B1B5-35EE6BECA5F4}" destId="{E43214BC-A1DE-40FD-91B7-C7C82E10EDFB}" srcOrd="0" destOrd="0" parTransId="{03E8154B-6ADC-41A2-8FCF-ABF977A1B34F}" sibTransId="{6692BCB0-CF6D-4052-ACDE-55E92F3702E0}"/>
    <dgm:cxn modelId="{A8E70836-3872-4E6B-996D-1807B2E2088E}" type="presOf" srcId="{AE9A0D70-666F-465B-9142-16D8478D5E6D}" destId="{F402E347-41B5-455E-986A-6F61820CD463}" srcOrd="0" destOrd="0" presId="urn:microsoft.com/office/officeart/2016/7/layout/VerticalHollowActionList"/>
    <dgm:cxn modelId="{C26F725C-E789-4E7F-ABAC-588218875AA1}" srcId="{02462B02-B54E-4F80-B1B5-35EE6BECA5F4}" destId="{79629EB1-943A-4544-8771-2622A55DA468}" srcOrd="3" destOrd="0" parTransId="{5B106C7C-23E9-4B89-B46A-AFD420915735}" sibTransId="{65AAD31E-CE18-4F32-B7AD-C6040090558F}"/>
    <dgm:cxn modelId="{D83A2A42-20FF-4780-A022-3AF4659A3B68}" srcId="{02462B02-B54E-4F80-B1B5-35EE6BECA5F4}" destId="{AE9A0D70-666F-465B-9142-16D8478D5E6D}" srcOrd="1" destOrd="0" parTransId="{1997D4FA-E193-4C2D-BDE0-930937E5B80B}" sibTransId="{397D2899-9C05-49D4-B9A0-A7849802A7B0}"/>
    <dgm:cxn modelId="{DC98A442-C25F-4818-9450-4D7E3A2DB936}" type="presOf" srcId="{79629EB1-943A-4544-8771-2622A55DA468}" destId="{2FDA576A-FBAF-4706-8536-B6F108D7B0AB}" srcOrd="0" destOrd="0" presId="urn:microsoft.com/office/officeart/2016/7/layout/VerticalHollowActionList"/>
    <dgm:cxn modelId="{F675C663-733B-4BB6-9DBF-CB2D7DD57650}" type="presOf" srcId="{A659E33E-9B0C-4EB9-8E11-1D190C0385A2}" destId="{798FABEE-BADA-41B5-AEAE-591553852E8A}" srcOrd="0" destOrd="0" presId="urn:microsoft.com/office/officeart/2016/7/layout/VerticalHollowActionList"/>
    <dgm:cxn modelId="{09E8F343-8D59-407E-B45B-5E54DD28E2C6}" type="presOf" srcId="{CC4413EC-4DAF-4DF3-A27B-C29AA772DD57}" destId="{B366FDBA-DCC4-4FC7-91CE-054F00AD8C3D}" srcOrd="0" destOrd="0" presId="urn:microsoft.com/office/officeart/2016/7/layout/VerticalHollowActionList"/>
    <dgm:cxn modelId="{12649D47-49A2-469F-9BD3-164C837014E8}" srcId="{AE9A0D70-666F-465B-9142-16D8478D5E6D}" destId="{CC4413EC-4DAF-4DF3-A27B-C29AA772DD57}" srcOrd="0" destOrd="0" parTransId="{9D45ED67-7800-491E-BBDF-C8CB95140B03}" sibTransId="{7549A506-744F-4DB5-9FD8-C8E4A79DEE44}"/>
    <dgm:cxn modelId="{B18B8048-0292-42A7-8B1B-D3B70758CC83}" type="presOf" srcId="{E43214BC-A1DE-40FD-91B7-C7C82E10EDFB}" destId="{CCC4FB4C-3E54-4211-B806-93DF6D07515A}" srcOrd="0" destOrd="0" presId="urn:microsoft.com/office/officeart/2016/7/layout/VerticalHollowActionList"/>
    <dgm:cxn modelId="{1936E876-80AE-4F1D-961B-2D72A6411B96}" srcId="{02462B02-B54E-4F80-B1B5-35EE6BECA5F4}" destId="{565FDD1E-DB93-4C35-86CE-EA52D3867D79}" srcOrd="2" destOrd="0" parTransId="{FD4F2FB6-F077-417A-80CC-962298ADB69B}" sibTransId="{F9D0C22E-3976-4DCE-902B-6D0955845852}"/>
    <dgm:cxn modelId="{18E58DAD-7118-4964-AB09-63EB09513EE7}" srcId="{E43214BC-A1DE-40FD-91B7-C7C82E10EDFB}" destId="{A659E33E-9B0C-4EB9-8E11-1D190C0385A2}" srcOrd="0" destOrd="0" parTransId="{7BBE07C4-9889-43F7-9608-81F281492241}" sibTransId="{DA2BAA51-DC50-4544-A670-F771574CF2ED}"/>
    <dgm:cxn modelId="{FDE874CF-9C8F-4F87-8003-B96C84CA0A8B}" type="presOf" srcId="{461089A5-BFC6-4C24-A773-B643192C5377}" destId="{98FCACD8-9D72-4912-B698-65CA03C611C7}" srcOrd="0" destOrd="0" presId="urn:microsoft.com/office/officeart/2016/7/layout/VerticalHollowActionList"/>
    <dgm:cxn modelId="{3E314FE6-25AC-44C1-B285-A3EBC3533266}" type="presOf" srcId="{8E1066DE-FDD4-441D-8EED-63576DED2C66}" destId="{4C0552E4-9ABC-4459-9FCD-7399BC786001}" srcOrd="0" destOrd="0" presId="urn:microsoft.com/office/officeart/2016/7/layout/VerticalHollowActionList"/>
    <dgm:cxn modelId="{053D2EF7-B95D-43C7-AEDC-2DAC98D88784}" srcId="{79629EB1-943A-4544-8771-2622A55DA468}" destId="{461089A5-BFC6-4C24-A773-B643192C5377}" srcOrd="0" destOrd="0" parTransId="{E764D5EE-34EC-4FC2-9CA2-5B1FD821E7DF}" sibTransId="{958AE11D-F4B4-4E8A-94A0-860F554B759A}"/>
    <dgm:cxn modelId="{D7392EB2-A75C-4B86-8ABA-056D698D7DCA}" type="presParOf" srcId="{46D59545-9E3D-4B2E-BB50-9C0189E70B38}" destId="{72FC755C-689B-418B-8061-3F590585305D}" srcOrd="0" destOrd="0" presId="urn:microsoft.com/office/officeart/2016/7/layout/VerticalHollowActionList"/>
    <dgm:cxn modelId="{2657AE7D-021C-433C-BE8A-7D420C1B7E72}" type="presParOf" srcId="{72FC755C-689B-418B-8061-3F590585305D}" destId="{CCC4FB4C-3E54-4211-B806-93DF6D07515A}" srcOrd="0" destOrd="0" presId="urn:microsoft.com/office/officeart/2016/7/layout/VerticalHollowActionList"/>
    <dgm:cxn modelId="{BA03B0EB-904B-4278-A952-B6112E4A74F6}" type="presParOf" srcId="{72FC755C-689B-418B-8061-3F590585305D}" destId="{798FABEE-BADA-41B5-AEAE-591553852E8A}" srcOrd="1" destOrd="0" presId="urn:microsoft.com/office/officeart/2016/7/layout/VerticalHollowActionList"/>
    <dgm:cxn modelId="{4243CE25-F97A-4975-9020-F634AB597D3E}" type="presParOf" srcId="{46D59545-9E3D-4B2E-BB50-9C0189E70B38}" destId="{8F2B423F-BB0F-44B1-A56D-41AA764C98DB}" srcOrd="1" destOrd="0" presId="urn:microsoft.com/office/officeart/2016/7/layout/VerticalHollowActionList"/>
    <dgm:cxn modelId="{98052362-53A7-4434-AE98-81DC5B3D1250}" type="presParOf" srcId="{46D59545-9E3D-4B2E-BB50-9C0189E70B38}" destId="{C8601A02-696C-47FA-8012-DA584D94076A}" srcOrd="2" destOrd="0" presId="urn:microsoft.com/office/officeart/2016/7/layout/VerticalHollowActionList"/>
    <dgm:cxn modelId="{D02C859B-2EFF-416F-A699-F4D1492AE955}" type="presParOf" srcId="{C8601A02-696C-47FA-8012-DA584D94076A}" destId="{F402E347-41B5-455E-986A-6F61820CD463}" srcOrd="0" destOrd="0" presId="urn:microsoft.com/office/officeart/2016/7/layout/VerticalHollowActionList"/>
    <dgm:cxn modelId="{C6581E5A-3891-420B-B57B-5BC34A756A98}" type="presParOf" srcId="{C8601A02-696C-47FA-8012-DA584D94076A}" destId="{B366FDBA-DCC4-4FC7-91CE-054F00AD8C3D}" srcOrd="1" destOrd="0" presId="urn:microsoft.com/office/officeart/2016/7/layout/VerticalHollowActionList"/>
    <dgm:cxn modelId="{1F821867-2DC2-4BE4-ADBF-8163394AFFB9}" type="presParOf" srcId="{46D59545-9E3D-4B2E-BB50-9C0189E70B38}" destId="{524BAE9C-6954-47AD-AAE8-1FCCDC7E7FA4}" srcOrd="3" destOrd="0" presId="urn:microsoft.com/office/officeart/2016/7/layout/VerticalHollowActionList"/>
    <dgm:cxn modelId="{4B7BB5FF-8239-41C3-BE91-50B77202E26D}" type="presParOf" srcId="{46D59545-9E3D-4B2E-BB50-9C0189E70B38}" destId="{EC2B5DF5-D4AF-4D9D-9FA0-6622F3C0E45E}" srcOrd="4" destOrd="0" presId="urn:microsoft.com/office/officeart/2016/7/layout/VerticalHollowActionList"/>
    <dgm:cxn modelId="{C4CDEC8C-2466-4F88-AB47-1148367105D0}" type="presParOf" srcId="{EC2B5DF5-D4AF-4D9D-9FA0-6622F3C0E45E}" destId="{38B5F2D1-3EAE-414D-A97E-483F32D82986}" srcOrd="0" destOrd="0" presId="urn:microsoft.com/office/officeart/2016/7/layout/VerticalHollowActionList"/>
    <dgm:cxn modelId="{512AC02F-6B83-486A-99A1-FC1CE32A30A2}" type="presParOf" srcId="{EC2B5DF5-D4AF-4D9D-9FA0-6622F3C0E45E}" destId="{4C0552E4-9ABC-4459-9FCD-7399BC786001}" srcOrd="1" destOrd="0" presId="urn:microsoft.com/office/officeart/2016/7/layout/VerticalHollowActionList"/>
    <dgm:cxn modelId="{80B4CABB-502A-4C3D-AE80-9E085331685E}" type="presParOf" srcId="{46D59545-9E3D-4B2E-BB50-9C0189E70B38}" destId="{E0A780F9-2337-4FB5-912D-A26998A7F2CD}" srcOrd="5" destOrd="0" presId="urn:microsoft.com/office/officeart/2016/7/layout/VerticalHollowActionList"/>
    <dgm:cxn modelId="{F4DC24A0-CA63-4D33-8DB6-14EBE4CCE009}" type="presParOf" srcId="{46D59545-9E3D-4B2E-BB50-9C0189E70B38}" destId="{FCC7037A-64AA-4596-BCFE-F5F078BCC091}" srcOrd="6" destOrd="0" presId="urn:microsoft.com/office/officeart/2016/7/layout/VerticalHollowActionList"/>
    <dgm:cxn modelId="{01492E76-67D0-44DE-984C-954BED44479F}" type="presParOf" srcId="{FCC7037A-64AA-4596-BCFE-F5F078BCC091}" destId="{2FDA576A-FBAF-4706-8536-B6F108D7B0AB}" srcOrd="0" destOrd="0" presId="urn:microsoft.com/office/officeart/2016/7/layout/VerticalHollowActionList"/>
    <dgm:cxn modelId="{27B3DBA3-0614-406A-B61C-882CB84F3109}" type="presParOf" srcId="{FCC7037A-64AA-4596-BCFE-F5F078BCC091}" destId="{98FCACD8-9D72-4912-B698-65CA03C611C7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EF9154-9A21-4ED2-B8B9-9530C5F532C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A622EB-E05B-44D4-B8D2-B4A7C29800E7}">
      <dgm:prSet/>
      <dgm:spPr/>
      <dgm:t>
        <a:bodyPr/>
        <a:lstStyle/>
        <a:p>
          <a:r>
            <a:rPr lang="en-GB"/>
            <a:t>Recognition of risks</a:t>
          </a:r>
          <a:endParaRPr lang="en-US"/>
        </a:p>
      </dgm:t>
    </dgm:pt>
    <dgm:pt modelId="{F9B33EAC-B13D-4FEC-99AD-3BC34BC6B7BF}" type="parTrans" cxnId="{807C3B01-FDF7-495D-831F-4CEB93F69064}">
      <dgm:prSet/>
      <dgm:spPr/>
      <dgm:t>
        <a:bodyPr/>
        <a:lstStyle/>
        <a:p>
          <a:endParaRPr lang="en-US"/>
        </a:p>
      </dgm:t>
    </dgm:pt>
    <dgm:pt modelId="{CA57C1F9-0850-4EAC-A614-703AF60D0348}" type="sibTrans" cxnId="{807C3B01-FDF7-495D-831F-4CEB93F69064}">
      <dgm:prSet/>
      <dgm:spPr/>
      <dgm:t>
        <a:bodyPr/>
        <a:lstStyle/>
        <a:p>
          <a:endParaRPr lang="en-US"/>
        </a:p>
      </dgm:t>
    </dgm:pt>
    <dgm:pt modelId="{30AA4A0E-A79F-4695-BE71-7A5A5B3516AF}">
      <dgm:prSet/>
      <dgm:spPr/>
      <dgm:t>
        <a:bodyPr/>
        <a:lstStyle/>
        <a:p>
          <a:r>
            <a:rPr lang="en-GB"/>
            <a:t>Commitment to introducing precautions to reduce the risk.</a:t>
          </a:r>
          <a:endParaRPr lang="en-US"/>
        </a:p>
      </dgm:t>
    </dgm:pt>
    <dgm:pt modelId="{DA8D82B3-EBFA-43D6-9EBC-DEBCADC8A2B1}" type="parTrans" cxnId="{A0D61E8B-C306-48C7-8F8C-7F8C6B5E07C1}">
      <dgm:prSet/>
      <dgm:spPr/>
      <dgm:t>
        <a:bodyPr/>
        <a:lstStyle/>
        <a:p>
          <a:endParaRPr lang="en-US"/>
        </a:p>
      </dgm:t>
    </dgm:pt>
    <dgm:pt modelId="{E394C723-D7C9-449D-94B9-F735A7DB842F}" type="sibTrans" cxnId="{A0D61E8B-C306-48C7-8F8C-7F8C6B5E07C1}">
      <dgm:prSet/>
      <dgm:spPr/>
      <dgm:t>
        <a:bodyPr/>
        <a:lstStyle/>
        <a:p>
          <a:endParaRPr lang="en-US"/>
        </a:p>
      </dgm:t>
    </dgm:pt>
    <dgm:pt modelId="{7CE69B12-290F-48F7-9F0C-C9B824D9B62B}">
      <dgm:prSet/>
      <dgm:spPr/>
      <dgm:t>
        <a:bodyPr/>
        <a:lstStyle/>
        <a:p>
          <a:r>
            <a:rPr lang="en-GB"/>
            <a:t>A statement of clear roles and responsibilities.</a:t>
          </a:r>
          <a:endParaRPr lang="en-US"/>
        </a:p>
      </dgm:t>
    </dgm:pt>
    <dgm:pt modelId="{43B93170-06A3-4324-83C9-191D0C27D272}" type="parTrans" cxnId="{DC6C254F-8D56-44F2-B4B0-8A98B459DCBE}">
      <dgm:prSet/>
      <dgm:spPr/>
      <dgm:t>
        <a:bodyPr/>
        <a:lstStyle/>
        <a:p>
          <a:endParaRPr lang="en-US"/>
        </a:p>
      </dgm:t>
    </dgm:pt>
    <dgm:pt modelId="{3CEAE785-52A3-43E6-B415-28A11435D6E5}" type="sibTrans" cxnId="{DC6C254F-8D56-44F2-B4B0-8A98B459DCBE}">
      <dgm:prSet/>
      <dgm:spPr/>
      <dgm:t>
        <a:bodyPr/>
        <a:lstStyle/>
        <a:p>
          <a:endParaRPr lang="en-US"/>
        </a:p>
      </dgm:t>
    </dgm:pt>
    <dgm:pt modelId="{BD09D846-7AF3-43D0-A39B-4A55A3C2E927}">
      <dgm:prSet/>
      <dgm:spPr/>
      <dgm:t>
        <a:bodyPr/>
        <a:lstStyle/>
        <a:p>
          <a:r>
            <a:rPr lang="en-GB"/>
            <a:t>An explanation of what is expected from individual employees.</a:t>
          </a:r>
          <a:endParaRPr lang="en-US"/>
        </a:p>
      </dgm:t>
    </dgm:pt>
    <dgm:pt modelId="{54AB1D3A-BA2A-4B38-A274-40BF26454429}" type="parTrans" cxnId="{5545D5D3-3FC6-4489-854D-C4254D634203}">
      <dgm:prSet/>
      <dgm:spPr/>
      <dgm:t>
        <a:bodyPr/>
        <a:lstStyle/>
        <a:p>
          <a:endParaRPr lang="en-US"/>
        </a:p>
      </dgm:t>
    </dgm:pt>
    <dgm:pt modelId="{B22AAC84-F33F-4008-B3D8-6A2A24363F68}" type="sibTrans" cxnId="{5545D5D3-3FC6-4489-854D-C4254D634203}">
      <dgm:prSet/>
      <dgm:spPr/>
      <dgm:t>
        <a:bodyPr/>
        <a:lstStyle/>
        <a:p>
          <a:endParaRPr lang="en-US"/>
        </a:p>
      </dgm:t>
    </dgm:pt>
    <dgm:pt modelId="{32478DAA-23B2-4170-A1B2-2DF356C2FB25}">
      <dgm:prSet/>
      <dgm:spPr/>
      <dgm:t>
        <a:bodyPr/>
        <a:lstStyle/>
        <a:p>
          <a:r>
            <a:rPr lang="en-GB"/>
            <a:t>Arrangements for training and providing/maintaining equipment.</a:t>
          </a:r>
          <a:endParaRPr lang="en-US"/>
        </a:p>
      </dgm:t>
    </dgm:pt>
    <dgm:pt modelId="{4C1BE5F5-D562-4163-83F8-B02906722BB4}" type="parTrans" cxnId="{AB1A5C82-4960-49C2-81A0-E70592787C40}">
      <dgm:prSet/>
      <dgm:spPr/>
      <dgm:t>
        <a:bodyPr/>
        <a:lstStyle/>
        <a:p>
          <a:endParaRPr lang="en-US"/>
        </a:p>
      </dgm:t>
    </dgm:pt>
    <dgm:pt modelId="{8BA1A910-7F3F-4039-989E-E908AB2E2CEC}" type="sibTrans" cxnId="{AB1A5C82-4960-49C2-81A0-E70592787C40}">
      <dgm:prSet/>
      <dgm:spPr/>
      <dgm:t>
        <a:bodyPr/>
        <a:lstStyle/>
        <a:p>
          <a:endParaRPr lang="en-US"/>
        </a:p>
      </dgm:t>
    </dgm:pt>
    <dgm:pt modelId="{9E338018-4E67-49A1-9D9C-EE3F9B00FC1E}" type="pres">
      <dgm:prSet presAssocID="{46EF9154-9A21-4ED2-B8B9-9530C5F532C1}" presName="linear" presStyleCnt="0">
        <dgm:presLayoutVars>
          <dgm:animLvl val="lvl"/>
          <dgm:resizeHandles val="exact"/>
        </dgm:presLayoutVars>
      </dgm:prSet>
      <dgm:spPr/>
    </dgm:pt>
    <dgm:pt modelId="{56955176-5D3E-4AFD-99D0-1C0917A467EA}" type="pres">
      <dgm:prSet presAssocID="{8AA622EB-E05B-44D4-B8D2-B4A7C29800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6213AA6-F635-4AA1-99A2-D8958868F225}" type="pres">
      <dgm:prSet presAssocID="{CA57C1F9-0850-4EAC-A614-703AF60D0348}" presName="spacer" presStyleCnt="0"/>
      <dgm:spPr/>
    </dgm:pt>
    <dgm:pt modelId="{E29F6849-E5EA-49A7-8E7C-BD54ECE7C314}" type="pres">
      <dgm:prSet presAssocID="{30AA4A0E-A79F-4695-BE71-7A5A5B3516A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E2F96DA-DDFE-4580-B8FD-AFC9B7A45577}" type="pres">
      <dgm:prSet presAssocID="{E394C723-D7C9-449D-94B9-F735A7DB842F}" presName="spacer" presStyleCnt="0"/>
      <dgm:spPr/>
    </dgm:pt>
    <dgm:pt modelId="{06053375-3705-4707-A2F2-28698EDDA6F4}" type="pres">
      <dgm:prSet presAssocID="{7CE69B12-290F-48F7-9F0C-C9B824D9B62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B219652-2C02-4988-800B-E25DBBEE45A0}" type="pres">
      <dgm:prSet presAssocID="{3CEAE785-52A3-43E6-B415-28A11435D6E5}" presName="spacer" presStyleCnt="0"/>
      <dgm:spPr/>
    </dgm:pt>
    <dgm:pt modelId="{BBFBF8DD-5335-409D-B09A-C9DD61EB57D7}" type="pres">
      <dgm:prSet presAssocID="{BD09D846-7AF3-43D0-A39B-4A55A3C2E9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98BF23B-4CAF-4F49-A184-B1FDA5A242AB}" type="pres">
      <dgm:prSet presAssocID="{B22AAC84-F33F-4008-B3D8-6A2A24363F68}" presName="spacer" presStyleCnt="0"/>
      <dgm:spPr/>
    </dgm:pt>
    <dgm:pt modelId="{A9A05FA0-75F0-42F0-A272-7A437C78296F}" type="pres">
      <dgm:prSet presAssocID="{32478DAA-23B2-4170-A1B2-2DF356C2FB2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07C3B01-FDF7-495D-831F-4CEB93F69064}" srcId="{46EF9154-9A21-4ED2-B8B9-9530C5F532C1}" destId="{8AA622EB-E05B-44D4-B8D2-B4A7C29800E7}" srcOrd="0" destOrd="0" parTransId="{F9B33EAC-B13D-4FEC-99AD-3BC34BC6B7BF}" sibTransId="{CA57C1F9-0850-4EAC-A614-703AF60D0348}"/>
    <dgm:cxn modelId="{5F0EFD11-7DE8-4EA0-9FFD-51425527136F}" type="presOf" srcId="{8AA622EB-E05B-44D4-B8D2-B4A7C29800E7}" destId="{56955176-5D3E-4AFD-99D0-1C0917A467EA}" srcOrd="0" destOrd="0" presId="urn:microsoft.com/office/officeart/2005/8/layout/vList2"/>
    <dgm:cxn modelId="{9BAF2633-B75F-4FFF-AE92-88280105E385}" type="presOf" srcId="{BD09D846-7AF3-43D0-A39B-4A55A3C2E927}" destId="{BBFBF8DD-5335-409D-B09A-C9DD61EB57D7}" srcOrd="0" destOrd="0" presId="urn:microsoft.com/office/officeart/2005/8/layout/vList2"/>
    <dgm:cxn modelId="{DC6C254F-8D56-44F2-B4B0-8A98B459DCBE}" srcId="{46EF9154-9A21-4ED2-B8B9-9530C5F532C1}" destId="{7CE69B12-290F-48F7-9F0C-C9B824D9B62B}" srcOrd="2" destOrd="0" parTransId="{43B93170-06A3-4324-83C9-191D0C27D272}" sibTransId="{3CEAE785-52A3-43E6-B415-28A11435D6E5}"/>
    <dgm:cxn modelId="{AB1A5C82-4960-49C2-81A0-E70592787C40}" srcId="{46EF9154-9A21-4ED2-B8B9-9530C5F532C1}" destId="{32478DAA-23B2-4170-A1B2-2DF356C2FB25}" srcOrd="4" destOrd="0" parTransId="{4C1BE5F5-D562-4163-83F8-B02906722BB4}" sibTransId="{8BA1A910-7F3F-4039-989E-E908AB2E2CEC}"/>
    <dgm:cxn modelId="{930D4C83-1DD6-46A7-BBF4-B71CE8F9527A}" type="presOf" srcId="{30AA4A0E-A79F-4695-BE71-7A5A5B3516AF}" destId="{E29F6849-E5EA-49A7-8E7C-BD54ECE7C314}" srcOrd="0" destOrd="0" presId="urn:microsoft.com/office/officeart/2005/8/layout/vList2"/>
    <dgm:cxn modelId="{A0D61E8B-C306-48C7-8F8C-7F8C6B5E07C1}" srcId="{46EF9154-9A21-4ED2-B8B9-9530C5F532C1}" destId="{30AA4A0E-A79F-4695-BE71-7A5A5B3516AF}" srcOrd="1" destOrd="0" parTransId="{DA8D82B3-EBFA-43D6-9EBC-DEBCADC8A2B1}" sibTransId="{E394C723-D7C9-449D-94B9-F735A7DB842F}"/>
    <dgm:cxn modelId="{5545D5D3-3FC6-4489-854D-C4254D634203}" srcId="{46EF9154-9A21-4ED2-B8B9-9530C5F532C1}" destId="{BD09D846-7AF3-43D0-A39B-4A55A3C2E927}" srcOrd="3" destOrd="0" parTransId="{54AB1D3A-BA2A-4B38-A274-40BF26454429}" sibTransId="{B22AAC84-F33F-4008-B3D8-6A2A24363F68}"/>
    <dgm:cxn modelId="{850D4FDC-DF7A-4E81-A61C-9093443C6B65}" type="presOf" srcId="{46EF9154-9A21-4ED2-B8B9-9530C5F532C1}" destId="{9E338018-4E67-49A1-9D9C-EE3F9B00FC1E}" srcOrd="0" destOrd="0" presId="urn:microsoft.com/office/officeart/2005/8/layout/vList2"/>
    <dgm:cxn modelId="{CBAA26FC-E667-4A71-9026-E3F6D3025EBF}" type="presOf" srcId="{7CE69B12-290F-48F7-9F0C-C9B824D9B62B}" destId="{06053375-3705-4707-A2F2-28698EDDA6F4}" srcOrd="0" destOrd="0" presId="urn:microsoft.com/office/officeart/2005/8/layout/vList2"/>
    <dgm:cxn modelId="{E1A137FC-39DB-464E-A143-BB62B6BE7B06}" type="presOf" srcId="{32478DAA-23B2-4170-A1B2-2DF356C2FB25}" destId="{A9A05FA0-75F0-42F0-A272-7A437C78296F}" srcOrd="0" destOrd="0" presId="urn:microsoft.com/office/officeart/2005/8/layout/vList2"/>
    <dgm:cxn modelId="{61DA8DB4-37FC-4E60-92EF-D2071F8BF9D0}" type="presParOf" srcId="{9E338018-4E67-49A1-9D9C-EE3F9B00FC1E}" destId="{56955176-5D3E-4AFD-99D0-1C0917A467EA}" srcOrd="0" destOrd="0" presId="urn:microsoft.com/office/officeart/2005/8/layout/vList2"/>
    <dgm:cxn modelId="{A1900785-02D3-4D41-ACFC-1642968F8F7D}" type="presParOf" srcId="{9E338018-4E67-49A1-9D9C-EE3F9B00FC1E}" destId="{06213AA6-F635-4AA1-99A2-D8958868F225}" srcOrd="1" destOrd="0" presId="urn:microsoft.com/office/officeart/2005/8/layout/vList2"/>
    <dgm:cxn modelId="{5D9CA5BE-BD21-45FF-A93E-75D9389086A9}" type="presParOf" srcId="{9E338018-4E67-49A1-9D9C-EE3F9B00FC1E}" destId="{E29F6849-E5EA-49A7-8E7C-BD54ECE7C314}" srcOrd="2" destOrd="0" presId="urn:microsoft.com/office/officeart/2005/8/layout/vList2"/>
    <dgm:cxn modelId="{6C5316FE-6C29-4C95-9A25-0C8001A60123}" type="presParOf" srcId="{9E338018-4E67-49A1-9D9C-EE3F9B00FC1E}" destId="{AE2F96DA-DDFE-4580-B8FD-AFC9B7A45577}" srcOrd="3" destOrd="0" presId="urn:microsoft.com/office/officeart/2005/8/layout/vList2"/>
    <dgm:cxn modelId="{F36ACE8B-63EE-4CC1-BA14-51482BDB2D97}" type="presParOf" srcId="{9E338018-4E67-49A1-9D9C-EE3F9B00FC1E}" destId="{06053375-3705-4707-A2F2-28698EDDA6F4}" srcOrd="4" destOrd="0" presId="urn:microsoft.com/office/officeart/2005/8/layout/vList2"/>
    <dgm:cxn modelId="{41AFBC65-E4BC-4306-98B7-AF8CA31261D8}" type="presParOf" srcId="{9E338018-4E67-49A1-9D9C-EE3F9B00FC1E}" destId="{FB219652-2C02-4988-800B-E25DBBEE45A0}" srcOrd="5" destOrd="0" presId="urn:microsoft.com/office/officeart/2005/8/layout/vList2"/>
    <dgm:cxn modelId="{88DFF577-FFF6-4D50-8986-5B0917377140}" type="presParOf" srcId="{9E338018-4E67-49A1-9D9C-EE3F9B00FC1E}" destId="{BBFBF8DD-5335-409D-B09A-C9DD61EB57D7}" srcOrd="6" destOrd="0" presId="urn:microsoft.com/office/officeart/2005/8/layout/vList2"/>
    <dgm:cxn modelId="{2C7CEC86-3099-4D67-84F9-143481E443AD}" type="presParOf" srcId="{9E338018-4E67-49A1-9D9C-EE3F9B00FC1E}" destId="{198BF23B-4CAF-4F49-A184-B1FDA5A242AB}" srcOrd="7" destOrd="0" presId="urn:microsoft.com/office/officeart/2005/8/layout/vList2"/>
    <dgm:cxn modelId="{817D771A-0228-4CC6-BBE6-0289CFF33FE8}" type="presParOf" srcId="{9E338018-4E67-49A1-9D9C-EE3F9B00FC1E}" destId="{A9A05FA0-75F0-42F0-A272-7A437C78296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3B56C-DF1F-4DD9-A812-1A7CBAF2092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796F3-3D3A-4EF8-8C95-247C5EB4D611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Care plans</a:t>
          </a:r>
          <a:endParaRPr lang="en-US" sz="6400" kern="1200"/>
        </a:p>
      </dsp:txBody>
      <dsp:txXfrm>
        <a:off x="0" y="0"/>
        <a:ext cx="6900512" cy="1384035"/>
      </dsp:txXfrm>
    </dsp:sp>
    <dsp:sp modelId="{5FC9553D-BDF7-428B-8D9D-95732FBA1A5B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22AAB-3941-48F6-A5F3-27DD9ADB3409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Pressure area</a:t>
          </a:r>
          <a:endParaRPr lang="en-US" sz="6400" kern="1200"/>
        </a:p>
      </dsp:txBody>
      <dsp:txXfrm>
        <a:off x="0" y="1384035"/>
        <a:ext cx="6900512" cy="1384035"/>
      </dsp:txXfrm>
    </dsp:sp>
    <dsp:sp modelId="{22870BDA-686B-4492-9B1B-45B047CA6E5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5F483-AEEB-47B1-967D-57D5597517B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Manual handling</a:t>
          </a:r>
          <a:endParaRPr lang="en-US" sz="6400" kern="1200"/>
        </a:p>
      </dsp:txBody>
      <dsp:txXfrm>
        <a:off x="0" y="2768070"/>
        <a:ext cx="6900512" cy="1384035"/>
      </dsp:txXfrm>
    </dsp:sp>
    <dsp:sp modelId="{A9B1A1AD-D61D-4885-99BE-D888856C2816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67222-2470-4CF6-8E84-1D5303E9D00E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Wound care</a:t>
          </a:r>
          <a:endParaRPr lang="en-US" sz="64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8FABEE-BADA-41B5-AEAE-591553852E8A}">
      <dsp:nvSpPr>
        <dsp:cNvPr id="0" name=""/>
        <dsp:cNvSpPr/>
      </dsp:nvSpPr>
      <dsp:spPr>
        <a:xfrm>
          <a:off x="1162225" y="2620"/>
          <a:ext cx="4648902" cy="13571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202" tIns="344722" rIns="90202" bIns="3447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Plan the lift carefully and consider if additional lifting aids are needed.</a:t>
          </a:r>
        </a:p>
      </dsp:txBody>
      <dsp:txXfrm>
        <a:off x="1162225" y="2620"/>
        <a:ext cx="4648902" cy="1357171"/>
      </dsp:txXfrm>
    </dsp:sp>
    <dsp:sp modelId="{CCC4FB4C-3E54-4211-B806-93DF6D07515A}">
      <dsp:nvSpPr>
        <dsp:cNvPr id="0" name=""/>
        <dsp:cNvSpPr/>
      </dsp:nvSpPr>
      <dsp:spPr>
        <a:xfrm>
          <a:off x="0" y="2620"/>
          <a:ext cx="1162225" cy="13571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1" tIns="134058" rIns="61501" bIns="13405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Plan</a:t>
          </a:r>
        </a:p>
      </dsp:txBody>
      <dsp:txXfrm>
        <a:off x="0" y="2620"/>
        <a:ext cx="1162225" cy="1357171"/>
      </dsp:txXfrm>
    </dsp:sp>
    <dsp:sp modelId="{B366FDBA-DCC4-4FC7-91CE-054F00AD8C3D}">
      <dsp:nvSpPr>
        <dsp:cNvPr id="0" name=""/>
        <dsp:cNvSpPr/>
      </dsp:nvSpPr>
      <dsp:spPr>
        <a:xfrm>
          <a:off x="1162225" y="1441222"/>
          <a:ext cx="4648902" cy="135717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202" tIns="344722" rIns="90202" bIns="3447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 the distance of lift were possible</a:t>
          </a:r>
        </a:p>
      </dsp:txBody>
      <dsp:txXfrm>
        <a:off x="1162225" y="1441222"/>
        <a:ext cx="4648902" cy="1357171"/>
      </dsp:txXfrm>
    </dsp:sp>
    <dsp:sp modelId="{F402E347-41B5-455E-986A-6F61820CD463}">
      <dsp:nvSpPr>
        <dsp:cNvPr id="0" name=""/>
        <dsp:cNvSpPr/>
      </dsp:nvSpPr>
      <dsp:spPr>
        <a:xfrm>
          <a:off x="0" y="1441222"/>
          <a:ext cx="1162225" cy="13571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1" tIns="134058" rIns="61501" bIns="13405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Reduce</a:t>
          </a:r>
        </a:p>
      </dsp:txBody>
      <dsp:txXfrm>
        <a:off x="0" y="1441222"/>
        <a:ext cx="1162225" cy="1357171"/>
      </dsp:txXfrm>
    </dsp:sp>
    <dsp:sp modelId="{4C0552E4-9ABC-4459-9FCD-7399BC786001}">
      <dsp:nvSpPr>
        <dsp:cNvPr id="0" name=""/>
        <dsp:cNvSpPr/>
      </dsp:nvSpPr>
      <dsp:spPr>
        <a:xfrm>
          <a:off x="1162225" y="2879824"/>
          <a:ext cx="4648902" cy="135717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202" tIns="344722" rIns="90202" bIns="3447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Map out your route and remove any objects that may cause obstruction.</a:t>
          </a:r>
        </a:p>
      </dsp:txBody>
      <dsp:txXfrm>
        <a:off x="1162225" y="2879824"/>
        <a:ext cx="4648902" cy="1357171"/>
      </dsp:txXfrm>
    </dsp:sp>
    <dsp:sp modelId="{38B5F2D1-3EAE-414D-A97E-483F32D82986}">
      <dsp:nvSpPr>
        <dsp:cNvPr id="0" name=""/>
        <dsp:cNvSpPr/>
      </dsp:nvSpPr>
      <dsp:spPr>
        <a:xfrm>
          <a:off x="0" y="2879824"/>
          <a:ext cx="1162225" cy="13571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1" tIns="134058" rIns="61501" bIns="13405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Map out</a:t>
          </a:r>
        </a:p>
      </dsp:txBody>
      <dsp:txXfrm>
        <a:off x="0" y="2879824"/>
        <a:ext cx="1162225" cy="1357171"/>
      </dsp:txXfrm>
    </dsp:sp>
    <dsp:sp modelId="{98FCACD8-9D72-4912-B698-65CA03C611C7}">
      <dsp:nvSpPr>
        <dsp:cNvPr id="0" name=""/>
        <dsp:cNvSpPr/>
      </dsp:nvSpPr>
      <dsp:spPr>
        <a:xfrm>
          <a:off x="1162225" y="4318426"/>
          <a:ext cx="4648902" cy="135717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202" tIns="344722" rIns="90202" bIns="3447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Wear suitable clothing that doesn’t threaten to obstruct the lift.</a:t>
          </a:r>
        </a:p>
      </dsp:txBody>
      <dsp:txXfrm>
        <a:off x="1162225" y="4318426"/>
        <a:ext cx="4648902" cy="1357171"/>
      </dsp:txXfrm>
    </dsp:sp>
    <dsp:sp modelId="{2FDA576A-FBAF-4706-8536-B6F108D7B0AB}">
      <dsp:nvSpPr>
        <dsp:cNvPr id="0" name=""/>
        <dsp:cNvSpPr/>
      </dsp:nvSpPr>
      <dsp:spPr>
        <a:xfrm>
          <a:off x="0" y="4318426"/>
          <a:ext cx="1162225" cy="135717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1" tIns="134058" rIns="61501" bIns="13405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Wear</a:t>
          </a:r>
        </a:p>
      </dsp:txBody>
      <dsp:txXfrm>
        <a:off x="0" y="4318426"/>
        <a:ext cx="1162225" cy="13571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955176-5D3E-4AFD-99D0-1C0917A467EA}">
      <dsp:nvSpPr>
        <dsp:cNvPr id="0" name=""/>
        <dsp:cNvSpPr/>
      </dsp:nvSpPr>
      <dsp:spPr>
        <a:xfrm>
          <a:off x="0" y="203994"/>
          <a:ext cx="105156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Recognition of risks</a:t>
          </a:r>
          <a:endParaRPr lang="en-US" sz="3000" kern="1200"/>
        </a:p>
      </dsp:txBody>
      <dsp:txXfrm>
        <a:off x="35125" y="239119"/>
        <a:ext cx="10445350" cy="649299"/>
      </dsp:txXfrm>
    </dsp:sp>
    <dsp:sp modelId="{E29F6849-E5EA-49A7-8E7C-BD54ECE7C314}">
      <dsp:nvSpPr>
        <dsp:cNvPr id="0" name=""/>
        <dsp:cNvSpPr/>
      </dsp:nvSpPr>
      <dsp:spPr>
        <a:xfrm>
          <a:off x="0" y="1009944"/>
          <a:ext cx="105156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Commitment to introducing precautions to reduce the risk.</a:t>
          </a:r>
          <a:endParaRPr lang="en-US" sz="3000" kern="1200"/>
        </a:p>
      </dsp:txBody>
      <dsp:txXfrm>
        <a:off x="35125" y="1045069"/>
        <a:ext cx="10445350" cy="649299"/>
      </dsp:txXfrm>
    </dsp:sp>
    <dsp:sp modelId="{06053375-3705-4707-A2F2-28698EDDA6F4}">
      <dsp:nvSpPr>
        <dsp:cNvPr id="0" name=""/>
        <dsp:cNvSpPr/>
      </dsp:nvSpPr>
      <dsp:spPr>
        <a:xfrm>
          <a:off x="0" y="1815894"/>
          <a:ext cx="105156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statement of clear roles and responsibilities.</a:t>
          </a:r>
          <a:endParaRPr lang="en-US" sz="3000" kern="1200"/>
        </a:p>
      </dsp:txBody>
      <dsp:txXfrm>
        <a:off x="35125" y="1851019"/>
        <a:ext cx="10445350" cy="649299"/>
      </dsp:txXfrm>
    </dsp:sp>
    <dsp:sp modelId="{BBFBF8DD-5335-409D-B09A-C9DD61EB57D7}">
      <dsp:nvSpPr>
        <dsp:cNvPr id="0" name=""/>
        <dsp:cNvSpPr/>
      </dsp:nvSpPr>
      <dsp:spPr>
        <a:xfrm>
          <a:off x="0" y="2621844"/>
          <a:ext cx="105156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explanation of what is expected from individual employees.</a:t>
          </a:r>
          <a:endParaRPr lang="en-US" sz="3000" kern="1200"/>
        </a:p>
      </dsp:txBody>
      <dsp:txXfrm>
        <a:off x="35125" y="2656969"/>
        <a:ext cx="10445350" cy="649299"/>
      </dsp:txXfrm>
    </dsp:sp>
    <dsp:sp modelId="{A9A05FA0-75F0-42F0-A272-7A437C78296F}">
      <dsp:nvSpPr>
        <dsp:cNvPr id="0" name=""/>
        <dsp:cNvSpPr/>
      </dsp:nvSpPr>
      <dsp:spPr>
        <a:xfrm>
          <a:off x="0" y="3427794"/>
          <a:ext cx="105156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Arrangements for training and providing/maintaining equipment.</a:t>
          </a:r>
          <a:endParaRPr lang="en-US" sz="3000" kern="1200"/>
        </a:p>
      </dsp:txBody>
      <dsp:txXfrm>
        <a:off x="35125" y="3462919"/>
        <a:ext cx="10445350" cy="649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yAZonr8LaE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olourful confetti on pink background">
            <a:extLst>
              <a:ext uri="{FF2B5EF4-FFF2-40B4-BE49-F238E27FC236}">
                <a16:creationId xmlns:a16="http://schemas.microsoft.com/office/drawing/2014/main" id="{6DEE53FF-2F89-4021-9116-73EC52D2D7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2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latin typeface="Amasis MT Pro Black"/>
              </a:rPr>
              <a:t>Evidence based </a:t>
            </a:r>
            <a:br>
              <a:rPr lang="en-GB" sz="4800">
                <a:latin typeface="Amasis MT Pro Black"/>
              </a:rPr>
            </a:br>
            <a:r>
              <a:rPr lang="en-GB" sz="4800">
                <a:latin typeface="Amasis MT Pro Black"/>
              </a:rPr>
              <a:t>practice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2000">
              <a:cs typeface="Calibri"/>
            </a:endParaRPr>
          </a:p>
          <a:p>
            <a:pPr algn="l"/>
            <a:endParaRPr lang="en-GB" sz="2000">
              <a:cs typeface="Calibri"/>
            </a:endParaRPr>
          </a:p>
          <a:p>
            <a:pPr algn="l"/>
            <a:r>
              <a:rPr lang="en-GB" sz="2000">
                <a:cs typeface="Calibri"/>
              </a:rPr>
              <a:t>Leanne Watkins</a:t>
            </a:r>
          </a:p>
          <a:p>
            <a:pPr algn="l"/>
            <a:endParaRPr lang="en-GB" sz="200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EEC3D-AAF1-4001-89E1-F9FA5F55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masis MT Pro Black"/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70D92-E2BC-4620-8634-9DAC905D8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Leanne Watkins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8251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40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11272742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40516-78D5-4971-8EFB-A5EFADB7D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669" y="1097339"/>
            <a:ext cx="10011831" cy="26238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evidence-based practice?</a:t>
            </a:r>
          </a:p>
        </p:txBody>
      </p:sp>
      <p:sp>
        <p:nvSpPr>
          <p:cNvPr id="62" name="Rectangle 42">
            <a:extLst>
              <a:ext uri="{FF2B5EF4-FFF2-40B4-BE49-F238E27FC236}">
                <a16:creationId xmlns:a16="http://schemas.microsoft.com/office/drawing/2014/main" id="{DAE8F46F-D590-45CD-AF41-A04DC11D1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17136"/>
            <a:ext cx="2112264" cy="1892808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3" name="Rectangle 44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33989" y="4521269"/>
            <a:ext cx="6720830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ECC21C56-79B6-4D9E-B0F5-9F56C5A3E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6159" y="4843002"/>
            <a:ext cx="5760850" cy="1234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600" kern="1200" err="1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rPr>
              <a:t>Melnyx</a:t>
            </a:r>
            <a:r>
              <a:rPr lang="en-US" sz="260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rPr>
              <a:t> and Overholt (2015)</a:t>
            </a:r>
            <a:r>
              <a:rPr lang="en-US" sz="260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 algn="ctr">
              <a:buNone/>
            </a:pPr>
            <a:r>
              <a:rPr lang="en-US" sz="2600">
                <a:solidFill>
                  <a:schemeClr val="tx1">
                    <a:lumMod val="95000"/>
                    <a:lumOff val="5000"/>
                  </a:schemeClr>
                </a:solidFill>
                <a:cs typeface="Calibri"/>
              </a:rPr>
              <a:t>Christenbury (2017)</a:t>
            </a:r>
          </a:p>
        </p:txBody>
      </p:sp>
      <p:sp>
        <p:nvSpPr>
          <p:cNvPr id="64" name="Rectangle 46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21270"/>
            <a:ext cx="2115455" cy="189020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6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D2185-FF7D-46C8-B77C-A03E5C642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Patient care </a:t>
            </a:r>
            <a:endParaRPr lang="en-GB" sz="540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F9144-0322-4BBF-AF4A-4CBB3C934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cs typeface="Calibri"/>
              </a:rPr>
              <a:t>Linsley, Kane and baker (2013)</a:t>
            </a:r>
          </a:p>
          <a:p>
            <a:pPr marL="0" indent="0">
              <a:buNone/>
            </a:pPr>
            <a:endParaRPr lang="en-GB" sz="2200">
              <a:cs typeface="Calibri"/>
            </a:endParaRPr>
          </a:p>
        </p:txBody>
      </p:sp>
      <p:pic>
        <p:nvPicPr>
          <p:cNvPr id="4" name="Picture 4" descr="Doctor administering needle">
            <a:extLst>
              <a:ext uri="{FF2B5EF4-FFF2-40B4-BE49-F238E27FC236}">
                <a16:creationId xmlns:a16="http://schemas.microsoft.com/office/drawing/2014/main" id="{22C41569-E6BF-4762-A722-2AA1CEBA2F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91" r="2105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9285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65277-B062-4A13-9F86-B767A16D2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Research theory and practice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742EB03-EC87-9F68-0229-BEE278104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 Pearson ,Field and Jordan (2019)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lasses on top of a book">
            <a:extLst>
              <a:ext uri="{FF2B5EF4-FFF2-40B4-BE49-F238E27FC236}">
                <a16:creationId xmlns:a16="http://schemas.microsoft.com/office/drawing/2014/main" id="{427C4118-6FDC-4A8F-942F-28630D42F5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54" r="2909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454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ECC9F-246B-416E-910F-24D37419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Ellis (2016)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8FCEDD0-F888-8F3B-A3AF-E5171AA98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7" name="Picture 7" descr="Doctor writing on tablet with pen">
            <a:extLst>
              <a:ext uri="{FF2B5EF4-FFF2-40B4-BE49-F238E27FC236}">
                <a16:creationId xmlns:a16="http://schemas.microsoft.com/office/drawing/2014/main" id="{D06BC3AC-B661-4445-95BE-ADE082C248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71" r="1115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03424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5238A-53E2-4552-8830-0059DD1EA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Implementation evidence-based practice and its evaluation.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EA90D-EC55-49F7-88C9-419D0F2BD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Barker (2013)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Seated student with long hair, hoodie, and jeans, holding pencil on open book at table with tablet and book stack">
            <a:extLst>
              <a:ext uri="{FF2B5EF4-FFF2-40B4-BE49-F238E27FC236}">
                <a16:creationId xmlns:a16="http://schemas.microsoft.com/office/drawing/2014/main" id="{FD58F26B-34DE-42FE-A777-EB67A90F0D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15" r="2103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575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Magnifying glass and question mark">
            <a:extLst>
              <a:ext uri="{FF2B5EF4-FFF2-40B4-BE49-F238E27FC236}">
                <a16:creationId xmlns:a16="http://schemas.microsoft.com/office/drawing/2014/main" id="{8B511C73-9942-2119-9C25-603AD54F78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36" t="9091" r="2562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FF2F2-0D77-4BD6-94E4-E2E5723DB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Why is evidence- based practice important in nursing 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766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472DA-A8DF-4AA7-8354-91D06623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GB" sz="2400">
                <a:cs typeface="Calibri Light"/>
              </a:rPr>
              <a:t>Understand risks or effectiveness.</a:t>
            </a:r>
            <a:br>
              <a:rPr lang="en-GB" sz="2400">
                <a:cs typeface="Calibri Light"/>
              </a:rPr>
            </a:br>
            <a:endParaRPr lang="en-GB" sz="2400">
              <a:cs typeface="Calibri Light"/>
            </a:endParaRPr>
          </a:p>
        </p:txBody>
      </p:sp>
      <p:sp>
        <p:nvSpPr>
          <p:cNvPr id="25" name="Rectangle 2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912A-9144-4380-BF55-4A50BFC03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Evidence-based practice enables nurses to include patients in their care plans.</a:t>
            </a:r>
          </a:p>
        </p:txBody>
      </p:sp>
      <p:pic>
        <p:nvPicPr>
          <p:cNvPr id="4" name="Picture 4" descr="Nurse with patients in hospital">
            <a:extLst>
              <a:ext uri="{FF2B5EF4-FFF2-40B4-BE49-F238E27FC236}">
                <a16:creationId xmlns:a16="http://schemas.microsoft.com/office/drawing/2014/main" id="{86F4C3F1-9544-409D-8D78-C2E77AF026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88" r="9508" b="-1"/>
          <a:stretch/>
        </p:blipFill>
        <p:spPr>
          <a:xfrm>
            <a:off x="5552467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2706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66F9E-7F3C-46E5-A00A-CDC86AA94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cs typeface="Calibri Light"/>
              </a:rPr>
              <a:t>Evidence-based practice 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0ADB18-C33E-3FB9-1367-CCC6BA31F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36364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8893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D453D-17C6-4EBE-A144-0D9DAAC35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Manual handling </a:t>
            </a:r>
            <a:endParaRPr lang="en-GB" sz="5400"/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12AF7BB-5C44-8778-871C-BE6535DDE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cs typeface="Calibri"/>
              </a:rPr>
              <a:t>Researched for best outcome </a:t>
            </a:r>
          </a:p>
        </p:txBody>
      </p:sp>
      <p:pic>
        <p:nvPicPr>
          <p:cNvPr id="8" name="Picture 8" descr="Patient Care White Male 3D Model · Free image on Pixabay">
            <a:extLst>
              <a:ext uri="{FF2B5EF4-FFF2-40B4-BE49-F238E27FC236}">
                <a16:creationId xmlns:a16="http://schemas.microsoft.com/office/drawing/2014/main" id="{B5A88765-166C-4FB6-AB82-158D3BD875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2114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25585-99C4-4F5D-92B4-9B32F1E6A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Things can still go wrong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838D5-713F-4BE0-8E37-F260E763A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cs typeface="Calibri"/>
              </a:rPr>
              <a:t>Nelson (2015)</a:t>
            </a:r>
            <a:endParaRPr lang="en-US" sz="2200"/>
          </a:p>
        </p:txBody>
      </p:sp>
      <p:pic>
        <p:nvPicPr>
          <p:cNvPr id="5" name="Picture 4" descr="Bokeh">
            <a:extLst>
              <a:ext uri="{FF2B5EF4-FFF2-40B4-BE49-F238E27FC236}">
                <a16:creationId xmlns:a16="http://schemas.microsoft.com/office/drawing/2014/main" id="{ABA60BDD-BFEB-325E-D40B-26C659F8C3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52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2195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F72D4-59EB-4115-8416-FD6A8A462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cs typeface="Calibri Light"/>
              </a:rPr>
              <a:t>4 main principles of manual handling</a:t>
            </a:r>
            <a:br>
              <a:rPr lang="en-US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FF01785-EEA8-DE5C-3A33-0657C1ED25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3361319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9529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C8312-F1B1-4D14-B37C-9A0B0C302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NHS 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835856E7-6FE5-A509-15E3-56140C7CA76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9317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27C3C-F615-4328-9CA9-5FC3E543A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Good manual handling</a:t>
            </a:r>
          </a:p>
        </p:txBody>
      </p:sp>
      <p:pic>
        <p:nvPicPr>
          <p:cNvPr id="4" name="Online Media 3" title="Aidacare Training Video - Manual Handling - Sit To Sit">
            <a:hlinkClick r:id="" action="ppaction://media"/>
            <a:extLst>
              <a:ext uri="{FF2B5EF4-FFF2-40B4-BE49-F238E27FC236}">
                <a16:creationId xmlns:a16="http://schemas.microsoft.com/office/drawing/2014/main" id="{30C8BBC0-DCED-4E8E-8DC9-BA17255F314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77316" y="885073"/>
            <a:ext cx="6780700" cy="508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9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30800A1-A488-4BF8-BAE3-C129AF4BD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Evidence-based practice works best</a:t>
            </a:r>
          </a:p>
        </p:txBody>
      </p:sp>
      <p:sp>
        <p:nvSpPr>
          <p:cNvPr id="4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B6B972-EA7F-4D1E-B724-B20E524BAC52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Macgregor (2016)</a:t>
            </a:r>
          </a:p>
        </p:txBody>
      </p:sp>
    </p:spTree>
    <p:extLst>
      <p:ext uri="{BB962C8B-B14F-4D97-AF65-F5344CB8AC3E}">
        <p14:creationId xmlns:p14="http://schemas.microsoft.com/office/powerpoint/2010/main" val="2475461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B61D4-787B-4FDD-8F14-40CE58F8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 list</a:t>
            </a:r>
            <a:br>
              <a:rPr lang="en-GB">
                <a:cs typeface="Calibri Light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689F5-8045-40A1-929C-D72CB617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>
                <a:cs typeface="Calibri" panose="020F0502020204030204"/>
              </a:rPr>
              <a:t>Alan Pearson, John field and Zoe Jordan,2009,evidence-based clinical practice in nursing and healthcare ,</a:t>
            </a:r>
            <a:r>
              <a:rPr lang="en-GB" err="1">
                <a:cs typeface="Calibri" panose="020F0502020204030204"/>
              </a:rPr>
              <a:t>uk</a:t>
            </a:r>
            <a:r>
              <a:rPr lang="en-GB">
                <a:cs typeface="Calibri" panose="020F0502020204030204"/>
              </a:rPr>
              <a:t>, </a:t>
            </a:r>
            <a:r>
              <a:rPr lang="en-GB" err="1">
                <a:cs typeface="Calibri" panose="020F0502020204030204"/>
              </a:rPr>
              <a:t>wiley</a:t>
            </a:r>
            <a:r>
              <a:rPr lang="en-GB">
                <a:cs typeface="Calibri" panose="020F0502020204030204"/>
              </a:rPr>
              <a:t> publishers. Bernadette Mazurek Melnyk and Ellen Fineout-overholt,2015, evidence-based practice in nursing and </a:t>
            </a:r>
            <a:r>
              <a:rPr lang="en-GB" err="1">
                <a:cs typeface="Calibri" panose="020F0502020204030204"/>
              </a:rPr>
              <a:t>healthcare,uk</a:t>
            </a:r>
            <a:r>
              <a:rPr lang="en-GB">
                <a:cs typeface="Calibri" panose="020F0502020204030204"/>
              </a:rPr>
              <a:t>, Lippincott ,Williams and </a:t>
            </a:r>
            <a:r>
              <a:rPr lang="en-GB" err="1">
                <a:cs typeface="Calibri" panose="020F0502020204030204"/>
              </a:rPr>
              <a:t>ilkins</a:t>
            </a:r>
            <a:r>
              <a:rPr lang="en-GB">
                <a:cs typeface="Calibri" panose="020F0502020204030204"/>
              </a:rPr>
              <a:t>. Paul Linsley, Ros Kane and Janet.H.Barker,2019, evidence-based practice for nursing and healthcare professionals, </a:t>
            </a:r>
            <a:r>
              <a:rPr lang="en-GB" err="1">
                <a:cs typeface="Calibri" panose="020F0502020204030204"/>
              </a:rPr>
              <a:t>uk</a:t>
            </a:r>
            <a:r>
              <a:rPr lang="en-GB">
                <a:cs typeface="Calibri" panose="020F0502020204030204"/>
              </a:rPr>
              <a:t>, sage publishers. Janet Barker,2013, evidence-based practice for </a:t>
            </a:r>
            <a:r>
              <a:rPr lang="en-GB" err="1">
                <a:cs typeface="Calibri" panose="020F0502020204030204"/>
              </a:rPr>
              <a:t>nurses,uk</a:t>
            </a:r>
            <a:r>
              <a:rPr lang="en-GB">
                <a:cs typeface="Calibri" panose="020F0502020204030204"/>
              </a:rPr>
              <a:t>, sage publishers. Godshall,2009, fun facts evidence-based practice, new </a:t>
            </a:r>
            <a:r>
              <a:rPr lang="en-GB" err="1">
                <a:cs typeface="Calibri" panose="020F0502020204030204"/>
              </a:rPr>
              <a:t>york</a:t>
            </a:r>
            <a:r>
              <a:rPr lang="en-GB">
                <a:cs typeface="Calibri" panose="020F0502020204030204"/>
              </a:rPr>
              <a:t>, springer publishers, Audrey Nelson,2005, safe patient handling, new </a:t>
            </a:r>
            <a:r>
              <a:rPr lang="en-GB" err="1">
                <a:cs typeface="Calibri" panose="020F0502020204030204"/>
              </a:rPr>
              <a:t>york</a:t>
            </a:r>
            <a:r>
              <a:rPr lang="en-GB">
                <a:cs typeface="Calibri" panose="020F0502020204030204"/>
              </a:rPr>
              <a:t>, springer publishers. Manual handling regulation,1992. Hamish Macgregor, 2016, nursing manual handling practice, </a:t>
            </a:r>
            <a:r>
              <a:rPr lang="en-GB" err="1">
                <a:cs typeface="Calibri" panose="020F0502020204030204"/>
              </a:rPr>
              <a:t>uk</a:t>
            </a:r>
            <a:r>
              <a:rPr lang="en-GB">
                <a:cs typeface="Calibri" panose="020F0502020204030204"/>
              </a:rPr>
              <a:t>, sage publishers. Ellen A.Evans,2016, improving patient </a:t>
            </a:r>
            <a:r>
              <a:rPr lang="en-GB" err="1">
                <a:cs typeface="Calibri" panose="020F0502020204030204"/>
              </a:rPr>
              <a:t>saftey</a:t>
            </a:r>
            <a:r>
              <a:rPr lang="en-GB">
                <a:cs typeface="Calibri" panose="020F0502020204030204"/>
              </a:rPr>
              <a:t>, </a:t>
            </a:r>
            <a:r>
              <a:rPr lang="en-GB" err="1">
                <a:cs typeface="Calibri" panose="020F0502020204030204"/>
              </a:rPr>
              <a:t>googlebooks</a:t>
            </a:r>
            <a:r>
              <a:rPr lang="en-GB">
                <a:cs typeface="Calibri" panose="020F0502020204030204"/>
              </a:rPr>
              <a:t>. Ronda Hughes,2008, patient </a:t>
            </a:r>
            <a:r>
              <a:rPr lang="en-GB" err="1">
                <a:cs typeface="Calibri" panose="020F0502020204030204"/>
              </a:rPr>
              <a:t>saftey</a:t>
            </a:r>
            <a:r>
              <a:rPr lang="en-GB">
                <a:cs typeface="Calibri" panose="020F0502020204030204"/>
              </a:rPr>
              <a:t> and quality evidence-based handbook, </a:t>
            </a:r>
            <a:r>
              <a:rPr lang="en-GB" err="1">
                <a:cs typeface="Calibri" panose="020F0502020204030204"/>
              </a:rPr>
              <a:t>usa</a:t>
            </a:r>
            <a:r>
              <a:rPr lang="en-GB">
                <a:cs typeface="Calibri" panose="020F0502020204030204"/>
              </a:rPr>
              <a:t>, agency for healthcare. Pat Alexandra, Emma Crumpton and Brian </a:t>
            </a:r>
            <a:r>
              <a:rPr lang="en-GB" err="1">
                <a:cs typeface="Calibri" panose="020F0502020204030204"/>
              </a:rPr>
              <a:t>Flecter</a:t>
            </a:r>
            <a:r>
              <a:rPr lang="en-GB">
                <a:cs typeface="Calibri" panose="020F0502020204030204"/>
              </a:rPr>
              <a:t>, 2005, evidence-based patient handling, </a:t>
            </a:r>
            <a:r>
              <a:rPr lang="en-GB" err="1">
                <a:cs typeface="Calibri" panose="020F0502020204030204"/>
              </a:rPr>
              <a:t>uk</a:t>
            </a:r>
            <a:r>
              <a:rPr lang="en-GB">
                <a:cs typeface="Calibri" panose="020F0502020204030204"/>
              </a:rPr>
              <a:t>, </a:t>
            </a:r>
            <a:r>
              <a:rPr lang="en-GB" err="1">
                <a:cs typeface="Calibri" panose="020F0502020204030204"/>
              </a:rPr>
              <a:t>taylor</a:t>
            </a:r>
            <a:r>
              <a:rPr lang="en-GB">
                <a:cs typeface="Calibri" panose="020F0502020204030204"/>
              </a:rPr>
              <a:t> and </a:t>
            </a:r>
            <a:r>
              <a:rPr lang="en-GB" err="1">
                <a:cs typeface="Calibri" panose="020F0502020204030204"/>
              </a:rPr>
              <a:t>francis</a:t>
            </a:r>
            <a:r>
              <a:rPr lang="en-GB">
                <a:cs typeface="Calibri" panose="020F0502020204030204"/>
              </a:rPr>
              <a:t> publishers. Suresh.K.Sharma,2019, Lippincott manual of nursing, </a:t>
            </a:r>
            <a:r>
              <a:rPr lang="en-GB" err="1">
                <a:cs typeface="Calibri" panose="020F0502020204030204"/>
              </a:rPr>
              <a:t>india</a:t>
            </a:r>
            <a:r>
              <a:rPr lang="en-GB">
                <a:cs typeface="Calibri" panose="020F0502020204030204"/>
              </a:rPr>
              <a:t>, </a:t>
            </a:r>
            <a:r>
              <a:rPr lang="en-GB" err="1">
                <a:cs typeface="Calibri" panose="020F0502020204030204"/>
              </a:rPr>
              <a:t>wolterskluntvier</a:t>
            </a:r>
            <a:r>
              <a:rPr lang="en-GB">
                <a:cs typeface="Calibri" panose="020F0502020204030204"/>
              </a:rPr>
              <a:t> Ltd. Thomas.L.Christenbury,2017, evidence-based practice in nursing, </a:t>
            </a:r>
            <a:r>
              <a:rPr lang="en-GB" err="1">
                <a:cs typeface="Calibri" panose="020F0502020204030204"/>
              </a:rPr>
              <a:t>usa</a:t>
            </a:r>
            <a:r>
              <a:rPr lang="en-GB">
                <a:cs typeface="Calibri" panose="020F0502020204030204"/>
              </a:rPr>
              <a:t>, springer publishers. Karen Holland, Colin Rees,2010, nursing evidence practice </a:t>
            </a:r>
            <a:r>
              <a:rPr lang="en-GB" err="1">
                <a:cs typeface="Calibri" panose="020F0502020204030204"/>
              </a:rPr>
              <a:t>skills,uk</a:t>
            </a:r>
            <a:r>
              <a:rPr lang="en-GB">
                <a:cs typeface="Calibri" panose="020F0502020204030204"/>
              </a:rPr>
              <a:t>, </a:t>
            </a:r>
            <a:r>
              <a:rPr lang="en-GB" err="1">
                <a:cs typeface="Calibri" panose="020F0502020204030204"/>
              </a:rPr>
              <a:t>oup</a:t>
            </a:r>
            <a:r>
              <a:rPr lang="en-GB">
                <a:cs typeface="Calibri" panose="020F0502020204030204"/>
              </a:rPr>
              <a:t> oxford.</a:t>
            </a:r>
            <a:endParaRPr lang="en-US"/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04621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Evidence based  practice </vt:lpstr>
      <vt:lpstr>Introduction</vt:lpstr>
      <vt:lpstr>What is evidence-based practice?</vt:lpstr>
      <vt:lpstr>Patient care </vt:lpstr>
      <vt:lpstr>Research theory and practice </vt:lpstr>
      <vt:lpstr>Ellis (2016)</vt:lpstr>
      <vt:lpstr>Implementation evidence-based practice and its evaluation.</vt:lpstr>
      <vt:lpstr>Why is evidence- based practice important in nursing </vt:lpstr>
      <vt:lpstr>Understand risks or effectiveness. </vt:lpstr>
      <vt:lpstr>Evidence-based practice </vt:lpstr>
      <vt:lpstr>Manual handling </vt:lpstr>
      <vt:lpstr>Things can still go wrong</vt:lpstr>
      <vt:lpstr>4 main principles of manual handling </vt:lpstr>
      <vt:lpstr>NHS </vt:lpstr>
      <vt:lpstr>Good manual handling</vt:lpstr>
      <vt:lpstr>Evidence-based practice works best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2022-03-05T17:45:48Z</dcterms:created>
  <dcterms:modified xsi:type="dcterms:W3CDTF">2022-03-18T22:19:22Z</dcterms:modified>
</cp:coreProperties>
</file>