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96AB49-5E2F-4949-ACE5-A1B2C16C9894}" v="4" dt="2026-07-23T08:47:46.6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notesMaster" Target="notesMasters/notesMaster1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reshbhai Patel (2534597)" userId="ccb06367-6dd5-40e7-baf5-76ec43f7583f" providerId="ADAL" clId="{E74F63D6-2FE4-4578-ADC1-2BD310E90B7A}"/>
    <pc:docChg chg="custSel modSld">
      <pc:chgData name="Nareshbhai Patel (2534597)" userId="ccb06367-6dd5-40e7-baf5-76ec43f7583f" providerId="ADAL" clId="{E74F63D6-2FE4-4578-ADC1-2BD310E90B7A}" dt="2026-07-23T08:54:01.468" v="1219" actId="113"/>
      <pc:docMkLst>
        <pc:docMk/>
      </pc:docMkLst>
      <pc:sldChg chg="addSp modSp mod">
        <pc:chgData name="Nareshbhai Patel (2534597)" userId="ccb06367-6dd5-40e7-baf5-76ec43f7583f" providerId="ADAL" clId="{E74F63D6-2FE4-4578-ADC1-2BD310E90B7A}" dt="2026-07-23T08:32:57.229" v="465" actId="20577"/>
        <pc:sldMkLst>
          <pc:docMk/>
          <pc:sldMk cId="2065738968" sldId="256"/>
        </pc:sldMkLst>
        <pc:spChg chg="add mod">
          <ac:chgData name="Nareshbhai Patel (2534597)" userId="ccb06367-6dd5-40e7-baf5-76ec43f7583f" providerId="ADAL" clId="{E74F63D6-2FE4-4578-ADC1-2BD310E90B7A}" dt="2026-07-23T08:32:57.229" v="465" actId="20577"/>
          <ac:spMkLst>
            <pc:docMk/>
            <pc:sldMk cId="2065738968" sldId="256"/>
            <ac:spMk id="2" creationId="{CFB074B7-CE80-B90C-09B3-54C8C2C554FD}"/>
          </ac:spMkLst>
        </pc:spChg>
      </pc:sldChg>
      <pc:sldChg chg="addSp modSp mod">
        <pc:chgData name="Nareshbhai Patel (2534597)" userId="ccb06367-6dd5-40e7-baf5-76ec43f7583f" providerId="ADAL" clId="{E74F63D6-2FE4-4578-ADC1-2BD310E90B7A}" dt="2026-07-23T08:47:14.712" v="833" actId="255"/>
        <pc:sldMkLst>
          <pc:docMk/>
          <pc:sldMk cId="3662620125" sldId="257"/>
        </pc:sldMkLst>
        <pc:spChg chg="add mod">
          <ac:chgData name="Nareshbhai Patel (2534597)" userId="ccb06367-6dd5-40e7-baf5-76ec43f7583f" providerId="ADAL" clId="{E74F63D6-2FE4-4578-ADC1-2BD310E90B7A}" dt="2026-07-23T08:47:14.712" v="833" actId="255"/>
          <ac:spMkLst>
            <pc:docMk/>
            <pc:sldMk cId="3662620125" sldId="257"/>
            <ac:spMk id="2" creationId="{DABEEE6D-B170-4A31-09F9-D464F09BBF1C}"/>
          </ac:spMkLst>
        </pc:spChg>
      </pc:sldChg>
      <pc:sldChg chg="addSp delSp modSp mod">
        <pc:chgData name="Nareshbhai Patel (2534597)" userId="ccb06367-6dd5-40e7-baf5-76ec43f7583f" providerId="ADAL" clId="{E74F63D6-2FE4-4578-ADC1-2BD310E90B7A}" dt="2026-07-23T08:54:01.468" v="1219" actId="113"/>
        <pc:sldMkLst>
          <pc:docMk/>
          <pc:sldMk cId="1957345122" sldId="258"/>
        </pc:sldMkLst>
        <pc:spChg chg="del">
          <ac:chgData name="Nareshbhai Patel (2534597)" userId="ccb06367-6dd5-40e7-baf5-76ec43f7583f" providerId="ADAL" clId="{E74F63D6-2FE4-4578-ADC1-2BD310E90B7A}" dt="2026-07-23T08:16:15.613" v="1" actId="478"/>
          <ac:spMkLst>
            <pc:docMk/>
            <pc:sldMk cId="1957345122" sldId="258"/>
            <ac:spMk id="2" creationId="{D74BC600-ADE1-DBD3-BC61-3978F815A364}"/>
          </ac:spMkLst>
        </pc:spChg>
        <pc:spChg chg="del">
          <ac:chgData name="Nareshbhai Patel (2534597)" userId="ccb06367-6dd5-40e7-baf5-76ec43f7583f" providerId="ADAL" clId="{E74F63D6-2FE4-4578-ADC1-2BD310E90B7A}" dt="2026-07-23T08:16:14.286" v="0" actId="478"/>
          <ac:spMkLst>
            <pc:docMk/>
            <pc:sldMk cId="1957345122" sldId="258"/>
            <ac:spMk id="3" creationId="{4F87CBDC-BAAF-419F-8E6B-2F580F520DB8}"/>
          </ac:spMkLst>
        </pc:spChg>
        <pc:spChg chg="add del mod">
          <ac:chgData name="Nareshbhai Patel (2534597)" userId="ccb06367-6dd5-40e7-baf5-76ec43f7583f" providerId="ADAL" clId="{E74F63D6-2FE4-4578-ADC1-2BD310E90B7A}" dt="2026-07-23T08:47:32.931" v="836"/>
          <ac:spMkLst>
            <pc:docMk/>
            <pc:sldMk cId="1957345122" sldId="258"/>
            <ac:spMk id="6" creationId="{5AAEF64F-3DBB-F36E-3CE5-104047C64027}"/>
          </ac:spMkLst>
        </pc:spChg>
        <pc:spChg chg="add mod">
          <ac:chgData name="Nareshbhai Patel (2534597)" userId="ccb06367-6dd5-40e7-baf5-76ec43f7583f" providerId="ADAL" clId="{E74F63D6-2FE4-4578-ADC1-2BD310E90B7A}" dt="2026-07-23T08:54:01.468" v="1219" actId="113"/>
          <ac:spMkLst>
            <pc:docMk/>
            <pc:sldMk cId="1957345122" sldId="258"/>
            <ac:spMk id="7" creationId="{166DBFD3-F737-C7CF-D808-F6F201EF33D3}"/>
          </ac:spMkLst>
        </pc:spChg>
        <pc:picChg chg="add mod">
          <ac:chgData name="Nareshbhai Patel (2534597)" userId="ccb06367-6dd5-40e7-baf5-76ec43f7583f" providerId="ADAL" clId="{E74F63D6-2FE4-4578-ADC1-2BD310E90B7A}" dt="2026-07-23T08:17:58.903" v="8" actId="14100"/>
          <ac:picMkLst>
            <pc:docMk/>
            <pc:sldMk cId="1957345122" sldId="258"/>
            <ac:picMk id="5" creationId="{E2EF4516-0844-6FF2-1083-49CF3D1CAA75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9AA861-0169-46CA-A9A9-D651793E89E3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6D1113-80AA-4999-8E69-F829CDB633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8339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5094A-93B7-7DE8-E72E-408518E0E7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21869B-F6E1-49D8-F621-DE7485F713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AFD02C-36DA-3736-898C-A4FB5D86AE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F4F21-ADC0-4F24-8380-2E0A11E097C7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47B5F1-8D4B-CA27-3F00-FF1A7B5ACF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56708F-B659-281A-B0CF-9FE3DF5909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CF5F7-38E0-4646-90AB-A4D3D95D0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1250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D4884-9508-49AD-02D4-642E7378B8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EDFEC-788A-7B49-AB14-5CCE81BA42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8F04B9-D380-0519-ADF4-2CCFF97B52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F4F21-ADC0-4F24-8380-2E0A11E097C7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8AE201-912A-AB56-41D4-82D32DFA63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644C7D-9E5B-638A-265D-B957AAD80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CF5F7-38E0-4646-90AB-A4D3D95D0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244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7FD14-99FC-9CC3-B414-1BA0143268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9A4D45-19AA-3AAB-8F11-DB3CA0D0F4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00F715-4925-2AF0-36F0-D9E23DC5DC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F4F21-ADC0-4F24-8380-2E0A11E097C7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55FE98-0941-3C3E-3E59-3465417CBA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D5A39-46AD-9429-DB1F-81ACB522B7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CF5F7-38E0-4646-90AB-A4D3D95D0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0327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F1D7E9-A336-EB87-A4C6-930F92C90A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991AD-E0D0-DB4C-D371-5287B5CFDD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9666DA-50ED-B193-20B7-9EE9006963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B83D0F-11AF-8362-2176-16099C7C3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F4F21-ADC0-4F24-8380-2E0A11E097C7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7424F-67B8-F037-9ECA-33E24D5E9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5DDAC1-412E-EF55-4A3D-10C8EFB477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CF5F7-38E0-4646-90AB-A4D3D95D0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0018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49BD9-A629-BEE7-AFFC-936A10799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328EFF-9BF6-D192-5984-0886B7D772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322CB2-BB5D-75DE-063A-BED9845E0C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625281C-C76C-4EAF-0CDB-90ECB5A2DE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BBAD1DC-A04C-7F24-0017-BA65147656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0BA8716-4DB6-2659-F770-2104178946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F4F21-ADC0-4F24-8380-2E0A11E097C7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490446-0701-3FEB-DCB4-A719FDFF78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04E5A5-70F2-0F66-2338-46628F410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CF5F7-38E0-4646-90AB-A4D3D95D0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958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9ECA-CEF6-A5A4-710C-59CB43AB7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0136A33-C12B-EA99-501A-A66C20B920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F4F21-ADC0-4F24-8380-2E0A11E097C7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9DDB35-4134-FCD1-66CC-4016CF735D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48F943-F82D-BAD0-7A8C-E2C3196E92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CF5F7-38E0-4646-90AB-A4D3D95D0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989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2D64200-C39B-6B90-D1F3-6CDB0A08A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F4F21-ADC0-4F24-8380-2E0A11E097C7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19C82-3EB5-54E0-38C4-A206B70E3B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DD96B4-8790-1BA9-83C5-A705DDD75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CF5F7-38E0-4646-90AB-A4D3D95D0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448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0370E7-169E-7A5F-8376-1BB74C50C7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CEAD3E-6E79-0F7F-4FE4-8843C44407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E19897-B91D-E7DF-D4A1-66205A77F9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0B9501-17C6-B1FA-BFB3-42F6705366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F4F21-ADC0-4F24-8380-2E0A11E097C7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E66BCB-5F70-FD91-5E67-A35D35506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8182EE-6795-C27E-D0C1-195CC7A427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CF5F7-38E0-4646-90AB-A4D3D95D0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7716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DD8C5-FC4E-0891-917B-2E7111824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D35B5DC-3984-C4D7-22AD-86A4F387E17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366121-464D-6842-341A-175829D10C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FEF245-58AD-79ED-CF32-0651030F5A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F4F21-ADC0-4F24-8380-2E0A11E097C7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4E187A-ED5D-7315-D416-82E04A9D32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A82B6-12AA-461D-8E31-44C6EE0893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CF5F7-38E0-4646-90AB-A4D3D95D0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9662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FB088C-C105-846B-A268-D1D183288D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5D65D0-4646-7B98-C635-482F34DB22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4D614B-7B61-6BCB-FF5C-371915044E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F4F21-ADC0-4F24-8380-2E0A11E097C7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B86C86-3FF6-4992-4440-5E44E843C2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A37FAC-7163-6964-690C-6282632C9A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CF5F7-38E0-4646-90AB-A4D3D95D0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5255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64F1A-B914-1F13-9BB8-2C9B40B476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F650AF-0092-FA7A-5775-8B6512158A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F285F6-66F9-64F9-2F4C-5C43BF6A5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F4F21-ADC0-4F24-8380-2E0A11E097C7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96EAF5-052C-BD80-BB00-03D83A58BA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FCA5A5-D3BB-527B-5AA1-34222DC2F0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CF5F7-38E0-4646-90AB-A4D3D95D0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656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BC9BE6-505C-92D9-DA2A-BF5839C946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5A932C-4F6A-FF89-72A3-084E8AD1B1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5CA811-80E5-E716-8489-A1F90F2E91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AFF4F21-ADC0-4F24-8380-2E0A11E097C7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AA66E7-8536-5FBB-68C2-874AB14469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6A9807-DEFC-86A8-2125-1C55EF711F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E2CF5F7-38E0-4646-90AB-A4D3D95D0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868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A77BDF6-01F8-3F14-B4D4-CC218C0D10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FB074B7-CE80-B90C-09B3-54C8C2C554FD}"/>
              </a:ext>
            </a:extLst>
          </p:cNvPr>
          <p:cNvSpPr txBox="1"/>
          <p:nvPr/>
        </p:nvSpPr>
        <p:spPr>
          <a:xfrm>
            <a:off x="76200" y="119743"/>
            <a:ext cx="11941629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PowerPoint Chart.</a:t>
            </a:r>
          </a:p>
          <a:p>
            <a:endParaRPr lang="en-GB" sz="2800" b="1" dirty="0"/>
          </a:p>
          <a:p>
            <a:r>
              <a:rPr lang="en-GB" sz="2800" dirty="0"/>
              <a:t>My work is a table I made on PowerPoint to show café sales throughout the week.</a:t>
            </a:r>
          </a:p>
          <a:p>
            <a:r>
              <a:rPr lang="en-GB" sz="2800" dirty="0"/>
              <a:t>My work shows skills in both making and designing a table, seen through the colourblind friendly tones I used, and the organisation of the table itself.</a:t>
            </a:r>
          </a:p>
          <a:p>
            <a:r>
              <a:rPr lang="en-GB" sz="2800" dirty="0"/>
              <a:t>My work taught me to consider many different factors, going outside the box.</a:t>
            </a:r>
          </a:p>
        </p:txBody>
      </p:sp>
    </p:spTree>
    <p:extLst>
      <p:ext uri="{BB962C8B-B14F-4D97-AF65-F5344CB8AC3E}">
        <p14:creationId xmlns:p14="http://schemas.microsoft.com/office/powerpoint/2010/main" val="20657389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DD9DBDF-7546-EBD1-CF18-4D6E4BEAC6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6200" y="3429000"/>
            <a:ext cx="12268200" cy="3429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ABEEE6D-B170-4A31-09F9-D464F09BBF1C}"/>
              </a:ext>
            </a:extLst>
          </p:cNvPr>
          <p:cNvSpPr txBox="1"/>
          <p:nvPr/>
        </p:nvSpPr>
        <p:spPr>
          <a:xfrm>
            <a:off x="0" y="0"/>
            <a:ext cx="12192000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Excel Table</a:t>
            </a:r>
            <a:r>
              <a:rPr lang="en-GB" b="1" dirty="0"/>
              <a:t>.</a:t>
            </a:r>
          </a:p>
          <a:p>
            <a:endParaRPr lang="en-GB" b="1" dirty="0"/>
          </a:p>
          <a:p>
            <a:r>
              <a:rPr lang="en-GB" sz="2800" dirty="0"/>
              <a:t>My work is a balance table I made on excel, to help manage a monthly budget.</a:t>
            </a:r>
          </a:p>
          <a:p>
            <a:r>
              <a:rPr lang="en-GB" sz="2800" dirty="0"/>
              <a:t>My work shows skills in utilising different excel functions like adding and subtracting rows.</a:t>
            </a:r>
          </a:p>
          <a:p>
            <a:r>
              <a:rPr lang="en-GB" sz="2800" dirty="0"/>
              <a:t>My work taught me to be perseverant as I initially struggled to get my excel spreadsheet to work.</a:t>
            </a:r>
          </a:p>
          <a:p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36626201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2EF4516-0844-6FF2-1083-49CF3D1CAA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429000"/>
            <a:ext cx="12192000" cy="342899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66DBFD3-F737-C7CF-D808-F6F201EF33D3}"/>
              </a:ext>
            </a:extLst>
          </p:cNvPr>
          <p:cNvSpPr txBox="1"/>
          <p:nvPr/>
        </p:nvSpPr>
        <p:spPr>
          <a:xfrm>
            <a:off x="0" y="0"/>
            <a:ext cx="1219200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Organised Folders.</a:t>
            </a:r>
          </a:p>
          <a:p>
            <a:endParaRPr lang="en-GB" sz="2800" b="1" dirty="0"/>
          </a:p>
          <a:p>
            <a:r>
              <a:rPr lang="en-GB" sz="2800" dirty="0"/>
              <a:t>My work is a screenshot showing my university files being organised according to my modules.</a:t>
            </a:r>
          </a:p>
          <a:p>
            <a:r>
              <a:rPr lang="en-GB" sz="2800" dirty="0"/>
              <a:t>My work shows skills in computer literacy, being a skill which helps me stay organised.</a:t>
            </a:r>
          </a:p>
          <a:p>
            <a:r>
              <a:rPr lang="en-GB" sz="2800" dirty="0"/>
              <a:t>My work taught me that the little and often easy skills once learnt can make my experience easier.</a:t>
            </a:r>
          </a:p>
          <a:p>
            <a:endParaRPr lang="en-GB" sz="2800" b="1" dirty="0"/>
          </a:p>
          <a:p>
            <a:endParaRPr lang="en-GB" sz="2800" b="1" dirty="0"/>
          </a:p>
          <a:p>
            <a:endParaRPr lang="en-GB" sz="2800" b="1" dirty="0"/>
          </a:p>
          <a:p>
            <a:endParaRPr lang="en-GB" sz="2800" b="1" dirty="0"/>
          </a:p>
          <a:p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19573451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174</Words>
  <Application>Microsoft Office PowerPoint</Application>
  <PresentationFormat>Widescreen</PresentationFormat>
  <Paragraphs>18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Nareshbhai Patel (2534597)</dc:creator>
  <cp:lastModifiedBy>Nareshbhai Patel (2534597)</cp:lastModifiedBy>
  <cp:revision>1</cp:revision>
  <dcterms:created xsi:type="dcterms:W3CDTF">2026-07-21T23:30:32Z</dcterms:created>
  <dcterms:modified xsi:type="dcterms:W3CDTF">2026-07-23T08:54:04Z</dcterms:modified>
</cp:coreProperties>
</file>