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4FBD196-B808-42F0-A482-DD8B88D77905}" v="3" dt="2026-01-13T22:00:11.7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8"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E5C6174A-B135-4A11-BF77-A05110BA63E2}"/>
    <pc:docChg chg="undo custSel addSld modSld sldOrd">
      <pc:chgData name="Besty Jose" userId="47a6efec-86cc-4a34-b886-028dba74405c" providerId="ADAL" clId="{E5C6174A-B135-4A11-BF77-A05110BA63E2}" dt="2026-01-13T22:02:32.280" v="138" actId="20577"/>
      <pc:docMkLst>
        <pc:docMk/>
      </pc:docMkLst>
      <pc:sldChg chg="addSp delSp modSp new mod ord setBg">
        <pc:chgData name="Besty Jose" userId="47a6efec-86cc-4a34-b886-028dba74405c" providerId="ADAL" clId="{E5C6174A-B135-4A11-BF77-A05110BA63E2}" dt="2026-01-13T22:02:32.280" v="138" actId="20577"/>
        <pc:sldMkLst>
          <pc:docMk/>
          <pc:sldMk cId="2900449592" sldId="264"/>
        </pc:sldMkLst>
        <pc:spChg chg="mod">
          <ac:chgData name="Besty Jose" userId="47a6efec-86cc-4a34-b886-028dba74405c" providerId="ADAL" clId="{E5C6174A-B135-4A11-BF77-A05110BA63E2}" dt="2026-01-13T22:02:32.280" v="138" actId="20577"/>
          <ac:spMkLst>
            <pc:docMk/>
            <pc:sldMk cId="2900449592" sldId="264"/>
            <ac:spMk id="2" creationId="{C896F6F4-8075-9B3B-BAD5-FFF7C5ADB178}"/>
          </ac:spMkLst>
        </pc:spChg>
        <pc:spChg chg="add del mod">
          <ac:chgData name="Besty Jose" userId="47a6efec-86cc-4a34-b886-028dba74405c" providerId="ADAL" clId="{E5C6174A-B135-4A11-BF77-A05110BA63E2}" dt="2026-01-13T22:02:14.770" v="124" actId="26606"/>
          <ac:spMkLst>
            <pc:docMk/>
            <pc:sldMk cId="2900449592" sldId="264"/>
            <ac:spMk id="3" creationId="{80BFCBA7-DC78-2EC6-5FA5-518785C954FA}"/>
          </ac:spMkLst>
        </pc:spChg>
        <pc:spChg chg="add del">
          <ac:chgData name="Besty Jose" userId="47a6efec-86cc-4a34-b886-028dba74405c" providerId="ADAL" clId="{E5C6174A-B135-4A11-BF77-A05110BA63E2}" dt="2026-01-13T22:02:12.099" v="121" actId="26606"/>
          <ac:spMkLst>
            <pc:docMk/>
            <pc:sldMk cId="2900449592" sldId="264"/>
            <ac:spMk id="9" creationId="{BACC6370-2D7E-4714-9D71-7542949D7D5D}"/>
          </ac:spMkLst>
        </pc:spChg>
        <pc:spChg chg="add del">
          <ac:chgData name="Besty Jose" userId="47a6efec-86cc-4a34-b886-028dba74405c" providerId="ADAL" clId="{E5C6174A-B135-4A11-BF77-A05110BA63E2}" dt="2026-01-13T22:02:12.099" v="121" actId="26606"/>
          <ac:spMkLst>
            <pc:docMk/>
            <pc:sldMk cId="2900449592" sldId="264"/>
            <ac:spMk id="11" creationId="{F68B3F68-107C-434F-AA38-110D5EA91B85}"/>
          </ac:spMkLst>
        </pc:spChg>
        <pc:spChg chg="add del">
          <ac:chgData name="Besty Jose" userId="47a6efec-86cc-4a34-b886-028dba74405c" providerId="ADAL" clId="{E5C6174A-B135-4A11-BF77-A05110BA63E2}" dt="2026-01-13T22:02:12.099" v="121" actId="26606"/>
          <ac:spMkLst>
            <pc:docMk/>
            <pc:sldMk cId="2900449592" sldId="264"/>
            <ac:spMk id="13" creationId="{AAD0DBB9-1A4B-4391-81D4-CB19F9AB918A}"/>
          </ac:spMkLst>
        </pc:spChg>
        <pc:spChg chg="add del">
          <ac:chgData name="Besty Jose" userId="47a6efec-86cc-4a34-b886-028dba74405c" providerId="ADAL" clId="{E5C6174A-B135-4A11-BF77-A05110BA63E2}" dt="2026-01-13T22:02:12.099" v="121" actId="26606"/>
          <ac:spMkLst>
            <pc:docMk/>
            <pc:sldMk cId="2900449592" sldId="264"/>
            <ac:spMk id="15" creationId="{063BBA22-50EA-4C4D-BE05-F1CE4E63AA56}"/>
          </ac:spMkLst>
        </pc:spChg>
        <pc:spChg chg="add del">
          <ac:chgData name="Besty Jose" userId="47a6efec-86cc-4a34-b886-028dba74405c" providerId="ADAL" clId="{E5C6174A-B135-4A11-BF77-A05110BA63E2}" dt="2026-01-13T22:02:14.746" v="123" actId="26606"/>
          <ac:spMkLst>
            <pc:docMk/>
            <pc:sldMk cId="2900449592" sldId="264"/>
            <ac:spMk id="17" creationId="{43F8A58B-5155-44CE-A5FF-7647B47D0A7A}"/>
          </ac:spMkLst>
        </pc:spChg>
        <pc:spChg chg="add del">
          <ac:chgData name="Besty Jose" userId="47a6efec-86cc-4a34-b886-028dba74405c" providerId="ADAL" clId="{E5C6174A-B135-4A11-BF77-A05110BA63E2}" dt="2026-01-13T22:02:14.746" v="123" actId="26606"/>
          <ac:spMkLst>
            <pc:docMk/>
            <pc:sldMk cId="2900449592" sldId="264"/>
            <ac:spMk id="18" creationId="{BACC6370-2D7E-4714-9D71-7542949D7D5D}"/>
          </ac:spMkLst>
        </pc:spChg>
        <pc:spChg chg="add del">
          <ac:chgData name="Besty Jose" userId="47a6efec-86cc-4a34-b886-028dba74405c" providerId="ADAL" clId="{E5C6174A-B135-4A11-BF77-A05110BA63E2}" dt="2026-01-13T22:02:14.746" v="123" actId="26606"/>
          <ac:spMkLst>
            <pc:docMk/>
            <pc:sldMk cId="2900449592" sldId="264"/>
            <ac:spMk id="19" creationId="{443F2ACA-E6D6-4028-82DD-F03C262D5DE6}"/>
          </ac:spMkLst>
        </pc:spChg>
        <pc:spChg chg="add del">
          <ac:chgData name="Besty Jose" userId="47a6efec-86cc-4a34-b886-028dba74405c" providerId="ADAL" clId="{E5C6174A-B135-4A11-BF77-A05110BA63E2}" dt="2026-01-13T22:02:14.746" v="123" actId="26606"/>
          <ac:spMkLst>
            <pc:docMk/>
            <pc:sldMk cId="2900449592" sldId="264"/>
            <ac:spMk id="20" creationId="{256B2C21-A230-48C0-8DF1-C46611373C44}"/>
          </ac:spMkLst>
        </pc:spChg>
        <pc:spChg chg="add del">
          <ac:chgData name="Besty Jose" userId="47a6efec-86cc-4a34-b886-028dba74405c" providerId="ADAL" clId="{E5C6174A-B135-4A11-BF77-A05110BA63E2}" dt="2026-01-13T22:02:14.746" v="123" actId="26606"/>
          <ac:spMkLst>
            <pc:docMk/>
            <pc:sldMk cId="2900449592" sldId="264"/>
            <ac:spMk id="21" creationId="{3847E18C-932D-4C95-AABA-FEC7C9499AD7}"/>
          </ac:spMkLst>
        </pc:spChg>
        <pc:spChg chg="add del">
          <ac:chgData name="Besty Jose" userId="47a6efec-86cc-4a34-b886-028dba74405c" providerId="ADAL" clId="{E5C6174A-B135-4A11-BF77-A05110BA63E2}" dt="2026-01-13T22:02:14.746" v="123" actId="26606"/>
          <ac:spMkLst>
            <pc:docMk/>
            <pc:sldMk cId="2900449592" sldId="264"/>
            <ac:spMk id="22" creationId="{3150CB11-0C61-439E-910F-5787759E72A0}"/>
          </ac:spMkLst>
        </pc:spChg>
        <pc:spChg chg="add">
          <ac:chgData name="Besty Jose" userId="47a6efec-86cc-4a34-b886-028dba74405c" providerId="ADAL" clId="{E5C6174A-B135-4A11-BF77-A05110BA63E2}" dt="2026-01-13T22:02:14.770" v="124" actId="26606"/>
          <ac:spMkLst>
            <pc:docMk/>
            <pc:sldMk cId="2900449592" sldId="264"/>
            <ac:spMk id="25" creationId="{BACC6370-2D7E-4714-9D71-7542949D7D5D}"/>
          </ac:spMkLst>
        </pc:spChg>
        <pc:spChg chg="add">
          <ac:chgData name="Besty Jose" userId="47a6efec-86cc-4a34-b886-028dba74405c" providerId="ADAL" clId="{E5C6174A-B135-4A11-BF77-A05110BA63E2}" dt="2026-01-13T22:02:14.770" v="124" actId="26606"/>
          <ac:spMkLst>
            <pc:docMk/>
            <pc:sldMk cId="2900449592" sldId="264"/>
            <ac:spMk id="26" creationId="{F68B3F68-107C-434F-AA38-110D5EA91B85}"/>
          </ac:spMkLst>
        </pc:spChg>
        <pc:spChg chg="add">
          <ac:chgData name="Besty Jose" userId="47a6efec-86cc-4a34-b886-028dba74405c" providerId="ADAL" clId="{E5C6174A-B135-4A11-BF77-A05110BA63E2}" dt="2026-01-13T22:02:14.770" v="124" actId="26606"/>
          <ac:spMkLst>
            <pc:docMk/>
            <pc:sldMk cId="2900449592" sldId="264"/>
            <ac:spMk id="27" creationId="{AAD0DBB9-1A4B-4391-81D4-CB19F9AB918A}"/>
          </ac:spMkLst>
        </pc:spChg>
        <pc:spChg chg="add">
          <ac:chgData name="Besty Jose" userId="47a6efec-86cc-4a34-b886-028dba74405c" providerId="ADAL" clId="{E5C6174A-B135-4A11-BF77-A05110BA63E2}" dt="2026-01-13T22:02:14.770" v="124" actId="26606"/>
          <ac:spMkLst>
            <pc:docMk/>
            <pc:sldMk cId="2900449592" sldId="264"/>
            <ac:spMk id="28" creationId="{063BBA22-50EA-4C4D-BE05-F1CE4E63AA56}"/>
          </ac:spMkLst>
        </pc:spChg>
        <pc:graphicFrameChg chg="add del">
          <ac:chgData name="Besty Jose" userId="47a6efec-86cc-4a34-b886-028dba74405c" providerId="ADAL" clId="{E5C6174A-B135-4A11-BF77-A05110BA63E2}" dt="2026-01-13T22:02:12.099" v="121" actId="26606"/>
          <ac:graphicFrameMkLst>
            <pc:docMk/>
            <pc:sldMk cId="2900449592" sldId="264"/>
            <ac:graphicFrameMk id="5" creationId="{DF48CAEC-9E9E-1942-1F01-A8E611056C34}"/>
          </ac:graphicFrameMkLst>
        </pc:graphicFrameChg>
        <pc:graphicFrameChg chg="add del">
          <ac:chgData name="Besty Jose" userId="47a6efec-86cc-4a34-b886-028dba74405c" providerId="ADAL" clId="{E5C6174A-B135-4A11-BF77-A05110BA63E2}" dt="2026-01-13T22:02:14.746" v="123" actId="26606"/>
          <ac:graphicFrameMkLst>
            <pc:docMk/>
            <pc:sldMk cId="2900449592" sldId="264"/>
            <ac:graphicFrameMk id="23" creationId="{094A2F4E-8B8A-EC3B-E461-6DA3322C716D}"/>
          </ac:graphicFrameMkLst>
        </pc:graphicFrameChg>
        <pc:graphicFrameChg chg="add">
          <ac:chgData name="Besty Jose" userId="47a6efec-86cc-4a34-b886-028dba74405c" providerId="ADAL" clId="{E5C6174A-B135-4A11-BF77-A05110BA63E2}" dt="2026-01-13T22:02:14.770" v="124" actId="26606"/>
          <ac:graphicFrameMkLst>
            <pc:docMk/>
            <pc:sldMk cId="2900449592" sldId="264"/>
            <ac:graphicFrameMk id="29" creationId="{DF48CAEC-9E9E-1942-1F01-A8E611056C34}"/>
          </ac:graphicFrameMkLst>
        </pc:graphicFrame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7.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91735-257F-4CA8-A7AF-7231190371F8}"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343A2658-1D9B-4E41-83ED-F1C0BCE15601}">
      <dgm:prSet/>
      <dgm:spPr/>
      <dgm:t>
        <a:bodyPr/>
        <a:lstStyle/>
        <a:p>
          <a:r>
            <a:rPr lang="en-GB"/>
            <a:t>Introduction </a:t>
          </a:r>
          <a:endParaRPr lang="en-US"/>
        </a:p>
      </dgm:t>
    </dgm:pt>
    <dgm:pt modelId="{33F08930-3687-4B5E-8474-BC1930D1818D}" type="parTrans" cxnId="{8942803C-7664-41E2-8682-317ACAC293AA}">
      <dgm:prSet/>
      <dgm:spPr/>
      <dgm:t>
        <a:bodyPr/>
        <a:lstStyle/>
        <a:p>
          <a:endParaRPr lang="en-US"/>
        </a:p>
      </dgm:t>
    </dgm:pt>
    <dgm:pt modelId="{38A169FB-3FFB-47F2-9239-0DCD8F77BDA2}" type="sibTrans" cxnId="{8942803C-7664-41E2-8682-317ACAC293AA}">
      <dgm:prSet/>
      <dgm:spPr/>
      <dgm:t>
        <a:bodyPr/>
        <a:lstStyle/>
        <a:p>
          <a:endParaRPr lang="en-US"/>
        </a:p>
      </dgm:t>
    </dgm:pt>
    <dgm:pt modelId="{88AEC182-CF9D-47F3-BCA6-133E6A824B69}">
      <dgm:prSet/>
      <dgm:spPr/>
      <dgm:t>
        <a:bodyPr/>
        <a:lstStyle/>
        <a:p>
          <a:r>
            <a:rPr lang="en-GB"/>
            <a:t>Introduce module aim and learning outcomes </a:t>
          </a:r>
          <a:endParaRPr lang="en-US"/>
        </a:p>
      </dgm:t>
    </dgm:pt>
    <dgm:pt modelId="{0DC0B344-8E37-4C90-9550-1CF98B1C5D27}" type="parTrans" cxnId="{C6032ACB-C5B0-4594-B521-3B4E49110A87}">
      <dgm:prSet/>
      <dgm:spPr/>
      <dgm:t>
        <a:bodyPr/>
        <a:lstStyle/>
        <a:p>
          <a:endParaRPr lang="en-US"/>
        </a:p>
      </dgm:t>
    </dgm:pt>
    <dgm:pt modelId="{4030F47C-BE88-451C-9EC3-70599E1EFEBF}" type="sibTrans" cxnId="{C6032ACB-C5B0-4594-B521-3B4E49110A87}">
      <dgm:prSet/>
      <dgm:spPr/>
      <dgm:t>
        <a:bodyPr/>
        <a:lstStyle/>
        <a:p>
          <a:endParaRPr lang="en-US"/>
        </a:p>
      </dgm:t>
    </dgm:pt>
    <dgm:pt modelId="{6840647E-C789-46BD-B526-AC214792C28C}" type="pres">
      <dgm:prSet presAssocID="{05A91735-257F-4CA8-A7AF-7231190371F8}" presName="root" presStyleCnt="0">
        <dgm:presLayoutVars>
          <dgm:dir/>
          <dgm:resizeHandles val="exact"/>
        </dgm:presLayoutVars>
      </dgm:prSet>
      <dgm:spPr/>
    </dgm:pt>
    <dgm:pt modelId="{EEBFAA39-3276-4950-BEFD-FEA5EE0C490E}" type="pres">
      <dgm:prSet presAssocID="{343A2658-1D9B-4E41-83ED-F1C0BCE15601}" presName="compNode" presStyleCnt="0"/>
      <dgm:spPr/>
    </dgm:pt>
    <dgm:pt modelId="{48B59C87-324C-4937-8006-0F61F27798DD}" type="pres">
      <dgm:prSet presAssocID="{343A2658-1D9B-4E41-83ED-F1C0BCE1560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CB8E54F4-3E1D-4CDE-AE20-07D381EDA2D7}" type="pres">
      <dgm:prSet presAssocID="{343A2658-1D9B-4E41-83ED-F1C0BCE15601}" presName="spaceRect" presStyleCnt="0"/>
      <dgm:spPr/>
    </dgm:pt>
    <dgm:pt modelId="{3E55E2B6-BFBB-4065-9223-FCF5A8FFA46D}" type="pres">
      <dgm:prSet presAssocID="{343A2658-1D9B-4E41-83ED-F1C0BCE15601}" presName="textRect" presStyleLbl="revTx" presStyleIdx="0" presStyleCnt="2">
        <dgm:presLayoutVars>
          <dgm:chMax val="1"/>
          <dgm:chPref val="1"/>
        </dgm:presLayoutVars>
      </dgm:prSet>
      <dgm:spPr/>
    </dgm:pt>
    <dgm:pt modelId="{349B7211-88B0-4A28-B32F-37FA108FD712}" type="pres">
      <dgm:prSet presAssocID="{38A169FB-3FFB-47F2-9239-0DCD8F77BDA2}" presName="sibTrans" presStyleCnt="0"/>
      <dgm:spPr/>
    </dgm:pt>
    <dgm:pt modelId="{2A7794DF-5D2F-454F-A653-59FABD5D1F4A}" type="pres">
      <dgm:prSet presAssocID="{88AEC182-CF9D-47F3-BCA6-133E6A824B69}" presName="compNode" presStyleCnt="0"/>
      <dgm:spPr/>
    </dgm:pt>
    <dgm:pt modelId="{6E8DDD99-A63D-432D-A086-1BA90044B7D3}" type="pres">
      <dgm:prSet presAssocID="{88AEC182-CF9D-47F3-BCA6-133E6A824B6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munications"/>
        </a:ext>
      </dgm:extLst>
    </dgm:pt>
    <dgm:pt modelId="{C6A0F2A8-2AF1-40FE-93A0-141453B76E7C}" type="pres">
      <dgm:prSet presAssocID="{88AEC182-CF9D-47F3-BCA6-133E6A824B69}" presName="spaceRect" presStyleCnt="0"/>
      <dgm:spPr/>
    </dgm:pt>
    <dgm:pt modelId="{F15C8761-78EE-4176-8EDC-188F068FBB2B}" type="pres">
      <dgm:prSet presAssocID="{88AEC182-CF9D-47F3-BCA6-133E6A824B69}" presName="textRect" presStyleLbl="revTx" presStyleIdx="1" presStyleCnt="2">
        <dgm:presLayoutVars>
          <dgm:chMax val="1"/>
          <dgm:chPref val="1"/>
        </dgm:presLayoutVars>
      </dgm:prSet>
      <dgm:spPr/>
    </dgm:pt>
  </dgm:ptLst>
  <dgm:cxnLst>
    <dgm:cxn modelId="{75FEC433-737A-4E6C-A971-4EA8EDA8BFE3}" type="presOf" srcId="{05A91735-257F-4CA8-A7AF-7231190371F8}" destId="{6840647E-C789-46BD-B526-AC214792C28C}" srcOrd="0" destOrd="0" presId="urn:microsoft.com/office/officeart/2018/2/layout/IconLabelList"/>
    <dgm:cxn modelId="{D5208038-5226-4C71-9536-BFBCC1BA727F}" type="presOf" srcId="{88AEC182-CF9D-47F3-BCA6-133E6A824B69}" destId="{F15C8761-78EE-4176-8EDC-188F068FBB2B}" srcOrd="0" destOrd="0" presId="urn:microsoft.com/office/officeart/2018/2/layout/IconLabelList"/>
    <dgm:cxn modelId="{8942803C-7664-41E2-8682-317ACAC293AA}" srcId="{05A91735-257F-4CA8-A7AF-7231190371F8}" destId="{343A2658-1D9B-4E41-83ED-F1C0BCE15601}" srcOrd="0" destOrd="0" parTransId="{33F08930-3687-4B5E-8474-BC1930D1818D}" sibTransId="{38A169FB-3FFB-47F2-9239-0DCD8F77BDA2}"/>
    <dgm:cxn modelId="{62FF89B3-3780-4B35-872F-494DF41D1417}" type="presOf" srcId="{343A2658-1D9B-4E41-83ED-F1C0BCE15601}" destId="{3E55E2B6-BFBB-4065-9223-FCF5A8FFA46D}" srcOrd="0" destOrd="0" presId="urn:microsoft.com/office/officeart/2018/2/layout/IconLabelList"/>
    <dgm:cxn modelId="{C6032ACB-C5B0-4594-B521-3B4E49110A87}" srcId="{05A91735-257F-4CA8-A7AF-7231190371F8}" destId="{88AEC182-CF9D-47F3-BCA6-133E6A824B69}" srcOrd="1" destOrd="0" parTransId="{0DC0B344-8E37-4C90-9550-1CF98B1C5D27}" sibTransId="{4030F47C-BE88-451C-9EC3-70599E1EFEBF}"/>
    <dgm:cxn modelId="{0D34BB25-B804-48FD-B5BC-862F5A594241}" type="presParOf" srcId="{6840647E-C789-46BD-B526-AC214792C28C}" destId="{EEBFAA39-3276-4950-BEFD-FEA5EE0C490E}" srcOrd="0" destOrd="0" presId="urn:microsoft.com/office/officeart/2018/2/layout/IconLabelList"/>
    <dgm:cxn modelId="{7EB905B0-A585-4F3E-A618-F2D2D2A5D929}" type="presParOf" srcId="{EEBFAA39-3276-4950-BEFD-FEA5EE0C490E}" destId="{48B59C87-324C-4937-8006-0F61F27798DD}" srcOrd="0" destOrd="0" presId="urn:microsoft.com/office/officeart/2018/2/layout/IconLabelList"/>
    <dgm:cxn modelId="{90615C39-04CC-4DC2-A895-985CE84686EB}" type="presParOf" srcId="{EEBFAA39-3276-4950-BEFD-FEA5EE0C490E}" destId="{CB8E54F4-3E1D-4CDE-AE20-07D381EDA2D7}" srcOrd="1" destOrd="0" presId="urn:microsoft.com/office/officeart/2018/2/layout/IconLabelList"/>
    <dgm:cxn modelId="{32C0AD12-E1DD-4FCC-9522-2E568CA7147C}" type="presParOf" srcId="{EEBFAA39-3276-4950-BEFD-FEA5EE0C490E}" destId="{3E55E2B6-BFBB-4065-9223-FCF5A8FFA46D}" srcOrd="2" destOrd="0" presId="urn:microsoft.com/office/officeart/2018/2/layout/IconLabelList"/>
    <dgm:cxn modelId="{E94C60F9-18BE-4EF9-8866-F002ACDCD7D0}" type="presParOf" srcId="{6840647E-C789-46BD-B526-AC214792C28C}" destId="{349B7211-88B0-4A28-B32F-37FA108FD712}" srcOrd="1" destOrd="0" presId="urn:microsoft.com/office/officeart/2018/2/layout/IconLabelList"/>
    <dgm:cxn modelId="{5DFBEF02-1A11-4D34-91A2-8B1E9A1A2631}" type="presParOf" srcId="{6840647E-C789-46BD-B526-AC214792C28C}" destId="{2A7794DF-5D2F-454F-A653-59FABD5D1F4A}" srcOrd="2" destOrd="0" presId="urn:microsoft.com/office/officeart/2018/2/layout/IconLabelList"/>
    <dgm:cxn modelId="{0C9EB3C8-D993-48AE-BDE8-3FF7B9C6EDC2}" type="presParOf" srcId="{2A7794DF-5D2F-454F-A653-59FABD5D1F4A}" destId="{6E8DDD99-A63D-432D-A086-1BA90044B7D3}" srcOrd="0" destOrd="0" presId="urn:microsoft.com/office/officeart/2018/2/layout/IconLabelList"/>
    <dgm:cxn modelId="{3456940C-75BA-4A7E-A59E-CBC5F191C5BE}" type="presParOf" srcId="{2A7794DF-5D2F-454F-A653-59FABD5D1F4A}" destId="{C6A0F2A8-2AF1-40FE-93A0-141453B76E7C}" srcOrd="1" destOrd="0" presId="urn:microsoft.com/office/officeart/2018/2/layout/IconLabelList"/>
    <dgm:cxn modelId="{E8704367-CF64-4671-866C-2DDDA837C3CA}" type="presParOf" srcId="{2A7794DF-5D2F-454F-A653-59FABD5D1F4A}" destId="{F15C8761-78EE-4176-8EDC-188F068FBB2B}"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7FECA12-8CC7-48FE-B57B-B3CED009427A}" type="doc">
      <dgm:prSet loTypeId="urn:microsoft.com/office/officeart/2005/8/layout/list1" loCatId="list" qsTypeId="urn:microsoft.com/office/officeart/2005/8/quickstyle/simple1" qsCatId="simple" csTypeId="urn:microsoft.com/office/officeart/2005/8/colors/colorful5" csCatId="colorful"/>
      <dgm:spPr/>
      <dgm:t>
        <a:bodyPr/>
        <a:lstStyle/>
        <a:p>
          <a:endParaRPr lang="en-US"/>
        </a:p>
      </dgm:t>
    </dgm:pt>
    <dgm:pt modelId="{CD7493AA-6CD3-483B-BD60-5268A5D9F183}">
      <dgm:prSet/>
      <dgm:spPr/>
      <dgm:t>
        <a:bodyPr/>
        <a:lstStyle/>
        <a:p>
          <a:r>
            <a:rPr lang="en-GB"/>
            <a:t>Punctuality </a:t>
          </a:r>
          <a:endParaRPr lang="en-US"/>
        </a:p>
      </dgm:t>
    </dgm:pt>
    <dgm:pt modelId="{47C28BED-5A69-44F5-B924-3A952F791F46}" type="parTrans" cxnId="{F8F11B08-C8B2-4684-8E84-71E09C0B92B0}">
      <dgm:prSet/>
      <dgm:spPr/>
      <dgm:t>
        <a:bodyPr/>
        <a:lstStyle/>
        <a:p>
          <a:endParaRPr lang="en-US"/>
        </a:p>
      </dgm:t>
    </dgm:pt>
    <dgm:pt modelId="{C9E3EC8F-51CF-4AF3-BFAD-BF50E8B43971}" type="sibTrans" cxnId="{F8F11B08-C8B2-4684-8E84-71E09C0B92B0}">
      <dgm:prSet/>
      <dgm:spPr/>
      <dgm:t>
        <a:bodyPr/>
        <a:lstStyle/>
        <a:p>
          <a:endParaRPr lang="en-US"/>
        </a:p>
      </dgm:t>
    </dgm:pt>
    <dgm:pt modelId="{ED090F9F-1102-4D91-8846-0A8E69C3A5A3}">
      <dgm:prSet/>
      <dgm:spPr/>
      <dgm:t>
        <a:bodyPr/>
        <a:lstStyle/>
        <a:p>
          <a:r>
            <a:rPr lang="en-GB"/>
            <a:t>Attendance</a:t>
          </a:r>
          <a:endParaRPr lang="en-US"/>
        </a:p>
      </dgm:t>
    </dgm:pt>
    <dgm:pt modelId="{47124745-E4F2-408C-A108-7752DAE3A0FB}" type="parTrans" cxnId="{F7E31066-23DD-479C-B7C6-5A81B2D7C6AC}">
      <dgm:prSet/>
      <dgm:spPr/>
      <dgm:t>
        <a:bodyPr/>
        <a:lstStyle/>
        <a:p>
          <a:endParaRPr lang="en-US"/>
        </a:p>
      </dgm:t>
    </dgm:pt>
    <dgm:pt modelId="{6E32B81B-8184-4296-9C2A-3A542C511BD0}" type="sibTrans" cxnId="{F7E31066-23DD-479C-B7C6-5A81B2D7C6AC}">
      <dgm:prSet/>
      <dgm:spPr/>
      <dgm:t>
        <a:bodyPr/>
        <a:lstStyle/>
        <a:p>
          <a:endParaRPr lang="en-US"/>
        </a:p>
      </dgm:t>
    </dgm:pt>
    <dgm:pt modelId="{F8533618-96B6-4817-9A0F-BE1381B2E3CD}">
      <dgm:prSet/>
      <dgm:spPr/>
      <dgm:t>
        <a:bodyPr/>
        <a:lstStyle/>
        <a:p>
          <a:r>
            <a:rPr lang="en-GB"/>
            <a:t>Respect  </a:t>
          </a:r>
          <a:endParaRPr lang="en-US"/>
        </a:p>
      </dgm:t>
    </dgm:pt>
    <dgm:pt modelId="{54C0E607-2777-4C4C-9FE7-4F0108685BBD}" type="parTrans" cxnId="{7DC6AA44-CF46-4E30-850B-6451D7FA16D9}">
      <dgm:prSet/>
      <dgm:spPr/>
      <dgm:t>
        <a:bodyPr/>
        <a:lstStyle/>
        <a:p>
          <a:endParaRPr lang="en-US"/>
        </a:p>
      </dgm:t>
    </dgm:pt>
    <dgm:pt modelId="{BDCDE0F9-6BA9-4ABD-87AF-1D523BFF7555}" type="sibTrans" cxnId="{7DC6AA44-CF46-4E30-850B-6451D7FA16D9}">
      <dgm:prSet/>
      <dgm:spPr/>
      <dgm:t>
        <a:bodyPr/>
        <a:lstStyle/>
        <a:p>
          <a:endParaRPr lang="en-US"/>
        </a:p>
      </dgm:t>
    </dgm:pt>
    <dgm:pt modelId="{E7BED6BB-2B9C-4C4B-86DD-BEA0777F8668}">
      <dgm:prSet/>
      <dgm:spPr/>
      <dgm:t>
        <a:bodyPr/>
        <a:lstStyle/>
        <a:p>
          <a:r>
            <a:rPr lang="en-GB"/>
            <a:t>Class activities/discussion </a:t>
          </a:r>
          <a:endParaRPr lang="en-US"/>
        </a:p>
      </dgm:t>
    </dgm:pt>
    <dgm:pt modelId="{A610C21C-E901-4B79-A9E2-2AC7E193D1D3}" type="parTrans" cxnId="{10913EB5-3BEA-422B-BF79-CC3A9B142FF3}">
      <dgm:prSet/>
      <dgm:spPr/>
      <dgm:t>
        <a:bodyPr/>
        <a:lstStyle/>
        <a:p>
          <a:endParaRPr lang="en-US"/>
        </a:p>
      </dgm:t>
    </dgm:pt>
    <dgm:pt modelId="{BC1EEAB9-6F9A-4304-8414-FD2C3EE716CD}" type="sibTrans" cxnId="{10913EB5-3BEA-422B-BF79-CC3A9B142FF3}">
      <dgm:prSet/>
      <dgm:spPr/>
      <dgm:t>
        <a:bodyPr/>
        <a:lstStyle/>
        <a:p>
          <a:endParaRPr lang="en-US"/>
        </a:p>
      </dgm:t>
    </dgm:pt>
    <dgm:pt modelId="{9CC49AF6-40F8-4E2B-8A54-D03756A240CB}">
      <dgm:prSet/>
      <dgm:spPr/>
      <dgm:t>
        <a:bodyPr/>
        <a:lstStyle/>
        <a:p>
          <a:r>
            <a:rPr lang="en-GB"/>
            <a:t>Distractions </a:t>
          </a:r>
          <a:endParaRPr lang="en-US"/>
        </a:p>
      </dgm:t>
    </dgm:pt>
    <dgm:pt modelId="{0F0E6707-2578-46B0-8311-49DE62554D7E}" type="parTrans" cxnId="{E03755E1-89ED-4371-B3AF-8D2DFB6849D8}">
      <dgm:prSet/>
      <dgm:spPr/>
      <dgm:t>
        <a:bodyPr/>
        <a:lstStyle/>
        <a:p>
          <a:endParaRPr lang="en-US"/>
        </a:p>
      </dgm:t>
    </dgm:pt>
    <dgm:pt modelId="{302C7122-58C9-441E-8D4F-EA510576E3CA}" type="sibTrans" cxnId="{E03755E1-89ED-4371-B3AF-8D2DFB6849D8}">
      <dgm:prSet/>
      <dgm:spPr/>
      <dgm:t>
        <a:bodyPr/>
        <a:lstStyle/>
        <a:p>
          <a:endParaRPr lang="en-US"/>
        </a:p>
      </dgm:t>
    </dgm:pt>
    <dgm:pt modelId="{B0AB1BB4-759B-4EFF-A3ED-943F036A36E6}">
      <dgm:prSet/>
      <dgm:spPr/>
      <dgm:t>
        <a:bodyPr/>
        <a:lstStyle/>
        <a:p>
          <a:r>
            <a:rPr lang="en-GB"/>
            <a:t>Phone </a:t>
          </a:r>
          <a:endParaRPr lang="en-US"/>
        </a:p>
      </dgm:t>
    </dgm:pt>
    <dgm:pt modelId="{349B194E-AB0E-462E-920F-3BCC541FC51D}" type="parTrans" cxnId="{D24D2329-43C9-4AF5-AF15-5462936A4668}">
      <dgm:prSet/>
      <dgm:spPr/>
      <dgm:t>
        <a:bodyPr/>
        <a:lstStyle/>
        <a:p>
          <a:endParaRPr lang="en-US"/>
        </a:p>
      </dgm:t>
    </dgm:pt>
    <dgm:pt modelId="{7F2142B3-9EE1-4A67-BEA0-AE6914CA1D43}" type="sibTrans" cxnId="{D24D2329-43C9-4AF5-AF15-5462936A4668}">
      <dgm:prSet/>
      <dgm:spPr/>
      <dgm:t>
        <a:bodyPr/>
        <a:lstStyle/>
        <a:p>
          <a:endParaRPr lang="en-US"/>
        </a:p>
      </dgm:t>
    </dgm:pt>
    <dgm:pt modelId="{C23140CD-40D0-43FE-8E33-AC0C5DE0D6C0}">
      <dgm:prSet/>
      <dgm:spPr/>
      <dgm:t>
        <a:bodyPr/>
        <a:lstStyle/>
        <a:p>
          <a:r>
            <a:rPr lang="en-GB"/>
            <a:t>Food/Drinks</a:t>
          </a:r>
          <a:endParaRPr lang="en-US"/>
        </a:p>
      </dgm:t>
    </dgm:pt>
    <dgm:pt modelId="{2B9BF2ED-6F8B-45C7-A94B-7BC8EF87AD5A}" type="parTrans" cxnId="{7189F9DE-993D-48EF-984F-0BDC4F45026C}">
      <dgm:prSet/>
      <dgm:spPr/>
      <dgm:t>
        <a:bodyPr/>
        <a:lstStyle/>
        <a:p>
          <a:endParaRPr lang="en-US"/>
        </a:p>
      </dgm:t>
    </dgm:pt>
    <dgm:pt modelId="{596A0B93-5F79-4A40-82E8-532549B18EAB}" type="sibTrans" cxnId="{7189F9DE-993D-48EF-984F-0BDC4F45026C}">
      <dgm:prSet/>
      <dgm:spPr/>
      <dgm:t>
        <a:bodyPr/>
        <a:lstStyle/>
        <a:p>
          <a:endParaRPr lang="en-US"/>
        </a:p>
      </dgm:t>
    </dgm:pt>
    <dgm:pt modelId="{FEFDFB62-1F29-4EB4-BEBE-01A9288975CC}" type="pres">
      <dgm:prSet presAssocID="{D7FECA12-8CC7-48FE-B57B-B3CED009427A}" presName="linear" presStyleCnt="0">
        <dgm:presLayoutVars>
          <dgm:dir/>
          <dgm:animLvl val="lvl"/>
          <dgm:resizeHandles val="exact"/>
        </dgm:presLayoutVars>
      </dgm:prSet>
      <dgm:spPr/>
    </dgm:pt>
    <dgm:pt modelId="{764D86D1-E2FD-466F-B5E9-219B24D578C7}" type="pres">
      <dgm:prSet presAssocID="{CD7493AA-6CD3-483B-BD60-5268A5D9F183}" presName="parentLin" presStyleCnt="0"/>
      <dgm:spPr/>
    </dgm:pt>
    <dgm:pt modelId="{3393EFBD-D723-4E0C-A9B4-DA05F072CB23}" type="pres">
      <dgm:prSet presAssocID="{CD7493AA-6CD3-483B-BD60-5268A5D9F183}" presName="parentLeftMargin" presStyleLbl="node1" presStyleIdx="0" presStyleCnt="5"/>
      <dgm:spPr/>
    </dgm:pt>
    <dgm:pt modelId="{D220F8C2-FA13-4D49-A103-8DFC112FE65F}" type="pres">
      <dgm:prSet presAssocID="{CD7493AA-6CD3-483B-BD60-5268A5D9F183}" presName="parentText" presStyleLbl="node1" presStyleIdx="0" presStyleCnt="5">
        <dgm:presLayoutVars>
          <dgm:chMax val="0"/>
          <dgm:bulletEnabled val="1"/>
        </dgm:presLayoutVars>
      </dgm:prSet>
      <dgm:spPr/>
    </dgm:pt>
    <dgm:pt modelId="{3121697F-2F27-41E5-9DD0-42FEFC490597}" type="pres">
      <dgm:prSet presAssocID="{CD7493AA-6CD3-483B-BD60-5268A5D9F183}" presName="negativeSpace" presStyleCnt="0"/>
      <dgm:spPr/>
    </dgm:pt>
    <dgm:pt modelId="{92D871F4-B7FA-4013-9B3E-84057F3BE591}" type="pres">
      <dgm:prSet presAssocID="{CD7493AA-6CD3-483B-BD60-5268A5D9F183}" presName="childText" presStyleLbl="conFgAcc1" presStyleIdx="0" presStyleCnt="5">
        <dgm:presLayoutVars>
          <dgm:bulletEnabled val="1"/>
        </dgm:presLayoutVars>
      </dgm:prSet>
      <dgm:spPr/>
    </dgm:pt>
    <dgm:pt modelId="{64B0B3A4-5920-462B-92F3-339F091151ED}" type="pres">
      <dgm:prSet presAssocID="{C9E3EC8F-51CF-4AF3-BFAD-BF50E8B43971}" presName="spaceBetweenRectangles" presStyleCnt="0"/>
      <dgm:spPr/>
    </dgm:pt>
    <dgm:pt modelId="{158731E0-09F5-4C57-975B-C71168E793B8}" type="pres">
      <dgm:prSet presAssocID="{ED090F9F-1102-4D91-8846-0A8E69C3A5A3}" presName="parentLin" presStyleCnt="0"/>
      <dgm:spPr/>
    </dgm:pt>
    <dgm:pt modelId="{3A1CE20B-3576-4995-972E-BECA34A37603}" type="pres">
      <dgm:prSet presAssocID="{ED090F9F-1102-4D91-8846-0A8E69C3A5A3}" presName="parentLeftMargin" presStyleLbl="node1" presStyleIdx="0" presStyleCnt="5"/>
      <dgm:spPr/>
    </dgm:pt>
    <dgm:pt modelId="{2518DADF-0EC8-467D-B810-DA660A94FC22}" type="pres">
      <dgm:prSet presAssocID="{ED090F9F-1102-4D91-8846-0A8E69C3A5A3}" presName="parentText" presStyleLbl="node1" presStyleIdx="1" presStyleCnt="5">
        <dgm:presLayoutVars>
          <dgm:chMax val="0"/>
          <dgm:bulletEnabled val="1"/>
        </dgm:presLayoutVars>
      </dgm:prSet>
      <dgm:spPr/>
    </dgm:pt>
    <dgm:pt modelId="{8399FBFA-253B-4845-9083-02A9F8A95574}" type="pres">
      <dgm:prSet presAssocID="{ED090F9F-1102-4D91-8846-0A8E69C3A5A3}" presName="negativeSpace" presStyleCnt="0"/>
      <dgm:spPr/>
    </dgm:pt>
    <dgm:pt modelId="{97B2B7DB-DD55-40EE-9BF0-DF1D4598B456}" type="pres">
      <dgm:prSet presAssocID="{ED090F9F-1102-4D91-8846-0A8E69C3A5A3}" presName="childText" presStyleLbl="conFgAcc1" presStyleIdx="1" presStyleCnt="5">
        <dgm:presLayoutVars>
          <dgm:bulletEnabled val="1"/>
        </dgm:presLayoutVars>
      </dgm:prSet>
      <dgm:spPr/>
    </dgm:pt>
    <dgm:pt modelId="{6BE35C4E-E2DA-43E2-A027-FC47A4903CB6}" type="pres">
      <dgm:prSet presAssocID="{6E32B81B-8184-4296-9C2A-3A542C511BD0}" presName="spaceBetweenRectangles" presStyleCnt="0"/>
      <dgm:spPr/>
    </dgm:pt>
    <dgm:pt modelId="{9635B06C-A5F9-4F90-AB14-1D17C3866E76}" type="pres">
      <dgm:prSet presAssocID="{F8533618-96B6-4817-9A0F-BE1381B2E3CD}" presName="parentLin" presStyleCnt="0"/>
      <dgm:spPr/>
    </dgm:pt>
    <dgm:pt modelId="{A2A2649D-B467-48F2-9175-AD4D4309C332}" type="pres">
      <dgm:prSet presAssocID="{F8533618-96B6-4817-9A0F-BE1381B2E3CD}" presName="parentLeftMargin" presStyleLbl="node1" presStyleIdx="1" presStyleCnt="5"/>
      <dgm:spPr/>
    </dgm:pt>
    <dgm:pt modelId="{40A1FB56-EE47-4D65-B30A-00756D386FC0}" type="pres">
      <dgm:prSet presAssocID="{F8533618-96B6-4817-9A0F-BE1381B2E3CD}" presName="parentText" presStyleLbl="node1" presStyleIdx="2" presStyleCnt="5">
        <dgm:presLayoutVars>
          <dgm:chMax val="0"/>
          <dgm:bulletEnabled val="1"/>
        </dgm:presLayoutVars>
      </dgm:prSet>
      <dgm:spPr/>
    </dgm:pt>
    <dgm:pt modelId="{8B26DB25-0890-4645-8393-C68D14BE2EC8}" type="pres">
      <dgm:prSet presAssocID="{F8533618-96B6-4817-9A0F-BE1381B2E3CD}" presName="negativeSpace" presStyleCnt="0"/>
      <dgm:spPr/>
    </dgm:pt>
    <dgm:pt modelId="{1191987A-FA06-48D6-92D9-5828BD9ACB7E}" type="pres">
      <dgm:prSet presAssocID="{F8533618-96B6-4817-9A0F-BE1381B2E3CD}" presName="childText" presStyleLbl="conFgAcc1" presStyleIdx="2" presStyleCnt="5">
        <dgm:presLayoutVars>
          <dgm:bulletEnabled val="1"/>
        </dgm:presLayoutVars>
      </dgm:prSet>
      <dgm:spPr/>
    </dgm:pt>
    <dgm:pt modelId="{8F9DD842-9085-4C86-B6C9-4834C5E853BA}" type="pres">
      <dgm:prSet presAssocID="{BDCDE0F9-6BA9-4ABD-87AF-1D523BFF7555}" presName="spaceBetweenRectangles" presStyleCnt="0"/>
      <dgm:spPr/>
    </dgm:pt>
    <dgm:pt modelId="{56080BC2-B291-48D0-905A-4E382420C4B0}" type="pres">
      <dgm:prSet presAssocID="{E7BED6BB-2B9C-4C4B-86DD-BEA0777F8668}" presName="parentLin" presStyleCnt="0"/>
      <dgm:spPr/>
    </dgm:pt>
    <dgm:pt modelId="{CB5B5531-12E3-4D83-B022-6BD1D795A947}" type="pres">
      <dgm:prSet presAssocID="{E7BED6BB-2B9C-4C4B-86DD-BEA0777F8668}" presName="parentLeftMargin" presStyleLbl="node1" presStyleIdx="2" presStyleCnt="5"/>
      <dgm:spPr/>
    </dgm:pt>
    <dgm:pt modelId="{77B8DA28-248F-4DDC-BFB3-1994A420FF6D}" type="pres">
      <dgm:prSet presAssocID="{E7BED6BB-2B9C-4C4B-86DD-BEA0777F8668}" presName="parentText" presStyleLbl="node1" presStyleIdx="3" presStyleCnt="5">
        <dgm:presLayoutVars>
          <dgm:chMax val="0"/>
          <dgm:bulletEnabled val="1"/>
        </dgm:presLayoutVars>
      </dgm:prSet>
      <dgm:spPr/>
    </dgm:pt>
    <dgm:pt modelId="{71C9F1BD-009C-48E4-8D4C-196C22B38256}" type="pres">
      <dgm:prSet presAssocID="{E7BED6BB-2B9C-4C4B-86DD-BEA0777F8668}" presName="negativeSpace" presStyleCnt="0"/>
      <dgm:spPr/>
    </dgm:pt>
    <dgm:pt modelId="{E23F134B-10DD-4CE2-9A9B-EDBBD21503E4}" type="pres">
      <dgm:prSet presAssocID="{E7BED6BB-2B9C-4C4B-86DD-BEA0777F8668}" presName="childText" presStyleLbl="conFgAcc1" presStyleIdx="3" presStyleCnt="5">
        <dgm:presLayoutVars>
          <dgm:bulletEnabled val="1"/>
        </dgm:presLayoutVars>
      </dgm:prSet>
      <dgm:spPr/>
    </dgm:pt>
    <dgm:pt modelId="{A6F886B8-1D71-4FD4-B414-450C70DA3B5D}" type="pres">
      <dgm:prSet presAssocID="{BC1EEAB9-6F9A-4304-8414-FD2C3EE716CD}" presName="spaceBetweenRectangles" presStyleCnt="0"/>
      <dgm:spPr/>
    </dgm:pt>
    <dgm:pt modelId="{3E70C207-C29A-41DC-AF4A-C280A46E8D39}" type="pres">
      <dgm:prSet presAssocID="{9CC49AF6-40F8-4E2B-8A54-D03756A240CB}" presName="parentLin" presStyleCnt="0"/>
      <dgm:spPr/>
    </dgm:pt>
    <dgm:pt modelId="{B16AFA09-3733-459A-A90B-2B1F21DEE79F}" type="pres">
      <dgm:prSet presAssocID="{9CC49AF6-40F8-4E2B-8A54-D03756A240CB}" presName="parentLeftMargin" presStyleLbl="node1" presStyleIdx="3" presStyleCnt="5"/>
      <dgm:spPr/>
    </dgm:pt>
    <dgm:pt modelId="{EB6B0746-8CC6-4508-84DB-072438489D65}" type="pres">
      <dgm:prSet presAssocID="{9CC49AF6-40F8-4E2B-8A54-D03756A240CB}" presName="parentText" presStyleLbl="node1" presStyleIdx="4" presStyleCnt="5">
        <dgm:presLayoutVars>
          <dgm:chMax val="0"/>
          <dgm:bulletEnabled val="1"/>
        </dgm:presLayoutVars>
      </dgm:prSet>
      <dgm:spPr/>
    </dgm:pt>
    <dgm:pt modelId="{9E9A9734-B431-4761-B057-B06653FE7F8D}" type="pres">
      <dgm:prSet presAssocID="{9CC49AF6-40F8-4E2B-8A54-D03756A240CB}" presName="negativeSpace" presStyleCnt="0"/>
      <dgm:spPr/>
    </dgm:pt>
    <dgm:pt modelId="{F51A0009-284A-4531-84D0-1D8A5B79CD66}" type="pres">
      <dgm:prSet presAssocID="{9CC49AF6-40F8-4E2B-8A54-D03756A240CB}" presName="childText" presStyleLbl="conFgAcc1" presStyleIdx="4" presStyleCnt="5">
        <dgm:presLayoutVars>
          <dgm:bulletEnabled val="1"/>
        </dgm:presLayoutVars>
      </dgm:prSet>
      <dgm:spPr/>
    </dgm:pt>
  </dgm:ptLst>
  <dgm:cxnLst>
    <dgm:cxn modelId="{F8F11B08-C8B2-4684-8E84-71E09C0B92B0}" srcId="{D7FECA12-8CC7-48FE-B57B-B3CED009427A}" destId="{CD7493AA-6CD3-483B-BD60-5268A5D9F183}" srcOrd="0" destOrd="0" parTransId="{47C28BED-5A69-44F5-B924-3A952F791F46}" sibTransId="{C9E3EC8F-51CF-4AF3-BFAD-BF50E8B43971}"/>
    <dgm:cxn modelId="{3382BC0C-7E5A-4789-879D-C0441A508096}" type="presOf" srcId="{B0AB1BB4-759B-4EFF-A3ED-943F036A36E6}" destId="{F51A0009-284A-4531-84D0-1D8A5B79CD66}" srcOrd="0" destOrd="0" presId="urn:microsoft.com/office/officeart/2005/8/layout/list1"/>
    <dgm:cxn modelId="{29ADEF0F-F3D4-4C3A-90C5-C6B8550C9F0D}" type="presOf" srcId="{9CC49AF6-40F8-4E2B-8A54-D03756A240CB}" destId="{B16AFA09-3733-459A-A90B-2B1F21DEE79F}" srcOrd="0" destOrd="0" presId="urn:microsoft.com/office/officeart/2005/8/layout/list1"/>
    <dgm:cxn modelId="{434F3E14-387A-4C71-A5AD-394F9843628A}" type="presOf" srcId="{F8533618-96B6-4817-9A0F-BE1381B2E3CD}" destId="{40A1FB56-EE47-4D65-B30A-00756D386FC0}" srcOrd="1" destOrd="0" presId="urn:microsoft.com/office/officeart/2005/8/layout/list1"/>
    <dgm:cxn modelId="{35B45A1D-D457-417C-8522-ED500CA14C4A}" type="presOf" srcId="{CD7493AA-6CD3-483B-BD60-5268A5D9F183}" destId="{D220F8C2-FA13-4D49-A103-8DFC112FE65F}" srcOrd="1" destOrd="0" presId="urn:microsoft.com/office/officeart/2005/8/layout/list1"/>
    <dgm:cxn modelId="{D24D2329-43C9-4AF5-AF15-5462936A4668}" srcId="{9CC49AF6-40F8-4E2B-8A54-D03756A240CB}" destId="{B0AB1BB4-759B-4EFF-A3ED-943F036A36E6}" srcOrd="0" destOrd="0" parTransId="{349B194E-AB0E-462E-920F-3BCC541FC51D}" sibTransId="{7F2142B3-9EE1-4A67-BEA0-AE6914CA1D43}"/>
    <dgm:cxn modelId="{44E51642-9A55-40AD-9290-B1139FA44050}" type="presOf" srcId="{9CC49AF6-40F8-4E2B-8A54-D03756A240CB}" destId="{EB6B0746-8CC6-4508-84DB-072438489D65}" srcOrd="1" destOrd="0" presId="urn:microsoft.com/office/officeart/2005/8/layout/list1"/>
    <dgm:cxn modelId="{7DC6AA44-CF46-4E30-850B-6451D7FA16D9}" srcId="{D7FECA12-8CC7-48FE-B57B-B3CED009427A}" destId="{F8533618-96B6-4817-9A0F-BE1381B2E3CD}" srcOrd="2" destOrd="0" parTransId="{54C0E607-2777-4C4C-9FE7-4F0108685BBD}" sibTransId="{BDCDE0F9-6BA9-4ABD-87AF-1D523BFF7555}"/>
    <dgm:cxn modelId="{F7E31066-23DD-479C-B7C6-5A81B2D7C6AC}" srcId="{D7FECA12-8CC7-48FE-B57B-B3CED009427A}" destId="{ED090F9F-1102-4D91-8846-0A8E69C3A5A3}" srcOrd="1" destOrd="0" parTransId="{47124745-E4F2-408C-A108-7752DAE3A0FB}" sibTransId="{6E32B81B-8184-4296-9C2A-3A542C511BD0}"/>
    <dgm:cxn modelId="{86A5004E-7998-4DA7-9F71-1693A24C94FF}" type="presOf" srcId="{F8533618-96B6-4817-9A0F-BE1381B2E3CD}" destId="{A2A2649D-B467-48F2-9175-AD4D4309C332}" srcOrd="0" destOrd="0" presId="urn:microsoft.com/office/officeart/2005/8/layout/list1"/>
    <dgm:cxn modelId="{95A09950-E7FB-4F50-995A-275B2F239E2D}" type="presOf" srcId="{D7FECA12-8CC7-48FE-B57B-B3CED009427A}" destId="{FEFDFB62-1F29-4EB4-BEBE-01A9288975CC}" srcOrd="0" destOrd="0" presId="urn:microsoft.com/office/officeart/2005/8/layout/list1"/>
    <dgm:cxn modelId="{7D0F6873-380D-4FF9-B7A6-A1ACC1C07667}" type="presOf" srcId="{E7BED6BB-2B9C-4C4B-86DD-BEA0777F8668}" destId="{77B8DA28-248F-4DDC-BFB3-1994A420FF6D}" srcOrd="1" destOrd="0" presId="urn:microsoft.com/office/officeart/2005/8/layout/list1"/>
    <dgm:cxn modelId="{7C159C8B-402F-4207-B144-4388E1F45A93}" type="presOf" srcId="{ED090F9F-1102-4D91-8846-0A8E69C3A5A3}" destId="{3A1CE20B-3576-4995-972E-BECA34A37603}" srcOrd="0" destOrd="0" presId="urn:microsoft.com/office/officeart/2005/8/layout/list1"/>
    <dgm:cxn modelId="{DB6E689E-16F6-4022-A7C1-636DE814A6A4}" type="presOf" srcId="{ED090F9F-1102-4D91-8846-0A8E69C3A5A3}" destId="{2518DADF-0EC8-467D-B810-DA660A94FC22}" srcOrd="1" destOrd="0" presId="urn:microsoft.com/office/officeart/2005/8/layout/list1"/>
    <dgm:cxn modelId="{10913EB5-3BEA-422B-BF79-CC3A9B142FF3}" srcId="{D7FECA12-8CC7-48FE-B57B-B3CED009427A}" destId="{E7BED6BB-2B9C-4C4B-86DD-BEA0777F8668}" srcOrd="3" destOrd="0" parTransId="{A610C21C-E901-4B79-A9E2-2AC7E193D1D3}" sibTransId="{BC1EEAB9-6F9A-4304-8414-FD2C3EE716CD}"/>
    <dgm:cxn modelId="{2A1C05D8-23A9-40F0-AB80-00C963602FC3}" type="presOf" srcId="{E7BED6BB-2B9C-4C4B-86DD-BEA0777F8668}" destId="{CB5B5531-12E3-4D83-B022-6BD1D795A947}" srcOrd="0" destOrd="0" presId="urn:microsoft.com/office/officeart/2005/8/layout/list1"/>
    <dgm:cxn modelId="{7189F9DE-993D-48EF-984F-0BDC4F45026C}" srcId="{9CC49AF6-40F8-4E2B-8A54-D03756A240CB}" destId="{C23140CD-40D0-43FE-8E33-AC0C5DE0D6C0}" srcOrd="1" destOrd="0" parTransId="{2B9BF2ED-6F8B-45C7-A94B-7BC8EF87AD5A}" sibTransId="{596A0B93-5F79-4A40-82E8-532549B18EAB}"/>
    <dgm:cxn modelId="{F0EB0DE0-71B3-42F8-B632-C1B825224031}" type="presOf" srcId="{CD7493AA-6CD3-483B-BD60-5268A5D9F183}" destId="{3393EFBD-D723-4E0C-A9B4-DA05F072CB23}" srcOrd="0" destOrd="0" presId="urn:microsoft.com/office/officeart/2005/8/layout/list1"/>
    <dgm:cxn modelId="{E03755E1-89ED-4371-B3AF-8D2DFB6849D8}" srcId="{D7FECA12-8CC7-48FE-B57B-B3CED009427A}" destId="{9CC49AF6-40F8-4E2B-8A54-D03756A240CB}" srcOrd="4" destOrd="0" parTransId="{0F0E6707-2578-46B0-8311-49DE62554D7E}" sibTransId="{302C7122-58C9-441E-8D4F-EA510576E3CA}"/>
    <dgm:cxn modelId="{C73278EA-C285-4C7C-B2BB-C697ED943D6A}" type="presOf" srcId="{C23140CD-40D0-43FE-8E33-AC0C5DE0D6C0}" destId="{F51A0009-284A-4531-84D0-1D8A5B79CD66}" srcOrd="0" destOrd="1" presId="urn:microsoft.com/office/officeart/2005/8/layout/list1"/>
    <dgm:cxn modelId="{43536996-DB1E-4CF8-83D7-1297E4E4E17F}" type="presParOf" srcId="{FEFDFB62-1F29-4EB4-BEBE-01A9288975CC}" destId="{764D86D1-E2FD-466F-B5E9-219B24D578C7}" srcOrd="0" destOrd="0" presId="urn:microsoft.com/office/officeart/2005/8/layout/list1"/>
    <dgm:cxn modelId="{B79DD56F-223C-4CF6-BDDD-8D5D63E53094}" type="presParOf" srcId="{764D86D1-E2FD-466F-B5E9-219B24D578C7}" destId="{3393EFBD-D723-4E0C-A9B4-DA05F072CB23}" srcOrd="0" destOrd="0" presId="urn:microsoft.com/office/officeart/2005/8/layout/list1"/>
    <dgm:cxn modelId="{00E6A2BB-3EB5-44C8-BB33-6AFCE9CC80F4}" type="presParOf" srcId="{764D86D1-E2FD-466F-B5E9-219B24D578C7}" destId="{D220F8C2-FA13-4D49-A103-8DFC112FE65F}" srcOrd="1" destOrd="0" presId="urn:microsoft.com/office/officeart/2005/8/layout/list1"/>
    <dgm:cxn modelId="{626FCDD2-136D-42F6-9FF7-982592D84D06}" type="presParOf" srcId="{FEFDFB62-1F29-4EB4-BEBE-01A9288975CC}" destId="{3121697F-2F27-41E5-9DD0-42FEFC490597}" srcOrd="1" destOrd="0" presId="urn:microsoft.com/office/officeart/2005/8/layout/list1"/>
    <dgm:cxn modelId="{CD88476C-46BE-475B-B345-7E20E067B2BD}" type="presParOf" srcId="{FEFDFB62-1F29-4EB4-BEBE-01A9288975CC}" destId="{92D871F4-B7FA-4013-9B3E-84057F3BE591}" srcOrd="2" destOrd="0" presId="urn:microsoft.com/office/officeart/2005/8/layout/list1"/>
    <dgm:cxn modelId="{BB5CE50D-F1F7-48A1-8B0E-3237124641AE}" type="presParOf" srcId="{FEFDFB62-1F29-4EB4-BEBE-01A9288975CC}" destId="{64B0B3A4-5920-462B-92F3-339F091151ED}" srcOrd="3" destOrd="0" presId="urn:microsoft.com/office/officeart/2005/8/layout/list1"/>
    <dgm:cxn modelId="{D1E2DA68-8B02-473A-BBC4-2D43FA6919B8}" type="presParOf" srcId="{FEFDFB62-1F29-4EB4-BEBE-01A9288975CC}" destId="{158731E0-09F5-4C57-975B-C71168E793B8}" srcOrd="4" destOrd="0" presId="urn:microsoft.com/office/officeart/2005/8/layout/list1"/>
    <dgm:cxn modelId="{E9AA96F6-6076-4C28-B7AB-C10AF5F7A4F9}" type="presParOf" srcId="{158731E0-09F5-4C57-975B-C71168E793B8}" destId="{3A1CE20B-3576-4995-972E-BECA34A37603}" srcOrd="0" destOrd="0" presId="urn:microsoft.com/office/officeart/2005/8/layout/list1"/>
    <dgm:cxn modelId="{10B0BBDF-C88B-4D4E-B0AE-D25762E4B8D5}" type="presParOf" srcId="{158731E0-09F5-4C57-975B-C71168E793B8}" destId="{2518DADF-0EC8-467D-B810-DA660A94FC22}" srcOrd="1" destOrd="0" presId="urn:microsoft.com/office/officeart/2005/8/layout/list1"/>
    <dgm:cxn modelId="{714C1054-B38B-49BA-9839-E14F9391C9BD}" type="presParOf" srcId="{FEFDFB62-1F29-4EB4-BEBE-01A9288975CC}" destId="{8399FBFA-253B-4845-9083-02A9F8A95574}" srcOrd="5" destOrd="0" presId="urn:microsoft.com/office/officeart/2005/8/layout/list1"/>
    <dgm:cxn modelId="{D6D45652-2355-4133-AA93-C3C23DB3CCDD}" type="presParOf" srcId="{FEFDFB62-1F29-4EB4-BEBE-01A9288975CC}" destId="{97B2B7DB-DD55-40EE-9BF0-DF1D4598B456}" srcOrd="6" destOrd="0" presId="urn:microsoft.com/office/officeart/2005/8/layout/list1"/>
    <dgm:cxn modelId="{5370F9C3-20AF-4F27-9B3C-08323C613055}" type="presParOf" srcId="{FEFDFB62-1F29-4EB4-BEBE-01A9288975CC}" destId="{6BE35C4E-E2DA-43E2-A027-FC47A4903CB6}" srcOrd="7" destOrd="0" presId="urn:microsoft.com/office/officeart/2005/8/layout/list1"/>
    <dgm:cxn modelId="{1F3A5E5F-2DF4-4227-BEDB-59EA9A31FB54}" type="presParOf" srcId="{FEFDFB62-1F29-4EB4-BEBE-01A9288975CC}" destId="{9635B06C-A5F9-4F90-AB14-1D17C3866E76}" srcOrd="8" destOrd="0" presId="urn:microsoft.com/office/officeart/2005/8/layout/list1"/>
    <dgm:cxn modelId="{01FAB469-49E5-479B-B668-680C9806D105}" type="presParOf" srcId="{9635B06C-A5F9-4F90-AB14-1D17C3866E76}" destId="{A2A2649D-B467-48F2-9175-AD4D4309C332}" srcOrd="0" destOrd="0" presId="urn:microsoft.com/office/officeart/2005/8/layout/list1"/>
    <dgm:cxn modelId="{33075235-CFB4-4A66-8E06-C060FE68C6C4}" type="presParOf" srcId="{9635B06C-A5F9-4F90-AB14-1D17C3866E76}" destId="{40A1FB56-EE47-4D65-B30A-00756D386FC0}" srcOrd="1" destOrd="0" presId="urn:microsoft.com/office/officeart/2005/8/layout/list1"/>
    <dgm:cxn modelId="{E3F2CF27-0310-405A-B1E7-EDF2C41E1049}" type="presParOf" srcId="{FEFDFB62-1F29-4EB4-BEBE-01A9288975CC}" destId="{8B26DB25-0890-4645-8393-C68D14BE2EC8}" srcOrd="9" destOrd="0" presId="urn:microsoft.com/office/officeart/2005/8/layout/list1"/>
    <dgm:cxn modelId="{3E3DA82E-3C38-4EA2-B924-CD38D3DAC85E}" type="presParOf" srcId="{FEFDFB62-1F29-4EB4-BEBE-01A9288975CC}" destId="{1191987A-FA06-48D6-92D9-5828BD9ACB7E}" srcOrd="10" destOrd="0" presId="urn:microsoft.com/office/officeart/2005/8/layout/list1"/>
    <dgm:cxn modelId="{2BC32CFB-4447-4373-999B-926F828376B6}" type="presParOf" srcId="{FEFDFB62-1F29-4EB4-BEBE-01A9288975CC}" destId="{8F9DD842-9085-4C86-B6C9-4834C5E853BA}" srcOrd="11" destOrd="0" presId="urn:microsoft.com/office/officeart/2005/8/layout/list1"/>
    <dgm:cxn modelId="{0878AE26-D0E0-4458-9443-E7FD63E11F32}" type="presParOf" srcId="{FEFDFB62-1F29-4EB4-BEBE-01A9288975CC}" destId="{56080BC2-B291-48D0-905A-4E382420C4B0}" srcOrd="12" destOrd="0" presId="urn:microsoft.com/office/officeart/2005/8/layout/list1"/>
    <dgm:cxn modelId="{99994CFB-F252-4298-865E-D2319E42401A}" type="presParOf" srcId="{56080BC2-B291-48D0-905A-4E382420C4B0}" destId="{CB5B5531-12E3-4D83-B022-6BD1D795A947}" srcOrd="0" destOrd="0" presId="urn:microsoft.com/office/officeart/2005/8/layout/list1"/>
    <dgm:cxn modelId="{27B22DF0-04EA-45F0-844A-56F7EACB6130}" type="presParOf" srcId="{56080BC2-B291-48D0-905A-4E382420C4B0}" destId="{77B8DA28-248F-4DDC-BFB3-1994A420FF6D}" srcOrd="1" destOrd="0" presId="urn:microsoft.com/office/officeart/2005/8/layout/list1"/>
    <dgm:cxn modelId="{8C431A14-2AA8-4402-B1AE-318A342705E7}" type="presParOf" srcId="{FEFDFB62-1F29-4EB4-BEBE-01A9288975CC}" destId="{71C9F1BD-009C-48E4-8D4C-196C22B38256}" srcOrd="13" destOrd="0" presId="urn:microsoft.com/office/officeart/2005/8/layout/list1"/>
    <dgm:cxn modelId="{3CE8E18A-0701-43C3-8582-29A7C655DBC9}" type="presParOf" srcId="{FEFDFB62-1F29-4EB4-BEBE-01A9288975CC}" destId="{E23F134B-10DD-4CE2-9A9B-EDBBD21503E4}" srcOrd="14" destOrd="0" presId="urn:microsoft.com/office/officeart/2005/8/layout/list1"/>
    <dgm:cxn modelId="{CE8AE9A3-5CB4-4D92-9F3C-43E16744B95E}" type="presParOf" srcId="{FEFDFB62-1F29-4EB4-BEBE-01A9288975CC}" destId="{A6F886B8-1D71-4FD4-B414-450C70DA3B5D}" srcOrd="15" destOrd="0" presId="urn:microsoft.com/office/officeart/2005/8/layout/list1"/>
    <dgm:cxn modelId="{537018C8-465D-466B-AB6E-E5CBB9022A2D}" type="presParOf" srcId="{FEFDFB62-1F29-4EB4-BEBE-01A9288975CC}" destId="{3E70C207-C29A-41DC-AF4A-C280A46E8D39}" srcOrd="16" destOrd="0" presId="urn:microsoft.com/office/officeart/2005/8/layout/list1"/>
    <dgm:cxn modelId="{A3FE7342-F3E2-4B0B-A41C-4213BC09D716}" type="presParOf" srcId="{3E70C207-C29A-41DC-AF4A-C280A46E8D39}" destId="{B16AFA09-3733-459A-A90B-2B1F21DEE79F}" srcOrd="0" destOrd="0" presId="urn:microsoft.com/office/officeart/2005/8/layout/list1"/>
    <dgm:cxn modelId="{63946262-EB3B-451D-8CDC-0860758E373A}" type="presParOf" srcId="{3E70C207-C29A-41DC-AF4A-C280A46E8D39}" destId="{EB6B0746-8CC6-4508-84DB-072438489D65}" srcOrd="1" destOrd="0" presId="urn:microsoft.com/office/officeart/2005/8/layout/list1"/>
    <dgm:cxn modelId="{65E8D9D6-8086-446D-AA86-40C2C4858A5D}" type="presParOf" srcId="{FEFDFB62-1F29-4EB4-BEBE-01A9288975CC}" destId="{9E9A9734-B431-4761-B057-B06653FE7F8D}" srcOrd="17" destOrd="0" presId="urn:microsoft.com/office/officeart/2005/8/layout/list1"/>
    <dgm:cxn modelId="{E1A3E49C-6B31-4509-BC6C-155ABC388003}" type="presParOf" srcId="{FEFDFB62-1F29-4EB4-BEBE-01A9288975CC}" destId="{F51A0009-284A-4531-84D0-1D8A5B79CD66}"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8C8CF6-E7B6-4CAF-9653-FFAC3049A57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CDB3CC0-C944-4C69-B20F-447C422ABB38}">
      <dgm:prSet/>
      <dgm:spPr/>
      <dgm:t>
        <a:bodyPr/>
        <a:lstStyle/>
        <a:p>
          <a:r>
            <a:rPr lang="en-GB"/>
            <a:t>To gain a critical understanding of advanced topics in health promotion and knowledge to align digital health promotion to health promotion principles and values</a:t>
          </a:r>
          <a:endParaRPr lang="en-US"/>
        </a:p>
      </dgm:t>
    </dgm:pt>
    <dgm:pt modelId="{5D8CC5C6-E424-4A3C-8794-8FA3C52B6676}" type="parTrans" cxnId="{E5DA56F9-7CCE-4C2E-A0A6-1955DFCF2F6D}">
      <dgm:prSet/>
      <dgm:spPr/>
      <dgm:t>
        <a:bodyPr/>
        <a:lstStyle/>
        <a:p>
          <a:endParaRPr lang="en-US"/>
        </a:p>
      </dgm:t>
    </dgm:pt>
    <dgm:pt modelId="{37FCECE6-9E1E-43CD-9ED5-57BDA7419AB7}" type="sibTrans" cxnId="{E5DA56F9-7CCE-4C2E-A0A6-1955DFCF2F6D}">
      <dgm:prSet/>
      <dgm:spPr/>
      <dgm:t>
        <a:bodyPr/>
        <a:lstStyle/>
        <a:p>
          <a:endParaRPr lang="en-US"/>
        </a:p>
      </dgm:t>
    </dgm:pt>
    <dgm:pt modelId="{A71BF82E-F049-42E7-9C89-1BCD3F9956CD}">
      <dgm:prSet/>
      <dgm:spPr/>
      <dgm:t>
        <a:bodyPr/>
        <a:lstStyle/>
        <a:p>
          <a:r>
            <a:rPr lang="en-GB"/>
            <a:t>To gain a critical understanding and knowledge of core concepts of relevant digital health technologies required for supporting healthcare and social care services and products for health promotion</a:t>
          </a:r>
          <a:endParaRPr lang="en-US"/>
        </a:p>
      </dgm:t>
    </dgm:pt>
    <dgm:pt modelId="{DB6467FA-F44F-4B02-B12B-1379EB30980F}" type="parTrans" cxnId="{DDBB1F31-2AC0-45E5-B888-556FF0F3DE5C}">
      <dgm:prSet/>
      <dgm:spPr/>
      <dgm:t>
        <a:bodyPr/>
        <a:lstStyle/>
        <a:p>
          <a:endParaRPr lang="en-US"/>
        </a:p>
      </dgm:t>
    </dgm:pt>
    <dgm:pt modelId="{9B5A69F7-3540-47A8-948B-D9FF813902C1}" type="sibTrans" cxnId="{DDBB1F31-2AC0-45E5-B888-556FF0F3DE5C}">
      <dgm:prSet/>
      <dgm:spPr/>
      <dgm:t>
        <a:bodyPr/>
        <a:lstStyle/>
        <a:p>
          <a:endParaRPr lang="en-US"/>
        </a:p>
      </dgm:t>
    </dgm:pt>
    <dgm:pt modelId="{061D9673-FA49-4AD0-9F20-AB884A774786}" type="pres">
      <dgm:prSet presAssocID="{E58C8CF6-E7B6-4CAF-9653-FFAC3049A579}" presName="linear" presStyleCnt="0">
        <dgm:presLayoutVars>
          <dgm:animLvl val="lvl"/>
          <dgm:resizeHandles val="exact"/>
        </dgm:presLayoutVars>
      </dgm:prSet>
      <dgm:spPr/>
    </dgm:pt>
    <dgm:pt modelId="{BFBF149E-D667-4A19-858F-7610579D35CA}" type="pres">
      <dgm:prSet presAssocID="{BCDB3CC0-C944-4C69-B20F-447C422ABB38}" presName="parentText" presStyleLbl="node1" presStyleIdx="0" presStyleCnt="2">
        <dgm:presLayoutVars>
          <dgm:chMax val="0"/>
          <dgm:bulletEnabled val="1"/>
        </dgm:presLayoutVars>
      </dgm:prSet>
      <dgm:spPr/>
    </dgm:pt>
    <dgm:pt modelId="{96332DFE-1F1F-4BB5-9728-C3564868F0EE}" type="pres">
      <dgm:prSet presAssocID="{37FCECE6-9E1E-43CD-9ED5-57BDA7419AB7}" presName="spacer" presStyleCnt="0"/>
      <dgm:spPr/>
    </dgm:pt>
    <dgm:pt modelId="{CC75E871-4870-4F8F-B6F5-0F7939F055FD}" type="pres">
      <dgm:prSet presAssocID="{A71BF82E-F049-42E7-9C89-1BCD3F9956CD}" presName="parentText" presStyleLbl="node1" presStyleIdx="1" presStyleCnt="2">
        <dgm:presLayoutVars>
          <dgm:chMax val="0"/>
          <dgm:bulletEnabled val="1"/>
        </dgm:presLayoutVars>
      </dgm:prSet>
      <dgm:spPr/>
    </dgm:pt>
  </dgm:ptLst>
  <dgm:cxnLst>
    <dgm:cxn modelId="{5D03FD08-7D90-45DB-86E7-E82ED1613DB4}" type="presOf" srcId="{BCDB3CC0-C944-4C69-B20F-447C422ABB38}" destId="{BFBF149E-D667-4A19-858F-7610579D35CA}" srcOrd="0" destOrd="0" presId="urn:microsoft.com/office/officeart/2005/8/layout/vList2"/>
    <dgm:cxn modelId="{DDBB1F31-2AC0-45E5-B888-556FF0F3DE5C}" srcId="{E58C8CF6-E7B6-4CAF-9653-FFAC3049A579}" destId="{A71BF82E-F049-42E7-9C89-1BCD3F9956CD}" srcOrd="1" destOrd="0" parTransId="{DB6467FA-F44F-4B02-B12B-1379EB30980F}" sibTransId="{9B5A69F7-3540-47A8-948B-D9FF813902C1}"/>
    <dgm:cxn modelId="{3BEBE166-D4CB-47EA-A5C0-13DBE93284B5}" type="presOf" srcId="{A71BF82E-F049-42E7-9C89-1BCD3F9956CD}" destId="{CC75E871-4870-4F8F-B6F5-0F7939F055FD}" srcOrd="0" destOrd="0" presId="urn:microsoft.com/office/officeart/2005/8/layout/vList2"/>
    <dgm:cxn modelId="{44D3AEAA-AA63-47EC-9F8B-D0B28123396E}" type="presOf" srcId="{E58C8CF6-E7B6-4CAF-9653-FFAC3049A579}" destId="{061D9673-FA49-4AD0-9F20-AB884A774786}" srcOrd="0" destOrd="0" presId="urn:microsoft.com/office/officeart/2005/8/layout/vList2"/>
    <dgm:cxn modelId="{E5DA56F9-7CCE-4C2E-A0A6-1955DFCF2F6D}" srcId="{E58C8CF6-E7B6-4CAF-9653-FFAC3049A579}" destId="{BCDB3CC0-C944-4C69-B20F-447C422ABB38}" srcOrd="0" destOrd="0" parTransId="{5D8CC5C6-E424-4A3C-8794-8FA3C52B6676}" sibTransId="{37FCECE6-9E1E-43CD-9ED5-57BDA7419AB7}"/>
    <dgm:cxn modelId="{1350A3A7-DEE6-4F6D-94BE-E2DC9BF14FBA}" type="presParOf" srcId="{061D9673-FA49-4AD0-9F20-AB884A774786}" destId="{BFBF149E-D667-4A19-858F-7610579D35CA}" srcOrd="0" destOrd="0" presId="urn:microsoft.com/office/officeart/2005/8/layout/vList2"/>
    <dgm:cxn modelId="{654A79DE-E76C-4419-BBB5-E81F0D3528E8}" type="presParOf" srcId="{061D9673-FA49-4AD0-9F20-AB884A774786}" destId="{96332DFE-1F1F-4BB5-9728-C3564868F0EE}" srcOrd="1" destOrd="0" presId="urn:microsoft.com/office/officeart/2005/8/layout/vList2"/>
    <dgm:cxn modelId="{23783E72-6F96-4B6D-92F9-A12F7234192D}" type="presParOf" srcId="{061D9673-FA49-4AD0-9F20-AB884A774786}" destId="{CC75E871-4870-4F8F-B6F5-0F7939F055F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5677C7-E87C-448C-BA95-46F7C9EE9DB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67D93AE-A6A2-44A9-AFAE-EEEF437D4AEB}">
      <dgm:prSet/>
      <dgm:spPr/>
      <dgm:t>
        <a:bodyPr/>
        <a:lstStyle/>
        <a:p>
          <a:pPr>
            <a:lnSpc>
              <a:spcPct val="100000"/>
            </a:lnSpc>
          </a:pPr>
          <a:r>
            <a:rPr lang="en-GB" dirty="0"/>
            <a:t>Demonstrate a comprehensive understanding of the recent developments in digital technology relating to public health, aligning digital health promotion to health promotion principles and values, behaviour theories related to digital health promotion, big data and health promotion, and digital health inequality. </a:t>
          </a:r>
          <a:endParaRPr lang="en-US" dirty="0"/>
        </a:p>
      </dgm:t>
    </dgm:pt>
    <dgm:pt modelId="{673395D6-C6FB-4081-ADBE-B6456F9E77EE}" type="parTrans" cxnId="{9DD1141E-5D12-4441-9766-7DC05678192E}">
      <dgm:prSet/>
      <dgm:spPr/>
      <dgm:t>
        <a:bodyPr/>
        <a:lstStyle/>
        <a:p>
          <a:endParaRPr lang="en-US"/>
        </a:p>
      </dgm:t>
    </dgm:pt>
    <dgm:pt modelId="{20BA22E4-E4DE-4C82-AEEF-482631D73A7B}" type="sibTrans" cxnId="{9DD1141E-5D12-4441-9766-7DC05678192E}">
      <dgm:prSet/>
      <dgm:spPr/>
      <dgm:t>
        <a:bodyPr/>
        <a:lstStyle/>
        <a:p>
          <a:endParaRPr lang="en-US"/>
        </a:p>
      </dgm:t>
    </dgm:pt>
    <dgm:pt modelId="{6C826D30-B525-4630-8FBE-F71D761D073F}">
      <dgm:prSet/>
      <dgm:spPr/>
      <dgm:t>
        <a:bodyPr/>
        <a:lstStyle/>
        <a:p>
          <a:pPr>
            <a:lnSpc>
              <a:spcPct val="100000"/>
            </a:lnSpc>
          </a:pPr>
          <a:r>
            <a:rPr lang="en-GB"/>
            <a:t>Demonstrate systematic understanding of the health information systems, telehealth, robotics, technology aids such as Apps &amp; wearables, implantable technologies, and application of digital health at a macro level for health promotion and other health and social care services. </a:t>
          </a:r>
          <a:endParaRPr lang="en-US"/>
        </a:p>
      </dgm:t>
    </dgm:pt>
    <dgm:pt modelId="{C52313D8-B18A-4403-922A-2E054A87BB2B}" type="parTrans" cxnId="{04C2D1E7-6588-43D8-BBFA-AB7BA0EB1B22}">
      <dgm:prSet/>
      <dgm:spPr/>
      <dgm:t>
        <a:bodyPr/>
        <a:lstStyle/>
        <a:p>
          <a:endParaRPr lang="en-US"/>
        </a:p>
      </dgm:t>
    </dgm:pt>
    <dgm:pt modelId="{B34A97AB-BD8E-498A-AEF6-154E404121C0}" type="sibTrans" cxnId="{04C2D1E7-6588-43D8-BBFA-AB7BA0EB1B22}">
      <dgm:prSet/>
      <dgm:spPr/>
      <dgm:t>
        <a:bodyPr/>
        <a:lstStyle/>
        <a:p>
          <a:endParaRPr lang="en-US"/>
        </a:p>
      </dgm:t>
    </dgm:pt>
    <dgm:pt modelId="{29FF9EA3-3E74-400F-BEC4-8198C834B8A3}">
      <dgm:prSet/>
      <dgm:spPr/>
      <dgm:t>
        <a:bodyPr/>
        <a:lstStyle/>
        <a:p>
          <a:pPr>
            <a:lnSpc>
              <a:spcPct val="100000"/>
            </a:lnSpc>
          </a:pPr>
          <a:r>
            <a:rPr lang="en-GB"/>
            <a:t>Apply skills in planning and designing digital health interventions to support services that address the health and social care problems.</a:t>
          </a:r>
          <a:endParaRPr lang="en-US"/>
        </a:p>
      </dgm:t>
    </dgm:pt>
    <dgm:pt modelId="{0DE954EC-A492-4EF3-877E-8127AC01EF03}" type="parTrans" cxnId="{6A33D98B-69B1-42CB-A60C-6ECCA5303164}">
      <dgm:prSet/>
      <dgm:spPr/>
      <dgm:t>
        <a:bodyPr/>
        <a:lstStyle/>
        <a:p>
          <a:endParaRPr lang="en-US"/>
        </a:p>
      </dgm:t>
    </dgm:pt>
    <dgm:pt modelId="{AAF7FE0B-EE2A-42AA-A0BD-FA8FD4D2CB86}" type="sibTrans" cxnId="{6A33D98B-69B1-42CB-A60C-6ECCA5303164}">
      <dgm:prSet/>
      <dgm:spPr/>
      <dgm:t>
        <a:bodyPr/>
        <a:lstStyle/>
        <a:p>
          <a:endParaRPr lang="en-US"/>
        </a:p>
      </dgm:t>
    </dgm:pt>
    <dgm:pt modelId="{77064C22-A0CF-4B9F-96EF-47142574D2E7}" type="pres">
      <dgm:prSet presAssocID="{B95677C7-E87C-448C-BA95-46F7C9EE9DBA}" presName="root" presStyleCnt="0">
        <dgm:presLayoutVars>
          <dgm:dir/>
          <dgm:resizeHandles val="exact"/>
        </dgm:presLayoutVars>
      </dgm:prSet>
      <dgm:spPr/>
    </dgm:pt>
    <dgm:pt modelId="{D4BC3F50-392D-4807-A14D-F5823F22810B}" type="pres">
      <dgm:prSet presAssocID="{C67D93AE-A6A2-44A9-AFAE-EEEF437D4AEB}" presName="compNode" presStyleCnt="0"/>
      <dgm:spPr/>
    </dgm:pt>
    <dgm:pt modelId="{77CE84AB-341B-439C-8024-D76593C08973}" type="pres">
      <dgm:prSet presAssocID="{C67D93AE-A6A2-44A9-AFAE-EEEF437D4AEB}" presName="bgRect" presStyleLbl="bgShp" presStyleIdx="0" presStyleCnt="3" custLinFactNeighborX="-1283" custLinFactNeighborY="-9285"/>
      <dgm:spPr/>
    </dgm:pt>
    <dgm:pt modelId="{8621E740-0A34-4C93-8677-B04BBBC63B5F}" type="pres">
      <dgm:prSet presAssocID="{C67D93AE-A6A2-44A9-AFAE-EEEF437D4AE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7B98119C-E70C-4B98-9212-BB36E4D8A147}" type="pres">
      <dgm:prSet presAssocID="{C67D93AE-A6A2-44A9-AFAE-EEEF437D4AEB}" presName="spaceRect" presStyleCnt="0"/>
      <dgm:spPr/>
    </dgm:pt>
    <dgm:pt modelId="{A17C16DA-B406-4A62-8976-5086BDD04914}" type="pres">
      <dgm:prSet presAssocID="{C67D93AE-A6A2-44A9-AFAE-EEEF437D4AEB}" presName="parTx" presStyleLbl="revTx" presStyleIdx="0" presStyleCnt="3">
        <dgm:presLayoutVars>
          <dgm:chMax val="0"/>
          <dgm:chPref val="0"/>
        </dgm:presLayoutVars>
      </dgm:prSet>
      <dgm:spPr/>
    </dgm:pt>
    <dgm:pt modelId="{82365D84-C3CF-413A-9776-5206E5ABCB2F}" type="pres">
      <dgm:prSet presAssocID="{20BA22E4-E4DE-4C82-AEEF-482631D73A7B}" presName="sibTrans" presStyleCnt="0"/>
      <dgm:spPr/>
    </dgm:pt>
    <dgm:pt modelId="{D51DA360-F396-4D19-AB27-9F6AE63959EB}" type="pres">
      <dgm:prSet presAssocID="{6C826D30-B525-4630-8FBE-F71D761D073F}" presName="compNode" presStyleCnt="0"/>
      <dgm:spPr/>
    </dgm:pt>
    <dgm:pt modelId="{4C8C8C77-DD25-47B4-98A1-9AE5701DFFD2}" type="pres">
      <dgm:prSet presAssocID="{6C826D30-B525-4630-8FBE-F71D761D073F}" presName="bgRect" presStyleLbl="bgShp" presStyleIdx="1" presStyleCnt="3"/>
      <dgm:spPr/>
    </dgm:pt>
    <dgm:pt modelId="{264A8510-5652-4A86-BA7E-1326B9D8B0D8}" type="pres">
      <dgm:prSet presAssocID="{6C826D30-B525-4630-8FBE-F71D761D073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10CEC1D4-388C-453E-AB93-5F2F488002CC}" type="pres">
      <dgm:prSet presAssocID="{6C826D30-B525-4630-8FBE-F71D761D073F}" presName="spaceRect" presStyleCnt="0"/>
      <dgm:spPr/>
    </dgm:pt>
    <dgm:pt modelId="{43DD3CCF-3ECF-4984-B0B5-C0C68CFBFC1E}" type="pres">
      <dgm:prSet presAssocID="{6C826D30-B525-4630-8FBE-F71D761D073F}" presName="parTx" presStyleLbl="revTx" presStyleIdx="1" presStyleCnt="3">
        <dgm:presLayoutVars>
          <dgm:chMax val="0"/>
          <dgm:chPref val="0"/>
        </dgm:presLayoutVars>
      </dgm:prSet>
      <dgm:spPr/>
    </dgm:pt>
    <dgm:pt modelId="{29B8F4F8-4845-4881-B7DA-1B4E12F84D69}" type="pres">
      <dgm:prSet presAssocID="{B34A97AB-BD8E-498A-AEF6-154E404121C0}" presName="sibTrans" presStyleCnt="0"/>
      <dgm:spPr/>
    </dgm:pt>
    <dgm:pt modelId="{CF17D214-B685-448F-8144-041F8D094234}" type="pres">
      <dgm:prSet presAssocID="{29FF9EA3-3E74-400F-BEC4-8198C834B8A3}" presName="compNode" presStyleCnt="0"/>
      <dgm:spPr/>
    </dgm:pt>
    <dgm:pt modelId="{EA308429-139B-4A49-9FCE-59C548E99EC4}" type="pres">
      <dgm:prSet presAssocID="{29FF9EA3-3E74-400F-BEC4-8198C834B8A3}" presName="bgRect" presStyleLbl="bgShp" presStyleIdx="2" presStyleCnt="3"/>
      <dgm:spPr/>
    </dgm:pt>
    <dgm:pt modelId="{9F43705C-7CF9-4AC9-B6B3-C97FCA336468}" type="pres">
      <dgm:prSet presAssocID="{29FF9EA3-3E74-400F-BEC4-8198C834B8A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A4AFA644-E577-48D2-B05B-DEC310D7787B}" type="pres">
      <dgm:prSet presAssocID="{29FF9EA3-3E74-400F-BEC4-8198C834B8A3}" presName="spaceRect" presStyleCnt="0"/>
      <dgm:spPr/>
    </dgm:pt>
    <dgm:pt modelId="{723A6079-FD1D-4FB4-A5B2-E1201F03B469}" type="pres">
      <dgm:prSet presAssocID="{29FF9EA3-3E74-400F-BEC4-8198C834B8A3}" presName="parTx" presStyleLbl="revTx" presStyleIdx="2" presStyleCnt="3">
        <dgm:presLayoutVars>
          <dgm:chMax val="0"/>
          <dgm:chPref val="0"/>
        </dgm:presLayoutVars>
      </dgm:prSet>
      <dgm:spPr/>
    </dgm:pt>
  </dgm:ptLst>
  <dgm:cxnLst>
    <dgm:cxn modelId="{30EA2B09-AE44-4056-8BA1-015A0F1C4E19}" type="presOf" srcId="{C67D93AE-A6A2-44A9-AFAE-EEEF437D4AEB}" destId="{A17C16DA-B406-4A62-8976-5086BDD04914}" srcOrd="0" destOrd="0" presId="urn:microsoft.com/office/officeart/2018/2/layout/IconVerticalSolidList"/>
    <dgm:cxn modelId="{8E037D0E-1FC0-4CD7-9275-3BBB7F2C1C96}" type="presOf" srcId="{B95677C7-E87C-448C-BA95-46F7C9EE9DBA}" destId="{77064C22-A0CF-4B9F-96EF-47142574D2E7}" srcOrd="0" destOrd="0" presId="urn:microsoft.com/office/officeart/2018/2/layout/IconVerticalSolidList"/>
    <dgm:cxn modelId="{9DD1141E-5D12-4441-9766-7DC05678192E}" srcId="{B95677C7-E87C-448C-BA95-46F7C9EE9DBA}" destId="{C67D93AE-A6A2-44A9-AFAE-EEEF437D4AEB}" srcOrd="0" destOrd="0" parTransId="{673395D6-C6FB-4081-ADBE-B6456F9E77EE}" sibTransId="{20BA22E4-E4DE-4C82-AEEF-482631D73A7B}"/>
    <dgm:cxn modelId="{885A774E-51B3-4307-A955-DFFFED7C083E}" type="presOf" srcId="{6C826D30-B525-4630-8FBE-F71D761D073F}" destId="{43DD3CCF-3ECF-4984-B0B5-C0C68CFBFC1E}" srcOrd="0" destOrd="0" presId="urn:microsoft.com/office/officeart/2018/2/layout/IconVerticalSolidList"/>
    <dgm:cxn modelId="{6A33D98B-69B1-42CB-A60C-6ECCA5303164}" srcId="{B95677C7-E87C-448C-BA95-46F7C9EE9DBA}" destId="{29FF9EA3-3E74-400F-BEC4-8198C834B8A3}" srcOrd="2" destOrd="0" parTransId="{0DE954EC-A492-4EF3-877E-8127AC01EF03}" sibTransId="{AAF7FE0B-EE2A-42AA-A0BD-FA8FD4D2CB86}"/>
    <dgm:cxn modelId="{423B1092-353D-416D-92C5-499989E498E3}" type="presOf" srcId="{29FF9EA3-3E74-400F-BEC4-8198C834B8A3}" destId="{723A6079-FD1D-4FB4-A5B2-E1201F03B469}" srcOrd="0" destOrd="0" presId="urn:microsoft.com/office/officeart/2018/2/layout/IconVerticalSolidList"/>
    <dgm:cxn modelId="{04C2D1E7-6588-43D8-BBFA-AB7BA0EB1B22}" srcId="{B95677C7-E87C-448C-BA95-46F7C9EE9DBA}" destId="{6C826D30-B525-4630-8FBE-F71D761D073F}" srcOrd="1" destOrd="0" parTransId="{C52313D8-B18A-4403-922A-2E054A87BB2B}" sibTransId="{B34A97AB-BD8E-498A-AEF6-154E404121C0}"/>
    <dgm:cxn modelId="{8B8BFE06-07A7-4686-816B-1F7512C06B67}" type="presParOf" srcId="{77064C22-A0CF-4B9F-96EF-47142574D2E7}" destId="{D4BC3F50-392D-4807-A14D-F5823F22810B}" srcOrd="0" destOrd="0" presId="urn:microsoft.com/office/officeart/2018/2/layout/IconVerticalSolidList"/>
    <dgm:cxn modelId="{012B5BCF-F614-4EF3-8AD1-97287F984D0D}" type="presParOf" srcId="{D4BC3F50-392D-4807-A14D-F5823F22810B}" destId="{77CE84AB-341B-439C-8024-D76593C08973}" srcOrd="0" destOrd="0" presId="urn:microsoft.com/office/officeart/2018/2/layout/IconVerticalSolidList"/>
    <dgm:cxn modelId="{62AF9D76-6C69-4659-999C-2462788B7E32}" type="presParOf" srcId="{D4BC3F50-392D-4807-A14D-F5823F22810B}" destId="{8621E740-0A34-4C93-8677-B04BBBC63B5F}" srcOrd="1" destOrd="0" presId="urn:microsoft.com/office/officeart/2018/2/layout/IconVerticalSolidList"/>
    <dgm:cxn modelId="{7CDEEEC4-55FA-45FF-9544-381E4C5F87C9}" type="presParOf" srcId="{D4BC3F50-392D-4807-A14D-F5823F22810B}" destId="{7B98119C-E70C-4B98-9212-BB36E4D8A147}" srcOrd="2" destOrd="0" presId="urn:microsoft.com/office/officeart/2018/2/layout/IconVerticalSolidList"/>
    <dgm:cxn modelId="{1A34ACB7-9514-438E-A560-C794641DE378}" type="presParOf" srcId="{D4BC3F50-392D-4807-A14D-F5823F22810B}" destId="{A17C16DA-B406-4A62-8976-5086BDD04914}" srcOrd="3" destOrd="0" presId="urn:microsoft.com/office/officeart/2018/2/layout/IconVerticalSolidList"/>
    <dgm:cxn modelId="{72A11A2B-A39F-4646-AE1D-76DCB92982B6}" type="presParOf" srcId="{77064C22-A0CF-4B9F-96EF-47142574D2E7}" destId="{82365D84-C3CF-413A-9776-5206E5ABCB2F}" srcOrd="1" destOrd="0" presId="urn:microsoft.com/office/officeart/2018/2/layout/IconVerticalSolidList"/>
    <dgm:cxn modelId="{5F3A927C-AE1F-48F3-93AA-7B460223D1BC}" type="presParOf" srcId="{77064C22-A0CF-4B9F-96EF-47142574D2E7}" destId="{D51DA360-F396-4D19-AB27-9F6AE63959EB}" srcOrd="2" destOrd="0" presId="urn:microsoft.com/office/officeart/2018/2/layout/IconVerticalSolidList"/>
    <dgm:cxn modelId="{5ABDAB20-71FF-4AB7-B3A5-A217F4610A77}" type="presParOf" srcId="{D51DA360-F396-4D19-AB27-9F6AE63959EB}" destId="{4C8C8C77-DD25-47B4-98A1-9AE5701DFFD2}" srcOrd="0" destOrd="0" presId="urn:microsoft.com/office/officeart/2018/2/layout/IconVerticalSolidList"/>
    <dgm:cxn modelId="{9992FD00-0365-46E9-B43A-CB455FADBA5B}" type="presParOf" srcId="{D51DA360-F396-4D19-AB27-9F6AE63959EB}" destId="{264A8510-5652-4A86-BA7E-1326B9D8B0D8}" srcOrd="1" destOrd="0" presId="urn:microsoft.com/office/officeart/2018/2/layout/IconVerticalSolidList"/>
    <dgm:cxn modelId="{D96F54A8-3B4D-46F8-B494-00EE6A774371}" type="presParOf" srcId="{D51DA360-F396-4D19-AB27-9F6AE63959EB}" destId="{10CEC1D4-388C-453E-AB93-5F2F488002CC}" srcOrd="2" destOrd="0" presId="urn:microsoft.com/office/officeart/2018/2/layout/IconVerticalSolidList"/>
    <dgm:cxn modelId="{C3606CED-902C-4312-858E-FB0920F97592}" type="presParOf" srcId="{D51DA360-F396-4D19-AB27-9F6AE63959EB}" destId="{43DD3CCF-3ECF-4984-B0B5-C0C68CFBFC1E}" srcOrd="3" destOrd="0" presId="urn:microsoft.com/office/officeart/2018/2/layout/IconVerticalSolidList"/>
    <dgm:cxn modelId="{5EBAA8DB-1A82-4916-8963-43DC865F65C7}" type="presParOf" srcId="{77064C22-A0CF-4B9F-96EF-47142574D2E7}" destId="{29B8F4F8-4845-4881-B7DA-1B4E12F84D69}" srcOrd="3" destOrd="0" presId="urn:microsoft.com/office/officeart/2018/2/layout/IconVerticalSolidList"/>
    <dgm:cxn modelId="{7BEBE6A2-B82A-42FD-BD91-CD130FC7F4D3}" type="presParOf" srcId="{77064C22-A0CF-4B9F-96EF-47142574D2E7}" destId="{CF17D214-B685-448F-8144-041F8D094234}" srcOrd="4" destOrd="0" presId="urn:microsoft.com/office/officeart/2018/2/layout/IconVerticalSolidList"/>
    <dgm:cxn modelId="{5CD190E4-3E1A-4A2A-A73B-7EEFCB6907A1}" type="presParOf" srcId="{CF17D214-B685-448F-8144-041F8D094234}" destId="{EA308429-139B-4A49-9FCE-59C548E99EC4}" srcOrd="0" destOrd="0" presId="urn:microsoft.com/office/officeart/2018/2/layout/IconVerticalSolidList"/>
    <dgm:cxn modelId="{A309EE3A-301D-4DEA-9693-227E54290DA6}" type="presParOf" srcId="{CF17D214-B685-448F-8144-041F8D094234}" destId="{9F43705C-7CF9-4AC9-B6B3-C97FCA336468}" srcOrd="1" destOrd="0" presId="urn:microsoft.com/office/officeart/2018/2/layout/IconVerticalSolidList"/>
    <dgm:cxn modelId="{FD021CCF-1266-4DE7-A0DE-D4478F823C9C}" type="presParOf" srcId="{CF17D214-B685-448F-8144-041F8D094234}" destId="{A4AFA644-E577-48D2-B05B-DEC310D7787B}" srcOrd="2" destOrd="0" presId="urn:microsoft.com/office/officeart/2018/2/layout/IconVerticalSolidList"/>
    <dgm:cxn modelId="{DE4012BD-6217-4014-A89D-899252BEE157}" type="presParOf" srcId="{CF17D214-B685-448F-8144-041F8D094234}" destId="{723A6079-FD1D-4FB4-A5B2-E1201F03B46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2FE7364-2B3F-4F89-846F-ED84F0F61B1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49DAD43-8333-44E2-9DFE-49A19BA99C82}">
      <dgm:prSet/>
      <dgm:spPr/>
      <dgm:t>
        <a:bodyPr/>
        <a:lstStyle/>
        <a:p>
          <a:pPr>
            <a:lnSpc>
              <a:spcPct val="100000"/>
            </a:lnSpc>
          </a:pPr>
          <a:r>
            <a:rPr lang="en-GB" dirty="0"/>
            <a:t>Component 1 – 2 blog posts  - 6</a:t>
          </a:r>
          <a:r>
            <a:rPr lang="en-GB" baseline="30000" dirty="0"/>
            <a:t>th</a:t>
          </a:r>
          <a:r>
            <a:rPr lang="en-GB" dirty="0"/>
            <a:t> March 2026</a:t>
          </a:r>
          <a:endParaRPr lang="en-US" dirty="0"/>
        </a:p>
      </dgm:t>
    </dgm:pt>
    <dgm:pt modelId="{F3BD140F-CF20-4EE6-9F13-9E32E20C9867}" type="parTrans" cxnId="{B425FB59-BD66-423B-A2EA-3C9364DAC915}">
      <dgm:prSet/>
      <dgm:spPr/>
      <dgm:t>
        <a:bodyPr/>
        <a:lstStyle/>
        <a:p>
          <a:endParaRPr lang="en-US"/>
        </a:p>
      </dgm:t>
    </dgm:pt>
    <dgm:pt modelId="{A9846C58-79A9-4DAE-A1D8-3776FF3C9231}" type="sibTrans" cxnId="{B425FB59-BD66-423B-A2EA-3C9364DAC915}">
      <dgm:prSet/>
      <dgm:spPr/>
      <dgm:t>
        <a:bodyPr/>
        <a:lstStyle/>
        <a:p>
          <a:endParaRPr lang="en-US"/>
        </a:p>
      </dgm:t>
    </dgm:pt>
    <dgm:pt modelId="{74B5887A-1A42-448D-ADEC-99047234074A}">
      <dgm:prSet/>
      <dgm:spPr/>
      <dgm:t>
        <a:bodyPr/>
        <a:lstStyle/>
        <a:p>
          <a:pPr>
            <a:lnSpc>
              <a:spcPct val="100000"/>
            </a:lnSpc>
          </a:pPr>
          <a:r>
            <a:rPr lang="en-GB" dirty="0"/>
            <a:t>Component 2-  A poster- 6</a:t>
          </a:r>
          <a:r>
            <a:rPr lang="en-GB" baseline="30000" dirty="0"/>
            <a:t>th</a:t>
          </a:r>
          <a:r>
            <a:rPr lang="en-GB" dirty="0"/>
            <a:t> March 2026</a:t>
          </a:r>
          <a:endParaRPr lang="en-US" dirty="0"/>
        </a:p>
      </dgm:t>
    </dgm:pt>
    <dgm:pt modelId="{08C614A3-0493-4839-99DC-8831A3BB3A4B}" type="parTrans" cxnId="{328A37AC-2DFD-40E8-9D12-D85CDD4909F5}">
      <dgm:prSet/>
      <dgm:spPr/>
      <dgm:t>
        <a:bodyPr/>
        <a:lstStyle/>
        <a:p>
          <a:endParaRPr lang="en-US"/>
        </a:p>
      </dgm:t>
    </dgm:pt>
    <dgm:pt modelId="{AFCE3021-25B1-414E-B5FB-8DD06A4C64C2}" type="sibTrans" cxnId="{328A37AC-2DFD-40E8-9D12-D85CDD4909F5}">
      <dgm:prSet/>
      <dgm:spPr/>
      <dgm:t>
        <a:bodyPr/>
        <a:lstStyle/>
        <a:p>
          <a:endParaRPr lang="en-US"/>
        </a:p>
      </dgm:t>
    </dgm:pt>
    <dgm:pt modelId="{D4A3CB8D-E610-42CD-A189-8C60DE641EEF}">
      <dgm:prSet/>
      <dgm:spPr/>
      <dgm:t>
        <a:bodyPr/>
        <a:lstStyle/>
        <a:p>
          <a:pPr>
            <a:lnSpc>
              <a:spcPct val="100000"/>
            </a:lnSpc>
          </a:pPr>
          <a:r>
            <a:rPr lang="en-GB" dirty="0"/>
            <a:t>Component </a:t>
          </a:r>
          <a:r>
            <a:rPr lang="en-GB"/>
            <a:t>3- 16</a:t>
          </a:r>
          <a:r>
            <a:rPr lang="en-GB" baseline="30000"/>
            <a:t>th</a:t>
          </a:r>
          <a:r>
            <a:rPr lang="en-GB"/>
            <a:t> March 2026</a:t>
          </a:r>
          <a:endParaRPr lang="en-US" dirty="0"/>
        </a:p>
      </dgm:t>
    </dgm:pt>
    <dgm:pt modelId="{5FF8E7A5-08FA-4576-8884-B9D8EAEDCD11}" type="parTrans" cxnId="{67DCB9B2-353F-4D41-B676-4A7A556421B6}">
      <dgm:prSet/>
      <dgm:spPr/>
      <dgm:t>
        <a:bodyPr/>
        <a:lstStyle/>
        <a:p>
          <a:endParaRPr lang="en-US"/>
        </a:p>
      </dgm:t>
    </dgm:pt>
    <dgm:pt modelId="{C220A659-FC0D-471B-BDF0-8A08668F13C6}" type="sibTrans" cxnId="{67DCB9B2-353F-4D41-B676-4A7A556421B6}">
      <dgm:prSet/>
      <dgm:spPr/>
      <dgm:t>
        <a:bodyPr/>
        <a:lstStyle/>
        <a:p>
          <a:endParaRPr lang="en-US"/>
        </a:p>
      </dgm:t>
    </dgm:pt>
    <dgm:pt modelId="{92EA3E02-85E0-49FC-8F4C-FDEE07A268CC}" type="pres">
      <dgm:prSet presAssocID="{A2FE7364-2B3F-4F89-846F-ED84F0F61B14}" presName="root" presStyleCnt="0">
        <dgm:presLayoutVars>
          <dgm:dir/>
          <dgm:resizeHandles val="exact"/>
        </dgm:presLayoutVars>
      </dgm:prSet>
      <dgm:spPr/>
    </dgm:pt>
    <dgm:pt modelId="{06872E9E-B294-4CB5-8194-5866F89CE03A}" type="pres">
      <dgm:prSet presAssocID="{B49DAD43-8333-44E2-9DFE-49A19BA99C82}" presName="compNode" presStyleCnt="0"/>
      <dgm:spPr/>
    </dgm:pt>
    <dgm:pt modelId="{12C2A477-DB06-4043-B036-336FF0E7A921}" type="pres">
      <dgm:prSet presAssocID="{B49DAD43-8333-44E2-9DFE-49A19BA99C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111EF35A-822A-4DBC-8CC3-7E9C947F200B}" type="pres">
      <dgm:prSet presAssocID="{B49DAD43-8333-44E2-9DFE-49A19BA99C82}" presName="spaceRect" presStyleCnt="0"/>
      <dgm:spPr/>
    </dgm:pt>
    <dgm:pt modelId="{CBFC017B-8CCA-4638-A26A-CB7DBFFF2D57}" type="pres">
      <dgm:prSet presAssocID="{B49DAD43-8333-44E2-9DFE-49A19BA99C82}" presName="textRect" presStyleLbl="revTx" presStyleIdx="0" presStyleCnt="3">
        <dgm:presLayoutVars>
          <dgm:chMax val="1"/>
          <dgm:chPref val="1"/>
        </dgm:presLayoutVars>
      </dgm:prSet>
      <dgm:spPr/>
    </dgm:pt>
    <dgm:pt modelId="{8BA194FC-C066-4D13-A550-E61F1B25665F}" type="pres">
      <dgm:prSet presAssocID="{A9846C58-79A9-4DAE-A1D8-3776FF3C9231}" presName="sibTrans" presStyleCnt="0"/>
      <dgm:spPr/>
    </dgm:pt>
    <dgm:pt modelId="{FA8F122B-D68A-4F57-B9CE-E968086891AA}" type="pres">
      <dgm:prSet presAssocID="{74B5887A-1A42-448D-ADEC-99047234074A}" presName="compNode" presStyleCnt="0"/>
      <dgm:spPr/>
    </dgm:pt>
    <dgm:pt modelId="{5189F787-DDE3-4989-908F-6D44B0EEF6D4}" type="pres">
      <dgm:prSet presAssocID="{74B5887A-1A42-448D-ADEC-9904723407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ojector screen"/>
        </a:ext>
      </dgm:extLst>
    </dgm:pt>
    <dgm:pt modelId="{7507E5B2-6E62-4338-9DC9-5BCAD67234D0}" type="pres">
      <dgm:prSet presAssocID="{74B5887A-1A42-448D-ADEC-99047234074A}" presName="spaceRect" presStyleCnt="0"/>
      <dgm:spPr/>
    </dgm:pt>
    <dgm:pt modelId="{403C81A5-8305-4008-ABC5-D34C768D0F46}" type="pres">
      <dgm:prSet presAssocID="{74B5887A-1A42-448D-ADEC-99047234074A}" presName="textRect" presStyleLbl="revTx" presStyleIdx="1" presStyleCnt="3">
        <dgm:presLayoutVars>
          <dgm:chMax val="1"/>
          <dgm:chPref val="1"/>
        </dgm:presLayoutVars>
      </dgm:prSet>
      <dgm:spPr/>
    </dgm:pt>
    <dgm:pt modelId="{9DD27587-1986-47D2-899A-441B3C14321E}" type="pres">
      <dgm:prSet presAssocID="{AFCE3021-25B1-414E-B5FB-8DD06A4C64C2}" presName="sibTrans" presStyleCnt="0"/>
      <dgm:spPr/>
    </dgm:pt>
    <dgm:pt modelId="{A97AEF61-90C1-490B-8567-EB4DAB915E60}" type="pres">
      <dgm:prSet presAssocID="{D4A3CB8D-E610-42CD-A189-8C60DE641EEF}" presName="compNode" presStyleCnt="0"/>
      <dgm:spPr/>
    </dgm:pt>
    <dgm:pt modelId="{9988910E-89A1-4160-BD31-62561144B090}" type="pres">
      <dgm:prSet presAssocID="{D4A3CB8D-E610-42CD-A189-8C60DE641EE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ingle gear"/>
        </a:ext>
      </dgm:extLst>
    </dgm:pt>
    <dgm:pt modelId="{DAC7BB58-120A-4062-BD6C-BAADA24093CD}" type="pres">
      <dgm:prSet presAssocID="{D4A3CB8D-E610-42CD-A189-8C60DE641EEF}" presName="spaceRect" presStyleCnt="0"/>
      <dgm:spPr/>
    </dgm:pt>
    <dgm:pt modelId="{8C2ED415-2C71-4AE9-A8E3-BD7FB137E6BD}" type="pres">
      <dgm:prSet presAssocID="{D4A3CB8D-E610-42CD-A189-8C60DE641EEF}" presName="textRect" presStyleLbl="revTx" presStyleIdx="2" presStyleCnt="3">
        <dgm:presLayoutVars>
          <dgm:chMax val="1"/>
          <dgm:chPref val="1"/>
        </dgm:presLayoutVars>
      </dgm:prSet>
      <dgm:spPr/>
    </dgm:pt>
  </dgm:ptLst>
  <dgm:cxnLst>
    <dgm:cxn modelId="{35EE4542-CA77-4B7C-8D85-5E93EB69FCC0}" type="presOf" srcId="{D4A3CB8D-E610-42CD-A189-8C60DE641EEF}" destId="{8C2ED415-2C71-4AE9-A8E3-BD7FB137E6BD}" srcOrd="0" destOrd="0" presId="urn:microsoft.com/office/officeart/2018/2/layout/IconLabelList"/>
    <dgm:cxn modelId="{DE85DC53-E0EF-4E0D-A7F7-7CAC916FED2B}" type="presOf" srcId="{B49DAD43-8333-44E2-9DFE-49A19BA99C82}" destId="{CBFC017B-8CCA-4638-A26A-CB7DBFFF2D57}" srcOrd="0" destOrd="0" presId="urn:microsoft.com/office/officeart/2018/2/layout/IconLabelList"/>
    <dgm:cxn modelId="{B425FB59-BD66-423B-A2EA-3C9364DAC915}" srcId="{A2FE7364-2B3F-4F89-846F-ED84F0F61B14}" destId="{B49DAD43-8333-44E2-9DFE-49A19BA99C82}" srcOrd="0" destOrd="0" parTransId="{F3BD140F-CF20-4EE6-9F13-9E32E20C9867}" sibTransId="{A9846C58-79A9-4DAE-A1D8-3776FF3C9231}"/>
    <dgm:cxn modelId="{4914A587-CC2F-4261-BE95-4DCAF5FBA4CB}" type="presOf" srcId="{A2FE7364-2B3F-4F89-846F-ED84F0F61B14}" destId="{92EA3E02-85E0-49FC-8F4C-FDEE07A268CC}" srcOrd="0" destOrd="0" presId="urn:microsoft.com/office/officeart/2018/2/layout/IconLabelList"/>
    <dgm:cxn modelId="{3F6C5EAB-87A3-47FD-AB5C-96533E1003F1}" type="presOf" srcId="{74B5887A-1A42-448D-ADEC-99047234074A}" destId="{403C81A5-8305-4008-ABC5-D34C768D0F46}" srcOrd="0" destOrd="0" presId="urn:microsoft.com/office/officeart/2018/2/layout/IconLabelList"/>
    <dgm:cxn modelId="{328A37AC-2DFD-40E8-9D12-D85CDD4909F5}" srcId="{A2FE7364-2B3F-4F89-846F-ED84F0F61B14}" destId="{74B5887A-1A42-448D-ADEC-99047234074A}" srcOrd="1" destOrd="0" parTransId="{08C614A3-0493-4839-99DC-8831A3BB3A4B}" sibTransId="{AFCE3021-25B1-414E-B5FB-8DD06A4C64C2}"/>
    <dgm:cxn modelId="{67DCB9B2-353F-4D41-B676-4A7A556421B6}" srcId="{A2FE7364-2B3F-4F89-846F-ED84F0F61B14}" destId="{D4A3CB8D-E610-42CD-A189-8C60DE641EEF}" srcOrd="2" destOrd="0" parTransId="{5FF8E7A5-08FA-4576-8884-B9D8EAEDCD11}" sibTransId="{C220A659-FC0D-471B-BDF0-8A08668F13C6}"/>
    <dgm:cxn modelId="{7DF074D5-57C9-4B3B-86DC-EFC4AF20BFF0}" type="presParOf" srcId="{92EA3E02-85E0-49FC-8F4C-FDEE07A268CC}" destId="{06872E9E-B294-4CB5-8194-5866F89CE03A}" srcOrd="0" destOrd="0" presId="urn:microsoft.com/office/officeart/2018/2/layout/IconLabelList"/>
    <dgm:cxn modelId="{26896A7C-78A5-4EF0-9F4D-81426765E0AF}" type="presParOf" srcId="{06872E9E-B294-4CB5-8194-5866F89CE03A}" destId="{12C2A477-DB06-4043-B036-336FF0E7A921}" srcOrd="0" destOrd="0" presId="urn:microsoft.com/office/officeart/2018/2/layout/IconLabelList"/>
    <dgm:cxn modelId="{05196513-7C8A-4A80-8D23-9DD89B2BF6F3}" type="presParOf" srcId="{06872E9E-B294-4CB5-8194-5866F89CE03A}" destId="{111EF35A-822A-4DBC-8CC3-7E9C947F200B}" srcOrd="1" destOrd="0" presId="urn:microsoft.com/office/officeart/2018/2/layout/IconLabelList"/>
    <dgm:cxn modelId="{5E3F3163-88D1-4403-AAB2-4C9FA0B79D5C}" type="presParOf" srcId="{06872E9E-B294-4CB5-8194-5866F89CE03A}" destId="{CBFC017B-8CCA-4638-A26A-CB7DBFFF2D57}" srcOrd="2" destOrd="0" presId="urn:microsoft.com/office/officeart/2018/2/layout/IconLabelList"/>
    <dgm:cxn modelId="{E1C5DC22-2CB7-4AC3-8D09-CD6C676468F6}" type="presParOf" srcId="{92EA3E02-85E0-49FC-8F4C-FDEE07A268CC}" destId="{8BA194FC-C066-4D13-A550-E61F1B25665F}" srcOrd="1" destOrd="0" presId="urn:microsoft.com/office/officeart/2018/2/layout/IconLabelList"/>
    <dgm:cxn modelId="{6EE892F7-CA27-48AE-84FB-E60AA40148D1}" type="presParOf" srcId="{92EA3E02-85E0-49FC-8F4C-FDEE07A268CC}" destId="{FA8F122B-D68A-4F57-B9CE-E968086891AA}" srcOrd="2" destOrd="0" presId="urn:microsoft.com/office/officeart/2018/2/layout/IconLabelList"/>
    <dgm:cxn modelId="{A5BED713-5A9B-4213-8DC5-8F3E550CF108}" type="presParOf" srcId="{FA8F122B-D68A-4F57-B9CE-E968086891AA}" destId="{5189F787-DDE3-4989-908F-6D44B0EEF6D4}" srcOrd="0" destOrd="0" presId="urn:microsoft.com/office/officeart/2018/2/layout/IconLabelList"/>
    <dgm:cxn modelId="{138ED0DB-788B-4DF4-AA7D-3EF6AE9DA2CE}" type="presParOf" srcId="{FA8F122B-D68A-4F57-B9CE-E968086891AA}" destId="{7507E5B2-6E62-4338-9DC9-5BCAD67234D0}" srcOrd="1" destOrd="0" presId="urn:microsoft.com/office/officeart/2018/2/layout/IconLabelList"/>
    <dgm:cxn modelId="{2834AD18-0F69-49C6-8D13-963EC0494DD5}" type="presParOf" srcId="{FA8F122B-D68A-4F57-B9CE-E968086891AA}" destId="{403C81A5-8305-4008-ABC5-D34C768D0F46}" srcOrd="2" destOrd="0" presId="urn:microsoft.com/office/officeart/2018/2/layout/IconLabelList"/>
    <dgm:cxn modelId="{287E370E-EC41-43C8-A830-E760C7A9FA0E}" type="presParOf" srcId="{92EA3E02-85E0-49FC-8F4C-FDEE07A268CC}" destId="{9DD27587-1986-47D2-899A-441B3C14321E}" srcOrd="3" destOrd="0" presId="urn:microsoft.com/office/officeart/2018/2/layout/IconLabelList"/>
    <dgm:cxn modelId="{88C98A69-B59A-4080-B1D9-CBAA068D8168}" type="presParOf" srcId="{92EA3E02-85E0-49FC-8F4C-FDEE07A268CC}" destId="{A97AEF61-90C1-490B-8567-EB4DAB915E60}" srcOrd="4" destOrd="0" presId="urn:microsoft.com/office/officeart/2018/2/layout/IconLabelList"/>
    <dgm:cxn modelId="{24EBE5B3-8614-4CF5-8040-BB667D64AACD}" type="presParOf" srcId="{A97AEF61-90C1-490B-8567-EB4DAB915E60}" destId="{9988910E-89A1-4160-BD31-62561144B090}" srcOrd="0" destOrd="0" presId="urn:microsoft.com/office/officeart/2018/2/layout/IconLabelList"/>
    <dgm:cxn modelId="{621AF09D-D78D-4570-9C47-5B651509805F}" type="presParOf" srcId="{A97AEF61-90C1-490B-8567-EB4DAB915E60}" destId="{DAC7BB58-120A-4062-BD6C-BAADA24093CD}" srcOrd="1" destOrd="0" presId="urn:microsoft.com/office/officeart/2018/2/layout/IconLabelList"/>
    <dgm:cxn modelId="{FB62E976-78B5-461D-8C45-3AB16942A8FA}" type="presParOf" srcId="{A97AEF61-90C1-490B-8567-EB4DAB915E60}" destId="{8C2ED415-2C71-4AE9-A8E3-BD7FB137E6B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3A9B751-FE77-4332-9F92-D6E2B6699B9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8473E3D-9C6D-4DA1-B6C5-BD70306CBCE2}">
      <dgm:prSet/>
      <dgm:spPr/>
      <dgm:t>
        <a:bodyPr/>
        <a:lstStyle/>
        <a:p>
          <a:r>
            <a:rPr lang="en-GB"/>
            <a:t>Week 2- Component 1- Blog 1</a:t>
          </a:r>
          <a:endParaRPr lang="en-US"/>
        </a:p>
      </dgm:t>
    </dgm:pt>
    <dgm:pt modelId="{0D57DE20-A2A3-44EA-BF3E-8C4DDCF958CA}" type="parTrans" cxnId="{2936BF7B-251B-46DC-9023-80D86E7C324C}">
      <dgm:prSet/>
      <dgm:spPr/>
      <dgm:t>
        <a:bodyPr/>
        <a:lstStyle/>
        <a:p>
          <a:endParaRPr lang="en-US"/>
        </a:p>
      </dgm:t>
    </dgm:pt>
    <dgm:pt modelId="{4C52833F-56C4-46EA-8479-AC11F4694265}" type="sibTrans" cxnId="{2936BF7B-251B-46DC-9023-80D86E7C324C}">
      <dgm:prSet/>
      <dgm:spPr/>
      <dgm:t>
        <a:bodyPr/>
        <a:lstStyle/>
        <a:p>
          <a:endParaRPr lang="en-US"/>
        </a:p>
      </dgm:t>
    </dgm:pt>
    <dgm:pt modelId="{94B9609A-22DA-45FB-9E92-835ABCD9B6E9}">
      <dgm:prSet/>
      <dgm:spPr/>
      <dgm:t>
        <a:bodyPr/>
        <a:lstStyle/>
        <a:p>
          <a:r>
            <a:rPr lang="en-GB"/>
            <a:t>Week 3 – Component 1 – Blog 2</a:t>
          </a:r>
          <a:endParaRPr lang="en-US"/>
        </a:p>
      </dgm:t>
    </dgm:pt>
    <dgm:pt modelId="{2EA48460-A644-4093-A917-69E7EA109122}" type="parTrans" cxnId="{640BAD2B-C9E5-454E-A366-0E0EF3B1648D}">
      <dgm:prSet/>
      <dgm:spPr/>
      <dgm:t>
        <a:bodyPr/>
        <a:lstStyle/>
        <a:p>
          <a:endParaRPr lang="en-US"/>
        </a:p>
      </dgm:t>
    </dgm:pt>
    <dgm:pt modelId="{6855F3E8-8DEA-4D1F-B875-8DF9DA38779F}" type="sibTrans" cxnId="{640BAD2B-C9E5-454E-A366-0E0EF3B1648D}">
      <dgm:prSet/>
      <dgm:spPr/>
      <dgm:t>
        <a:bodyPr/>
        <a:lstStyle/>
        <a:p>
          <a:endParaRPr lang="en-US"/>
        </a:p>
      </dgm:t>
    </dgm:pt>
    <dgm:pt modelId="{47D8F0E0-26B9-4FD9-B586-DDE87F782700}">
      <dgm:prSet/>
      <dgm:spPr/>
      <dgm:t>
        <a:bodyPr/>
        <a:lstStyle/>
        <a:p>
          <a:r>
            <a:rPr lang="en-GB"/>
            <a:t>Week 4 – Component 2 – Poster</a:t>
          </a:r>
          <a:endParaRPr lang="en-US"/>
        </a:p>
      </dgm:t>
    </dgm:pt>
    <dgm:pt modelId="{486F87BD-7B8C-40F5-94F0-E8E43468F9CC}" type="parTrans" cxnId="{49D276EB-B90E-4C7D-AB3B-CA9BE0897F37}">
      <dgm:prSet/>
      <dgm:spPr/>
      <dgm:t>
        <a:bodyPr/>
        <a:lstStyle/>
        <a:p>
          <a:endParaRPr lang="en-US"/>
        </a:p>
      </dgm:t>
    </dgm:pt>
    <dgm:pt modelId="{5D77902E-40F9-477C-8361-F82AA81D8B57}" type="sibTrans" cxnId="{49D276EB-B90E-4C7D-AB3B-CA9BE0897F37}">
      <dgm:prSet/>
      <dgm:spPr/>
      <dgm:t>
        <a:bodyPr/>
        <a:lstStyle/>
        <a:p>
          <a:endParaRPr lang="en-US"/>
        </a:p>
      </dgm:t>
    </dgm:pt>
    <dgm:pt modelId="{BB43BD13-1E89-4EE8-B717-707895E0244E}">
      <dgm:prSet/>
      <dgm:spPr/>
      <dgm:t>
        <a:bodyPr/>
        <a:lstStyle/>
        <a:p>
          <a:r>
            <a:rPr lang="en-GB"/>
            <a:t>Week 5 – Component 3- Group formation &amp; presentation task  </a:t>
          </a:r>
          <a:endParaRPr lang="en-US"/>
        </a:p>
      </dgm:t>
    </dgm:pt>
    <dgm:pt modelId="{E92DEE84-9620-45EA-85AE-A9A64652594E}" type="parTrans" cxnId="{FA2DE1E5-B842-4D0F-8F5D-D60D6DC5861A}">
      <dgm:prSet/>
      <dgm:spPr/>
      <dgm:t>
        <a:bodyPr/>
        <a:lstStyle/>
        <a:p>
          <a:endParaRPr lang="en-US"/>
        </a:p>
      </dgm:t>
    </dgm:pt>
    <dgm:pt modelId="{83B2C0E0-028C-4412-9F91-C2C9A74E722F}" type="sibTrans" cxnId="{FA2DE1E5-B842-4D0F-8F5D-D60D6DC5861A}">
      <dgm:prSet/>
      <dgm:spPr/>
      <dgm:t>
        <a:bodyPr/>
        <a:lstStyle/>
        <a:p>
          <a:endParaRPr lang="en-US"/>
        </a:p>
      </dgm:t>
    </dgm:pt>
    <dgm:pt modelId="{D66CA1FD-5E9F-4FA6-9149-576119068D98}" type="pres">
      <dgm:prSet presAssocID="{A3A9B751-FE77-4332-9F92-D6E2B6699B9F}" presName="linear" presStyleCnt="0">
        <dgm:presLayoutVars>
          <dgm:animLvl val="lvl"/>
          <dgm:resizeHandles val="exact"/>
        </dgm:presLayoutVars>
      </dgm:prSet>
      <dgm:spPr/>
    </dgm:pt>
    <dgm:pt modelId="{8DAFD37A-3090-4F6A-A67A-20CEB6950CD7}" type="pres">
      <dgm:prSet presAssocID="{08473E3D-9C6D-4DA1-B6C5-BD70306CBCE2}" presName="parentText" presStyleLbl="node1" presStyleIdx="0" presStyleCnt="4">
        <dgm:presLayoutVars>
          <dgm:chMax val="0"/>
          <dgm:bulletEnabled val="1"/>
        </dgm:presLayoutVars>
      </dgm:prSet>
      <dgm:spPr/>
    </dgm:pt>
    <dgm:pt modelId="{4C36FD99-E6E1-4A31-9AC2-A983F913D4D2}" type="pres">
      <dgm:prSet presAssocID="{4C52833F-56C4-46EA-8479-AC11F4694265}" presName="spacer" presStyleCnt="0"/>
      <dgm:spPr/>
    </dgm:pt>
    <dgm:pt modelId="{6F1DA88D-EEBF-4EC4-A4A1-003216CE0277}" type="pres">
      <dgm:prSet presAssocID="{94B9609A-22DA-45FB-9E92-835ABCD9B6E9}" presName="parentText" presStyleLbl="node1" presStyleIdx="1" presStyleCnt="4">
        <dgm:presLayoutVars>
          <dgm:chMax val="0"/>
          <dgm:bulletEnabled val="1"/>
        </dgm:presLayoutVars>
      </dgm:prSet>
      <dgm:spPr/>
    </dgm:pt>
    <dgm:pt modelId="{E99A9455-2918-4A6F-A619-679B022F2F93}" type="pres">
      <dgm:prSet presAssocID="{6855F3E8-8DEA-4D1F-B875-8DF9DA38779F}" presName="spacer" presStyleCnt="0"/>
      <dgm:spPr/>
    </dgm:pt>
    <dgm:pt modelId="{B5E1A7EE-D71E-434E-BDA8-0B5357C25691}" type="pres">
      <dgm:prSet presAssocID="{47D8F0E0-26B9-4FD9-B586-DDE87F782700}" presName="parentText" presStyleLbl="node1" presStyleIdx="2" presStyleCnt="4">
        <dgm:presLayoutVars>
          <dgm:chMax val="0"/>
          <dgm:bulletEnabled val="1"/>
        </dgm:presLayoutVars>
      </dgm:prSet>
      <dgm:spPr/>
    </dgm:pt>
    <dgm:pt modelId="{E86260C4-55BF-4E96-B91F-321C8A249F13}" type="pres">
      <dgm:prSet presAssocID="{5D77902E-40F9-477C-8361-F82AA81D8B57}" presName="spacer" presStyleCnt="0"/>
      <dgm:spPr/>
    </dgm:pt>
    <dgm:pt modelId="{E019F984-0B94-493B-9979-215AF0B6B2E9}" type="pres">
      <dgm:prSet presAssocID="{BB43BD13-1E89-4EE8-B717-707895E0244E}" presName="parentText" presStyleLbl="node1" presStyleIdx="3" presStyleCnt="4">
        <dgm:presLayoutVars>
          <dgm:chMax val="0"/>
          <dgm:bulletEnabled val="1"/>
        </dgm:presLayoutVars>
      </dgm:prSet>
      <dgm:spPr/>
    </dgm:pt>
  </dgm:ptLst>
  <dgm:cxnLst>
    <dgm:cxn modelId="{640BAD2B-C9E5-454E-A366-0E0EF3B1648D}" srcId="{A3A9B751-FE77-4332-9F92-D6E2B6699B9F}" destId="{94B9609A-22DA-45FB-9E92-835ABCD9B6E9}" srcOrd="1" destOrd="0" parTransId="{2EA48460-A644-4093-A917-69E7EA109122}" sibTransId="{6855F3E8-8DEA-4D1F-B875-8DF9DA38779F}"/>
    <dgm:cxn modelId="{81CC9A45-07FC-491B-95B1-63B291835DC7}" type="presOf" srcId="{BB43BD13-1E89-4EE8-B717-707895E0244E}" destId="{E019F984-0B94-493B-9979-215AF0B6B2E9}" srcOrd="0" destOrd="0" presId="urn:microsoft.com/office/officeart/2005/8/layout/vList2"/>
    <dgm:cxn modelId="{58B20679-AD83-4B04-B829-A0F485885ADC}" type="presOf" srcId="{47D8F0E0-26B9-4FD9-B586-DDE87F782700}" destId="{B5E1A7EE-D71E-434E-BDA8-0B5357C25691}" srcOrd="0" destOrd="0" presId="urn:microsoft.com/office/officeart/2005/8/layout/vList2"/>
    <dgm:cxn modelId="{2936BF7B-251B-46DC-9023-80D86E7C324C}" srcId="{A3A9B751-FE77-4332-9F92-D6E2B6699B9F}" destId="{08473E3D-9C6D-4DA1-B6C5-BD70306CBCE2}" srcOrd="0" destOrd="0" parTransId="{0D57DE20-A2A3-44EA-BF3E-8C4DDCF958CA}" sibTransId="{4C52833F-56C4-46EA-8479-AC11F4694265}"/>
    <dgm:cxn modelId="{AA8F307E-E616-42B2-8E30-42F57E85305C}" type="presOf" srcId="{08473E3D-9C6D-4DA1-B6C5-BD70306CBCE2}" destId="{8DAFD37A-3090-4F6A-A67A-20CEB6950CD7}" srcOrd="0" destOrd="0" presId="urn:microsoft.com/office/officeart/2005/8/layout/vList2"/>
    <dgm:cxn modelId="{12F5ECA5-F6D8-439F-9F5C-1F201820B93B}" type="presOf" srcId="{A3A9B751-FE77-4332-9F92-D6E2B6699B9F}" destId="{D66CA1FD-5E9F-4FA6-9149-576119068D98}" srcOrd="0" destOrd="0" presId="urn:microsoft.com/office/officeart/2005/8/layout/vList2"/>
    <dgm:cxn modelId="{CC194EC9-BC9D-4F17-8E75-F995FDD98657}" type="presOf" srcId="{94B9609A-22DA-45FB-9E92-835ABCD9B6E9}" destId="{6F1DA88D-EEBF-4EC4-A4A1-003216CE0277}" srcOrd="0" destOrd="0" presId="urn:microsoft.com/office/officeart/2005/8/layout/vList2"/>
    <dgm:cxn modelId="{FA2DE1E5-B842-4D0F-8F5D-D60D6DC5861A}" srcId="{A3A9B751-FE77-4332-9F92-D6E2B6699B9F}" destId="{BB43BD13-1E89-4EE8-B717-707895E0244E}" srcOrd="3" destOrd="0" parTransId="{E92DEE84-9620-45EA-85AE-A9A64652594E}" sibTransId="{83B2C0E0-028C-4412-9F91-C2C9A74E722F}"/>
    <dgm:cxn modelId="{49D276EB-B90E-4C7D-AB3B-CA9BE0897F37}" srcId="{A3A9B751-FE77-4332-9F92-D6E2B6699B9F}" destId="{47D8F0E0-26B9-4FD9-B586-DDE87F782700}" srcOrd="2" destOrd="0" parTransId="{486F87BD-7B8C-40F5-94F0-E8E43468F9CC}" sibTransId="{5D77902E-40F9-477C-8361-F82AA81D8B57}"/>
    <dgm:cxn modelId="{65F01572-50A3-4ED9-A61A-A04D6A2FFDD5}" type="presParOf" srcId="{D66CA1FD-5E9F-4FA6-9149-576119068D98}" destId="{8DAFD37A-3090-4F6A-A67A-20CEB6950CD7}" srcOrd="0" destOrd="0" presId="urn:microsoft.com/office/officeart/2005/8/layout/vList2"/>
    <dgm:cxn modelId="{0A853017-260A-42EA-89F5-65CDCF0E7730}" type="presParOf" srcId="{D66CA1FD-5E9F-4FA6-9149-576119068D98}" destId="{4C36FD99-E6E1-4A31-9AC2-A983F913D4D2}" srcOrd="1" destOrd="0" presId="urn:microsoft.com/office/officeart/2005/8/layout/vList2"/>
    <dgm:cxn modelId="{5C7DFC11-3B26-4B5B-A861-5FE78B272131}" type="presParOf" srcId="{D66CA1FD-5E9F-4FA6-9149-576119068D98}" destId="{6F1DA88D-EEBF-4EC4-A4A1-003216CE0277}" srcOrd="2" destOrd="0" presId="urn:microsoft.com/office/officeart/2005/8/layout/vList2"/>
    <dgm:cxn modelId="{30CCBBFC-5E0E-45F3-8F01-67A3325100AC}" type="presParOf" srcId="{D66CA1FD-5E9F-4FA6-9149-576119068D98}" destId="{E99A9455-2918-4A6F-A619-679B022F2F93}" srcOrd="3" destOrd="0" presId="urn:microsoft.com/office/officeart/2005/8/layout/vList2"/>
    <dgm:cxn modelId="{FDB346AE-238B-4F71-8D7B-59201ECA7868}" type="presParOf" srcId="{D66CA1FD-5E9F-4FA6-9149-576119068D98}" destId="{B5E1A7EE-D71E-434E-BDA8-0B5357C25691}" srcOrd="4" destOrd="0" presId="urn:microsoft.com/office/officeart/2005/8/layout/vList2"/>
    <dgm:cxn modelId="{E30DB385-5483-42B1-881F-A74505D3E2CE}" type="presParOf" srcId="{D66CA1FD-5E9F-4FA6-9149-576119068D98}" destId="{E86260C4-55BF-4E96-B91F-321C8A249F13}" srcOrd="5" destOrd="0" presId="urn:microsoft.com/office/officeart/2005/8/layout/vList2"/>
    <dgm:cxn modelId="{651CE6C0-AC55-409B-9C5F-4DC828B8B284}" type="presParOf" srcId="{D66CA1FD-5E9F-4FA6-9149-576119068D98}" destId="{E019F984-0B94-493B-9979-215AF0B6B2E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A1A543E-E34B-4247-84FF-6387D44368A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83CF05B-C3AE-4CDF-9B10-D571F94670D5}">
      <dgm:prSet/>
      <dgm:spPr/>
      <dgm:t>
        <a:bodyPr/>
        <a:lstStyle/>
        <a:p>
          <a:r>
            <a:rPr lang="en-GB"/>
            <a:t>Step 1: Re-read your feedback</a:t>
          </a:r>
          <a:endParaRPr lang="en-US"/>
        </a:p>
      </dgm:t>
    </dgm:pt>
    <dgm:pt modelId="{5AEE85B7-91EF-4295-A27F-8D5F9FACF646}" type="parTrans" cxnId="{1841D683-0D17-4039-A98C-0FE8CB936B0E}">
      <dgm:prSet/>
      <dgm:spPr/>
      <dgm:t>
        <a:bodyPr/>
        <a:lstStyle/>
        <a:p>
          <a:endParaRPr lang="en-US"/>
        </a:p>
      </dgm:t>
    </dgm:pt>
    <dgm:pt modelId="{C178BD50-0B45-4564-9356-360E0E2029AC}" type="sibTrans" cxnId="{1841D683-0D17-4039-A98C-0FE8CB936B0E}">
      <dgm:prSet/>
      <dgm:spPr/>
      <dgm:t>
        <a:bodyPr/>
        <a:lstStyle/>
        <a:p>
          <a:endParaRPr lang="en-US"/>
        </a:p>
      </dgm:t>
    </dgm:pt>
    <dgm:pt modelId="{D6BCC12F-6C78-411E-A1A3-F01C5136948D}">
      <dgm:prSet/>
      <dgm:spPr/>
      <dgm:t>
        <a:bodyPr/>
        <a:lstStyle/>
        <a:p>
          <a:r>
            <a:rPr lang="en-GB"/>
            <a:t>Step 2: Identify 3 strengths </a:t>
          </a:r>
          <a:endParaRPr lang="en-US"/>
        </a:p>
      </dgm:t>
    </dgm:pt>
    <dgm:pt modelId="{507ED3AC-EEC6-4FCA-BEEA-BD80B59930B2}" type="parTrans" cxnId="{2BE10A0E-F749-4D2B-A1BE-E770B3C49619}">
      <dgm:prSet/>
      <dgm:spPr/>
      <dgm:t>
        <a:bodyPr/>
        <a:lstStyle/>
        <a:p>
          <a:endParaRPr lang="en-US"/>
        </a:p>
      </dgm:t>
    </dgm:pt>
    <dgm:pt modelId="{BB5A74C2-3CCB-4D0D-9B99-8342BF641B35}" type="sibTrans" cxnId="{2BE10A0E-F749-4D2B-A1BE-E770B3C49619}">
      <dgm:prSet/>
      <dgm:spPr/>
      <dgm:t>
        <a:bodyPr/>
        <a:lstStyle/>
        <a:p>
          <a:endParaRPr lang="en-US"/>
        </a:p>
      </dgm:t>
    </dgm:pt>
    <dgm:pt modelId="{AE675C9D-1FD7-436B-9DC4-9A964F68B4C2}">
      <dgm:prSet/>
      <dgm:spPr/>
      <dgm:t>
        <a:bodyPr/>
        <a:lstStyle/>
        <a:p>
          <a:r>
            <a:rPr lang="en-GB"/>
            <a:t>Step 3: Identify 5 areas for improvement</a:t>
          </a:r>
          <a:endParaRPr lang="en-US"/>
        </a:p>
      </dgm:t>
    </dgm:pt>
    <dgm:pt modelId="{E1BEFE43-E6F3-4B86-88C2-0DCB90E3A01E}" type="parTrans" cxnId="{15B1A1B9-9081-43BE-A1D2-AED3F91C8CD5}">
      <dgm:prSet/>
      <dgm:spPr/>
      <dgm:t>
        <a:bodyPr/>
        <a:lstStyle/>
        <a:p>
          <a:endParaRPr lang="en-US"/>
        </a:p>
      </dgm:t>
    </dgm:pt>
    <dgm:pt modelId="{D433F89A-9BCE-4949-841B-A6EC5B8B11E7}" type="sibTrans" cxnId="{15B1A1B9-9081-43BE-A1D2-AED3F91C8CD5}">
      <dgm:prSet/>
      <dgm:spPr/>
      <dgm:t>
        <a:bodyPr/>
        <a:lstStyle/>
        <a:p>
          <a:endParaRPr lang="en-US"/>
        </a:p>
      </dgm:t>
    </dgm:pt>
    <dgm:pt modelId="{31138015-4A6A-4692-B2E3-D68A9E43DB15}">
      <dgm:prSet/>
      <dgm:spPr/>
      <dgm:t>
        <a:bodyPr/>
        <a:lstStyle/>
        <a:p>
          <a:r>
            <a:rPr lang="en-GB"/>
            <a:t>Step 4: Identify practical changes you will implement for your next work</a:t>
          </a:r>
          <a:endParaRPr lang="en-US"/>
        </a:p>
      </dgm:t>
    </dgm:pt>
    <dgm:pt modelId="{8B67999F-DAB4-41D4-8465-AD262CEE858A}" type="parTrans" cxnId="{53480574-1F43-4410-8853-CDA9EBE10234}">
      <dgm:prSet/>
      <dgm:spPr/>
      <dgm:t>
        <a:bodyPr/>
        <a:lstStyle/>
        <a:p>
          <a:endParaRPr lang="en-US"/>
        </a:p>
      </dgm:t>
    </dgm:pt>
    <dgm:pt modelId="{93B1CFA3-7F4C-4493-9316-2B01E47E1597}" type="sibTrans" cxnId="{53480574-1F43-4410-8853-CDA9EBE10234}">
      <dgm:prSet/>
      <dgm:spPr/>
      <dgm:t>
        <a:bodyPr/>
        <a:lstStyle/>
        <a:p>
          <a:endParaRPr lang="en-US"/>
        </a:p>
      </dgm:t>
    </dgm:pt>
    <dgm:pt modelId="{36047810-9DBF-449B-BCB0-DAC874408C1A}" type="pres">
      <dgm:prSet presAssocID="{0A1A543E-E34B-4247-84FF-6387D44368A0}" presName="root" presStyleCnt="0">
        <dgm:presLayoutVars>
          <dgm:dir/>
          <dgm:resizeHandles val="exact"/>
        </dgm:presLayoutVars>
      </dgm:prSet>
      <dgm:spPr/>
    </dgm:pt>
    <dgm:pt modelId="{ACEFEE37-3F9C-45A7-A6D0-F142F5CC16AA}" type="pres">
      <dgm:prSet presAssocID="{0A1A543E-E34B-4247-84FF-6387D44368A0}" presName="container" presStyleCnt="0">
        <dgm:presLayoutVars>
          <dgm:dir/>
          <dgm:resizeHandles val="exact"/>
        </dgm:presLayoutVars>
      </dgm:prSet>
      <dgm:spPr/>
    </dgm:pt>
    <dgm:pt modelId="{4CB4E09F-7D40-4D1A-A094-2CC8FD47061A}" type="pres">
      <dgm:prSet presAssocID="{A83CF05B-C3AE-4CDF-9B10-D571F94670D5}" presName="compNode" presStyleCnt="0"/>
      <dgm:spPr/>
    </dgm:pt>
    <dgm:pt modelId="{30E07E58-5EB2-429F-B2E9-6969826DC978}" type="pres">
      <dgm:prSet presAssocID="{A83CF05B-C3AE-4CDF-9B10-D571F94670D5}" presName="iconBgRect" presStyleLbl="bgShp" presStyleIdx="0" presStyleCnt="4"/>
      <dgm:spPr/>
    </dgm:pt>
    <dgm:pt modelId="{F0EA5184-EF90-4D61-938F-E896BFCCD741}" type="pres">
      <dgm:prSet presAssocID="{A83CF05B-C3AE-4CDF-9B10-D571F94670D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119FA739-5E43-42DD-BF5E-109279231E09}" type="pres">
      <dgm:prSet presAssocID="{A83CF05B-C3AE-4CDF-9B10-D571F94670D5}" presName="spaceRect" presStyleCnt="0"/>
      <dgm:spPr/>
    </dgm:pt>
    <dgm:pt modelId="{35368316-700B-4628-A514-BFE8FDBA1BD1}" type="pres">
      <dgm:prSet presAssocID="{A83CF05B-C3AE-4CDF-9B10-D571F94670D5}" presName="textRect" presStyleLbl="revTx" presStyleIdx="0" presStyleCnt="4">
        <dgm:presLayoutVars>
          <dgm:chMax val="1"/>
          <dgm:chPref val="1"/>
        </dgm:presLayoutVars>
      </dgm:prSet>
      <dgm:spPr/>
    </dgm:pt>
    <dgm:pt modelId="{7762CC63-62F9-4E06-86CE-2AEE9BEFBC74}" type="pres">
      <dgm:prSet presAssocID="{C178BD50-0B45-4564-9356-360E0E2029AC}" presName="sibTrans" presStyleLbl="sibTrans2D1" presStyleIdx="0" presStyleCnt="0"/>
      <dgm:spPr/>
    </dgm:pt>
    <dgm:pt modelId="{C687CB3E-4F78-4362-9E74-7EA96C5B1D47}" type="pres">
      <dgm:prSet presAssocID="{D6BCC12F-6C78-411E-A1A3-F01C5136948D}" presName="compNode" presStyleCnt="0"/>
      <dgm:spPr/>
    </dgm:pt>
    <dgm:pt modelId="{5AC3021A-B3DB-412E-81DE-676DF43ACC2A}" type="pres">
      <dgm:prSet presAssocID="{D6BCC12F-6C78-411E-A1A3-F01C5136948D}" presName="iconBgRect" presStyleLbl="bgShp" presStyleIdx="1" presStyleCnt="4"/>
      <dgm:spPr/>
    </dgm:pt>
    <dgm:pt modelId="{5F7BC425-9C73-42DD-81DC-69DE3FFB518F}" type="pres">
      <dgm:prSet presAssocID="{D6BCC12F-6C78-411E-A1A3-F01C513694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6385A1E3-E078-4C5E-B369-80EFC220CCAE}" type="pres">
      <dgm:prSet presAssocID="{D6BCC12F-6C78-411E-A1A3-F01C5136948D}" presName="spaceRect" presStyleCnt="0"/>
      <dgm:spPr/>
    </dgm:pt>
    <dgm:pt modelId="{E4C8D804-BB74-4D82-899C-135F130A4A1B}" type="pres">
      <dgm:prSet presAssocID="{D6BCC12F-6C78-411E-A1A3-F01C5136948D}" presName="textRect" presStyleLbl="revTx" presStyleIdx="1" presStyleCnt="4">
        <dgm:presLayoutVars>
          <dgm:chMax val="1"/>
          <dgm:chPref val="1"/>
        </dgm:presLayoutVars>
      </dgm:prSet>
      <dgm:spPr/>
    </dgm:pt>
    <dgm:pt modelId="{FBF7C8D3-C8F9-48F7-89AB-E939622F5829}" type="pres">
      <dgm:prSet presAssocID="{BB5A74C2-3CCB-4D0D-9B99-8342BF641B35}" presName="sibTrans" presStyleLbl="sibTrans2D1" presStyleIdx="0" presStyleCnt="0"/>
      <dgm:spPr/>
    </dgm:pt>
    <dgm:pt modelId="{9BD0EBE9-D478-4533-93EB-B6379990AF9D}" type="pres">
      <dgm:prSet presAssocID="{AE675C9D-1FD7-436B-9DC4-9A964F68B4C2}" presName="compNode" presStyleCnt="0"/>
      <dgm:spPr/>
    </dgm:pt>
    <dgm:pt modelId="{E9F467AA-79E3-4A94-97C2-41E88F12452B}" type="pres">
      <dgm:prSet presAssocID="{AE675C9D-1FD7-436B-9DC4-9A964F68B4C2}" presName="iconBgRect" presStyleLbl="bgShp" presStyleIdx="2" presStyleCnt="4"/>
      <dgm:spPr/>
    </dgm:pt>
    <dgm:pt modelId="{BE5B8163-0E94-4919-88FF-973B98340A0D}" type="pres">
      <dgm:prSet presAssocID="{AE675C9D-1FD7-436B-9DC4-9A964F68B4C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21F8CE9B-C45F-4758-8489-EB07C218B17A}" type="pres">
      <dgm:prSet presAssocID="{AE675C9D-1FD7-436B-9DC4-9A964F68B4C2}" presName="spaceRect" presStyleCnt="0"/>
      <dgm:spPr/>
    </dgm:pt>
    <dgm:pt modelId="{0B0D676D-9285-4189-8243-33706AB5BA37}" type="pres">
      <dgm:prSet presAssocID="{AE675C9D-1FD7-436B-9DC4-9A964F68B4C2}" presName="textRect" presStyleLbl="revTx" presStyleIdx="2" presStyleCnt="4">
        <dgm:presLayoutVars>
          <dgm:chMax val="1"/>
          <dgm:chPref val="1"/>
        </dgm:presLayoutVars>
      </dgm:prSet>
      <dgm:spPr/>
    </dgm:pt>
    <dgm:pt modelId="{772E3A7E-E259-4F59-8E32-7F402462CDE5}" type="pres">
      <dgm:prSet presAssocID="{D433F89A-9BCE-4949-841B-A6EC5B8B11E7}" presName="sibTrans" presStyleLbl="sibTrans2D1" presStyleIdx="0" presStyleCnt="0"/>
      <dgm:spPr/>
    </dgm:pt>
    <dgm:pt modelId="{041F1344-A006-48BD-989B-757C4A76F43A}" type="pres">
      <dgm:prSet presAssocID="{31138015-4A6A-4692-B2E3-D68A9E43DB15}" presName="compNode" presStyleCnt="0"/>
      <dgm:spPr/>
    </dgm:pt>
    <dgm:pt modelId="{04BA2901-133C-45E4-881E-C53035AB71D0}" type="pres">
      <dgm:prSet presAssocID="{31138015-4A6A-4692-B2E3-D68A9E43DB15}" presName="iconBgRect" presStyleLbl="bgShp" presStyleIdx="3" presStyleCnt="4"/>
      <dgm:spPr/>
    </dgm:pt>
    <dgm:pt modelId="{95CAE68C-79B5-4772-974D-2B9279CD8AC5}" type="pres">
      <dgm:prSet presAssocID="{31138015-4A6A-4692-B2E3-D68A9E43DB1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 List"/>
        </a:ext>
      </dgm:extLst>
    </dgm:pt>
    <dgm:pt modelId="{240902FD-624E-4D0D-BC6E-279E51B6F065}" type="pres">
      <dgm:prSet presAssocID="{31138015-4A6A-4692-B2E3-D68A9E43DB15}" presName="spaceRect" presStyleCnt="0"/>
      <dgm:spPr/>
    </dgm:pt>
    <dgm:pt modelId="{FE018EB7-67A3-4046-841B-28F09DAD8294}" type="pres">
      <dgm:prSet presAssocID="{31138015-4A6A-4692-B2E3-D68A9E43DB15}" presName="textRect" presStyleLbl="revTx" presStyleIdx="3" presStyleCnt="4">
        <dgm:presLayoutVars>
          <dgm:chMax val="1"/>
          <dgm:chPref val="1"/>
        </dgm:presLayoutVars>
      </dgm:prSet>
      <dgm:spPr/>
    </dgm:pt>
  </dgm:ptLst>
  <dgm:cxnLst>
    <dgm:cxn modelId="{2BE10A0E-F749-4D2B-A1BE-E770B3C49619}" srcId="{0A1A543E-E34B-4247-84FF-6387D44368A0}" destId="{D6BCC12F-6C78-411E-A1A3-F01C5136948D}" srcOrd="1" destOrd="0" parTransId="{507ED3AC-EEC6-4FCA-BEEA-BD80B59930B2}" sibTransId="{BB5A74C2-3CCB-4D0D-9B99-8342BF641B35}"/>
    <dgm:cxn modelId="{EB77526A-D593-4218-80F9-36330FC43DF2}" type="presOf" srcId="{C178BD50-0B45-4564-9356-360E0E2029AC}" destId="{7762CC63-62F9-4E06-86CE-2AEE9BEFBC74}" srcOrd="0" destOrd="0" presId="urn:microsoft.com/office/officeart/2018/2/layout/IconCircleList"/>
    <dgm:cxn modelId="{E025A66E-4F82-460E-A964-AEC9231F84A8}" type="presOf" srcId="{D6BCC12F-6C78-411E-A1A3-F01C5136948D}" destId="{E4C8D804-BB74-4D82-899C-135F130A4A1B}" srcOrd="0" destOrd="0" presId="urn:microsoft.com/office/officeart/2018/2/layout/IconCircleList"/>
    <dgm:cxn modelId="{194F4451-9E34-4B27-AE76-E928BF7B0F1C}" type="presOf" srcId="{D433F89A-9BCE-4949-841B-A6EC5B8B11E7}" destId="{772E3A7E-E259-4F59-8E32-7F402462CDE5}" srcOrd="0" destOrd="0" presId="urn:microsoft.com/office/officeart/2018/2/layout/IconCircleList"/>
    <dgm:cxn modelId="{53480574-1F43-4410-8853-CDA9EBE10234}" srcId="{0A1A543E-E34B-4247-84FF-6387D44368A0}" destId="{31138015-4A6A-4692-B2E3-D68A9E43DB15}" srcOrd="3" destOrd="0" parTransId="{8B67999F-DAB4-41D4-8465-AD262CEE858A}" sibTransId="{93B1CFA3-7F4C-4493-9316-2B01E47E1597}"/>
    <dgm:cxn modelId="{1841D683-0D17-4039-A98C-0FE8CB936B0E}" srcId="{0A1A543E-E34B-4247-84FF-6387D44368A0}" destId="{A83CF05B-C3AE-4CDF-9B10-D571F94670D5}" srcOrd="0" destOrd="0" parTransId="{5AEE85B7-91EF-4295-A27F-8D5F9FACF646}" sibTransId="{C178BD50-0B45-4564-9356-360E0E2029AC}"/>
    <dgm:cxn modelId="{169BDE98-AC41-495C-A3CA-4A05D91FB8EF}" type="presOf" srcId="{BB5A74C2-3CCB-4D0D-9B99-8342BF641B35}" destId="{FBF7C8D3-C8F9-48F7-89AB-E939622F5829}" srcOrd="0" destOrd="0" presId="urn:microsoft.com/office/officeart/2018/2/layout/IconCircleList"/>
    <dgm:cxn modelId="{FBAE74A5-667A-4787-9145-6C94480DEA9F}" type="presOf" srcId="{0A1A543E-E34B-4247-84FF-6387D44368A0}" destId="{36047810-9DBF-449B-BCB0-DAC874408C1A}" srcOrd="0" destOrd="0" presId="urn:microsoft.com/office/officeart/2018/2/layout/IconCircleList"/>
    <dgm:cxn modelId="{15B1A1B9-9081-43BE-A1D2-AED3F91C8CD5}" srcId="{0A1A543E-E34B-4247-84FF-6387D44368A0}" destId="{AE675C9D-1FD7-436B-9DC4-9A964F68B4C2}" srcOrd="2" destOrd="0" parTransId="{E1BEFE43-E6F3-4B86-88C2-0DCB90E3A01E}" sibTransId="{D433F89A-9BCE-4949-841B-A6EC5B8B11E7}"/>
    <dgm:cxn modelId="{ED053EBD-59A3-488B-9C66-B0E62D2EE125}" type="presOf" srcId="{A83CF05B-C3AE-4CDF-9B10-D571F94670D5}" destId="{35368316-700B-4628-A514-BFE8FDBA1BD1}" srcOrd="0" destOrd="0" presId="urn:microsoft.com/office/officeart/2018/2/layout/IconCircleList"/>
    <dgm:cxn modelId="{FC2497C6-93DE-4029-A47C-AE0A38F5A736}" type="presOf" srcId="{AE675C9D-1FD7-436B-9DC4-9A964F68B4C2}" destId="{0B0D676D-9285-4189-8243-33706AB5BA37}" srcOrd="0" destOrd="0" presId="urn:microsoft.com/office/officeart/2018/2/layout/IconCircleList"/>
    <dgm:cxn modelId="{1EFC7BE7-1AB4-4B79-A12E-4AED26B2BF8E}" type="presOf" srcId="{31138015-4A6A-4692-B2E3-D68A9E43DB15}" destId="{FE018EB7-67A3-4046-841B-28F09DAD8294}" srcOrd="0" destOrd="0" presId="urn:microsoft.com/office/officeart/2018/2/layout/IconCircleList"/>
    <dgm:cxn modelId="{50D6F77F-A247-40B5-A9E2-AED16D392103}" type="presParOf" srcId="{36047810-9DBF-449B-BCB0-DAC874408C1A}" destId="{ACEFEE37-3F9C-45A7-A6D0-F142F5CC16AA}" srcOrd="0" destOrd="0" presId="urn:microsoft.com/office/officeart/2018/2/layout/IconCircleList"/>
    <dgm:cxn modelId="{2ED1FF69-A8C9-4D61-B85B-21BDBEB42364}" type="presParOf" srcId="{ACEFEE37-3F9C-45A7-A6D0-F142F5CC16AA}" destId="{4CB4E09F-7D40-4D1A-A094-2CC8FD47061A}" srcOrd="0" destOrd="0" presId="urn:microsoft.com/office/officeart/2018/2/layout/IconCircleList"/>
    <dgm:cxn modelId="{65E6F1B8-5BB5-43C6-B06F-6436C5BCDE72}" type="presParOf" srcId="{4CB4E09F-7D40-4D1A-A094-2CC8FD47061A}" destId="{30E07E58-5EB2-429F-B2E9-6969826DC978}" srcOrd="0" destOrd="0" presId="urn:microsoft.com/office/officeart/2018/2/layout/IconCircleList"/>
    <dgm:cxn modelId="{46BEFCA8-AF62-400B-83D2-B49B7D1C4F89}" type="presParOf" srcId="{4CB4E09F-7D40-4D1A-A094-2CC8FD47061A}" destId="{F0EA5184-EF90-4D61-938F-E896BFCCD741}" srcOrd="1" destOrd="0" presId="urn:microsoft.com/office/officeart/2018/2/layout/IconCircleList"/>
    <dgm:cxn modelId="{62E5F156-C150-4DEE-9BCD-F983583D9824}" type="presParOf" srcId="{4CB4E09F-7D40-4D1A-A094-2CC8FD47061A}" destId="{119FA739-5E43-42DD-BF5E-109279231E09}" srcOrd="2" destOrd="0" presId="urn:microsoft.com/office/officeart/2018/2/layout/IconCircleList"/>
    <dgm:cxn modelId="{4EBA0E11-64FB-4667-AC34-5425B1A48741}" type="presParOf" srcId="{4CB4E09F-7D40-4D1A-A094-2CC8FD47061A}" destId="{35368316-700B-4628-A514-BFE8FDBA1BD1}" srcOrd="3" destOrd="0" presId="urn:microsoft.com/office/officeart/2018/2/layout/IconCircleList"/>
    <dgm:cxn modelId="{D1A36851-05FC-4169-8F7F-B3D4381C73E2}" type="presParOf" srcId="{ACEFEE37-3F9C-45A7-A6D0-F142F5CC16AA}" destId="{7762CC63-62F9-4E06-86CE-2AEE9BEFBC74}" srcOrd="1" destOrd="0" presId="urn:microsoft.com/office/officeart/2018/2/layout/IconCircleList"/>
    <dgm:cxn modelId="{A7EDA42E-214D-4DFA-B7B0-4CE12A3A35F9}" type="presParOf" srcId="{ACEFEE37-3F9C-45A7-A6D0-F142F5CC16AA}" destId="{C687CB3E-4F78-4362-9E74-7EA96C5B1D47}" srcOrd="2" destOrd="0" presId="urn:microsoft.com/office/officeart/2018/2/layout/IconCircleList"/>
    <dgm:cxn modelId="{3EA27C49-2DFC-4267-B1CF-1FFAB0F9A6D2}" type="presParOf" srcId="{C687CB3E-4F78-4362-9E74-7EA96C5B1D47}" destId="{5AC3021A-B3DB-412E-81DE-676DF43ACC2A}" srcOrd="0" destOrd="0" presId="urn:microsoft.com/office/officeart/2018/2/layout/IconCircleList"/>
    <dgm:cxn modelId="{AB1C290A-0772-4A9B-9167-CAE198130569}" type="presParOf" srcId="{C687CB3E-4F78-4362-9E74-7EA96C5B1D47}" destId="{5F7BC425-9C73-42DD-81DC-69DE3FFB518F}" srcOrd="1" destOrd="0" presId="urn:microsoft.com/office/officeart/2018/2/layout/IconCircleList"/>
    <dgm:cxn modelId="{230D81CB-786E-4C69-9BDA-C1E2B11FEB81}" type="presParOf" srcId="{C687CB3E-4F78-4362-9E74-7EA96C5B1D47}" destId="{6385A1E3-E078-4C5E-B369-80EFC220CCAE}" srcOrd="2" destOrd="0" presId="urn:microsoft.com/office/officeart/2018/2/layout/IconCircleList"/>
    <dgm:cxn modelId="{AE0F0B47-32C8-40D9-A90C-BBCDFAD5D6E2}" type="presParOf" srcId="{C687CB3E-4F78-4362-9E74-7EA96C5B1D47}" destId="{E4C8D804-BB74-4D82-899C-135F130A4A1B}" srcOrd="3" destOrd="0" presId="urn:microsoft.com/office/officeart/2018/2/layout/IconCircleList"/>
    <dgm:cxn modelId="{CA3337C1-A5D7-4F5D-A085-AA03F3C6D4B4}" type="presParOf" srcId="{ACEFEE37-3F9C-45A7-A6D0-F142F5CC16AA}" destId="{FBF7C8D3-C8F9-48F7-89AB-E939622F5829}" srcOrd="3" destOrd="0" presId="urn:microsoft.com/office/officeart/2018/2/layout/IconCircleList"/>
    <dgm:cxn modelId="{D41F9C78-7C32-43C3-866D-68FE2716E528}" type="presParOf" srcId="{ACEFEE37-3F9C-45A7-A6D0-F142F5CC16AA}" destId="{9BD0EBE9-D478-4533-93EB-B6379990AF9D}" srcOrd="4" destOrd="0" presId="urn:microsoft.com/office/officeart/2018/2/layout/IconCircleList"/>
    <dgm:cxn modelId="{90CD5D42-293B-486F-8253-37697D1D552D}" type="presParOf" srcId="{9BD0EBE9-D478-4533-93EB-B6379990AF9D}" destId="{E9F467AA-79E3-4A94-97C2-41E88F12452B}" srcOrd="0" destOrd="0" presId="urn:microsoft.com/office/officeart/2018/2/layout/IconCircleList"/>
    <dgm:cxn modelId="{3304CD57-A6B5-4D84-8CA9-EE339C682AFC}" type="presParOf" srcId="{9BD0EBE9-D478-4533-93EB-B6379990AF9D}" destId="{BE5B8163-0E94-4919-88FF-973B98340A0D}" srcOrd="1" destOrd="0" presId="urn:microsoft.com/office/officeart/2018/2/layout/IconCircleList"/>
    <dgm:cxn modelId="{AEEDAC47-D537-427A-8BA8-30C8802CF16E}" type="presParOf" srcId="{9BD0EBE9-D478-4533-93EB-B6379990AF9D}" destId="{21F8CE9B-C45F-4758-8489-EB07C218B17A}" srcOrd="2" destOrd="0" presId="urn:microsoft.com/office/officeart/2018/2/layout/IconCircleList"/>
    <dgm:cxn modelId="{9F413676-7167-4824-8C37-D3CC37F8251D}" type="presParOf" srcId="{9BD0EBE9-D478-4533-93EB-B6379990AF9D}" destId="{0B0D676D-9285-4189-8243-33706AB5BA37}" srcOrd="3" destOrd="0" presId="urn:microsoft.com/office/officeart/2018/2/layout/IconCircleList"/>
    <dgm:cxn modelId="{CF33CC87-D042-41CA-86DE-BC964084E26D}" type="presParOf" srcId="{ACEFEE37-3F9C-45A7-A6D0-F142F5CC16AA}" destId="{772E3A7E-E259-4F59-8E32-7F402462CDE5}" srcOrd="5" destOrd="0" presId="urn:microsoft.com/office/officeart/2018/2/layout/IconCircleList"/>
    <dgm:cxn modelId="{54780B15-5EDF-485C-A9D0-DFC10E2650E8}" type="presParOf" srcId="{ACEFEE37-3F9C-45A7-A6D0-F142F5CC16AA}" destId="{041F1344-A006-48BD-989B-757C4A76F43A}" srcOrd="6" destOrd="0" presId="urn:microsoft.com/office/officeart/2018/2/layout/IconCircleList"/>
    <dgm:cxn modelId="{6256F58E-E890-43A4-87C9-268AE5A35688}" type="presParOf" srcId="{041F1344-A006-48BD-989B-757C4A76F43A}" destId="{04BA2901-133C-45E4-881E-C53035AB71D0}" srcOrd="0" destOrd="0" presId="urn:microsoft.com/office/officeart/2018/2/layout/IconCircleList"/>
    <dgm:cxn modelId="{B855030A-AE80-4986-AB05-75FB353A9375}" type="presParOf" srcId="{041F1344-A006-48BD-989B-757C4A76F43A}" destId="{95CAE68C-79B5-4772-974D-2B9279CD8AC5}" srcOrd="1" destOrd="0" presId="urn:microsoft.com/office/officeart/2018/2/layout/IconCircleList"/>
    <dgm:cxn modelId="{273A2A87-34A3-4260-96C1-6E9A37882A72}" type="presParOf" srcId="{041F1344-A006-48BD-989B-757C4A76F43A}" destId="{240902FD-624E-4D0D-BC6E-279E51B6F065}" srcOrd="2" destOrd="0" presId="urn:microsoft.com/office/officeart/2018/2/layout/IconCircleList"/>
    <dgm:cxn modelId="{7A01EBCA-ABCF-4584-822C-1ECBC4D6C3DD}" type="presParOf" srcId="{041F1344-A006-48BD-989B-757C4A76F43A}" destId="{FE018EB7-67A3-4046-841B-28F09DAD829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B59C87-324C-4937-8006-0F61F27798DD}">
      <dsp:nvSpPr>
        <dsp:cNvPr id="0" name=""/>
        <dsp:cNvSpPr/>
      </dsp:nvSpPr>
      <dsp:spPr>
        <a:xfrm>
          <a:off x="1953914" y="5292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E55E2B6-BFBB-4065-9223-FCF5A8FFA46D}">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Introduction </a:t>
          </a:r>
          <a:endParaRPr lang="en-US" sz="2500" kern="1200"/>
        </a:p>
      </dsp:txBody>
      <dsp:txXfrm>
        <a:off x="765914" y="2943510"/>
        <a:ext cx="4320000" cy="720000"/>
      </dsp:txXfrm>
    </dsp:sp>
    <dsp:sp modelId="{6E8DDD99-A63D-432D-A086-1BA90044B7D3}">
      <dsp:nvSpPr>
        <dsp:cNvPr id="0" name=""/>
        <dsp:cNvSpPr/>
      </dsp:nvSpPr>
      <dsp:spPr>
        <a:xfrm>
          <a:off x="7029914" y="5292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5C8761-78EE-4176-8EDC-188F068FBB2B}">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Introduce module aim and learning outcomes </a:t>
          </a:r>
          <a:endParaRPr lang="en-US" sz="25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D871F4-B7FA-4013-9B3E-84057F3BE591}">
      <dsp:nvSpPr>
        <dsp:cNvPr id="0" name=""/>
        <dsp:cNvSpPr/>
      </dsp:nvSpPr>
      <dsp:spPr>
        <a:xfrm>
          <a:off x="0" y="403339"/>
          <a:ext cx="6291714" cy="5292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20F8C2-FA13-4D49-A103-8DFC112FE65F}">
      <dsp:nvSpPr>
        <dsp:cNvPr id="0" name=""/>
        <dsp:cNvSpPr/>
      </dsp:nvSpPr>
      <dsp:spPr>
        <a:xfrm>
          <a:off x="314585" y="93379"/>
          <a:ext cx="4404199" cy="61992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468" tIns="0" rIns="166468" bIns="0" numCol="1" spcCol="1270" anchor="ctr" anchorCtr="0">
          <a:noAutofit/>
        </a:bodyPr>
        <a:lstStyle/>
        <a:p>
          <a:pPr marL="0" lvl="0" indent="0" algn="l" defTabSz="933450">
            <a:lnSpc>
              <a:spcPct val="90000"/>
            </a:lnSpc>
            <a:spcBef>
              <a:spcPct val="0"/>
            </a:spcBef>
            <a:spcAft>
              <a:spcPct val="35000"/>
            </a:spcAft>
            <a:buNone/>
          </a:pPr>
          <a:r>
            <a:rPr lang="en-GB" sz="2100" kern="1200"/>
            <a:t>Punctuality </a:t>
          </a:r>
          <a:endParaRPr lang="en-US" sz="2100" kern="1200"/>
        </a:p>
      </dsp:txBody>
      <dsp:txXfrm>
        <a:off x="344847" y="123641"/>
        <a:ext cx="4343675" cy="559396"/>
      </dsp:txXfrm>
    </dsp:sp>
    <dsp:sp modelId="{97B2B7DB-DD55-40EE-9BF0-DF1D4598B456}">
      <dsp:nvSpPr>
        <dsp:cNvPr id="0" name=""/>
        <dsp:cNvSpPr/>
      </dsp:nvSpPr>
      <dsp:spPr>
        <a:xfrm>
          <a:off x="0" y="1355900"/>
          <a:ext cx="6291714" cy="529200"/>
        </a:xfrm>
        <a:prstGeom prst="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18DADF-0EC8-467D-B810-DA660A94FC22}">
      <dsp:nvSpPr>
        <dsp:cNvPr id="0" name=""/>
        <dsp:cNvSpPr/>
      </dsp:nvSpPr>
      <dsp:spPr>
        <a:xfrm>
          <a:off x="314585" y="1045939"/>
          <a:ext cx="4404199" cy="61992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468" tIns="0" rIns="166468" bIns="0" numCol="1" spcCol="1270" anchor="ctr" anchorCtr="0">
          <a:noAutofit/>
        </a:bodyPr>
        <a:lstStyle/>
        <a:p>
          <a:pPr marL="0" lvl="0" indent="0" algn="l" defTabSz="933450">
            <a:lnSpc>
              <a:spcPct val="90000"/>
            </a:lnSpc>
            <a:spcBef>
              <a:spcPct val="0"/>
            </a:spcBef>
            <a:spcAft>
              <a:spcPct val="35000"/>
            </a:spcAft>
            <a:buNone/>
          </a:pPr>
          <a:r>
            <a:rPr lang="en-GB" sz="2100" kern="1200"/>
            <a:t>Attendance</a:t>
          </a:r>
          <a:endParaRPr lang="en-US" sz="2100" kern="1200"/>
        </a:p>
      </dsp:txBody>
      <dsp:txXfrm>
        <a:off x="344847" y="1076201"/>
        <a:ext cx="4343675" cy="559396"/>
      </dsp:txXfrm>
    </dsp:sp>
    <dsp:sp modelId="{1191987A-FA06-48D6-92D9-5828BD9ACB7E}">
      <dsp:nvSpPr>
        <dsp:cNvPr id="0" name=""/>
        <dsp:cNvSpPr/>
      </dsp:nvSpPr>
      <dsp:spPr>
        <a:xfrm>
          <a:off x="0" y="2308460"/>
          <a:ext cx="6291714" cy="529200"/>
        </a:xfrm>
        <a:prstGeom prst="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40A1FB56-EE47-4D65-B30A-00756D386FC0}">
      <dsp:nvSpPr>
        <dsp:cNvPr id="0" name=""/>
        <dsp:cNvSpPr/>
      </dsp:nvSpPr>
      <dsp:spPr>
        <a:xfrm>
          <a:off x="314585" y="1998500"/>
          <a:ext cx="4404199" cy="61992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468" tIns="0" rIns="166468" bIns="0" numCol="1" spcCol="1270" anchor="ctr" anchorCtr="0">
          <a:noAutofit/>
        </a:bodyPr>
        <a:lstStyle/>
        <a:p>
          <a:pPr marL="0" lvl="0" indent="0" algn="l" defTabSz="933450">
            <a:lnSpc>
              <a:spcPct val="90000"/>
            </a:lnSpc>
            <a:spcBef>
              <a:spcPct val="0"/>
            </a:spcBef>
            <a:spcAft>
              <a:spcPct val="35000"/>
            </a:spcAft>
            <a:buNone/>
          </a:pPr>
          <a:r>
            <a:rPr lang="en-GB" sz="2100" kern="1200"/>
            <a:t>Respect  </a:t>
          </a:r>
          <a:endParaRPr lang="en-US" sz="2100" kern="1200"/>
        </a:p>
      </dsp:txBody>
      <dsp:txXfrm>
        <a:off x="344847" y="2028762"/>
        <a:ext cx="4343675" cy="559396"/>
      </dsp:txXfrm>
    </dsp:sp>
    <dsp:sp modelId="{E23F134B-10DD-4CE2-9A9B-EDBBD21503E4}">
      <dsp:nvSpPr>
        <dsp:cNvPr id="0" name=""/>
        <dsp:cNvSpPr/>
      </dsp:nvSpPr>
      <dsp:spPr>
        <a:xfrm>
          <a:off x="0" y="3261020"/>
          <a:ext cx="6291714" cy="529200"/>
        </a:xfrm>
        <a:prstGeom prst="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77B8DA28-248F-4DDC-BFB3-1994A420FF6D}">
      <dsp:nvSpPr>
        <dsp:cNvPr id="0" name=""/>
        <dsp:cNvSpPr/>
      </dsp:nvSpPr>
      <dsp:spPr>
        <a:xfrm>
          <a:off x="314585" y="2951060"/>
          <a:ext cx="4404199" cy="61992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468" tIns="0" rIns="166468" bIns="0" numCol="1" spcCol="1270" anchor="ctr" anchorCtr="0">
          <a:noAutofit/>
        </a:bodyPr>
        <a:lstStyle/>
        <a:p>
          <a:pPr marL="0" lvl="0" indent="0" algn="l" defTabSz="933450">
            <a:lnSpc>
              <a:spcPct val="90000"/>
            </a:lnSpc>
            <a:spcBef>
              <a:spcPct val="0"/>
            </a:spcBef>
            <a:spcAft>
              <a:spcPct val="35000"/>
            </a:spcAft>
            <a:buNone/>
          </a:pPr>
          <a:r>
            <a:rPr lang="en-GB" sz="2100" kern="1200"/>
            <a:t>Class activities/discussion </a:t>
          </a:r>
          <a:endParaRPr lang="en-US" sz="2100" kern="1200"/>
        </a:p>
      </dsp:txBody>
      <dsp:txXfrm>
        <a:off x="344847" y="2981322"/>
        <a:ext cx="4343675" cy="559396"/>
      </dsp:txXfrm>
    </dsp:sp>
    <dsp:sp modelId="{F51A0009-284A-4531-84D0-1D8A5B79CD66}">
      <dsp:nvSpPr>
        <dsp:cNvPr id="0" name=""/>
        <dsp:cNvSpPr/>
      </dsp:nvSpPr>
      <dsp:spPr>
        <a:xfrm>
          <a:off x="0" y="4213580"/>
          <a:ext cx="6291714" cy="1223775"/>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88307" tIns="437388" rIns="488307" bIns="149352" numCol="1" spcCol="1270" anchor="t" anchorCtr="0">
          <a:noAutofit/>
        </a:bodyPr>
        <a:lstStyle/>
        <a:p>
          <a:pPr marL="228600" lvl="1" indent="-228600" algn="l" defTabSz="933450">
            <a:lnSpc>
              <a:spcPct val="90000"/>
            </a:lnSpc>
            <a:spcBef>
              <a:spcPct val="0"/>
            </a:spcBef>
            <a:spcAft>
              <a:spcPct val="15000"/>
            </a:spcAft>
            <a:buChar char="•"/>
          </a:pPr>
          <a:r>
            <a:rPr lang="en-GB" sz="2100" kern="1200"/>
            <a:t>Phone </a:t>
          </a:r>
          <a:endParaRPr lang="en-US" sz="2100" kern="1200"/>
        </a:p>
        <a:p>
          <a:pPr marL="228600" lvl="1" indent="-228600" algn="l" defTabSz="933450">
            <a:lnSpc>
              <a:spcPct val="90000"/>
            </a:lnSpc>
            <a:spcBef>
              <a:spcPct val="0"/>
            </a:spcBef>
            <a:spcAft>
              <a:spcPct val="15000"/>
            </a:spcAft>
            <a:buChar char="•"/>
          </a:pPr>
          <a:r>
            <a:rPr lang="en-GB" sz="2100" kern="1200"/>
            <a:t>Food/Drinks</a:t>
          </a:r>
          <a:endParaRPr lang="en-US" sz="2100" kern="1200"/>
        </a:p>
      </dsp:txBody>
      <dsp:txXfrm>
        <a:off x="0" y="4213580"/>
        <a:ext cx="6291714" cy="1223775"/>
      </dsp:txXfrm>
    </dsp:sp>
    <dsp:sp modelId="{EB6B0746-8CC6-4508-84DB-072438489D65}">
      <dsp:nvSpPr>
        <dsp:cNvPr id="0" name=""/>
        <dsp:cNvSpPr/>
      </dsp:nvSpPr>
      <dsp:spPr>
        <a:xfrm>
          <a:off x="314585" y="3903620"/>
          <a:ext cx="4404199" cy="61992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6468" tIns="0" rIns="166468" bIns="0" numCol="1" spcCol="1270" anchor="ctr" anchorCtr="0">
          <a:noAutofit/>
        </a:bodyPr>
        <a:lstStyle/>
        <a:p>
          <a:pPr marL="0" lvl="0" indent="0" algn="l" defTabSz="933450">
            <a:lnSpc>
              <a:spcPct val="90000"/>
            </a:lnSpc>
            <a:spcBef>
              <a:spcPct val="0"/>
            </a:spcBef>
            <a:spcAft>
              <a:spcPct val="35000"/>
            </a:spcAft>
            <a:buNone/>
          </a:pPr>
          <a:r>
            <a:rPr lang="en-GB" sz="2100" kern="1200"/>
            <a:t>Distractions </a:t>
          </a:r>
          <a:endParaRPr lang="en-US" sz="2100" kern="1200"/>
        </a:p>
      </dsp:txBody>
      <dsp:txXfrm>
        <a:off x="344847" y="3933882"/>
        <a:ext cx="4343675" cy="5593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BF149E-D667-4A19-858F-7610579D35CA}">
      <dsp:nvSpPr>
        <dsp:cNvPr id="0" name=""/>
        <dsp:cNvSpPr/>
      </dsp:nvSpPr>
      <dsp:spPr>
        <a:xfrm>
          <a:off x="0" y="427983"/>
          <a:ext cx="6666833" cy="226153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 gain a critical understanding of advanced topics in health promotion and knowledge to align digital health promotion to health promotion principles and values</a:t>
          </a:r>
          <a:endParaRPr lang="en-US" sz="2600" kern="1200"/>
        </a:p>
      </dsp:txBody>
      <dsp:txXfrm>
        <a:off x="110399" y="538382"/>
        <a:ext cx="6446035" cy="2040738"/>
      </dsp:txXfrm>
    </dsp:sp>
    <dsp:sp modelId="{CC75E871-4870-4F8F-B6F5-0F7939F055FD}">
      <dsp:nvSpPr>
        <dsp:cNvPr id="0" name=""/>
        <dsp:cNvSpPr/>
      </dsp:nvSpPr>
      <dsp:spPr>
        <a:xfrm>
          <a:off x="0" y="2764400"/>
          <a:ext cx="6666833" cy="2261536"/>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To gain a critical understanding and knowledge of core concepts of relevant digital health technologies required for supporting healthcare and social care services and products for health promotion</a:t>
          </a:r>
          <a:endParaRPr lang="en-US" sz="2600" kern="1200"/>
        </a:p>
      </dsp:txBody>
      <dsp:txXfrm>
        <a:off x="110399" y="2874799"/>
        <a:ext cx="6446035" cy="20407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E84AB-341B-439C-8024-D76593C08973}">
      <dsp:nvSpPr>
        <dsp:cNvPr id="0" name=""/>
        <dsp:cNvSpPr/>
      </dsp:nvSpPr>
      <dsp:spPr>
        <a:xfrm>
          <a:off x="0" y="0"/>
          <a:ext cx="6245265" cy="1406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21E740-0A34-4C93-8677-B04BBBC63B5F}">
      <dsp:nvSpPr>
        <dsp:cNvPr id="0" name=""/>
        <dsp:cNvSpPr/>
      </dsp:nvSpPr>
      <dsp:spPr>
        <a:xfrm>
          <a:off x="425580" y="319447"/>
          <a:ext cx="774539" cy="7737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7C16DA-B406-4A62-8976-5086BDD04914}">
      <dsp:nvSpPr>
        <dsp:cNvPr id="0" name=""/>
        <dsp:cNvSpPr/>
      </dsp:nvSpPr>
      <dsp:spPr>
        <a:xfrm>
          <a:off x="1625700" y="2899"/>
          <a:ext cx="4326929" cy="1626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159" tIns="172159" rIns="172159" bIns="172159" numCol="1" spcCol="1270" anchor="ctr" anchorCtr="0">
          <a:noAutofit/>
        </a:bodyPr>
        <a:lstStyle/>
        <a:p>
          <a:pPr marL="0" lvl="0" indent="0" algn="l" defTabSz="622300">
            <a:lnSpc>
              <a:spcPct val="100000"/>
            </a:lnSpc>
            <a:spcBef>
              <a:spcPct val="0"/>
            </a:spcBef>
            <a:spcAft>
              <a:spcPct val="35000"/>
            </a:spcAft>
            <a:buNone/>
          </a:pPr>
          <a:r>
            <a:rPr lang="en-GB" sz="1400" kern="1200" dirty="0"/>
            <a:t>Demonstrate a comprehensive understanding of the recent developments in digital technology relating to public health, aligning digital health promotion to health promotion principles and values, behaviour theories related to digital health promotion, big data and health promotion, and digital health inequality. </a:t>
          </a:r>
          <a:endParaRPr lang="en-US" sz="1400" kern="1200" dirty="0"/>
        </a:p>
      </dsp:txBody>
      <dsp:txXfrm>
        <a:off x="1625700" y="2899"/>
        <a:ext cx="4326929" cy="1626702"/>
      </dsp:txXfrm>
    </dsp:sp>
    <dsp:sp modelId="{4C8C8C77-DD25-47B4-98A1-9AE5701DFFD2}">
      <dsp:nvSpPr>
        <dsp:cNvPr id="0" name=""/>
        <dsp:cNvSpPr/>
      </dsp:nvSpPr>
      <dsp:spPr>
        <a:xfrm>
          <a:off x="0" y="1981322"/>
          <a:ext cx="6245265" cy="1406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4A8510-5652-4A86-BA7E-1326B9D8B0D8}">
      <dsp:nvSpPr>
        <dsp:cNvPr id="0" name=""/>
        <dsp:cNvSpPr/>
      </dsp:nvSpPr>
      <dsp:spPr>
        <a:xfrm>
          <a:off x="425580" y="2297869"/>
          <a:ext cx="774539" cy="7737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DD3CCF-3ECF-4984-B0B5-C0C68CFBFC1E}">
      <dsp:nvSpPr>
        <dsp:cNvPr id="0" name=""/>
        <dsp:cNvSpPr/>
      </dsp:nvSpPr>
      <dsp:spPr>
        <a:xfrm>
          <a:off x="1625700" y="1981322"/>
          <a:ext cx="4326929" cy="1626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159" tIns="172159" rIns="172159" bIns="172159" numCol="1" spcCol="1270" anchor="ctr" anchorCtr="0">
          <a:noAutofit/>
        </a:bodyPr>
        <a:lstStyle/>
        <a:p>
          <a:pPr marL="0" lvl="0" indent="0" algn="l" defTabSz="622300">
            <a:lnSpc>
              <a:spcPct val="100000"/>
            </a:lnSpc>
            <a:spcBef>
              <a:spcPct val="0"/>
            </a:spcBef>
            <a:spcAft>
              <a:spcPct val="35000"/>
            </a:spcAft>
            <a:buNone/>
          </a:pPr>
          <a:r>
            <a:rPr lang="en-GB" sz="1400" kern="1200"/>
            <a:t>Demonstrate systematic understanding of the health information systems, telehealth, robotics, technology aids such as Apps &amp; wearables, implantable technologies, and application of digital health at a macro level for health promotion and other health and social care services. </a:t>
          </a:r>
          <a:endParaRPr lang="en-US" sz="1400" kern="1200"/>
        </a:p>
      </dsp:txBody>
      <dsp:txXfrm>
        <a:off x="1625700" y="1981322"/>
        <a:ext cx="4326929" cy="1626702"/>
      </dsp:txXfrm>
    </dsp:sp>
    <dsp:sp modelId="{EA308429-139B-4A49-9FCE-59C548E99EC4}">
      <dsp:nvSpPr>
        <dsp:cNvPr id="0" name=""/>
        <dsp:cNvSpPr/>
      </dsp:nvSpPr>
      <dsp:spPr>
        <a:xfrm>
          <a:off x="0" y="3959744"/>
          <a:ext cx="6245265" cy="140687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43705C-7CF9-4AC9-B6B3-C97FCA336468}">
      <dsp:nvSpPr>
        <dsp:cNvPr id="0" name=""/>
        <dsp:cNvSpPr/>
      </dsp:nvSpPr>
      <dsp:spPr>
        <a:xfrm>
          <a:off x="425580" y="4276292"/>
          <a:ext cx="774539" cy="7737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A6079-FD1D-4FB4-A5B2-E1201F03B469}">
      <dsp:nvSpPr>
        <dsp:cNvPr id="0" name=""/>
        <dsp:cNvSpPr/>
      </dsp:nvSpPr>
      <dsp:spPr>
        <a:xfrm>
          <a:off x="1625700" y="3959744"/>
          <a:ext cx="4326929" cy="1626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159" tIns="172159" rIns="172159" bIns="172159" numCol="1" spcCol="1270" anchor="ctr" anchorCtr="0">
          <a:noAutofit/>
        </a:bodyPr>
        <a:lstStyle/>
        <a:p>
          <a:pPr marL="0" lvl="0" indent="0" algn="l" defTabSz="622300">
            <a:lnSpc>
              <a:spcPct val="100000"/>
            </a:lnSpc>
            <a:spcBef>
              <a:spcPct val="0"/>
            </a:spcBef>
            <a:spcAft>
              <a:spcPct val="35000"/>
            </a:spcAft>
            <a:buNone/>
          </a:pPr>
          <a:r>
            <a:rPr lang="en-GB" sz="1400" kern="1200"/>
            <a:t>Apply skills in planning and designing digital health interventions to support services that address the health and social care problems.</a:t>
          </a:r>
          <a:endParaRPr lang="en-US" sz="1400" kern="1200"/>
        </a:p>
      </dsp:txBody>
      <dsp:txXfrm>
        <a:off x="1625700" y="3959744"/>
        <a:ext cx="4326929" cy="16267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2A477-DB06-4043-B036-336FF0E7A921}">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FC017B-8CCA-4638-A26A-CB7DBFFF2D57}">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Component 1 – 2 blog posts  - 6</a:t>
          </a:r>
          <a:r>
            <a:rPr lang="en-GB" sz="2300" kern="1200" baseline="30000" dirty="0"/>
            <a:t>th</a:t>
          </a:r>
          <a:r>
            <a:rPr lang="en-GB" sz="2300" kern="1200" dirty="0"/>
            <a:t> March 2026</a:t>
          </a:r>
          <a:endParaRPr lang="en-US" sz="2300" kern="1200" dirty="0"/>
        </a:p>
      </dsp:txBody>
      <dsp:txXfrm>
        <a:off x="59990" y="2654049"/>
        <a:ext cx="3226223" cy="720000"/>
      </dsp:txXfrm>
    </dsp:sp>
    <dsp:sp modelId="{5189F787-DDE3-4989-908F-6D44B0EEF6D4}">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3C81A5-8305-4008-ABC5-D34C768D0F46}">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Component 2-  A poster- 6</a:t>
          </a:r>
          <a:r>
            <a:rPr lang="en-GB" sz="2300" kern="1200" baseline="30000" dirty="0"/>
            <a:t>th</a:t>
          </a:r>
          <a:r>
            <a:rPr lang="en-GB" sz="2300" kern="1200" dirty="0"/>
            <a:t> March 2026</a:t>
          </a:r>
          <a:endParaRPr lang="en-US" sz="2300" kern="1200" dirty="0"/>
        </a:p>
      </dsp:txBody>
      <dsp:txXfrm>
        <a:off x="3850802" y="2654049"/>
        <a:ext cx="3226223" cy="720000"/>
      </dsp:txXfrm>
    </dsp:sp>
    <dsp:sp modelId="{9988910E-89A1-4160-BD31-62561144B090}">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2ED415-2C71-4AE9-A8E3-BD7FB137E6BD}">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kern="1200" dirty="0"/>
            <a:t>Component </a:t>
          </a:r>
          <a:r>
            <a:rPr lang="en-GB" sz="2300" kern="1200"/>
            <a:t>3- 16</a:t>
          </a:r>
          <a:r>
            <a:rPr lang="en-GB" sz="2300" kern="1200" baseline="30000"/>
            <a:t>th</a:t>
          </a:r>
          <a:r>
            <a:rPr lang="en-GB" sz="2300" kern="1200"/>
            <a:t> March 2026</a:t>
          </a:r>
          <a:endParaRPr lang="en-US" sz="2300" kern="1200" dirty="0"/>
        </a:p>
      </dsp:txBody>
      <dsp:txXfrm>
        <a:off x="7641615" y="2654049"/>
        <a:ext cx="3226223"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AFD37A-3090-4F6A-A67A-20CEB6950CD7}">
      <dsp:nvSpPr>
        <dsp:cNvPr id="0" name=""/>
        <dsp:cNvSpPr/>
      </dsp:nvSpPr>
      <dsp:spPr>
        <a:xfrm>
          <a:off x="0" y="33439"/>
          <a:ext cx="6666833" cy="12776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Week 2- Component 1- Blog 1</a:t>
          </a:r>
          <a:endParaRPr lang="en-US" sz="3200" kern="1200"/>
        </a:p>
      </dsp:txBody>
      <dsp:txXfrm>
        <a:off x="62369" y="95808"/>
        <a:ext cx="6542095" cy="1152902"/>
      </dsp:txXfrm>
    </dsp:sp>
    <dsp:sp modelId="{6F1DA88D-EEBF-4EC4-A4A1-003216CE0277}">
      <dsp:nvSpPr>
        <dsp:cNvPr id="0" name=""/>
        <dsp:cNvSpPr/>
      </dsp:nvSpPr>
      <dsp:spPr>
        <a:xfrm>
          <a:off x="0" y="1403239"/>
          <a:ext cx="6666833" cy="127764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Week 3 – Component 1 – Blog 2</a:t>
          </a:r>
          <a:endParaRPr lang="en-US" sz="3200" kern="1200"/>
        </a:p>
      </dsp:txBody>
      <dsp:txXfrm>
        <a:off x="62369" y="1465608"/>
        <a:ext cx="6542095" cy="1152902"/>
      </dsp:txXfrm>
    </dsp:sp>
    <dsp:sp modelId="{B5E1A7EE-D71E-434E-BDA8-0B5357C25691}">
      <dsp:nvSpPr>
        <dsp:cNvPr id="0" name=""/>
        <dsp:cNvSpPr/>
      </dsp:nvSpPr>
      <dsp:spPr>
        <a:xfrm>
          <a:off x="0" y="2773040"/>
          <a:ext cx="6666833" cy="127764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Week 4 – Component 2 – Poster</a:t>
          </a:r>
          <a:endParaRPr lang="en-US" sz="3200" kern="1200"/>
        </a:p>
      </dsp:txBody>
      <dsp:txXfrm>
        <a:off x="62369" y="2835409"/>
        <a:ext cx="6542095" cy="1152902"/>
      </dsp:txXfrm>
    </dsp:sp>
    <dsp:sp modelId="{E019F984-0B94-493B-9979-215AF0B6B2E9}">
      <dsp:nvSpPr>
        <dsp:cNvPr id="0" name=""/>
        <dsp:cNvSpPr/>
      </dsp:nvSpPr>
      <dsp:spPr>
        <a:xfrm>
          <a:off x="0" y="4142840"/>
          <a:ext cx="6666833" cy="12776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Week 5 – Component 3- Group formation &amp; presentation task  </a:t>
          </a:r>
          <a:endParaRPr lang="en-US" sz="3200" kern="1200"/>
        </a:p>
      </dsp:txBody>
      <dsp:txXfrm>
        <a:off x="62369" y="4205209"/>
        <a:ext cx="6542095" cy="11529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E07E58-5EB2-429F-B2E9-6969826DC978}">
      <dsp:nvSpPr>
        <dsp:cNvPr id="0" name=""/>
        <dsp:cNvSpPr/>
      </dsp:nvSpPr>
      <dsp:spPr>
        <a:xfrm>
          <a:off x="282221" y="159118"/>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EA5184-EF90-4D61-938F-E896BFCCD741}">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368316-700B-4628-A514-BFE8FDBA1BD1}">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Step 1: Re-read your feedback</a:t>
          </a:r>
          <a:endParaRPr lang="en-US" sz="2400" kern="1200"/>
        </a:p>
      </dsp:txBody>
      <dsp:txXfrm>
        <a:off x="1948202" y="159118"/>
        <a:ext cx="3233964" cy="1371985"/>
      </dsp:txXfrm>
    </dsp:sp>
    <dsp:sp modelId="{5AC3021A-B3DB-412E-81DE-676DF43ACC2A}">
      <dsp:nvSpPr>
        <dsp:cNvPr id="0" name=""/>
        <dsp:cNvSpPr/>
      </dsp:nvSpPr>
      <dsp:spPr>
        <a:xfrm>
          <a:off x="5745661" y="159118"/>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7BC425-9C73-42DD-81DC-69DE3FFB518F}">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C8D804-BB74-4D82-899C-135F130A4A1B}">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Step 2: Identify 3 strengths </a:t>
          </a:r>
          <a:endParaRPr lang="en-US" sz="2400" kern="1200"/>
        </a:p>
      </dsp:txBody>
      <dsp:txXfrm>
        <a:off x="7411643" y="159118"/>
        <a:ext cx="3233964" cy="1371985"/>
      </dsp:txXfrm>
    </dsp:sp>
    <dsp:sp modelId="{E9F467AA-79E3-4A94-97C2-41E88F12452B}">
      <dsp:nvSpPr>
        <dsp:cNvPr id="0" name=""/>
        <dsp:cNvSpPr/>
      </dsp:nvSpPr>
      <dsp:spPr>
        <a:xfrm>
          <a:off x="282221" y="2158301"/>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5B8163-0E94-4919-88FF-973B98340A0D}">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0D676D-9285-4189-8243-33706AB5BA37}">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Step 3: Identify 5 areas for improvement</a:t>
          </a:r>
          <a:endParaRPr lang="en-US" sz="2400" kern="1200"/>
        </a:p>
      </dsp:txBody>
      <dsp:txXfrm>
        <a:off x="1948202" y="2158301"/>
        <a:ext cx="3233964" cy="1371985"/>
      </dsp:txXfrm>
    </dsp:sp>
    <dsp:sp modelId="{04BA2901-133C-45E4-881E-C53035AB71D0}">
      <dsp:nvSpPr>
        <dsp:cNvPr id="0" name=""/>
        <dsp:cNvSpPr/>
      </dsp:nvSpPr>
      <dsp:spPr>
        <a:xfrm>
          <a:off x="5745661" y="2158301"/>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AE68C-79B5-4772-974D-2B9279CD8AC5}">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018EB7-67A3-4046-841B-28F09DAD8294}">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Step 4: Identify practical changes you will implement for your next work</a:t>
          </a:r>
          <a:endParaRPr lang="en-US" sz="24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65EC9-2392-49AC-C3DE-A31CC30C32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944B67-72B5-8C09-C166-07F3BD18A7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49655F-360F-4DD3-1DC8-5FE97CCD686C}"/>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5" name="Footer Placeholder 4">
            <a:extLst>
              <a:ext uri="{FF2B5EF4-FFF2-40B4-BE49-F238E27FC236}">
                <a16:creationId xmlns:a16="http://schemas.microsoft.com/office/drawing/2014/main" id="{556781F6-5356-7821-1CD0-5E4D8A644C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A34F69-E8B4-B55F-1794-63F7B9BE208F}"/>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4111931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6E6BF-FCB4-6912-EF90-653951EF74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FDEE237-87DD-5AA0-EF6C-B98486B646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580029-DA24-75D4-6674-12073EB59199}"/>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5" name="Footer Placeholder 4">
            <a:extLst>
              <a:ext uri="{FF2B5EF4-FFF2-40B4-BE49-F238E27FC236}">
                <a16:creationId xmlns:a16="http://schemas.microsoft.com/office/drawing/2014/main" id="{7D1D1AA5-8D01-B37A-EE6A-B83AE1A2A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F3A9E3-1560-4794-4246-6BBEFE5F0336}"/>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28233502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19FEE-3BAE-EADF-D31F-D8727C89CE0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6CC3BBC-24C9-9C74-F581-8E160659791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D4D113-E27E-05C6-F7D3-B27DD011385D}"/>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5" name="Footer Placeholder 4">
            <a:extLst>
              <a:ext uri="{FF2B5EF4-FFF2-40B4-BE49-F238E27FC236}">
                <a16:creationId xmlns:a16="http://schemas.microsoft.com/office/drawing/2014/main" id="{5EAE1669-1926-8280-FDF3-6AF2F97222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4626A1-8B1E-76B9-B84B-7990F426475F}"/>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42199356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A0B83-B147-8BCD-516A-29B024DB27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1A5F24E-03A3-8F83-94D0-F0B5FE3145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31C51D-58E7-DF40-4859-515E097A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4BC365C-04DA-26D7-92E9-7AAF05223A99}"/>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6" name="Footer Placeholder 5">
            <a:extLst>
              <a:ext uri="{FF2B5EF4-FFF2-40B4-BE49-F238E27FC236}">
                <a16:creationId xmlns:a16="http://schemas.microsoft.com/office/drawing/2014/main" id="{FDDFD4D3-0998-694F-5549-6901F21930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E1CD0-FD8A-1E74-693B-C701833E87E4}"/>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1188785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4DBEC-FBA6-C7AA-46F6-1F17948455F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67C27A-8958-E1DB-3757-847AEE3437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DF9E0A-3FAD-BAD6-52A2-9AA63738ED5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D12CB5-BC33-6F9A-9BA6-478F7BBFF5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1F10E3B-096D-E033-D8BA-33744371049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4FDCEDF-0017-F9B8-FDB2-565B7CD731AC}"/>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8" name="Footer Placeholder 7">
            <a:extLst>
              <a:ext uri="{FF2B5EF4-FFF2-40B4-BE49-F238E27FC236}">
                <a16:creationId xmlns:a16="http://schemas.microsoft.com/office/drawing/2014/main" id="{684397DF-6944-1ACE-2E84-4722CF3BDF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69DB41E-BDA8-3F50-9148-C26790DB66C0}"/>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10324151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8DF38-2340-F7FD-D283-65878BB50D4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BBB2A7-5D7A-6254-891D-A2ADDCD58B77}"/>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4" name="Footer Placeholder 3">
            <a:extLst>
              <a:ext uri="{FF2B5EF4-FFF2-40B4-BE49-F238E27FC236}">
                <a16:creationId xmlns:a16="http://schemas.microsoft.com/office/drawing/2014/main" id="{ADC1556D-05F6-F72A-16DD-040EA6943BA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72FDAB-3F01-3BC6-C57E-5BA801DDD5A1}"/>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9631779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AB5F33-D812-F2BA-3ED4-CFB80D6A1F63}"/>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3" name="Footer Placeholder 2">
            <a:extLst>
              <a:ext uri="{FF2B5EF4-FFF2-40B4-BE49-F238E27FC236}">
                <a16:creationId xmlns:a16="http://schemas.microsoft.com/office/drawing/2014/main" id="{1F7DE124-C07F-E4B9-E3ED-9BF09696328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B2814F-BEDD-4EC0-4533-FB3149BF219D}"/>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4098843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E2934-8D73-64FA-F1E5-99201F8284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A5AC95-46DA-748D-7B4B-60E18D932CE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39DC3D-B7B6-4E33-6ED0-48D4A5B748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64CEAF-221A-C39F-0C75-C86CD0E4B150}"/>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6" name="Footer Placeholder 5">
            <a:extLst>
              <a:ext uri="{FF2B5EF4-FFF2-40B4-BE49-F238E27FC236}">
                <a16:creationId xmlns:a16="http://schemas.microsoft.com/office/drawing/2014/main" id="{CE4F5042-6CB4-7854-CC2F-A039724489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C0A6C2-1B8E-6949-6F87-FE943A64D06E}"/>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42564344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78560-358C-2C77-685F-4A1953BCF0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48B9C4-F9DF-D74A-200A-3E3B4906C30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1BC1FC8-804D-6086-04E9-CAC15C3C88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A166D6-E93F-73A5-CA11-C83C52533A20}"/>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6" name="Footer Placeholder 5">
            <a:extLst>
              <a:ext uri="{FF2B5EF4-FFF2-40B4-BE49-F238E27FC236}">
                <a16:creationId xmlns:a16="http://schemas.microsoft.com/office/drawing/2014/main" id="{D3AF7EE7-2E52-E785-8A8F-960F4769D9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F36A9-0C22-7DF7-4719-695F5A677D7C}"/>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2521174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D358C-5B21-A431-5A65-519D53914BC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3E09E2-3254-5C15-05FC-47598D71FC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838666-36F2-CE85-04C9-509BDCC4342B}"/>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5" name="Footer Placeholder 4">
            <a:extLst>
              <a:ext uri="{FF2B5EF4-FFF2-40B4-BE49-F238E27FC236}">
                <a16:creationId xmlns:a16="http://schemas.microsoft.com/office/drawing/2014/main" id="{E8F16249-102C-1C8B-5085-3F54798FFD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0DFA06-5314-7A9D-7A99-4B5B033CB7C1}"/>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1337575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42FDEA1-CEDE-FB52-6349-C41FE7D000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A21C87-1DC8-F5A1-E8F7-2815A338F2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42D2A4-6B3B-1763-F66C-A141192FAA45}"/>
              </a:ext>
            </a:extLst>
          </p:cNvPr>
          <p:cNvSpPr>
            <a:spLocks noGrp="1"/>
          </p:cNvSpPr>
          <p:nvPr>
            <p:ph type="dt" sz="half" idx="10"/>
          </p:nvPr>
        </p:nvSpPr>
        <p:spPr/>
        <p:txBody>
          <a:bodyPr/>
          <a:lstStyle/>
          <a:p>
            <a:fld id="{46E92D0E-2F58-459C-B735-FA9EA439D4FC}" type="datetimeFigureOut">
              <a:rPr lang="en-GB" smtClean="0"/>
              <a:t>13/01/2026</a:t>
            </a:fld>
            <a:endParaRPr lang="en-GB"/>
          </a:p>
        </p:txBody>
      </p:sp>
      <p:sp>
        <p:nvSpPr>
          <p:cNvPr id="5" name="Footer Placeholder 4">
            <a:extLst>
              <a:ext uri="{FF2B5EF4-FFF2-40B4-BE49-F238E27FC236}">
                <a16:creationId xmlns:a16="http://schemas.microsoft.com/office/drawing/2014/main" id="{20E944EC-CDE1-7804-563B-E1974D99D3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C69223-CE4C-E5B8-76FD-784193487307}"/>
              </a:ext>
            </a:extLst>
          </p:cNvPr>
          <p:cNvSpPr>
            <a:spLocks noGrp="1"/>
          </p:cNvSpPr>
          <p:nvPr>
            <p:ph type="sldNum" sz="quarter" idx="12"/>
          </p:nvPr>
        </p:nvSpPr>
        <p:spPr/>
        <p:txBody>
          <a:bodyPr/>
          <a:lstStyle/>
          <a:p>
            <a:fld id="{D2D41CF4-5543-4E96-90F4-457C8B047FD6}" type="slidenum">
              <a:rPr lang="en-GB" smtClean="0"/>
              <a:t>‹#›</a:t>
            </a:fld>
            <a:endParaRPr lang="en-GB"/>
          </a:p>
        </p:txBody>
      </p:sp>
    </p:spTree>
    <p:extLst>
      <p:ext uri="{BB962C8B-B14F-4D97-AF65-F5344CB8AC3E}">
        <p14:creationId xmlns:p14="http://schemas.microsoft.com/office/powerpoint/2010/main" val="17324476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537A490-B377-4EEF-C4BF-44E57B1783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26D126C-B244-9F7E-AC1E-4AB57A0BDD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D2C694-F807-37DC-7618-A6ECCA1F05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E92D0E-2F58-459C-B735-FA9EA439D4FC}" type="datetimeFigureOut">
              <a:rPr lang="en-GB" smtClean="0"/>
              <a:t>13/01/2026</a:t>
            </a:fld>
            <a:endParaRPr lang="en-GB"/>
          </a:p>
        </p:txBody>
      </p:sp>
      <p:sp>
        <p:nvSpPr>
          <p:cNvPr id="5" name="Footer Placeholder 4">
            <a:extLst>
              <a:ext uri="{FF2B5EF4-FFF2-40B4-BE49-F238E27FC236}">
                <a16:creationId xmlns:a16="http://schemas.microsoft.com/office/drawing/2014/main" id="{0C6C2E9F-3EE0-104C-EF50-26EF4B295A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B84005C-4025-9DC1-E0A4-D0DE18C9D6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D41CF4-5543-4E96-90F4-457C8B047FD6}" type="slidenum">
              <a:rPr lang="en-GB" smtClean="0"/>
              <a:t>‹#›</a:t>
            </a:fld>
            <a:endParaRPr lang="en-GB"/>
          </a:p>
        </p:txBody>
      </p:sp>
    </p:spTree>
    <p:extLst>
      <p:ext uri="{BB962C8B-B14F-4D97-AF65-F5344CB8AC3E}">
        <p14:creationId xmlns:p14="http://schemas.microsoft.com/office/powerpoint/2010/main" val="27807518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2.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2.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2.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0F129F-6356-3699-7F11-325F0BFEC2D1}"/>
              </a:ext>
            </a:extLst>
          </p:cNvPr>
          <p:cNvSpPr>
            <a:spLocks noGrp="1"/>
          </p:cNvSpPr>
          <p:nvPr>
            <p:ph type="ctrTitle"/>
          </p:nvPr>
        </p:nvSpPr>
        <p:spPr>
          <a:xfrm>
            <a:off x="640080" y="320040"/>
            <a:ext cx="6692827" cy="3892669"/>
          </a:xfrm>
        </p:spPr>
        <p:txBody>
          <a:bodyPr>
            <a:normAutofit/>
          </a:bodyPr>
          <a:lstStyle/>
          <a:p>
            <a:pPr algn="l"/>
            <a:r>
              <a:rPr lang="en-GB" sz="6600"/>
              <a:t>Population Health and Digital Health Promotion</a:t>
            </a:r>
          </a:p>
        </p:txBody>
      </p:sp>
      <p:sp>
        <p:nvSpPr>
          <p:cNvPr id="3" name="Subtitle 2">
            <a:extLst>
              <a:ext uri="{FF2B5EF4-FFF2-40B4-BE49-F238E27FC236}">
                <a16:creationId xmlns:a16="http://schemas.microsoft.com/office/drawing/2014/main" id="{3FAFC41E-E84B-80DA-3FDB-8B03EA750FDD}"/>
              </a:ext>
            </a:extLst>
          </p:cNvPr>
          <p:cNvSpPr>
            <a:spLocks noGrp="1"/>
          </p:cNvSpPr>
          <p:nvPr>
            <p:ph type="subTitle" idx="1"/>
          </p:nvPr>
        </p:nvSpPr>
        <p:spPr>
          <a:xfrm>
            <a:off x="640080" y="4631161"/>
            <a:ext cx="6692827" cy="1569486"/>
          </a:xfrm>
        </p:spPr>
        <p:txBody>
          <a:bodyPr>
            <a:normAutofit/>
          </a:bodyPr>
          <a:lstStyle/>
          <a:p>
            <a:pPr algn="l"/>
            <a:r>
              <a:rPr lang="en-GB"/>
              <a:t>Introduction to the module </a:t>
            </a:r>
          </a:p>
          <a:p>
            <a:pPr algn="l"/>
            <a:r>
              <a:rPr lang="en-GB"/>
              <a:t>Dr Besty Jose</a:t>
            </a:r>
          </a:p>
        </p:txBody>
      </p:sp>
      <p:sp>
        <p:nvSpPr>
          <p:cNvPr id="104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Generated image">
            <a:extLst>
              <a:ext uri="{FF2B5EF4-FFF2-40B4-BE49-F238E27FC236}">
                <a16:creationId xmlns:a16="http://schemas.microsoft.com/office/drawing/2014/main" id="{5F4B5BE2-49F7-95C3-4842-CC78D5AA94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81544" y="1946604"/>
            <a:ext cx="4087368" cy="2728318"/>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E8B01D1E-6B38-BFB1-5A00-6C317BE8354C}"/>
              </a:ext>
            </a:extLst>
          </p:cNvPr>
          <p:cNvPicPr>
            <a:picLocks noChangeAspect="1"/>
          </p:cNvPicPr>
          <p:nvPr/>
        </p:nvPicPr>
        <p:blipFill>
          <a:blip r:embed="rId3"/>
          <a:stretch>
            <a:fillRect/>
          </a:stretch>
        </p:blipFill>
        <p:spPr>
          <a:xfrm>
            <a:off x="23940" y="5838911"/>
            <a:ext cx="12168059" cy="1019317"/>
          </a:xfrm>
          <a:prstGeom prst="rect">
            <a:avLst/>
          </a:prstGeom>
        </p:spPr>
      </p:pic>
    </p:spTree>
    <p:extLst>
      <p:ext uri="{BB962C8B-B14F-4D97-AF65-F5344CB8AC3E}">
        <p14:creationId xmlns:p14="http://schemas.microsoft.com/office/powerpoint/2010/main" val="332973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AF5745-A057-939F-0740-35279FDE6CEB}"/>
              </a:ext>
            </a:extLst>
          </p:cNvPr>
          <p:cNvSpPr>
            <a:spLocks noGrp="1"/>
          </p:cNvSpPr>
          <p:nvPr>
            <p:ph type="title"/>
          </p:nvPr>
        </p:nvSpPr>
        <p:spPr>
          <a:xfrm>
            <a:off x="1371597" y="348865"/>
            <a:ext cx="10044023" cy="877729"/>
          </a:xfrm>
        </p:spPr>
        <p:txBody>
          <a:bodyPr anchor="ctr">
            <a:normAutofit/>
          </a:bodyPr>
          <a:lstStyle/>
          <a:p>
            <a:r>
              <a:rPr lang="en-GB" sz="4000" b="1" dirty="0">
                <a:solidFill>
                  <a:srgbClr val="FFFFFF"/>
                </a:solidFill>
                <a:latin typeface="Arial" panose="020B0604020202020204" pitchFamily="34" charset="0"/>
                <a:cs typeface="Arial" panose="020B0604020202020204" pitchFamily="34" charset="0"/>
              </a:rPr>
              <a:t>Aims of the Session</a:t>
            </a:r>
            <a:endParaRPr lang="en-GB" sz="4000" dirty="0">
              <a:solidFill>
                <a:srgbClr val="FFFFFF"/>
              </a:solidFill>
            </a:endParaRPr>
          </a:p>
        </p:txBody>
      </p:sp>
      <p:graphicFrame>
        <p:nvGraphicFramePr>
          <p:cNvPr id="5" name="Content Placeholder 2">
            <a:extLst>
              <a:ext uri="{FF2B5EF4-FFF2-40B4-BE49-F238E27FC236}">
                <a16:creationId xmlns:a16="http://schemas.microsoft.com/office/drawing/2014/main" id="{2512AE3B-5B50-556C-DBB2-C6270FDA27C2}"/>
              </a:ext>
            </a:extLst>
          </p:cNvPr>
          <p:cNvGraphicFramePr>
            <a:graphicFrameLocks noGrp="1"/>
          </p:cNvGraphicFramePr>
          <p:nvPr>
            <p:ph idx="1"/>
            <p:extLst>
              <p:ext uri="{D42A27DB-BD31-4B8C-83A1-F6EECF244321}">
                <p14:modId xmlns:p14="http://schemas.microsoft.com/office/powerpoint/2010/main" val="428263622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02C3BE56-3A8D-DFF3-4DC1-6D261E868683}"/>
              </a:ext>
            </a:extLst>
          </p:cNvPr>
          <p:cNvPicPr>
            <a:picLocks noChangeAspect="1"/>
          </p:cNvPicPr>
          <p:nvPr/>
        </p:nvPicPr>
        <p:blipFill>
          <a:blip r:embed="rId7"/>
          <a:stretch>
            <a:fillRect/>
          </a:stretch>
        </p:blipFill>
        <p:spPr>
          <a:xfrm>
            <a:off x="23940" y="5838911"/>
            <a:ext cx="12168059" cy="1019317"/>
          </a:xfrm>
          <a:prstGeom prst="rect">
            <a:avLst/>
          </a:prstGeom>
        </p:spPr>
      </p:pic>
    </p:spTree>
    <p:extLst>
      <p:ext uri="{BB962C8B-B14F-4D97-AF65-F5344CB8AC3E}">
        <p14:creationId xmlns:p14="http://schemas.microsoft.com/office/powerpoint/2010/main" val="12415133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A7F26EAF-364C-5D1E-ADB1-0C683523FFFC}"/>
              </a:ext>
            </a:extLst>
          </p:cNvPr>
          <p:cNvSpPr>
            <a:spLocks noGrp="1"/>
          </p:cNvSpPr>
          <p:nvPr>
            <p:ph type="title"/>
          </p:nvPr>
        </p:nvSpPr>
        <p:spPr>
          <a:xfrm>
            <a:off x="838200" y="643467"/>
            <a:ext cx="2951205" cy="5571066"/>
          </a:xfrm>
        </p:spPr>
        <p:txBody>
          <a:bodyPr>
            <a:normAutofit/>
          </a:bodyPr>
          <a:lstStyle/>
          <a:p>
            <a:r>
              <a:rPr lang="en-GB">
                <a:solidFill>
                  <a:srgbClr val="FFFFFF"/>
                </a:solidFill>
              </a:rPr>
              <a:t>Ground Rules </a:t>
            </a:r>
          </a:p>
        </p:txBody>
      </p:sp>
      <p:graphicFrame>
        <p:nvGraphicFramePr>
          <p:cNvPr id="5" name="Content Placeholder 2">
            <a:extLst>
              <a:ext uri="{FF2B5EF4-FFF2-40B4-BE49-F238E27FC236}">
                <a16:creationId xmlns:a16="http://schemas.microsoft.com/office/drawing/2014/main" id="{D6231F47-C6C5-0994-40F7-AE58AB847BBC}"/>
              </a:ext>
            </a:extLst>
          </p:cNvPr>
          <p:cNvGraphicFramePr>
            <a:graphicFrameLocks noGrp="1"/>
          </p:cNvGraphicFramePr>
          <p:nvPr>
            <p:ph idx="1"/>
            <p:extLst>
              <p:ext uri="{D42A27DB-BD31-4B8C-83A1-F6EECF244321}">
                <p14:modId xmlns:p14="http://schemas.microsoft.com/office/powerpoint/2010/main" val="1828206786"/>
              </p:ext>
            </p:extLst>
          </p:nvPr>
        </p:nvGraphicFramePr>
        <p:xfrm>
          <a:off x="5204852" y="298500"/>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F93A1B3-9ECB-5A3F-A86D-1775672E587A}"/>
              </a:ext>
            </a:extLst>
          </p:cNvPr>
          <p:cNvPicPr>
            <a:picLocks noChangeAspect="1"/>
          </p:cNvPicPr>
          <p:nvPr/>
        </p:nvPicPr>
        <p:blipFill>
          <a:blip r:embed="rId7"/>
          <a:stretch>
            <a:fillRect/>
          </a:stretch>
        </p:blipFill>
        <p:spPr>
          <a:xfrm>
            <a:off x="23940" y="5838911"/>
            <a:ext cx="12168059" cy="1019317"/>
          </a:xfrm>
          <a:prstGeom prst="rect">
            <a:avLst/>
          </a:prstGeom>
        </p:spPr>
      </p:pic>
    </p:spTree>
    <p:extLst>
      <p:ext uri="{BB962C8B-B14F-4D97-AF65-F5344CB8AC3E}">
        <p14:creationId xmlns:p14="http://schemas.microsoft.com/office/powerpoint/2010/main" val="2042250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56DCEA-2F20-7558-9A3F-9D9A7852FA4A}"/>
              </a:ext>
            </a:extLst>
          </p:cNvPr>
          <p:cNvSpPr>
            <a:spLocks noGrp="1"/>
          </p:cNvSpPr>
          <p:nvPr>
            <p:ph type="title"/>
          </p:nvPr>
        </p:nvSpPr>
        <p:spPr>
          <a:xfrm>
            <a:off x="586478" y="1683756"/>
            <a:ext cx="3115265" cy="2396359"/>
          </a:xfrm>
        </p:spPr>
        <p:txBody>
          <a:bodyPr anchor="b">
            <a:normAutofit/>
          </a:bodyPr>
          <a:lstStyle/>
          <a:p>
            <a:pPr algn="r"/>
            <a:r>
              <a:rPr lang="en-GB" sz="4000" b="1">
                <a:solidFill>
                  <a:srgbClr val="FFFFFF"/>
                </a:solidFill>
              </a:rPr>
              <a:t>Module aim</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685F88D7-F17A-62A0-83A9-D5795DE3191B}"/>
              </a:ext>
            </a:extLst>
          </p:cNvPr>
          <p:cNvGraphicFramePr>
            <a:graphicFrameLocks noGrp="1"/>
          </p:cNvGraphicFramePr>
          <p:nvPr>
            <p:ph idx="1"/>
            <p:extLst>
              <p:ext uri="{D42A27DB-BD31-4B8C-83A1-F6EECF244321}">
                <p14:modId xmlns:p14="http://schemas.microsoft.com/office/powerpoint/2010/main" val="3317808026"/>
              </p:ext>
            </p:extLst>
          </p:nvPr>
        </p:nvGraphicFramePr>
        <p:xfrm>
          <a:off x="4938689" y="332237"/>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16A31C3-15FF-2401-E900-3C6C33393B05}"/>
              </a:ext>
            </a:extLst>
          </p:cNvPr>
          <p:cNvPicPr>
            <a:picLocks noChangeAspect="1"/>
          </p:cNvPicPr>
          <p:nvPr/>
        </p:nvPicPr>
        <p:blipFill>
          <a:blip r:embed="rId7"/>
          <a:stretch>
            <a:fillRect/>
          </a:stretch>
        </p:blipFill>
        <p:spPr>
          <a:xfrm>
            <a:off x="23940" y="5838911"/>
            <a:ext cx="12168059" cy="1019317"/>
          </a:xfrm>
          <a:prstGeom prst="rect">
            <a:avLst/>
          </a:prstGeom>
        </p:spPr>
      </p:pic>
    </p:spTree>
    <p:extLst>
      <p:ext uri="{BB962C8B-B14F-4D97-AF65-F5344CB8AC3E}">
        <p14:creationId xmlns:p14="http://schemas.microsoft.com/office/powerpoint/2010/main" val="3558570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6842C94E-F4E7-F014-4215-D3B51108C38E}"/>
              </a:ext>
            </a:extLst>
          </p:cNvPr>
          <p:cNvSpPr>
            <a:spLocks noGrp="1"/>
          </p:cNvSpPr>
          <p:nvPr>
            <p:ph type="title"/>
          </p:nvPr>
        </p:nvSpPr>
        <p:spPr>
          <a:xfrm>
            <a:off x="479394" y="1070800"/>
            <a:ext cx="3939688" cy="5583126"/>
          </a:xfrm>
        </p:spPr>
        <p:txBody>
          <a:bodyPr>
            <a:normAutofit/>
          </a:bodyPr>
          <a:lstStyle/>
          <a:p>
            <a:pPr algn="r"/>
            <a:r>
              <a:rPr lang="en-GB" sz="6200" b="1" dirty="0">
                <a:latin typeface="Arial" panose="020B0604020202020204" pitchFamily="34" charset="0"/>
                <a:cs typeface="Arial" panose="020B0604020202020204" pitchFamily="34" charset="0"/>
              </a:rPr>
              <a:t>Learning outcomes</a:t>
            </a:r>
            <a:endParaRPr lang="en-GB" sz="6200" dirty="0"/>
          </a:p>
        </p:txBody>
      </p:sp>
      <p:cxnSp>
        <p:nvCxnSpPr>
          <p:cNvPr id="21" name="Straight Connector 20">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C9AC03A-B97B-1E39-B5B3-4FB3C605642D}"/>
              </a:ext>
            </a:extLst>
          </p:cNvPr>
          <p:cNvPicPr>
            <a:picLocks noChangeAspect="1"/>
          </p:cNvPicPr>
          <p:nvPr/>
        </p:nvPicPr>
        <p:blipFill>
          <a:blip r:embed="rId2"/>
          <a:stretch>
            <a:fillRect/>
          </a:stretch>
        </p:blipFill>
        <p:spPr>
          <a:xfrm>
            <a:off x="23940" y="5838911"/>
            <a:ext cx="12168059" cy="1019317"/>
          </a:xfrm>
          <a:prstGeom prst="rect">
            <a:avLst/>
          </a:prstGeom>
        </p:spPr>
      </p:pic>
      <p:graphicFrame>
        <p:nvGraphicFramePr>
          <p:cNvPr id="5" name="Content Placeholder 2">
            <a:extLst>
              <a:ext uri="{FF2B5EF4-FFF2-40B4-BE49-F238E27FC236}">
                <a16:creationId xmlns:a16="http://schemas.microsoft.com/office/drawing/2014/main" id="{5A8E7884-31A8-7F60-9EEA-BA2DD55737B9}"/>
              </a:ext>
            </a:extLst>
          </p:cNvPr>
          <p:cNvGraphicFramePr>
            <a:graphicFrameLocks noGrp="1"/>
          </p:cNvGraphicFramePr>
          <p:nvPr>
            <p:ph idx="1"/>
            <p:extLst>
              <p:ext uri="{D42A27DB-BD31-4B8C-83A1-F6EECF244321}">
                <p14:modId xmlns:p14="http://schemas.microsoft.com/office/powerpoint/2010/main" val="3262381993"/>
              </p:ext>
            </p:extLst>
          </p:nvPr>
        </p:nvGraphicFramePr>
        <p:xfrm>
          <a:off x="5037025" y="249564"/>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22478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0E1AEAE-B70F-EE5E-9828-120E1EEAAB23}"/>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Assessment </a:t>
            </a:r>
          </a:p>
        </p:txBody>
      </p:sp>
      <p:graphicFrame>
        <p:nvGraphicFramePr>
          <p:cNvPr id="5" name="Content Placeholder 2">
            <a:extLst>
              <a:ext uri="{FF2B5EF4-FFF2-40B4-BE49-F238E27FC236}">
                <a16:creationId xmlns:a16="http://schemas.microsoft.com/office/drawing/2014/main" id="{6945F757-0A30-F5BF-CB7A-21A3CDFBC32D}"/>
              </a:ext>
            </a:extLst>
          </p:cNvPr>
          <p:cNvGraphicFramePr>
            <a:graphicFrameLocks noGrp="1"/>
          </p:cNvGraphicFramePr>
          <p:nvPr>
            <p:ph idx="1"/>
            <p:extLst>
              <p:ext uri="{D42A27DB-BD31-4B8C-83A1-F6EECF244321}">
                <p14:modId xmlns:p14="http://schemas.microsoft.com/office/powerpoint/2010/main" val="3226675524"/>
              </p:ext>
            </p:extLst>
          </p:nvPr>
        </p:nvGraphicFramePr>
        <p:xfrm>
          <a:off x="632085" y="1764236"/>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70CB16E-B90F-E54C-C2B1-74B25EA98A06}"/>
              </a:ext>
            </a:extLst>
          </p:cNvPr>
          <p:cNvPicPr>
            <a:picLocks noChangeAspect="1"/>
          </p:cNvPicPr>
          <p:nvPr/>
        </p:nvPicPr>
        <p:blipFill>
          <a:blip r:embed="rId7"/>
          <a:stretch>
            <a:fillRect/>
          </a:stretch>
        </p:blipFill>
        <p:spPr>
          <a:xfrm>
            <a:off x="23940" y="5838911"/>
            <a:ext cx="12168059" cy="1019317"/>
          </a:xfrm>
          <a:prstGeom prst="rect">
            <a:avLst/>
          </a:prstGeom>
        </p:spPr>
      </p:pic>
    </p:spTree>
    <p:extLst>
      <p:ext uri="{BB962C8B-B14F-4D97-AF65-F5344CB8AC3E}">
        <p14:creationId xmlns:p14="http://schemas.microsoft.com/office/powerpoint/2010/main" val="11206817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1FBDA9-F2CC-601A-13D7-8760B9FF7118}"/>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Assessment unpacking </a:t>
            </a:r>
          </a:p>
        </p:txBody>
      </p:sp>
      <p:graphicFrame>
        <p:nvGraphicFramePr>
          <p:cNvPr id="5" name="Content Placeholder 2">
            <a:extLst>
              <a:ext uri="{FF2B5EF4-FFF2-40B4-BE49-F238E27FC236}">
                <a16:creationId xmlns:a16="http://schemas.microsoft.com/office/drawing/2014/main" id="{A30BEB0F-FD63-1B99-6434-AC2263A965A9}"/>
              </a:ext>
            </a:extLst>
          </p:cNvPr>
          <p:cNvGraphicFramePr>
            <a:graphicFrameLocks noGrp="1"/>
          </p:cNvGraphicFramePr>
          <p:nvPr>
            <p:ph idx="1"/>
            <p:extLst>
              <p:ext uri="{D42A27DB-BD31-4B8C-83A1-F6EECF244321}">
                <p14:modId xmlns:p14="http://schemas.microsoft.com/office/powerpoint/2010/main" val="241041738"/>
              </p:ext>
            </p:extLst>
          </p:nvPr>
        </p:nvGraphicFramePr>
        <p:xfrm>
          <a:off x="4905052" y="192496"/>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E6ABE41-09A5-C2F2-ECF8-0E0E106B800A}"/>
              </a:ext>
            </a:extLst>
          </p:cNvPr>
          <p:cNvPicPr>
            <a:picLocks noChangeAspect="1"/>
          </p:cNvPicPr>
          <p:nvPr/>
        </p:nvPicPr>
        <p:blipFill>
          <a:blip r:embed="rId7"/>
          <a:stretch>
            <a:fillRect/>
          </a:stretch>
        </p:blipFill>
        <p:spPr>
          <a:xfrm>
            <a:off x="23940" y="5838911"/>
            <a:ext cx="12168059" cy="1019317"/>
          </a:xfrm>
          <a:prstGeom prst="rect">
            <a:avLst/>
          </a:prstGeom>
        </p:spPr>
      </p:pic>
    </p:spTree>
    <p:extLst>
      <p:ext uri="{BB962C8B-B14F-4D97-AF65-F5344CB8AC3E}">
        <p14:creationId xmlns:p14="http://schemas.microsoft.com/office/powerpoint/2010/main" val="22952621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655AED3-488F-1DC0-BDB2-6DCC3CD27ED0}"/>
              </a:ext>
            </a:extLst>
          </p:cNvPr>
          <p:cNvPicPr>
            <a:picLocks noGrp="1" noChangeAspect="1"/>
          </p:cNvPicPr>
          <p:nvPr>
            <p:ph idx="1"/>
          </p:nvPr>
        </p:nvPicPr>
        <p:blipFill>
          <a:blip r:embed="rId2"/>
          <a:stretch>
            <a:fillRect/>
          </a:stretch>
        </p:blipFill>
        <p:spPr>
          <a:xfrm>
            <a:off x="812802" y="457200"/>
            <a:ext cx="10566396" cy="5943600"/>
          </a:xfrm>
          <a:prstGeom prst="rect">
            <a:avLst/>
          </a:prstGeom>
          <a:noFill/>
        </p:spPr>
      </p:pic>
    </p:spTree>
    <p:extLst>
      <p:ext uri="{BB962C8B-B14F-4D97-AF65-F5344CB8AC3E}">
        <p14:creationId xmlns:p14="http://schemas.microsoft.com/office/powerpoint/2010/main" val="1340962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896F6F4-8075-9B3B-BAD5-FFF7C5ADB178}"/>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Activity – 1 – 15 minutes </a:t>
            </a:r>
          </a:p>
        </p:txBody>
      </p:sp>
      <p:graphicFrame>
        <p:nvGraphicFramePr>
          <p:cNvPr id="29" name="Content Placeholder 2">
            <a:extLst>
              <a:ext uri="{FF2B5EF4-FFF2-40B4-BE49-F238E27FC236}">
                <a16:creationId xmlns:a16="http://schemas.microsoft.com/office/drawing/2014/main" id="{DF48CAEC-9E9E-1942-1F01-A8E611056C34}"/>
              </a:ext>
            </a:extLst>
          </p:cNvPr>
          <p:cNvGraphicFramePr>
            <a:graphicFrameLocks noGrp="1"/>
          </p:cNvGraphicFramePr>
          <p:nvPr>
            <p:ph idx="1"/>
            <p:extLst>
              <p:ext uri="{D42A27DB-BD31-4B8C-83A1-F6EECF244321}">
                <p14:modId xmlns:p14="http://schemas.microsoft.com/office/powerpoint/2010/main" val="3280957336"/>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04495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302</Words>
  <Application>Microsoft Office PowerPoint</Application>
  <PresentationFormat>Widescreen</PresentationFormat>
  <Paragraphs>35</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Population Health and Digital Health Promotion</vt:lpstr>
      <vt:lpstr>Aims of the Session</vt:lpstr>
      <vt:lpstr>Ground Rules </vt:lpstr>
      <vt:lpstr>Module aim</vt:lpstr>
      <vt:lpstr>Learning outcomes</vt:lpstr>
      <vt:lpstr>Assessment </vt:lpstr>
      <vt:lpstr>Assessment unpacking </vt:lpstr>
      <vt:lpstr>PowerPoint Presentation</vt:lpstr>
      <vt:lpstr>Activity – 1 – 15 minutes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Besty Jose</cp:lastModifiedBy>
  <cp:revision>2</cp:revision>
  <dcterms:created xsi:type="dcterms:W3CDTF">2025-09-09T20:10:37Z</dcterms:created>
  <dcterms:modified xsi:type="dcterms:W3CDTF">2026-01-13T22:02:37Z</dcterms:modified>
</cp:coreProperties>
</file>