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EA0C0817-A112-4847-8014-A94B7D2A4EA3}" type="datetime1">
              <a:rPr lang="en-US" smtClean="0"/>
              <a:t>9/23/2019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362625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9/23/2019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8501834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F6FA2B21-3FCD-4721-B95C-427943F61125}" type="datetime1">
              <a:rPr lang="en-US" smtClean="0"/>
              <a:t>9/23/2019</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05083438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6576495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A2B21-3FCD-4721-B95C-427943F61125}" type="datetime1">
              <a:rPr lang="en-US" smtClean="0"/>
              <a:t>9/23/2019</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2863751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FA2B21-3FCD-4721-B95C-427943F61125}" type="datetime1">
              <a:rPr lang="en-US" smtClean="0"/>
              <a:t>9/23/2019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3073870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FA2B21-3FCD-4721-B95C-427943F61125}" type="datetime1">
              <a:rPr lang="en-US" smtClean="0"/>
              <a:t>9/23/2019</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2490023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6050979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6393952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9669397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4907651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4B7E4EF-A1BD-40F4-AB7B-04F084DD991D}"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155129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F6FA2B21-3FCD-4721-B95C-427943F61125}" type="datetime1">
              <a:rPr lang="en-US" smtClean="0"/>
              <a:t>9/23/2019</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3734293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9/23/2019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3907530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9/23/2019</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84355863"/>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9/23/2019</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50107003"/>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F6FA2B21-3FCD-4721-B95C-427943F61125}" type="datetime1">
              <a:rPr lang="en-US" smtClean="0"/>
              <a:t>9/23/2019</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71035978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6FA2B21-3FCD-4721-B95C-427943F61125}" type="datetime1">
              <a:rPr lang="en-US" smtClean="0"/>
              <a:t>9/23/2019</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734009352"/>
      </p:ext>
    </p:extLst>
  </p:cSld>
  <p:clrMap bg1="dk1" tx1="lt1" bg2="dk2" tx2="lt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204EBEB-4E79-443B-AB82-8EFD884E32C5}"/>
              </a:ext>
            </a:extLst>
          </p:cNvPr>
          <p:cNvSpPr/>
          <p:nvPr/>
        </p:nvSpPr>
        <p:spPr>
          <a:xfrm>
            <a:off x="4493108" y="-31652"/>
            <a:ext cx="3488787" cy="3460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DC771D86-6842-4144-B7C4-4336EFD70876}"/>
              </a:ext>
            </a:extLst>
          </p:cNvPr>
          <p:cNvSpPr txBox="1"/>
          <p:nvPr/>
        </p:nvSpPr>
        <p:spPr>
          <a:xfrm>
            <a:off x="4476391" y="-31652"/>
            <a:ext cx="3488787" cy="2677656"/>
          </a:xfrm>
          <a:prstGeom prst="rect">
            <a:avLst/>
          </a:prstGeom>
          <a:noFill/>
        </p:spPr>
        <p:txBody>
          <a:bodyPr wrap="square" rtlCol="0">
            <a:spAutoFit/>
          </a:bodyPr>
          <a:lstStyle/>
          <a:p>
            <a:r>
              <a:rPr lang="en-GB" sz="1400" b="1" u="sng" dirty="0" err="1"/>
              <a:t>Amdana</a:t>
            </a:r>
            <a:r>
              <a:rPr lang="en-GB" sz="1400" b="1" u="sng" dirty="0"/>
              <a:t> </a:t>
            </a:r>
            <a:r>
              <a:rPr lang="en-GB" sz="1400" b="1" u="sng" dirty="0" err="1"/>
              <a:t>i</a:t>
            </a:r>
            <a:endParaRPr lang="en-GB" sz="1400" b="1" u="sng" dirty="0"/>
          </a:p>
          <a:p>
            <a:r>
              <a:rPr lang="en-GB" sz="1400" b="1" u="sng" dirty="0"/>
              <a:t>About Me</a:t>
            </a:r>
          </a:p>
          <a:p>
            <a:endParaRPr lang="en-GB" sz="1400" b="1" u="sng" dirty="0"/>
          </a:p>
          <a:p>
            <a:r>
              <a:rPr lang="en-GB" sz="1400" dirty="0"/>
              <a:t>My name is Paige. I am 22 years old. My birthday is the 11</a:t>
            </a:r>
            <a:r>
              <a:rPr lang="en-GB" sz="1400" baseline="30000" dirty="0"/>
              <a:t>th</a:t>
            </a:r>
            <a:r>
              <a:rPr lang="en-GB" sz="1400" dirty="0"/>
              <a:t> December.</a:t>
            </a:r>
          </a:p>
          <a:p>
            <a:r>
              <a:rPr lang="en-GB" sz="1400" dirty="0"/>
              <a:t>My favourite colour is blue.</a:t>
            </a:r>
          </a:p>
          <a:p>
            <a:r>
              <a:rPr lang="en-GB" sz="1400" dirty="0"/>
              <a:t>I have two cats called Queenie and Jacob (after two characters in Fantastic Beasts).</a:t>
            </a:r>
          </a:p>
          <a:p>
            <a:r>
              <a:rPr lang="en-GB" sz="1400" dirty="0"/>
              <a:t>I work in an organisation for children with disabilities and in a pub on the weekends. </a:t>
            </a:r>
          </a:p>
        </p:txBody>
      </p:sp>
      <p:pic>
        <p:nvPicPr>
          <p:cNvPr id="25" name="Picture 24">
            <a:extLst>
              <a:ext uri="{FF2B5EF4-FFF2-40B4-BE49-F238E27FC236}">
                <a16:creationId xmlns:a16="http://schemas.microsoft.com/office/drawing/2014/main" id="{27247FC5-9A3C-4853-BCDD-AE5AB8EC9A59}"/>
              </a:ext>
            </a:extLst>
          </p:cNvPr>
          <p:cNvPicPr>
            <a:picLocks noChangeAspect="1"/>
          </p:cNvPicPr>
          <p:nvPr/>
        </p:nvPicPr>
        <p:blipFill>
          <a:blip r:embed="rId2"/>
          <a:stretch>
            <a:fillRect/>
          </a:stretch>
        </p:blipFill>
        <p:spPr>
          <a:xfrm>
            <a:off x="140329" y="1488759"/>
            <a:ext cx="3505504" cy="1891750"/>
          </a:xfrm>
          <a:prstGeom prst="rect">
            <a:avLst/>
          </a:prstGeom>
        </p:spPr>
      </p:pic>
      <p:sp>
        <p:nvSpPr>
          <p:cNvPr id="26" name="TextBox 25">
            <a:extLst>
              <a:ext uri="{FF2B5EF4-FFF2-40B4-BE49-F238E27FC236}">
                <a16:creationId xmlns:a16="http://schemas.microsoft.com/office/drawing/2014/main" id="{DC883CD3-C83C-4023-86A9-8EB1A4090D56}"/>
              </a:ext>
            </a:extLst>
          </p:cNvPr>
          <p:cNvSpPr txBox="1"/>
          <p:nvPr/>
        </p:nvSpPr>
        <p:spPr>
          <a:xfrm>
            <a:off x="140329" y="1562724"/>
            <a:ext cx="3488787" cy="2108269"/>
          </a:xfrm>
          <a:prstGeom prst="rect">
            <a:avLst/>
          </a:prstGeom>
          <a:noFill/>
        </p:spPr>
        <p:txBody>
          <a:bodyPr wrap="square" rtlCol="0">
            <a:spAutoFit/>
          </a:bodyPr>
          <a:lstStyle/>
          <a:p>
            <a:r>
              <a:rPr lang="en-GB" sz="1200" b="1" u="sng" dirty="0" err="1"/>
              <a:t>Profiad</a:t>
            </a:r>
            <a:r>
              <a:rPr lang="en-GB" sz="1200" b="1" u="sng" dirty="0"/>
              <a:t> </a:t>
            </a:r>
            <a:r>
              <a:rPr lang="en-GB" sz="1200" b="1" u="sng" dirty="0" err="1"/>
              <a:t>addysgu</a:t>
            </a:r>
            <a:r>
              <a:rPr lang="en-GB" sz="1200" b="1" u="sng" dirty="0"/>
              <a:t> </a:t>
            </a:r>
            <a:r>
              <a:rPr lang="en-GB" sz="1200" b="1" u="sng" dirty="0" err="1"/>
              <a:t>blaenorol</a:t>
            </a:r>
            <a:endParaRPr lang="en-GB" sz="1200" b="1" u="sng" dirty="0"/>
          </a:p>
          <a:p>
            <a:r>
              <a:rPr lang="en-GB" sz="1200" b="1" u="sng" dirty="0"/>
              <a:t>Previous teaching experiences </a:t>
            </a:r>
          </a:p>
          <a:p>
            <a:endParaRPr lang="en-GB" sz="1200" dirty="0"/>
          </a:p>
          <a:p>
            <a:r>
              <a:rPr lang="en-GB" sz="1100" dirty="0"/>
              <a:t>I volunteered in my local primary school for 3 months whilst applying for university. I went on to seek employment with New Directions Education working in both Primary and Secondary. After having to defer my PGCE, I became a LSA for a child with autism in a secondary school. </a:t>
            </a:r>
          </a:p>
          <a:p>
            <a:endParaRPr lang="en-GB" dirty="0"/>
          </a:p>
        </p:txBody>
      </p:sp>
      <p:pic>
        <p:nvPicPr>
          <p:cNvPr id="27" name="Picture 26">
            <a:extLst>
              <a:ext uri="{FF2B5EF4-FFF2-40B4-BE49-F238E27FC236}">
                <a16:creationId xmlns:a16="http://schemas.microsoft.com/office/drawing/2014/main" id="{FD98C07E-5EED-4E2B-BAD8-85196D45378F}"/>
              </a:ext>
            </a:extLst>
          </p:cNvPr>
          <p:cNvPicPr>
            <a:picLocks noChangeAspect="1"/>
          </p:cNvPicPr>
          <p:nvPr/>
        </p:nvPicPr>
        <p:blipFill>
          <a:blip r:embed="rId2"/>
          <a:stretch>
            <a:fillRect/>
          </a:stretch>
        </p:blipFill>
        <p:spPr>
          <a:xfrm>
            <a:off x="3930401" y="3604878"/>
            <a:ext cx="5607495" cy="3249495"/>
          </a:xfrm>
          <a:prstGeom prst="rect">
            <a:avLst/>
          </a:prstGeom>
        </p:spPr>
      </p:pic>
      <p:sp>
        <p:nvSpPr>
          <p:cNvPr id="28" name="TextBox 27">
            <a:extLst>
              <a:ext uri="{FF2B5EF4-FFF2-40B4-BE49-F238E27FC236}">
                <a16:creationId xmlns:a16="http://schemas.microsoft.com/office/drawing/2014/main" id="{790B48A9-DCB0-4E73-BD5B-5F3E3E50BE70}"/>
              </a:ext>
            </a:extLst>
          </p:cNvPr>
          <p:cNvSpPr txBox="1"/>
          <p:nvPr/>
        </p:nvSpPr>
        <p:spPr>
          <a:xfrm>
            <a:off x="4057009" y="3686924"/>
            <a:ext cx="5354277" cy="2215991"/>
          </a:xfrm>
          <a:prstGeom prst="rect">
            <a:avLst/>
          </a:prstGeom>
          <a:noFill/>
        </p:spPr>
        <p:txBody>
          <a:bodyPr wrap="square" rtlCol="0">
            <a:spAutoFit/>
          </a:bodyPr>
          <a:lstStyle/>
          <a:p>
            <a:r>
              <a:rPr lang="en-GB" sz="1400" b="1" u="sng" dirty="0" err="1"/>
              <a:t>Rhesymau</a:t>
            </a:r>
            <a:r>
              <a:rPr lang="en-GB" sz="1400" b="1" u="sng" dirty="0"/>
              <a:t> </a:t>
            </a:r>
            <a:r>
              <a:rPr lang="en-GB" sz="1400" b="1" u="sng" dirty="0" err="1"/>
              <a:t>dros</a:t>
            </a:r>
            <a:r>
              <a:rPr lang="en-GB" sz="1400" b="1" u="sng" dirty="0"/>
              <a:t> </a:t>
            </a:r>
            <a:r>
              <a:rPr lang="en-GB" sz="1400" b="1" u="sng" dirty="0" err="1"/>
              <a:t>ddewis</a:t>
            </a:r>
            <a:r>
              <a:rPr lang="en-GB" sz="1400" b="1" u="sng" dirty="0"/>
              <a:t> </a:t>
            </a:r>
            <a:r>
              <a:rPr lang="en-GB" sz="1400" b="1" u="sng" dirty="0" err="1"/>
              <a:t>addysgu</a:t>
            </a:r>
            <a:r>
              <a:rPr lang="en-GB" sz="1400" b="1" u="sng" dirty="0"/>
              <a:t> </a:t>
            </a:r>
            <a:r>
              <a:rPr lang="en-GB" sz="1400" b="1" u="sng" dirty="0" err="1"/>
              <a:t>fel</a:t>
            </a:r>
            <a:r>
              <a:rPr lang="en-GB" sz="1400" b="1" u="sng" dirty="0"/>
              <a:t> </a:t>
            </a:r>
            <a:r>
              <a:rPr lang="en-GB" sz="1400" b="1" u="sng" dirty="0" err="1"/>
              <a:t>proffesiwn</a:t>
            </a:r>
            <a:endParaRPr lang="en-GB" sz="1400" b="1" u="sng" dirty="0"/>
          </a:p>
          <a:p>
            <a:r>
              <a:rPr lang="en-GB" sz="1400" b="1" u="sng" dirty="0"/>
              <a:t>Reasons for entering the teaching profession </a:t>
            </a:r>
          </a:p>
          <a:p>
            <a:endParaRPr lang="en-GB" sz="1100" b="1" u="sng" dirty="0"/>
          </a:p>
          <a:p>
            <a:r>
              <a:rPr lang="en-GB" sz="1100" dirty="0"/>
              <a:t>Over a year ago, I was part of an alternative education project for young people who were excluded from school. It was my job to teach them subjects that aided their personal development, as well as the school curriculum. During this time, I had a bad experience which had an impact on my self-esteem. </a:t>
            </a:r>
          </a:p>
          <a:p>
            <a:endParaRPr lang="en-GB" sz="1100" dirty="0"/>
          </a:p>
          <a:p>
            <a:r>
              <a:rPr lang="en-GB" sz="1100" dirty="0"/>
              <a:t>I began to volunteer in my local school and finally pursue my career further into teaching. I volunteered with the Key Stage 2 phase and fell in love with the job. </a:t>
            </a:r>
            <a:endParaRPr lang="en-GB" sz="1400" dirty="0"/>
          </a:p>
        </p:txBody>
      </p:sp>
      <p:pic>
        <p:nvPicPr>
          <p:cNvPr id="29" name="Picture 28">
            <a:extLst>
              <a:ext uri="{FF2B5EF4-FFF2-40B4-BE49-F238E27FC236}">
                <a16:creationId xmlns:a16="http://schemas.microsoft.com/office/drawing/2014/main" id="{D918A36B-7853-4111-8D3B-8CD1DAA16AF6}"/>
              </a:ext>
            </a:extLst>
          </p:cNvPr>
          <p:cNvPicPr>
            <a:picLocks noChangeAspect="1"/>
          </p:cNvPicPr>
          <p:nvPr/>
        </p:nvPicPr>
        <p:blipFill>
          <a:blip r:embed="rId3"/>
          <a:stretch>
            <a:fillRect/>
          </a:stretch>
        </p:blipFill>
        <p:spPr>
          <a:xfrm>
            <a:off x="8475370" y="1377691"/>
            <a:ext cx="3716630" cy="2153222"/>
          </a:xfrm>
          <a:prstGeom prst="rect">
            <a:avLst/>
          </a:prstGeom>
        </p:spPr>
      </p:pic>
      <p:sp>
        <p:nvSpPr>
          <p:cNvPr id="30" name="TextBox 29">
            <a:extLst>
              <a:ext uri="{FF2B5EF4-FFF2-40B4-BE49-F238E27FC236}">
                <a16:creationId xmlns:a16="http://schemas.microsoft.com/office/drawing/2014/main" id="{9B5B33C0-C8D5-40A4-8E7B-A15741A16A2F}"/>
              </a:ext>
            </a:extLst>
          </p:cNvPr>
          <p:cNvSpPr txBox="1"/>
          <p:nvPr/>
        </p:nvSpPr>
        <p:spPr>
          <a:xfrm>
            <a:off x="8546169" y="1438639"/>
            <a:ext cx="3505502" cy="1384995"/>
          </a:xfrm>
          <a:prstGeom prst="rect">
            <a:avLst/>
          </a:prstGeom>
          <a:noFill/>
        </p:spPr>
        <p:txBody>
          <a:bodyPr wrap="square" rtlCol="0">
            <a:spAutoFit/>
          </a:bodyPr>
          <a:lstStyle/>
          <a:p>
            <a:r>
              <a:rPr lang="en-GB" sz="1200" b="1" u="sng" dirty="0"/>
              <a:t>Y math o </a:t>
            </a:r>
            <a:r>
              <a:rPr lang="en-GB" sz="1200" b="1" u="sng" dirty="0" err="1"/>
              <a:t>athro</a:t>
            </a:r>
            <a:r>
              <a:rPr lang="en-GB" sz="1200" b="1" u="sng" dirty="0"/>
              <a:t> </a:t>
            </a:r>
            <a:r>
              <a:rPr lang="en-GB" sz="1200" b="1" u="sng" dirty="0" err="1"/>
              <a:t>hoffaf</a:t>
            </a:r>
            <a:r>
              <a:rPr lang="en-GB" sz="1200" b="1" u="sng" dirty="0"/>
              <a:t> bod</a:t>
            </a:r>
          </a:p>
          <a:p>
            <a:r>
              <a:rPr lang="en-GB" sz="1200" b="1" u="sng" dirty="0"/>
              <a:t>The kind of teacher I aspire to be</a:t>
            </a:r>
          </a:p>
          <a:p>
            <a:endParaRPr lang="en-GB" sz="1200" dirty="0"/>
          </a:p>
          <a:p>
            <a:r>
              <a:rPr lang="en-GB" sz="1200" dirty="0"/>
              <a:t>I hope to inspire children to become the best version of themselves. To achieve everything to the best of their ability. </a:t>
            </a:r>
          </a:p>
          <a:p>
            <a:endParaRPr lang="en-GB" sz="1200" dirty="0"/>
          </a:p>
        </p:txBody>
      </p:sp>
      <p:pic>
        <p:nvPicPr>
          <p:cNvPr id="31" name="Picture 30">
            <a:extLst>
              <a:ext uri="{FF2B5EF4-FFF2-40B4-BE49-F238E27FC236}">
                <a16:creationId xmlns:a16="http://schemas.microsoft.com/office/drawing/2014/main" id="{FCC90589-A3E8-4369-8088-A861A56A2D39}"/>
              </a:ext>
            </a:extLst>
          </p:cNvPr>
          <p:cNvPicPr>
            <a:picLocks noChangeAspect="1"/>
          </p:cNvPicPr>
          <p:nvPr/>
        </p:nvPicPr>
        <p:blipFill>
          <a:blip r:embed="rId3"/>
          <a:stretch>
            <a:fillRect/>
          </a:stretch>
        </p:blipFill>
        <p:spPr>
          <a:xfrm>
            <a:off x="9600253" y="3680748"/>
            <a:ext cx="2451418" cy="2924238"/>
          </a:xfrm>
          <a:prstGeom prst="rect">
            <a:avLst/>
          </a:prstGeom>
        </p:spPr>
      </p:pic>
      <p:sp>
        <p:nvSpPr>
          <p:cNvPr id="32" name="TextBox 31">
            <a:extLst>
              <a:ext uri="{FF2B5EF4-FFF2-40B4-BE49-F238E27FC236}">
                <a16:creationId xmlns:a16="http://schemas.microsoft.com/office/drawing/2014/main" id="{64B893A5-04B7-4831-9F75-23466AF3DA69}"/>
              </a:ext>
            </a:extLst>
          </p:cNvPr>
          <p:cNvSpPr txBox="1"/>
          <p:nvPr/>
        </p:nvSpPr>
        <p:spPr>
          <a:xfrm>
            <a:off x="9664504" y="3710312"/>
            <a:ext cx="2229207" cy="2123658"/>
          </a:xfrm>
          <a:prstGeom prst="rect">
            <a:avLst/>
          </a:prstGeom>
          <a:noFill/>
        </p:spPr>
        <p:txBody>
          <a:bodyPr wrap="square" rtlCol="0">
            <a:spAutoFit/>
          </a:bodyPr>
          <a:lstStyle/>
          <a:p>
            <a:r>
              <a:rPr lang="en-GB" sz="1200" b="1" u="sng" dirty="0" err="1"/>
              <a:t>Meysydd</a:t>
            </a:r>
            <a:r>
              <a:rPr lang="en-GB" sz="1200" b="1" u="sng" dirty="0"/>
              <a:t> / </a:t>
            </a:r>
            <a:r>
              <a:rPr lang="en-GB" sz="1200" b="1" u="sng" dirty="0" err="1"/>
              <a:t>pynciau</a:t>
            </a:r>
            <a:r>
              <a:rPr lang="en-GB" sz="1200" b="1" u="sng" dirty="0"/>
              <a:t> </a:t>
            </a:r>
            <a:r>
              <a:rPr lang="en-GB" sz="1200" b="1" u="sng" dirty="0" err="1"/>
              <a:t>medraf</a:t>
            </a:r>
            <a:r>
              <a:rPr lang="en-GB" sz="1200" b="1" u="sng" dirty="0"/>
              <a:t> </a:t>
            </a:r>
            <a:r>
              <a:rPr lang="en-GB" sz="1200" b="1" u="sng" dirty="0" err="1"/>
              <a:t>eu</a:t>
            </a:r>
            <a:r>
              <a:rPr lang="en-GB" sz="1200" b="1" u="sng" dirty="0"/>
              <a:t> </a:t>
            </a:r>
            <a:r>
              <a:rPr lang="en-GB" sz="1200" b="1" u="sng" dirty="0" err="1"/>
              <a:t>haddysgu</a:t>
            </a:r>
            <a:endParaRPr lang="en-GB" sz="1200" b="1" u="sng" dirty="0"/>
          </a:p>
          <a:p>
            <a:r>
              <a:rPr lang="en-GB" sz="1200" b="1" u="sng" dirty="0"/>
              <a:t>Areas / subjects I could teach</a:t>
            </a:r>
          </a:p>
          <a:p>
            <a:endParaRPr lang="en-GB" sz="1200" b="1" u="sng" dirty="0"/>
          </a:p>
          <a:p>
            <a:r>
              <a:rPr lang="en-GB" sz="1200" dirty="0"/>
              <a:t>I like Maths but need to recap on some aspects. I also like doing sports in P.E. Netball and hockey were my favourite clubs in school. </a:t>
            </a:r>
          </a:p>
        </p:txBody>
      </p:sp>
      <p:pic>
        <p:nvPicPr>
          <p:cNvPr id="22" name="Picture 21">
            <a:extLst>
              <a:ext uri="{FF2B5EF4-FFF2-40B4-BE49-F238E27FC236}">
                <a16:creationId xmlns:a16="http://schemas.microsoft.com/office/drawing/2014/main" id="{27247FC5-9A3C-4853-BCDD-AE5AB8EC9A59}"/>
              </a:ext>
            </a:extLst>
          </p:cNvPr>
          <p:cNvPicPr>
            <a:picLocks noChangeAspect="1"/>
          </p:cNvPicPr>
          <p:nvPr/>
        </p:nvPicPr>
        <p:blipFill>
          <a:blip r:embed="rId2"/>
          <a:stretch>
            <a:fillRect/>
          </a:stretch>
        </p:blipFill>
        <p:spPr>
          <a:xfrm>
            <a:off x="216529" y="4024141"/>
            <a:ext cx="3505504" cy="1891750"/>
          </a:xfrm>
          <a:prstGeom prst="rect">
            <a:avLst/>
          </a:prstGeom>
        </p:spPr>
      </p:pic>
      <p:sp>
        <p:nvSpPr>
          <p:cNvPr id="24" name="TextBox 23">
            <a:extLst>
              <a:ext uri="{FF2B5EF4-FFF2-40B4-BE49-F238E27FC236}">
                <a16:creationId xmlns:a16="http://schemas.microsoft.com/office/drawing/2014/main" id="{DC883CD3-C83C-4023-86A9-8EB1A4090D56}"/>
              </a:ext>
            </a:extLst>
          </p:cNvPr>
          <p:cNvSpPr txBox="1"/>
          <p:nvPr/>
        </p:nvSpPr>
        <p:spPr>
          <a:xfrm>
            <a:off x="264424" y="4160452"/>
            <a:ext cx="3488787" cy="2031325"/>
          </a:xfrm>
          <a:prstGeom prst="rect">
            <a:avLst/>
          </a:prstGeom>
          <a:noFill/>
        </p:spPr>
        <p:txBody>
          <a:bodyPr wrap="square" rtlCol="0">
            <a:spAutoFit/>
          </a:bodyPr>
          <a:lstStyle/>
          <a:p>
            <a:r>
              <a:rPr lang="en-GB" sz="1200" b="1" u="sng" dirty="0" err="1"/>
              <a:t>Cefndir</a:t>
            </a:r>
            <a:r>
              <a:rPr lang="en-GB" sz="1200" b="1" u="sng" dirty="0"/>
              <a:t> </a:t>
            </a:r>
            <a:r>
              <a:rPr lang="en-GB" sz="1200" b="1" u="sng" dirty="0" err="1"/>
              <a:t>academaidd</a:t>
            </a:r>
            <a:endParaRPr lang="en-GB" sz="1200" b="1" u="sng" dirty="0"/>
          </a:p>
          <a:p>
            <a:r>
              <a:rPr lang="en-GB" sz="1200" b="1" u="sng" dirty="0"/>
              <a:t>Academic history</a:t>
            </a:r>
          </a:p>
          <a:p>
            <a:endParaRPr lang="en-GB" sz="1200" dirty="0"/>
          </a:p>
          <a:p>
            <a:pPr marL="171450" indent="-171450">
              <a:buFont typeface="Arial" panose="020B0604020202020204" pitchFamily="34" charset="0"/>
              <a:buChar char="•"/>
            </a:pPr>
            <a:r>
              <a:rPr lang="en-GB" sz="1200" dirty="0" err="1"/>
              <a:t>Risca</a:t>
            </a:r>
            <a:r>
              <a:rPr lang="en-GB" sz="1200" dirty="0"/>
              <a:t> Comprehensive School</a:t>
            </a:r>
          </a:p>
          <a:p>
            <a:pPr marL="171450" indent="-171450">
              <a:buFont typeface="Arial" panose="020B0604020202020204" pitchFamily="34" charset="0"/>
              <a:buChar char="•"/>
            </a:pPr>
            <a:r>
              <a:rPr lang="en-GB" sz="1200" dirty="0"/>
              <a:t>Coleg Gwent, </a:t>
            </a:r>
            <a:r>
              <a:rPr lang="en-GB" sz="1200" dirty="0" err="1"/>
              <a:t>Crosskeys</a:t>
            </a:r>
            <a:r>
              <a:rPr lang="en-GB" sz="1200" dirty="0"/>
              <a:t> Campus (A Levels)</a:t>
            </a:r>
          </a:p>
          <a:p>
            <a:pPr marL="171450" indent="-171450">
              <a:buFont typeface="Arial" panose="020B0604020202020204" pitchFamily="34" charset="0"/>
              <a:buChar char="•"/>
            </a:pPr>
            <a:r>
              <a:rPr lang="en-GB" sz="1200" dirty="0"/>
              <a:t>University of South Wales</a:t>
            </a:r>
          </a:p>
          <a:p>
            <a:pPr marL="171450" indent="-171450">
              <a:buFont typeface="Arial" panose="020B0604020202020204" pitchFamily="34" charset="0"/>
              <a:buChar char="•"/>
            </a:pPr>
            <a:r>
              <a:rPr lang="en-GB" sz="1200" dirty="0"/>
              <a:t>University of Wales Trinity Saint David (Current)</a:t>
            </a:r>
          </a:p>
          <a:p>
            <a:endParaRPr lang="en-GB" dirty="0"/>
          </a:p>
        </p:txBody>
      </p:sp>
    </p:spTree>
    <p:extLst>
      <p:ext uri="{BB962C8B-B14F-4D97-AF65-F5344CB8AC3E}">
        <p14:creationId xmlns:p14="http://schemas.microsoft.com/office/powerpoint/2010/main" val="1084158819"/>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59</TotalTime>
  <Words>334</Words>
  <Application>Microsoft Office PowerPoint</Application>
  <PresentationFormat>Widescreen</PresentationFormat>
  <Paragraphs>32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Century Gothic</vt:lpstr>
      <vt:lpstr>Vapor Trail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Davies</dc:creator>
  <cp:lastModifiedBy>Paige Cherrington (1802417)</cp:lastModifiedBy>
  <cp:revision>7</cp:revision>
  <dcterms:created xsi:type="dcterms:W3CDTF">2019-09-05T20:58:34Z</dcterms:created>
  <dcterms:modified xsi:type="dcterms:W3CDTF">2019-09-23T12:35:04Z</dcterms:modified>
</cp:coreProperties>
</file>