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8" r:id="rId2"/>
    <p:sldId id="289" r:id="rId3"/>
    <p:sldId id="347" r:id="rId4"/>
    <p:sldId id="348" r:id="rId5"/>
    <p:sldId id="267" r:id="rId6"/>
    <p:sldId id="284" r:id="rId7"/>
    <p:sldId id="268" r:id="rId8"/>
    <p:sldId id="286" r:id="rId9"/>
    <p:sldId id="355" r:id="rId10"/>
    <p:sldId id="259" r:id="rId11"/>
    <p:sldId id="262" r:id="rId12"/>
    <p:sldId id="269" r:id="rId13"/>
    <p:sldId id="266" r:id="rId14"/>
    <p:sldId id="270" r:id="rId15"/>
    <p:sldId id="271" r:id="rId16"/>
    <p:sldId id="276" r:id="rId17"/>
    <p:sldId id="287" r:id="rId18"/>
    <p:sldId id="353" r:id="rId19"/>
    <p:sldId id="273" r:id="rId20"/>
    <p:sldId id="281" r:id="rId21"/>
    <p:sldId id="280" r:id="rId22"/>
    <p:sldId id="274" r:id="rId23"/>
    <p:sldId id="283" r:id="rId24"/>
    <p:sldId id="288" r:id="rId25"/>
    <p:sldId id="275" r:id="rId26"/>
    <p:sldId id="279" r:id="rId27"/>
    <p:sldId id="282" r:id="rId28"/>
    <p:sldId id="354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E5"/>
    <a:srgbClr val="0B148B"/>
    <a:srgbClr val="F7F6D9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9C9EF74-86B4-492B-9047-73B9B0F43DD8}" v="6" dt="2025-04-11T12:20:02.01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51" d="100"/>
          <a:sy n="51" d="100"/>
        </p:scale>
        <p:origin x="1256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microsoft.com/office/2016/11/relationships/changesInfo" Target="changesInfos/changesInfo1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umar Jayantilal" userId="4f3531b72b5d84d8" providerId="LiveId" clId="{29C9EF74-86B4-492B-9047-73B9B0F43DD8}"/>
    <pc:docChg chg="undo redo custSel addSld delSld modSld">
      <pc:chgData name="Kumar Jayantilal" userId="4f3531b72b5d84d8" providerId="LiveId" clId="{29C9EF74-86B4-492B-9047-73B9B0F43DD8}" dt="2025-04-11T12:27:25.136" v="373" actId="20577"/>
      <pc:docMkLst>
        <pc:docMk/>
      </pc:docMkLst>
      <pc:sldChg chg="modSp mod">
        <pc:chgData name="Kumar Jayantilal" userId="4f3531b72b5d84d8" providerId="LiveId" clId="{29C9EF74-86B4-492B-9047-73B9B0F43DD8}" dt="2025-04-09T19:25:59.852" v="0" actId="20577"/>
        <pc:sldMkLst>
          <pc:docMk/>
          <pc:sldMk cId="3244389410" sldId="258"/>
        </pc:sldMkLst>
        <pc:spChg chg="mod">
          <ac:chgData name="Kumar Jayantilal" userId="4f3531b72b5d84d8" providerId="LiveId" clId="{29C9EF74-86B4-492B-9047-73B9B0F43DD8}" dt="2025-04-09T19:25:59.852" v="0" actId="20577"/>
          <ac:spMkLst>
            <pc:docMk/>
            <pc:sldMk cId="3244389410" sldId="258"/>
            <ac:spMk id="2050" creationId="{00000000-0000-0000-0000-000000000000}"/>
          </ac:spMkLst>
        </pc:spChg>
      </pc:sldChg>
      <pc:sldChg chg="addSp delSp modSp mod modNotesTx">
        <pc:chgData name="Kumar Jayantilal" userId="4f3531b72b5d84d8" providerId="LiveId" clId="{29C9EF74-86B4-492B-9047-73B9B0F43DD8}" dt="2025-04-11T12:19:11.139" v="317" actId="20577"/>
        <pc:sldMkLst>
          <pc:docMk/>
          <pc:sldMk cId="1930725116" sldId="259"/>
        </pc:sldMkLst>
        <pc:spChg chg="add del mod">
          <ac:chgData name="Kumar Jayantilal" userId="4f3531b72b5d84d8" providerId="LiveId" clId="{29C9EF74-86B4-492B-9047-73B9B0F43DD8}" dt="2025-04-11T12:17:56.695" v="277" actId="478"/>
          <ac:spMkLst>
            <pc:docMk/>
            <pc:sldMk cId="1930725116" sldId="259"/>
            <ac:spMk id="3" creationId="{7A217E3C-BE71-66CB-3332-9187A4E78168}"/>
          </ac:spMkLst>
        </pc:spChg>
        <pc:spChg chg="add mod">
          <ac:chgData name="Kumar Jayantilal" userId="4f3531b72b5d84d8" providerId="LiveId" clId="{29C9EF74-86B4-492B-9047-73B9B0F43DD8}" dt="2025-04-11T12:18:21.582" v="279" actId="1076"/>
          <ac:spMkLst>
            <pc:docMk/>
            <pc:sldMk cId="1930725116" sldId="259"/>
            <ac:spMk id="5" creationId="{42FCFED5-19E3-E21A-DFA4-38A2561684E2}"/>
          </ac:spMkLst>
        </pc:spChg>
        <pc:spChg chg="del mod">
          <ac:chgData name="Kumar Jayantilal" userId="4f3531b72b5d84d8" providerId="LiveId" clId="{29C9EF74-86B4-492B-9047-73B9B0F43DD8}" dt="2025-04-11T12:15:34.987" v="237" actId="478"/>
          <ac:spMkLst>
            <pc:docMk/>
            <pc:sldMk cId="1930725116" sldId="259"/>
            <ac:spMk id="6147" creationId="{00000000-0000-0000-0000-000000000000}"/>
          </ac:spMkLst>
        </pc:spChg>
        <pc:spChg chg="mod">
          <ac:chgData name="Kumar Jayantilal" userId="4f3531b72b5d84d8" providerId="LiveId" clId="{29C9EF74-86B4-492B-9047-73B9B0F43DD8}" dt="2025-04-11T12:19:11.139" v="317" actId="20577"/>
          <ac:spMkLst>
            <pc:docMk/>
            <pc:sldMk cId="1930725116" sldId="259"/>
            <ac:spMk id="10242" creationId="{00000000-0000-0000-0000-000000000000}"/>
          </ac:spMkLst>
        </pc:spChg>
      </pc:sldChg>
      <pc:sldChg chg="addSp delSp modSp del mod">
        <pc:chgData name="Kumar Jayantilal" userId="4f3531b72b5d84d8" providerId="LiveId" clId="{29C9EF74-86B4-492B-9047-73B9B0F43DD8}" dt="2025-04-11T12:19:22.244" v="318" actId="2696"/>
        <pc:sldMkLst>
          <pc:docMk/>
          <pc:sldMk cId="1901198831" sldId="261"/>
        </pc:sldMkLst>
      </pc:sldChg>
      <pc:sldChg chg="addSp delSp modSp mod">
        <pc:chgData name="Kumar Jayantilal" userId="4f3531b72b5d84d8" providerId="LiveId" clId="{29C9EF74-86B4-492B-9047-73B9B0F43DD8}" dt="2025-04-11T12:20:02.017" v="331" actId="1076"/>
        <pc:sldMkLst>
          <pc:docMk/>
          <pc:sldMk cId="1357531936" sldId="262"/>
        </pc:sldMkLst>
        <pc:spChg chg="add del">
          <ac:chgData name="Kumar Jayantilal" userId="4f3531b72b5d84d8" providerId="LiveId" clId="{29C9EF74-86B4-492B-9047-73B9B0F43DD8}" dt="2025-04-11T12:19:47.477" v="323" actId="478"/>
          <ac:spMkLst>
            <pc:docMk/>
            <pc:sldMk cId="1357531936" sldId="262"/>
            <ac:spMk id="2" creationId="{BF8F09AD-B20D-68C2-173C-3DE2024528DF}"/>
          </ac:spMkLst>
        </pc:spChg>
        <pc:spChg chg="add del mod">
          <ac:chgData name="Kumar Jayantilal" userId="4f3531b72b5d84d8" providerId="LiveId" clId="{29C9EF74-86B4-492B-9047-73B9B0F43DD8}" dt="2025-04-11T12:19:52.298" v="326"/>
          <ac:spMkLst>
            <pc:docMk/>
            <pc:sldMk cId="1357531936" sldId="262"/>
            <ac:spMk id="3" creationId="{AC5F4A40-150E-B0CB-4FC1-4C5B4308273C}"/>
          </ac:spMkLst>
        </pc:spChg>
        <pc:spChg chg="add mod">
          <ac:chgData name="Kumar Jayantilal" userId="4f3531b72b5d84d8" providerId="LiveId" clId="{29C9EF74-86B4-492B-9047-73B9B0F43DD8}" dt="2025-04-11T12:20:02.017" v="331" actId="1076"/>
          <ac:spMkLst>
            <pc:docMk/>
            <pc:sldMk cId="1357531936" sldId="262"/>
            <ac:spMk id="4" creationId="{A2C7D74D-D89B-F75E-2C0F-3ADB897ECD81}"/>
          </ac:spMkLst>
        </pc:spChg>
        <pc:spChg chg="del mod">
          <ac:chgData name="Kumar Jayantilal" userId="4f3531b72b5d84d8" providerId="LiveId" clId="{29C9EF74-86B4-492B-9047-73B9B0F43DD8}" dt="2025-04-11T12:19:47.477" v="323" actId="478"/>
          <ac:spMkLst>
            <pc:docMk/>
            <pc:sldMk cId="1357531936" sldId="262"/>
            <ac:spMk id="7171" creationId="{00000000-0000-0000-0000-000000000000}"/>
          </ac:spMkLst>
        </pc:spChg>
        <pc:spChg chg="mod">
          <ac:chgData name="Kumar Jayantilal" userId="4f3531b72b5d84d8" providerId="LiveId" clId="{29C9EF74-86B4-492B-9047-73B9B0F43DD8}" dt="2025-04-11T12:19:27.943" v="320" actId="20577"/>
          <ac:spMkLst>
            <pc:docMk/>
            <pc:sldMk cId="1357531936" sldId="262"/>
            <ac:spMk id="32772" creationId="{00000000-0000-0000-0000-000000000000}"/>
          </ac:spMkLst>
        </pc:spChg>
      </pc:sldChg>
      <pc:sldChg chg="addSp delSp modSp del mod">
        <pc:chgData name="Kumar Jayantilal" userId="4f3531b72b5d84d8" providerId="LiveId" clId="{29C9EF74-86B4-492B-9047-73B9B0F43DD8}" dt="2025-04-11T12:22:57.201" v="334" actId="2696"/>
        <pc:sldMkLst>
          <pc:docMk/>
          <pc:sldMk cId="3862054630" sldId="263"/>
        </pc:sldMkLst>
      </pc:sldChg>
      <pc:sldChg chg="modSp del mod modShow">
        <pc:chgData name="Kumar Jayantilal" userId="4f3531b72b5d84d8" providerId="LiveId" clId="{29C9EF74-86B4-492B-9047-73B9B0F43DD8}" dt="2025-04-11T12:20:23.662" v="333" actId="2696"/>
        <pc:sldMkLst>
          <pc:docMk/>
          <pc:sldMk cId="541319042" sldId="264"/>
        </pc:sldMkLst>
      </pc:sldChg>
      <pc:sldChg chg="del">
        <pc:chgData name="Kumar Jayantilal" userId="4f3531b72b5d84d8" providerId="LiveId" clId="{29C9EF74-86B4-492B-9047-73B9B0F43DD8}" dt="2025-04-09T19:29:46.233" v="97" actId="2696"/>
        <pc:sldMkLst>
          <pc:docMk/>
          <pc:sldMk cId="3754267396" sldId="265"/>
        </pc:sldMkLst>
      </pc:sldChg>
      <pc:sldChg chg="addSp delSp modSp mod">
        <pc:chgData name="Kumar Jayantilal" userId="4f3531b72b5d84d8" providerId="LiveId" clId="{29C9EF74-86B4-492B-9047-73B9B0F43DD8}" dt="2025-04-11T12:23:14.511" v="338" actId="14100"/>
        <pc:sldMkLst>
          <pc:docMk/>
          <pc:sldMk cId="363094706" sldId="266"/>
        </pc:sldMkLst>
        <pc:spChg chg="mod">
          <ac:chgData name="Kumar Jayantilal" userId="4f3531b72b5d84d8" providerId="LiveId" clId="{29C9EF74-86B4-492B-9047-73B9B0F43DD8}" dt="2025-04-11T12:23:14.511" v="338" actId="14100"/>
          <ac:spMkLst>
            <pc:docMk/>
            <pc:sldMk cId="363094706" sldId="266"/>
            <ac:spMk id="12291" creationId="{00000000-0000-0000-0000-000000000000}"/>
          </ac:spMkLst>
        </pc:spChg>
        <pc:spChg chg="mod">
          <ac:chgData name="Kumar Jayantilal" userId="4f3531b72b5d84d8" providerId="LiveId" clId="{29C9EF74-86B4-492B-9047-73B9B0F43DD8}" dt="2025-04-09T19:30:29.356" v="114" actId="20577"/>
          <ac:spMkLst>
            <pc:docMk/>
            <pc:sldMk cId="363094706" sldId="266"/>
            <ac:spMk id="39938" creationId="{00000000-0000-0000-0000-000000000000}"/>
          </ac:spMkLst>
        </pc:spChg>
      </pc:sldChg>
      <pc:sldChg chg="addSp delSp modSp mod modNotesTx">
        <pc:chgData name="Kumar Jayantilal" userId="4f3531b72b5d84d8" providerId="LiveId" clId="{29C9EF74-86B4-492B-9047-73B9B0F43DD8}" dt="2025-04-11T12:10:56.166" v="191" actId="20577"/>
        <pc:sldMkLst>
          <pc:docMk/>
          <pc:sldMk cId="4009338763" sldId="267"/>
        </pc:sldMkLst>
        <pc:spChg chg="mod">
          <ac:chgData name="Kumar Jayantilal" userId="4f3531b72b5d84d8" providerId="LiveId" clId="{29C9EF74-86B4-492B-9047-73B9B0F43DD8}" dt="2025-04-09T19:26:50.393" v="27" actId="20577"/>
          <ac:spMkLst>
            <pc:docMk/>
            <pc:sldMk cId="4009338763" sldId="267"/>
            <ac:spMk id="7" creationId="{00000000-0000-0000-0000-000000000000}"/>
          </ac:spMkLst>
        </pc:spChg>
        <pc:spChg chg="mod">
          <ac:chgData name="Kumar Jayantilal" userId="4f3531b72b5d84d8" providerId="LiveId" clId="{29C9EF74-86B4-492B-9047-73B9B0F43DD8}" dt="2025-04-09T19:27:01.473" v="34" actId="27636"/>
          <ac:spMkLst>
            <pc:docMk/>
            <pc:sldMk cId="4009338763" sldId="267"/>
            <ac:spMk id="9" creationId="{00000000-0000-0000-0000-000000000000}"/>
          </ac:spMkLst>
        </pc:spChg>
      </pc:sldChg>
      <pc:sldChg chg="addSp delSp modSp mod modNotesTx">
        <pc:chgData name="Kumar Jayantilal" userId="4f3531b72b5d84d8" providerId="LiveId" clId="{29C9EF74-86B4-492B-9047-73B9B0F43DD8}" dt="2025-04-11T12:11:16.290" v="192" actId="20577"/>
        <pc:sldMkLst>
          <pc:docMk/>
          <pc:sldMk cId="4179769460" sldId="268"/>
        </pc:sldMkLst>
        <pc:spChg chg="mod">
          <ac:chgData name="Kumar Jayantilal" userId="4f3531b72b5d84d8" providerId="LiveId" clId="{29C9EF74-86B4-492B-9047-73B9B0F43DD8}" dt="2025-04-09T19:27:08.593" v="36" actId="20577"/>
          <ac:spMkLst>
            <pc:docMk/>
            <pc:sldMk cId="4179769460" sldId="268"/>
            <ac:spMk id="2" creationId="{00000000-0000-0000-0000-000000000000}"/>
          </ac:spMkLst>
        </pc:spChg>
        <pc:spChg chg="mod">
          <ac:chgData name="Kumar Jayantilal" userId="4f3531b72b5d84d8" providerId="LiveId" clId="{29C9EF74-86B4-492B-9047-73B9B0F43DD8}" dt="2025-04-09T19:27:22.203" v="43" actId="27636"/>
          <ac:spMkLst>
            <pc:docMk/>
            <pc:sldMk cId="4179769460" sldId="268"/>
            <ac:spMk id="13316" creationId="{00000000-0000-0000-0000-000000000000}"/>
          </ac:spMkLst>
        </pc:spChg>
      </pc:sldChg>
      <pc:sldChg chg="addSp delSp modSp mod">
        <pc:chgData name="Kumar Jayantilal" userId="4f3531b72b5d84d8" providerId="LiveId" clId="{29C9EF74-86B4-492B-9047-73B9B0F43DD8}" dt="2025-04-09T19:28:48.015" v="72" actId="27636"/>
        <pc:sldMkLst>
          <pc:docMk/>
          <pc:sldMk cId="2766279089" sldId="269"/>
        </pc:sldMkLst>
        <pc:spChg chg="mod">
          <ac:chgData name="Kumar Jayantilal" userId="4f3531b72b5d84d8" providerId="LiveId" clId="{29C9EF74-86B4-492B-9047-73B9B0F43DD8}" dt="2025-04-09T19:28:28.815" v="64" actId="20577"/>
          <ac:spMkLst>
            <pc:docMk/>
            <pc:sldMk cId="2766279089" sldId="269"/>
            <ac:spMk id="2" creationId="{00000000-0000-0000-0000-000000000000}"/>
          </ac:spMkLst>
        </pc:spChg>
        <pc:spChg chg="mod">
          <ac:chgData name="Kumar Jayantilal" userId="4f3531b72b5d84d8" providerId="LiveId" clId="{29C9EF74-86B4-492B-9047-73B9B0F43DD8}" dt="2025-04-09T19:28:48.015" v="72" actId="27636"/>
          <ac:spMkLst>
            <pc:docMk/>
            <pc:sldMk cId="2766279089" sldId="269"/>
            <ac:spMk id="4" creationId="{00000000-0000-0000-0000-000000000000}"/>
          </ac:spMkLst>
        </pc:spChg>
      </pc:sldChg>
      <pc:sldChg chg="delSp modSp mod modShow">
        <pc:chgData name="Kumar Jayantilal" userId="4f3531b72b5d84d8" providerId="LiveId" clId="{29C9EF74-86B4-492B-9047-73B9B0F43DD8}" dt="2025-04-11T12:24:19.477" v="342" actId="729"/>
        <pc:sldMkLst>
          <pc:docMk/>
          <pc:sldMk cId="1653224" sldId="270"/>
        </pc:sldMkLst>
        <pc:spChg chg="mod">
          <ac:chgData name="Kumar Jayantilal" userId="4f3531b72b5d84d8" providerId="LiveId" clId="{29C9EF74-86B4-492B-9047-73B9B0F43DD8}" dt="2025-04-11T12:24:14.618" v="341" actId="20577"/>
          <ac:spMkLst>
            <pc:docMk/>
            <pc:sldMk cId="1653224" sldId="270"/>
            <ac:spMk id="16386" creationId="{00000000-0000-0000-0000-000000000000}"/>
          </ac:spMkLst>
        </pc:spChg>
        <pc:spChg chg="mod">
          <ac:chgData name="Kumar Jayantilal" userId="4f3531b72b5d84d8" providerId="LiveId" clId="{29C9EF74-86B4-492B-9047-73B9B0F43DD8}" dt="2025-04-09T19:31:08.053" v="125" actId="1076"/>
          <ac:spMkLst>
            <pc:docMk/>
            <pc:sldMk cId="1653224" sldId="270"/>
            <ac:spMk id="16387" creationId="{00000000-0000-0000-0000-000000000000}"/>
          </ac:spMkLst>
        </pc:spChg>
      </pc:sldChg>
      <pc:sldChg chg="del">
        <pc:chgData name="Kumar Jayantilal" userId="4f3531b72b5d84d8" providerId="LiveId" clId="{29C9EF74-86B4-492B-9047-73B9B0F43DD8}" dt="2025-04-11T12:25:52.335" v="346" actId="2696"/>
        <pc:sldMkLst>
          <pc:docMk/>
          <pc:sldMk cId="2128625185" sldId="272"/>
        </pc:sldMkLst>
      </pc:sldChg>
      <pc:sldChg chg="addSp delSp modSp mod">
        <pc:chgData name="Kumar Jayantilal" userId="4f3531b72b5d84d8" providerId="LiveId" clId="{29C9EF74-86B4-492B-9047-73B9B0F43DD8}" dt="2025-04-11T12:27:15.604" v="369" actId="1076"/>
        <pc:sldMkLst>
          <pc:docMk/>
          <pc:sldMk cId="1827800594" sldId="273"/>
        </pc:sldMkLst>
        <pc:spChg chg="add del mod">
          <ac:chgData name="Kumar Jayantilal" userId="4f3531b72b5d84d8" providerId="LiveId" clId="{29C9EF74-86B4-492B-9047-73B9B0F43DD8}" dt="2025-04-11T12:27:10.351" v="368" actId="478"/>
          <ac:spMkLst>
            <pc:docMk/>
            <pc:sldMk cId="1827800594" sldId="273"/>
            <ac:spMk id="3" creationId="{03E88724-9093-EBD0-1C64-3EB2F505793A}"/>
          </ac:spMkLst>
        </pc:spChg>
        <pc:spChg chg="mod">
          <ac:chgData name="Kumar Jayantilal" userId="4f3531b72b5d84d8" providerId="LiveId" clId="{29C9EF74-86B4-492B-9047-73B9B0F43DD8}" dt="2025-04-11T12:27:03.265" v="366" actId="20577"/>
          <ac:spMkLst>
            <pc:docMk/>
            <pc:sldMk cId="1827800594" sldId="273"/>
            <ac:spMk id="7" creationId="{00000000-0000-0000-0000-000000000000}"/>
          </ac:spMkLst>
        </pc:spChg>
        <pc:spChg chg="del">
          <ac:chgData name="Kumar Jayantilal" userId="4f3531b72b5d84d8" providerId="LiveId" clId="{29C9EF74-86B4-492B-9047-73B9B0F43DD8}" dt="2025-04-11T12:27:05.519" v="367" actId="478"/>
          <ac:spMkLst>
            <pc:docMk/>
            <pc:sldMk cId="1827800594" sldId="273"/>
            <ac:spMk id="19459" creationId="{00000000-0000-0000-0000-000000000000}"/>
          </ac:spMkLst>
        </pc:spChg>
        <pc:spChg chg="mod">
          <ac:chgData name="Kumar Jayantilal" userId="4f3531b72b5d84d8" providerId="LiveId" clId="{29C9EF74-86B4-492B-9047-73B9B0F43DD8}" dt="2025-04-11T12:27:15.604" v="369" actId="1076"/>
          <ac:spMkLst>
            <pc:docMk/>
            <pc:sldMk cId="1827800594" sldId="273"/>
            <ac:spMk id="19460" creationId="{00000000-0000-0000-0000-000000000000}"/>
          </ac:spMkLst>
        </pc:spChg>
      </pc:sldChg>
      <pc:sldChg chg="addSp delSp modSp mod">
        <pc:chgData name="Kumar Jayantilal" userId="4f3531b72b5d84d8" providerId="LiveId" clId="{29C9EF74-86B4-492B-9047-73B9B0F43DD8}" dt="2025-04-11T12:05:30.616" v="146" actId="27636"/>
        <pc:sldMkLst>
          <pc:docMk/>
          <pc:sldMk cId="4268577905" sldId="274"/>
        </pc:sldMkLst>
        <pc:spChg chg="add del mod">
          <ac:chgData name="Kumar Jayantilal" userId="4f3531b72b5d84d8" providerId="LiveId" clId="{29C9EF74-86B4-492B-9047-73B9B0F43DD8}" dt="2025-04-11T12:05:25.597" v="144" actId="478"/>
          <ac:spMkLst>
            <pc:docMk/>
            <pc:sldMk cId="4268577905" sldId="274"/>
            <ac:spMk id="3" creationId="{4D5D0012-A087-5F7C-F5CF-03054D52534D}"/>
          </ac:spMkLst>
        </pc:spChg>
        <pc:spChg chg="mod">
          <ac:chgData name="Kumar Jayantilal" userId="4f3531b72b5d84d8" providerId="LiveId" clId="{29C9EF74-86B4-492B-9047-73B9B0F43DD8}" dt="2025-04-11T12:05:20.187" v="142" actId="20577"/>
          <ac:spMkLst>
            <pc:docMk/>
            <pc:sldMk cId="4268577905" sldId="274"/>
            <ac:spMk id="20482" creationId="{00000000-0000-0000-0000-000000000000}"/>
          </ac:spMkLst>
        </pc:spChg>
        <pc:spChg chg="mod">
          <ac:chgData name="Kumar Jayantilal" userId="4f3531b72b5d84d8" providerId="LiveId" clId="{29C9EF74-86B4-492B-9047-73B9B0F43DD8}" dt="2025-04-11T12:05:30.616" v="146" actId="27636"/>
          <ac:spMkLst>
            <pc:docMk/>
            <pc:sldMk cId="4268577905" sldId="274"/>
            <ac:spMk id="20483" creationId="{00000000-0000-0000-0000-000000000000}"/>
          </ac:spMkLst>
        </pc:spChg>
        <pc:spChg chg="del">
          <ac:chgData name="Kumar Jayantilal" userId="4f3531b72b5d84d8" providerId="LiveId" clId="{29C9EF74-86B4-492B-9047-73B9B0F43DD8}" dt="2025-04-11T12:05:22.935" v="143" actId="478"/>
          <ac:spMkLst>
            <pc:docMk/>
            <pc:sldMk cId="4268577905" sldId="274"/>
            <ac:spMk id="20484" creationId="{00000000-0000-0000-0000-000000000000}"/>
          </ac:spMkLst>
        </pc:spChg>
      </pc:sldChg>
      <pc:sldChg chg="addSp delSp modSp mod">
        <pc:chgData name="Kumar Jayantilal" userId="4f3531b72b5d84d8" providerId="LiveId" clId="{29C9EF74-86B4-492B-9047-73B9B0F43DD8}" dt="2025-04-11T12:02:46.548" v="136" actId="1076"/>
        <pc:sldMkLst>
          <pc:docMk/>
          <pc:sldMk cId="3197404570" sldId="275"/>
        </pc:sldMkLst>
        <pc:spChg chg="mod">
          <ac:chgData name="Kumar Jayantilal" userId="4f3531b72b5d84d8" providerId="LiveId" clId="{29C9EF74-86B4-492B-9047-73B9B0F43DD8}" dt="2025-04-11T12:02:37.922" v="133" actId="20577"/>
          <ac:spMkLst>
            <pc:docMk/>
            <pc:sldMk cId="3197404570" sldId="275"/>
            <ac:spMk id="2" creationId="{00000000-0000-0000-0000-000000000000}"/>
          </ac:spMkLst>
        </pc:spChg>
        <pc:spChg chg="del">
          <ac:chgData name="Kumar Jayantilal" userId="4f3531b72b5d84d8" providerId="LiveId" clId="{29C9EF74-86B4-492B-9047-73B9B0F43DD8}" dt="2025-04-11T12:02:40.428" v="134" actId="478"/>
          <ac:spMkLst>
            <pc:docMk/>
            <pc:sldMk cId="3197404570" sldId="275"/>
            <ac:spMk id="3" creationId="{00000000-0000-0000-0000-000000000000}"/>
          </ac:spMkLst>
        </pc:spChg>
        <pc:spChg chg="mod">
          <ac:chgData name="Kumar Jayantilal" userId="4f3531b72b5d84d8" providerId="LiveId" clId="{29C9EF74-86B4-492B-9047-73B9B0F43DD8}" dt="2025-04-11T12:02:46.548" v="136" actId="1076"/>
          <ac:spMkLst>
            <pc:docMk/>
            <pc:sldMk cId="3197404570" sldId="275"/>
            <ac:spMk id="4" creationId="{00000000-0000-0000-0000-000000000000}"/>
          </ac:spMkLst>
        </pc:spChg>
        <pc:spChg chg="add del mod">
          <ac:chgData name="Kumar Jayantilal" userId="4f3531b72b5d84d8" providerId="LiveId" clId="{29C9EF74-86B4-492B-9047-73B9B0F43DD8}" dt="2025-04-11T12:02:43.167" v="135" actId="478"/>
          <ac:spMkLst>
            <pc:docMk/>
            <pc:sldMk cId="3197404570" sldId="275"/>
            <ac:spMk id="6" creationId="{C924C306-7C7C-AA2C-C333-E5F6E8FE7F12}"/>
          </ac:spMkLst>
        </pc:spChg>
      </pc:sldChg>
      <pc:sldChg chg="modSp mod">
        <pc:chgData name="Kumar Jayantilal" userId="4f3531b72b5d84d8" providerId="LiveId" clId="{29C9EF74-86B4-492B-9047-73B9B0F43DD8}" dt="2025-04-11T12:26:01.764" v="347" actId="20577"/>
        <pc:sldMkLst>
          <pc:docMk/>
          <pc:sldMk cId="2734637170" sldId="276"/>
        </pc:sldMkLst>
        <pc:spChg chg="mod">
          <ac:chgData name="Kumar Jayantilal" userId="4f3531b72b5d84d8" providerId="LiveId" clId="{29C9EF74-86B4-492B-9047-73B9B0F43DD8}" dt="2025-04-11T12:26:01.764" v="347" actId="20577"/>
          <ac:spMkLst>
            <pc:docMk/>
            <pc:sldMk cId="2734637170" sldId="276"/>
            <ac:spMk id="22530" creationId="{00000000-0000-0000-0000-000000000000}"/>
          </ac:spMkLst>
        </pc:spChg>
      </pc:sldChg>
      <pc:sldChg chg="modSp del mod">
        <pc:chgData name="Kumar Jayantilal" userId="4f3531b72b5d84d8" providerId="LiveId" clId="{29C9EF74-86B4-492B-9047-73B9B0F43DD8}" dt="2025-04-09T19:29:21.425" v="78" actId="2696"/>
        <pc:sldMkLst>
          <pc:docMk/>
          <pc:sldMk cId="299144118" sldId="277"/>
        </pc:sldMkLst>
      </pc:sldChg>
      <pc:sldChg chg="modSp del mod modShow">
        <pc:chgData name="Kumar Jayantilal" userId="4f3531b72b5d84d8" providerId="LiveId" clId="{29C9EF74-86B4-492B-9047-73B9B0F43DD8}" dt="2025-04-11T12:23:58.285" v="339" actId="2696"/>
        <pc:sldMkLst>
          <pc:docMk/>
          <pc:sldMk cId="976625403" sldId="278"/>
        </pc:sldMkLst>
      </pc:sldChg>
      <pc:sldChg chg="addSp delSp modSp mod">
        <pc:chgData name="Kumar Jayantilal" userId="4f3531b72b5d84d8" providerId="LiveId" clId="{29C9EF74-86B4-492B-9047-73B9B0F43DD8}" dt="2025-04-11T12:02:34.757" v="132" actId="1076"/>
        <pc:sldMkLst>
          <pc:docMk/>
          <pc:sldMk cId="4217819619" sldId="279"/>
        </pc:sldMkLst>
        <pc:spChg chg="mod">
          <ac:chgData name="Kumar Jayantilal" userId="4f3531b72b5d84d8" providerId="LiveId" clId="{29C9EF74-86B4-492B-9047-73B9B0F43DD8}" dt="2025-04-11T12:02:26.954" v="129" actId="20577"/>
          <ac:spMkLst>
            <pc:docMk/>
            <pc:sldMk cId="4217819619" sldId="279"/>
            <ac:spMk id="2" creationId="{00000000-0000-0000-0000-000000000000}"/>
          </ac:spMkLst>
        </pc:spChg>
        <pc:spChg chg="mod">
          <ac:chgData name="Kumar Jayantilal" userId="4f3531b72b5d84d8" providerId="LiveId" clId="{29C9EF74-86B4-492B-9047-73B9B0F43DD8}" dt="2025-04-11T12:02:34.757" v="132" actId="1076"/>
          <ac:spMkLst>
            <pc:docMk/>
            <pc:sldMk cId="4217819619" sldId="279"/>
            <ac:spMk id="3" creationId="{00000000-0000-0000-0000-000000000000}"/>
          </ac:spMkLst>
        </pc:spChg>
        <pc:spChg chg="del">
          <ac:chgData name="Kumar Jayantilal" userId="4f3531b72b5d84d8" providerId="LiveId" clId="{29C9EF74-86B4-492B-9047-73B9B0F43DD8}" dt="2025-04-11T12:02:29.736" v="130" actId="478"/>
          <ac:spMkLst>
            <pc:docMk/>
            <pc:sldMk cId="4217819619" sldId="279"/>
            <ac:spMk id="4" creationId="{00000000-0000-0000-0000-000000000000}"/>
          </ac:spMkLst>
        </pc:spChg>
        <pc:spChg chg="add del mod">
          <ac:chgData name="Kumar Jayantilal" userId="4f3531b72b5d84d8" providerId="LiveId" clId="{29C9EF74-86B4-492B-9047-73B9B0F43DD8}" dt="2025-04-11T12:02:31.749" v="131" actId="478"/>
          <ac:spMkLst>
            <pc:docMk/>
            <pc:sldMk cId="4217819619" sldId="279"/>
            <ac:spMk id="6" creationId="{325C227F-441F-4664-2D23-7DA8247AB28A}"/>
          </ac:spMkLst>
        </pc:spChg>
      </pc:sldChg>
      <pc:sldChg chg="modSp mod">
        <pc:chgData name="Kumar Jayantilal" userId="4f3531b72b5d84d8" providerId="LiveId" clId="{29C9EF74-86B4-492B-9047-73B9B0F43DD8}" dt="2025-04-11T12:27:25.136" v="373" actId="20577"/>
        <pc:sldMkLst>
          <pc:docMk/>
          <pc:sldMk cId="4108361359" sldId="280"/>
        </pc:sldMkLst>
        <pc:spChg chg="mod">
          <ac:chgData name="Kumar Jayantilal" userId="4f3531b72b5d84d8" providerId="LiveId" clId="{29C9EF74-86B4-492B-9047-73B9B0F43DD8}" dt="2025-04-11T12:27:25.136" v="373" actId="20577"/>
          <ac:spMkLst>
            <pc:docMk/>
            <pc:sldMk cId="4108361359" sldId="280"/>
            <ac:spMk id="2" creationId="{00000000-0000-0000-0000-000000000000}"/>
          </ac:spMkLst>
        </pc:spChg>
      </pc:sldChg>
      <pc:sldChg chg="modSp mod">
        <pc:chgData name="Kumar Jayantilal" userId="4f3531b72b5d84d8" providerId="LiveId" clId="{29C9EF74-86B4-492B-9047-73B9B0F43DD8}" dt="2025-04-11T12:27:21.820" v="371" actId="20577"/>
        <pc:sldMkLst>
          <pc:docMk/>
          <pc:sldMk cId="1067840917" sldId="281"/>
        </pc:sldMkLst>
        <pc:spChg chg="mod">
          <ac:chgData name="Kumar Jayantilal" userId="4f3531b72b5d84d8" providerId="LiveId" clId="{29C9EF74-86B4-492B-9047-73B9B0F43DD8}" dt="2025-04-11T12:27:21.820" v="371" actId="20577"/>
          <ac:spMkLst>
            <pc:docMk/>
            <pc:sldMk cId="1067840917" sldId="281"/>
            <ac:spMk id="2" creationId="{00000000-0000-0000-0000-000000000000}"/>
          </ac:spMkLst>
        </pc:spChg>
      </pc:sldChg>
      <pc:sldChg chg="modSp mod">
        <pc:chgData name="Kumar Jayantilal" userId="4f3531b72b5d84d8" providerId="LiveId" clId="{29C9EF74-86B4-492B-9047-73B9B0F43DD8}" dt="2025-04-11T12:02:23.041" v="128" actId="20577"/>
        <pc:sldMkLst>
          <pc:docMk/>
          <pc:sldMk cId="1871486720" sldId="282"/>
        </pc:sldMkLst>
        <pc:spChg chg="mod">
          <ac:chgData name="Kumar Jayantilal" userId="4f3531b72b5d84d8" providerId="LiveId" clId="{29C9EF74-86B4-492B-9047-73B9B0F43DD8}" dt="2025-04-11T12:02:23.041" v="128" actId="20577"/>
          <ac:spMkLst>
            <pc:docMk/>
            <pc:sldMk cId="1871486720" sldId="282"/>
            <ac:spMk id="2" creationId="{00000000-0000-0000-0000-000000000000}"/>
          </ac:spMkLst>
        </pc:spChg>
      </pc:sldChg>
      <pc:sldChg chg="modSp mod">
        <pc:chgData name="Kumar Jayantilal" userId="4f3531b72b5d84d8" providerId="LiveId" clId="{29C9EF74-86B4-492B-9047-73B9B0F43DD8}" dt="2025-04-11T12:05:14.445" v="141" actId="20577"/>
        <pc:sldMkLst>
          <pc:docMk/>
          <pc:sldMk cId="3736662953" sldId="283"/>
        </pc:sldMkLst>
        <pc:spChg chg="mod">
          <ac:chgData name="Kumar Jayantilal" userId="4f3531b72b5d84d8" providerId="LiveId" clId="{29C9EF74-86B4-492B-9047-73B9B0F43DD8}" dt="2025-04-11T12:05:14.445" v="141" actId="20577"/>
          <ac:spMkLst>
            <pc:docMk/>
            <pc:sldMk cId="3736662953" sldId="283"/>
            <ac:spMk id="2" creationId="{00000000-0000-0000-0000-000000000000}"/>
          </ac:spMkLst>
        </pc:spChg>
      </pc:sldChg>
      <pc:sldChg chg="modSp mod">
        <pc:chgData name="Kumar Jayantilal" userId="4f3531b72b5d84d8" providerId="LiveId" clId="{29C9EF74-86B4-492B-9047-73B9B0F43DD8}" dt="2025-04-11T12:08:59.244" v="187" actId="1076"/>
        <pc:sldMkLst>
          <pc:docMk/>
          <pc:sldMk cId="3965011927" sldId="284"/>
        </pc:sldMkLst>
        <pc:spChg chg="mod">
          <ac:chgData name="Kumar Jayantilal" userId="4f3531b72b5d84d8" providerId="LiveId" clId="{29C9EF74-86B4-492B-9047-73B9B0F43DD8}" dt="2025-04-09T19:27:04.693" v="35" actId="20577"/>
          <ac:spMkLst>
            <pc:docMk/>
            <pc:sldMk cId="3965011927" sldId="284"/>
            <ac:spMk id="2" creationId="{00000000-0000-0000-0000-000000000000}"/>
          </ac:spMkLst>
        </pc:spChg>
        <pc:spChg chg="mod">
          <ac:chgData name="Kumar Jayantilal" userId="4f3531b72b5d84d8" providerId="LiveId" clId="{29C9EF74-86B4-492B-9047-73B9B0F43DD8}" dt="2025-04-11T12:08:59.244" v="187" actId="1076"/>
          <ac:spMkLst>
            <pc:docMk/>
            <pc:sldMk cId="3965011927" sldId="284"/>
            <ac:spMk id="3" creationId="{00000000-0000-0000-0000-000000000000}"/>
          </ac:spMkLst>
        </pc:spChg>
      </pc:sldChg>
      <pc:sldChg chg="del mod modShow">
        <pc:chgData name="Kumar Jayantilal" userId="4f3531b72b5d84d8" providerId="LiveId" clId="{29C9EF74-86B4-492B-9047-73B9B0F43DD8}" dt="2025-04-11T12:23:59.496" v="340" actId="2696"/>
        <pc:sldMkLst>
          <pc:docMk/>
          <pc:sldMk cId="632105690" sldId="285"/>
        </pc:sldMkLst>
      </pc:sldChg>
      <pc:sldChg chg="addSp delSp modSp mod modNotesTx">
        <pc:chgData name="Kumar Jayantilal" userId="4f3531b72b5d84d8" providerId="LiveId" clId="{29C9EF74-86B4-492B-9047-73B9B0F43DD8}" dt="2025-04-11T12:17:23.116" v="263" actId="12"/>
        <pc:sldMkLst>
          <pc:docMk/>
          <pc:sldMk cId="1461437507" sldId="286"/>
        </pc:sldMkLst>
        <pc:spChg chg="mod">
          <ac:chgData name="Kumar Jayantilal" userId="4f3531b72b5d84d8" providerId="LiveId" clId="{29C9EF74-86B4-492B-9047-73B9B0F43DD8}" dt="2025-04-11T12:14:29.398" v="215" actId="5793"/>
          <ac:spMkLst>
            <pc:docMk/>
            <pc:sldMk cId="1461437507" sldId="286"/>
            <ac:spMk id="2" creationId="{00000000-0000-0000-0000-000000000000}"/>
          </ac:spMkLst>
        </pc:spChg>
        <pc:spChg chg="del mod">
          <ac:chgData name="Kumar Jayantilal" userId="4f3531b72b5d84d8" providerId="LiveId" clId="{29C9EF74-86B4-492B-9047-73B9B0F43DD8}" dt="2025-04-11T12:13:17.934" v="203" actId="478"/>
          <ac:spMkLst>
            <pc:docMk/>
            <pc:sldMk cId="1461437507" sldId="286"/>
            <ac:spMk id="3" creationId="{00000000-0000-0000-0000-000000000000}"/>
          </ac:spMkLst>
        </pc:spChg>
        <pc:spChg chg="add mod">
          <ac:chgData name="Kumar Jayantilal" userId="4f3531b72b5d84d8" providerId="LiveId" clId="{29C9EF74-86B4-492B-9047-73B9B0F43DD8}" dt="2025-04-11T12:17:23.116" v="263" actId="12"/>
          <ac:spMkLst>
            <pc:docMk/>
            <pc:sldMk cId="1461437507" sldId="286"/>
            <ac:spMk id="5" creationId="{8FF6F9A9-7D21-D4F2-A973-3B9AFED947E1}"/>
          </ac:spMkLst>
        </pc:spChg>
      </pc:sldChg>
      <pc:sldChg chg="modSp mod">
        <pc:chgData name="Kumar Jayantilal" userId="4f3531b72b5d84d8" providerId="LiveId" clId="{29C9EF74-86B4-492B-9047-73B9B0F43DD8}" dt="2025-04-11T12:26:06.626" v="348" actId="20577"/>
        <pc:sldMkLst>
          <pc:docMk/>
          <pc:sldMk cId="1956287124" sldId="287"/>
        </pc:sldMkLst>
        <pc:spChg chg="mod">
          <ac:chgData name="Kumar Jayantilal" userId="4f3531b72b5d84d8" providerId="LiveId" clId="{29C9EF74-86B4-492B-9047-73B9B0F43DD8}" dt="2025-04-11T12:26:06.626" v="348" actId="20577"/>
          <ac:spMkLst>
            <pc:docMk/>
            <pc:sldMk cId="1956287124" sldId="287"/>
            <ac:spMk id="2" creationId="{BDCB3F45-AE04-4776-963D-DE4BC848AB41}"/>
          </ac:spMkLst>
        </pc:spChg>
      </pc:sldChg>
      <pc:sldChg chg="addSp delSp modSp mod">
        <pc:chgData name="Kumar Jayantilal" userId="4f3531b72b5d84d8" providerId="LiveId" clId="{29C9EF74-86B4-492B-9047-73B9B0F43DD8}" dt="2025-04-11T12:04:36.861" v="140" actId="1076"/>
        <pc:sldMkLst>
          <pc:docMk/>
          <pc:sldMk cId="499150791" sldId="288"/>
        </pc:sldMkLst>
        <pc:spChg chg="mod">
          <ac:chgData name="Kumar Jayantilal" userId="4f3531b72b5d84d8" providerId="LiveId" clId="{29C9EF74-86B4-492B-9047-73B9B0F43DD8}" dt="2025-04-11T12:04:24.559" v="137" actId="20577"/>
          <ac:spMkLst>
            <pc:docMk/>
            <pc:sldMk cId="499150791" sldId="288"/>
            <ac:spMk id="2" creationId="{9445E841-BD86-4D5A-AC82-8821B9BA0FB7}"/>
          </ac:spMkLst>
        </pc:spChg>
        <pc:spChg chg="mod">
          <ac:chgData name="Kumar Jayantilal" userId="4f3531b72b5d84d8" providerId="LiveId" clId="{29C9EF74-86B4-492B-9047-73B9B0F43DD8}" dt="2025-04-11T12:04:36.861" v="140" actId="1076"/>
          <ac:spMkLst>
            <pc:docMk/>
            <pc:sldMk cId="499150791" sldId="288"/>
            <ac:spMk id="3" creationId="{209B8558-DDFF-4A5E-B032-99B4E869767B}"/>
          </ac:spMkLst>
        </pc:spChg>
        <pc:spChg chg="del">
          <ac:chgData name="Kumar Jayantilal" userId="4f3531b72b5d84d8" providerId="LiveId" clId="{29C9EF74-86B4-492B-9047-73B9B0F43DD8}" dt="2025-04-11T12:04:30.057" v="138" actId="478"/>
          <ac:spMkLst>
            <pc:docMk/>
            <pc:sldMk cId="499150791" sldId="288"/>
            <ac:spMk id="4" creationId="{4C3AB287-29AD-48F8-81BA-01398560A5EC}"/>
          </ac:spMkLst>
        </pc:spChg>
        <pc:spChg chg="add del mod">
          <ac:chgData name="Kumar Jayantilal" userId="4f3531b72b5d84d8" providerId="LiveId" clId="{29C9EF74-86B4-492B-9047-73B9B0F43DD8}" dt="2025-04-11T12:04:32.598" v="139" actId="478"/>
          <ac:spMkLst>
            <pc:docMk/>
            <pc:sldMk cId="499150791" sldId="288"/>
            <ac:spMk id="6" creationId="{141AB2E8-ABC8-4D9E-2103-B28B6AB84DF4}"/>
          </ac:spMkLst>
        </pc:spChg>
      </pc:sldChg>
      <pc:sldChg chg="addSp delSp modSp mod">
        <pc:chgData name="Kumar Jayantilal" userId="4f3531b72b5d84d8" providerId="LiveId" clId="{29C9EF74-86B4-492B-9047-73B9B0F43DD8}" dt="2025-04-09T19:26:14.571" v="10" actId="14100"/>
        <pc:sldMkLst>
          <pc:docMk/>
          <pc:sldMk cId="839900545" sldId="289"/>
        </pc:sldMkLst>
        <pc:spChg chg="mod">
          <ac:chgData name="Kumar Jayantilal" userId="4f3531b72b5d84d8" providerId="LiveId" clId="{29C9EF74-86B4-492B-9047-73B9B0F43DD8}" dt="2025-04-09T19:26:02.966" v="1" actId="20577"/>
          <ac:spMkLst>
            <pc:docMk/>
            <pc:sldMk cId="839900545" sldId="289"/>
            <ac:spMk id="4" creationId="{23C90A0F-589A-42FA-A31B-8CAC5595C707}"/>
          </ac:spMkLst>
        </pc:spChg>
        <pc:spChg chg="mod">
          <ac:chgData name="Kumar Jayantilal" userId="4f3531b72b5d84d8" providerId="LiveId" clId="{29C9EF74-86B4-492B-9047-73B9B0F43DD8}" dt="2025-04-09T19:26:14.571" v="10" actId="14100"/>
          <ac:spMkLst>
            <pc:docMk/>
            <pc:sldMk cId="839900545" sldId="289"/>
            <ac:spMk id="5" creationId="{6A07843C-DAB4-4FFD-AF6B-20E854EC94A5}"/>
          </ac:spMkLst>
        </pc:spChg>
      </pc:sldChg>
      <pc:sldChg chg="addSp delSp modSp mod">
        <pc:chgData name="Kumar Jayantilal" userId="4f3531b72b5d84d8" providerId="LiveId" clId="{29C9EF74-86B4-492B-9047-73B9B0F43DD8}" dt="2025-04-09T19:26:31.911" v="19" actId="27636"/>
        <pc:sldMkLst>
          <pc:docMk/>
          <pc:sldMk cId="0" sldId="347"/>
        </pc:sldMkLst>
        <pc:spChg chg="mod">
          <ac:chgData name="Kumar Jayantilal" userId="4f3531b72b5d84d8" providerId="LiveId" clId="{29C9EF74-86B4-492B-9047-73B9B0F43DD8}" dt="2025-04-09T19:26:18.365" v="11" actId="20577"/>
          <ac:spMkLst>
            <pc:docMk/>
            <pc:sldMk cId="0" sldId="347"/>
            <ac:spMk id="4" creationId="{87EEC95A-37B4-4BB8-B0DC-C9DD9DC073CB}"/>
          </ac:spMkLst>
        </pc:spChg>
        <pc:spChg chg="mod">
          <ac:chgData name="Kumar Jayantilal" userId="4f3531b72b5d84d8" providerId="LiveId" clId="{29C9EF74-86B4-492B-9047-73B9B0F43DD8}" dt="2025-04-09T19:26:31.911" v="19" actId="27636"/>
          <ac:spMkLst>
            <pc:docMk/>
            <pc:sldMk cId="0" sldId="347"/>
            <ac:spMk id="13316" creationId="{406283B0-5D95-42AE-8B59-242EE9C88C9C}"/>
          </ac:spMkLst>
        </pc:spChg>
      </pc:sldChg>
      <pc:sldChg chg="delSp modSp mod modNotesTx">
        <pc:chgData name="Kumar Jayantilal" userId="4f3531b72b5d84d8" providerId="LiveId" clId="{29C9EF74-86B4-492B-9047-73B9B0F43DD8}" dt="2025-04-11T12:10:41.599" v="189" actId="20577"/>
        <pc:sldMkLst>
          <pc:docMk/>
          <pc:sldMk cId="987524754" sldId="348"/>
        </pc:sldMkLst>
        <pc:spChg chg="mod">
          <ac:chgData name="Kumar Jayantilal" userId="4f3531b72b5d84d8" providerId="LiveId" clId="{29C9EF74-86B4-492B-9047-73B9B0F43DD8}" dt="2025-04-11T12:08:51.915" v="186" actId="27636"/>
          <ac:spMkLst>
            <pc:docMk/>
            <pc:sldMk cId="987524754" sldId="348"/>
            <ac:spMk id="3075" creationId="{00000000-0000-0000-0000-000000000000}"/>
          </ac:spMkLst>
        </pc:spChg>
        <pc:spChg chg="mod">
          <ac:chgData name="Kumar Jayantilal" userId="4f3531b72b5d84d8" providerId="LiveId" clId="{29C9EF74-86B4-492B-9047-73B9B0F43DD8}" dt="2025-04-11T12:08:29.123" v="178" actId="20577"/>
          <ac:spMkLst>
            <pc:docMk/>
            <pc:sldMk cId="987524754" sldId="348"/>
            <ac:spMk id="6148" creationId="{00000000-0000-0000-0000-000000000000}"/>
          </ac:spMkLst>
        </pc:spChg>
      </pc:sldChg>
      <pc:sldChg chg="modSp del mod modShow">
        <pc:chgData name="Kumar Jayantilal" userId="4f3531b72b5d84d8" providerId="LiveId" clId="{29C9EF74-86B4-492B-9047-73B9B0F43DD8}" dt="2025-04-11T12:22:59.963" v="335" actId="2696"/>
        <pc:sldMkLst>
          <pc:docMk/>
          <pc:sldMk cId="2467248016" sldId="349"/>
        </pc:sldMkLst>
      </pc:sldChg>
      <pc:sldChg chg="modSp del mod modShow">
        <pc:chgData name="Kumar Jayantilal" userId="4f3531b72b5d84d8" providerId="LiveId" clId="{29C9EF74-86B4-492B-9047-73B9B0F43DD8}" dt="2025-04-11T12:20:22.879" v="332" actId="2696"/>
        <pc:sldMkLst>
          <pc:docMk/>
          <pc:sldMk cId="3216848984" sldId="350"/>
        </pc:sldMkLst>
      </pc:sldChg>
      <pc:sldChg chg="addSp delSp modSp del mod">
        <pc:chgData name="Kumar Jayantilal" userId="4f3531b72b5d84d8" providerId="LiveId" clId="{29C9EF74-86B4-492B-9047-73B9B0F43DD8}" dt="2025-04-11T12:25:38.476" v="345" actId="2696"/>
        <pc:sldMkLst>
          <pc:docMk/>
          <pc:sldMk cId="4256160678" sldId="351"/>
        </pc:sldMkLst>
        <pc:spChg chg="mod">
          <ac:chgData name="Kumar Jayantilal" userId="4f3531b72b5d84d8" providerId="LiveId" clId="{29C9EF74-86B4-492B-9047-73B9B0F43DD8}" dt="2025-04-11T12:25:30.778" v="344" actId="27636"/>
          <ac:spMkLst>
            <pc:docMk/>
            <pc:sldMk cId="4256160678" sldId="351"/>
            <ac:spMk id="4" creationId="{732D6613-C2C6-4EC3-A4F4-6FDDEB717465}"/>
          </ac:spMkLst>
        </pc:spChg>
      </pc:sldChg>
      <pc:sldChg chg="addSp delSp modSp add del mod">
        <pc:chgData name="Kumar Jayantilal" userId="4f3531b72b5d84d8" providerId="LiveId" clId="{29C9EF74-86B4-492B-9047-73B9B0F43DD8}" dt="2025-04-11T12:26:46.572" v="363" actId="2696"/>
        <pc:sldMkLst>
          <pc:docMk/>
          <pc:sldMk cId="3473288503" sldId="352"/>
        </pc:sldMkLst>
        <pc:spChg chg="mod">
          <ac:chgData name="Kumar Jayantilal" userId="4f3531b72b5d84d8" providerId="LiveId" clId="{29C9EF74-86B4-492B-9047-73B9B0F43DD8}" dt="2025-04-11T12:26:46.407" v="362" actId="1076"/>
          <ac:spMkLst>
            <pc:docMk/>
            <pc:sldMk cId="3473288503" sldId="352"/>
            <ac:spMk id="2" creationId="{CA5C6244-723E-4E9C-9BBC-3C8889F86682}"/>
          </ac:spMkLst>
        </pc:spChg>
        <pc:spChg chg="add del mod">
          <ac:chgData name="Kumar Jayantilal" userId="4f3531b72b5d84d8" providerId="LiveId" clId="{29C9EF74-86B4-492B-9047-73B9B0F43DD8}" dt="2025-04-11T12:26:46.093" v="360" actId="478"/>
          <ac:spMkLst>
            <pc:docMk/>
            <pc:sldMk cId="3473288503" sldId="352"/>
            <ac:spMk id="4" creationId="{CDCD7ACD-1320-4D36-8C5A-3654EE169D68}"/>
          </ac:spMkLst>
        </pc:spChg>
      </pc:sldChg>
      <pc:sldChg chg="modSp mod">
        <pc:chgData name="Kumar Jayantilal" userId="4f3531b72b5d84d8" providerId="LiveId" clId="{29C9EF74-86B4-492B-9047-73B9B0F43DD8}" dt="2025-04-11T12:26:51.570" v="364" actId="20577"/>
        <pc:sldMkLst>
          <pc:docMk/>
          <pc:sldMk cId="2176346971" sldId="353"/>
        </pc:sldMkLst>
        <pc:spChg chg="mod">
          <ac:chgData name="Kumar Jayantilal" userId="4f3531b72b5d84d8" providerId="LiveId" clId="{29C9EF74-86B4-492B-9047-73B9B0F43DD8}" dt="2025-04-11T12:26:51.570" v="364" actId="20577"/>
          <ac:spMkLst>
            <pc:docMk/>
            <pc:sldMk cId="2176346971" sldId="353"/>
            <ac:spMk id="2" creationId="{CA5C6244-723E-4E9C-9BBC-3C8889F86682}"/>
          </ac:spMkLst>
        </pc:spChg>
      </pc:sldChg>
      <pc:sldChg chg="modSp mod">
        <pc:chgData name="Kumar Jayantilal" userId="4f3531b72b5d84d8" providerId="LiveId" clId="{29C9EF74-86B4-492B-9047-73B9B0F43DD8}" dt="2025-04-11T12:02:19.362" v="127" actId="20577"/>
        <pc:sldMkLst>
          <pc:docMk/>
          <pc:sldMk cId="2783196629" sldId="354"/>
        </pc:sldMkLst>
        <pc:spChg chg="mod">
          <ac:chgData name="Kumar Jayantilal" userId="4f3531b72b5d84d8" providerId="LiveId" clId="{29C9EF74-86B4-492B-9047-73B9B0F43DD8}" dt="2025-04-11T12:02:19.362" v="127" actId="20577"/>
          <ac:spMkLst>
            <pc:docMk/>
            <pc:sldMk cId="2783196629" sldId="354"/>
            <ac:spMk id="2" creationId="{00000000-0000-0000-0000-000000000000}"/>
          </ac:spMkLst>
        </pc:spChg>
      </pc:sldChg>
      <pc:sldChg chg="addSp delSp modSp new mod modNotesTx">
        <pc:chgData name="Kumar Jayantilal" userId="4f3531b72b5d84d8" providerId="LiveId" clId="{29C9EF74-86B4-492B-9047-73B9B0F43DD8}" dt="2025-04-11T12:18:27.662" v="281"/>
        <pc:sldMkLst>
          <pc:docMk/>
          <pc:sldMk cId="2068756532" sldId="355"/>
        </pc:sldMkLst>
        <pc:spChg chg="mod">
          <ac:chgData name="Kumar Jayantilal" userId="4f3531b72b5d84d8" providerId="LiveId" clId="{29C9EF74-86B4-492B-9047-73B9B0F43DD8}" dt="2025-04-11T12:17:29.804" v="270" actId="20577"/>
          <ac:spMkLst>
            <pc:docMk/>
            <pc:sldMk cId="2068756532" sldId="355"/>
            <ac:spMk id="2" creationId="{A5BC378E-F757-D8EA-2B28-51348D723411}"/>
          </ac:spMkLst>
        </pc:spChg>
        <pc:spChg chg="del mod">
          <ac:chgData name="Kumar Jayantilal" userId="4f3531b72b5d84d8" providerId="LiveId" clId="{29C9EF74-86B4-492B-9047-73B9B0F43DD8}" dt="2025-04-11T12:17:38.802" v="274"/>
          <ac:spMkLst>
            <pc:docMk/>
            <pc:sldMk cId="2068756532" sldId="355"/>
            <ac:spMk id="3" creationId="{B9EFE9D9-1121-1FB4-DF99-B4FC7CFC0CCA}"/>
          </ac:spMkLst>
        </pc:spChg>
        <pc:spChg chg="del">
          <ac:chgData name="Kumar Jayantilal" userId="4f3531b72b5d84d8" providerId="LiveId" clId="{29C9EF74-86B4-492B-9047-73B9B0F43DD8}" dt="2025-04-11T12:17:34.350" v="271" actId="478"/>
          <ac:spMkLst>
            <pc:docMk/>
            <pc:sldMk cId="2068756532" sldId="355"/>
            <ac:spMk id="4" creationId="{4AFFF7CA-1EDA-5699-999E-4AC0B671D3A2}"/>
          </ac:spMkLst>
        </pc:spChg>
        <pc:spChg chg="add mod">
          <ac:chgData name="Kumar Jayantilal" userId="4f3531b72b5d84d8" providerId="LiveId" clId="{29C9EF74-86B4-492B-9047-73B9B0F43DD8}" dt="2025-04-11T12:17:49.177" v="276" actId="1076"/>
          <ac:spMkLst>
            <pc:docMk/>
            <pc:sldMk cId="2068756532" sldId="355"/>
            <ac:spMk id="5" creationId="{8A65B66B-D713-6C78-C7CD-E2CC7B3DAD7E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7256E202-B0D2-4720-A49F-5F88717FEE79}" type="datetimeFigureOut">
              <a:rPr lang="en-GB" smtClean="0"/>
              <a:pPr/>
              <a:t>11/04/2025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E9ED2176-528B-4E08-8AD0-398F579DCBCD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639570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3B4B262A-DD09-4207-8E92-805FFA00687F}" type="slidenum">
              <a:rPr lang="en-GB" altLang="en-US" smtClean="0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1</a:t>
            </a:fld>
            <a:endParaRPr lang="en-GB" altLang="en-US">
              <a:solidFill>
                <a:prstClr val="black"/>
              </a:solidFill>
            </a:endParaRPr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73564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>
            <a:extLst>
              <a:ext uri="{FF2B5EF4-FFF2-40B4-BE49-F238E27FC236}">
                <a16:creationId xmlns:a16="http://schemas.microsoft.com/office/drawing/2014/main" id="{3C4E4EAB-F837-4816-BDF5-2F53061D8CE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Notes Placeholder 2">
            <a:extLst>
              <a:ext uri="{FF2B5EF4-FFF2-40B4-BE49-F238E27FC236}">
                <a16:creationId xmlns:a16="http://schemas.microsoft.com/office/drawing/2014/main" id="{66B52CC4-2C64-410A-847E-DC20FDD4DB8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14340" name="Slide Number Placeholder 3">
            <a:extLst>
              <a:ext uri="{FF2B5EF4-FFF2-40B4-BE49-F238E27FC236}">
                <a16:creationId xmlns:a16="http://schemas.microsoft.com/office/drawing/2014/main" id="{DD4CDC07-C1A4-42D0-B460-62425EF8772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fld id="{D96DB4F9-ABE2-40C1-B9DA-A02494944211}" type="slidenum">
              <a:rPr lang="en-US" altLang="en-US" smtClean="0">
                <a:latin typeface="Arial" panose="020B0604020202020204" pitchFamily="34" charset="0"/>
              </a:rPr>
              <a:pPr/>
              <a:t>3</a:t>
            </a:fld>
            <a:endParaRPr lang="en-US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26DAA9E6-2378-4BEE-9D6F-6F163CD81149}" type="slidenum">
              <a:rPr lang="en-GB" altLang="en-US" smtClean="0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4</a:t>
            </a:fld>
            <a:endParaRPr lang="en-GB" altLang="en-US">
              <a:solidFill>
                <a:prstClr val="black"/>
              </a:solidFill>
            </a:endParaRPr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GB" altLang="en-US" dirty="0">
                <a:latin typeface="Arial" pitchFamily="34" charset="0"/>
                <a:cs typeface="Arial" pitchFamily="34" charset="0"/>
              </a:rPr>
              <a:t>Does early years theory link to the ideals of ESD?</a:t>
            </a:r>
          </a:p>
          <a:p>
            <a:pPr eaLnBrk="1" hangingPunct="1"/>
            <a:r>
              <a:rPr lang="en-GB" altLang="en-US" dirty="0">
                <a:latin typeface="Arial" pitchFamily="34" charset="0"/>
                <a:cs typeface="Arial" pitchFamily="34" charset="0"/>
              </a:rPr>
              <a:t>Drawing together previous week discussion</a:t>
            </a:r>
          </a:p>
        </p:txBody>
      </p:sp>
    </p:spTree>
    <p:extLst>
      <p:ext uri="{BB962C8B-B14F-4D97-AF65-F5344CB8AC3E}">
        <p14:creationId xmlns:p14="http://schemas.microsoft.com/office/powerpoint/2010/main" val="5558287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dirty="0">
                <a:latin typeface="Arial" pitchFamily="34" charset="0"/>
                <a:cs typeface="Arial" pitchFamily="34" charset="0"/>
              </a:rPr>
              <a:t>Note the close ties between FP and ESD</a:t>
            </a:r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BCCE0C67-75B1-4FB3-81E9-7B4C03E7D964}" type="slidenum">
              <a:rPr lang="en-GB" altLang="en-US" smtClean="0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5</a:t>
            </a:fld>
            <a:endParaRPr lang="en-GB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66899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Might this resonate with UNCRC?</a:t>
            </a:r>
          </a:p>
          <a:p>
            <a:r>
              <a:rPr lang="en-GB" dirty="0"/>
              <a:t>Competent child Reggio Emilia?</a:t>
            </a:r>
          </a:p>
          <a:p>
            <a:r>
              <a:rPr lang="en-GB" dirty="0"/>
              <a:t>Agency?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CC8C07-3F3D-4D92-BD96-7ACBA6EAA575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00740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dirty="0">
                <a:latin typeface="Arial" pitchFamily="34" charset="0"/>
                <a:cs typeface="Arial" pitchFamily="34" charset="0"/>
              </a:rPr>
              <a:t>This is the same as PSE education</a:t>
            </a:r>
          </a:p>
          <a:p>
            <a:r>
              <a:rPr lang="en-GB" altLang="en-US" dirty="0">
                <a:latin typeface="Arial" pitchFamily="34" charset="0"/>
                <a:cs typeface="Arial" pitchFamily="34" charset="0"/>
              </a:rPr>
              <a:t>Society think some things are inherently wrong or good.</a:t>
            </a:r>
          </a:p>
          <a:p>
            <a:r>
              <a:rPr lang="en-GB" altLang="en-US" dirty="0">
                <a:latin typeface="Arial" pitchFamily="34" charset="0"/>
                <a:cs typeface="Arial" pitchFamily="34" charset="0"/>
              </a:rPr>
              <a:t>Respect is an important issue</a:t>
            </a:r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EFB7E873-065E-48C7-857C-B912B3600C06}" type="slidenum">
              <a:rPr lang="en-GB" altLang="en-US" smtClean="0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7</a:t>
            </a:fld>
            <a:endParaRPr lang="en-GB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32795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CC8C07-3F3D-4D92-BD96-7ACBA6EAA575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79497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dirty="0">
                <a:latin typeface="Arial" pitchFamily="34" charset="0"/>
                <a:cs typeface="Arial" pitchFamily="34" charset="0"/>
              </a:rPr>
              <a:t>Have they heard of it. If not why  not?  Give backdrop of ESD policy in England.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ED2176-528B-4E08-8AD0-398F579DCBCD}" type="slidenum">
              <a:rPr lang="en-GB" smtClean="0"/>
              <a:pPr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06230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AA33D892-A38E-4609-8DC5-136276DB46EF}" type="slidenum">
              <a:rPr lang="en-GB" altLang="en-US" smtClean="0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10</a:t>
            </a:fld>
            <a:endParaRPr lang="en-GB" altLang="en-US">
              <a:solidFill>
                <a:prstClr val="black"/>
              </a:solidFill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dirty="0">
              <a:latin typeface="Arial" pitchFamily="34" charset="0"/>
              <a:cs typeface="Arial" pitchFamily="34" charset="0"/>
            </a:endParaRPr>
          </a:p>
          <a:p>
            <a:pPr eaLnBrk="1" hangingPunct="1"/>
            <a:endParaRPr lang="en-GB" alt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92790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2CE332DE-D334-41FD-9D98-0535485B16EE}" type="slidenum">
              <a:rPr lang="en-GB" altLang="en-US" smtClean="0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11</a:t>
            </a:fld>
            <a:endParaRPr lang="en-GB" altLang="en-US">
              <a:solidFill>
                <a:prstClr val="black"/>
              </a:solidFill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6613" y="43561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GB" altLang="en-US">
                <a:latin typeface="Arial" pitchFamily="34" charset="0"/>
                <a:cs typeface="Arial" pitchFamily="34" charset="0"/>
              </a:rPr>
              <a:t>Discuss common areas link to theory such as Sterling and Julia Davis</a:t>
            </a:r>
          </a:p>
          <a:p>
            <a:pPr eaLnBrk="1" hangingPunct="1"/>
            <a:r>
              <a:rPr lang="en-GB" altLang="en-US">
                <a:latin typeface="Arial" pitchFamily="34" charset="0"/>
                <a:cs typeface="Arial" pitchFamily="34" charset="0"/>
              </a:rPr>
              <a:t>Champions strong leadership</a:t>
            </a:r>
          </a:p>
          <a:p>
            <a:pPr eaLnBrk="1" hangingPunct="1"/>
            <a:r>
              <a:rPr lang="en-GB" altLang="en-US">
                <a:latin typeface="Arial" pitchFamily="34" charset="0"/>
                <a:cs typeface="Arial" pitchFamily="34" charset="0"/>
              </a:rPr>
              <a:t>Community participation</a:t>
            </a:r>
          </a:p>
          <a:p>
            <a:pPr eaLnBrk="1" hangingPunct="1"/>
            <a:r>
              <a:rPr lang="en-GB" altLang="en-US">
                <a:latin typeface="Arial" pitchFamily="34" charset="0"/>
                <a:cs typeface="Arial" pitchFamily="34" charset="0"/>
              </a:rPr>
              <a:t>Partnerships for example Forest School, BTCV Amnesty, Oxfam etc.</a:t>
            </a:r>
          </a:p>
          <a:p>
            <a:pPr eaLnBrk="1" hangingPunct="1"/>
            <a:r>
              <a:rPr lang="en-GB" altLang="en-US">
                <a:latin typeface="Arial" pitchFamily="34" charset="0"/>
                <a:cs typeface="Arial" pitchFamily="34" charset="0"/>
              </a:rPr>
              <a:t>Active learning </a:t>
            </a:r>
          </a:p>
          <a:p>
            <a:pPr eaLnBrk="1" hangingPunct="1"/>
            <a:r>
              <a:rPr lang="en-GB" altLang="en-US">
                <a:latin typeface="Arial" pitchFamily="34" charset="0"/>
                <a:cs typeface="Arial" pitchFamily="34" charset="0"/>
              </a:rPr>
              <a:t>Reflection</a:t>
            </a:r>
          </a:p>
          <a:p>
            <a:pPr eaLnBrk="1" hangingPunct="1"/>
            <a:r>
              <a:rPr lang="en-GB" altLang="en-US">
                <a:latin typeface="Arial" pitchFamily="34" charset="0"/>
                <a:cs typeface="Arial" pitchFamily="34" charset="0"/>
              </a:rPr>
              <a:t>Child led</a:t>
            </a:r>
          </a:p>
          <a:p>
            <a:pPr eaLnBrk="1" hangingPunct="1"/>
            <a:r>
              <a:rPr lang="en-GB" altLang="en-US">
                <a:latin typeface="Arial" pitchFamily="34" charset="0"/>
                <a:cs typeface="Arial" pitchFamily="34" charset="0"/>
              </a:rPr>
              <a:t>Whole school approach. Must be seen to be sustainable as well as being part of the  ‘formal curriculum’</a:t>
            </a:r>
          </a:p>
          <a:p>
            <a:pPr eaLnBrk="1" hangingPunct="1"/>
            <a:r>
              <a:rPr lang="en-GB" altLang="en-US">
                <a:latin typeface="Arial" pitchFamily="34" charset="0"/>
                <a:cs typeface="Arial" pitchFamily="34" charset="0"/>
              </a:rPr>
              <a:t>Cross curricular</a:t>
            </a:r>
          </a:p>
          <a:p>
            <a:pPr eaLnBrk="1" hangingPunct="1"/>
            <a:r>
              <a:rPr lang="en-GB" altLang="en-US">
                <a:latin typeface="Arial" pitchFamily="34" charset="0"/>
                <a:cs typeface="Arial" pitchFamily="34" charset="0"/>
              </a:rPr>
              <a:t>Interdisciplinary </a:t>
            </a:r>
          </a:p>
          <a:p>
            <a:pPr eaLnBrk="1" hangingPunct="1"/>
            <a:r>
              <a:rPr lang="en-GB" altLang="en-US">
                <a:latin typeface="Arial" pitchFamily="34" charset="0"/>
                <a:cs typeface="Arial" pitchFamily="34" charset="0"/>
              </a:rPr>
              <a:t>Research and Monitoring essential to ensure joined up approach</a:t>
            </a:r>
          </a:p>
          <a:p>
            <a:pPr eaLnBrk="1" hangingPunct="1"/>
            <a:r>
              <a:rPr lang="en-GB" altLang="en-US">
                <a:latin typeface="Arial" pitchFamily="34" charset="0"/>
                <a:cs typeface="Arial" pitchFamily="34" charset="0"/>
              </a:rPr>
              <a:t>Link to Ecoschool</a:t>
            </a:r>
          </a:p>
          <a:p>
            <a:pPr eaLnBrk="1" hangingPunct="1"/>
            <a:r>
              <a:rPr lang="en-GB" altLang="en-US">
                <a:latin typeface="Arial" pitchFamily="34" charset="0"/>
                <a:cs typeface="Arial" pitchFamily="34" charset="0"/>
              </a:rPr>
              <a:t>Healthy School programmes</a:t>
            </a:r>
          </a:p>
          <a:p>
            <a:pPr eaLnBrk="1" hangingPunct="1"/>
            <a:r>
              <a:rPr lang="en-GB" altLang="en-US">
                <a:latin typeface="Arial" pitchFamily="34" charset="0"/>
                <a:cs typeface="Arial" pitchFamily="34" charset="0"/>
              </a:rPr>
              <a:t>Fair Trade</a:t>
            </a:r>
          </a:p>
          <a:p>
            <a:pPr eaLnBrk="1" hangingPunct="1"/>
            <a:r>
              <a:rPr lang="en-GB" altLang="en-US">
                <a:latin typeface="Arial" pitchFamily="34" charset="0"/>
                <a:cs typeface="Arial" pitchFamily="34" charset="0"/>
              </a:rPr>
              <a:t>Need to all interact </a:t>
            </a:r>
          </a:p>
          <a:p>
            <a:pPr eaLnBrk="1" hangingPunct="1"/>
            <a:r>
              <a:rPr lang="en-GB" altLang="en-US">
                <a:latin typeface="Arial" pitchFamily="34" charset="0"/>
                <a:cs typeface="Arial" pitchFamily="34" charset="0"/>
              </a:rPr>
              <a:t>2014 Estyn report suggest that often awards such as Healthy schools, Fair Trade schools become ‘bitty’ and not enough cross links to holistic approach to ESDGC made. </a:t>
            </a:r>
          </a:p>
          <a:p>
            <a:pPr eaLnBrk="1" hangingPunct="1"/>
            <a:endParaRPr lang="en-GB" altLang="en-US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04393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dirty="0">
                <a:latin typeface="Arial" pitchFamily="34" charset="0"/>
                <a:cs typeface="Arial" pitchFamily="34" charset="0"/>
              </a:rPr>
              <a:t>Is this the case. I know of schools where young children not in Eco committee or School council. Why? How is their voice heard? Also noted by Merriman et al, 2014</a:t>
            </a:r>
          </a:p>
          <a:p>
            <a:endParaRPr lang="en-GB" altLang="en-US" dirty="0">
              <a:latin typeface="Arial" pitchFamily="34" charset="0"/>
              <a:cs typeface="Arial" pitchFamily="34" charset="0"/>
            </a:endParaRPr>
          </a:p>
          <a:p>
            <a:r>
              <a:rPr lang="en-GB" altLang="en-US" dirty="0">
                <a:latin typeface="Arial" pitchFamily="34" charset="0"/>
                <a:cs typeface="Arial" pitchFamily="34" charset="0"/>
              </a:rPr>
              <a:t>Does system need to change? </a:t>
            </a:r>
          </a:p>
          <a:p>
            <a:r>
              <a:rPr lang="en-GB" altLang="en-US" dirty="0">
                <a:latin typeface="Arial" pitchFamily="34" charset="0"/>
                <a:cs typeface="Arial" pitchFamily="34" charset="0"/>
              </a:rPr>
              <a:t>LINK to UNCRC- right to voice Article 12</a:t>
            </a:r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6AF649EE-64F9-4615-8005-BC2E8AC6FABE}" type="slidenum">
              <a:rPr lang="en-GB" altLang="en-US" smtClean="0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12</a:t>
            </a:fld>
            <a:endParaRPr lang="en-GB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83648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0D94B6DD-4B0A-4F41-BADF-1641F2A86D2D}" type="slidenum">
              <a:rPr lang="en-GB" altLang="en-US" smtClean="0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13</a:t>
            </a:fld>
            <a:endParaRPr lang="en-GB" altLang="en-US">
              <a:solidFill>
                <a:prstClr val="black"/>
              </a:solidFill>
            </a:endParaRPr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5175" y="43561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GB" altLang="en-US" dirty="0">
                <a:latin typeface="Arial" pitchFamily="34" charset="0"/>
                <a:cs typeface="Arial" pitchFamily="34" charset="0"/>
              </a:rPr>
              <a:t>Starting the important values when children are young. Empathy, supporting them express themselves , have a voice. Is this not the core of early  years values? Old source but significant as the book it is from was one of the </a:t>
            </a:r>
            <a:r>
              <a:rPr lang="en-GB" altLang="en-US" dirty="0" err="1">
                <a:latin typeface="Arial" pitchFamily="34" charset="0"/>
                <a:cs typeface="Arial" pitchFamily="34" charset="0"/>
              </a:rPr>
              <a:t>frst</a:t>
            </a:r>
            <a:r>
              <a:rPr lang="en-GB" altLang="en-US" dirty="0">
                <a:latin typeface="Arial" pitchFamily="34" charset="0"/>
                <a:cs typeface="Arial" pitchFamily="34" charset="0"/>
              </a:rPr>
              <a:t> key texts in this area</a:t>
            </a:r>
          </a:p>
        </p:txBody>
      </p:sp>
    </p:spTree>
    <p:extLst>
      <p:ext uri="{BB962C8B-B14F-4D97-AF65-F5344CB8AC3E}">
        <p14:creationId xmlns:p14="http://schemas.microsoft.com/office/powerpoint/2010/main" val="36430930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522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B0D9430A-F792-4A0A-A3E6-960CD4231A94}" type="slidenum">
              <a:rPr lang="en-GB" altLang="en-US" smtClean="0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14</a:t>
            </a:fld>
            <a:endParaRPr lang="en-GB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60593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>
                <a:latin typeface="Arial" pitchFamily="34" charset="0"/>
                <a:cs typeface="Arial" pitchFamily="34" charset="0"/>
              </a:rPr>
              <a:t>Think of the issues that can come out of a cooking exercise, how can adults ensure ESDGC is also a focus.</a:t>
            </a:r>
          </a:p>
          <a:p>
            <a:endParaRPr lang="en-GB" altLang="en-US">
              <a:latin typeface="Arial" pitchFamily="34" charset="0"/>
              <a:cs typeface="Arial" pitchFamily="34" charset="0"/>
            </a:endParaRPr>
          </a:p>
          <a:p>
            <a:r>
              <a:rPr lang="en-GB" altLang="en-US">
                <a:latin typeface="Arial" pitchFamily="34" charset="0"/>
                <a:cs typeface="Arial" pitchFamily="34" charset="0"/>
              </a:rPr>
              <a:t>Waster- where does unused food go?</a:t>
            </a:r>
          </a:p>
          <a:p>
            <a:r>
              <a:rPr lang="en-GB" altLang="en-US">
                <a:latin typeface="Arial" pitchFamily="34" charset="0"/>
                <a:cs typeface="Arial" pitchFamily="34" charset="0"/>
              </a:rPr>
              <a:t>Fair trade olives?</a:t>
            </a:r>
          </a:p>
          <a:p>
            <a:r>
              <a:rPr lang="en-GB" altLang="en-US">
                <a:latin typeface="Arial" pitchFamily="34" charset="0"/>
                <a:cs typeface="Arial" pitchFamily="34" charset="0"/>
              </a:rPr>
              <a:t>How far have the ingredients travelled etc?</a:t>
            </a:r>
          </a:p>
          <a:p>
            <a:r>
              <a:rPr lang="en-GB" altLang="en-US">
                <a:latin typeface="Arial" pitchFamily="34" charset="0"/>
                <a:cs typeface="Arial" pitchFamily="34" charset="0"/>
              </a:rPr>
              <a:t>What about take away pizza- packaging etc ?</a:t>
            </a:r>
          </a:p>
          <a:p>
            <a:r>
              <a:rPr lang="en-GB" altLang="en-US">
                <a:latin typeface="Arial" pitchFamily="34" charset="0"/>
                <a:cs typeface="Arial" pitchFamily="34" charset="0"/>
              </a:rPr>
              <a:t> Get students to think and discuss</a:t>
            </a:r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8C26A589-A8C3-43AF-ADBA-44B6777E20BE}" type="slidenum">
              <a:rPr lang="en-GB" altLang="en-US" smtClean="0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15</a:t>
            </a:fld>
            <a:endParaRPr lang="en-GB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12525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dirty="0">
                <a:latin typeface="Arial" pitchFamily="34" charset="0"/>
                <a:cs typeface="Arial" pitchFamily="34" charset="0"/>
              </a:rPr>
              <a:t>Clip one is very good</a:t>
            </a:r>
          </a:p>
          <a:p>
            <a:r>
              <a:rPr lang="en-GB" altLang="en-US" dirty="0">
                <a:latin typeface="Arial" pitchFamily="34" charset="0"/>
                <a:cs typeface="Arial" pitchFamily="34" charset="0"/>
              </a:rPr>
              <a:t>Although Australian are there parallels with Welsh context</a:t>
            </a:r>
          </a:p>
          <a:p>
            <a:endParaRPr lang="en-GB" altLang="en-US" dirty="0">
              <a:latin typeface="Arial" pitchFamily="34" charset="0"/>
              <a:cs typeface="Arial" pitchFamily="34" charset="0"/>
            </a:endParaRPr>
          </a:p>
          <a:p>
            <a:r>
              <a:rPr lang="en-GB" altLang="en-US" dirty="0">
                <a:latin typeface="Arial" pitchFamily="34" charset="0"/>
                <a:cs typeface="Arial" pitchFamily="34" charset="0"/>
              </a:rPr>
              <a:t>How can we lead for sustainability?</a:t>
            </a:r>
          </a:p>
          <a:p>
            <a:r>
              <a:rPr lang="en-GB" altLang="en-US" dirty="0">
                <a:latin typeface="Arial" pitchFamily="34" charset="0"/>
                <a:cs typeface="Arial" pitchFamily="34" charset="0"/>
              </a:rPr>
              <a:t>Are there links here to catalytic leadership?</a:t>
            </a:r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32487872-502D-467B-9E50-878E8CB4D8F4}" type="slidenum">
              <a:rPr lang="en-GB" altLang="en-US" smtClean="0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16</a:t>
            </a:fld>
            <a:endParaRPr lang="en-GB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15655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CC8C07-3F3D-4D92-BD96-7ACBA6EAA575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43968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dirty="0">
                <a:latin typeface="Arial" pitchFamily="34" charset="0"/>
                <a:cs typeface="Arial" pitchFamily="34" charset="0"/>
              </a:rPr>
              <a:t>Links to ESDGC</a:t>
            </a:r>
          </a:p>
          <a:p>
            <a:r>
              <a:rPr lang="en-GB" altLang="en-US" dirty="0">
                <a:latin typeface="Arial" pitchFamily="34" charset="0"/>
                <a:cs typeface="Arial" pitchFamily="34" charset="0"/>
              </a:rPr>
              <a:t>Problem solving and creative thinking skills to answer the world’s big problems in future? </a:t>
            </a:r>
          </a:p>
          <a:p>
            <a:endParaRPr lang="en-GB" altLang="en-US" dirty="0">
              <a:latin typeface="Arial" pitchFamily="34" charset="0"/>
              <a:cs typeface="Arial" pitchFamily="34" charset="0"/>
            </a:endParaRPr>
          </a:p>
          <a:p>
            <a:r>
              <a:rPr lang="en-GB" altLang="en-US" dirty="0">
                <a:latin typeface="Arial" pitchFamily="34" charset="0"/>
                <a:cs typeface="Arial" pitchFamily="34" charset="0"/>
              </a:rPr>
              <a:t>Think about gardening? Links to Froebel</a:t>
            </a:r>
          </a:p>
        </p:txBody>
      </p:sp>
      <p:sp>
        <p:nvSpPr>
          <p:cNvPr id="553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2C4EE11A-0728-4CA5-88A3-10492F0CCE8F}" type="slidenum">
              <a:rPr lang="en-GB" altLang="en-US" smtClean="0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19</a:t>
            </a:fld>
            <a:endParaRPr lang="en-GB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780796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CC8C07-3F3D-4D92-BD96-7ACBA6EAA575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83222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CC8C07-3F3D-4D92-BD96-7ACBA6EAA575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56595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5982800C-315F-4AF3-95E9-B1D430F43E71}" type="slidenum">
              <a:rPr lang="en-GB" altLang="en-US" smtClean="0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22</a:t>
            </a:fld>
            <a:endParaRPr lang="en-GB" altLang="en-US">
              <a:solidFill>
                <a:prstClr val="black"/>
              </a:solidFill>
            </a:endParaRPr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GB" altLang="en-US" dirty="0">
                <a:latin typeface="Arial" pitchFamily="34" charset="0"/>
                <a:cs typeface="Arial" pitchFamily="34" charset="0"/>
              </a:rPr>
              <a:t>Interesting document from WAG linking Outdoors to ESDGC, highlights significant life experiences </a:t>
            </a:r>
          </a:p>
          <a:p>
            <a:pPr eaLnBrk="1" hangingPunct="1"/>
            <a:r>
              <a:rPr lang="en-GB" altLang="en-US" dirty="0">
                <a:latin typeface="Arial" pitchFamily="34" charset="0"/>
                <a:cs typeface="Arial" pitchFamily="34" charset="0"/>
              </a:rPr>
              <a:t>Reference </a:t>
            </a:r>
          </a:p>
          <a:p>
            <a:r>
              <a:rPr lang="en-GB" altLang="en-US" dirty="0">
                <a:latin typeface="Arial" pitchFamily="34" charset="0"/>
                <a:cs typeface="Arial" pitchFamily="34" charset="0"/>
              </a:rPr>
              <a:t>DCELLS (2007) Cardiff : Wales Out of classroom learning</a:t>
            </a:r>
          </a:p>
          <a:p>
            <a:r>
              <a:rPr lang="en-US" altLang="en-US" dirty="0">
                <a:latin typeface="Arial" pitchFamily="34" charset="0"/>
                <a:cs typeface="Arial" pitchFamily="34" charset="0"/>
              </a:rPr>
              <a:t>Making the most of first hand experiences of the natural environment.</a:t>
            </a:r>
          </a:p>
          <a:p>
            <a:r>
              <a:rPr lang="en-US" altLang="en-US" dirty="0">
                <a:latin typeface="Arial" pitchFamily="34" charset="0"/>
                <a:cs typeface="Arial" pitchFamily="34" charset="0"/>
              </a:rPr>
              <a:t>Cardiff: WAG.</a:t>
            </a:r>
          </a:p>
          <a:p>
            <a:endParaRPr lang="en-US" altLang="en-US" dirty="0">
              <a:latin typeface="Arial" pitchFamily="34" charset="0"/>
              <a:cs typeface="Arial" pitchFamily="34" charset="0"/>
            </a:endParaRPr>
          </a:p>
          <a:p>
            <a:r>
              <a:rPr lang="en-US" altLang="en-US" dirty="0">
                <a:latin typeface="Arial" pitchFamily="34" charset="0"/>
                <a:cs typeface="Arial" pitchFamily="34" charset="0"/>
              </a:rPr>
              <a:t>Consider these ideas </a:t>
            </a:r>
          </a:p>
          <a:p>
            <a:r>
              <a:rPr lang="en-US" altLang="en-US" dirty="0">
                <a:latin typeface="Arial" pitchFamily="34" charset="0"/>
                <a:cs typeface="Arial" pitchFamily="34" charset="0"/>
              </a:rPr>
              <a:t>Could we be moving to </a:t>
            </a:r>
            <a:r>
              <a:rPr lang="en-US" altLang="en-US" dirty="0" err="1">
                <a:latin typeface="Arial" pitchFamily="34" charset="0"/>
                <a:cs typeface="Arial" pitchFamily="34" charset="0"/>
              </a:rPr>
              <a:t>posthumanims</a:t>
            </a:r>
            <a:r>
              <a:rPr lang="en-US" altLang="en-US" dirty="0">
                <a:latin typeface="Arial" pitchFamily="34" charset="0"/>
                <a:cs typeface="Arial" pitchFamily="34" charset="0"/>
              </a:rPr>
              <a:t> – new materialism where humans </a:t>
            </a:r>
            <a:r>
              <a:rPr lang="en-US" altLang="en-US" dirty="0" err="1">
                <a:latin typeface="Arial" pitchFamily="34" charset="0"/>
                <a:cs typeface="Arial" pitchFamily="34" charset="0"/>
              </a:rPr>
              <a:t>decentred</a:t>
            </a:r>
            <a:r>
              <a:rPr lang="en-US" altLang="en-US" dirty="0">
                <a:latin typeface="Arial" pitchFamily="34" charset="0"/>
                <a:cs typeface="Arial" pitchFamily="34" charset="0"/>
              </a:rPr>
              <a:t>?</a:t>
            </a:r>
          </a:p>
          <a:p>
            <a:r>
              <a:rPr lang="en-US" altLang="en-US" dirty="0">
                <a:latin typeface="Arial" pitchFamily="34" charset="0"/>
                <a:cs typeface="Arial" pitchFamily="34" charset="0"/>
              </a:rPr>
              <a:t>Or are we looking after the non-human world for our own wellbeing.</a:t>
            </a:r>
          </a:p>
          <a:p>
            <a:r>
              <a:rPr lang="en-US" altLang="en-US" dirty="0">
                <a:latin typeface="Arial" pitchFamily="34" charset="0"/>
                <a:cs typeface="Arial" pitchFamily="34" charset="0"/>
              </a:rPr>
              <a:t>Should understanding ecology / cycles of life be part of pedagogy and working in harmony be core to early years?</a:t>
            </a:r>
            <a:endParaRPr lang="en-GB" altLang="en-US" dirty="0">
              <a:latin typeface="Arial" pitchFamily="34" charset="0"/>
              <a:cs typeface="Arial" pitchFamily="34" charset="0"/>
            </a:endParaRPr>
          </a:p>
          <a:p>
            <a:pPr eaLnBrk="1" hangingPunct="1"/>
            <a:r>
              <a:rPr lang="en-GB" altLang="en-US" dirty="0">
                <a:latin typeface="Arial" pitchFamily="34" charset="0"/>
                <a:cs typeface="Arial" pitchFamily="34" charset="0"/>
              </a:rPr>
              <a:t>Biophilia- hypothesis that humans have a evolutionarily and genetic love of nature.</a:t>
            </a:r>
          </a:p>
          <a:p>
            <a:pPr eaLnBrk="1" hangingPunct="1"/>
            <a:r>
              <a:rPr lang="en-GB" altLang="en-US" dirty="0" err="1">
                <a:latin typeface="Arial" pitchFamily="34" charset="0"/>
                <a:cs typeface="Arial" pitchFamily="34" charset="0"/>
              </a:rPr>
              <a:t>Biophobia</a:t>
            </a:r>
            <a:r>
              <a:rPr lang="en-GB" altLang="en-US" dirty="0">
                <a:latin typeface="Arial" pitchFamily="34" charset="0"/>
                <a:cs typeface="Arial" pitchFamily="34" charset="0"/>
              </a:rPr>
              <a:t> / ecophobia- also a fer of nature (sometimes well founded – in terms of predators etc.) However some argue that this may be separating us from other living things or fearing connecting with them or </a:t>
            </a:r>
            <a:r>
              <a:rPr lang="en-GB" altLang="en-US" dirty="0" err="1">
                <a:latin typeface="Arial" pitchFamily="34" charset="0"/>
                <a:cs typeface="Arial" pitchFamily="34" charset="0"/>
              </a:rPr>
              <a:t>renfcred</a:t>
            </a:r>
            <a:r>
              <a:rPr lang="en-GB" altLang="en-US" dirty="0">
                <a:latin typeface="Arial" pitchFamily="34" charset="0"/>
                <a:cs typeface="Arial" pitchFamily="34" charset="0"/>
              </a:rPr>
              <a:t> by living a more </a:t>
            </a:r>
            <a:r>
              <a:rPr lang="en-GB" altLang="en-US" dirty="0" err="1">
                <a:latin typeface="Arial" pitchFamily="34" charset="0"/>
                <a:cs typeface="Arial" pitchFamily="34" charset="0"/>
              </a:rPr>
              <a:t>urbansied</a:t>
            </a:r>
            <a:r>
              <a:rPr lang="en-GB" altLang="en-US" dirty="0">
                <a:latin typeface="Arial" pitchFamily="34" charset="0"/>
                <a:cs typeface="Arial" pitchFamily="34" charset="0"/>
              </a:rPr>
              <a:t>, digital age.</a:t>
            </a:r>
          </a:p>
        </p:txBody>
      </p:sp>
    </p:spTree>
    <p:extLst>
      <p:ext uri="{BB962C8B-B14F-4D97-AF65-F5344CB8AC3E}">
        <p14:creationId xmlns:p14="http://schemas.microsoft.com/office/powerpoint/2010/main" val="410072309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CC8C07-3F3D-4D92-BD96-7ACBA6EAA575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882373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>
                <a:latin typeface="Arial" pitchFamily="34" charset="0"/>
                <a:cs typeface="Arial" pitchFamily="34" charset="0"/>
              </a:rPr>
              <a:t>Estyn , 2014 note that there needs to be a database of organisations that can support settings and schools to take ESDGC forward.</a:t>
            </a:r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311B21F6-49C8-4AD6-9D45-B92E1AD044A9}" type="slidenum">
              <a:rPr lang="en-GB" altLang="en-US" smtClean="0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25</a:t>
            </a:fld>
            <a:endParaRPr lang="en-GB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344327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Possibility students might want to think how to link some of the discussion to evaluating their John Muir experience.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CC8C07-3F3D-4D92-BD96-7ACBA6EAA575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752773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CC8C07-3F3D-4D92-BD96-7ACBA6EAA575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96372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ECC8C07-3F3D-4D92-BD96-7ACBA6EAA575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09937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94838E-6E10-1719-EC05-EF30183F7E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0D2C32-8C89-575C-A536-E8F7C97D00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BC094B-B791-269B-7C7E-98267CF1E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11/04/2025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BE3457-6CF6-2E44-867B-776F37E6F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939E1A-FECC-0A59-4EF0-D76D0B7744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3434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9BA526-4704-11FC-D243-53754FC733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ADC08A-95D5-1E62-B5B3-ECE6AE44EF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B4915D-7391-2A6E-B874-056826CEC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11/04/2025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AE5F9D-27BC-AF43-9829-4357E2162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6149F3-C8F5-5B40-4385-3B873ED6F4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26132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C2E8CB-BB3C-0555-62DA-392DA18E1B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581A0E-B524-3FB4-DFE0-101D3B555C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97F60C-4DF2-7892-801F-1EFA7D04C2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11/04/2025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DDDC0D-C069-D900-9C2A-E0432BEF5F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AC86BF-4EC2-8269-2C36-BE95A801E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24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E3192-90E1-27FC-C25C-C89A87F6B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7E5DBF-A778-577B-1BD2-1AA3DBF0BA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4pPr>
              <a:defRPr>
                <a:solidFill>
                  <a:srgbClr val="0B148B"/>
                </a:solidFill>
              </a:defRPr>
            </a:lvl4pPr>
            <a:lvl5pPr>
              <a:defRPr>
                <a:solidFill>
                  <a:srgbClr val="0B148B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</a:t>
            </a:r>
            <a:r>
              <a:rPr lang="en-US" dirty="0" err="1"/>
              <a:t>levelflkfdl</a:t>
            </a:r>
            <a:r>
              <a:rPr lang="en-US" dirty="0"/>
              <a:t>;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5641AD-105D-9F34-37D8-9A10CDC21E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4E0AE3-F4E2-ED81-A463-E606F79BB4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11/04/2025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2B5224-9C61-911F-0A5E-3367004FB9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6B68F9-14C5-5057-0C53-8D2888D6C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6903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7373C0-40CF-2FC9-94C3-7213AD87A7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62FEBA-4439-3719-5772-FBD1D3F414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968AFC-731D-1424-00C3-2B73CD34B5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77DC241-E3F6-80DA-8CC3-C16B552030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F43FBDA-C41A-F520-F63D-D095AED9FEA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D75BDA3-F855-28ED-3643-0A9DEEC85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11/04/2025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3FB818B-D670-7C6C-3F24-777531E2BE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AE22EEB-E88B-F4E8-05C4-36167E8DF9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9377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5745EB-EFE0-30D7-0E67-6C76905F90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DD2B245-0227-51D7-1EBB-846299BB0A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11/04/2025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83351B-CEA3-677C-4B19-EFDE61CE60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9C6770-6E5B-0453-9F84-3259461F9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16559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0E3B291-0FEC-6E8F-2F15-8B00AAABB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11/04/2025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2332CAF-12B5-9892-7095-451BFDD933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94893C-EE42-2B04-4621-A1308C6FAF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6438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105429-5ED5-C3BE-6F81-3CCFC4281A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E20B3F-69E4-2E87-3D2A-A211D96930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B0081D-D046-9AA5-B55C-F1476899EA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DCC585-60AE-1B13-426D-5D63F16EE6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11/04/2025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CEED50-9BCF-5ACB-45AC-98A93736B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175145-BA89-CABD-010A-9A07B1CBCD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0154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D44A72-BFF5-07D3-EB95-6561DCD077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65523C4-94D3-8BD7-C57A-526984C6503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D0C316-DADC-B88B-64F0-88B6029802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681A5E-2120-D45E-E2E9-E0D2C1FD69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11/04/2025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0C6E2B-B33C-DE23-7809-9F0E7BFDC4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1FE30C-6546-978E-A52B-0949E86B69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18092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08AA09-3787-C63D-5C8C-BD19BE196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CD17DA-301A-C4F5-B776-9A19953030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815888-0BCF-5E36-BEEB-D2F3D1843D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11/04/2025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16C6E8-9525-0C3D-5753-D62FE7165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7171B1-BE30-34EF-6BAC-F8D7EA5D8B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450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1046126-E97E-74B3-429A-CEA866415A6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AEEE51-B56D-E925-A7AC-08B3FD7C0F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5B83C2-6FA2-0625-E056-AE2C79D7D1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19B51-0D45-457F-B13E-2F28EAE6A722}" type="datetimeFigureOut">
              <a:rPr lang="en-GB" smtClean="0"/>
              <a:t>11/04/2025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754DC7-4280-32DE-7370-9970B414A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C7442D-AAA0-4E99-15BE-8E332A1609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819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055C6EF-49F6-8994-48F8-E659E21765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E9CE76-A229-9699-2046-9D6435E302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22E84F-5C00-20B4-F119-87DAFEA66D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A19B51-0D45-457F-B13E-2F28EAE6A722}" type="datetimeFigureOut">
              <a:rPr lang="en-GB" smtClean="0"/>
              <a:t>11/04/2025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05191A-7B2A-9A47-A78C-5972B11EB1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306A2D-CA63-EA9F-7978-5C88B809CF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B01440-DAD1-442B-B960-439509CB9D9E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2D32F01-7B3F-85CC-91DC-1D400D7FF80D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hdr"/>
              </p:ext>
            </p:extLst>
          </p:nvPr>
        </p:nvSpPr>
        <p:spPr>
          <a:xfrm>
            <a:off x="11064875" y="0"/>
            <a:ext cx="1155700" cy="307777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r"/>
            <a:r>
              <a:rPr lang="en-GB" sz="1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PUBLIC / CYHOEDDUS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388DD9F-BFF4-F62B-40E5-57846D9DCAC5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28575" y="5713836"/>
            <a:ext cx="12192000" cy="1196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438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ing.com/videos/search?q=The+point+preschool+video+sustainability&amp;&amp;view=detail&amp;mid=F045EBBC3CFE68917FFCF045EBBC3CFE68917FFC&amp;&amp;FORM=VDRVRV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.ecrh.edu.au/resources/detail/index/talking-about-practice-embedding-sustainable-practices" TargetMode="External"/><Relationship Id="rId5" Type="http://schemas.openxmlformats.org/officeDocument/2006/relationships/hyperlink" Target="http://thepointpreschool.com.au/wp-content/uploads/2015/02/PDF_Information-Sheet_Sustainability.pdf" TargetMode="External"/><Relationship Id="rId4" Type="http://schemas.openxmlformats.org/officeDocument/2006/relationships/hyperlink" Target="https://www.youtube.com/watch?v=i51jHKF1_SQ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ing.com/videos/search?q=The+point+preschool+video+sustainability&amp;&amp;view=detail&amp;mid=01DE1DCF42B91F3BFE8401DE1DCF42B91F3BFE84&amp;&amp;FORM=VDRVSR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leyf.org.uk/green-leyf/" TargetMode="External"/><Relationship Id="rId2" Type="http://schemas.openxmlformats.org/officeDocument/2006/relationships/hyperlink" Target="https://gecco.org.uk/contact/" TargetMode="Externa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connectchildcare.com/blog/customer-success-story-leyf-launches-new-level-4-sustainability-qualification-for-early-childhood-education/" TargetMode="Externa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ingdiscourses.com/discourse/ecopedagogy/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eharmonyproject.org.uk/tag/podcast/" TargetMode="External"/><Relationship Id="rId2" Type="http://schemas.openxmlformats.org/officeDocument/2006/relationships/hyperlink" Target="https://www.youtube.com/watch?v=58l3O5y2UgE" TargetMode="Externa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jCulXPYPP4U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Harvard_University_Press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31066" y="1578806"/>
            <a:ext cx="10363200" cy="2758964"/>
          </a:xfrm>
        </p:spPr>
        <p:txBody>
          <a:bodyPr rtlCol="0">
            <a:normAutofit fontScale="90000"/>
          </a:bodyPr>
          <a:lstStyle/>
          <a:p>
            <a:pPr lvl="0">
              <a:spcBef>
                <a:spcPct val="20000"/>
              </a:spcBef>
              <a:defRPr/>
            </a:pPr>
            <a:br>
              <a:rPr kumimoji="0" lang="en-GB" altLang="en-US" sz="3200" b="0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br>
            <a:br>
              <a:rPr kumimoji="0" lang="en-GB" altLang="en-US" sz="3200" b="0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</a:br>
            <a:r>
              <a:rPr lang="en-GB" sz="3200" i="1" dirty="0">
                <a:solidFill>
                  <a:srgbClr val="0070C0"/>
                </a:solidFill>
              </a:rPr>
              <a:t>ECEY6005</a:t>
            </a:r>
            <a:br>
              <a:rPr lang="en-GB" sz="3200" i="1" dirty="0">
                <a:solidFill>
                  <a:srgbClr val="0070C0"/>
                </a:solidFill>
              </a:rPr>
            </a:br>
            <a:r>
              <a:rPr lang="en-GB" sz="3200" i="1" dirty="0">
                <a:solidFill>
                  <a:srgbClr val="0070C0"/>
                </a:solidFill>
              </a:rPr>
              <a:t>Regaining Paradise:</a:t>
            </a:r>
            <a:br>
              <a:rPr lang="en-GB" sz="3200" i="1" dirty="0">
                <a:solidFill>
                  <a:srgbClr val="0070C0"/>
                </a:solidFill>
              </a:rPr>
            </a:br>
            <a:r>
              <a:rPr lang="en-GB" sz="3200" i="1" dirty="0">
                <a:solidFill>
                  <a:srgbClr val="0070C0"/>
                </a:solidFill>
              </a:rPr>
              <a:t>Sustainability in the early years</a:t>
            </a:r>
            <a:br>
              <a:rPr lang="en-GB" sz="3200" i="1" dirty="0">
                <a:solidFill>
                  <a:srgbClr val="0070C0"/>
                </a:solidFill>
              </a:rPr>
            </a:br>
            <a:r>
              <a:rPr lang="en-GB" sz="3200" i="1" dirty="0">
                <a:solidFill>
                  <a:srgbClr val="0070C0"/>
                </a:solidFill>
              </a:rPr>
              <a:t>Lecture 2</a:t>
            </a:r>
            <a:br>
              <a:rPr lang="en-GB" sz="3200" dirty="0">
                <a:solidFill>
                  <a:srgbClr val="0070C0"/>
                </a:solidFill>
              </a:rPr>
            </a:br>
            <a:endParaRPr lang="en-US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3894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3C90A0F-589A-42FA-A31B-8CAC5595C7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1" dirty="0">
                <a:solidFill>
                  <a:srgbClr val="0070C0"/>
                </a:solidFill>
              </a:rPr>
              <a:t>Content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A07843C-DAB4-4FFD-AF6B-20E854EC94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9" y="1690688"/>
            <a:ext cx="6592747" cy="3989040"/>
          </a:xfrm>
        </p:spPr>
        <p:txBody>
          <a:bodyPr>
            <a:normAutofit/>
          </a:bodyPr>
          <a:lstStyle/>
          <a:p>
            <a:r>
              <a:rPr lang="en-GB" i="1" dirty="0">
                <a:solidFill>
                  <a:srgbClr val="0070C0"/>
                </a:solidFill>
              </a:rPr>
              <a:t>Values</a:t>
            </a:r>
          </a:p>
          <a:p>
            <a:r>
              <a:rPr lang="en-GB" i="1" dirty="0">
                <a:solidFill>
                  <a:srgbClr val="0070C0"/>
                </a:solidFill>
              </a:rPr>
              <a:t>Pedagogy, Theory and Philosophy</a:t>
            </a:r>
          </a:p>
          <a:p>
            <a:r>
              <a:rPr lang="en-GB" i="1" dirty="0">
                <a:solidFill>
                  <a:srgbClr val="0070C0"/>
                </a:solidFill>
              </a:rPr>
              <a:t>Curriculum and legislation</a:t>
            </a:r>
          </a:p>
          <a:p>
            <a:r>
              <a:rPr lang="en-GB" i="1" dirty="0">
                <a:solidFill>
                  <a:srgbClr val="0070C0"/>
                </a:solidFill>
              </a:rPr>
              <a:t>Practical examples</a:t>
            </a:r>
          </a:p>
        </p:txBody>
      </p:sp>
    </p:spTree>
    <p:extLst>
      <p:ext uri="{BB962C8B-B14F-4D97-AF65-F5344CB8AC3E}">
        <p14:creationId xmlns:p14="http://schemas.microsoft.com/office/powerpoint/2010/main" val="8399005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7EEC95A-37B4-4BB8-B0DC-C9DD9DC07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2350" y="585788"/>
            <a:ext cx="7289800" cy="1014412"/>
          </a:xfrm>
        </p:spPr>
        <p:txBody>
          <a:bodyPr/>
          <a:lstStyle/>
          <a:p>
            <a:pPr>
              <a:defRPr/>
            </a:pPr>
            <a:r>
              <a:rPr lang="en-GB" sz="3200" i="1" dirty="0">
                <a:solidFill>
                  <a:srgbClr val="0070C0"/>
                </a:solidFill>
                <a:latin typeface="Arial" panose="020B0604020202020204" pitchFamily="34" charset="0"/>
              </a:rPr>
              <a:t>Resources</a:t>
            </a:r>
            <a:endParaRPr lang="en-GB" sz="3200" i="1" dirty="0">
              <a:solidFill>
                <a:srgbClr val="0070C0"/>
              </a:solidFill>
            </a:endParaRPr>
          </a:p>
        </p:txBody>
      </p:sp>
      <p:sp>
        <p:nvSpPr>
          <p:cNvPr id="13316" name="Content Placeholder 5">
            <a:extLst>
              <a:ext uri="{FF2B5EF4-FFF2-40B4-BE49-F238E27FC236}">
                <a16:creationId xmlns:a16="http://schemas.microsoft.com/office/drawing/2014/main" id="{406283B0-5D95-42AE-8B59-242EE9C88C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02489" y="1739096"/>
            <a:ext cx="4316413" cy="3989388"/>
          </a:xfrm>
        </p:spPr>
        <p:txBody>
          <a:bodyPr>
            <a:normAutofit/>
          </a:bodyPr>
          <a:lstStyle/>
          <a:p>
            <a:endParaRPr lang="en-GB" altLang="en-US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r>
              <a:rPr lang="en-GB" altLang="en-US" i="1" dirty="0">
                <a:solidFill>
                  <a:srgbClr val="0070C0"/>
                </a:solidFill>
                <a:latin typeface="Arial" panose="020B0604020202020204" pitchFamily="34" charset="0"/>
              </a:rPr>
              <a:t>PP for the lecture</a:t>
            </a:r>
          </a:p>
          <a:p>
            <a:r>
              <a:rPr lang="en-GB" altLang="en-US" i="1" dirty="0">
                <a:solidFill>
                  <a:srgbClr val="0070C0"/>
                </a:solidFill>
                <a:latin typeface="Arial" panose="020B0604020202020204" pitchFamily="34" charset="0"/>
              </a:rPr>
              <a:t>Research</a:t>
            </a:r>
          </a:p>
          <a:p>
            <a:r>
              <a:rPr lang="en-GB" altLang="en-US" i="1" dirty="0">
                <a:solidFill>
                  <a:srgbClr val="0070C0"/>
                </a:solidFill>
                <a:latin typeface="Arial" panose="020B0604020202020204" pitchFamily="34" charset="0"/>
              </a:rPr>
              <a:t>Leganto</a:t>
            </a:r>
          </a:p>
          <a:p>
            <a:r>
              <a:rPr lang="en-GB" altLang="en-US" i="1" dirty="0">
                <a:solidFill>
                  <a:srgbClr val="0070C0"/>
                </a:solidFill>
                <a:latin typeface="Arial" panose="020B0604020202020204" pitchFamily="34" charset="0"/>
              </a:rPr>
              <a:t>Moodle</a:t>
            </a:r>
          </a:p>
          <a:p>
            <a:r>
              <a:rPr lang="en-GB" altLang="en-US" i="1" dirty="0">
                <a:solidFill>
                  <a:srgbClr val="0070C0"/>
                </a:solidFill>
                <a:latin typeface="Arial" panose="020B0604020202020204" pitchFamily="34" charset="0"/>
              </a:rPr>
              <a:t>Library</a:t>
            </a:r>
          </a:p>
          <a:p>
            <a:r>
              <a:rPr lang="en-GB" altLang="en-US" i="1" dirty="0">
                <a:solidFill>
                  <a:srgbClr val="0070C0"/>
                </a:solidFill>
                <a:latin typeface="Arial" panose="020B0604020202020204" pitchFamily="34" charset="0"/>
              </a:rPr>
              <a:t>Google Scholar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4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>
              <a:defRPr/>
            </a:pPr>
            <a:br>
              <a:rPr lang="en-GB" sz="4000" dirty="0">
                <a:solidFill>
                  <a:srgbClr val="00B0F0"/>
                </a:solidFill>
              </a:rPr>
            </a:br>
            <a:r>
              <a:rPr lang="en-GB" sz="4000" i="1" dirty="0">
                <a:solidFill>
                  <a:srgbClr val="0070C0"/>
                </a:solidFill>
              </a:rPr>
              <a:t>Early Years Theory, ESD and GCE</a:t>
            </a:r>
            <a:br>
              <a:rPr lang="en-GB" sz="4000" dirty="0">
                <a:solidFill>
                  <a:srgbClr val="0070C0"/>
                </a:solidFill>
              </a:rPr>
            </a:br>
            <a:endParaRPr lang="en-US" sz="4000" dirty="0">
              <a:solidFill>
                <a:srgbClr val="0070C0"/>
              </a:solidFill>
            </a:endParaRPr>
          </a:p>
        </p:txBody>
      </p:sp>
      <p:sp>
        <p:nvSpPr>
          <p:cNvPr id="3075" name="Rectangle 5"/>
          <p:cNvSpPr>
            <a:spLocks noGrp="1" noChangeArrowheads="1"/>
          </p:cNvSpPr>
          <p:nvPr>
            <p:ph sz="half" idx="1"/>
          </p:nvPr>
        </p:nvSpPr>
        <p:spPr>
          <a:xfrm>
            <a:off x="838199" y="1573377"/>
            <a:ext cx="10515599" cy="3989040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i="1" dirty="0">
                <a:solidFill>
                  <a:srgbClr val="0070C0"/>
                </a:solidFill>
              </a:rPr>
              <a:t>Ideas?</a:t>
            </a:r>
          </a:p>
          <a:p>
            <a:pPr marL="0" indent="0" eaLnBrk="1" hangingPunct="1">
              <a:buNone/>
            </a:pPr>
            <a:endParaRPr lang="en-GB" altLang="en-US" i="1" dirty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GB" dirty="0"/>
              <a:t>While England doesn’t use the exact term </a:t>
            </a:r>
            <a:r>
              <a:rPr lang="en-GB" b="1" dirty="0"/>
              <a:t>ESDGC</a:t>
            </a:r>
            <a:r>
              <a:rPr lang="en-GB" dirty="0"/>
              <a:t>, it covers similar ground under the broader umbrella of:</a:t>
            </a:r>
          </a:p>
          <a:p>
            <a:r>
              <a:rPr lang="en-GB" b="1" dirty="0"/>
              <a:t>Education for Sustainable Development (ESD) and Global Citizenship Education (GCE)</a:t>
            </a:r>
          </a:p>
          <a:p>
            <a:pPr marL="0" indent="0" eaLnBrk="1" hangingPunct="1">
              <a:buNone/>
            </a:pPr>
            <a:endParaRPr lang="en-GB" altLang="en-US" i="1" dirty="0">
              <a:solidFill>
                <a:srgbClr val="0070C0"/>
              </a:solidFill>
            </a:endParaRPr>
          </a:p>
          <a:p>
            <a:pPr eaLnBrk="1" hangingPunct="1"/>
            <a:endParaRPr lang="en-US" altLang="en-US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75247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524000" y="558800"/>
            <a:ext cx="8229600" cy="844550"/>
          </a:xfrm>
        </p:spPr>
        <p:txBody>
          <a:bodyPr rtlCol="0">
            <a:normAutofit fontScale="90000"/>
          </a:bodyPr>
          <a:lstStyle/>
          <a:p>
            <a:pPr>
              <a:defRPr/>
            </a:pPr>
            <a:br>
              <a:rPr lang="en-GB" dirty="0"/>
            </a:br>
            <a:r>
              <a:rPr lang="en-GB" i="1" dirty="0">
                <a:solidFill>
                  <a:srgbClr val="0070C0"/>
                </a:solidFill>
              </a:rPr>
              <a:t>Pedagogy- a way of learning</a:t>
            </a:r>
            <a:br>
              <a:rPr lang="en-GB" dirty="0"/>
            </a:br>
            <a:br>
              <a:rPr lang="en-GB" dirty="0">
                <a:solidFill>
                  <a:srgbClr val="00B0F0"/>
                </a:solidFill>
              </a:rPr>
            </a:br>
            <a:endParaRPr lang="en-GB" dirty="0">
              <a:solidFill>
                <a:srgbClr val="00B0F0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2"/>
          </p:nvPr>
        </p:nvSpPr>
        <p:spPr>
          <a:xfrm>
            <a:off x="1284790" y="1403350"/>
            <a:ext cx="9032116" cy="4525962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en-GB" i="1" dirty="0">
                <a:solidFill>
                  <a:srgbClr val="0070C0"/>
                </a:solidFill>
              </a:rPr>
              <a:t>Problem solving</a:t>
            </a:r>
          </a:p>
          <a:p>
            <a:pPr>
              <a:defRPr/>
            </a:pPr>
            <a:r>
              <a:rPr lang="en-GB" i="1" dirty="0">
                <a:solidFill>
                  <a:srgbClr val="0070C0"/>
                </a:solidFill>
              </a:rPr>
              <a:t>Child-led</a:t>
            </a:r>
          </a:p>
          <a:p>
            <a:pPr>
              <a:defRPr/>
            </a:pPr>
            <a:r>
              <a:rPr lang="en-GB" i="1" dirty="0">
                <a:solidFill>
                  <a:srgbClr val="0070C0"/>
                </a:solidFill>
              </a:rPr>
              <a:t>Creative thinking </a:t>
            </a:r>
          </a:p>
          <a:p>
            <a:pPr>
              <a:defRPr/>
            </a:pPr>
            <a:r>
              <a:rPr lang="en-GB" i="1" dirty="0">
                <a:solidFill>
                  <a:srgbClr val="0070C0"/>
                </a:solidFill>
              </a:rPr>
              <a:t>Reflective</a:t>
            </a:r>
          </a:p>
          <a:p>
            <a:pPr>
              <a:defRPr/>
            </a:pPr>
            <a:r>
              <a:rPr lang="en-GB" i="1" dirty="0">
                <a:solidFill>
                  <a:srgbClr val="0070C0"/>
                </a:solidFill>
              </a:rPr>
              <a:t>Practical </a:t>
            </a:r>
          </a:p>
          <a:p>
            <a:pPr>
              <a:defRPr/>
            </a:pPr>
            <a:r>
              <a:rPr lang="en-GB" i="1" dirty="0">
                <a:solidFill>
                  <a:srgbClr val="0070C0"/>
                </a:solidFill>
              </a:rPr>
              <a:t>Active </a:t>
            </a:r>
          </a:p>
          <a:p>
            <a:pPr>
              <a:defRPr/>
            </a:pPr>
            <a:endParaRPr lang="en-GB" i="1" dirty="0">
              <a:solidFill>
                <a:srgbClr val="0070C0"/>
              </a:solidFill>
            </a:endParaRPr>
          </a:p>
          <a:p>
            <a:pPr>
              <a:defRPr/>
            </a:pPr>
            <a:r>
              <a:rPr lang="en-GB" i="1" dirty="0">
                <a:solidFill>
                  <a:srgbClr val="0070C0"/>
                </a:solidFill>
              </a:rPr>
              <a:t>Outdoor learning and engaging with nature </a:t>
            </a:r>
          </a:p>
        </p:txBody>
      </p:sp>
    </p:spTree>
    <p:extLst>
      <p:ext uri="{BB962C8B-B14F-4D97-AF65-F5344CB8AC3E}">
        <p14:creationId xmlns:p14="http://schemas.microsoft.com/office/powerpoint/2010/main" val="40093387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>
                <a:solidFill>
                  <a:srgbClr val="00B0F0"/>
                </a:solidFill>
              </a:rPr>
            </a:br>
            <a:r>
              <a:rPr lang="en-GB" i="1" dirty="0">
                <a:solidFill>
                  <a:srgbClr val="0070C0"/>
                </a:solidFill>
              </a:rPr>
              <a:t>Young children as empowered citizens</a:t>
            </a:r>
            <a:br>
              <a:rPr lang="en-GB" dirty="0"/>
            </a:br>
            <a:endParaRPr lang="en-GB" dirty="0">
              <a:solidFill>
                <a:srgbClr val="00B0F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0111" y="1690688"/>
            <a:ext cx="7125112" cy="4479159"/>
          </a:xfrm>
        </p:spPr>
        <p:txBody>
          <a:bodyPr/>
          <a:lstStyle/>
          <a:p>
            <a:r>
              <a:rPr lang="en-GB" sz="2400" dirty="0"/>
              <a:t>Heft and </a:t>
            </a:r>
            <a:r>
              <a:rPr lang="en-GB" sz="2400" dirty="0" err="1"/>
              <a:t>Chawla</a:t>
            </a:r>
            <a:r>
              <a:rPr lang="en-GB" sz="2400" dirty="0"/>
              <a:t>, 2005</a:t>
            </a:r>
          </a:p>
          <a:p>
            <a:r>
              <a:rPr lang="en-GB" sz="2400" dirty="0"/>
              <a:t>Elliott and Davis, 2014</a:t>
            </a:r>
          </a:p>
          <a:p>
            <a:endParaRPr lang="en-GB" sz="2400" dirty="0"/>
          </a:p>
          <a:p>
            <a:r>
              <a:rPr lang="en-GB" sz="2400" dirty="0"/>
              <a:t>‘</a:t>
            </a:r>
            <a:r>
              <a:rPr lang="en-US" sz="2400" dirty="0" err="1"/>
              <a:t>honouring</a:t>
            </a:r>
            <a:r>
              <a:rPr lang="en-US" sz="2400" dirty="0"/>
              <a:t> the young child’s right to know about social and environmental issues; to be part of conversations and possible solutions; to have their ideas and contributions valued’</a:t>
            </a:r>
            <a:r>
              <a:rPr lang="en-GB" sz="2400" dirty="0"/>
              <a:t> Mackay, 2012: 1</a:t>
            </a:r>
          </a:p>
          <a:p>
            <a:endParaRPr lang="en-GB" sz="24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50119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5560" y="-388"/>
            <a:ext cx="8229600" cy="1750360"/>
          </a:xfrm>
        </p:spPr>
        <p:txBody>
          <a:bodyPr rtlCol="0">
            <a:normAutofit fontScale="90000"/>
          </a:bodyPr>
          <a:lstStyle/>
          <a:p>
            <a:pPr>
              <a:defRPr/>
            </a:pPr>
            <a:br>
              <a:rPr lang="en-GB" dirty="0">
                <a:solidFill>
                  <a:srgbClr val="00B0F0"/>
                </a:solidFill>
              </a:rPr>
            </a:br>
            <a:r>
              <a:rPr lang="en-GB" i="1" dirty="0">
                <a:solidFill>
                  <a:srgbClr val="0070C0"/>
                </a:solidFill>
              </a:rPr>
              <a:t>Values Based</a:t>
            </a:r>
            <a:br>
              <a:rPr lang="en-GB" dirty="0"/>
            </a:br>
            <a:br>
              <a:rPr lang="en-GB" dirty="0">
                <a:solidFill>
                  <a:srgbClr val="00B0F0"/>
                </a:solidFill>
              </a:rPr>
            </a:br>
            <a:endParaRPr lang="en-GB" dirty="0">
              <a:solidFill>
                <a:srgbClr val="00B0F0"/>
              </a:solidFill>
            </a:endParaRPr>
          </a:p>
        </p:txBody>
      </p:sp>
      <p:sp>
        <p:nvSpPr>
          <p:cNvPr id="13316" name="Content Placeholder 3"/>
          <p:cNvSpPr>
            <a:spLocks noGrp="1"/>
          </p:cNvSpPr>
          <p:nvPr>
            <p:ph sz="quarter" idx="2"/>
          </p:nvPr>
        </p:nvSpPr>
        <p:spPr>
          <a:xfrm>
            <a:off x="1071654" y="1330964"/>
            <a:ext cx="4038600" cy="4525963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i="1" dirty="0">
                <a:solidFill>
                  <a:srgbClr val="0070C0"/>
                </a:solidFill>
              </a:rPr>
              <a:t>Opinions and values</a:t>
            </a:r>
          </a:p>
          <a:p>
            <a:pPr eaLnBrk="1" hangingPunct="1"/>
            <a:r>
              <a:rPr lang="en-GB" altLang="en-US" i="1" dirty="0">
                <a:solidFill>
                  <a:srgbClr val="0070C0"/>
                </a:solidFill>
              </a:rPr>
              <a:t>Personal responsibility</a:t>
            </a:r>
          </a:p>
          <a:p>
            <a:pPr eaLnBrk="1" hangingPunct="1"/>
            <a:r>
              <a:rPr lang="en-GB" altLang="en-US" i="1" dirty="0">
                <a:solidFill>
                  <a:srgbClr val="0070C0"/>
                </a:solidFill>
              </a:rPr>
              <a:t>Doing the right ‘thing’</a:t>
            </a:r>
          </a:p>
          <a:p>
            <a:pPr eaLnBrk="1" hangingPunct="1"/>
            <a:r>
              <a:rPr lang="en-GB" altLang="en-US" i="1" dirty="0">
                <a:solidFill>
                  <a:srgbClr val="0070C0"/>
                </a:solidFill>
              </a:rPr>
              <a:t>Caring for local and further away</a:t>
            </a:r>
          </a:p>
          <a:p>
            <a:pPr eaLnBrk="1" hangingPunct="1"/>
            <a:r>
              <a:rPr lang="en-GB" altLang="en-US" i="1" dirty="0">
                <a:solidFill>
                  <a:srgbClr val="0070C0"/>
                </a:solidFill>
              </a:rPr>
              <a:t>Caring for each other and the rest of nature </a:t>
            </a:r>
          </a:p>
          <a:p>
            <a:pPr eaLnBrk="1" hangingPunct="1"/>
            <a:r>
              <a:rPr lang="en-GB" altLang="en-US" i="1" dirty="0">
                <a:solidFill>
                  <a:srgbClr val="0070C0"/>
                </a:solidFill>
              </a:rPr>
              <a:t>Acting responsibly </a:t>
            </a:r>
          </a:p>
        </p:txBody>
      </p:sp>
    </p:spTree>
    <p:extLst>
      <p:ext uri="{BB962C8B-B14F-4D97-AF65-F5344CB8AC3E}">
        <p14:creationId xmlns:p14="http://schemas.microsoft.com/office/powerpoint/2010/main" val="41797694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513470"/>
            <a:ext cx="10972800" cy="1622759"/>
          </a:xfrm>
        </p:spPr>
        <p:txBody>
          <a:bodyPr>
            <a:normAutofit fontScale="90000"/>
          </a:bodyPr>
          <a:lstStyle/>
          <a:p>
            <a:br>
              <a:rPr lang="en-GB" dirty="0">
                <a:solidFill>
                  <a:srgbClr val="00B0F0"/>
                </a:solidFill>
              </a:rPr>
            </a:br>
            <a:r>
              <a:rPr lang="en-GB" i="1" dirty="0">
                <a:solidFill>
                  <a:srgbClr val="0070C0"/>
                </a:solidFill>
              </a:rPr>
              <a:t>English Context – ESD </a:t>
            </a: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FF6F9A9-7D21-D4F2-A973-3B9AFED947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25673" y="1525000"/>
            <a:ext cx="10097022" cy="4351338"/>
          </a:xfrm>
        </p:spPr>
        <p:txBody>
          <a:bodyPr>
            <a:normAutofit fontScale="92500" lnSpcReduction="10000"/>
          </a:bodyPr>
          <a:lstStyle/>
          <a:p>
            <a:r>
              <a:rPr lang="en-GB" b="0" i="0" dirty="0">
                <a:solidFill>
                  <a:srgbClr val="001D35"/>
                </a:solidFill>
                <a:effectLst/>
                <a:latin typeface="Google Sans"/>
              </a:rPr>
              <a:t>Education for Sustainable Development (ESD) is not a specific piece of legislation</a:t>
            </a:r>
          </a:p>
          <a:p>
            <a:r>
              <a:rPr lang="en-GB" dirty="0">
                <a:solidFill>
                  <a:srgbClr val="001D35"/>
                </a:solidFill>
                <a:latin typeface="Google Sans"/>
              </a:rPr>
              <a:t>A</a:t>
            </a:r>
            <a:r>
              <a:rPr lang="en-GB" b="0" i="0" dirty="0">
                <a:solidFill>
                  <a:srgbClr val="001D35"/>
                </a:solidFill>
                <a:effectLst/>
                <a:latin typeface="Google Sans"/>
              </a:rPr>
              <a:t> broad concept and framework that aims to empower individuals with the knowledge, skills, attitudes, and values needed to contribute to a more sustainable future. </a:t>
            </a:r>
            <a:endParaRPr lang="en-GB" dirty="0">
              <a:solidFill>
                <a:srgbClr val="001D35"/>
              </a:solidFill>
              <a:latin typeface="Google Sans"/>
            </a:endParaRPr>
          </a:p>
          <a:p>
            <a:r>
              <a:rPr lang="en-GB" b="0" i="0" dirty="0">
                <a:solidFill>
                  <a:srgbClr val="001D35"/>
                </a:solidFill>
                <a:effectLst/>
                <a:latin typeface="Google Sans"/>
              </a:rPr>
              <a:t>Key part of the UN's Sustainable Development Goals, particularly SDG 4.7, which calls for ensuring all learners acquire the knowledge and skills for sustainable development. </a:t>
            </a:r>
          </a:p>
          <a:p>
            <a:r>
              <a:rPr lang="en-GB" b="0" i="0" dirty="0">
                <a:solidFill>
                  <a:srgbClr val="001D35"/>
                </a:solidFill>
                <a:effectLst/>
                <a:latin typeface="Google Sans"/>
              </a:rPr>
              <a:t>While not a single law, it's embedded within broader legislative frameworks like the UK's Climate Change Act and National Adaptation Programme, which include action for education in adapting to climate change. 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14375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BC378E-F757-D8EA-2B28-51348D7234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ESD (2)</a:t>
            </a: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8A65B66B-D713-6C78-C7CD-E2CC7B3DAD7E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 bwMode="auto">
          <a:xfrm>
            <a:off x="696844" y="1544083"/>
            <a:ext cx="10656956" cy="4062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1970s–1980s: The Roots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The concept of environmental education gained traction.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UNESCO began pushing for more environmental awareness in schools.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1992: Earth Summit (Rio de Janeiro)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Marked a key moment: Agenda 21 emphasized the importance of education in achieving sustainable development.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2002–2014: UN Decade of ESD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Declared by the United Nations.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Focused on integrating sustainable development into all forms of education.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UNESCO took the lead.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2015: Launch of the Sustainable Development Goals (SDGs)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SDG 4.7 specifically includes ESD: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“By 2030, ensure that all learners acquire the knowledge and skills needed to promote sustainable development…”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2020–2030: ESD for 2030 (UNESCO)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 new framework focusing on action-oriented learning.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Promotes </a:t>
            </a: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transformative education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that leads to real-world sustainability action.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87565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841718" y="288705"/>
            <a:ext cx="10972800" cy="1444017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en-GB" sz="2800" b="1" dirty="0">
                <a:solidFill>
                  <a:srgbClr val="00B0F0"/>
                </a:solidFill>
              </a:rPr>
              <a:t>ESD (3) - implementation</a:t>
            </a:r>
            <a:endParaRPr lang="cy-GB" sz="2800" b="1" dirty="0">
              <a:solidFill>
                <a:schemeClr val="accent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2FCFED5-19E3-E21A-DFA4-38A2561684E2}"/>
              </a:ext>
            </a:extLst>
          </p:cNvPr>
          <p:cNvSpPr txBox="1"/>
          <p:nvPr/>
        </p:nvSpPr>
        <p:spPr>
          <a:xfrm>
            <a:off x="841718" y="1732722"/>
            <a:ext cx="9491597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1. National Curriculum (England):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Sustainability is embedded within subjects like </a:t>
            </a:r>
            <a:r>
              <a:rPr lang="en-GB" b="1" dirty="0"/>
              <a:t>Geography</a:t>
            </a:r>
            <a:r>
              <a:rPr lang="en-GB" dirty="0"/>
              <a:t>, </a:t>
            </a:r>
            <a:r>
              <a:rPr lang="en-GB" b="1" dirty="0"/>
              <a:t>Science</a:t>
            </a:r>
            <a:r>
              <a:rPr lang="en-GB" dirty="0"/>
              <a:t>, </a:t>
            </a:r>
            <a:r>
              <a:rPr lang="en-GB" b="1" dirty="0"/>
              <a:t>Citizenship</a:t>
            </a:r>
            <a:r>
              <a:rPr lang="en-GB" dirty="0"/>
              <a:t>, and </a:t>
            </a:r>
            <a:r>
              <a:rPr lang="en-GB" b="1" dirty="0"/>
              <a:t>PSHE (Personal, Social, Health and Economic education)</a:t>
            </a:r>
            <a:r>
              <a:rPr lang="en-GB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Topics include climate change, resource use, diversity, global interdependence, and responsible citizenship.</a:t>
            </a:r>
          </a:p>
          <a:p>
            <a:pPr>
              <a:buNone/>
            </a:pPr>
            <a:r>
              <a:rPr lang="en-GB" b="1" dirty="0"/>
              <a:t>2. Eco-Schools Programme: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A UK-wide initiative that promotes environmental awareness in schools.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Many English schools follow this as part of their sustainability education.</a:t>
            </a:r>
          </a:p>
          <a:p>
            <a:pPr>
              <a:buNone/>
            </a:pPr>
            <a:r>
              <a:rPr lang="en-GB" b="1" dirty="0"/>
              <a:t>3. Global Learning Programme (GLP) </a:t>
            </a:r>
            <a:r>
              <a:rPr lang="en-GB" b="1" i="1" dirty="0"/>
              <a:t>(until 2018)</a:t>
            </a:r>
            <a:r>
              <a:rPr lang="en-GB" b="1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Previously funded by the UK government to support global citizenship education in England.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Although funding ended, many schools still use its resources.</a:t>
            </a:r>
          </a:p>
          <a:p>
            <a:pPr>
              <a:buNone/>
            </a:pPr>
            <a:r>
              <a:rPr lang="en-GB" b="1" dirty="0"/>
              <a:t>4. UNESCO ESD 2030 Framework: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England aligns with international efforts through this framework, which promotes sustainable development education at all levels.</a:t>
            </a:r>
          </a:p>
        </p:txBody>
      </p:sp>
    </p:spTree>
    <p:extLst>
      <p:ext uri="{BB962C8B-B14F-4D97-AF65-F5344CB8AC3E}">
        <p14:creationId xmlns:p14="http://schemas.microsoft.com/office/powerpoint/2010/main" val="19307251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Rectangle 4"/>
          <p:cNvSpPr>
            <a:spLocks noGrp="1" noChangeArrowheads="1"/>
          </p:cNvSpPr>
          <p:nvPr>
            <p:ph type="title"/>
          </p:nvPr>
        </p:nvSpPr>
        <p:spPr>
          <a:xfrm>
            <a:off x="609600" y="504496"/>
            <a:ext cx="10972800" cy="913141"/>
          </a:xfrm>
        </p:spPr>
        <p:txBody>
          <a:bodyPr rtlCol="0">
            <a:normAutofit fontScale="90000"/>
          </a:bodyPr>
          <a:lstStyle/>
          <a:p>
            <a:pPr>
              <a:defRPr/>
            </a:pPr>
            <a:br>
              <a:rPr lang="en-GB" sz="4000" dirty="0">
                <a:solidFill>
                  <a:srgbClr val="00B0F0"/>
                </a:solidFill>
              </a:rPr>
            </a:br>
            <a:r>
              <a:rPr lang="en-GB" sz="4000" i="1" dirty="0">
                <a:solidFill>
                  <a:srgbClr val="0070C0"/>
                </a:solidFill>
              </a:rPr>
              <a:t>Common Areas of ESD</a:t>
            </a:r>
            <a:br>
              <a:rPr lang="en-GB" sz="4000" i="1" dirty="0"/>
            </a:br>
            <a:endParaRPr lang="en-US" sz="4000" i="1" dirty="0">
              <a:solidFill>
                <a:srgbClr val="00B0F0"/>
              </a:solidFill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A2C7D74D-D89B-F75E-2C0F-3ADB897ECD81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 bwMode="auto">
          <a:xfrm>
            <a:off x="813148" y="1417637"/>
            <a:ext cx="7730001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Climate action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Global citizenship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Peace and human rights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Cultural diversity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Sustainable consumption and production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Health and well-being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Gender equality</a:t>
            </a:r>
          </a:p>
        </p:txBody>
      </p:sp>
    </p:spTree>
    <p:extLst>
      <p:ext uri="{BB962C8B-B14F-4D97-AF65-F5344CB8AC3E}">
        <p14:creationId xmlns:p14="http://schemas.microsoft.com/office/powerpoint/2010/main" val="13575319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>
              <a:defRPr/>
            </a:pPr>
            <a:br>
              <a:rPr lang="en-GB" dirty="0"/>
            </a:br>
            <a:r>
              <a:rPr lang="en-GB" i="1" dirty="0">
                <a:solidFill>
                  <a:srgbClr val="0070C0"/>
                </a:solidFill>
              </a:rPr>
              <a:t>Whole School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838199" y="1848774"/>
            <a:ext cx="9706337" cy="3498730"/>
          </a:xfrm>
        </p:spPr>
        <p:txBody>
          <a:bodyPr rtlCol="0">
            <a:normAutofit fontScale="92500" lnSpcReduction="10000"/>
          </a:bodyPr>
          <a:lstStyle/>
          <a:p>
            <a:pPr>
              <a:defRPr/>
            </a:pPr>
            <a:r>
              <a:rPr lang="en-GB" i="1" dirty="0">
                <a:solidFill>
                  <a:srgbClr val="0070C0"/>
                </a:solidFill>
              </a:rPr>
              <a:t>Everyone is involved</a:t>
            </a:r>
          </a:p>
          <a:p>
            <a:pPr>
              <a:defRPr/>
            </a:pPr>
            <a:r>
              <a:rPr lang="en-GB" i="1" dirty="0">
                <a:solidFill>
                  <a:srgbClr val="0070C0"/>
                </a:solidFill>
              </a:rPr>
              <a:t>Foundation learning children  are not too young</a:t>
            </a:r>
          </a:p>
          <a:p>
            <a:pPr>
              <a:defRPr/>
            </a:pPr>
            <a:r>
              <a:rPr lang="en-GB" i="1" dirty="0">
                <a:solidFill>
                  <a:srgbClr val="0070C0"/>
                </a:solidFill>
              </a:rPr>
              <a:t>Engage all school staff</a:t>
            </a:r>
          </a:p>
          <a:p>
            <a:pPr>
              <a:defRPr/>
            </a:pPr>
            <a:r>
              <a:rPr lang="en-GB" i="1" dirty="0">
                <a:solidFill>
                  <a:srgbClr val="0070C0"/>
                </a:solidFill>
              </a:rPr>
              <a:t>Engage the local community</a:t>
            </a:r>
          </a:p>
          <a:p>
            <a:pPr>
              <a:defRPr/>
            </a:pPr>
            <a:r>
              <a:rPr lang="en-GB" i="1" dirty="0">
                <a:solidFill>
                  <a:srgbClr val="0070C0"/>
                </a:solidFill>
              </a:rPr>
              <a:t>Engage local businesses</a:t>
            </a:r>
          </a:p>
          <a:p>
            <a:pPr>
              <a:defRPr/>
            </a:pPr>
            <a:r>
              <a:rPr lang="en-GB" i="1" dirty="0">
                <a:solidFill>
                  <a:srgbClr val="0070C0"/>
                </a:solidFill>
              </a:rPr>
              <a:t>Engage people and places far away from our own community </a:t>
            </a:r>
          </a:p>
          <a:p>
            <a:pPr>
              <a:defRPr/>
            </a:pPr>
            <a:r>
              <a:rPr lang="en-GB" b="1" i="1" dirty="0">
                <a:solidFill>
                  <a:srgbClr val="0070C0"/>
                </a:solidFill>
              </a:rPr>
              <a:t>Young children must be part of school decisions- school councils, Eco-committees </a:t>
            </a:r>
          </a:p>
        </p:txBody>
      </p:sp>
    </p:spTree>
    <p:extLst>
      <p:ext uri="{BB962C8B-B14F-4D97-AF65-F5344CB8AC3E}">
        <p14:creationId xmlns:p14="http://schemas.microsoft.com/office/powerpoint/2010/main" val="27662790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>
              <a:defRPr/>
            </a:pPr>
            <a:br>
              <a:rPr lang="cy-GB" sz="4000" dirty="0"/>
            </a:br>
            <a:r>
              <a:rPr lang="en-GB" sz="4000" i="1" dirty="0">
                <a:solidFill>
                  <a:srgbClr val="0070C0"/>
                </a:solidFill>
              </a:rPr>
              <a:t>Foundation Learning? </a:t>
            </a:r>
            <a:br>
              <a:rPr lang="en-GB" sz="4000" i="1" dirty="0">
                <a:solidFill>
                  <a:schemeClr val="accent1"/>
                </a:solidFill>
              </a:rPr>
            </a:br>
            <a:r>
              <a:rPr lang="en-GB" sz="4000" dirty="0"/>
              <a:t> </a:t>
            </a:r>
            <a:endParaRPr lang="cy-GB" sz="4000" dirty="0">
              <a:solidFill>
                <a:srgbClr val="00B0F0"/>
              </a:solidFill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838199" y="1690688"/>
            <a:ext cx="10698272" cy="3989040"/>
          </a:xfrm>
        </p:spPr>
        <p:txBody>
          <a:bodyPr rtlCol="0">
            <a:normAutofit lnSpcReduction="10000"/>
          </a:bodyPr>
          <a:lstStyle/>
          <a:p>
            <a:pPr>
              <a:lnSpc>
                <a:spcPct val="80000"/>
              </a:lnSpc>
              <a:buNone/>
              <a:defRPr/>
            </a:pPr>
            <a:r>
              <a:rPr lang="en-GB" altLang="en-US" sz="2400" dirty="0">
                <a:solidFill>
                  <a:srgbClr val="0070C0"/>
                </a:solidFill>
              </a:rPr>
              <a:t>Symons, 1996 (old but one of the first books to consider Education for Sustainability</a:t>
            </a:r>
          </a:p>
          <a:p>
            <a:pPr>
              <a:lnSpc>
                <a:spcPct val="80000"/>
              </a:lnSpc>
              <a:buNone/>
              <a:defRPr/>
            </a:pPr>
            <a:r>
              <a:rPr lang="en-GB" altLang="en-US" sz="2400" dirty="0">
                <a:solidFill>
                  <a:srgbClr val="0070C0"/>
                </a:solidFill>
              </a:rPr>
              <a:t>Young children?</a:t>
            </a:r>
          </a:p>
          <a:p>
            <a:pPr>
              <a:lnSpc>
                <a:spcPct val="80000"/>
              </a:lnSpc>
              <a:defRPr/>
            </a:pPr>
            <a:r>
              <a:rPr lang="en-GB" altLang="en-US" sz="2400" dirty="0">
                <a:solidFill>
                  <a:srgbClr val="0070C0"/>
                </a:solidFill>
              </a:rPr>
              <a:t>Emphasise feelings of self worth, communication and cooperation</a:t>
            </a:r>
          </a:p>
          <a:p>
            <a:pPr>
              <a:lnSpc>
                <a:spcPct val="80000"/>
              </a:lnSpc>
              <a:defRPr/>
            </a:pPr>
            <a:r>
              <a:rPr lang="en-GB" altLang="en-US" sz="2400" dirty="0">
                <a:solidFill>
                  <a:srgbClr val="0070C0"/>
                </a:solidFill>
              </a:rPr>
              <a:t>Suggestion that children with high self regard are likely to be more altruistic, generous and sharing</a:t>
            </a:r>
          </a:p>
          <a:p>
            <a:pPr>
              <a:lnSpc>
                <a:spcPct val="80000"/>
              </a:lnSpc>
              <a:defRPr/>
            </a:pPr>
            <a:r>
              <a:rPr lang="en-GB" altLang="en-US" sz="2400" dirty="0">
                <a:solidFill>
                  <a:srgbClr val="0070C0"/>
                </a:solidFill>
              </a:rPr>
              <a:t>More positive attitudes if they are able  to express their own thoughts clearly and listen to others</a:t>
            </a:r>
          </a:p>
          <a:p>
            <a:pPr>
              <a:lnSpc>
                <a:spcPct val="80000"/>
              </a:lnSpc>
              <a:defRPr/>
            </a:pPr>
            <a:endParaRPr lang="en-GB" altLang="en-US" sz="2400" dirty="0">
              <a:solidFill>
                <a:srgbClr val="0070C0"/>
              </a:solidFill>
            </a:endParaRPr>
          </a:p>
          <a:p>
            <a:pPr marL="0" indent="0">
              <a:lnSpc>
                <a:spcPct val="80000"/>
              </a:lnSpc>
              <a:buNone/>
              <a:defRPr/>
            </a:pPr>
            <a:r>
              <a:rPr lang="en-GB" altLang="en-US" sz="2400" dirty="0">
                <a:solidFill>
                  <a:srgbClr val="0070C0"/>
                </a:solidFill>
              </a:rPr>
              <a:t>In / </a:t>
            </a:r>
            <a:r>
              <a:rPr lang="en-GB" altLang="en-US" sz="2400" dirty="0" err="1">
                <a:solidFill>
                  <a:srgbClr val="0070C0"/>
                </a:solidFill>
              </a:rPr>
              <a:t>Yn</a:t>
            </a:r>
            <a:r>
              <a:rPr lang="en-GB" altLang="en-US" sz="2400" dirty="0">
                <a:solidFill>
                  <a:srgbClr val="0070C0"/>
                </a:solidFill>
              </a:rPr>
              <a:t>:-Symons, G. (1996) The Primary Years in </a:t>
            </a:r>
            <a:r>
              <a:rPr lang="en-GB" altLang="en-US" sz="2400" i="1" dirty="0">
                <a:solidFill>
                  <a:srgbClr val="0070C0"/>
                </a:solidFill>
              </a:rPr>
              <a:t>Education for Sustainability </a:t>
            </a:r>
            <a:r>
              <a:rPr lang="en-GB" altLang="en-US" sz="2400" dirty="0">
                <a:solidFill>
                  <a:srgbClr val="0070C0"/>
                </a:solidFill>
              </a:rPr>
              <a:t>London: </a:t>
            </a:r>
            <a:r>
              <a:rPr lang="en-GB" altLang="en-US" sz="2400" dirty="0" err="1">
                <a:solidFill>
                  <a:srgbClr val="0070C0"/>
                </a:solidFill>
              </a:rPr>
              <a:t>Earthscan</a:t>
            </a:r>
            <a:r>
              <a:rPr lang="en-GB" altLang="en-US" sz="2400" dirty="0">
                <a:solidFill>
                  <a:srgbClr val="0070C0"/>
                </a:solidFill>
              </a:rPr>
              <a:t> Publication Ltd.</a:t>
            </a:r>
          </a:p>
          <a:p>
            <a:pPr>
              <a:lnSpc>
                <a:spcPct val="80000"/>
              </a:lnSpc>
              <a:defRPr/>
            </a:pPr>
            <a:endParaRPr lang="en-GB" altLang="en-US" sz="2400" dirty="0">
              <a:solidFill>
                <a:srgbClr val="0070C0"/>
              </a:solidFill>
            </a:endParaRPr>
          </a:p>
          <a:p>
            <a:pPr>
              <a:lnSpc>
                <a:spcPct val="80000"/>
              </a:lnSpc>
              <a:defRPr/>
            </a:pPr>
            <a:endParaRPr lang="en-GB" altLang="en-US" sz="2400" dirty="0">
              <a:solidFill>
                <a:srgbClr val="0070C0"/>
              </a:solidFill>
            </a:endParaRPr>
          </a:p>
          <a:p>
            <a:pPr>
              <a:lnSpc>
                <a:spcPct val="80000"/>
              </a:lnSpc>
              <a:defRPr/>
            </a:pPr>
            <a:endParaRPr lang="en-US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630947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altLang="en-US" sz="3200" dirty="0">
                <a:solidFill>
                  <a:srgbClr val="00B0F0"/>
                </a:solidFill>
              </a:rPr>
            </a:br>
            <a:r>
              <a:rPr lang="en-GB" altLang="en-US" sz="3200" i="1" dirty="0">
                <a:solidFill>
                  <a:srgbClr val="0070C0"/>
                </a:solidFill>
              </a:rPr>
              <a:t>Ideas for the Curriculum? Discuss</a:t>
            </a:r>
            <a:br>
              <a:rPr lang="en-GB" altLang="en-US" sz="3200" i="1" dirty="0">
                <a:solidFill>
                  <a:schemeClr val="accent1"/>
                </a:solidFill>
              </a:rPr>
            </a:br>
            <a:endParaRPr lang="en-GB" altLang="en-US" sz="3200" i="1" dirty="0">
              <a:solidFill>
                <a:schemeClr val="accent1"/>
              </a:solidFill>
            </a:endParaRPr>
          </a:p>
        </p:txBody>
      </p:sp>
      <p:sp>
        <p:nvSpPr>
          <p:cNvPr id="16387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690688"/>
            <a:ext cx="4775200" cy="3989040"/>
          </a:xfrm>
        </p:spPr>
        <p:txBody>
          <a:bodyPr>
            <a:normAutofit/>
          </a:bodyPr>
          <a:lstStyle/>
          <a:p>
            <a:r>
              <a:rPr lang="en-GB" altLang="en-US" i="1" dirty="0">
                <a:solidFill>
                  <a:srgbClr val="0070C0"/>
                </a:solidFill>
              </a:rPr>
              <a:t>Cooking</a:t>
            </a:r>
          </a:p>
          <a:p>
            <a:r>
              <a:rPr lang="en-GB" altLang="en-US" i="1" dirty="0">
                <a:solidFill>
                  <a:srgbClr val="0070C0"/>
                </a:solidFill>
              </a:rPr>
              <a:t>Gardening</a:t>
            </a:r>
          </a:p>
          <a:p>
            <a:r>
              <a:rPr lang="en-GB" altLang="en-US" i="1" dirty="0">
                <a:solidFill>
                  <a:srgbClr val="0070C0"/>
                </a:solidFill>
              </a:rPr>
              <a:t>Shopping</a:t>
            </a:r>
          </a:p>
          <a:p>
            <a:pPr eaLnBrk="1" hangingPunct="1"/>
            <a:endParaRPr lang="en-GB" altLang="en-US" dirty="0"/>
          </a:p>
          <a:p>
            <a:pPr eaLnBrk="1" hangingPunct="1"/>
            <a:endParaRPr lang="en-GB" altLang="en-US" dirty="0"/>
          </a:p>
          <a:p>
            <a:pPr eaLnBrk="1" hangingPunct="1"/>
            <a:endParaRPr lang="en-GB" altLang="en-US" dirty="0"/>
          </a:p>
          <a:p>
            <a:pPr eaLnBrk="1" hangingPunct="1"/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6532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>
              <a:defRPr/>
            </a:pPr>
            <a:r>
              <a:rPr lang="cy-GB" i="1" dirty="0" err="1">
                <a:solidFill>
                  <a:srgbClr val="0070C0"/>
                </a:solidFill>
              </a:rPr>
              <a:t>Discussion</a:t>
            </a:r>
            <a:r>
              <a:rPr lang="cy-GB" i="1" dirty="0">
                <a:solidFill>
                  <a:srgbClr val="0070C0"/>
                </a:solidFill>
              </a:rPr>
              <a:t> 1</a:t>
            </a:r>
            <a:br>
              <a:rPr lang="cy-GB" i="1" dirty="0">
                <a:solidFill>
                  <a:srgbClr val="0070C0"/>
                </a:solidFill>
              </a:rPr>
            </a:br>
            <a:r>
              <a:rPr lang="cy-GB" i="1" dirty="0" err="1">
                <a:solidFill>
                  <a:srgbClr val="0070C0"/>
                </a:solidFill>
              </a:rPr>
              <a:t>Making</a:t>
            </a:r>
            <a:r>
              <a:rPr lang="cy-GB" i="1" dirty="0">
                <a:solidFill>
                  <a:srgbClr val="0070C0"/>
                </a:solidFill>
              </a:rPr>
              <a:t> </a:t>
            </a:r>
            <a:r>
              <a:rPr lang="cy-GB" i="1" dirty="0" err="1">
                <a:solidFill>
                  <a:srgbClr val="0070C0"/>
                </a:solidFill>
              </a:rPr>
              <a:t>pizza</a:t>
            </a:r>
            <a:r>
              <a:rPr lang="cy-GB" i="1" dirty="0">
                <a:solidFill>
                  <a:srgbClr val="0070C0"/>
                </a:solidFill>
              </a:rPr>
              <a:t> / </a:t>
            </a:r>
            <a:r>
              <a:rPr lang="cy-GB" i="1" dirty="0" err="1">
                <a:solidFill>
                  <a:srgbClr val="0070C0"/>
                </a:solidFill>
              </a:rPr>
              <a:t>cooking</a:t>
            </a:r>
            <a:r>
              <a:rPr lang="cy-GB" i="1" dirty="0">
                <a:solidFill>
                  <a:srgbClr val="0070C0"/>
                </a:solidFill>
              </a:rPr>
              <a:t> </a:t>
            </a:r>
            <a:r>
              <a:rPr lang="cy-GB" i="1" dirty="0" err="1">
                <a:solidFill>
                  <a:srgbClr val="0070C0"/>
                </a:solidFill>
              </a:rPr>
              <a:t>activities</a:t>
            </a:r>
            <a:endParaRPr lang="cy-GB" i="1" dirty="0">
              <a:solidFill>
                <a:srgbClr val="0070C0"/>
              </a:solidFill>
            </a:endParaRPr>
          </a:p>
        </p:txBody>
      </p:sp>
      <p:sp>
        <p:nvSpPr>
          <p:cNvPr id="17411" name="Content Placeholder 5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GB" altLang="en-US" i="1" dirty="0">
                <a:solidFill>
                  <a:srgbClr val="0070C0"/>
                </a:solidFill>
              </a:rPr>
              <a:t>Choices and decisions</a:t>
            </a:r>
          </a:p>
          <a:p>
            <a:pPr eaLnBrk="1" hangingPunct="1"/>
            <a:r>
              <a:rPr lang="en-GB" altLang="en-US" i="1" dirty="0">
                <a:solidFill>
                  <a:srgbClr val="0070C0"/>
                </a:solidFill>
              </a:rPr>
              <a:t>Consumption and waste</a:t>
            </a:r>
          </a:p>
          <a:p>
            <a:pPr eaLnBrk="1" hangingPunct="1"/>
            <a:r>
              <a:rPr lang="en-GB" altLang="en-US" i="1" dirty="0">
                <a:solidFill>
                  <a:srgbClr val="0070C0"/>
                </a:solidFill>
              </a:rPr>
              <a:t>Climate Change </a:t>
            </a:r>
          </a:p>
          <a:p>
            <a:pPr eaLnBrk="1" hangingPunct="1"/>
            <a:r>
              <a:rPr lang="en-GB" altLang="en-US" i="1" dirty="0">
                <a:solidFill>
                  <a:srgbClr val="0070C0"/>
                </a:solidFill>
              </a:rPr>
              <a:t>Health</a:t>
            </a:r>
          </a:p>
          <a:p>
            <a:pPr eaLnBrk="1" hangingPunct="1"/>
            <a:r>
              <a:rPr lang="en-GB" altLang="en-US" i="1" dirty="0">
                <a:solidFill>
                  <a:srgbClr val="0070C0"/>
                </a:solidFill>
              </a:rPr>
              <a:t>Identity and culture</a:t>
            </a:r>
          </a:p>
          <a:p>
            <a:pPr eaLnBrk="1" hangingPunct="1"/>
            <a:r>
              <a:rPr lang="en-GB" altLang="en-US" i="1" dirty="0">
                <a:solidFill>
                  <a:srgbClr val="0070C0"/>
                </a:solidFill>
              </a:rPr>
              <a:t>Wealth and poverty</a:t>
            </a:r>
          </a:p>
          <a:p>
            <a:pPr eaLnBrk="1" hangingPunct="1"/>
            <a:r>
              <a:rPr lang="en-GB" altLang="en-US" i="1" dirty="0">
                <a:solidFill>
                  <a:srgbClr val="0070C0"/>
                </a:solidFill>
              </a:rPr>
              <a:t>The natural environment</a:t>
            </a:r>
            <a:endParaRPr lang="cy-GB" altLang="en-US" i="1" dirty="0">
              <a:solidFill>
                <a:srgbClr val="0070C0"/>
              </a:solidFill>
            </a:endParaRPr>
          </a:p>
        </p:txBody>
      </p:sp>
      <p:sp>
        <p:nvSpPr>
          <p:cNvPr id="17412" name="Rectangle 6"/>
          <p:cNvSpPr>
            <a:spLocks noChangeArrowheads="1"/>
          </p:cNvSpPr>
          <p:nvPr/>
        </p:nvSpPr>
        <p:spPr bwMode="auto">
          <a:xfrm>
            <a:off x="3810000" y="2413000"/>
            <a:ext cx="4572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y-GB" altLang="en-US" sz="1800">
              <a:solidFill>
                <a:prstClr val="black"/>
              </a:solidFill>
              <a:latin typeface="Arial" pitchFamily="34" charset="0"/>
            </a:endParaRPr>
          </a:p>
        </p:txBody>
      </p:sp>
      <p:pic>
        <p:nvPicPr>
          <p:cNvPr id="17413" name="Picture 2" descr="http://d243395j6jqdl3.cloudfront.net/wp-content/uploads/2013/06/pizza-550x360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311900" y="2193925"/>
            <a:ext cx="4230688" cy="2770188"/>
          </a:xfrm>
        </p:spPr>
      </p:pic>
    </p:spTree>
    <p:extLst>
      <p:ext uri="{BB962C8B-B14F-4D97-AF65-F5344CB8AC3E}">
        <p14:creationId xmlns:p14="http://schemas.microsoft.com/office/powerpoint/2010/main" val="23306818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0" y="157655"/>
            <a:ext cx="11824137" cy="733733"/>
          </a:xfrm>
        </p:spPr>
        <p:txBody>
          <a:bodyPr>
            <a:noAutofit/>
          </a:bodyPr>
          <a:lstStyle/>
          <a:p>
            <a:br>
              <a:rPr lang="en-GB" altLang="en-US" sz="3200" dirty="0">
                <a:solidFill>
                  <a:schemeClr val="accent1"/>
                </a:solidFill>
              </a:rPr>
            </a:br>
            <a:br>
              <a:rPr lang="en-GB" altLang="en-US" sz="3200" dirty="0">
                <a:solidFill>
                  <a:schemeClr val="accent1"/>
                </a:solidFill>
              </a:rPr>
            </a:br>
            <a:br>
              <a:rPr lang="en-GB" altLang="en-US" sz="3200" dirty="0"/>
            </a:br>
            <a:r>
              <a:rPr lang="en-GB" altLang="en-US" sz="3200" i="1" dirty="0">
                <a:solidFill>
                  <a:srgbClr val="0070C0"/>
                </a:solidFill>
              </a:rPr>
              <a:t>Watch the first and second clip: Discuss </a:t>
            </a:r>
            <a:br>
              <a:rPr lang="en-GB" altLang="en-US" sz="3200" dirty="0">
                <a:solidFill>
                  <a:schemeClr val="accent1"/>
                </a:solidFill>
              </a:rPr>
            </a:br>
            <a:endParaRPr lang="en-GB" altLang="en-US" sz="3200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82386" y="1295401"/>
            <a:ext cx="5384800" cy="4366411"/>
          </a:xfrm>
        </p:spPr>
        <p:txBody>
          <a:bodyPr rtlCol="0">
            <a:normAutofit fontScale="92500" lnSpcReduction="20000"/>
          </a:bodyPr>
          <a:lstStyle/>
          <a:p>
            <a:pPr marL="0" indent="0">
              <a:buNone/>
              <a:defRPr/>
            </a:pPr>
            <a:endParaRPr lang="en-GB" sz="2400" dirty="0">
              <a:solidFill>
                <a:srgbClr val="8E58B6"/>
              </a:solidFill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0" indent="0">
              <a:buNone/>
              <a:defRPr/>
            </a:pPr>
            <a:r>
              <a:rPr lang="en-GB" sz="2400" b="1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Clip 1</a:t>
            </a:r>
          </a:p>
          <a:p>
            <a:pPr marL="0" indent="0">
              <a:buNone/>
              <a:defRPr/>
            </a:pPr>
            <a:r>
              <a:rPr lang="en-GB" sz="2400" dirty="0">
                <a:solidFill>
                  <a:srgbClr val="8E58B6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https://www.bing.com/videos/search?q=The+point+preschool+video+sustainability&amp;&amp;view=detail&amp;mid=F045EBBC3CFE68917FFCF045EBBC3CFE68917FFC&amp;&amp;FORM=VDRVRV</a:t>
            </a:r>
            <a:endParaRPr lang="en-GB" sz="2400" dirty="0"/>
          </a:p>
          <a:p>
            <a:pPr marL="0" indent="0">
              <a:buNone/>
              <a:defRPr/>
            </a:pPr>
            <a:endParaRPr lang="en-GB" sz="2200" dirty="0">
              <a:solidFill>
                <a:srgbClr val="8E58B6"/>
              </a:solidFill>
              <a:hlinkClick r:id="rId4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0" indent="0">
              <a:buNone/>
              <a:defRPr/>
            </a:pPr>
            <a:r>
              <a:rPr lang="en-GB" sz="2200" b="1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Clip 2</a:t>
            </a:r>
          </a:p>
          <a:p>
            <a:pPr marL="0" indent="0">
              <a:buNone/>
              <a:defRPr/>
            </a:pPr>
            <a:r>
              <a:rPr lang="en-GB" sz="2200" dirty="0">
                <a:solidFill>
                  <a:srgbClr val="8E58B6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https://www.youtube.com/watch?v=i51jHKF1_SQ</a:t>
            </a:r>
            <a:endParaRPr lang="en-GB" sz="2200" dirty="0"/>
          </a:p>
          <a:p>
            <a:pPr marL="0" indent="0">
              <a:buNone/>
              <a:defRPr/>
            </a:pPr>
            <a:endParaRPr lang="en-GB" sz="2200" dirty="0"/>
          </a:p>
          <a:p>
            <a:pPr marL="0" indent="0">
              <a:buNone/>
              <a:defRPr/>
            </a:pPr>
            <a:r>
              <a:rPr lang="en-GB" sz="2200" dirty="0">
                <a:hlinkClick r:id="rId5"/>
              </a:rPr>
              <a:t>http://thepointpreschool.com.au/wp-content/uploads/2015/02/PDF_Information-Sheet_Sustainability.pdf</a:t>
            </a:r>
            <a:endParaRPr lang="en-GB" sz="2200" dirty="0"/>
          </a:p>
          <a:p>
            <a:pPr marL="0" indent="0">
              <a:buNone/>
              <a:defRPr/>
            </a:pPr>
            <a:endParaRPr lang="en-GB" sz="2200" dirty="0"/>
          </a:p>
          <a:p>
            <a:pPr marL="0" indent="0">
              <a:buNone/>
              <a:defRPr/>
            </a:pPr>
            <a:endParaRPr lang="en-GB" dirty="0"/>
          </a:p>
          <a:p>
            <a:pPr marL="0" indent="0">
              <a:buNone/>
              <a:defRPr/>
            </a:pPr>
            <a:endParaRPr lang="en-GB" dirty="0"/>
          </a:p>
          <a:p>
            <a:pPr marL="0" indent="0">
              <a:buNone/>
              <a:defRPr/>
            </a:pPr>
            <a:endParaRPr lang="en-GB" dirty="0">
              <a:hlinkClick r:id="rId6"/>
            </a:endParaRPr>
          </a:p>
          <a:p>
            <a:pPr>
              <a:defRPr/>
            </a:pPr>
            <a:endParaRPr lang="en-GB" dirty="0"/>
          </a:p>
          <a:p>
            <a:pPr marL="0" lvl="0" indent="0">
              <a:lnSpc>
                <a:spcPct val="115000"/>
              </a:lnSpc>
              <a:spcAft>
                <a:spcPts val="1000"/>
              </a:spcAft>
              <a:buNone/>
              <a:tabLst>
                <a:tab pos="457200" algn="l"/>
              </a:tabLst>
            </a:pPr>
            <a:endParaRPr lang="en-GB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/>
        <p:txBody>
          <a:bodyPr rtlCol="0">
            <a:normAutofit fontScale="92500" lnSpcReduction="20000"/>
          </a:bodyPr>
          <a:lstStyle/>
          <a:p>
            <a:pPr>
              <a:defRPr/>
            </a:pPr>
            <a:r>
              <a:rPr lang="en-GB" dirty="0"/>
              <a:t>The Point Preschool, Sydney</a:t>
            </a:r>
          </a:p>
          <a:p>
            <a:pPr>
              <a:defRPr/>
            </a:pPr>
            <a:endParaRPr lang="en-GB" dirty="0"/>
          </a:p>
          <a:p>
            <a:pPr>
              <a:defRPr/>
            </a:pPr>
            <a:endParaRPr lang="en-GB" dirty="0"/>
          </a:p>
          <a:p>
            <a:pPr>
              <a:defRPr/>
            </a:pPr>
            <a:endParaRPr lang="en-GB" dirty="0"/>
          </a:p>
          <a:p>
            <a:pPr>
              <a:defRPr/>
            </a:pPr>
            <a:endParaRPr lang="en-GB" dirty="0"/>
          </a:p>
          <a:p>
            <a:pPr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46371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CB3F45-AE04-4776-963D-DE4BC848AB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br>
              <a:rPr lang="en-GB" dirty="0">
                <a:solidFill>
                  <a:srgbClr val="00B0F0"/>
                </a:solidFill>
              </a:rPr>
            </a:br>
            <a:r>
              <a:rPr lang="en-GB" i="1" dirty="0">
                <a:solidFill>
                  <a:srgbClr val="0070C0"/>
                </a:solidFill>
              </a:rPr>
              <a:t>Other Useful clips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4BBB23-475B-4F16-A9B5-4281756ABD2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https://www.bing.com/videos/search?q=The+point+preschool+video+sustainability&amp;&amp;view=detail&amp;mid=01DE1DCF42B91F3BFE8401DE1DCF42B91F3BFE84&amp;&amp;FORM=VDRVSR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EDCA97-AB7F-45FA-9719-D1FCC5DEDEF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C and K Redlands Community Kindergarten, Brisbane</a:t>
            </a:r>
          </a:p>
        </p:txBody>
      </p:sp>
    </p:spTree>
    <p:extLst>
      <p:ext uri="{BB962C8B-B14F-4D97-AF65-F5344CB8AC3E}">
        <p14:creationId xmlns:p14="http://schemas.microsoft.com/office/powerpoint/2010/main" val="19562871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5C6244-723E-4E9C-9BBC-3C8889F866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0743" y="274638"/>
            <a:ext cx="12080140" cy="1143000"/>
          </a:xfrm>
        </p:spPr>
        <p:txBody>
          <a:bodyPr>
            <a:noAutofit/>
          </a:bodyPr>
          <a:lstStyle/>
          <a:p>
            <a:br>
              <a:rPr lang="en-GB" sz="3600" dirty="0"/>
            </a:br>
            <a:r>
              <a:rPr lang="en-GB" sz="3600" i="1" dirty="0">
                <a:solidFill>
                  <a:srgbClr val="0070C0"/>
                </a:solidFill>
              </a:rPr>
              <a:t>Leading and making sustainability a key focus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625589-73A1-47F2-8E44-6D8550266C2E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https://gecco.org.uk/contact/</a:t>
            </a:r>
            <a:endParaRPr lang="en-GB" dirty="0"/>
          </a:p>
          <a:p>
            <a:r>
              <a:rPr lang="en-GB" dirty="0">
                <a:hlinkClick r:id="rId3"/>
              </a:rPr>
              <a:t>https://leyf.org.uk/green-leyf/</a:t>
            </a:r>
            <a:endParaRPr lang="en-GB" dirty="0"/>
          </a:p>
          <a:p>
            <a:r>
              <a:rPr lang="en-GB" dirty="0">
                <a:hlinkClick r:id="rId4"/>
              </a:rPr>
              <a:t>https://connectchildcare.com/blog/customer-success-story-leyf-launches-new-level-4-sustainability-qualification-for-early-childhood-education/</a:t>
            </a:r>
            <a:endParaRPr lang="en-GB" dirty="0"/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CD7ACD-1320-4D36-8C5A-3654EE169D6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i="1" dirty="0">
                <a:solidFill>
                  <a:srgbClr val="0070C0"/>
                </a:solidFill>
              </a:rPr>
              <a:t>Sustainability is becoming a focus in many early years settings  and organisations</a:t>
            </a:r>
          </a:p>
          <a:p>
            <a:r>
              <a:rPr lang="en-GB" i="1" dirty="0">
                <a:solidFill>
                  <a:srgbClr val="0070C0"/>
                </a:solidFill>
              </a:rPr>
              <a:t>LEYF in London could be considered catalytic leaders here- change agents in making sustainability a key an integral art of the business.</a:t>
            </a:r>
          </a:p>
        </p:txBody>
      </p:sp>
    </p:spTree>
    <p:extLst>
      <p:ext uri="{BB962C8B-B14F-4D97-AF65-F5344CB8AC3E}">
        <p14:creationId xmlns:p14="http://schemas.microsoft.com/office/powerpoint/2010/main" val="21763469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99695" y="179057"/>
            <a:ext cx="10972800" cy="1143000"/>
          </a:xfrm>
        </p:spPr>
        <p:txBody>
          <a:bodyPr rtlCol="0">
            <a:normAutofit fontScale="90000"/>
          </a:bodyPr>
          <a:lstStyle/>
          <a:p>
            <a:pPr>
              <a:defRPr/>
            </a:pPr>
            <a:br>
              <a:rPr lang="en-GB" sz="3200" dirty="0"/>
            </a:br>
            <a:r>
              <a:rPr lang="en-GB" sz="3200" i="1" dirty="0">
                <a:solidFill>
                  <a:srgbClr val="0070C0"/>
                </a:solidFill>
              </a:rPr>
              <a:t>Discussion 2</a:t>
            </a:r>
            <a:r>
              <a:rPr lang="en-GB" sz="3200" dirty="0">
                <a:solidFill>
                  <a:srgbClr val="0070C0"/>
                </a:solidFill>
              </a:rPr>
              <a:t> </a:t>
            </a:r>
            <a:br>
              <a:rPr lang="en-GB" sz="3200" dirty="0">
                <a:solidFill>
                  <a:srgbClr val="00B0F0"/>
                </a:solidFill>
              </a:rPr>
            </a:br>
            <a:r>
              <a:rPr lang="en-GB" sz="3200" dirty="0"/>
              <a:t>Outdoor learning and sustainability</a:t>
            </a:r>
            <a:br>
              <a:rPr lang="en-GB" sz="3200" dirty="0"/>
            </a:br>
            <a:br>
              <a:rPr lang="en-GB" sz="3200" dirty="0"/>
            </a:br>
            <a:endParaRPr lang="en-GB" sz="3200" dirty="0">
              <a:solidFill>
                <a:srgbClr val="00B0F0"/>
              </a:solidFill>
            </a:endParaRPr>
          </a:p>
        </p:txBody>
      </p:sp>
      <p:sp>
        <p:nvSpPr>
          <p:cNvPr id="19460" name="Content Placeholder 8"/>
          <p:cNvSpPr>
            <a:spLocks noGrp="1"/>
          </p:cNvSpPr>
          <p:nvPr>
            <p:ph sz="quarter" idx="2"/>
          </p:nvPr>
        </p:nvSpPr>
        <p:spPr>
          <a:xfrm>
            <a:off x="500523" y="1166018"/>
            <a:ext cx="4038600" cy="4525963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i="1" dirty="0">
                <a:solidFill>
                  <a:srgbClr val="0070C0"/>
                </a:solidFill>
              </a:rPr>
              <a:t>Space</a:t>
            </a:r>
          </a:p>
          <a:p>
            <a:pPr eaLnBrk="1" hangingPunct="1"/>
            <a:r>
              <a:rPr lang="en-GB" altLang="en-US" i="1" dirty="0">
                <a:solidFill>
                  <a:srgbClr val="0070C0"/>
                </a:solidFill>
              </a:rPr>
              <a:t>Problem solving</a:t>
            </a:r>
          </a:p>
          <a:p>
            <a:pPr eaLnBrk="1" hangingPunct="1"/>
            <a:r>
              <a:rPr lang="en-GB" altLang="en-US" i="1" dirty="0">
                <a:solidFill>
                  <a:srgbClr val="0070C0"/>
                </a:solidFill>
              </a:rPr>
              <a:t>Looking after nature?</a:t>
            </a:r>
          </a:p>
          <a:p>
            <a:pPr eaLnBrk="1" hangingPunct="1"/>
            <a:r>
              <a:rPr lang="en-GB" altLang="en-US" i="1" dirty="0">
                <a:solidFill>
                  <a:srgbClr val="0070C0"/>
                </a:solidFill>
              </a:rPr>
              <a:t>Being part of nature?</a:t>
            </a:r>
          </a:p>
          <a:p>
            <a:pPr eaLnBrk="1" hangingPunct="1"/>
            <a:r>
              <a:rPr lang="en-GB" altLang="en-US" i="1" dirty="0">
                <a:solidFill>
                  <a:srgbClr val="0070C0"/>
                </a:solidFill>
              </a:rPr>
              <a:t>Creative thinking</a:t>
            </a:r>
          </a:p>
          <a:p>
            <a:pPr eaLnBrk="1" hangingPunct="1"/>
            <a:r>
              <a:rPr lang="en-GB" altLang="en-US" i="1" dirty="0">
                <a:solidFill>
                  <a:srgbClr val="0070C0"/>
                </a:solidFill>
              </a:rPr>
              <a:t>Exploration</a:t>
            </a:r>
          </a:p>
          <a:p>
            <a:pPr eaLnBrk="1" hangingPunct="1"/>
            <a:r>
              <a:rPr lang="en-GB" altLang="en-US" i="1" dirty="0">
                <a:solidFill>
                  <a:srgbClr val="0070C0"/>
                </a:solidFill>
              </a:rPr>
              <a:t>Asking questions</a:t>
            </a:r>
          </a:p>
          <a:p>
            <a:pPr eaLnBrk="1" hangingPunct="1"/>
            <a:r>
              <a:rPr lang="en-GB" altLang="en-US" i="1" dirty="0">
                <a:solidFill>
                  <a:srgbClr val="0070C0"/>
                </a:solidFill>
              </a:rPr>
              <a:t>Sense of place?</a:t>
            </a:r>
          </a:p>
          <a:p>
            <a:pPr eaLnBrk="1" hangingPunct="1"/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8278005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7656" y="-22542"/>
            <a:ext cx="10972800" cy="1143000"/>
          </a:xfrm>
        </p:spPr>
        <p:txBody>
          <a:bodyPr>
            <a:normAutofit fontScale="90000"/>
          </a:bodyPr>
          <a:lstStyle/>
          <a:p>
            <a:br>
              <a:rPr lang="en-GB" sz="3200" dirty="0">
                <a:solidFill>
                  <a:srgbClr val="00B0F0"/>
                </a:solidFill>
              </a:rPr>
            </a:br>
            <a:br>
              <a:rPr lang="en-GB" sz="3200" dirty="0">
                <a:solidFill>
                  <a:schemeClr val="tx2"/>
                </a:solidFill>
              </a:rPr>
            </a:br>
            <a:r>
              <a:rPr lang="en-GB" sz="3200" i="1" dirty="0">
                <a:solidFill>
                  <a:srgbClr val="0070C0"/>
                </a:solidFill>
              </a:rPr>
              <a:t>ESD- Themes and pedagogy?</a:t>
            </a:r>
            <a:br>
              <a:rPr lang="en-GB" sz="3200" i="1" dirty="0">
                <a:solidFill>
                  <a:srgbClr val="0070C0"/>
                </a:solidFill>
              </a:rPr>
            </a:br>
            <a:endParaRPr lang="en-GB" sz="3200" i="1" dirty="0">
              <a:solidFill>
                <a:srgbClr val="0070C0"/>
              </a:solidFill>
            </a:endParaRP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1158240" y="1000912"/>
            <a:ext cx="9624060" cy="4469614"/>
          </a:xfrm>
          <a:prstGeom prst="rect">
            <a:avLst/>
          </a:prstGeom>
        </p:spPr>
      </p:pic>
      <p:sp>
        <p:nvSpPr>
          <p:cNvPr id="6" name="AutoShape 4" descr="Image result for children playing"/>
          <p:cNvSpPr>
            <a:spLocks noGrp="1" noChangeAspect="1" noChangeArrowheads="1"/>
          </p:cNvSpPr>
          <p:nvPr>
            <p:ph sz="half" idx="1"/>
          </p:nvPr>
        </p:nvSpPr>
        <p:spPr bwMode="auto">
          <a:xfrm>
            <a:off x="609600" y="1729741"/>
            <a:ext cx="5384800" cy="3989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 defTabSz="457200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C6E7FC"/>
              </a:buClr>
              <a:buSzTx/>
              <a:buNone/>
            </a:pP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4286433" y="5409988"/>
            <a:ext cx="56287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From: http://www.cherubinsdaynursery.co.uk/forest-school/</a:t>
            </a:r>
          </a:p>
        </p:txBody>
      </p:sp>
    </p:spTree>
    <p:extLst>
      <p:ext uri="{BB962C8B-B14F-4D97-AF65-F5344CB8AC3E}">
        <p14:creationId xmlns:p14="http://schemas.microsoft.com/office/powerpoint/2010/main" val="10678409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4364" y="421882"/>
            <a:ext cx="9720072" cy="415055"/>
          </a:xfrm>
        </p:spPr>
        <p:txBody>
          <a:bodyPr>
            <a:noAutofit/>
          </a:bodyPr>
          <a:lstStyle/>
          <a:p>
            <a:br>
              <a:rPr lang="en-GB" sz="2800" dirty="0"/>
            </a:br>
            <a:br>
              <a:rPr lang="en-GB" sz="2800" dirty="0"/>
            </a:br>
            <a:r>
              <a:rPr lang="en-GB" sz="2800" i="1" dirty="0">
                <a:solidFill>
                  <a:srgbClr val="0070C0"/>
                </a:solidFill>
              </a:rPr>
              <a:t>ESD- Themes and pedagogy?</a:t>
            </a:r>
            <a:br>
              <a:rPr lang="en-GB" sz="2800" i="1" dirty="0">
                <a:solidFill>
                  <a:srgbClr val="0070C0"/>
                </a:solidFill>
              </a:rPr>
            </a:br>
            <a:endParaRPr lang="en-GB" sz="2800" i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317480" y="1744980"/>
            <a:ext cx="192206" cy="3921172"/>
          </a:xfrm>
        </p:spPr>
        <p:txBody>
          <a:bodyPr>
            <a:normAutofit/>
          </a:bodyPr>
          <a:lstStyle/>
          <a:p>
            <a:endParaRPr lang="en-GB" dirty="0"/>
          </a:p>
        </p:txBody>
      </p:sp>
      <p:pic>
        <p:nvPicPr>
          <p:cNvPr id="24578" name="Picture 2" descr="https://www.communityplaythings.com/~/media/images/cpus/resources/article-banner/2014/gardening-with-children.jpg?h=212&amp;la=en&amp;mh=260&amp;mw=480&amp;w=48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82314" y="1099958"/>
            <a:ext cx="7581900" cy="4115664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2698410" y="5111711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200" dirty="0"/>
              <a:t>From: https://www.communityplaythings.com/resources/articles/2014/gardening-with-children</a:t>
            </a:r>
          </a:p>
        </p:txBody>
      </p:sp>
    </p:spTree>
    <p:extLst>
      <p:ext uri="{BB962C8B-B14F-4D97-AF65-F5344CB8AC3E}">
        <p14:creationId xmlns:p14="http://schemas.microsoft.com/office/powerpoint/2010/main" val="41083613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4"/>
          <p:cNvSpPr>
            <a:spLocks noGrp="1" noChangeArrowheads="1"/>
          </p:cNvSpPr>
          <p:nvPr>
            <p:ph type="title"/>
          </p:nvPr>
        </p:nvSpPr>
        <p:spPr>
          <a:xfrm>
            <a:off x="609600" y="274638"/>
            <a:ext cx="10972800" cy="434811"/>
          </a:xfrm>
        </p:spPr>
        <p:txBody>
          <a:bodyPr>
            <a:normAutofit fontScale="90000"/>
          </a:bodyPr>
          <a:lstStyle/>
          <a:p>
            <a:r>
              <a:rPr lang="en-GB" altLang="en-US" sz="4000" i="1" dirty="0">
                <a:solidFill>
                  <a:srgbClr val="0070C0"/>
                </a:solidFill>
              </a:rPr>
              <a:t>Learning Outdoors?</a:t>
            </a:r>
            <a:endParaRPr lang="en-US" altLang="en-US" sz="4000" i="1" dirty="0">
              <a:solidFill>
                <a:srgbClr val="0070C0"/>
              </a:solidFill>
            </a:endParaRPr>
          </a:p>
        </p:txBody>
      </p:sp>
      <p:sp>
        <p:nvSpPr>
          <p:cNvPr id="20483" name="Rectangle 5"/>
          <p:cNvSpPr>
            <a:spLocks noGrp="1" noChangeArrowheads="1"/>
          </p:cNvSpPr>
          <p:nvPr>
            <p:ph sz="half" idx="1"/>
          </p:nvPr>
        </p:nvSpPr>
        <p:spPr>
          <a:xfrm>
            <a:off x="711200" y="1059098"/>
            <a:ext cx="5384800" cy="5139557"/>
          </a:xfrm>
        </p:spPr>
        <p:txBody>
          <a:bodyPr>
            <a:normAutofit fontScale="62500" lnSpcReduction="20000"/>
          </a:bodyPr>
          <a:lstStyle/>
          <a:p>
            <a:pPr eaLnBrk="1" hangingPunct="1">
              <a:lnSpc>
                <a:spcPct val="90000"/>
              </a:lnSpc>
            </a:pPr>
            <a:r>
              <a:rPr lang="en-GB" altLang="en-US" sz="3400" i="1" dirty="0">
                <a:solidFill>
                  <a:srgbClr val="0070C0"/>
                </a:solidFill>
              </a:rPr>
              <a:t>Significant life experiences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3400" i="1" dirty="0">
                <a:solidFill>
                  <a:srgbClr val="0070C0"/>
                </a:solidFill>
              </a:rPr>
              <a:t>Chawla, 1998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sz="3400" i="1" dirty="0">
              <a:solidFill>
                <a:srgbClr val="0070C0"/>
              </a:solidFill>
            </a:endParaRPr>
          </a:p>
          <a:p>
            <a:pPr>
              <a:lnSpc>
                <a:spcPct val="90000"/>
              </a:lnSpc>
            </a:pPr>
            <a:r>
              <a:rPr lang="en-GB" altLang="en-US" sz="3400" i="1" dirty="0" err="1">
                <a:solidFill>
                  <a:srgbClr val="0070C0"/>
                </a:solidFill>
              </a:rPr>
              <a:t>Biophilia</a:t>
            </a:r>
            <a:endParaRPr lang="en-GB" altLang="en-US" sz="3400" i="1" dirty="0">
              <a:solidFill>
                <a:srgbClr val="0070C0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3400" i="1" dirty="0">
                <a:solidFill>
                  <a:srgbClr val="0070C0"/>
                </a:solidFill>
              </a:rPr>
              <a:t>Wilson, 1993</a:t>
            </a:r>
          </a:p>
          <a:p>
            <a:pPr marL="0" indent="0">
              <a:lnSpc>
                <a:spcPct val="90000"/>
              </a:lnSpc>
              <a:buNone/>
            </a:pPr>
            <a:endParaRPr lang="en-GB" altLang="en-US" sz="3400" i="1" dirty="0">
              <a:solidFill>
                <a:srgbClr val="0070C0"/>
              </a:solidFill>
            </a:endParaRPr>
          </a:p>
          <a:p>
            <a:pPr>
              <a:lnSpc>
                <a:spcPct val="90000"/>
              </a:lnSpc>
            </a:pPr>
            <a:r>
              <a:rPr lang="en-GB" altLang="en-US" sz="3400" i="1" dirty="0" err="1">
                <a:solidFill>
                  <a:srgbClr val="0070C0"/>
                </a:solidFill>
              </a:rPr>
              <a:t>Biophobia</a:t>
            </a:r>
            <a:endParaRPr lang="en-GB" altLang="en-US" sz="3400" i="1" dirty="0">
              <a:solidFill>
                <a:srgbClr val="0070C0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endParaRPr lang="en-GB" altLang="en-US" sz="3400" i="1" dirty="0">
              <a:solidFill>
                <a:srgbClr val="0070C0"/>
              </a:solidFill>
            </a:endParaRPr>
          </a:p>
          <a:p>
            <a:pPr>
              <a:lnSpc>
                <a:spcPct val="90000"/>
              </a:lnSpc>
            </a:pPr>
            <a:r>
              <a:rPr lang="en-GB" altLang="en-US" sz="3400" i="1" dirty="0">
                <a:solidFill>
                  <a:srgbClr val="0070C0"/>
                </a:solidFill>
              </a:rPr>
              <a:t>Nature deficit disorder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altLang="en-US" sz="3400" i="1" dirty="0">
                <a:solidFill>
                  <a:srgbClr val="0070C0"/>
                </a:solidFill>
              </a:rPr>
              <a:t>Last Child in the Wood, </a:t>
            </a:r>
            <a:r>
              <a:rPr lang="en-GB" altLang="en-US" sz="3400" i="1" dirty="0" err="1">
                <a:solidFill>
                  <a:srgbClr val="0070C0"/>
                </a:solidFill>
              </a:rPr>
              <a:t>Louv</a:t>
            </a:r>
            <a:r>
              <a:rPr lang="en-GB" altLang="en-US" sz="3400" i="1" dirty="0">
                <a:solidFill>
                  <a:srgbClr val="0070C0"/>
                </a:solidFill>
              </a:rPr>
              <a:t>, 2008 </a:t>
            </a:r>
          </a:p>
          <a:p>
            <a:pPr>
              <a:lnSpc>
                <a:spcPct val="90000"/>
              </a:lnSpc>
            </a:pPr>
            <a:r>
              <a:rPr lang="en-GB" altLang="en-US" sz="3400" i="1" dirty="0" err="1">
                <a:solidFill>
                  <a:srgbClr val="0070C0"/>
                </a:solidFill>
              </a:rPr>
              <a:t>Ecopedagogy</a:t>
            </a:r>
            <a:r>
              <a:rPr lang="en-GB" altLang="en-US" sz="3400" i="1" dirty="0">
                <a:solidFill>
                  <a:srgbClr val="0070C0"/>
                </a:solidFill>
              </a:rPr>
              <a:t>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altLang="en-US" sz="3400" i="1" dirty="0">
                <a:solidFill>
                  <a:srgbClr val="0070C0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https://learningdiscourses.com/discourse/ecopedagogy/</a:t>
            </a:r>
            <a:endParaRPr lang="en-GB" altLang="en-US" sz="3400" i="1" dirty="0">
              <a:solidFill>
                <a:srgbClr val="0070C0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endParaRPr lang="en-GB" altLang="en-US" sz="3400" i="1" dirty="0">
              <a:solidFill>
                <a:srgbClr val="0070C0"/>
              </a:solidFill>
            </a:endParaRPr>
          </a:p>
          <a:p>
            <a:pPr>
              <a:lnSpc>
                <a:spcPct val="90000"/>
              </a:lnSpc>
            </a:pPr>
            <a:r>
              <a:rPr lang="en-GB" altLang="en-US" sz="3400" i="1" dirty="0" err="1">
                <a:solidFill>
                  <a:srgbClr val="0070C0"/>
                </a:solidFill>
              </a:rPr>
              <a:t>Ecoliteracy</a:t>
            </a:r>
            <a:endParaRPr lang="en-GB" altLang="en-US" sz="3400" i="1" dirty="0">
              <a:solidFill>
                <a:srgbClr val="0070C0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dirty="0"/>
          </a:p>
          <a:p>
            <a:pPr eaLnBrk="1" hangingPunct="1">
              <a:lnSpc>
                <a:spcPct val="90000"/>
              </a:lnSpc>
            </a:pPr>
            <a:endParaRPr lang="en-GB" altLang="en-US" dirty="0"/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dirty="0"/>
          </a:p>
          <a:p>
            <a:pPr eaLnBrk="1" hangingPunct="1">
              <a:lnSpc>
                <a:spcPct val="90000"/>
              </a:lnSpc>
            </a:pPr>
            <a:endParaRPr lang="en-GB" altLang="en-US" dirty="0"/>
          </a:p>
          <a:p>
            <a:pPr eaLnBrk="1" hangingPunct="1">
              <a:lnSpc>
                <a:spcPct val="90000"/>
              </a:lnSpc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26857790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66" y="457201"/>
            <a:ext cx="10972800" cy="1143000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i="1" dirty="0">
                <a:solidFill>
                  <a:srgbClr val="0070C0"/>
                </a:solidFill>
              </a:rPr>
              <a:t>Sense of Place</a:t>
            </a:r>
            <a:br>
              <a:rPr lang="en-GB" dirty="0"/>
            </a:br>
            <a:endParaRPr lang="en-GB" dirty="0">
              <a:solidFill>
                <a:srgbClr val="00B0F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‘… a ditch somewhere – or a creek, meadow, woodlot, or marsh …These are places of initiation, where the borders between ourselves and other creatures break down, where the earth gets under our nails and a sense of place gets under our skin.’</a:t>
            </a:r>
          </a:p>
          <a:p>
            <a:pPr marL="0" indent="0">
              <a:buNone/>
            </a:pPr>
            <a:r>
              <a:rPr lang="en-GB" dirty="0"/>
              <a:t>Pyle, 2011</a:t>
            </a:r>
          </a:p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Arial" panose="020B0604020202020204" pitchFamily="34" charset="0"/>
              </a:rPr>
              <a:t>‘</a:t>
            </a:r>
            <a:r>
              <a:rPr lang="en-GB" i="1" dirty="0">
                <a:latin typeface="Arial" panose="020B0604020202020204" pitchFamily="34" charset="0"/>
              </a:rPr>
              <a:t>Some environments encourage children "to pause, play, and stay awhile" (Olds, 1989, p. 9), while others do not. Some environments foster a "sense of place" in young children; others do not’ 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</a:rPr>
              <a:t>Wilson, 1997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66629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45E841-BD86-4D5A-AC82-8821B9BA0F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1" dirty="0">
                <a:solidFill>
                  <a:srgbClr val="0070C0"/>
                </a:solidFill>
              </a:rPr>
              <a:t>Harmony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9B8558-DDFF-4A5E-B032-99B4E86976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690688"/>
            <a:ext cx="5384800" cy="3989040"/>
          </a:xfrm>
        </p:spPr>
        <p:txBody>
          <a:bodyPr>
            <a:normAutofit fontScale="77500" lnSpcReduction="20000"/>
          </a:bodyPr>
          <a:lstStyle/>
          <a:p>
            <a:r>
              <a:rPr lang="en-GB" i="1" dirty="0">
                <a:solidFill>
                  <a:srgbClr val="0070C0"/>
                </a:solidFill>
              </a:rPr>
              <a:t>Watch headteacher Richard Dunne’s TED talk</a:t>
            </a:r>
          </a:p>
          <a:p>
            <a:r>
              <a:rPr lang="en-GB" dirty="0">
                <a:hlinkClick r:id="rId2"/>
              </a:rPr>
              <a:t>https://www.youtube.com/watch?v=58l3O5y2UgE</a:t>
            </a:r>
            <a:endParaRPr lang="en-GB" i="1" dirty="0">
              <a:solidFill>
                <a:schemeClr val="accent1"/>
              </a:solidFill>
            </a:endParaRPr>
          </a:p>
          <a:p>
            <a:r>
              <a:rPr lang="en-GB" i="1" dirty="0">
                <a:solidFill>
                  <a:srgbClr val="0070C0"/>
                </a:solidFill>
              </a:rPr>
              <a:t>Discuss the possibilities / challenges.</a:t>
            </a:r>
          </a:p>
          <a:p>
            <a:endParaRPr lang="en-GB" i="1" dirty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en-GB" i="1" dirty="0">
              <a:solidFill>
                <a:schemeClr val="accent1"/>
              </a:solidFill>
            </a:endParaRPr>
          </a:p>
          <a:p>
            <a:r>
              <a:rPr lang="en-GB" i="1" dirty="0">
                <a:solidFill>
                  <a:srgbClr val="0070C0"/>
                </a:solidFill>
              </a:rPr>
              <a:t>In your own time some of the podcasts from the Harmony project may be of interest. </a:t>
            </a:r>
            <a:r>
              <a:rPr lang="en-GB" dirty="0">
                <a:hlinkClick r:id="rId3"/>
              </a:rPr>
              <a:t>https://www.theharmonyproject.org.uk/tag/podcast/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915079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6943" y="62367"/>
            <a:ext cx="10972800" cy="1143000"/>
          </a:xfrm>
        </p:spPr>
        <p:txBody>
          <a:bodyPr rtlCol="0">
            <a:normAutofit fontScale="90000"/>
          </a:bodyPr>
          <a:lstStyle/>
          <a:p>
            <a:pPr>
              <a:defRPr/>
            </a:pPr>
            <a:br>
              <a:rPr lang="en-GB" dirty="0">
                <a:solidFill>
                  <a:schemeClr val="accent1"/>
                </a:solidFill>
              </a:rPr>
            </a:br>
            <a:br>
              <a:rPr lang="en-GB" dirty="0">
                <a:solidFill>
                  <a:schemeClr val="accent1"/>
                </a:solidFill>
              </a:rPr>
            </a:br>
            <a:r>
              <a:rPr lang="en-GB" i="1" dirty="0">
                <a:solidFill>
                  <a:srgbClr val="0070C0"/>
                </a:solidFill>
              </a:rPr>
              <a:t>Partnerships / Support </a:t>
            </a:r>
            <a:br>
              <a:rPr lang="en-GB" i="1" dirty="0">
                <a:solidFill>
                  <a:schemeClr val="accent1"/>
                </a:solidFill>
              </a:rPr>
            </a:br>
            <a:endParaRPr lang="en-GB" i="1" dirty="0">
              <a:solidFill>
                <a:schemeClr val="accent1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711200" y="1434480"/>
            <a:ext cx="5384800" cy="3989040"/>
          </a:xfrm>
        </p:spPr>
        <p:txBody>
          <a:bodyPr rtlCol="0">
            <a:normAutofit fontScale="77500" lnSpcReduction="20000"/>
          </a:bodyPr>
          <a:lstStyle/>
          <a:p>
            <a:pPr>
              <a:defRPr/>
            </a:pPr>
            <a:r>
              <a:rPr lang="en-GB" i="1" dirty="0" err="1">
                <a:solidFill>
                  <a:srgbClr val="0070C0"/>
                </a:solidFill>
              </a:rPr>
              <a:t>Ecoschools</a:t>
            </a:r>
            <a:endParaRPr lang="en-GB" i="1" dirty="0">
              <a:solidFill>
                <a:srgbClr val="0070C0"/>
              </a:solidFill>
            </a:endParaRPr>
          </a:p>
          <a:p>
            <a:pPr>
              <a:defRPr/>
            </a:pPr>
            <a:r>
              <a:rPr lang="en-GB" i="1" dirty="0">
                <a:solidFill>
                  <a:srgbClr val="0070C0"/>
                </a:solidFill>
              </a:rPr>
              <a:t>Fair Trade Schools</a:t>
            </a:r>
          </a:p>
          <a:p>
            <a:pPr>
              <a:defRPr/>
            </a:pPr>
            <a:r>
              <a:rPr lang="en-GB" i="1" dirty="0">
                <a:solidFill>
                  <a:srgbClr val="0070C0"/>
                </a:solidFill>
              </a:rPr>
              <a:t>Healthy Schools</a:t>
            </a:r>
          </a:p>
          <a:p>
            <a:pPr>
              <a:defRPr/>
            </a:pPr>
            <a:r>
              <a:rPr lang="en-GB" i="1" dirty="0">
                <a:solidFill>
                  <a:srgbClr val="0070C0"/>
                </a:solidFill>
              </a:rPr>
              <a:t>Green Schools</a:t>
            </a:r>
          </a:p>
          <a:p>
            <a:pPr>
              <a:defRPr/>
            </a:pPr>
            <a:r>
              <a:rPr lang="en-GB" i="1" dirty="0">
                <a:solidFill>
                  <a:srgbClr val="0070C0"/>
                </a:solidFill>
              </a:rPr>
              <a:t>British Council</a:t>
            </a:r>
          </a:p>
          <a:p>
            <a:pPr>
              <a:defRPr/>
            </a:pPr>
            <a:endParaRPr lang="en-GB" i="1" dirty="0">
              <a:solidFill>
                <a:srgbClr val="0070C0"/>
              </a:solidFill>
            </a:endParaRPr>
          </a:p>
          <a:p>
            <a:pPr>
              <a:defRPr/>
            </a:pPr>
            <a:r>
              <a:rPr lang="en-GB" i="1" dirty="0">
                <a:solidFill>
                  <a:srgbClr val="0070C0"/>
                </a:solidFill>
              </a:rPr>
              <a:t>RSPB</a:t>
            </a:r>
          </a:p>
          <a:p>
            <a:pPr>
              <a:defRPr/>
            </a:pPr>
            <a:r>
              <a:rPr lang="en-GB" i="1" dirty="0">
                <a:solidFill>
                  <a:srgbClr val="0070C0"/>
                </a:solidFill>
              </a:rPr>
              <a:t>Oxfam</a:t>
            </a:r>
          </a:p>
          <a:p>
            <a:pPr>
              <a:defRPr/>
            </a:pPr>
            <a:r>
              <a:rPr lang="en-GB" i="1" dirty="0">
                <a:solidFill>
                  <a:srgbClr val="0070C0"/>
                </a:solidFill>
              </a:rPr>
              <a:t>Centre for Alternative Technology</a:t>
            </a:r>
          </a:p>
          <a:p>
            <a:pPr>
              <a:defRPr/>
            </a:pPr>
            <a:r>
              <a:rPr lang="en-GB" i="1" dirty="0">
                <a:solidFill>
                  <a:srgbClr val="0070C0"/>
                </a:solidFill>
              </a:rPr>
              <a:t>Save the Children</a:t>
            </a:r>
          </a:p>
          <a:p>
            <a:pPr>
              <a:defRPr/>
            </a:pPr>
            <a:r>
              <a:rPr lang="en-GB" i="1" dirty="0">
                <a:solidFill>
                  <a:srgbClr val="0070C0"/>
                </a:solidFill>
              </a:rPr>
              <a:t>Amnesty </a:t>
            </a:r>
          </a:p>
          <a:p>
            <a:pPr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740457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>
                <a:solidFill>
                  <a:srgbClr val="00B0F0"/>
                </a:solidFill>
              </a:rPr>
            </a:br>
            <a:r>
              <a:rPr lang="en-GB" i="1" dirty="0">
                <a:solidFill>
                  <a:srgbClr val="0070C0"/>
                </a:solidFill>
              </a:rPr>
              <a:t>Evaluating John Muir</a:t>
            </a:r>
            <a:br>
              <a:rPr lang="en-GB" dirty="0"/>
            </a:br>
            <a:endParaRPr lang="en-GB" dirty="0">
              <a:solidFill>
                <a:srgbClr val="00B0F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690362"/>
            <a:ext cx="4985407" cy="3870800"/>
          </a:xfrm>
        </p:spPr>
        <p:txBody>
          <a:bodyPr/>
          <a:lstStyle/>
          <a:p>
            <a:r>
              <a:rPr lang="en-GB" dirty="0">
                <a:solidFill>
                  <a:srgbClr val="0070C0"/>
                </a:solidFill>
              </a:rPr>
              <a:t>Discuss</a:t>
            </a:r>
          </a:p>
          <a:p>
            <a:pPr marL="0" indent="0">
              <a:buNone/>
            </a:pPr>
            <a:r>
              <a:rPr lang="en-GB" dirty="0">
                <a:hlinkClick r:id="rId3"/>
              </a:rPr>
              <a:t>https://www.youtube.com/watch?v=jCulXPYPP4U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78196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95023"/>
            <a:ext cx="10972800" cy="935184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>
                <a:solidFill>
                  <a:srgbClr val="00B0F0"/>
                </a:solidFill>
              </a:rPr>
              <a:t>Bibliography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3285" y="1062110"/>
            <a:ext cx="11653157" cy="4733779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dirty="0"/>
              <a:t>Wilson, E.O (1993) </a:t>
            </a:r>
            <a:r>
              <a:rPr lang="en-GB" i="1" dirty="0" err="1"/>
              <a:t>Biophilia</a:t>
            </a:r>
            <a:r>
              <a:rPr lang="en-GB" i="1" dirty="0"/>
              <a:t> Cambridge, Massachusetts: Harvard </a:t>
            </a:r>
            <a:r>
              <a:rPr lang="en-GB" i="1" dirty="0" err="1"/>
              <a:t>Univeresity</a:t>
            </a:r>
            <a:r>
              <a:rPr lang="en-GB" i="1" dirty="0"/>
              <a:t> Press.  </a:t>
            </a:r>
          </a:p>
          <a:p>
            <a:pPr marL="0" indent="0">
              <a:buNone/>
            </a:pPr>
            <a:r>
              <a:rPr lang="en-GB" dirty="0"/>
              <a:t>Bronfenbrenner , B. (1979). </a:t>
            </a:r>
            <a:r>
              <a:rPr lang="en-GB" i="1" dirty="0"/>
              <a:t>The Ecology of Human Development: Experiments by Nature and Design</a:t>
            </a:r>
            <a:r>
              <a:rPr lang="en-GB" dirty="0"/>
              <a:t>. Cambridge, MA: </a:t>
            </a:r>
            <a:r>
              <a:rPr lang="en-GB" dirty="0">
                <a:hlinkClick r:id="rId3" tooltip="Harvard University Press"/>
              </a:rPr>
              <a:t>Harvard University Press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Bruner, J. (1990) </a:t>
            </a:r>
            <a:r>
              <a:rPr lang="en-GB" i="1" dirty="0"/>
              <a:t>Acts of Meaning. USA: Harvard University Press</a:t>
            </a:r>
          </a:p>
          <a:p>
            <a:pPr marL="0" indent="0">
              <a:buNone/>
            </a:pPr>
            <a:r>
              <a:rPr lang="en-GB" dirty="0"/>
              <a:t>Chawla, L. (1998) </a:t>
            </a:r>
            <a:r>
              <a:rPr lang="en-US" i="1" dirty="0"/>
              <a:t>Significant Life Experiences Revisited: a review of research on sources of environmental sensitivity. </a:t>
            </a:r>
            <a:r>
              <a:rPr lang="en-US" dirty="0"/>
              <a:t>Environmental Education Research, 4, 4, pp. 369-382.</a:t>
            </a:r>
            <a:endParaRPr lang="en-GB" i="1" dirty="0"/>
          </a:p>
          <a:p>
            <a:pPr marL="0" indent="0">
              <a:buNone/>
            </a:pPr>
            <a:r>
              <a:rPr lang="en-GB" dirty="0"/>
              <a:t>DCELLS (2008a)</a:t>
            </a:r>
            <a:r>
              <a:rPr lang="en-US" dirty="0"/>
              <a:t> Framework for Children’s Learning for 3 to 7-year-olds in Wales . Cardiff: Welsh Assembly Government.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DCELLS (2008b) Education for Sustainable Development and Global Citizenship: A Strategy for Action (Updates) January 2008. Cardiff: Welch Assembly Government.</a:t>
            </a:r>
          </a:p>
          <a:p>
            <a:pPr marL="0" indent="0">
              <a:buNone/>
            </a:pPr>
            <a:r>
              <a:rPr lang="en-GB" dirty="0"/>
              <a:t>Dewey, J. (1998) </a:t>
            </a:r>
            <a:r>
              <a:rPr lang="en-GB" i="1" dirty="0"/>
              <a:t>Experiences and Education  The 60</a:t>
            </a:r>
            <a:r>
              <a:rPr lang="en-GB" i="1" baseline="30000" dirty="0"/>
              <a:t>th</a:t>
            </a:r>
            <a:r>
              <a:rPr lang="en-GB" i="1" dirty="0"/>
              <a:t> Anniversary Edition Indiana, </a:t>
            </a:r>
            <a:r>
              <a:rPr lang="en-GB" dirty="0"/>
              <a:t>USA: Kappa Delta Pi.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148672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935184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>
                <a:solidFill>
                  <a:srgbClr val="00B0F0"/>
                </a:solidFill>
              </a:rPr>
              <a:t>Bibliography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843" y="1209822"/>
            <a:ext cx="11424557" cy="4790049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i="1" dirty="0"/>
              <a:t>Ingrid </a:t>
            </a:r>
            <a:r>
              <a:rPr lang="en-GB" i="1" dirty="0" err="1"/>
              <a:t>Engdahl</a:t>
            </a:r>
            <a:r>
              <a:rPr lang="en-GB" i="1" dirty="0"/>
              <a:t> I. and  </a:t>
            </a:r>
            <a:r>
              <a:rPr lang="en-GB" i="1" dirty="0" err="1"/>
              <a:t>Rabušicová</a:t>
            </a:r>
            <a:r>
              <a:rPr lang="en-GB" i="1" dirty="0"/>
              <a:t>  M.  (2010) </a:t>
            </a:r>
            <a:r>
              <a:rPr lang="en-GB" dirty="0"/>
              <a:t>Children’s Voices about</a:t>
            </a:r>
            <a:br>
              <a:rPr lang="en-GB" dirty="0"/>
            </a:br>
            <a:r>
              <a:rPr lang="en-GB" dirty="0"/>
              <a:t>the State of the Earth and Sustainable </a:t>
            </a:r>
            <a:r>
              <a:rPr lang="en-GB" dirty="0" err="1"/>
              <a:t>DevelopmentA</a:t>
            </a:r>
            <a:r>
              <a:rPr lang="en-GB" dirty="0"/>
              <a:t> report for the OMEP World Assembly and World Congress on the OMEP </a:t>
            </a:r>
            <a:r>
              <a:rPr lang="en-GB" i="1" dirty="0"/>
              <a:t>World Project on Education for Sustainable Development 2009-2010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Elliott and Davis (2014)</a:t>
            </a:r>
            <a:r>
              <a:rPr lang="en-US" dirty="0"/>
              <a:t> Research in Early Childhood Education for Sustainability: International Perspectives and Provocations. London: Taylor and Francis Ltd.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Froebel, F. (1826, 2005) </a:t>
            </a:r>
            <a:r>
              <a:rPr lang="en-GB" i="1" dirty="0"/>
              <a:t>The Education of Man</a:t>
            </a:r>
            <a:r>
              <a:rPr lang="en-GB" dirty="0"/>
              <a:t>. USA: Dover Publications Inc.</a:t>
            </a:r>
          </a:p>
          <a:p>
            <a:pPr marL="0" indent="0">
              <a:buNone/>
            </a:pPr>
            <a:r>
              <a:rPr lang="en-US" dirty="0"/>
              <a:t>Heft, H. &amp; Chawla, L. (2005). Children as agents in sustainable development: Conditions for competence. In M. Blades &amp; C. Spencer (Eds.), Children and Their Environments. Cambridge, UK: Cambridge University Press.</a:t>
            </a:r>
            <a:endParaRPr lang="en-GB" dirty="0"/>
          </a:p>
          <a:p>
            <a:pPr marL="0" indent="0">
              <a:buNone/>
            </a:pPr>
            <a:r>
              <a:rPr lang="en-GB" dirty="0" err="1"/>
              <a:t>Louv</a:t>
            </a:r>
            <a:r>
              <a:rPr lang="en-GB" dirty="0"/>
              <a:t>, R. (2008) </a:t>
            </a:r>
            <a:r>
              <a:rPr lang="en-US" i="1" dirty="0"/>
              <a:t>Last Child in the Woods: Saving Our Children from Nature-deficit Disorder. </a:t>
            </a:r>
            <a:r>
              <a:rPr lang="en-GB" dirty="0"/>
              <a:t>USA: Atlantic Books.</a:t>
            </a:r>
          </a:p>
          <a:p>
            <a:pPr marL="0" indent="0">
              <a:buNone/>
            </a:pPr>
            <a:r>
              <a:rPr lang="en-GB" dirty="0"/>
              <a:t>Mackay (2012)</a:t>
            </a:r>
            <a:r>
              <a:rPr lang="en-US" b="1" dirty="0"/>
              <a:t> </a:t>
            </a:r>
            <a:r>
              <a:rPr lang="en-US" dirty="0"/>
              <a:t>‘To know, to decide, to act: the young child’s right to participate in action for the environment</a:t>
            </a:r>
            <a:r>
              <a:rPr lang="en-US" b="1" dirty="0"/>
              <a:t>’. </a:t>
            </a:r>
            <a:r>
              <a:rPr lang="en-US" i="1" dirty="0"/>
              <a:t>Environmental Education Research</a:t>
            </a:r>
            <a:r>
              <a:rPr lang="en-US" b="1" dirty="0"/>
              <a:t>, </a:t>
            </a:r>
            <a:r>
              <a:rPr lang="en-US" dirty="0"/>
              <a:t>18, 4, pp. 473-484. 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Piaget, J. and </a:t>
            </a:r>
            <a:r>
              <a:rPr lang="en-GB" dirty="0" err="1"/>
              <a:t>Inhelder</a:t>
            </a:r>
            <a:r>
              <a:rPr lang="en-GB" dirty="0"/>
              <a:t>, B.  (1972) </a:t>
            </a:r>
            <a:r>
              <a:rPr lang="en-GB" i="1" dirty="0"/>
              <a:t>The Psychology of the Child</a:t>
            </a:r>
            <a:r>
              <a:rPr lang="en-GB" dirty="0"/>
              <a:t>. USA: Basic Books.</a:t>
            </a:r>
          </a:p>
          <a:p>
            <a:pPr marL="0" indent="0">
              <a:buNone/>
            </a:pPr>
            <a:r>
              <a:rPr lang="en-GB" dirty="0"/>
              <a:t>Pyle, R.M. (2011) The Thunder Tree: Lessons from an Urban Wildland. Oregon: Oregon State University Press, 2011</a:t>
            </a:r>
          </a:p>
          <a:p>
            <a:pPr marL="0" indent="0">
              <a:buNone/>
            </a:pPr>
            <a:r>
              <a:rPr lang="en-GB" dirty="0"/>
              <a:t>Vygotsky, L. (1978)</a:t>
            </a:r>
            <a:r>
              <a:rPr lang="en-US" b="1" dirty="0"/>
              <a:t> </a:t>
            </a:r>
            <a:r>
              <a:rPr lang="en-US" i="1" dirty="0"/>
              <a:t>Mind in Society: Development of Higher Psychological Processes. USA: Harvard University Press.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31966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Metadata/LabelInfo.xml><?xml version="1.0" encoding="utf-8"?>
<clbl:labelList xmlns:clbl="http://schemas.microsoft.com/office/2020/mipLabelMetadata">
  <clbl:label id="{553f0066-c24e-444c-9c2a-7427c31ebeab}" enabled="1" method="Standard" siteId="{e5aafe7c-971b-4ab7-b039-141ad36acec0}" contentBits="1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2387</Words>
  <Application>Microsoft Office PowerPoint</Application>
  <PresentationFormat>Widescreen</PresentationFormat>
  <Paragraphs>301</Paragraphs>
  <Slides>28</Slides>
  <Notes>25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1" baseType="lpstr">
      <vt:lpstr>Arial</vt:lpstr>
      <vt:lpstr>Google Sans</vt:lpstr>
      <vt:lpstr>Office Theme</vt:lpstr>
      <vt:lpstr>  ECEY6005 Regaining Paradise: Sustainability in the early years Lecture 2 </vt:lpstr>
      <vt:lpstr>Content</vt:lpstr>
      <vt:lpstr>Resources</vt:lpstr>
      <vt:lpstr> Early Years Theory, ESD and GCE </vt:lpstr>
      <vt:lpstr> Pedagogy- a way of learning  </vt:lpstr>
      <vt:lpstr> Young children as empowered citizens </vt:lpstr>
      <vt:lpstr> Values Based  </vt:lpstr>
      <vt:lpstr> English Context – ESD   </vt:lpstr>
      <vt:lpstr>ESD (2)</vt:lpstr>
      <vt:lpstr>ESD (3) - implementation</vt:lpstr>
      <vt:lpstr> Common Areas of ESD </vt:lpstr>
      <vt:lpstr> Whole School</vt:lpstr>
      <vt:lpstr> Foundation Learning?   </vt:lpstr>
      <vt:lpstr> Ideas for the Curriculum? Discuss </vt:lpstr>
      <vt:lpstr>Discussion 1 Making pizza / cooking activities</vt:lpstr>
      <vt:lpstr>   Watch the first and second clip: Discuss  </vt:lpstr>
      <vt:lpstr> Other Useful clips </vt:lpstr>
      <vt:lpstr> Leading and making sustainability a key focus</vt:lpstr>
      <vt:lpstr> Discussion 2  Outdoor learning and sustainability  </vt:lpstr>
      <vt:lpstr>  ESD- Themes and pedagogy? </vt:lpstr>
      <vt:lpstr>  ESD- Themes and pedagogy? </vt:lpstr>
      <vt:lpstr>Learning Outdoors?</vt:lpstr>
      <vt:lpstr> Sense of Place </vt:lpstr>
      <vt:lpstr>Harmony</vt:lpstr>
      <vt:lpstr>  Partnerships / Support  </vt:lpstr>
      <vt:lpstr> Evaluating John Muir </vt:lpstr>
      <vt:lpstr> Bibliography</vt:lpstr>
      <vt:lpstr> Bibliography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Simon Young</dc:creator>
  <cp:lastModifiedBy>Kumar Jayantilal</cp:lastModifiedBy>
  <cp:revision>3</cp:revision>
  <dcterms:created xsi:type="dcterms:W3CDTF">2022-07-11T13:19:46Z</dcterms:created>
  <dcterms:modified xsi:type="dcterms:W3CDTF">2025-04-11T12:27:27Z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lassificationContentMarkingHeaderLocations">
    <vt:lpwstr>Office Theme:8</vt:lpwstr>
  </property>
  <property fmtid="{D5CDD505-2E9C-101B-9397-08002B2CF9AE}" pid="3" name="ClassificationContentMarkingHeaderText">
    <vt:lpwstr>PUBLIC / CYHOEDDUS</vt:lpwstr>
  </property>
</Properties>
</file>