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6"/>
  </p:notesMasterIdLst>
  <p:sldIdLst>
    <p:sldId id="256" r:id="rId2"/>
    <p:sldId id="257" r:id="rId3"/>
    <p:sldId id="263" r:id="rId4"/>
    <p:sldId id="264" r:id="rId5"/>
    <p:sldId id="269" r:id="rId6"/>
    <p:sldId id="265" r:id="rId7"/>
    <p:sldId id="266" r:id="rId8"/>
    <p:sldId id="267" r:id="rId9"/>
    <p:sldId id="285" r:id="rId10"/>
    <p:sldId id="286" r:id="rId11"/>
    <p:sldId id="287" r:id="rId12"/>
    <p:sldId id="288" r:id="rId13"/>
    <p:sldId id="289" r:id="rId14"/>
    <p:sldId id="290" r:id="rId15"/>
    <p:sldId id="258" r:id="rId16"/>
    <p:sldId id="270" r:id="rId17"/>
    <p:sldId id="271" r:id="rId18"/>
    <p:sldId id="259" r:id="rId19"/>
    <p:sldId id="260" r:id="rId20"/>
    <p:sldId id="261" r:id="rId21"/>
    <p:sldId id="262" r:id="rId22"/>
    <p:sldId id="272" r:id="rId23"/>
    <p:sldId id="273" r:id="rId24"/>
    <p:sldId id="274" r:id="rId25"/>
    <p:sldId id="275" r:id="rId26"/>
    <p:sldId id="276" r:id="rId27"/>
    <p:sldId id="277" r:id="rId28"/>
    <p:sldId id="278" r:id="rId29"/>
    <p:sldId id="279" r:id="rId30"/>
    <p:sldId id="280" r:id="rId31"/>
    <p:sldId id="281" r:id="rId32"/>
    <p:sldId id="282" r:id="rId33"/>
    <p:sldId id="283" r:id="rId34"/>
    <p:sldId id="284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C7F897-A618-736F-5E41-771F0CE93240}" v="1067" dt="2025-02-21T08:59:21.3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9B40BB73-DF72-2606-1734-9F19B491B490}"/>
    <pc:docChg chg="addSld modSld">
      <pc:chgData name="Rebecca Francis-Davies" userId="S::r.francis-davies@uwtsd.ac.uk::caf69e2c-2198-47a4-8268-c57958bd4ca9" providerId="AD" clId="Web-{9B40BB73-DF72-2606-1734-9F19B491B490}" dt="2024-11-18T09:44:10.897" v="33" actId="20577"/>
      <pc:docMkLst>
        <pc:docMk/>
      </pc:docMkLst>
      <pc:sldChg chg="modSp">
        <pc:chgData name="Rebecca Francis-Davies" userId="S::r.francis-davies@uwtsd.ac.uk::caf69e2c-2198-47a4-8268-c57958bd4ca9" providerId="AD" clId="Web-{9B40BB73-DF72-2606-1734-9F19B491B490}" dt="2024-11-18T09:44:04.959" v="21" actId="20577"/>
        <pc:sldMkLst>
          <pc:docMk/>
          <pc:sldMk cId="1208420557" sldId="262"/>
        </pc:sldMkLst>
        <pc:spChg chg="mod">
          <ac:chgData name="Rebecca Francis-Davies" userId="S::r.francis-davies@uwtsd.ac.uk::caf69e2c-2198-47a4-8268-c57958bd4ca9" providerId="AD" clId="Web-{9B40BB73-DF72-2606-1734-9F19B491B490}" dt="2024-11-18T09:44:04.959" v="21" actId="20577"/>
          <ac:spMkLst>
            <pc:docMk/>
            <pc:sldMk cId="1208420557" sldId="262"/>
            <ac:spMk id="3" creationId="{10C38A4C-9C0E-B64A-A7BA-9B7D31BE3C00}"/>
          </ac:spMkLst>
        </pc:spChg>
      </pc:sldChg>
      <pc:sldChg chg="modSp new">
        <pc:chgData name="Rebecca Francis-Davies" userId="S::r.francis-davies@uwtsd.ac.uk::caf69e2c-2198-47a4-8268-c57958bd4ca9" providerId="AD" clId="Web-{9B40BB73-DF72-2606-1734-9F19B491B490}" dt="2024-11-18T09:44:10.897" v="33" actId="20577"/>
        <pc:sldMkLst>
          <pc:docMk/>
          <pc:sldMk cId="3219406417" sldId="268"/>
        </pc:sldMkLst>
        <pc:spChg chg="mod">
          <ac:chgData name="Rebecca Francis-Davies" userId="S::r.francis-davies@uwtsd.ac.uk::caf69e2c-2198-47a4-8268-c57958bd4ca9" providerId="AD" clId="Web-{9B40BB73-DF72-2606-1734-9F19B491B490}" dt="2024-11-18T09:44:10.897" v="33" actId="20577"/>
          <ac:spMkLst>
            <pc:docMk/>
            <pc:sldMk cId="3219406417" sldId="268"/>
            <ac:spMk id="2" creationId="{A23DD74C-048C-9698-CCFE-CE212372755D}"/>
          </ac:spMkLst>
        </pc:spChg>
      </pc:sldChg>
    </pc:docChg>
  </pc:docChgLst>
  <pc:docChgLst>
    <pc:chgData name="Rebecca Francis-Davies" userId="S::r.francis-davies@uwtsd.ac.uk::caf69e2c-2198-47a4-8268-c57958bd4ca9" providerId="AD" clId="Web-{E3B5EB89-C891-86C4-B40F-D36BC25026F3}"/>
    <pc:docChg chg="addSld modSld">
      <pc:chgData name="Rebecca Francis-Davies" userId="S::r.francis-davies@uwtsd.ac.uk::caf69e2c-2198-47a4-8268-c57958bd4ca9" providerId="AD" clId="Web-{E3B5EB89-C891-86C4-B40F-D36BC25026F3}" dt="2024-11-18T09:47:09.110" v="56" actId="20577"/>
      <pc:docMkLst>
        <pc:docMk/>
      </pc:docMkLst>
      <pc:sldChg chg="addSp modSp new mod setBg">
        <pc:chgData name="Rebecca Francis-Davies" userId="S::r.francis-davies@uwtsd.ac.uk::caf69e2c-2198-47a4-8268-c57958bd4ca9" providerId="AD" clId="Web-{E3B5EB89-C891-86C4-B40F-D36BC25026F3}" dt="2024-11-18T09:45:33.496" v="25"/>
        <pc:sldMkLst>
          <pc:docMk/>
          <pc:sldMk cId="974316723" sldId="269"/>
        </pc:sldMkLst>
        <pc:spChg chg="mod">
          <ac:chgData name="Rebecca Francis-Davies" userId="S::r.francis-davies@uwtsd.ac.uk::caf69e2c-2198-47a4-8268-c57958bd4ca9" providerId="AD" clId="Web-{E3B5EB89-C891-86C4-B40F-D36BC25026F3}" dt="2024-11-18T09:45:33.496" v="25"/>
          <ac:spMkLst>
            <pc:docMk/>
            <pc:sldMk cId="974316723" sldId="269"/>
            <ac:spMk id="2" creationId="{70346AA0-355C-4B58-A184-4CC856217FA7}"/>
          </ac:spMkLst>
        </pc:spChg>
        <pc:spChg chg="mod">
          <ac:chgData name="Rebecca Francis-Davies" userId="S::r.francis-davies@uwtsd.ac.uk::caf69e2c-2198-47a4-8268-c57958bd4ca9" providerId="AD" clId="Web-{E3B5EB89-C891-86C4-B40F-D36BC25026F3}" dt="2024-11-18T09:45:33.496" v="25"/>
          <ac:spMkLst>
            <pc:docMk/>
            <pc:sldMk cId="974316723" sldId="269"/>
            <ac:spMk id="3" creationId="{E1CE1CDA-1BB7-4748-33B8-2B77F07E2324}"/>
          </ac:spMkLst>
        </pc:spChg>
        <pc:spChg chg="add">
          <ac:chgData name="Rebecca Francis-Davies" userId="S::r.francis-davies@uwtsd.ac.uk::caf69e2c-2198-47a4-8268-c57958bd4ca9" providerId="AD" clId="Web-{E3B5EB89-C891-86C4-B40F-D36BC25026F3}" dt="2024-11-18T09:45:33.496" v="25"/>
          <ac:spMkLst>
            <pc:docMk/>
            <pc:sldMk cId="974316723" sldId="269"/>
            <ac:spMk id="9" creationId="{07678F73-9880-405C-9E21-2CC82BD044AE}"/>
          </ac:spMkLst>
        </pc:spChg>
        <pc:spChg chg="add">
          <ac:chgData name="Rebecca Francis-Davies" userId="S::r.francis-davies@uwtsd.ac.uk::caf69e2c-2198-47a4-8268-c57958bd4ca9" providerId="AD" clId="Web-{E3B5EB89-C891-86C4-B40F-D36BC25026F3}" dt="2024-11-18T09:45:33.496" v="25"/>
          <ac:spMkLst>
            <pc:docMk/>
            <pc:sldMk cId="974316723" sldId="269"/>
            <ac:spMk id="11" creationId="{1C582B07-D0F0-4B6B-A5D9-D2F192CB3A4E}"/>
          </ac:spMkLst>
        </pc:spChg>
        <pc:spChg chg="add">
          <ac:chgData name="Rebecca Francis-Davies" userId="S::r.francis-davies@uwtsd.ac.uk::caf69e2c-2198-47a4-8268-c57958bd4ca9" providerId="AD" clId="Web-{E3B5EB89-C891-86C4-B40F-D36BC25026F3}" dt="2024-11-18T09:45:33.496" v="25"/>
          <ac:spMkLst>
            <pc:docMk/>
            <pc:sldMk cId="974316723" sldId="269"/>
            <ac:spMk id="13" creationId="{DA1A4301-6FFC-4C82-A1FA-7634D8CAA8F5}"/>
          </ac:spMkLst>
        </pc:spChg>
        <pc:grpChg chg="add">
          <ac:chgData name="Rebecca Francis-Davies" userId="S::r.francis-davies@uwtsd.ac.uk::caf69e2c-2198-47a4-8268-c57958bd4ca9" providerId="AD" clId="Web-{E3B5EB89-C891-86C4-B40F-D36BC25026F3}" dt="2024-11-18T09:45:33.496" v="25"/>
          <ac:grpSpMkLst>
            <pc:docMk/>
            <pc:sldMk cId="974316723" sldId="269"/>
            <ac:grpSpMk id="15" creationId="{8323DD1D-77DE-48B2-A0A0-6265801531E5}"/>
          </ac:grpSpMkLst>
        </pc:grpChg>
        <pc:picChg chg="add">
          <ac:chgData name="Rebecca Francis-Davies" userId="S::r.francis-davies@uwtsd.ac.uk::caf69e2c-2198-47a4-8268-c57958bd4ca9" providerId="AD" clId="Web-{E3B5EB89-C891-86C4-B40F-D36BC25026F3}" dt="2024-11-18T09:45:33.496" v="25"/>
          <ac:picMkLst>
            <pc:docMk/>
            <pc:sldMk cId="974316723" sldId="269"/>
            <ac:picMk id="5" creationId="{BB880136-E6EE-231E-CE64-AA50066AE1C1}"/>
          </ac:picMkLst>
        </pc:picChg>
      </pc:sldChg>
      <pc:sldChg chg="modSp new">
        <pc:chgData name="Rebecca Francis-Davies" userId="S::r.francis-davies@uwtsd.ac.uk::caf69e2c-2198-47a4-8268-c57958bd4ca9" providerId="AD" clId="Web-{E3B5EB89-C891-86C4-B40F-D36BC25026F3}" dt="2024-11-18T09:46:42.983" v="38" actId="20577"/>
        <pc:sldMkLst>
          <pc:docMk/>
          <pc:sldMk cId="560442333" sldId="270"/>
        </pc:sldMkLst>
        <pc:spChg chg="mod">
          <ac:chgData name="Rebecca Francis-Davies" userId="S::r.francis-davies@uwtsd.ac.uk::caf69e2c-2198-47a4-8268-c57958bd4ca9" providerId="AD" clId="Web-{E3B5EB89-C891-86C4-B40F-D36BC25026F3}" dt="2024-11-18T09:46:21.686" v="35" actId="20577"/>
          <ac:spMkLst>
            <pc:docMk/>
            <pc:sldMk cId="560442333" sldId="270"/>
            <ac:spMk id="2" creationId="{10A0683B-9892-8ADE-C788-3F0EF8DC1F3B}"/>
          </ac:spMkLst>
        </pc:spChg>
        <pc:spChg chg="mod">
          <ac:chgData name="Rebecca Francis-Davies" userId="S::r.francis-davies@uwtsd.ac.uk::caf69e2c-2198-47a4-8268-c57958bd4ca9" providerId="AD" clId="Web-{E3B5EB89-C891-86C4-B40F-D36BC25026F3}" dt="2024-11-18T09:46:42.983" v="38" actId="20577"/>
          <ac:spMkLst>
            <pc:docMk/>
            <pc:sldMk cId="560442333" sldId="270"/>
            <ac:spMk id="3" creationId="{C86D18F6-B103-8A40-1278-912B13FCAFAC}"/>
          </ac:spMkLst>
        </pc:spChg>
      </pc:sldChg>
      <pc:sldChg chg="modSp new">
        <pc:chgData name="Rebecca Francis-Davies" userId="S::r.francis-davies@uwtsd.ac.uk::caf69e2c-2198-47a4-8268-c57958bd4ca9" providerId="AD" clId="Web-{E3B5EB89-C891-86C4-B40F-D36BC25026F3}" dt="2024-11-18T09:47:09.110" v="56" actId="20577"/>
        <pc:sldMkLst>
          <pc:docMk/>
          <pc:sldMk cId="1451349212" sldId="271"/>
        </pc:sldMkLst>
        <pc:spChg chg="mod">
          <ac:chgData name="Rebecca Francis-Davies" userId="S::r.francis-davies@uwtsd.ac.uk::caf69e2c-2198-47a4-8268-c57958bd4ca9" providerId="AD" clId="Web-{E3B5EB89-C891-86C4-B40F-D36BC25026F3}" dt="2024-11-18T09:47:09.110" v="56" actId="20577"/>
          <ac:spMkLst>
            <pc:docMk/>
            <pc:sldMk cId="1451349212" sldId="271"/>
            <ac:spMk id="2" creationId="{84CAEDE1-4431-68A8-2240-A1C8ED2A327E}"/>
          </ac:spMkLst>
        </pc:spChg>
      </pc:sldChg>
    </pc:docChg>
  </pc:docChgLst>
  <pc:docChgLst>
    <pc:chgData name="Rebecca Francis-Davies" userId="S::r.francis-davies@uwtsd.ac.uk::caf69e2c-2198-47a4-8268-c57958bd4ca9" providerId="AD" clId="Web-{ACE8DA38-AF01-1D52-D079-056DF86DABF8}"/>
    <pc:docChg chg="addSld modSld">
      <pc:chgData name="Rebecca Francis-Davies" userId="S::r.francis-davies@uwtsd.ac.uk::caf69e2c-2198-47a4-8268-c57958bd4ca9" providerId="AD" clId="Web-{ACE8DA38-AF01-1D52-D079-056DF86DABF8}" dt="2024-11-18T12:52:51.678" v="269"/>
      <pc:docMkLst>
        <pc:docMk/>
      </pc:docMkLst>
      <pc:sldChg chg="addSp modSp mod setBg">
        <pc:chgData name="Rebecca Francis-Davies" userId="S::r.francis-davies@uwtsd.ac.uk::caf69e2c-2198-47a4-8268-c57958bd4ca9" providerId="AD" clId="Web-{ACE8DA38-AF01-1D52-D079-056DF86DABF8}" dt="2024-11-18T12:30:55.876" v="27"/>
        <pc:sldMkLst>
          <pc:docMk/>
          <pc:sldMk cId="1208420557" sldId="262"/>
        </pc:sldMkLst>
        <pc:spChg chg="mod">
          <ac:chgData name="Rebecca Francis-Davies" userId="S::r.francis-davies@uwtsd.ac.uk::caf69e2c-2198-47a4-8268-c57958bd4ca9" providerId="AD" clId="Web-{ACE8DA38-AF01-1D52-D079-056DF86DABF8}" dt="2024-11-18T12:30:55.876" v="27"/>
          <ac:spMkLst>
            <pc:docMk/>
            <pc:sldMk cId="1208420557" sldId="262"/>
            <ac:spMk id="2" creationId="{A2DBE0F5-EE4E-DD43-A51B-3A6D91D74837}"/>
          </ac:spMkLst>
        </pc:spChg>
        <pc:spChg chg="mod">
          <ac:chgData name="Rebecca Francis-Davies" userId="S::r.francis-davies@uwtsd.ac.uk::caf69e2c-2198-47a4-8268-c57958bd4ca9" providerId="AD" clId="Web-{ACE8DA38-AF01-1D52-D079-056DF86DABF8}" dt="2024-11-18T12:30:55.876" v="27"/>
          <ac:spMkLst>
            <pc:docMk/>
            <pc:sldMk cId="1208420557" sldId="262"/>
            <ac:spMk id="3" creationId="{10C38A4C-9C0E-B64A-A7BA-9B7D31BE3C00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30:55.876" v="27"/>
          <ac:spMkLst>
            <pc:docMk/>
            <pc:sldMk cId="1208420557" sldId="262"/>
            <ac:spMk id="9" creationId="{40C85150-646B-4AB7-9F43-FC7AB7E6D615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30:55.876" v="27"/>
          <ac:spMkLst>
            <pc:docMk/>
            <pc:sldMk cId="1208420557" sldId="262"/>
            <ac:spMk id="11" creationId="{1C582B07-D0F0-4B6B-A5D9-D2F192CB3A4E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30:55.876" v="27"/>
          <ac:spMkLst>
            <pc:docMk/>
            <pc:sldMk cId="1208420557" sldId="262"/>
            <ac:spMk id="13" creationId="{DA1A4301-6FFC-4C82-A1FA-7634D8CAA8F5}"/>
          </ac:spMkLst>
        </pc:spChg>
        <pc:grpChg chg="add">
          <ac:chgData name="Rebecca Francis-Davies" userId="S::r.francis-davies@uwtsd.ac.uk::caf69e2c-2198-47a4-8268-c57958bd4ca9" providerId="AD" clId="Web-{ACE8DA38-AF01-1D52-D079-056DF86DABF8}" dt="2024-11-18T12:30:55.876" v="27"/>
          <ac:grpSpMkLst>
            <pc:docMk/>
            <pc:sldMk cId="1208420557" sldId="262"/>
            <ac:grpSpMk id="15" creationId="{8323DD1D-77DE-48B2-A0A0-6265801531E5}"/>
          </ac:grpSpMkLst>
        </pc:grpChg>
        <pc:picChg chg="add">
          <ac:chgData name="Rebecca Francis-Davies" userId="S::r.francis-davies@uwtsd.ac.uk::caf69e2c-2198-47a4-8268-c57958bd4ca9" providerId="AD" clId="Web-{ACE8DA38-AF01-1D52-D079-056DF86DABF8}" dt="2024-11-18T12:30:55.876" v="27"/>
          <ac:picMkLst>
            <pc:docMk/>
            <pc:sldMk cId="1208420557" sldId="262"/>
            <ac:picMk id="5" creationId="{79D320D3-375A-C379-624E-1A3C77EDF695}"/>
          </ac:picMkLst>
        </pc:picChg>
      </pc:sldChg>
      <pc:sldChg chg="addSp delSp modSp mod setBg">
        <pc:chgData name="Rebecca Francis-Davies" userId="S::r.francis-davies@uwtsd.ac.uk::caf69e2c-2198-47a4-8268-c57958bd4ca9" providerId="AD" clId="Web-{ACE8DA38-AF01-1D52-D079-056DF86DABF8}" dt="2024-11-18T12:30:47.032" v="26"/>
        <pc:sldMkLst>
          <pc:docMk/>
          <pc:sldMk cId="3015778078" sldId="272"/>
        </pc:sldMkLst>
        <pc:spChg chg="mod">
          <ac:chgData name="Rebecca Francis-Davies" userId="S::r.francis-davies@uwtsd.ac.uk::caf69e2c-2198-47a4-8268-c57958bd4ca9" providerId="AD" clId="Web-{ACE8DA38-AF01-1D52-D079-056DF86DABF8}" dt="2024-11-18T12:30:47.032" v="26"/>
          <ac:spMkLst>
            <pc:docMk/>
            <pc:sldMk cId="3015778078" sldId="272"/>
            <ac:spMk id="2" creationId="{B13B443C-06B3-0D5D-A48B-B2D29684566B}"/>
          </ac:spMkLst>
        </pc:spChg>
        <pc:spChg chg="del mod">
          <ac:chgData name="Rebecca Francis-Davies" userId="S::r.francis-davies@uwtsd.ac.uk::caf69e2c-2198-47a4-8268-c57958bd4ca9" providerId="AD" clId="Web-{ACE8DA38-AF01-1D52-D079-056DF86DABF8}" dt="2024-11-18T12:30:47.032" v="26"/>
          <ac:spMkLst>
            <pc:docMk/>
            <pc:sldMk cId="3015778078" sldId="272"/>
            <ac:spMk id="3" creationId="{4EE0360B-9C48-B8B7-D2B5-1DD4D17B414E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30:47.032" v="26"/>
          <ac:spMkLst>
            <pc:docMk/>
            <pc:sldMk cId="3015778078" sldId="272"/>
            <ac:spMk id="9" creationId="{8E7E1993-6448-42F8-8FB3-76104F45B344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30:47.032" v="26"/>
          <ac:spMkLst>
            <pc:docMk/>
            <pc:sldMk cId="3015778078" sldId="272"/>
            <ac:spMk id="11" creationId="{942B1D20-D329-4285-AED2-DABDCE9020B6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30:47.032" v="26"/>
          <ac:spMkLst>
            <pc:docMk/>
            <pc:sldMk cId="3015778078" sldId="272"/>
            <ac:spMk id="13" creationId="{B9016B79-9C59-4CEA-A85C-3E4C8877BA6F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30:47.032" v="26"/>
          <ac:spMkLst>
            <pc:docMk/>
            <pc:sldMk cId="3015778078" sldId="272"/>
            <ac:spMk id="15" creationId="{2391C84E-C2EA-44FC-A7D1-FAE3E2850552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30:47.032" v="26"/>
          <ac:spMkLst>
            <pc:docMk/>
            <pc:sldMk cId="3015778078" sldId="272"/>
            <ac:spMk id="48" creationId="{6B91DA8E-00B5-4214-AFE5-535E47051D31}"/>
          </ac:spMkLst>
        </pc:spChg>
        <pc:grpChg chg="add">
          <ac:chgData name="Rebecca Francis-Davies" userId="S::r.francis-davies@uwtsd.ac.uk::caf69e2c-2198-47a4-8268-c57958bd4ca9" providerId="AD" clId="Web-{ACE8DA38-AF01-1D52-D079-056DF86DABF8}" dt="2024-11-18T12:30:47.032" v="26"/>
          <ac:grpSpMkLst>
            <pc:docMk/>
            <pc:sldMk cId="3015778078" sldId="272"/>
            <ac:grpSpMk id="17" creationId="{47B3131A-B518-43E5-A896-E9D654A4863F}"/>
          </ac:grpSpMkLst>
        </pc:grpChg>
        <pc:graphicFrameChg chg="add">
          <ac:chgData name="Rebecca Francis-Davies" userId="S::r.francis-davies@uwtsd.ac.uk::caf69e2c-2198-47a4-8268-c57958bd4ca9" providerId="AD" clId="Web-{ACE8DA38-AF01-1D52-D079-056DF86DABF8}" dt="2024-11-18T12:30:47.032" v="26"/>
          <ac:graphicFrameMkLst>
            <pc:docMk/>
            <pc:sldMk cId="3015778078" sldId="272"/>
            <ac:graphicFrameMk id="5" creationId="{A7B79703-077B-5FCC-06F2-CCDBE5A43B6C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ACE8DA38-AF01-1D52-D079-056DF86DABF8}" dt="2024-11-18T12:30:37.234" v="25"/>
        <pc:sldMkLst>
          <pc:docMk/>
          <pc:sldMk cId="534255598" sldId="273"/>
        </pc:sldMkLst>
        <pc:spChg chg="mod">
          <ac:chgData name="Rebecca Francis-Davies" userId="S::r.francis-davies@uwtsd.ac.uk::caf69e2c-2198-47a4-8268-c57958bd4ca9" providerId="AD" clId="Web-{ACE8DA38-AF01-1D52-D079-056DF86DABF8}" dt="2024-11-18T12:30:37.234" v="25"/>
          <ac:spMkLst>
            <pc:docMk/>
            <pc:sldMk cId="534255598" sldId="273"/>
            <ac:spMk id="2" creationId="{15D426B1-87D0-5F58-6BE3-322EE0946DA6}"/>
          </ac:spMkLst>
        </pc:spChg>
        <pc:spChg chg="mod">
          <ac:chgData name="Rebecca Francis-Davies" userId="S::r.francis-davies@uwtsd.ac.uk::caf69e2c-2198-47a4-8268-c57958bd4ca9" providerId="AD" clId="Web-{ACE8DA38-AF01-1D52-D079-056DF86DABF8}" dt="2024-11-18T12:30:37.234" v="25"/>
          <ac:spMkLst>
            <pc:docMk/>
            <pc:sldMk cId="534255598" sldId="273"/>
            <ac:spMk id="3" creationId="{65C4E67D-4594-2221-AD3A-4C97E6910664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30:37.234" v="25"/>
          <ac:spMkLst>
            <pc:docMk/>
            <pc:sldMk cId="534255598" sldId="273"/>
            <ac:spMk id="9" creationId="{07678F73-9880-405C-9E21-2CC82BD044AE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30:37.234" v="25"/>
          <ac:spMkLst>
            <pc:docMk/>
            <pc:sldMk cId="534255598" sldId="273"/>
            <ac:spMk id="11" creationId="{1C582B07-D0F0-4B6B-A5D9-D2F192CB3A4E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30:37.234" v="25"/>
          <ac:spMkLst>
            <pc:docMk/>
            <pc:sldMk cId="534255598" sldId="273"/>
            <ac:spMk id="13" creationId="{DA1A4301-6FFC-4C82-A1FA-7634D8CAA8F5}"/>
          </ac:spMkLst>
        </pc:spChg>
        <pc:grpChg chg="add">
          <ac:chgData name="Rebecca Francis-Davies" userId="S::r.francis-davies@uwtsd.ac.uk::caf69e2c-2198-47a4-8268-c57958bd4ca9" providerId="AD" clId="Web-{ACE8DA38-AF01-1D52-D079-056DF86DABF8}" dt="2024-11-18T12:30:37.234" v="25"/>
          <ac:grpSpMkLst>
            <pc:docMk/>
            <pc:sldMk cId="534255598" sldId="273"/>
            <ac:grpSpMk id="15" creationId="{8323DD1D-77DE-48B2-A0A0-6265801531E5}"/>
          </ac:grpSpMkLst>
        </pc:grpChg>
        <pc:picChg chg="add">
          <ac:chgData name="Rebecca Francis-Davies" userId="S::r.francis-davies@uwtsd.ac.uk::caf69e2c-2198-47a4-8268-c57958bd4ca9" providerId="AD" clId="Web-{ACE8DA38-AF01-1D52-D079-056DF86DABF8}" dt="2024-11-18T12:30:37.234" v="25"/>
          <ac:picMkLst>
            <pc:docMk/>
            <pc:sldMk cId="534255598" sldId="273"/>
            <ac:picMk id="5" creationId="{8057BC75-A1C4-9E21-D3E1-201E45935CA9}"/>
          </ac:picMkLst>
        </pc:picChg>
      </pc:sldChg>
      <pc:sldChg chg="addSp modSp new mod setBg">
        <pc:chgData name="Rebecca Francis-Davies" userId="S::r.francis-davies@uwtsd.ac.uk::caf69e2c-2198-47a4-8268-c57958bd4ca9" providerId="AD" clId="Web-{ACE8DA38-AF01-1D52-D079-056DF86DABF8}" dt="2024-11-18T12:31:57.442" v="32"/>
        <pc:sldMkLst>
          <pc:docMk/>
          <pc:sldMk cId="1658954102" sldId="274"/>
        </pc:sldMkLst>
        <pc:spChg chg="mod">
          <ac:chgData name="Rebecca Francis-Davies" userId="S::r.francis-davies@uwtsd.ac.uk::caf69e2c-2198-47a4-8268-c57958bd4ca9" providerId="AD" clId="Web-{ACE8DA38-AF01-1D52-D079-056DF86DABF8}" dt="2024-11-18T12:31:57.442" v="32"/>
          <ac:spMkLst>
            <pc:docMk/>
            <pc:sldMk cId="1658954102" sldId="274"/>
            <ac:spMk id="2" creationId="{734D3B07-3B7F-3155-CE51-48206B24201D}"/>
          </ac:spMkLst>
        </pc:spChg>
        <pc:spChg chg="mod">
          <ac:chgData name="Rebecca Francis-Davies" userId="S::r.francis-davies@uwtsd.ac.uk::caf69e2c-2198-47a4-8268-c57958bd4ca9" providerId="AD" clId="Web-{ACE8DA38-AF01-1D52-D079-056DF86DABF8}" dt="2024-11-18T12:31:57.442" v="32"/>
          <ac:spMkLst>
            <pc:docMk/>
            <pc:sldMk cId="1658954102" sldId="274"/>
            <ac:spMk id="3" creationId="{97C522FE-C9D4-4576-2C82-ADDAE2285284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31:57.442" v="32"/>
          <ac:spMkLst>
            <pc:docMk/>
            <pc:sldMk cId="1658954102" sldId="274"/>
            <ac:spMk id="9" creationId="{40C85150-646B-4AB7-9F43-FC7AB7E6D615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31:57.442" v="32"/>
          <ac:spMkLst>
            <pc:docMk/>
            <pc:sldMk cId="1658954102" sldId="274"/>
            <ac:spMk id="11" creationId="{1C582B07-D0F0-4B6B-A5D9-D2F192CB3A4E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31:57.442" v="32"/>
          <ac:spMkLst>
            <pc:docMk/>
            <pc:sldMk cId="1658954102" sldId="274"/>
            <ac:spMk id="13" creationId="{DA1A4301-6FFC-4C82-A1FA-7634D8CAA8F5}"/>
          </ac:spMkLst>
        </pc:spChg>
        <pc:grpChg chg="add">
          <ac:chgData name="Rebecca Francis-Davies" userId="S::r.francis-davies@uwtsd.ac.uk::caf69e2c-2198-47a4-8268-c57958bd4ca9" providerId="AD" clId="Web-{ACE8DA38-AF01-1D52-D079-056DF86DABF8}" dt="2024-11-18T12:31:57.442" v="32"/>
          <ac:grpSpMkLst>
            <pc:docMk/>
            <pc:sldMk cId="1658954102" sldId="274"/>
            <ac:grpSpMk id="15" creationId="{8323DD1D-77DE-48B2-A0A0-6265801531E5}"/>
          </ac:grpSpMkLst>
        </pc:grpChg>
        <pc:picChg chg="add">
          <ac:chgData name="Rebecca Francis-Davies" userId="S::r.francis-davies@uwtsd.ac.uk::caf69e2c-2198-47a4-8268-c57958bd4ca9" providerId="AD" clId="Web-{ACE8DA38-AF01-1D52-D079-056DF86DABF8}" dt="2024-11-18T12:31:57.442" v="32"/>
          <ac:picMkLst>
            <pc:docMk/>
            <pc:sldMk cId="1658954102" sldId="274"/>
            <ac:picMk id="5" creationId="{1705DE07-F622-C6F5-2FF1-F9EEFC3B424B}"/>
          </ac:picMkLst>
        </pc:picChg>
      </pc:sldChg>
      <pc:sldChg chg="addSp modSp new mod setBg">
        <pc:chgData name="Rebecca Francis-Davies" userId="S::r.francis-davies@uwtsd.ac.uk::caf69e2c-2198-47a4-8268-c57958bd4ca9" providerId="AD" clId="Web-{ACE8DA38-AF01-1D52-D079-056DF86DABF8}" dt="2024-11-18T12:33:10.885" v="72"/>
        <pc:sldMkLst>
          <pc:docMk/>
          <pc:sldMk cId="156561378" sldId="275"/>
        </pc:sldMkLst>
        <pc:spChg chg="mod">
          <ac:chgData name="Rebecca Francis-Davies" userId="S::r.francis-davies@uwtsd.ac.uk::caf69e2c-2198-47a4-8268-c57958bd4ca9" providerId="AD" clId="Web-{ACE8DA38-AF01-1D52-D079-056DF86DABF8}" dt="2024-11-18T12:33:10.885" v="72"/>
          <ac:spMkLst>
            <pc:docMk/>
            <pc:sldMk cId="156561378" sldId="275"/>
            <ac:spMk id="2" creationId="{E4263A58-52E3-ACC1-0B4C-FFCD066D148C}"/>
          </ac:spMkLst>
        </pc:spChg>
        <pc:spChg chg="mod">
          <ac:chgData name="Rebecca Francis-Davies" userId="S::r.francis-davies@uwtsd.ac.uk::caf69e2c-2198-47a4-8268-c57958bd4ca9" providerId="AD" clId="Web-{ACE8DA38-AF01-1D52-D079-056DF86DABF8}" dt="2024-11-18T12:33:10.885" v="72"/>
          <ac:spMkLst>
            <pc:docMk/>
            <pc:sldMk cId="156561378" sldId="275"/>
            <ac:spMk id="3" creationId="{D7780829-8389-79F9-E906-EC3AB4ADF9F9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33:10.885" v="72"/>
          <ac:spMkLst>
            <pc:docMk/>
            <pc:sldMk cId="156561378" sldId="275"/>
            <ac:spMk id="9" creationId="{40C85150-646B-4AB7-9F43-FC7AB7E6D615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33:10.885" v="72"/>
          <ac:spMkLst>
            <pc:docMk/>
            <pc:sldMk cId="156561378" sldId="275"/>
            <ac:spMk id="11" creationId="{1C582B07-D0F0-4B6B-A5D9-D2F192CB3A4E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33:10.885" v="72"/>
          <ac:spMkLst>
            <pc:docMk/>
            <pc:sldMk cId="156561378" sldId="275"/>
            <ac:spMk id="13" creationId="{DA1A4301-6FFC-4C82-A1FA-7634D8CAA8F5}"/>
          </ac:spMkLst>
        </pc:spChg>
        <pc:grpChg chg="add">
          <ac:chgData name="Rebecca Francis-Davies" userId="S::r.francis-davies@uwtsd.ac.uk::caf69e2c-2198-47a4-8268-c57958bd4ca9" providerId="AD" clId="Web-{ACE8DA38-AF01-1D52-D079-056DF86DABF8}" dt="2024-11-18T12:33:10.885" v="72"/>
          <ac:grpSpMkLst>
            <pc:docMk/>
            <pc:sldMk cId="156561378" sldId="275"/>
            <ac:grpSpMk id="15" creationId="{8323DD1D-77DE-48B2-A0A0-6265801531E5}"/>
          </ac:grpSpMkLst>
        </pc:grpChg>
        <pc:picChg chg="add">
          <ac:chgData name="Rebecca Francis-Davies" userId="S::r.francis-davies@uwtsd.ac.uk::caf69e2c-2198-47a4-8268-c57958bd4ca9" providerId="AD" clId="Web-{ACE8DA38-AF01-1D52-D079-056DF86DABF8}" dt="2024-11-18T12:33:10.885" v="72"/>
          <ac:picMkLst>
            <pc:docMk/>
            <pc:sldMk cId="156561378" sldId="275"/>
            <ac:picMk id="5" creationId="{FF88FBEF-E906-FD5D-EA5A-31B75EC77180}"/>
          </ac:picMkLst>
        </pc:picChg>
      </pc:sldChg>
      <pc:sldChg chg="modSp new">
        <pc:chgData name="Rebecca Francis-Davies" userId="S::r.francis-davies@uwtsd.ac.uk::caf69e2c-2198-47a4-8268-c57958bd4ca9" providerId="AD" clId="Web-{ACE8DA38-AF01-1D52-D079-056DF86DABF8}" dt="2024-11-18T12:37:04.040" v="94" actId="20577"/>
        <pc:sldMkLst>
          <pc:docMk/>
          <pc:sldMk cId="3721916937" sldId="276"/>
        </pc:sldMkLst>
        <pc:spChg chg="mod">
          <ac:chgData name="Rebecca Francis-Davies" userId="S::r.francis-davies@uwtsd.ac.uk::caf69e2c-2198-47a4-8268-c57958bd4ca9" providerId="AD" clId="Web-{ACE8DA38-AF01-1D52-D079-056DF86DABF8}" dt="2024-11-18T12:33:34.667" v="92" actId="20577"/>
          <ac:spMkLst>
            <pc:docMk/>
            <pc:sldMk cId="3721916937" sldId="276"/>
            <ac:spMk id="2" creationId="{9F94D0F3-EC4B-CC44-3FD5-2B5E46EB84EF}"/>
          </ac:spMkLst>
        </pc:spChg>
        <pc:spChg chg="mod">
          <ac:chgData name="Rebecca Francis-Davies" userId="S::r.francis-davies@uwtsd.ac.uk::caf69e2c-2198-47a4-8268-c57958bd4ca9" providerId="AD" clId="Web-{ACE8DA38-AF01-1D52-D079-056DF86DABF8}" dt="2024-11-18T12:37:04.040" v="94" actId="20577"/>
          <ac:spMkLst>
            <pc:docMk/>
            <pc:sldMk cId="3721916937" sldId="276"/>
            <ac:spMk id="3" creationId="{7F01C166-AF25-4A5F-190B-9E81427E1A5A}"/>
          </ac:spMkLst>
        </pc:spChg>
      </pc:sldChg>
      <pc:sldChg chg="addSp delSp modSp new mod setBg">
        <pc:chgData name="Rebecca Francis-Davies" userId="S::r.francis-davies@uwtsd.ac.uk::caf69e2c-2198-47a4-8268-c57958bd4ca9" providerId="AD" clId="Web-{ACE8DA38-AF01-1D52-D079-056DF86DABF8}" dt="2024-11-18T12:40:53.554" v="123"/>
        <pc:sldMkLst>
          <pc:docMk/>
          <pc:sldMk cId="2723517661" sldId="277"/>
        </pc:sldMkLst>
        <pc:spChg chg="del mod">
          <ac:chgData name="Rebecca Francis-Davies" userId="S::r.francis-davies@uwtsd.ac.uk::caf69e2c-2198-47a4-8268-c57958bd4ca9" providerId="AD" clId="Web-{ACE8DA38-AF01-1D52-D079-056DF86DABF8}" dt="2024-11-18T12:40:53.554" v="123"/>
          <ac:spMkLst>
            <pc:docMk/>
            <pc:sldMk cId="2723517661" sldId="277"/>
            <ac:spMk id="2" creationId="{12FC42D2-EE45-DE5C-F014-8EA0E49ADF0A}"/>
          </ac:spMkLst>
        </pc:spChg>
        <pc:spChg chg="del mod">
          <ac:chgData name="Rebecca Francis-Davies" userId="S::r.francis-davies@uwtsd.ac.uk::caf69e2c-2198-47a4-8268-c57958bd4ca9" providerId="AD" clId="Web-{ACE8DA38-AF01-1D52-D079-056DF86DABF8}" dt="2024-11-18T12:39:49.191" v="118"/>
          <ac:spMkLst>
            <pc:docMk/>
            <pc:sldMk cId="2723517661" sldId="277"/>
            <ac:spMk id="3" creationId="{B10C6665-D71A-6565-1A57-33E43C37AF3A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0:53.554" v="123"/>
          <ac:spMkLst>
            <pc:docMk/>
            <pc:sldMk cId="2723517661" sldId="277"/>
            <ac:spMk id="9" creationId="{A4798C7F-C8CA-4799-BF37-3AB4642CDB66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0:53.554" v="123"/>
          <ac:spMkLst>
            <pc:docMk/>
            <pc:sldMk cId="2723517661" sldId="277"/>
            <ac:spMk id="42" creationId="{216BB147-20D5-4D93-BDA5-1BC614D6A4B2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0:53.554" v="123"/>
          <ac:spMkLst>
            <pc:docMk/>
            <pc:sldMk cId="2723517661" sldId="277"/>
            <ac:spMk id="44" creationId="{0A253F60-DE40-4508-A37A-61331DF1DD5D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0:53.554" v="123"/>
          <ac:spMkLst>
            <pc:docMk/>
            <pc:sldMk cId="2723517661" sldId="277"/>
            <ac:spMk id="46" creationId="{326AD51D-D59E-4689-A5DF-6A9857053BF6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0:53.554" v="123"/>
          <ac:spMkLst>
            <pc:docMk/>
            <pc:sldMk cId="2723517661" sldId="277"/>
            <ac:spMk id="79" creationId="{7A6DA27B-24A2-4FAF-9CB9-A814BF835B9F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0:53.554" v="123"/>
          <ac:spMkLst>
            <pc:docMk/>
            <pc:sldMk cId="2723517661" sldId="277"/>
            <ac:spMk id="112" creationId="{13B6DAC6-0186-4D62-AD69-90B9C0411EA3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0:53.554" v="123"/>
          <ac:spMkLst>
            <pc:docMk/>
            <pc:sldMk cId="2723517661" sldId="277"/>
            <ac:spMk id="114" creationId="{BA6285CA-6AFA-4F27-AFB5-1B32CDE09B1A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0:53.554" v="123"/>
          <ac:spMkLst>
            <pc:docMk/>
            <pc:sldMk cId="2723517661" sldId="277"/>
            <ac:spMk id="116" creationId="{4BE5C09D-B3C1-42F3-B945-39AEDFD19898}"/>
          </ac:spMkLst>
        </pc:spChg>
        <pc:grpChg chg="add">
          <ac:chgData name="Rebecca Francis-Davies" userId="S::r.francis-davies@uwtsd.ac.uk::caf69e2c-2198-47a4-8268-c57958bd4ca9" providerId="AD" clId="Web-{ACE8DA38-AF01-1D52-D079-056DF86DABF8}" dt="2024-11-18T12:40:53.554" v="123"/>
          <ac:grpSpMkLst>
            <pc:docMk/>
            <pc:sldMk cId="2723517661" sldId="277"/>
            <ac:grpSpMk id="11" creationId="{87F0794B-55D3-4D2D-BDE7-4688ED321E42}"/>
          </ac:grpSpMkLst>
        </pc:grpChg>
        <pc:grpChg chg="add">
          <ac:chgData name="Rebecca Francis-Davies" userId="S::r.francis-davies@uwtsd.ac.uk::caf69e2c-2198-47a4-8268-c57958bd4ca9" providerId="AD" clId="Web-{ACE8DA38-AF01-1D52-D079-056DF86DABF8}" dt="2024-11-18T12:40:53.554" v="123"/>
          <ac:grpSpMkLst>
            <pc:docMk/>
            <pc:sldMk cId="2723517661" sldId="277"/>
            <ac:grpSpMk id="48" creationId="{05578CCE-1E06-4634-B7D3-B75915B79B54}"/>
          </ac:grpSpMkLst>
        </pc:grpChg>
        <pc:grpChg chg="add">
          <ac:chgData name="Rebecca Francis-Davies" userId="S::r.francis-davies@uwtsd.ac.uk::caf69e2c-2198-47a4-8268-c57958bd4ca9" providerId="AD" clId="Web-{ACE8DA38-AF01-1D52-D079-056DF86DABF8}" dt="2024-11-18T12:40:53.554" v="123"/>
          <ac:grpSpMkLst>
            <pc:docMk/>
            <pc:sldMk cId="2723517661" sldId="277"/>
            <ac:grpSpMk id="81" creationId="{ED48258A-6826-4A24-97F8-B65FE4D99A4E}"/>
          </ac:grpSpMkLst>
        </pc:grpChg>
        <pc:grpChg chg="add">
          <ac:chgData name="Rebecca Francis-Davies" userId="S::r.francis-davies@uwtsd.ac.uk::caf69e2c-2198-47a4-8268-c57958bd4ca9" providerId="AD" clId="Web-{ACE8DA38-AF01-1D52-D079-056DF86DABF8}" dt="2024-11-18T12:40:53.554" v="123"/>
          <ac:grpSpMkLst>
            <pc:docMk/>
            <pc:sldMk cId="2723517661" sldId="277"/>
            <ac:grpSpMk id="118" creationId="{91108A0F-8C78-4294-B028-9F09581FC0A3}"/>
          </ac:grpSpMkLst>
        </pc:grpChg>
        <pc:picChg chg="add mod ord">
          <ac:chgData name="Rebecca Francis-Davies" userId="S::r.francis-davies@uwtsd.ac.uk::caf69e2c-2198-47a4-8268-c57958bd4ca9" providerId="AD" clId="Web-{ACE8DA38-AF01-1D52-D079-056DF86DABF8}" dt="2024-11-18T12:40:53.554" v="123"/>
          <ac:picMkLst>
            <pc:docMk/>
            <pc:sldMk cId="2723517661" sldId="277"/>
            <ac:picMk id="4" creationId="{EF18645A-367E-5075-FB9B-BEC2B1233E52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ACE8DA38-AF01-1D52-D079-056DF86DABF8}" dt="2024-11-18T12:42:27.185" v="128"/>
        <pc:sldMkLst>
          <pc:docMk/>
          <pc:sldMk cId="2521555361" sldId="278"/>
        </pc:sldMkLst>
        <pc:spChg chg="mod">
          <ac:chgData name="Rebecca Francis-Davies" userId="S::r.francis-davies@uwtsd.ac.uk::caf69e2c-2198-47a4-8268-c57958bd4ca9" providerId="AD" clId="Web-{ACE8DA38-AF01-1D52-D079-056DF86DABF8}" dt="2024-11-18T12:42:27.185" v="128"/>
          <ac:spMkLst>
            <pc:docMk/>
            <pc:sldMk cId="2521555361" sldId="278"/>
            <ac:spMk id="2" creationId="{1316DD72-EE29-ADAE-3ECD-3E1DDB2B3732}"/>
          </ac:spMkLst>
        </pc:spChg>
        <pc:spChg chg="del mod">
          <ac:chgData name="Rebecca Francis-Davies" userId="S::r.francis-davies@uwtsd.ac.uk::caf69e2c-2198-47a4-8268-c57958bd4ca9" providerId="AD" clId="Web-{ACE8DA38-AF01-1D52-D079-056DF86DABF8}" dt="2024-11-18T12:42:27.185" v="128"/>
          <ac:spMkLst>
            <pc:docMk/>
            <pc:sldMk cId="2521555361" sldId="278"/>
            <ac:spMk id="3" creationId="{CC40ADD3-882A-1F44-9714-231AF470B865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2:27.185" v="128"/>
          <ac:spMkLst>
            <pc:docMk/>
            <pc:sldMk cId="2521555361" sldId="278"/>
            <ac:spMk id="9" creationId="{8E7E1993-6448-42F8-8FB3-76104F45B344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2:27.185" v="128"/>
          <ac:spMkLst>
            <pc:docMk/>
            <pc:sldMk cId="2521555361" sldId="278"/>
            <ac:spMk id="11" creationId="{942B1D20-D329-4285-AED2-DABDCE9020B6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2:27.185" v="128"/>
          <ac:spMkLst>
            <pc:docMk/>
            <pc:sldMk cId="2521555361" sldId="278"/>
            <ac:spMk id="13" creationId="{B9016B79-9C59-4CEA-A85C-3E4C8877BA6F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2:27.185" v="128"/>
          <ac:spMkLst>
            <pc:docMk/>
            <pc:sldMk cId="2521555361" sldId="278"/>
            <ac:spMk id="15" creationId="{2391C84E-C2EA-44FC-A7D1-FAE3E2850552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2:27.185" v="128"/>
          <ac:spMkLst>
            <pc:docMk/>
            <pc:sldMk cId="2521555361" sldId="278"/>
            <ac:spMk id="48" creationId="{6B91DA8E-00B5-4214-AFE5-535E47051D31}"/>
          </ac:spMkLst>
        </pc:spChg>
        <pc:grpChg chg="add">
          <ac:chgData name="Rebecca Francis-Davies" userId="S::r.francis-davies@uwtsd.ac.uk::caf69e2c-2198-47a4-8268-c57958bd4ca9" providerId="AD" clId="Web-{ACE8DA38-AF01-1D52-D079-056DF86DABF8}" dt="2024-11-18T12:42:27.185" v="128"/>
          <ac:grpSpMkLst>
            <pc:docMk/>
            <pc:sldMk cId="2521555361" sldId="278"/>
            <ac:grpSpMk id="17" creationId="{47B3131A-B518-43E5-A896-E9D654A4863F}"/>
          </ac:grpSpMkLst>
        </pc:grpChg>
        <pc:graphicFrameChg chg="add">
          <ac:chgData name="Rebecca Francis-Davies" userId="S::r.francis-davies@uwtsd.ac.uk::caf69e2c-2198-47a4-8268-c57958bd4ca9" providerId="AD" clId="Web-{ACE8DA38-AF01-1D52-D079-056DF86DABF8}" dt="2024-11-18T12:42:27.185" v="128"/>
          <ac:graphicFrameMkLst>
            <pc:docMk/>
            <pc:sldMk cId="2521555361" sldId="278"/>
            <ac:graphicFrameMk id="5" creationId="{A1E9011B-9309-6251-25B8-99B9F9D1B38B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ACE8DA38-AF01-1D52-D079-056DF86DABF8}" dt="2024-11-18T12:44:26.740" v="133"/>
        <pc:sldMkLst>
          <pc:docMk/>
          <pc:sldMk cId="4140354103" sldId="279"/>
        </pc:sldMkLst>
        <pc:spChg chg="mod">
          <ac:chgData name="Rebecca Francis-Davies" userId="S::r.francis-davies@uwtsd.ac.uk::caf69e2c-2198-47a4-8268-c57958bd4ca9" providerId="AD" clId="Web-{ACE8DA38-AF01-1D52-D079-056DF86DABF8}" dt="2024-11-18T12:44:26.740" v="133"/>
          <ac:spMkLst>
            <pc:docMk/>
            <pc:sldMk cId="4140354103" sldId="279"/>
            <ac:spMk id="2" creationId="{821EE984-B723-315A-241D-ABBE3E7781A0}"/>
          </ac:spMkLst>
        </pc:spChg>
        <pc:spChg chg="del mod">
          <ac:chgData name="Rebecca Francis-Davies" userId="S::r.francis-davies@uwtsd.ac.uk::caf69e2c-2198-47a4-8268-c57958bd4ca9" providerId="AD" clId="Web-{ACE8DA38-AF01-1D52-D079-056DF86DABF8}" dt="2024-11-18T12:44:26.740" v="133"/>
          <ac:spMkLst>
            <pc:docMk/>
            <pc:sldMk cId="4140354103" sldId="279"/>
            <ac:spMk id="3" creationId="{2D405EAD-141D-E814-4739-37CBE7B7246D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4:26.740" v="133"/>
          <ac:spMkLst>
            <pc:docMk/>
            <pc:sldMk cId="4140354103" sldId="279"/>
            <ac:spMk id="9" creationId="{8E7E1993-6448-42F8-8FB3-76104F45B344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4:26.740" v="133"/>
          <ac:spMkLst>
            <pc:docMk/>
            <pc:sldMk cId="4140354103" sldId="279"/>
            <ac:spMk id="11" creationId="{3CDAD724-AF32-45EC-B0B9-360C73C9D26E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4:26.740" v="133"/>
          <ac:spMkLst>
            <pc:docMk/>
            <pc:sldMk cId="4140354103" sldId="279"/>
            <ac:spMk id="13" creationId="{2391C84E-C2EA-44FC-A7D1-FAE3E2850552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4:26.740" v="133"/>
          <ac:spMkLst>
            <pc:docMk/>
            <pc:sldMk cId="4140354103" sldId="279"/>
            <ac:spMk id="46" creationId="{BA4D4000-2689-4306-BBA6-BF744AB5F807}"/>
          </ac:spMkLst>
        </pc:spChg>
        <pc:grpChg chg="add">
          <ac:chgData name="Rebecca Francis-Davies" userId="S::r.francis-davies@uwtsd.ac.uk::caf69e2c-2198-47a4-8268-c57958bd4ca9" providerId="AD" clId="Web-{ACE8DA38-AF01-1D52-D079-056DF86DABF8}" dt="2024-11-18T12:44:26.740" v="133"/>
          <ac:grpSpMkLst>
            <pc:docMk/>
            <pc:sldMk cId="4140354103" sldId="279"/>
            <ac:grpSpMk id="15" creationId="{47B3131A-B518-43E5-A896-E9D654A4863F}"/>
          </ac:grpSpMkLst>
        </pc:grpChg>
        <pc:graphicFrameChg chg="add">
          <ac:chgData name="Rebecca Francis-Davies" userId="S::r.francis-davies@uwtsd.ac.uk::caf69e2c-2198-47a4-8268-c57958bd4ca9" providerId="AD" clId="Web-{ACE8DA38-AF01-1D52-D079-056DF86DABF8}" dt="2024-11-18T12:44:26.740" v="133"/>
          <ac:graphicFrameMkLst>
            <pc:docMk/>
            <pc:sldMk cId="4140354103" sldId="279"/>
            <ac:graphicFrameMk id="5" creationId="{DBC68BA0-8DE8-3724-AE3A-72BE9562F789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ACE8DA38-AF01-1D52-D079-056DF86DABF8}" dt="2024-11-18T12:47:47.956" v="235"/>
        <pc:sldMkLst>
          <pc:docMk/>
          <pc:sldMk cId="3073513979" sldId="280"/>
        </pc:sldMkLst>
        <pc:spChg chg="mod">
          <ac:chgData name="Rebecca Francis-Davies" userId="S::r.francis-davies@uwtsd.ac.uk::caf69e2c-2198-47a4-8268-c57958bd4ca9" providerId="AD" clId="Web-{ACE8DA38-AF01-1D52-D079-056DF86DABF8}" dt="2024-11-18T12:47:47.956" v="235"/>
          <ac:spMkLst>
            <pc:docMk/>
            <pc:sldMk cId="3073513979" sldId="280"/>
            <ac:spMk id="2" creationId="{27772464-2C13-0202-EFDC-016E41E1B186}"/>
          </ac:spMkLst>
        </pc:spChg>
        <pc:spChg chg="del mod">
          <ac:chgData name="Rebecca Francis-Davies" userId="S::r.francis-davies@uwtsd.ac.uk::caf69e2c-2198-47a4-8268-c57958bd4ca9" providerId="AD" clId="Web-{ACE8DA38-AF01-1D52-D079-056DF86DABF8}" dt="2024-11-18T12:47:47.956" v="235"/>
          <ac:spMkLst>
            <pc:docMk/>
            <pc:sldMk cId="3073513979" sldId="280"/>
            <ac:spMk id="3" creationId="{F52B34FF-C556-CED1-C102-AF2E3C0F70B4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7:47.956" v="235"/>
          <ac:spMkLst>
            <pc:docMk/>
            <pc:sldMk cId="3073513979" sldId="280"/>
            <ac:spMk id="9" creationId="{8E7E1993-6448-42F8-8FB3-76104F45B344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7:47.956" v="235"/>
          <ac:spMkLst>
            <pc:docMk/>
            <pc:sldMk cId="3073513979" sldId="280"/>
            <ac:spMk id="11" creationId="{942B1D20-D329-4285-AED2-DABDCE9020B6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7:47.956" v="235"/>
          <ac:spMkLst>
            <pc:docMk/>
            <pc:sldMk cId="3073513979" sldId="280"/>
            <ac:spMk id="13" creationId="{B9016B79-9C59-4CEA-A85C-3E4C8877BA6F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7:47.956" v="235"/>
          <ac:spMkLst>
            <pc:docMk/>
            <pc:sldMk cId="3073513979" sldId="280"/>
            <ac:spMk id="15" creationId="{2391C84E-C2EA-44FC-A7D1-FAE3E2850552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7:47.956" v="235"/>
          <ac:spMkLst>
            <pc:docMk/>
            <pc:sldMk cId="3073513979" sldId="280"/>
            <ac:spMk id="48" creationId="{6B91DA8E-00B5-4214-AFE5-535E47051D31}"/>
          </ac:spMkLst>
        </pc:spChg>
        <pc:grpChg chg="add">
          <ac:chgData name="Rebecca Francis-Davies" userId="S::r.francis-davies@uwtsd.ac.uk::caf69e2c-2198-47a4-8268-c57958bd4ca9" providerId="AD" clId="Web-{ACE8DA38-AF01-1D52-D079-056DF86DABF8}" dt="2024-11-18T12:47:47.956" v="235"/>
          <ac:grpSpMkLst>
            <pc:docMk/>
            <pc:sldMk cId="3073513979" sldId="280"/>
            <ac:grpSpMk id="17" creationId="{47B3131A-B518-43E5-A896-E9D654A4863F}"/>
          </ac:grpSpMkLst>
        </pc:grpChg>
        <pc:graphicFrameChg chg="add">
          <ac:chgData name="Rebecca Francis-Davies" userId="S::r.francis-davies@uwtsd.ac.uk::caf69e2c-2198-47a4-8268-c57958bd4ca9" providerId="AD" clId="Web-{ACE8DA38-AF01-1D52-D079-056DF86DABF8}" dt="2024-11-18T12:47:47.956" v="235"/>
          <ac:graphicFrameMkLst>
            <pc:docMk/>
            <pc:sldMk cId="3073513979" sldId="280"/>
            <ac:graphicFrameMk id="5" creationId="{7231B007-3ADF-5579-2F5F-BC58A753581F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ACE8DA38-AF01-1D52-D079-056DF86DABF8}" dt="2024-11-18T12:49:23.337" v="243" actId="14100"/>
        <pc:sldMkLst>
          <pc:docMk/>
          <pc:sldMk cId="517316281" sldId="281"/>
        </pc:sldMkLst>
        <pc:spChg chg="mod">
          <ac:chgData name="Rebecca Francis-Davies" userId="S::r.francis-davies@uwtsd.ac.uk::caf69e2c-2198-47a4-8268-c57958bd4ca9" providerId="AD" clId="Web-{ACE8DA38-AF01-1D52-D079-056DF86DABF8}" dt="2024-11-18T12:49:15.992" v="242"/>
          <ac:spMkLst>
            <pc:docMk/>
            <pc:sldMk cId="517316281" sldId="281"/>
            <ac:spMk id="2" creationId="{476E8B4E-7E82-BB45-1833-D01D1A37A957}"/>
          </ac:spMkLst>
        </pc:spChg>
        <pc:spChg chg="mod">
          <ac:chgData name="Rebecca Francis-Davies" userId="S::r.francis-davies@uwtsd.ac.uk::caf69e2c-2198-47a4-8268-c57958bd4ca9" providerId="AD" clId="Web-{ACE8DA38-AF01-1D52-D079-056DF86DABF8}" dt="2024-11-18T12:49:23.337" v="243" actId="14100"/>
          <ac:spMkLst>
            <pc:docMk/>
            <pc:sldMk cId="517316281" sldId="281"/>
            <ac:spMk id="3" creationId="{CA42D512-2024-A55A-AD79-BBD0630F0556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9:15.992" v="242"/>
          <ac:spMkLst>
            <pc:docMk/>
            <pc:sldMk cId="517316281" sldId="281"/>
            <ac:spMk id="9" creationId="{07678F73-9880-405C-9E21-2CC82BD044AE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9:15.992" v="242"/>
          <ac:spMkLst>
            <pc:docMk/>
            <pc:sldMk cId="517316281" sldId="281"/>
            <ac:spMk id="11" creationId="{1C582B07-D0F0-4B6B-A5D9-D2F192CB3A4E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49:15.992" v="242"/>
          <ac:spMkLst>
            <pc:docMk/>
            <pc:sldMk cId="517316281" sldId="281"/>
            <ac:spMk id="13" creationId="{DA1A4301-6FFC-4C82-A1FA-7634D8CAA8F5}"/>
          </ac:spMkLst>
        </pc:spChg>
        <pc:grpChg chg="add">
          <ac:chgData name="Rebecca Francis-Davies" userId="S::r.francis-davies@uwtsd.ac.uk::caf69e2c-2198-47a4-8268-c57958bd4ca9" providerId="AD" clId="Web-{ACE8DA38-AF01-1D52-D079-056DF86DABF8}" dt="2024-11-18T12:49:15.992" v="242"/>
          <ac:grpSpMkLst>
            <pc:docMk/>
            <pc:sldMk cId="517316281" sldId="281"/>
            <ac:grpSpMk id="15" creationId="{8323DD1D-77DE-48B2-A0A0-6265801531E5}"/>
          </ac:grpSpMkLst>
        </pc:grpChg>
        <pc:picChg chg="add">
          <ac:chgData name="Rebecca Francis-Davies" userId="S::r.francis-davies@uwtsd.ac.uk::caf69e2c-2198-47a4-8268-c57958bd4ca9" providerId="AD" clId="Web-{ACE8DA38-AF01-1D52-D079-056DF86DABF8}" dt="2024-11-18T12:49:15.992" v="242"/>
          <ac:picMkLst>
            <pc:docMk/>
            <pc:sldMk cId="517316281" sldId="281"/>
            <ac:picMk id="5" creationId="{6DC5BF40-4061-A41B-1972-4230B9FCC4F6}"/>
          </ac:picMkLst>
        </pc:picChg>
      </pc:sldChg>
      <pc:sldChg chg="addSp modSp new mod setBg">
        <pc:chgData name="Rebecca Francis-Davies" userId="S::r.francis-davies@uwtsd.ac.uk::caf69e2c-2198-47a4-8268-c57958bd4ca9" providerId="AD" clId="Web-{ACE8DA38-AF01-1D52-D079-056DF86DABF8}" dt="2024-11-18T12:50:20.887" v="249"/>
        <pc:sldMkLst>
          <pc:docMk/>
          <pc:sldMk cId="2478811619" sldId="282"/>
        </pc:sldMkLst>
        <pc:spChg chg="mod">
          <ac:chgData name="Rebecca Francis-Davies" userId="S::r.francis-davies@uwtsd.ac.uk::caf69e2c-2198-47a4-8268-c57958bd4ca9" providerId="AD" clId="Web-{ACE8DA38-AF01-1D52-D079-056DF86DABF8}" dt="2024-11-18T12:50:20.887" v="249"/>
          <ac:spMkLst>
            <pc:docMk/>
            <pc:sldMk cId="2478811619" sldId="282"/>
            <ac:spMk id="2" creationId="{7AB16FF2-0E34-622D-55A2-7A95AC03058D}"/>
          </ac:spMkLst>
        </pc:spChg>
        <pc:spChg chg="mod">
          <ac:chgData name="Rebecca Francis-Davies" userId="S::r.francis-davies@uwtsd.ac.uk::caf69e2c-2198-47a4-8268-c57958bd4ca9" providerId="AD" clId="Web-{ACE8DA38-AF01-1D52-D079-056DF86DABF8}" dt="2024-11-18T12:50:20.887" v="249"/>
          <ac:spMkLst>
            <pc:docMk/>
            <pc:sldMk cId="2478811619" sldId="282"/>
            <ac:spMk id="3" creationId="{48F5CFC5-7F2A-F87A-B687-937104A3C737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50:20.887" v="249"/>
          <ac:spMkLst>
            <pc:docMk/>
            <pc:sldMk cId="2478811619" sldId="282"/>
            <ac:spMk id="9" creationId="{07678F73-9880-405C-9E21-2CC82BD044AE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50:20.887" v="249"/>
          <ac:spMkLst>
            <pc:docMk/>
            <pc:sldMk cId="2478811619" sldId="282"/>
            <ac:spMk id="11" creationId="{1C582B07-D0F0-4B6B-A5D9-D2F192CB3A4E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50:20.887" v="249"/>
          <ac:spMkLst>
            <pc:docMk/>
            <pc:sldMk cId="2478811619" sldId="282"/>
            <ac:spMk id="13" creationId="{DA1A4301-6FFC-4C82-A1FA-7634D8CAA8F5}"/>
          </ac:spMkLst>
        </pc:spChg>
        <pc:grpChg chg="add">
          <ac:chgData name="Rebecca Francis-Davies" userId="S::r.francis-davies@uwtsd.ac.uk::caf69e2c-2198-47a4-8268-c57958bd4ca9" providerId="AD" clId="Web-{ACE8DA38-AF01-1D52-D079-056DF86DABF8}" dt="2024-11-18T12:50:20.887" v="249"/>
          <ac:grpSpMkLst>
            <pc:docMk/>
            <pc:sldMk cId="2478811619" sldId="282"/>
            <ac:grpSpMk id="15" creationId="{8323DD1D-77DE-48B2-A0A0-6265801531E5}"/>
          </ac:grpSpMkLst>
        </pc:grpChg>
        <pc:picChg chg="add">
          <ac:chgData name="Rebecca Francis-Davies" userId="S::r.francis-davies@uwtsd.ac.uk::caf69e2c-2198-47a4-8268-c57958bd4ca9" providerId="AD" clId="Web-{ACE8DA38-AF01-1D52-D079-056DF86DABF8}" dt="2024-11-18T12:50:20.887" v="249"/>
          <ac:picMkLst>
            <pc:docMk/>
            <pc:sldMk cId="2478811619" sldId="282"/>
            <ac:picMk id="5" creationId="{7E3CBF3C-CD32-3390-1BAB-08C4F584C7A3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ACE8DA38-AF01-1D52-D079-056DF86DABF8}" dt="2024-11-18T12:51:47.189" v="260"/>
        <pc:sldMkLst>
          <pc:docMk/>
          <pc:sldMk cId="2836001345" sldId="283"/>
        </pc:sldMkLst>
        <pc:spChg chg="mod">
          <ac:chgData name="Rebecca Francis-Davies" userId="S::r.francis-davies@uwtsd.ac.uk::caf69e2c-2198-47a4-8268-c57958bd4ca9" providerId="AD" clId="Web-{ACE8DA38-AF01-1D52-D079-056DF86DABF8}" dt="2024-11-18T12:51:47.189" v="260"/>
          <ac:spMkLst>
            <pc:docMk/>
            <pc:sldMk cId="2836001345" sldId="283"/>
            <ac:spMk id="2" creationId="{6EC11ADD-906B-2B54-8489-A4FC22162FD4}"/>
          </ac:spMkLst>
        </pc:spChg>
        <pc:spChg chg="mod ord">
          <ac:chgData name="Rebecca Francis-Davies" userId="S::r.francis-davies@uwtsd.ac.uk::caf69e2c-2198-47a4-8268-c57958bd4ca9" providerId="AD" clId="Web-{ACE8DA38-AF01-1D52-D079-056DF86DABF8}" dt="2024-11-18T12:51:47.189" v="260"/>
          <ac:spMkLst>
            <pc:docMk/>
            <pc:sldMk cId="2836001345" sldId="283"/>
            <ac:spMk id="3" creationId="{94E196AD-E14D-A933-218E-252079CBE742}"/>
          </ac:spMkLst>
        </pc:spChg>
        <pc:spChg chg="add del">
          <ac:chgData name="Rebecca Francis-Davies" userId="S::r.francis-davies@uwtsd.ac.uk::caf69e2c-2198-47a4-8268-c57958bd4ca9" providerId="AD" clId="Web-{ACE8DA38-AF01-1D52-D079-056DF86DABF8}" dt="2024-11-18T12:51:47.189" v="260"/>
          <ac:spMkLst>
            <pc:docMk/>
            <pc:sldMk cId="2836001345" sldId="283"/>
            <ac:spMk id="9" creationId="{07678F73-9880-405C-9E21-2CC82BD044AE}"/>
          </ac:spMkLst>
        </pc:spChg>
        <pc:spChg chg="add del">
          <ac:chgData name="Rebecca Francis-Davies" userId="S::r.francis-davies@uwtsd.ac.uk::caf69e2c-2198-47a4-8268-c57958bd4ca9" providerId="AD" clId="Web-{ACE8DA38-AF01-1D52-D079-056DF86DABF8}" dt="2024-11-18T12:51:47.189" v="260"/>
          <ac:spMkLst>
            <pc:docMk/>
            <pc:sldMk cId="2836001345" sldId="283"/>
            <ac:spMk id="11" creationId="{1C582B07-D0F0-4B6B-A5D9-D2F192CB3A4E}"/>
          </ac:spMkLst>
        </pc:spChg>
        <pc:spChg chg="add del">
          <ac:chgData name="Rebecca Francis-Davies" userId="S::r.francis-davies@uwtsd.ac.uk::caf69e2c-2198-47a4-8268-c57958bd4ca9" providerId="AD" clId="Web-{ACE8DA38-AF01-1D52-D079-056DF86DABF8}" dt="2024-11-18T12:51:47.189" v="260"/>
          <ac:spMkLst>
            <pc:docMk/>
            <pc:sldMk cId="2836001345" sldId="283"/>
            <ac:spMk id="13" creationId="{DA1A4301-6FFC-4C82-A1FA-7634D8CAA8F5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51:47.189" v="260"/>
          <ac:spMkLst>
            <pc:docMk/>
            <pc:sldMk cId="2836001345" sldId="283"/>
            <ac:spMk id="49" creationId="{1C582B07-D0F0-4B6B-A5D9-D2F192CB3A4E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51:47.189" v="260"/>
          <ac:spMkLst>
            <pc:docMk/>
            <pc:sldMk cId="2836001345" sldId="283"/>
            <ac:spMk id="51" creationId="{5839FC30-63C9-4643-98EF-7B1C31BE3906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51:47.189" v="260"/>
          <ac:spMkLst>
            <pc:docMk/>
            <pc:sldMk cId="2836001345" sldId="283"/>
            <ac:spMk id="53" creationId="{2B76B338-5C91-48AF-BFFC-93C8AAD6D5C4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51:47.189" v="260"/>
          <ac:spMkLst>
            <pc:docMk/>
            <pc:sldMk cId="2836001345" sldId="283"/>
            <ac:spMk id="55" creationId="{07FE80B3-9970-48B3-8883-81ED2FE4A3FB}"/>
          </ac:spMkLst>
        </pc:spChg>
        <pc:grpChg chg="add del">
          <ac:chgData name="Rebecca Francis-Davies" userId="S::r.francis-davies@uwtsd.ac.uk::caf69e2c-2198-47a4-8268-c57958bd4ca9" providerId="AD" clId="Web-{ACE8DA38-AF01-1D52-D079-056DF86DABF8}" dt="2024-11-18T12:51:47.189" v="260"/>
          <ac:grpSpMkLst>
            <pc:docMk/>
            <pc:sldMk cId="2836001345" sldId="283"/>
            <ac:grpSpMk id="15" creationId="{8323DD1D-77DE-48B2-A0A0-6265801531E5}"/>
          </ac:grpSpMkLst>
        </pc:grpChg>
        <pc:grpChg chg="add">
          <ac:chgData name="Rebecca Francis-Davies" userId="S::r.francis-davies@uwtsd.ac.uk::caf69e2c-2198-47a4-8268-c57958bd4ca9" providerId="AD" clId="Web-{ACE8DA38-AF01-1D52-D079-056DF86DABF8}" dt="2024-11-18T12:51:47.189" v="260"/>
          <ac:grpSpMkLst>
            <pc:docMk/>
            <pc:sldMk cId="2836001345" sldId="283"/>
            <ac:grpSpMk id="57" creationId="{8323DD1D-77DE-48B2-A0A0-6265801531E5}"/>
          </ac:grpSpMkLst>
        </pc:grpChg>
        <pc:picChg chg="add mod">
          <ac:chgData name="Rebecca Francis-Davies" userId="S::r.francis-davies@uwtsd.ac.uk::caf69e2c-2198-47a4-8268-c57958bd4ca9" providerId="AD" clId="Web-{ACE8DA38-AF01-1D52-D079-056DF86DABF8}" dt="2024-11-18T12:51:47.189" v="260"/>
          <ac:picMkLst>
            <pc:docMk/>
            <pc:sldMk cId="2836001345" sldId="283"/>
            <ac:picMk id="5" creationId="{B9AFDE5F-793C-2BCB-DD5B-1A7EF0884202}"/>
          </ac:picMkLst>
        </pc:picChg>
      </pc:sldChg>
      <pc:sldChg chg="addSp modSp new mod setBg">
        <pc:chgData name="Rebecca Francis-Davies" userId="S::r.francis-davies@uwtsd.ac.uk::caf69e2c-2198-47a4-8268-c57958bd4ca9" providerId="AD" clId="Web-{ACE8DA38-AF01-1D52-D079-056DF86DABF8}" dt="2024-11-18T12:52:51.678" v="269"/>
        <pc:sldMkLst>
          <pc:docMk/>
          <pc:sldMk cId="4003809924" sldId="284"/>
        </pc:sldMkLst>
        <pc:spChg chg="mod">
          <ac:chgData name="Rebecca Francis-Davies" userId="S::r.francis-davies@uwtsd.ac.uk::caf69e2c-2198-47a4-8268-c57958bd4ca9" providerId="AD" clId="Web-{ACE8DA38-AF01-1D52-D079-056DF86DABF8}" dt="2024-11-18T12:52:51.678" v="269"/>
          <ac:spMkLst>
            <pc:docMk/>
            <pc:sldMk cId="4003809924" sldId="284"/>
            <ac:spMk id="2" creationId="{CBED8F11-AC62-9759-3367-3E8C2EDCEFB8}"/>
          </ac:spMkLst>
        </pc:spChg>
        <pc:spChg chg="mod">
          <ac:chgData name="Rebecca Francis-Davies" userId="S::r.francis-davies@uwtsd.ac.uk::caf69e2c-2198-47a4-8268-c57958bd4ca9" providerId="AD" clId="Web-{ACE8DA38-AF01-1D52-D079-056DF86DABF8}" dt="2024-11-18T12:52:51.678" v="269"/>
          <ac:spMkLst>
            <pc:docMk/>
            <pc:sldMk cId="4003809924" sldId="284"/>
            <ac:spMk id="3" creationId="{3836843E-D745-4F85-3009-E4DA4D23E528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52:51.678" v="269"/>
          <ac:spMkLst>
            <pc:docMk/>
            <pc:sldMk cId="4003809924" sldId="284"/>
            <ac:spMk id="9" creationId="{1C582B07-D0F0-4B6B-A5D9-D2F192CB3A4E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52:51.678" v="269"/>
          <ac:spMkLst>
            <pc:docMk/>
            <pc:sldMk cId="4003809924" sldId="284"/>
            <ac:spMk id="11" creationId="{5839FC30-63C9-4643-98EF-7B1C31BE3906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52:51.678" v="269"/>
          <ac:spMkLst>
            <pc:docMk/>
            <pc:sldMk cId="4003809924" sldId="284"/>
            <ac:spMk id="13" creationId="{2B76B338-5C91-48AF-BFFC-93C8AAD6D5C4}"/>
          </ac:spMkLst>
        </pc:spChg>
        <pc:spChg chg="add">
          <ac:chgData name="Rebecca Francis-Davies" userId="S::r.francis-davies@uwtsd.ac.uk::caf69e2c-2198-47a4-8268-c57958bd4ca9" providerId="AD" clId="Web-{ACE8DA38-AF01-1D52-D079-056DF86DABF8}" dt="2024-11-18T12:52:51.678" v="269"/>
          <ac:spMkLst>
            <pc:docMk/>
            <pc:sldMk cId="4003809924" sldId="284"/>
            <ac:spMk id="15" creationId="{07FE80B3-9970-48B3-8883-81ED2FE4A3FB}"/>
          </ac:spMkLst>
        </pc:spChg>
        <pc:grpChg chg="add">
          <ac:chgData name="Rebecca Francis-Davies" userId="S::r.francis-davies@uwtsd.ac.uk::caf69e2c-2198-47a4-8268-c57958bd4ca9" providerId="AD" clId="Web-{ACE8DA38-AF01-1D52-D079-056DF86DABF8}" dt="2024-11-18T12:52:51.678" v="269"/>
          <ac:grpSpMkLst>
            <pc:docMk/>
            <pc:sldMk cId="4003809924" sldId="284"/>
            <ac:grpSpMk id="17" creationId="{8323DD1D-77DE-48B2-A0A0-6265801531E5}"/>
          </ac:grpSpMkLst>
        </pc:grpChg>
        <pc:picChg chg="add">
          <ac:chgData name="Rebecca Francis-Davies" userId="S::r.francis-davies@uwtsd.ac.uk::caf69e2c-2198-47a4-8268-c57958bd4ca9" providerId="AD" clId="Web-{ACE8DA38-AF01-1D52-D079-056DF86DABF8}" dt="2024-11-18T12:52:51.678" v="269"/>
          <ac:picMkLst>
            <pc:docMk/>
            <pc:sldMk cId="4003809924" sldId="284"/>
            <ac:picMk id="5" creationId="{77430531-DF3F-4372-E704-6989845C24B5}"/>
          </ac:picMkLst>
        </pc:picChg>
      </pc:sldChg>
    </pc:docChg>
  </pc:docChgLst>
  <pc:docChgLst>
    <pc:chgData name="Rebecca Francis-Davies" userId="S::r.francis-davies@uwtsd.ac.uk::caf69e2c-2198-47a4-8268-c57958bd4ca9" providerId="AD" clId="Web-{C8DDAFD0-AE97-9E29-4499-4441843BAEFC}"/>
    <pc:docChg chg="addSld delSld modSld">
      <pc:chgData name="Rebecca Francis-Davies" userId="S::r.francis-davies@uwtsd.ac.uk::caf69e2c-2198-47a4-8268-c57958bd4ca9" providerId="AD" clId="Web-{C8DDAFD0-AE97-9E29-4499-4441843BAEFC}" dt="2024-11-18T12:28:12.943" v="29" actId="20577"/>
      <pc:docMkLst>
        <pc:docMk/>
      </pc:docMkLst>
      <pc:sldChg chg="del">
        <pc:chgData name="Rebecca Francis-Davies" userId="S::r.francis-davies@uwtsd.ac.uk::caf69e2c-2198-47a4-8268-c57958bd4ca9" providerId="AD" clId="Web-{C8DDAFD0-AE97-9E29-4499-4441843BAEFC}" dt="2024-11-18T09:49:39.778" v="7"/>
        <pc:sldMkLst>
          <pc:docMk/>
          <pc:sldMk cId="3219406417" sldId="268"/>
        </pc:sldMkLst>
      </pc:sldChg>
      <pc:sldChg chg="modSp">
        <pc:chgData name="Rebecca Francis-Davies" userId="S::r.francis-davies@uwtsd.ac.uk::caf69e2c-2198-47a4-8268-c57958bd4ca9" providerId="AD" clId="Web-{C8DDAFD0-AE97-9E29-4499-4441843BAEFC}" dt="2024-11-18T09:49:38.840" v="6" actId="20577"/>
        <pc:sldMkLst>
          <pc:docMk/>
          <pc:sldMk cId="1451349212" sldId="271"/>
        </pc:sldMkLst>
        <pc:spChg chg="mod">
          <ac:chgData name="Rebecca Francis-Davies" userId="S::r.francis-davies@uwtsd.ac.uk::caf69e2c-2198-47a4-8268-c57958bd4ca9" providerId="AD" clId="Web-{C8DDAFD0-AE97-9E29-4499-4441843BAEFC}" dt="2024-11-18T09:49:38.840" v="6" actId="20577"/>
          <ac:spMkLst>
            <pc:docMk/>
            <pc:sldMk cId="1451349212" sldId="271"/>
            <ac:spMk id="3" creationId="{5DE8B1DD-25B9-D391-0E71-1BB10C34FBB3}"/>
          </ac:spMkLst>
        </pc:spChg>
      </pc:sldChg>
      <pc:sldChg chg="modSp new">
        <pc:chgData name="Rebecca Francis-Davies" userId="S::r.francis-davies@uwtsd.ac.uk::caf69e2c-2198-47a4-8268-c57958bd4ca9" providerId="AD" clId="Web-{C8DDAFD0-AE97-9E29-4499-4441843BAEFC}" dt="2024-11-18T12:28:12.943" v="29" actId="20577"/>
        <pc:sldMkLst>
          <pc:docMk/>
          <pc:sldMk cId="3015778078" sldId="272"/>
        </pc:sldMkLst>
        <pc:spChg chg="mod">
          <ac:chgData name="Rebecca Francis-Davies" userId="S::r.francis-davies@uwtsd.ac.uk::caf69e2c-2198-47a4-8268-c57958bd4ca9" providerId="AD" clId="Web-{C8DDAFD0-AE97-9E29-4499-4441843BAEFC}" dt="2024-11-18T12:28:12.943" v="29" actId="20577"/>
          <ac:spMkLst>
            <pc:docMk/>
            <pc:sldMk cId="3015778078" sldId="272"/>
            <ac:spMk id="2" creationId="{B13B443C-06B3-0D5D-A48B-B2D29684566B}"/>
          </ac:spMkLst>
        </pc:spChg>
      </pc:sldChg>
    </pc:docChg>
  </pc:docChgLst>
  <pc:docChgLst>
    <pc:chgData name="Rebecca Francis-Davies" userId="S::r.francis-davies@uwtsd.ac.uk::caf69e2c-2198-47a4-8268-c57958bd4ca9" providerId="AD" clId="Web-{04C7F897-A618-736F-5E41-771F0CE93240}"/>
    <pc:docChg chg="addSld delSld modSld">
      <pc:chgData name="Rebecca Francis-Davies" userId="S::r.francis-davies@uwtsd.ac.uk::caf69e2c-2198-47a4-8268-c57958bd4ca9" providerId="AD" clId="Web-{04C7F897-A618-736F-5E41-771F0CE93240}" dt="2025-02-21T08:58:45.677" v="1227" actId="20577"/>
      <pc:docMkLst>
        <pc:docMk/>
      </pc:docMkLst>
      <pc:sldChg chg="modSp">
        <pc:chgData name="Rebecca Francis-Davies" userId="S::r.francis-davies@uwtsd.ac.uk::caf69e2c-2198-47a4-8268-c57958bd4ca9" providerId="AD" clId="Web-{04C7F897-A618-736F-5E41-771F0CE93240}" dt="2025-02-21T08:00:28.997" v="7" actId="20577"/>
        <pc:sldMkLst>
          <pc:docMk/>
          <pc:sldMk cId="109857222" sldId="256"/>
        </pc:sldMkLst>
        <pc:spChg chg="mod">
          <ac:chgData name="Rebecca Francis-Davies" userId="S::r.francis-davies@uwtsd.ac.uk::caf69e2c-2198-47a4-8268-c57958bd4ca9" providerId="AD" clId="Web-{04C7F897-A618-736F-5E41-771F0CE93240}" dt="2025-02-21T08:00:28.997" v="7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">
        <pc:chgData name="Rebecca Francis-Davies" userId="S::r.francis-davies@uwtsd.ac.uk::caf69e2c-2198-47a4-8268-c57958bd4ca9" providerId="AD" clId="Web-{04C7F897-A618-736F-5E41-771F0CE93240}" dt="2025-02-21T08:55:36.305" v="1221" actId="20577"/>
        <pc:sldMkLst>
          <pc:docMk/>
          <pc:sldMk cId="524037526" sldId="257"/>
        </pc:sldMkLst>
        <pc:spChg chg="mod">
          <ac:chgData name="Rebecca Francis-Davies" userId="S::r.francis-davies@uwtsd.ac.uk::caf69e2c-2198-47a4-8268-c57958bd4ca9" providerId="AD" clId="Web-{04C7F897-A618-736F-5E41-771F0CE93240}" dt="2025-02-21T08:54:38.738" v="1164" actId="20577"/>
          <ac:spMkLst>
            <pc:docMk/>
            <pc:sldMk cId="524037526" sldId="257"/>
            <ac:spMk id="2" creationId="{5DABB498-CD82-A3C8-61FE-C5819ACE0DE2}"/>
          </ac:spMkLst>
        </pc:spChg>
        <pc:spChg chg="del">
          <ac:chgData name="Rebecca Francis-Davies" userId="S::r.francis-davies@uwtsd.ac.uk::caf69e2c-2198-47a4-8268-c57958bd4ca9" providerId="AD" clId="Web-{04C7F897-A618-736F-5E41-771F0CE93240}" dt="2025-02-21T08:54:42.254" v="1165"/>
          <ac:spMkLst>
            <pc:docMk/>
            <pc:sldMk cId="524037526" sldId="257"/>
            <ac:spMk id="3" creationId="{F93C9A88-807D-1E74-B1D4-891B4F3B240A}"/>
          </ac:spMkLst>
        </pc:spChg>
        <pc:spChg chg="add mod">
          <ac:chgData name="Rebecca Francis-Davies" userId="S::r.francis-davies@uwtsd.ac.uk::caf69e2c-2198-47a4-8268-c57958bd4ca9" providerId="AD" clId="Web-{04C7F897-A618-736F-5E41-771F0CE93240}" dt="2025-02-21T08:55:36.305" v="1221" actId="20577"/>
          <ac:spMkLst>
            <pc:docMk/>
            <pc:sldMk cId="524037526" sldId="257"/>
            <ac:spMk id="5" creationId="{32CA5BFF-E87E-9A72-9C56-6B94CCE51F3E}"/>
          </ac:spMkLst>
        </pc:spChg>
      </pc:sldChg>
      <pc:sldChg chg="modSp">
        <pc:chgData name="Rebecca Francis-Davies" userId="S::r.francis-davies@uwtsd.ac.uk::caf69e2c-2198-47a4-8268-c57958bd4ca9" providerId="AD" clId="Web-{04C7F897-A618-736F-5E41-771F0CE93240}" dt="2025-02-21T08:42:14.204" v="658" actId="20577"/>
        <pc:sldMkLst>
          <pc:docMk/>
          <pc:sldMk cId="1565877075" sldId="259"/>
        </pc:sldMkLst>
        <pc:spChg chg="mod">
          <ac:chgData name="Rebecca Francis-Davies" userId="S::r.francis-davies@uwtsd.ac.uk::caf69e2c-2198-47a4-8268-c57958bd4ca9" providerId="AD" clId="Web-{04C7F897-A618-736F-5E41-771F0CE93240}" dt="2025-02-21T08:42:14.204" v="658" actId="20577"/>
          <ac:spMkLst>
            <pc:docMk/>
            <pc:sldMk cId="1565877075" sldId="259"/>
            <ac:spMk id="3" creationId="{4ECD3BE2-6B69-9FAB-31EB-C2B81DB69CDE}"/>
          </ac:spMkLst>
        </pc:spChg>
      </pc:sldChg>
      <pc:sldChg chg="modSp">
        <pc:chgData name="Rebecca Francis-Davies" userId="S::r.francis-davies@uwtsd.ac.uk::caf69e2c-2198-47a4-8268-c57958bd4ca9" providerId="AD" clId="Web-{04C7F897-A618-736F-5E41-771F0CE93240}" dt="2025-02-21T08:10:07.802" v="25" actId="20577"/>
        <pc:sldMkLst>
          <pc:docMk/>
          <pc:sldMk cId="1859989657" sldId="267"/>
        </pc:sldMkLst>
        <pc:spChg chg="mod">
          <ac:chgData name="Rebecca Francis-Davies" userId="S::r.francis-davies@uwtsd.ac.uk::caf69e2c-2198-47a4-8268-c57958bd4ca9" providerId="AD" clId="Web-{04C7F897-A618-736F-5E41-771F0CE93240}" dt="2025-02-21T08:10:07.802" v="25" actId="20577"/>
          <ac:spMkLst>
            <pc:docMk/>
            <pc:sldMk cId="1859989657" sldId="267"/>
            <ac:spMk id="3" creationId="{C3F01C13-6AEE-9C1D-A4ED-5462E210D8B2}"/>
          </ac:spMkLst>
        </pc:spChg>
      </pc:sldChg>
      <pc:sldChg chg="addSp delSp modSp new del mod setBg">
        <pc:chgData name="Rebecca Francis-Davies" userId="S::r.francis-davies@uwtsd.ac.uk::caf69e2c-2198-47a4-8268-c57958bd4ca9" providerId="AD" clId="Web-{04C7F897-A618-736F-5E41-771F0CE93240}" dt="2025-02-21T08:09:36.721" v="13"/>
        <pc:sldMkLst>
          <pc:docMk/>
          <pc:sldMk cId="2036179396" sldId="285"/>
        </pc:sldMkLst>
        <pc:spChg chg="add del">
          <ac:chgData name="Rebecca Francis-Davies" userId="S::r.francis-davies@uwtsd.ac.uk::caf69e2c-2198-47a4-8268-c57958bd4ca9" providerId="AD" clId="Web-{04C7F897-A618-736F-5E41-771F0CE93240}" dt="2025-02-21T08:04:08.918" v="12"/>
          <ac:spMkLst>
            <pc:docMk/>
            <pc:sldMk cId="2036179396" sldId="285"/>
            <ac:spMk id="2" creationId="{3044E205-F5F6-92C1-D6CA-38B8F4B86087}"/>
          </ac:spMkLst>
        </pc:spChg>
        <pc:spChg chg="del">
          <ac:chgData name="Rebecca Francis-Davies" userId="S::r.francis-davies@uwtsd.ac.uk::caf69e2c-2198-47a4-8268-c57958bd4ca9" providerId="AD" clId="Web-{04C7F897-A618-736F-5E41-771F0CE93240}" dt="2025-02-21T08:03:38.057" v="9"/>
          <ac:spMkLst>
            <pc:docMk/>
            <pc:sldMk cId="2036179396" sldId="285"/>
            <ac:spMk id="3" creationId="{FB85587F-14DE-785C-5719-E6192E6236C4}"/>
          </ac:spMkLst>
        </pc:spChg>
        <pc:spChg chg="add">
          <ac:chgData name="Rebecca Francis-Davies" userId="S::r.francis-davies@uwtsd.ac.uk::caf69e2c-2198-47a4-8268-c57958bd4ca9" providerId="AD" clId="Web-{04C7F897-A618-736F-5E41-771F0CE93240}" dt="2025-02-21T08:04:08.918" v="12"/>
          <ac:spMkLst>
            <pc:docMk/>
            <pc:sldMk cId="2036179396" sldId="285"/>
            <ac:spMk id="8" creationId="{DE163AB7-3FD7-A503-4AD9-11272ED2A7EF}"/>
          </ac:spMkLst>
        </pc:spChg>
        <pc:spChg chg="add del">
          <ac:chgData name="Rebecca Francis-Davies" userId="S::r.francis-davies@uwtsd.ac.uk::caf69e2c-2198-47a4-8268-c57958bd4ca9" providerId="AD" clId="Web-{04C7F897-A618-736F-5E41-771F0CE93240}" dt="2025-02-21T08:04:08.903" v="11"/>
          <ac:spMkLst>
            <pc:docMk/>
            <pc:sldMk cId="2036179396" sldId="285"/>
            <ac:spMk id="9" creationId="{A4798C7F-C8CA-4799-BF37-3AB4642CDB66}"/>
          </ac:spMkLst>
        </pc:spChg>
        <pc:spChg chg="add">
          <ac:chgData name="Rebecca Francis-Davies" userId="S::r.francis-davies@uwtsd.ac.uk::caf69e2c-2198-47a4-8268-c57958bd4ca9" providerId="AD" clId="Web-{04C7F897-A618-736F-5E41-771F0CE93240}" dt="2025-02-21T08:04:08.918" v="12"/>
          <ac:spMkLst>
            <pc:docMk/>
            <pc:sldMk cId="2036179396" sldId="285"/>
            <ac:spMk id="13" creationId="{1C582B07-D0F0-4B6B-A5D9-D2F192CB3A4E}"/>
          </ac:spMkLst>
        </pc:spChg>
        <pc:spChg chg="add">
          <ac:chgData name="Rebecca Francis-Davies" userId="S::r.francis-davies@uwtsd.ac.uk::caf69e2c-2198-47a4-8268-c57958bd4ca9" providerId="AD" clId="Web-{04C7F897-A618-736F-5E41-771F0CE93240}" dt="2025-02-21T08:04:08.918" v="12"/>
          <ac:spMkLst>
            <pc:docMk/>
            <pc:sldMk cId="2036179396" sldId="285"/>
            <ac:spMk id="15" creationId="{DA1A4301-6FFC-4C82-A1FA-7634D8CAA8F5}"/>
          </ac:spMkLst>
        </pc:spChg>
        <pc:spChg chg="add del">
          <ac:chgData name="Rebecca Francis-Davies" userId="S::r.francis-davies@uwtsd.ac.uk::caf69e2c-2198-47a4-8268-c57958bd4ca9" providerId="AD" clId="Web-{04C7F897-A618-736F-5E41-771F0CE93240}" dt="2025-02-21T08:04:08.903" v="11"/>
          <ac:spMkLst>
            <pc:docMk/>
            <pc:sldMk cId="2036179396" sldId="285"/>
            <ac:spMk id="42" creationId="{216BB147-20D5-4D93-BDA5-1BC614D6A4B2}"/>
          </ac:spMkLst>
        </pc:spChg>
        <pc:spChg chg="add del">
          <ac:chgData name="Rebecca Francis-Davies" userId="S::r.francis-davies@uwtsd.ac.uk::caf69e2c-2198-47a4-8268-c57958bd4ca9" providerId="AD" clId="Web-{04C7F897-A618-736F-5E41-771F0CE93240}" dt="2025-02-21T08:04:08.903" v="11"/>
          <ac:spMkLst>
            <pc:docMk/>
            <pc:sldMk cId="2036179396" sldId="285"/>
            <ac:spMk id="44" creationId="{0A253F60-DE40-4508-A37A-61331DF1DD5D}"/>
          </ac:spMkLst>
        </pc:spChg>
        <pc:spChg chg="add del">
          <ac:chgData name="Rebecca Francis-Davies" userId="S::r.francis-davies@uwtsd.ac.uk::caf69e2c-2198-47a4-8268-c57958bd4ca9" providerId="AD" clId="Web-{04C7F897-A618-736F-5E41-771F0CE93240}" dt="2025-02-21T08:04:08.903" v="11"/>
          <ac:spMkLst>
            <pc:docMk/>
            <pc:sldMk cId="2036179396" sldId="285"/>
            <ac:spMk id="46" creationId="{326AD51D-D59E-4689-A5DF-6A9857053BF6}"/>
          </ac:spMkLst>
        </pc:spChg>
        <pc:spChg chg="add del">
          <ac:chgData name="Rebecca Francis-Davies" userId="S::r.francis-davies@uwtsd.ac.uk::caf69e2c-2198-47a4-8268-c57958bd4ca9" providerId="AD" clId="Web-{04C7F897-A618-736F-5E41-771F0CE93240}" dt="2025-02-21T08:04:08.903" v="11"/>
          <ac:spMkLst>
            <pc:docMk/>
            <pc:sldMk cId="2036179396" sldId="285"/>
            <ac:spMk id="79" creationId="{7A6DA27B-24A2-4FAF-9CB9-A814BF835B9F}"/>
          </ac:spMkLst>
        </pc:spChg>
        <pc:spChg chg="add del">
          <ac:chgData name="Rebecca Francis-Davies" userId="S::r.francis-davies@uwtsd.ac.uk::caf69e2c-2198-47a4-8268-c57958bd4ca9" providerId="AD" clId="Web-{04C7F897-A618-736F-5E41-771F0CE93240}" dt="2025-02-21T08:04:08.903" v="11"/>
          <ac:spMkLst>
            <pc:docMk/>
            <pc:sldMk cId="2036179396" sldId="285"/>
            <ac:spMk id="112" creationId="{13B6DAC6-0186-4D62-AD69-90B9C0411EA3}"/>
          </ac:spMkLst>
        </pc:spChg>
        <pc:spChg chg="add del">
          <ac:chgData name="Rebecca Francis-Davies" userId="S::r.francis-davies@uwtsd.ac.uk::caf69e2c-2198-47a4-8268-c57958bd4ca9" providerId="AD" clId="Web-{04C7F897-A618-736F-5E41-771F0CE93240}" dt="2025-02-21T08:04:08.903" v="11"/>
          <ac:spMkLst>
            <pc:docMk/>
            <pc:sldMk cId="2036179396" sldId="285"/>
            <ac:spMk id="114" creationId="{BA6285CA-6AFA-4F27-AFB5-1B32CDE09B1A}"/>
          </ac:spMkLst>
        </pc:spChg>
        <pc:spChg chg="add del">
          <ac:chgData name="Rebecca Francis-Davies" userId="S::r.francis-davies@uwtsd.ac.uk::caf69e2c-2198-47a4-8268-c57958bd4ca9" providerId="AD" clId="Web-{04C7F897-A618-736F-5E41-771F0CE93240}" dt="2025-02-21T08:04:08.903" v="11"/>
          <ac:spMkLst>
            <pc:docMk/>
            <pc:sldMk cId="2036179396" sldId="285"/>
            <ac:spMk id="116" creationId="{4BE5C09D-B3C1-42F3-B945-39AEDFD19898}"/>
          </ac:spMkLst>
        </pc:spChg>
        <pc:spChg chg="add">
          <ac:chgData name="Rebecca Francis-Davies" userId="S::r.francis-davies@uwtsd.ac.uk::caf69e2c-2198-47a4-8268-c57958bd4ca9" providerId="AD" clId="Web-{04C7F897-A618-736F-5E41-771F0CE93240}" dt="2025-02-21T08:04:08.918" v="12"/>
          <ac:spMkLst>
            <pc:docMk/>
            <pc:sldMk cId="2036179396" sldId="285"/>
            <ac:spMk id="149" creationId="{40C85150-646B-4AB7-9F43-FC7AB7E6D615}"/>
          </ac:spMkLst>
        </pc:spChg>
        <pc:spChg chg="add">
          <ac:chgData name="Rebecca Francis-Davies" userId="S::r.francis-davies@uwtsd.ac.uk::caf69e2c-2198-47a4-8268-c57958bd4ca9" providerId="AD" clId="Web-{04C7F897-A618-736F-5E41-771F0CE93240}" dt="2025-02-21T08:04:08.918" v="12"/>
          <ac:spMkLst>
            <pc:docMk/>
            <pc:sldMk cId="2036179396" sldId="285"/>
            <ac:spMk id="153" creationId="{3044E205-F5F6-92C1-D6CA-38B8F4B86087}"/>
          </ac:spMkLst>
        </pc:spChg>
        <pc:grpChg chg="add">
          <ac:chgData name="Rebecca Francis-Davies" userId="S::r.francis-davies@uwtsd.ac.uk::caf69e2c-2198-47a4-8268-c57958bd4ca9" providerId="AD" clId="Web-{04C7F897-A618-736F-5E41-771F0CE93240}" dt="2025-02-21T08:04:08.918" v="12"/>
          <ac:grpSpMkLst>
            <pc:docMk/>
            <pc:sldMk cId="2036179396" sldId="285"/>
            <ac:grpSpMk id="17" creationId="{8323DD1D-77DE-48B2-A0A0-6265801531E5}"/>
          </ac:grpSpMkLst>
        </pc:grpChg>
        <pc:picChg chg="add mod ord">
          <ac:chgData name="Rebecca Francis-Davies" userId="S::r.francis-davies@uwtsd.ac.uk::caf69e2c-2198-47a4-8268-c57958bd4ca9" providerId="AD" clId="Web-{04C7F897-A618-736F-5E41-771F0CE93240}" dt="2025-02-21T08:04:08.918" v="12"/>
          <ac:picMkLst>
            <pc:docMk/>
            <pc:sldMk cId="2036179396" sldId="285"/>
            <ac:picMk id="4" creationId="{7172B3C7-50E9-989B-796A-C2C2F59E5582}"/>
          </ac:picMkLst>
        </pc:picChg>
      </pc:sldChg>
      <pc:sldChg chg="addSp modSp new mod setBg modNotes">
        <pc:chgData name="Rebecca Francis-Davies" userId="S::r.francis-davies@uwtsd.ac.uk::caf69e2c-2198-47a4-8268-c57958bd4ca9" providerId="AD" clId="Web-{04C7F897-A618-736F-5E41-771F0CE93240}" dt="2025-02-21T08:24:02.893" v="317"/>
        <pc:sldMkLst>
          <pc:docMk/>
          <pc:sldMk cId="3292556819" sldId="285"/>
        </pc:sldMkLst>
        <pc:spChg chg="mod">
          <ac:chgData name="Rebecca Francis-Davies" userId="S::r.francis-davies@uwtsd.ac.uk::caf69e2c-2198-47a4-8268-c57958bd4ca9" providerId="AD" clId="Web-{04C7F897-A618-736F-5E41-771F0CE93240}" dt="2025-02-21T08:20:59.678" v="259" actId="20577"/>
          <ac:spMkLst>
            <pc:docMk/>
            <pc:sldMk cId="3292556819" sldId="285"/>
            <ac:spMk id="2" creationId="{CB136F38-0668-DE79-9C93-A5B8FAE39898}"/>
          </ac:spMkLst>
        </pc:spChg>
        <pc:spChg chg="mod">
          <ac:chgData name="Rebecca Francis-Davies" userId="S::r.francis-davies@uwtsd.ac.uk::caf69e2c-2198-47a4-8268-c57958bd4ca9" providerId="AD" clId="Web-{04C7F897-A618-736F-5E41-771F0CE93240}" dt="2025-02-21T08:20:42.270" v="252" actId="20577"/>
          <ac:spMkLst>
            <pc:docMk/>
            <pc:sldMk cId="3292556819" sldId="285"/>
            <ac:spMk id="3" creationId="{2D994A1C-0234-F317-4CC1-E3960E451C02}"/>
          </ac:spMkLst>
        </pc:spChg>
        <pc:spChg chg="add">
          <ac:chgData name="Rebecca Francis-Davies" userId="S::r.francis-davies@uwtsd.ac.uk::caf69e2c-2198-47a4-8268-c57958bd4ca9" providerId="AD" clId="Web-{04C7F897-A618-736F-5E41-771F0CE93240}" dt="2025-02-21T08:11:52.574" v="73"/>
          <ac:spMkLst>
            <pc:docMk/>
            <pc:sldMk cId="3292556819" sldId="285"/>
            <ac:spMk id="9" creationId="{07678F73-9880-405C-9E21-2CC82BD044AE}"/>
          </ac:spMkLst>
        </pc:spChg>
        <pc:spChg chg="add">
          <ac:chgData name="Rebecca Francis-Davies" userId="S::r.francis-davies@uwtsd.ac.uk::caf69e2c-2198-47a4-8268-c57958bd4ca9" providerId="AD" clId="Web-{04C7F897-A618-736F-5E41-771F0CE93240}" dt="2025-02-21T08:11:52.574" v="73"/>
          <ac:spMkLst>
            <pc:docMk/>
            <pc:sldMk cId="3292556819" sldId="285"/>
            <ac:spMk id="11" creationId="{1C582B07-D0F0-4B6B-A5D9-D2F192CB3A4E}"/>
          </ac:spMkLst>
        </pc:spChg>
        <pc:spChg chg="add">
          <ac:chgData name="Rebecca Francis-Davies" userId="S::r.francis-davies@uwtsd.ac.uk::caf69e2c-2198-47a4-8268-c57958bd4ca9" providerId="AD" clId="Web-{04C7F897-A618-736F-5E41-771F0CE93240}" dt="2025-02-21T08:11:52.574" v="73"/>
          <ac:spMkLst>
            <pc:docMk/>
            <pc:sldMk cId="3292556819" sldId="285"/>
            <ac:spMk id="13" creationId="{DA1A4301-6FFC-4C82-A1FA-7634D8CAA8F5}"/>
          </ac:spMkLst>
        </pc:spChg>
        <pc:grpChg chg="add">
          <ac:chgData name="Rebecca Francis-Davies" userId="S::r.francis-davies@uwtsd.ac.uk::caf69e2c-2198-47a4-8268-c57958bd4ca9" providerId="AD" clId="Web-{04C7F897-A618-736F-5E41-771F0CE93240}" dt="2025-02-21T08:11:52.574" v="73"/>
          <ac:grpSpMkLst>
            <pc:docMk/>
            <pc:sldMk cId="3292556819" sldId="285"/>
            <ac:grpSpMk id="15" creationId="{8323DD1D-77DE-48B2-A0A0-6265801531E5}"/>
          </ac:grpSpMkLst>
        </pc:grpChg>
        <pc:picChg chg="add">
          <ac:chgData name="Rebecca Francis-Davies" userId="S::r.francis-davies@uwtsd.ac.uk::caf69e2c-2198-47a4-8268-c57958bd4ca9" providerId="AD" clId="Web-{04C7F897-A618-736F-5E41-771F0CE93240}" dt="2025-02-21T08:11:52.574" v="73"/>
          <ac:picMkLst>
            <pc:docMk/>
            <pc:sldMk cId="3292556819" sldId="285"/>
            <ac:picMk id="5" creationId="{4332CC73-45B3-79DA-2139-00103525C582}"/>
          </ac:picMkLst>
        </pc:picChg>
      </pc:sldChg>
      <pc:sldChg chg="modSp new modNotes">
        <pc:chgData name="Rebecca Francis-Davies" userId="S::r.francis-davies@uwtsd.ac.uk::caf69e2c-2198-47a4-8268-c57958bd4ca9" providerId="AD" clId="Web-{04C7F897-A618-736F-5E41-771F0CE93240}" dt="2025-02-21T08:27:14.531" v="466"/>
        <pc:sldMkLst>
          <pc:docMk/>
          <pc:sldMk cId="2950305948" sldId="286"/>
        </pc:sldMkLst>
        <pc:spChg chg="mod">
          <ac:chgData name="Rebecca Francis-Davies" userId="S::r.francis-davies@uwtsd.ac.uk::caf69e2c-2198-47a4-8268-c57958bd4ca9" providerId="AD" clId="Web-{04C7F897-A618-736F-5E41-771F0CE93240}" dt="2025-02-21T08:25:05.022" v="324" actId="20577"/>
          <ac:spMkLst>
            <pc:docMk/>
            <pc:sldMk cId="2950305948" sldId="286"/>
            <ac:spMk id="2" creationId="{FF08BEA8-A3A8-C4E7-CF1C-90917A205579}"/>
          </ac:spMkLst>
        </pc:spChg>
        <pc:spChg chg="mod">
          <ac:chgData name="Rebecca Francis-Davies" userId="S::r.francis-davies@uwtsd.ac.uk::caf69e2c-2198-47a4-8268-c57958bd4ca9" providerId="AD" clId="Web-{04C7F897-A618-736F-5E41-771F0CE93240}" dt="2025-02-21T08:26:10.558" v="388" actId="20577"/>
          <ac:spMkLst>
            <pc:docMk/>
            <pc:sldMk cId="2950305948" sldId="286"/>
            <ac:spMk id="3" creationId="{45AE3FFD-5615-F1A9-0F8D-EDC0CA956EBD}"/>
          </ac:spMkLst>
        </pc:spChg>
      </pc:sldChg>
      <pc:sldChg chg="modSp new modNotes">
        <pc:chgData name="Rebecca Francis-Davies" userId="S::r.francis-davies@uwtsd.ac.uk::caf69e2c-2198-47a4-8268-c57958bd4ca9" providerId="AD" clId="Web-{04C7F897-A618-736F-5E41-771F0CE93240}" dt="2025-02-21T08:41:50.344" v="652"/>
        <pc:sldMkLst>
          <pc:docMk/>
          <pc:sldMk cId="3915536775" sldId="287"/>
        </pc:sldMkLst>
        <pc:spChg chg="mod">
          <ac:chgData name="Rebecca Francis-Davies" userId="S::r.francis-davies@uwtsd.ac.uk::caf69e2c-2198-47a4-8268-c57958bd4ca9" providerId="AD" clId="Web-{04C7F897-A618-736F-5E41-771F0CE93240}" dt="2025-02-21T08:31:10.968" v="481" actId="20577"/>
          <ac:spMkLst>
            <pc:docMk/>
            <pc:sldMk cId="3915536775" sldId="287"/>
            <ac:spMk id="2" creationId="{EF7F3EF6-0796-E573-9AA9-2F8D9C6BFE3E}"/>
          </ac:spMkLst>
        </pc:spChg>
        <pc:spChg chg="mod">
          <ac:chgData name="Rebecca Francis-Davies" userId="S::r.francis-davies@uwtsd.ac.uk::caf69e2c-2198-47a4-8268-c57958bd4ca9" providerId="AD" clId="Web-{04C7F897-A618-736F-5E41-771F0CE93240}" dt="2025-02-21T08:34:04.625" v="641" actId="20577"/>
          <ac:spMkLst>
            <pc:docMk/>
            <pc:sldMk cId="3915536775" sldId="287"/>
            <ac:spMk id="3" creationId="{2D999879-9B97-F1E5-5E49-AE44E5FF16A1}"/>
          </ac:spMkLst>
        </pc:spChg>
      </pc:sldChg>
      <pc:sldChg chg="modSp new modNotes">
        <pc:chgData name="Rebecca Francis-Davies" userId="S::r.francis-davies@uwtsd.ac.uk::caf69e2c-2198-47a4-8268-c57958bd4ca9" providerId="AD" clId="Web-{04C7F897-A618-736F-5E41-771F0CE93240}" dt="2025-02-21T08:58:45.677" v="1227" actId="20577"/>
        <pc:sldMkLst>
          <pc:docMk/>
          <pc:sldMk cId="1554450376" sldId="288"/>
        </pc:sldMkLst>
        <pc:spChg chg="mod">
          <ac:chgData name="Rebecca Francis-Davies" userId="S::r.francis-davies@uwtsd.ac.uk::caf69e2c-2198-47a4-8268-c57958bd4ca9" providerId="AD" clId="Web-{04C7F897-A618-736F-5E41-771F0CE93240}" dt="2025-02-21T08:46:13.252" v="667" actId="20577"/>
          <ac:spMkLst>
            <pc:docMk/>
            <pc:sldMk cId="1554450376" sldId="288"/>
            <ac:spMk id="2" creationId="{BDE39587-3FF0-BB2D-0740-7A67AD7559B6}"/>
          </ac:spMkLst>
        </pc:spChg>
        <pc:spChg chg="mod">
          <ac:chgData name="Rebecca Francis-Davies" userId="S::r.francis-davies@uwtsd.ac.uk::caf69e2c-2198-47a4-8268-c57958bd4ca9" providerId="AD" clId="Web-{04C7F897-A618-736F-5E41-771F0CE93240}" dt="2025-02-21T08:58:45.677" v="1227" actId="20577"/>
          <ac:spMkLst>
            <pc:docMk/>
            <pc:sldMk cId="1554450376" sldId="288"/>
            <ac:spMk id="3" creationId="{F955FC99-4645-356A-CAF2-7F2DAF02A130}"/>
          </ac:spMkLst>
        </pc:spChg>
      </pc:sldChg>
      <pc:sldChg chg="modSp new">
        <pc:chgData name="Rebecca Francis-Davies" userId="S::r.francis-davies@uwtsd.ac.uk::caf69e2c-2198-47a4-8268-c57958bd4ca9" providerId="AD" clId="Web-{04C7F897-A618-736F-5E41-771F0CE93240}" dt="2025-02-21T08:52:48.637" v="1069" actId="20577"/>
        <pc:sldMkLst>
          <pc:docMk/>
          <pc:sldMk cId="1654400564" sldId="289"/>
        </pc:sldMkLst>
        <pc:spChg chg="mod">
          <ac:chgData name="Rebecca Francis-Davies" userId="S::r.francis-davies@uwtsd.ac.uk::caf69e2c-2198-47a4-8268-c57958bd4ca9" providerId="AD" clId="Web-{04C7F897-A618-736F-5E41-771F0CE93240}" dt="2025-02-21T08:51:47.540" v="978" actId="20577"/>
          <ac:spMkLst>
            <pc:docMk/>
            <pc:sldMk cId="1654400564" sldId="289"/>
            <ac:spMk id="2" creationId="{84A6632C-5BB5-51D0-73FB-C0B08D7A38D2}"/>
          </ac:spMkLst>
        </pc:spChg>
        <pc:spChg chg="mod">
          <ac:chgData name="Rebecca Francis-Davies" userId="S::r.francis-davies@uwtsd.ac.uk::caf69e2c-2198-47a4-8268-c57958bd4ca9" providerId="AD" clId="Web-{04C7F897-A618-736F-5E41-771F0CE93240}" dt="2025-02-21T08:52:48.637" v="1069" actId="20577"/>
          <ac:spMkLst>
            <pc:docMk/>
            <pc:sldMk cId="1654400564" sldId="289"/>
            <ac:spMk id="3" creationId="{74958D5D-716E-5C1E-E177-A7B64A49A2B7}"/>
          </ac:spMkLst>
        </pc:spChg>
      </pc:sldChg>
      <pc:sldChg chg="modSp new">
        <pc:chgData name="Rebecca Francis-Davies" userId="S::r.francis-davies@uwtsd.ac.uk::caf69e2c-2198-47a4-8268-c57958bd4ca9" providerId="AD" clId="Web-{04C7F897-A618-736F-5E41-771F0CE93240}" dt="2025-02-21T08:54:28.394" v="1162" actId="20577"/>
        <pc:sldMkLst>
          <pc:docMk/>
          <pc:sldMk cId="391980200" sldId="290"/>
        </pc:sldMkLst>
        <pc:spChg chg="mod">
          <ac:chgData name="Rebecca Francis-Davies" userId="S::r.francis-davies@uwtsd.ac.uk::caf69e2c-2198-47a4-8268-c57958bd4ca9" providerId="AD" clId="Web-{04C7F897-A618-736F-5E41-771F0CE93240}" dt="2025-02-21T08:52:54.528" v="1072" actId="20577"/>
          <ac:spMkLst>
            <pc:docMk/>
            <pc:sldMk cId="391980200" sldId="290"/>
            <ac:spMk id="2" creationId="{80BEB463-4A27-581C-7BCF-AA0AB0955FA7}"/>
          </ac:spMkLst>
        </pc:spChg>
        <pc:spChg chg="mod">
          <ac:chgData name="Rebecca Francis-Davies" userId="S::r.francis-davies@uwtsd.ac.uk::caf69e2c-2198-47a4-8268-c57958bd4ca9" providerId="AD" clId="Web-{04C7F897-A618-736F-5E41-771F0CE93240}" dt="2025-02-21T08:54:28.394" v="1162" actId="20577"/>
          <ac:spMkLst>
            <pc:docMk/>
            <pc:sldMk cId="391980200" sldId="290"/>
            <ac:spMk id="3" creationId="{868C735A-2375-8F4E-A1B6-51F5DD41000A}"/>
          </ac:spMkLst>
        </pc:spChg>
      </pc:sldChg>
    </pc:docChg>
  </pc:docChgLst>
  <pc:docChgLst>
    <pc:chgData name="Rebecca Francis-Davies" userId="S::r.francis-davies@uwtsd.ac.uk::caf69e2c-2198-47a4-8268-c57958bd4ca9" providerId="AD" clId="Web-{833B2EC8-09C5-267F-E28C-8516DDDD5E2B}"/>
    <pc:docChg chg="addSld modSld addMainMaster delMainMaster">
      <pc:chgData name="Rebecca Francis-Davies" userId="S::r.francis-davies@uwtsd.ac.uk::caf69e2c-2198-47a4-8268-c57958bd4ca9" providerId="AD" clId="Web-{833B2EC8-09C5-267F-E28C-8516DDDD5E2B}" dt="2024-11-17T19:10:19.780" v="1756" actId="20577"/>
      <pc:docMkLst>
        <pc:docMk/>
      </pc:docMkLst>
      <pc:sldChg chg="addSp modSp mod setBg modClrScheme chgLayout">
        <pc:chgData name="Rebecca Francis-Davies" userId="S::r.francis-davies@uwtsd.ac.uk::caf69e2c-2198-47a4-8268-c57958bd4ca9" providerId="AD" clId="Web-{833B2EC8-09C5-267F-E28C-8516DDDD5E2B}" dt="2024-11-17T17:56:57.501" v="20"/>
        <pc:sldMkLst>
          <pc:docMk/>
          <pc:sldMk cId="109857222" sldId="256"/>
        </pc:sldMkLst>
        <pc:spChg chg="mod">
          <ac:chgData name="Rebecca Francis-Davies" userId="S::r.francis-davies@uwtsd.ac.uk::caf69e2c-2198-47a4-8268-c57958bd4ca9" providerId="AD" clId="Web-{833B2EC8-09C5-267F-E28C-8516DDDD5E2B}" dt="2024-11-17T17:56:57.501" v="2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ebecca Francis-Davies" userId="S::r.francis-davies@uwtsd.ac.uk::caf69e2c-2198-47a4-8268-c57958bd4ca9" providerId="AD" clId="Web-{833B2EC8-09C5-267F-E28C-8516DDDD5E2B}" dt="2024-11-17T17:56:57.501" v="20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7:56:57.501" v="20"/>
          <ac:spMkLst>
            <pc:docMk/>
            <pc:sldMk cId="109857222" sldId="256"/>
            <ac:spMk id="9" creationId="{BA6285CA-6AFA-4F27-AFB5-1B32CDE09B1A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7:56:57.501" v="20"/>
          <ac:spMkLst>
            <pc:docMk/>
            <pc:sldMk cId="109857222" sldId="256"/>
            <ac:spMk id="11" creationId="{F8DD0EAF-BF73-48D8-A426-3085C4B88FAA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7:56:57.501" v="20"/>
          <ac:spMkLst>
            <pc:docMk/>
            <pc:sldMk cId="109857222" sldId="256"/>
            <ac:spMk id="13" creationId="{7BCC6446-8462-4A63-9B6F-8F57EC40F648}"/>
          </ac:spMkLst>
        </pc:spChg>
        <pc:grpChg chg="add">
          <ac:chgData name="Rebecca Francis-Davies" userId="S::r.francis-davies@uwtsd.ac.uk::caf69e2c-2198-47a4-8268-c57958bd4ca9" providerId="AD" clId="Web-{833B2EC8-09C5-267F-E28C-8516DDDD5E2B}" dt="2024-11-17T17:56:57.501" v="20"/>
          <ac:grpSpMkLst>
            <pc:docMk/>
            <pc:sldMk cId="109857222" sldId="256"/>
            <ac:grpSpMk id="15" creationId="{8118ECEF-CA6A-4CB6-BCA5-59B2DB40C4AB}"/>
          </ac:grpSpMkLst>
        </pc:grpChg>
        <pc:picChg chg="add">
          <ac:chgData name="Rebecca Francis-Davies" userId="S::r.francis-davies@uwtsd.ac.uk::caf69e2c-2198-47a4-8268-c57958bd4ca9" providerId="AD" clId="Web-{833B2EC8-09C5-267F-E28C-8516DDDD5E2B}" dt="2024-11-17T17:56:57.501" v="20"/>
          <ac:picMkLst>
            <pc:docMk/>
            <pc:sldMk cId="109857222" sldId="256"/>
            <ac:picMk id="4" creationId="{B085D178-9725-E01D-414F-72E3CDEF80CC}"/>
          </ac:picMkLst>
        </pc:picChg>
      </pc:sldChg>
      <pc:sldChg chg="modSp new">
        <pc:chgData name="Rebecca Francis-Davies" userId="S::r.francis-davies@uwtsd.ac.uk::caf69e2c-2198-47a4-8268-c57958bd4ca9" providerId="AD" clId="Web-{833B2EC8-09C5-267F-E28C-8516DDDD5E2B}" dt="2024-11-17T18:00:34.408" v="182" actId="20577"/>
        <pc:sldMkLst>
          <pc:docMk/>
          <pc:sldMk cId="524037526" sldId="257"/>
        </pc:sldMkLst>
        <pc:spChg chg="mod">
          <ac:chgData name="Rebecca Francis-Davies" userId="S::r.francis-davies@uwtsd.ac.uk::caf69e2c-2198-47a4-8268-c57958bd4ca9" providerId="AD" clId="Web-{833B2EC8-09C5-267F-E28C-8516DDDD5E2B}" dt="2024-11-17T17:57:37.067" v="27" actId="20577"/>
          <ac:spMkLst>
            <pc:docMk/>
            <pc:sldMk cId="524037526" sldId="257"/>
            <ac:spMk id="2" creationId="{5DABB498-CD82-A3C8-61FE-C5819ACE0DE2}"/>
          </ac:spMkLst>
        </pc:spChg>
        <pc:spChg chg="mod">
          <ac:chgData name="Rebecca Francis-Davies" userId="S::r.francis-davies@uwtsd.ac.uk::caf69e2c-2198-47a4-8268-c57958bd4ca9" providerId="AD" clId="Web-{833B2EC8-09C5-267F-E28C-8516DDDD5E2B}" dt="2024-11-17T18:00:34.408" v="182" actId="20577"/>
          <ac:spMkLst>
            <pc:docMk/>
            <pc:sldMk cId="524037526" sldId="257"/>
            <ac:spMk id="3" creationId="{F93C9A88-807D-1E74-B1D4-891B4F3B240A}"/>
          </ac:spMkLst>
        </pc:spChg>
      </pc:sldChg>
      <pc:sldChg chg="addSp delSp modSp new mod setBg">
        <pc:chgData name="Rebecca Francis-Davies" userId="S::r.francis-davies@uwtsd.ac.uk::caf69e2c-2198-47a4-8268-c57958bd4ca9" providerId="AD" clId="Web-{833B2EC8-09C5-267F-E28C-8516DDDD5E2B}" dt="2024-11-17T18:48:52.026" v="616"/>
        <pc:sldMkLst>
          <pc:docMk/>
          <pc:sldMk cId="847486296" sldId="258"/>
        </pc:sldMkLst>
        <pc:spChg chg="mod">
          <ac:chgData name="Rebecca Francis-Davies" userId="S::r.francis-davies@uwtsd.ac.uk::caf69e2c-2198-47a4-8268-c57958bd4ca9" providerId="AD" clId="Web-{833B2EC8-09C5-267F-E28C-8516DDDD5E2B}" dt="2024-11-17T18:48:52.026" v="616"/>
          <ac:spMkLst>
            <pc:docMk/>
            <pc:sldMk cId="847486296" sldId="258"/>
            <ac:spMk id="2" creationId="{A543FBB0-44D0-D772-7BC9-21B4777E9560}"/>
          </ac:spMkLst>
        </pc:spChg>
        <pc:spChg chg="del mod">
          <ac:chgData name="Rebecca Francis-Davies" userId="S::r.francis-davies@uwtsd.ac.uk::caf69e2c-2198-47a4-8268-c57958bd4ca9" providerId="AD" clId="Web-{833B2EC8-09C5-267F-E28C-8516DDDD5E2B}" dt="2024-11-17T18:48:52.026" v="616"/>
          <ac:spMkLst>
            <pc:docMk/>
            <pc:sldMk cId="847486296" sldId="258"/>
            <ac:spMk id="3" creationId="{E5ED2932-FA74-DCEA-D565-2E425179BD2E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8:48:52.026" v="616"/>
          <ac:spMkLst>
            <pc:docMk/>
            <pc:sldMk cId="847486296" sldId="258"/>
            <ac:spMk id="9" creationId="{8E7E1993-6448-42F8-8FB3-76104F45B344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8:48:52.026" v="616"/>
          <ac:spMkLst>
            <pc:docMk/>
            <pc:sldMk cId="847486296" sldId="258"/>
            <ac:spMk id="11" creationId="{942B1D20-D329-4285-AED2-DABDCE9020B6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8:48:52.026" v="616"/>
          <ac:spMkLst>
            <pc:docMk/>
            <pc:sldMk cId="847486296" sldId="258"/>
            <ac:spMk id="13" creationId="{B9016B79-9C59-4CEA-A85C-3E4C8877BA6F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8:48:52.026" v="616"/>
          <ac:spMkLst>
            <pc:docMk/>
            <pc:sldMk cId="847486296" sldId="258"/>
            <ac:spMk id="15" creationId="{2391C84E-C2EA-44FC-A7D1-FAE3E2850552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8:48:52.026" v="616"/>
          <ac:spMkLst>
            <pc:docMk/>
            <pc:sldMk cId="847486296" sldId="258"/>
            <ac:spMk id="48" creationId="{6B91DA8E-00B5-4214-AFE5-535E47051D31}"/>
          </ac:spMkLst>
        </pc:spChg>
        <pc:grpChg chg="add">
          <ac:chgData name="Rebecca Francis-Davies" userId="S::r.francis-davies@uwtsd.ac.uk::caf69e2c-2198-47a4-8268-c57958bd4ca9" providerId="AD" clId="Web-{833B2EC8-09C5-267F-E28C-8516DDDD5E2B}" dt="2024-11-17T18:48:52.026" v="616"/>
          <ac:grpSpMkLst>
            <pc:docMk/>
            <pc:sldMk cId="847486296" sldId="258"/>
            <ac:grpSpMk id="17" creationId="{47B3131A-B518-43E5-A896-E9D654A4863F}"/>
          </ac:grpSpMkLst>
        </pc:grpChg>
        <pc:graphicFrameChg chg="add">
          <ac:chgData name="Rebecca Francis-Davies" userId="S::r.francis-davies@uwtsd.ac.uk::caf69e2c-2198-47a4-8268-c57958bd4ca9" providerId="AD" clId="Web-{833B2EC8-09C5-267F-E28C-8516DDDD5E2B}" dt="2024-11-17T18:48:52.026" v="616"/>
          <ac:graphicFrameMkLst>
            <pc:docMk/>
            <pc:sldMk cId="847486296" sldId="258"/>
            <ac:graphicFrameMk id="5" creationId="{43C2A59B-A80D-2282-9426-0F840B73B1BB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833B2EC8-09C5-267F-E28C-8516DDDD5E2B}" dt="2024-11-17T18:48:31.057" v="615" actId="20577"/>
        <pc:sldMkLst>
          <pc:docMk/>
          <pc:sldMk cId="1565877075" sldId="259"/>
        </pc:sldMkLst>
        <pc:spChg chg="mod">
          <ac:chgData name="Rebecca Francis-Davies" userId="S::r.francis-davies@uwtsd.ac.uk::caf69e2c-2198-47a4-8268-c57958bd4ca9" providerId="AD" clId="Web-{833B2EC8-09C5-267F-E28C-8516DDDD5E2B}" dt="2024-11-17T18:48:04.056" v="610"/>
          <ac:spMkLst>
            <pc:docMk/>
            <pc:sldMk cId="1565877075" sldId="259"/>
            <ac:spMk id="2" creationId="{0F8D9B6A-244A-3181-0C18-E6DD29F93BD2}"/>
          </ac:spMkLst>
        </pc:spChg>
        <pc:spChg chg="mod">
          <ac:chgData name="Rebecca Francis-Davies" userId="S::r.francis-davies@uwtsd.ac.uk::caf69e2c-2198-47a4-8268-c57958bd4ca9" providerId="AD" clId="Web-{833B2EC8-09C5-267F-E28C-8516DDDD5E2B}" dt="2024-11-17T18:48:31.057" v="615" actId="20577"/>
          <ac:spMkLst>
            <pc:docMk/>
            <pc:sldMk cId="1565877075" sldId="259"/>
            <ac:spMk id="3" creationId="{4ECD3BE2-6B69-9FAB-31EB-C2B81DB69CDE}"/>
          </ac:spMkLst>
        </pc:spChg>
        <pc:spChg chg="add del">
          <ac:chgData name="Rebecca Francis-Davies" userId="S::r.francis-davies@uwtsd.ac.uk::caf69e2c-2198-47a4-8268-c57958bd4ca9" providerId="AD" clId="Web-{833B2EC8-09C5-267F-E28C-8516DDDD5E2B}" dt="2024-11-17T18:48:04.056" v="610"/>
          <ac:spMkLst>
            <pc:docMk/>
            <pc:sldMk cId="1565877075" sldId="259"/>
            <ac:spMk id="9" creationId="{1C582B07-D0F0-4B6B-A5D9-D2F192CB3A4E}"/>
          </ac:spMkLst>
        </pc:spChg>
        <pc:spChg chg="add del">
          <ac:chgData name="Rebecca Francis-Davies" userId="S::r.francis-davies@uwtsd.ac.uk::caf69e2c-2198-47a4-8268-c57958bd4ca9" providerId="AD" clId="Web-{833B2EC8-09C5-267F-E28C-8516DDDD5E2B}" dt="2024-11-17T18:48:04.056" v="610"/>
          <ac:spMkLst>
            <pc:docMk/>
            <pc:sldMk cId="1565877075" sldId="259"/>
            <ac:spMk id="11" creationId="{90B4ACB0-2B52-48C2-9BC9-553BE73567FC}"/>
          </ac:spMkLst>
        </pc:spChg>
        <pc:spChg chg="add del">
          <ac:chgData name="Rebecca Francis-Davies" userId="S::r.francis-davies@uwtsd.ac.uk::caf69e2c-2198-47a4-8268-c57958bd4ca9" providerId="AD" clId="Web-{833B2EC8-09C5-267F-E28C-8516DDDD5E2B}" dt="2024-11-17T18:48:04.056" v="610"/>
          <ac:spMkLst>
            <pc:docMk/>
            <pc:sldMk cId="1565877075" sldId="259"/>
            <ac:spMk id="13" creationId="{DA1A4301-6FFC-4C82-A1FA-7634D8CAA8F5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8:48:04.056" v="610"/>
          <ac:spMkLst>
            <pc:docMk/>
            <pc:sldMk cId="1565877075" sldId="259"/>
            <ac:spMk id="49" creationId="{07678F73-9880-405C-9E21-2CC82BD044AE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8:48:04.056" v="610"/>
          <ac:spMkLst>
            <pc:docMk/>
            <pc:sldMk cId="1565877075" sldId="259"/>
            <ac:spMk id="51" creationId="{1C582B07-D0F0-4B6B-A5D9-D2F192CB3A4E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8:48:04.056" v="610"/>
          <ac:spMkLst>
            <pc:docMk/>
            <pc:sldMk cId="1565877075" sldId="259"/>
            <ac:spMk id="53" creationId="{DA1A4301-6FFC-4C82-A1FA-7634D8CAA8F5}"/>
          </ac:spMkLst>
        </pc:spChg>
        <pc:grpChg chg="add del">
          <ac:chgData name="Rebecca Francis-Davies" userId="S::r.francis-davies@uwtsd.ac.uk::caf69e2c-2198-47a4-8268-c57958bd4ca9" providerId="AD" clId="Web-{833B2EC8-09C5-267F-E28C-8516DDDD5E2B}" dt="2024-11-17T18:48:04.056" v="610"/>
          <ac:grpSpMkLst>
            <pc:docMk/>
            <pc:sldMk cId="1565877075" sldId="259"/>
            <ac:grpSpMk id="15" creationId="{8323DD1D-77DE-48B2-A0A0-6265801531E5}"/>
          </ac:grpSpMkLst>
        </pc:grpChg>
        <pc:grpChg chg="add">
          <ac:chgData name="Rebecca Francis-Davies" userId="S::r.francis-davies@uwtsd.ac.uk::caf69e2c-2198-47a4-8268-c57958bd4ca9" providerId="AD" clId="Web-{833B2EC8-09C5-267F-E28C-8516DDDD5E2B}" dt="2024-11-17T18:48:04.056" v="610"/>
          <ac:grpSpMkLst>
            <pc:docMk/>
            <pc:sldMk cId="1565877075" sldId="259"/>
            <ac:grpSpMk id="55" creationId="{8323DD1D-77DE-48B2-A0A0-6265801531E5}"/>
          </ac:grpSpMkLst>
        </pc:grpChg>
        <pc:picChg chg="add mod">
          <ac:chgData name="Rebecca Francis-Davies" userId="S::r.francis-davies@uwtsd.ac.uk::caf69e2c-2198-47a4-8268-c57958bd4ca9" providerId="AD" clId="Web-{833B2EC8-09C5-267F-E28C-8516DDDD5E2B}" dt="2024-11-17T18:48:04.056" v="610"/>
          <ac:picMkLst>
            <pc:docMk/>
            <pc:sldMk cId="1565877075" sldId="259"/>
            <ac:picMk id="5" creationId="{2348A27D-CDC9-633D-856D-5A907B8DC1BB}"/>
          </ac:picMkLst>
        </pc:picChg>
      </pc:sldChg>
      <pc:sldChg chg="addSp modSp new mod setBg">
        <pc:chgData name="Rebecca Francis-Davies" userId="S::r.francis-davies@uwtsd.ac.uk::caf69e2c-2198-47a4-8268-c57958bd4ca9" providerId="AD" clId="Web-{833B2EC8-09C5-267F-E28C-8516DDDD5E2B}" dt="2024-11-17T18:47:32.290" v="607" actId="14100"/>
        <pc:sldMkLst>
          <pc:docMk/>
          <pc:sldMk cId="788220323" sldId="260"/>
        </pc:sldMkLst>
        <pc:spChg chg="mod">
          <ac:chgData name="Rebecca Francis-Davies" userId="S::r.francis-davies@uwtsd.ac.uk::caf69e2c-2198-47a4-8268-c57958bd4ca9" providerId="AD" clId="Web-{833B2EC8-09C5-267F-E28C-8516DDDD5E2B}" dt="2024-11-17T18:47:27.555" v="606" actId="14100"/>
          <ac:spMkLst>
            <pc:docMk/>
            <pc:sldMk cId="788220323" sldId="260"/>
            <ac:spMk id="2" creationId="{06863495-2B28-0B07-669A-557377C7ED7A}"/>
          </ac:spMkLst>
        </pc:spChg>
        <pc:spChg chg="mod">
          <ac:chgData name="Rebecca Francis-Davies" userId="S::r.francis-davies@uwtsd.ac.uk::caf69e2c-2198-47a4-8268-c57958bd4ca9" providerId="AD" clId="Web-{833B2EC8-09C5-267F-E28C-8516DDDD5E2B}" dt="2024-11-17T18:47:32.290" v="607" actId="14100"/>
          <ac:spMkLst>
            <pc:docMk/>
            <pc:sldMk cId="788220323" sldId="260"/>
            <ac:spMk id="3" creationId="{D5D66628-8A5B-EACE-F041-BBFE21367891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8:46:55.914" v="601"/>
          <ac:spMkLst>
            <pc:docMk/>
            <pc:sldMk cId="788220323" sldId="260"/>
            <ac:spMk id="9" creationId="{07678F73-9880-405C-9E21-2CC82BD044AE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8:46:55.914" v="601"/>
          <ac:spMkLst>
            <pc:docMk/>
            <pc:sldMk cId="788220323" sldId="260"/>
            <ac:spMk id="11" creationId="{1C582B07-D0F0-4B6B-A5D9-D2F192CB3A4E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8:46:55.914" v="601"/>
          <ac:spMkLst>
            <pc:docMk/>
            <pc:sldMk cId="788220323" sldId="260"/>
            <ac:spMk id="13" creationId="{DA1A4301-6FFC-4C82-A1FA-7634D8CAA8F5}"/>
          </ac:spMkLst>
        </pc:spChg>
        <pc:grpChg chg="add">
          <ac:chgData name="Rebecca Francis-Davies" userId="S::r.francis-davies@uwtsd.ac.uk::caf69e2c-2198-47a4-8268-c57958bd4ca9" providerId="AD" clId="Web-{833B2EC8-09C5-267F-E28C-8516DDDD5E2B}" dt="2024-11-17T18:46:55.914" v="601"/>
          <ac:grpSpMkLst>
            <pc:docMk/>
            <pc:sldMk cId="788220323" sldId="260"/>
            <ac:grpSpMk id="15" creationId="{8323DD1D-77DE-48B2-A0A0-6265801531E5}"/>
          </ac:grpSpMkLst>
        </pc:grpChg>
        <pc:picChg chg="add">
          <ac:chgData name="Rebecca Francis-Davies" userId="S::r.francis-davies@uwtsd.ac.uk::caf69e2c-2198-47a4-8268-c57958bd4ca9" providerId="AD" clId="Web-{833B2EC8-09C5-267F-E28C-8516DDDD5E2B}" dt="2024-11-17T18:46:55.914" v="601"/>
          <ac:picMkLst>
            <pc:docMk/>
            <pc:sldMk cId="788220323" sldId="260"/>
            <ac:picMk id="5" creationId="{0B3AB7A2-5DB7-BC12-0C57-8CAA387C85C2}"/>
          </ac:picMkLst>
        </pc:picChg>
      </pc:sldChg>
      <pc:sldChg chg="addSp modSp new mod setBg">
        <pc:chgData name="Rebecca Francis-Davies" userId="S::r.francis-davies@uwtsd.ac.uk::caf69e2c-2198-47a4-8268-c57958bd4ca9" providerId="AD" clId="Web-{833B2EC8-09C5-267F-E28C-8516DDDD5E2B}" dt="2024-11-17T18:54:21.504" v="833" actId="14100"/>
        <pc:sldMkLst>
          <pc:docMk/>
          <pc:sldMk cId="3351227070" sldId="261"/>
        </pc:sldMkLst>
        <pc:spChg chg="mod">
          <ac:chgData name="Rebecca Francis-Davies" userId="S::r.francis-davies@uwtsd.ac.uk::caf69e2c-2198-47a4-8268-c57958bd4ca9" providerId="AD" clId="Web-{833B2EC8-09C5-267F-E28C-8516DDDD5E2B}" dt="2024-11-17T18:54:17.488" v="832" actId="14100"/>
          <ac:spMkLst>
            <pc:docMk/>
            <pc:sldMk cId="3351227070" sldId="261"/>
            <ac:spMk id="2" creationId="{E9C5E47B-3D48-BFC2-F631-3954DEA3E7F2}"/>
          </ac:spMkLst>
        </pc:spChg>
        <pc:spChg chg="mod">
          <ac:chgData name="Rebecca Francis-Davies" userId="S::r.francis-davies@uwtsd.ac.uk::caf69e2c-2198-47a4-8268-c57958bd4ca9" providerId="AD" clId="Web-{833B2EC8-09C5-267F-E28C-8516DDDD5E2B}" dt="2024-11-17T18:54:21.504" v="833" actId="14100"/>
          <ac:spMkLst>
            <pc:docMk/>
            <pc:sldMk cId="3351227070" sldId="261"/>
            <ac:spMk id="3" creationId="{2496E4C3-F2E8-BD3B-07F9-5B90CA846DC4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8:53:33.096" v="824"/>
          <ac:spMkLst>
            <pc:docMk/>
            <pc:sldMk cId="3351227070" sldId="261"/>
            <ac:spMk id="9" creationId="{07678F73-9880-405C-9E21-2CC82BD044AE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8:53:33.096" v="824"/>
          <ac:spMkLst>
            <pc:docMk/>
            <pc:sldMk cId="3351227070" sldId="261"/>
            <ac:spMk id="11" creationId="{1C582B07-D0F0-4B6B-A5D9-D2F192CB3A4E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8:53:33.096" v="824"/>
          <ac:spMkLst>
            <pc:docMk/>
            <pc:sldMk cId="3351227070" sldId="261"/>
            <ac:spMk id="13" creationId="{DA1A4301-6FFC-4C82-A1FA-7634D8CAA8F5}"/>
          </ac:spMkLst>
        </pc:spChg>
        <pc:grpChg chg="add">
          <ac:chgData name="Rebecca Francis-Davies" userId="S::r.francis-davies@uwtsd.ac.uk::caf69e2c-2198-47a4-8268-c57958bd4ca9" providerId="AD" clId="Web-{833B2EC8-09C5-267F-E28C-8516DDDD5E2B}" dt="2024-11-17T18:53:33.096" v="824"/>
          <ac:grpSpMkLst>
            <pc:docMk/>
            <pc:sldMk cId="3351227070" sldId="261"/>
            <ac:grpSpMk id="15" creationId="{8323DD1D-77DE-48B2-A0A0-6265801531E5}"/>
          </ac:grpSpMkLst>
        </pc:grpChg>
        <pc:picChg chg="add mod">
          <ac:chgData name="Rebecca Francis-Davies" userId="S::r.francis-davies@uwtsd.ac.uk::caf69e2c-2198-47a4-8268-c57958bd4ca9" providerId="AD" clId="Web-{833B2EC8-09C5-267F-E28C-8516DDDD5E2B}" dt="2024-11-17T18:53:56.503" v="828" actId="14100"/>
          <ac:picMkLst>
            <pc:docMk/>
            <pc:sldMk cId="3351227070" sldId="261"/>
            <ac:picMk id="5" creationId="{54B28C07-686C-9B86-9E32-7BB210C10425}"/>
          </ac:picMkLst>
        </pc:picChg>
      </pc:sldChg>
      <pc:sldChg chg="modSp new">
        <pc:chgData name="Rebecca Francis-Davies" userId="S::r.francis-davies@uwtsd.ac.uk::caf69e2c-2198-47a4-8268-c57958bd4ca9" providerId="AD" clId="Web-{833B2EC8-09C5-267F-E28C-8516DDDD5E2B}" dt="2024-11-17T18:55:23.287" v="842" actId="20577"/>
        <pc:sldMkLst>
          <pc:docMk/>
          <pc:sldMk cId="1208420557" sldId="262"/>
        </pc:sldMkLst>
        <pc:spChg chg="mod">
          <ac:chgData name="Rebecca Francis-Davies" userId="S::r.francis-davies@uwtsd.ac.uk::caf69e2c-2198-47a4-8268-c57958bd4ca9" providerId="AD" clId="Web-{833B2EC8-09C5-267F-E28C-8516DDDD5E2B}" dt="2024-11-17T18:55:23.287" v="842" actId="20577"/>
          <ac:spMkLst>
            <pc:docMk/>
            <pc:sldMk cId="1208420557" sldId="262"/>
            <ac:spMk id="2" creationId="{A2DBE0F5-EE4E-DD43-A51B-3A6D91D74837}"/>
          </ac:spMkLst>
        </pc:spChg>
      </pc:sldChg>
      <pc:sldChg chg="addSp modSp new mod setBg">
        <pc:chgData name="Rebecca Francis-Davies" userId="S::r.francis-davies@uwtsd.ac.uk::caf69e2c-2198-47a4-8268-c57958bd4ca9" providerId="AD" clId="Web-{833B2EC8-09C5-267F-E28C-8516DDDD5E2B}" dt="2024-11-17T18:57:56.213" v="1019"/>
        <pc:sldMkLst>
          <pc:docMk/>
          <pc:sldMk cId="3641402107" sldId="263"/>
        </pc:sldMkLst>
        <pc:spChg chg="mod">
          <ac:chgData name="Rebecca Francis-Davies" userId="S::r.francis-davies@uwtsd.ac.uk::caf69e2c-2198-47a4-8268-c57958bd4ca9" providerId="AD" clId="Web-{833B2EC8-09C5-267F-E28C-8516DDDD5E2B}" dt="2024-11-17T18:57:56.213" v="1019"/>
          <ac:spMkLst>
            <pc:docMk/>
            <pc:sldMk cId="3641402107" sldId="263"/>
            <ac:spMk id="2" creationId="{BC6C895F-38C4-0224-F4FB-F3276B9627AB}"/>
          </ac:spMkLst>
        </pc:spChg>
        <pc:spChg chg="mod">
          <ac:chgData name="Rebecca Francis-Davies" userId="S::r.francis-davies@uwtsd.ac.uk::caf69e2c-2198-47a4-8268-c57958bd4ca9" providerId="AD" clId="Web-{833B2EC8-09C5-267F-E28C-8516DDDD5E2B}" dt="2024-11-17T18:57:56.213" v="1019"/>
          <ac:spMkLst>
            <pc:docMk/>
            <pc:sldMk cId="3641402107" sldId="263"/>
            <ac:spMk id="3" creationId="{66A8E257-04BD-15D2-49E9-B09EF76920C6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8:57:56.213" v="1019"/>
          <ac:spMkLst>
            <pc:docMk/>
            <pc:sldMk cId="3641402107" sldId="263"/>
            <ac:spMk id="9" creationId="{07678F73-9880-405C-9E21-2CC82BD044AE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8:57:56.213" v="1019"/>
          <ac:spMkLst>
            <pc:docMk/>
            <pc:sldMk cId="3641402107" sldId="263"/>
            <ac:spMk id="11" creationId="{1C582B07-D0F0-4B6B-A5D9-D2F192CB3A4E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8:57:56.213" v="1019"/>
          <ac:spMkLst>
            <pc:docMk/>
            <pc:sldMk cId="3641402107" sldId="263"/>
            <ac:spMk id="13" creationId="{DA1A4301-6FFC-4C82-A1FA-7634D8CAA8F5}"/>
          </ac:spMkLst>
        </pc:spChg>
        <pc:grpChg chg="add">
          <ac:chgData name="Rebecca Francis-Davies" userId="S::r.francis-davies@uwtsd.ac.uk::caf69e2c-2198-47a4-8268-c57958bd4ca9" providerId="AD" clId="Web-{833B2EC8-09C5-267F-E28C-8516DDDD5E2B}" dt="2024-11-17T18:57:56.213" v="1019"/>
          <ac:grpSpMkLst>
            <pc:docMk/>
            <pc:sldMk cId="3641402107" sldId="263"/>
            <ac:grpSpMk id="15" creationId="{8323DD1D-77DE-48B2-A0A0-6265801531E5}"/>
          </ac:grpSpMkLst>
        </pc:grpChg>
        <pc:picChg chg="add">
          <ac:chgData name="Rebecca Francis-Davies" userId="S::r.francis-davies@uwtsd.ac.uk::caf69e2c-2198-47a4-8268-c57958bd4ca9" providerId="AD" clId="Web-{833B2EC8-09C5-267F-E28C-8516DDDD5E2B}" dt="2024-11-17T18:57:56.213" v="1019"/>
          <ac:picMkLst>
            <pc:docMk/>
            <pc:sldMk cId="3641402107" sldId="263"/>
            <ac:picMk id="5" creationId="{7D04A5EC-D1E3-387D-CA13-989E9C25EFD6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833B2EC8-09C5-267F-E28C-8516DDDD5E2B}" dt="2024-11-17T19:00:58.140" v="1205"/>
        <pc:sldMkLst>
          <pc:docMk/>
          <pc:sldMk cId="2613817656" sldId="264"/>
        </pc:sldMkLst>
        <pc:spChg chg="mod">
          <ac:chgData name="Rebecca Francis-Davies" userId="S::r.francis-davies@uwtsd.ac.uk::caf69e2c-2198-47a4-8268-c57958bd4ca9" providerId="AD" clId="Web-{833B2EC8-09C5-267F-E28C-8516DDDD5E2B}" dt="2024-11-17T19:00:58.140" v="1205"/>
          <ac:spMkLst>
            <pc:docMk/>
            <pc:sldMk cId="2613817656" sldId="264"/>
            <ac:spMk id="2" creationId="{7FF9C714-4E1D-2F8B-4A5B-86882F32B015}"/>
          </ac:spMkLst>
        </pc:spChg>
        <pc:spChg chg="del mod">
          <ac:chgData name="Rebecca Francis-Davies" userId="S::r.francis-davies@uwtsd.ac.uk::caf69e2c-2198-47a4-8268-c57958bd4ca9" providerId="AD" clId="Web-{833B2EC8-09C5-267F-E28C-8516DDDD5E2B}" dt="2024-11-17T19:00:58.140" v="1205"/>
          <ac:spMkLst>
            <pc:docMk/>
            <pc:sldMk cId="2613817656" sldId="264"/>
            <ac:spMk id="3" creationId="{FD6FC270-01DD-4483-6D5F-CF746E5B4C46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9:00:58.140" v="1205"/>
          <ac:spMkLst>
            <pc:docMk/>
            <pc:sldMk cId="2613817656" sldId="264"/>
            <ac:spMk id="9" creationId="{8E7E1993-6448-42F8-8FB3-76104F45B344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9:00:58.140" v="1205"/>
          <ac:spMkLst>
            <pc:docMk/>
            <pc:sldMk cId="2613817656" sldId="264"/>
            <ac:spMk id="11" creationId="{3CDAD724-AF32-45EC-B0B9-360C73C9D26E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9:00:58.140" v="1205"/>
          <ac:spMkLst>
            <pc:docMk/>
            <pc:sldMk cId="2613817656" sldId="264"/>
            <ac:spMk id="13" creationId="{2391C84E-C2EA-44FC-A7D1-FAE3E2850552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9:00:58.140" v="1205"/>
          <ac:spMkLst>
            <pc:docMk/>
            <pc:sldMk cId="2613817656" sldId="264"/>
            <ac:spMk id="46" creationId="{BA4D4000-2689-4306-BBA6-BF744AB5F807}"/>
          </ac:spMkLst>
        </pc:spChg>
        <pc:grpChg chg="add">
          <ac:chgData name="Rebecca Francis-Davies" userId="S::r.francis-davies@uwtsd.ac.uk::caf69e2c-2198-47a4-8268-c57958bd4ca9" providerId="AD" clId="Web-{833B2EC8-09C5-267F-E28C-8516DDDD5E2B}" dt="2024-11-17T19:00:58.140" v="1205"/>
          <ac:grpSpMkLst>
            <pc:docMk/>
            <pc:sldMk cId="2613817656" sldId="264"/>
            <ac:grpSpMk id="15" creationId="{47B3131A-B518-43E5-A896-E9D654A4863F}"/>
          </ac:grpSpMkLst>
        </pc:grpChg>
        <pc:graphicFrameChg chg="add">
          <ac:chgData name="Rebecca Francis-Davies" userId="S::r.francis-davies@uwtsd.ac.uk::caf69e2c-2198-47a4-8268-c57958bd4ca9" providerId="AD" clId="Web-{833B2EC8-09C5-267F-E28C-8516DDDD5E2B}" dt="2024-11-17T19:00:58.140" v="1205"/>
          <ac:graphicFrameMkLst>
            <pc:docMk/>
            <pc:sldMk cId="2613817656" sldId="264"/>
            <ac:graphicFrameMk id="5" creationId="{C6721494-1351-FFF1-2B25-BBF9E23AD032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833B2EC8-09C5-267F-E28C-8516DDDD5E2B}" dt="2024-11-17T19:03:13.690" v="1394"/>
        <pc:sldMkLst>
          <pc:docMk/>
          <pc:sldMk cId="2044921162" sldId="265"/>
        </pc:sldMkLst>
        <pc:spChg chg="mod">
          <ac:chgData name="Rebecca Francis-Davies" userId="S::r.francis-davies@uwtsd.ac.uk::caf69e2c-2198-47a4-8268-c57958bd4ca9" providerId="AD" clId="Web-{833B2EC8-09C5-267F-E28C-8516DDDD5E2B}" dt="2024-11-17T19:03:13.690" v="1394"/>
          <ac:spMkLst>
            <pc:docMk/>
            <pc:sldMk cId="2044921162" sldId="265"/>
            <ac:spMk id="2" creationId="{79987AD5-103C-0834-D42E-28BA9B4BB2F9}"/>
          </ac:spMkLst>
        </pc:spChg>
        <pc:spChg chg="del mod">
          <ac:chgData name="Rebecca Francis-Davies" userId="S::r.francis-davies@uwtsd.ac.uk::caf69e2c-2198-47a4-8268-c57958bd4ca9" providerId="AD" clId="Web-{833B2EC8-09C5-267F-E28C-8516DDDD5E2B}" dt="2024-11-17T19:03:13.690" v="1394"/>
          <ac:spMkLst>
            <pc:docMk/>
            <pc:sldMk cId="2044921162" sldId="265"/>
            <ac:spMk id="3" creationId="{780F9C01-A5B1-EDF5-BF6C-EB8874B92704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9:03:13.690" v="1394"/>
          <ac:spMkLst>
            <pc:docMk/>
            <pc:sldMk cId="2044921162" sldId="265"/>
            <ac:spMk id="9" creationId="{8E7E1993-6448-42F8-8FB3-76104F45B344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9:03:13.690" v="1394"/>
          <ac:spMkLst>
            <pc:docMk/>
            <pc:sldMk cId="2044921162" sldId="265"/>
            <ac:spMk id="11" creationId="{942B1D20-D329-4285-AED2-DABDCE9020B6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9:03:13.690" v="1394"/>
          <ac:spMkLst>
            <pc:docMk/>
            <pc:sldMk cId="2044921162" sldId="265"/>
            <ac:spMk id="13" creationId="{B9016B79-9C59-4CEA-A85C-3E4C8877BA6F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9:03:13.690" v="1394"/>
          <ac:spMkLst>
            <pc:docMk/>
            <pc:sldMk cId="2044921162" sldId="265"/>
            <ac:spMk id="15" creationId="{2391C84E-C2EA-44FC-A7D1-FAE3E2850552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9:03:13.690" v="1394"/>
          <ac:spMkLst>
            <pc:docMk/>
            <pc:sldMk cId="2044921162" sldId="265"/>
            <ac:spMk id="48" creationId="{6B91DA8E-00B5-4214-AFE5-535E47051D31}"/>
          </ac:spMkLst>
        </pc:spChg>
        <pc:grpChg chg="add">
          <ac:chgData name="Rebecca Francis-Davies" userId="S::r.francis-davies@uwtsd.ac.uk::caf69e2c-2198-47a4-8268-c57958bd4ca9" providerId="AD" clId="Web-{833B2EC8-09C5-267F-E28C-8516DDDD5E2B}" dt="2024-11-17T19:03:13.690" v="1394"/>
          <ac:grpSpMkLst>
            <pc:docMk/>
            <pc:sldMk cId="2044921162" sldId="265"/>
            <ac:grpSpMk id="17" creationId="{47B3131A-B518-43E5-A896-E9D654A4863F}"/>
          </ac:grpSpMkLst>
        </pc:grpChg>
        <pc:graphicFrameChg chg="add">
          <ac:chgData name="Rebecca Francis-Davies" userId="S::r.francis-davies@uwtsd.ac.uk::caf69e2c-2198-47a4-8268-c57958bd4ca9" providerId="AD" clId="Web-{833B2EC8-09C5-267F-E28C-8516DDDD5E2B}" dt="2024-11-17T19:03:13.690" v="1394"/>
          <ac:graphicFrameMkLst>
            <pc:docMk/>
            <pc:sldMk cId="2044921162" sldId="265"/>
            <ac:graphicFrameMk id="5" creationId="{20A6DDF3-2C70-DFBA-318E-2824DF66BB5F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833B2EC8-09C5-267F-E28C-8516DDDD5E2B}" dt="2024-11-17T19:07:15.134" v="1570"/>
        <pc:sldMkLst>
          <pc:docMk/>
          <pc:sldMk cId="3340754221" sldId="266"/>
        </pc:sldMkLst>
        <pc:spChg chg="mod">
          <ac:chgData name="Rebecca Francis-Davies" userId="S::r.francis-davies@uwtsd.ac.uk::caf69e2c-2198-47a4-8268-c57958bd4ca9" providerId="AD" clId="Web-{833B2EC8-09C5-267F-E28C-8516DDDD5E2B}" dt="2024-11-17T19:07:15.134" v="1570"/>
          <ac:spMkLst>
            <pc:docMk/>
            <pc:sldMk cId="3340754221" sldId="266"/>
            <ac:spMk id="2" creationId="{C3B4498E-E17E-0D7A-ED15-DBA743A1AF75}"/>
          </ac:spMkLst>
        </pc:spChg>
        <pc:spChg chg="del mod">
          <ac:chgData name="Rebecca Francis-Davies" userId="S::r.francis-davies@uwtsd.ac.uk::caf69e2c-2198-47a4-8268-c57958bd4ca9" providerId="AD" clId="Web-{833B2EC8-09C5-267F-E28C-8516DDDD5E2B}" dt="2024-11-17T19:07:15.134" v="1570"/>
          <ac:spMkLst>
            <pc:docMk/>
            <pc:sldMk cId="3340754221" sldId="266"/>
            <ac:spMk id="3" creationId="{C706C8FA-D678-306D-DF3C-F3AE0CC0D50A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9:07:15.134" v="1570"/>
          <ac:spMkLst>
            <pc:docMk/>
            <pc:sldMk cId="3340754221" sldId="266"/>
            <ac:spMk id="9" creationId="{8E7E1993-6448-42F8-8FB3-76104F45B344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9:07:15.134" v="1570"/>
          <ac:spMkLst>
            <pc:docMk/>
            <pc:sldMk cId="3340754221" sldId="266"/>
            <ac:spMk id="11" creationId="{942B1D20-D329-4285-AED2-DABDCE9020B6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9:07:15.134" v="1570"/>
          <ac:spMkLst>
            <pc:docMk/>
            <pc:sldMk cId="3340754221" sldId="266"/>
            <ac:spMk id="13" creationId="{B9016B79-9C59-4CEA-A85C-3E4C8877BA6F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9:07:15.134" v="1570"/>
          <ac:spMkLst>
            <pc:docMk/>
            <pc:sldMk cId="3340754221" sldId="266"/>
            <ac:spMk id="15" creationId="{2391C84E-C2EA-44FC-A7D1-FAE3E2850552}"/>
          </ac:spMkLst>
        </pc:spChg>
        <pc:spChg chg="add">
          <ac:chgData name="Rebecca Francis-Davies" userId="S::r.francis-davies@uwtsd.ac.uk::caf69e2c-2198-47a4-8268-c57958bd4ca9" providerId="AD" clId="Web-{833B2EC8-09C5-267F-E28C-8516DDDD5E2B}" dt="2024-11-17T19:07:15.134" v="1570"/>
          <ac:spMkLst>
            <pc:docMk/>
            <pc:sldMk cId="3340754221" sldId="266"/>
            <ac:spMk id="48" creationId="{6B91DA8E-00B5-4214-AFE5-535E47051D31}"/>
          </ac:spMkLst>
        </pc:spChg>
        <pc:grpChg chg="add">
          <ac:chgData name="Rebecca Francis-Davies" userId="S::r.francis-davies@uwtsd.ac.uk::caf69e2c-2198-47a4-8268-c57958bd4ca9" providerId="AD" clId="Web-{833B2EC8-09C5-267F-E28C-8516DDDD5E2B}" dt="2024-11-17T19:07:15.134" v="1570"/>
          <ac:grpSpMkLst>
            <pc:docMk/>
            <pc:sldMk cId="3340754221" sldId="266"/>
            <ac:grpSpMk id="17" creationId="{47B3131A-B518-43E5-A896-E9D654A4863F}"/>
          </ac:grpSpMkLst>
        </pc:grpChg>
        <pc:graphicFrameChg chg="add">
          <ac:chgData name="Rebecca Francis-Davies" userId="S::r.francis-davies@uwtsd.ac.uk::caf69e2c-2198-47a4-8268-c57958bd4ca9" providerId="AD" clId="Web-{833B2EC8-09C5-267F-E28C-8516DDDD5E2B}" dt="2024-11-17T19:07:15.134" v="1570"/>
          <ac:graphicFrameMkLst>
            <pc:docMk/>
            <pc:sldMk cId="3340754221" sldId="266"/>
            <ac:graphicFrameMk id="5" creationId="{6C6CD5DE-4A71-8463-CE79-DB81121DA21D}"/>
          </ac:graphicFrameMkLst>
        </pc:graphicFrameChg>
      </pc:sldChg>
      <pc:sldChg chg="modSp new">
        <pc:chgData name="Rebecca Francis-Davies" userId="S::r.francis-davies@uwtsd.ac.uk::caf69e2c-2198-47a4-8268-c57958bd4ca9" providerId="AD" clId="Web-{833B2EC8-09C5-267F-E28C-8516DDDD5E2B}" dt="2024-11-17T19:10:19.780" v="1756" actId="20577"/>
        <pc:sldMkLst>
          <pc:docMk/>
          <pc:sldMk cId="1859989657" sldId="267"/>
        </pc:sldMkLst>
        <pc:spChg chg="mod">
          <ac:chgData name="Rebecca Francis-Davies" userId="S::r.francis-davies@uwtsd.ac.uk::caf69e2c-2198-47a4-8268-c57958bd4ca9" providerId="AD" clId="Web-{833B2EC8-09C5-267F-E28C-8516DDDD5E2B}" dt="2024-11-17T19:07:58.807" v="1572" actId="20577"/>
          <ac:spMkLst>
            <pc:docMk/>
            <pc:sldMk cId="1859989657" sldId="267"/>
            <ac:spMk id="2" creationId="{DBC22276-3744-36DD-D5BC-AFF4529589D3}"/>
          </ac:spMkLst>
        </pc:spChg>
        <pc:spChg chg="mod">
          <ac:chgData name="Rebecca Francis-Davies" userId="S::r.francis-davies@uwtsd.ac.uk::caf69e2c-2198-47a4-8268-c57958bd4ca9" providerId="AD" clId="Web-{833B2EC8-09C5-267F-E28C-8516DDDD5E2B}" dt="2024-11-17T19:10:19.780" v="1756" actId="20577"/>
          <ac:spMkLst>
            <pc:docMk/>
            <pc:sldMk cId="1859989657" sldId="267"/>
            <ac:spMk id="3" creationId="{C3F01C13-6AEE-9C1D-A4ED-5462E210D8B2}"/>
          </ac:spMkLst>
        </pc:spChg>
      </pc:sldChg>
      <pc:sldMasterChg chg="del delSldLayout">
        <pc:chgData name="Rebecca Francis-Davies" userId="S::r.francis-davies@uwtsd.ac.uk::caf69e2c-2198-47a4-8268-c57958bd4ca9" providerId="AD" clId="Web-{833B2EC8-09C5-267F-E28C-8516DDDD5E2B}" dt="2024-11-17T17:56:57.501" v="20"/>
        <pc:sldMasterMkLst>
          <pc:docMk/>
          <pc:sldMasterMk cId="2460954070" sldId="2147483660"/>
        </pc:sldMasterMkLst>
        <pc:sldLayoutChg chg="del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replId addSldLayout">
        <pc:chgData name="Rebecca Francis-Davies" userId="S::r.francis-davies@uwtsd.ac.uk::caf69e2c-2198-47a4-8268-c57958bd4ca9" providerId="AD" clId="Web-{833B2EC8-09C5-267F-E28C-8516DDDD5E2B}" dt="2024-11-17T17:56:57.501" v="20"/>
        <pc:sldMasterMkLst>
          <pc:docMk/>
          <pc:sldMasterMk cId="1034218804" sldId="2147483672"/>
        </pc:sldMasterMkLst>
        <pc:sldLayoutChg chg="add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1034218804" sldId="2147483672"/>
            <pc:sldLayoutMk cId="1337574419" sldId="2147483673"/>
          </pc:sldLayoutMkLst>
        </pc:sldLayoutChg>
        <pc:sldLayoutChg chg="add replId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1034218804" sldId="2147483672"/>
            <pc:sldLayoutMk cId="510355485" sldId="2147483674"/>
          </pc:sldLayoutMkLst>
        </pc:sldLayoutChg>
        <pc:sldLayoutChg chg="add replId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1034218804" sldId="2147483672"/>
            <pc:sldLayoutMk cId="4000552974" sldId="2147483675"/>
          </pc:sldLayoutMkLst>
        </pc:sldLayoutChg>
        <pc:sldLayoutChg chg="add replId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1034218804" sldId="2147483672"/>
            <pc:sldLayoutMk cId="1839382408" sldId="2147483676"/>
          </pc:sldLayoutMkLst>
        </pc:sldLayoutChg>
        <pc:sldLayoutChg chg="add replId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1034218804" sldId="2147483672"/>
            <pc:sldLayoutMk cId="2988442695" sldId="2147483677"/>
          </pc:sldLayoutMkLst>
        </pc:sldLayoutChg>
        <pc:sldLayoutChg chg="add replId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1034218804" sldId="2147483672"/>
            <pc:sldLayoutMk cId="2948815953" sldId="2147483678"/>
          </pc:sldLayoutMkLst>
        </pc:sldLayoutChg>
        <pc:sldLayoutChg chg="add replId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1034218804" sldId="2147483672"/>
            <pc:sldLayoutMk cId="2967336327" sldId="2147483679"/>
          </pc:sldLayoutMkLst>
        </pc:sldLayoutChg>
        <pc:sldLayoutChg chg="add replId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1034218804" sldId="2147483672"/>
            <pc:sldLayoutMk cId="3294436296" sldId="2147483680"/>
          </pc:sldLayoutMkLst>
        </pc:sldLayoutChg>
        <pc:sldLayoutChg chg="add replId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1034218804" sldId="2147483672"/>
            <pc:sldLayoutMk cId="116428139" sldId="2147483681"/>
          </pc:sldLayoutMkLst>
        </pc:sldLayoutChg>
        <pc:sldLayoutChg chg="add replId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1034218804" sldId="2147483672"/>
            <pc:sldLayoutMk cId="3305887317" sldId="2147483682"/>
          </pc:sldLayoutMkLst>
        </pc:sldLayoutChg>
        <pc:sldLayoutChg chg="add replId">
          <pc:chgData name="Rebecca Francis-Davies" userId="S::r.francis-davies@uwtsd.ac.uk::caf69e2c-2198-47a4-8268-c57958bd4ca9" providerId="AD" clId="Web-{833B2EC8-09C5-267F-E28C-8516DDDD5E2B}" dt="2024-11-17T17:56:57.501" v="20"/>
          <pc:sldLayoutMkLst>
            <pc:docMk/>
            <pc:sldMasterMk cId="1034218804" sldId="2147483672"/>
            <pc:sldLayoutMk cId="2959256806" sldId="2147483683"/>
          </pc:sldLayoutMkLst>
        </pc:sldLayoutChg>
      </pc:sldMasterChg>
    </pc:docChg>
  </pc:docChgLst>
</pc:chgInfo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33.png"/><Relationship Id="rId7" Type="http://schemas.openxmlformats.org/officeDocument/2006/relationships/image" Target="../media/image37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0EAD6E-FC4E-4A83-8915-83FA1CBE1D6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D67A7B3-BDE5-43C1-9567-76E037B525A0}">
      <dgm:prSet/>
      <dgm:spPr/>
      <dgm:t>
        <a:bodyPr/>
        <a:lstStyle/>
        <a:p>
          <a:r>
            <a:rPr lang="en-US"/>
            <a:t>2024 has seen numerous extreme weather events</a:t>
          </a:r>
        </a:p>
      </dgm:t>
    </dgm:pt>
    <dgm:pt modelId="{68E324D8-DB56-4843-A311-5A1B4D00E207}" type="parTrans" cxnId="{F4D542CB-BB74-4C36-9EAE-963B2D60277F}">
      <dgm:prSet/>
      <dgm:spPr/>
      <dgm:t>
        <a:bodyPr/>
        <a:lstStyle/>
        <a:p>
          <a:endParaRPr lang="en-US"/>
        </a:p>
      </dgm:t>
    </dgm:pt>
    <dgm:pt modelId="{9A2FAA37-8B7E-405D-A487-7B4A642B3DD5}" type="sibTrans" cxnId="{F4D542CB-BB74-4C36-9EAE-963B2D60277F}">
      <dgm:prSet/>
      <dgm:spPr/>
      <dgm:t>
        <a:bodyPr/>
        <a:lstStyle/>
        <a:p>
          <a:endParaRPr lang="en-US"/>
        </a:p>
      </dgm:t>
    </dgm:pt>
    <dgm:pt modelId="{FB4A04A4-18DE-4615-ABF4-F5D0A1AC9F93}">
      <dgm:prSet/>
      <dgm:spPr/>
      <dgm:t>
        <a:bodyPr/>
        <a:lstStyle/>
        <a:p>
          <a:r>
            <a:rPr lang="en-US"/>
            <a:t>Extensive flooding in southern Brazil affected 478 cities and killed 173 deaths and displacing over 423,000 people</a:t>
          </a:r>
        </a:p>
      </dgm:t>
    </dgm:pt>
    <dgm:pt modelId="{9C3F7AC9-8524-4948-BBCB-C9036D9861F5}" type="parTrans" cxnId="{2C4BBD3D-CC47-4FCD-A0B7-EEDE2D2D14F4}">
      <dgm:prSet/>
      <dgm:spPr/>
      <dgm:t>
        <a:bodyPr/>
        <a:lstStyle/>
        <a:p>
          <a:endParaRPr lang="en-US"/>
        </a:p>
      </dgm:t>
    </dgm:pt>
    <dgm:pt modelId="{22CDFF85-AEC0-4CE3-B5A7-1B3520CA7C0F}" type="sibTrans" cxnId="{2C4BBD3D-CC47-4FCD-A0B7-EEDE2D2D14F4}">
      <dgm:prSet/>
      <dgm:spPr/>
      <dgm:t>
        <a:bodyPr/>
        <a:lstStyle/>
        <a:p>
          <a:endParaRPr lang="en-US"/>
        </a:p>
      </dgm:t>
    </dgm:pt>
    <dgm:pt modelId="{6494CCC3-2EE4-46BF-B9E1-9D6DA0EB98FF}">
      <dgm:prSet/>
      <dgm:spPr/>
      <dgm:t>
        <a:bodyPr/>
        <a:lstStyle/>
        <a:p>
          <a:r>
            <a:rPr lang="en-US"/>
            <a:t>A wind storm in Texas killed 5 people and left more than 600,000 people without power</a:t>
          </a:r>
        </a:p>
      </dgm:t>
    </dgm:pt>
    <dgm:pt modelId="{57A22BA8-95DB-404F-91B1-09569E6B768B}" type="parTrans" cxnId="{EBC17A9E-4FF4-4E82-AA6F-317DC9B12C88}">
      <dgm:prSet/>
      <dgm:spPr/>
      <dgm:t>
        <a:bodyPr/>
        <a:lstStyle/>
        <a:p>
          <a:endParaRPr lang="en-US"/>
        </a:p>
      </dgm:t>
    </dgm:pt>
    <dgm:pt modelId="{3BB970D1-30E8-4337-B613-617E2BC73567}" type="sibTrans" cxnId="{EBC17A9E-4FF4-4E82-AA6F-317DC9B12C88}">
      <dgm:prSet/>
      <dgm:spPr/>
      <dgm:t>
        <a:bodyPr/>
        <a:lstStyle/>
        <a:p>
          <a:endParaRPr lang="en-US"/>
        </a:p>
      </dgm:t>
    </dgm:pt>
    <dgm:pt modelId="{8024F1B8-41D5-41CD-9247-15F85FEAFE9F}">
      <dgm:prSet/>
      <dgm:spPr/>
      <dgm:t>
        <a:bodyPr/>
        <a:lstStyle/>
        <a:p>
          <a:r>
            <a:rPr lang="en-US"/>
            <a:t>Severe storm in India caused 84 deaths in India and Bangladesh</a:t>
          </a:r>
        </a:p>
      </dgm:t>
    </dgm:pt>
    <dgm:pt modelId="{3324517C-8BF1-44FA-870B-74FF3070CE62}" type="parTrans" cxnId="{78345C82-B59C-4386-9BE7-A718B061D915}">
      <dgm:prSet/>
      <dgm:spPr/>
      <dgm:t>
        <a:bodyPr/>
        <a:lstStyle/>
        <a:p>
          <a:endParaRPr lang="en-US"/>
        </a:p>
      </dgm:t>
    </dgm:pt>
    <dgm:pt modelId="{89F1499D-D433-4C83-A407-2E58D649FF8E}" type="sibTrans" cxnId="{78345C82-B59C-4386-9BE7-A718B061D915}">
      <dgm:prSet/>
      <dgm:spPr/>
      <dgm:t>
        <a:bodyPr/>
        <a:lstStyle/>
        <a:p>
          <a:endParaRPr lang="en-US"/>
        </a:p>
      </dgm:t>
    </dgm:pt>
    <dgm:pt modelId="{841562FB-A140-430F-8AD5-29C72E4B6D08}" type="pres">
      <dgm:prSet presAssocID="{240EAD6E-FC4E-4A83-8915-83FA1CBE1D6E}" presName="linear" presStyleCnt="0">
        <dgm:presLayoutVars>
          <dgm:animLvl val="lvl"/>
          <dgm:resizeHandles val="exact"/>
        </dgm:presLayoutVars>
      </dgm:prSet>
      <dgm:spPr/>
    </dgm:pt>
    <dgm:pt modelId="{0F7B0E89-C7E7-4F1C-BDB9-739253F7E704}" type="pres">
      <dgm:prSet presAssocID="{7D67A7B3-BDE5-43C1-9567-76E037B525A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19E7F76-3293-4517-A66F-40DC092B84E8}" type="pres">
      <dgm:prSet presAssocID="{9A2FAA37-8B7E-405D-A487-7B4A642B3DD5}" presName="spacer" presStyleCnt="0"/>
      <dgm:spPr/>
    </dgm:pt>
    <dgm:pt modelId="{BCE44091-F8E0-4854-86E8-9635D1B5810A}" type="pres">
      <dgm:prSet presAssocID="{FB4A04A4-18DE-4615-ABF4-F5D0A1AC9F9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54BC15F-9D2B-4EA0-BDEE-FA4AD649BEFE}" type="pres">
      <dgm:prSet presAssocID="{22CDFF85-AEC0-4CE3-B5A7-1B3520CA7C0F}" presName="spacer" presStyleCnt="0"/>
      <dgm:spPr/>
    </dgm:pt>
    <dgm:pt modelId="{346A7D85-D100-4899-AE67-69AAA71BE53A}" type="pres">
      <dgm:prSet presAssocID="{6494CCC3-2EE4-46BF-B9E1-9D6DA0EB98F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1C7B7FE-A16F-4957-954E-A31FF83B80CC}" type="pres">
      <dgm:prSet presAssocID="{3BB970D1-30E8-4337-B613-617E2BC73567}" presName="spacer" presStyleCnt="0"/>
      <dgm:spPr/>
    </dgm:pt>
    <dgm:pt modelId="{DB782A80-7535-40CD-93C5-418A5C56D828}" type="pres">
      <dgm:prSet presAssocID="{8024F1B8-41D5-41CD-9247-15F85FEAFE9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DA3AD02-6962-439E-BFF8-FABBAC03ACFE}" type="presOf" srcId="{240EAD6E-FC4E-4A83-8915-83FA1CBE1D6E}" destId="{841562FB-A140-430F-8AD5-29C72E4B6D08}" srcOrd="0" destOrd="0" presId="urn:microsoft.com/office/officeart/2005/8/layout/vList2"/>
    <dgm:cxn modelId="{20FF5E17-413A-4839-BE9A-B7E283BB5564}" type="presOf" srcId="{FB4A04A4-18DE-4615-ABF4-F5D0A1AC9F93}" destId="{BCE44091-F8E0-4854-86E8-9635D1B5810A}" srcOrd="0" destOrd="0" presId="urn:microsoft.com/office/officeart/2005/8/layout/vList2"/>
    <dgm:cxn modelId="{8FD6922D-D582-40FF-BF2D-76887AD7DC60}" type="presOf" srcId="{7D67A7B3-BDE5-43C1-9567-76E037B525A0}" destId="{0F7B0E89-C7E7-4F1C-BDB9-739253F7E704}" srcOrd="0" destOrd="0" presId="urn:microsoft.com/office/officeart/2005/8/layout/vList2"/>
    <dgm:cxn modelId="{2C4BBD3D-CC47-4FCD-A0B7-EEDE2D2D14F4}" srcId="{240EAD6E-FC4E-4A83-8915-83FA1CBE1D6E}" destId="{FB4A04A4-18DE-4615-ABF4-F5D0A1AC9F93}" srcOrd="1" destOrd="0" parTransId="{9C3F7AC9-8524-4948-BBCB-C9036D9861F5}" sibTransId="{22CDFF85-AEC0-4CE3-B5A7-1B3520CA7C0F}"/>
    <dgm:cxn modelId="{86B9D66D-461E-45A4-8B05-B0F4AEF8A63E}" type="presOf" srcId="{8024F1B8-41D5-41CD-9247-15F85FEAFE9F}" destId="{DB782A80-7535-40CD-93C5-418A5C56D828}" srcOrd="0" destOrd="0" presId="urn:microsoft.com/office/officeart/2005/8/layout/vList2"/>
    <dgm:cxn modelId="{78345C82-B59C-4386-9BE7-A718B061D915}" srcId="{240EAD6E-FC4E-4A83-8915-83FA1CBE1D6E}" destId="{8024F1B8-41D5-41CD-9247-15F85FEAFE9F}" srcOrd="3" destOrd="0" parTransId="{3324517C-8BF1-44FA-870B-74FF3070CE62}" sibTransId="{89F1499D-D433-4C83-A407-2E58D649FF8E}"/>
    <dgm:cxn modelId="{EBC17A9E-4FF4-4E82-AA6F-317DC9B12C88}" srcId="{240EAD6E-FC4E-4A83-8915-83FA1CBE1D6E}" destId="{6494CCC3-2EE4-46BF-B9E1-9D6DA0EB98FF}" srcOrd="2" destOrd="0" parTransId="{57A22BA8-95DB-404F-91B1-09569E6B768B}" sibTransId="{3BB970D1-30E8-4337-B613-617E2BC73567}"/>
    <dgm:cxn modelId="{F4D542CB-BB74-4C36-9EAE-963B2D60277F}" srcId="{240EAD6E-FC4E-4A83-8915-83FA1CBE1D6E}" destId="{7D67A7B3-BDE5-43C1-9567-76E037B525A0}" srcOrd="0" destOrd="0" parTransId="{68E324D8-DB56-4843-A311-5A1B4D00E207}" sibTransId="{9A2FAA37-8B7E-405D-A487-7B4A642B3DD5}"/>
    <dgm:cxn modelId="{2927D4F0-AA3C-42F6-9E18-7944C264679D}" type="presOf" srcId="{6494CCC3-2EE4-46BF-B9E1-9D6DA0EB98FF}" destId="{346A7D85-D100-4899-AE67-69AAA71BE53A}" srcOrd="0" destOrd="0" presId="urn:microsoft.com/office/officeart/2005/8/layout/vList2"/>
    <dgm:cxn modelId="{87CCEDD7-17B0-4FAF-A1D2-BA61BCF554EB}" type="presParOf" srcId="{841562FB-A140-430F-8AD5-29C72E4B6D08}" destId="{0F7B0E89-C7E7-4F1C-BDB9-739253F7E704}" srcOrd="0" destOrd="0" presId="urn:microsoft.com/office/officeart/2005/8/layout/vList2"/>
    <dgm:cxn modelId="{0A31D72D-57A3-47B7-84C0-D041F5596349}" type="presParOf" srcId="{841562FB-A140-430F-8AD5-29C72E4B6D08}" destId="{319E7F76-3293-4517-A66F-40DC092B84E8}" srcOrd="1" destOrd="0" presId="urn:microsoft.com/office/officeart/2005/8/layout/vList2"/>
    <dgm:cxn modelId="{607B20E8-4A66-45C5-98DC-690453F5F9B1}" type="presParOf" srcId="{841562FB-A140-430F-8AD5-29C72E4B6D08}" destId="{BCE44091-F8E0-4854-86E8-9635D1B5810A}" srcOrd="2" destOrd="0" presId="urn:microsoft.com/office/officeart/2005/8/layout/vList2"/>
    <dgm:cxn modelId="{25AC5D20-509B-424B-B380-95634DC30AE6}" type="presParOf" srcId="{841562FB-A140-430F-8AD5-29C72E4B6D08}" destId="{A54BC15F-9D2B-4EA0-BDEE-FA4AD649BEFE}" srcOrd="3" destOrd="0" presId="urn:microsoft.com/office/officeart/2005/8/layout/vList2"/>
    <dgm:cxn modelId="{432BA0F0-8534-4DF1-A3E3-44BB7C62842B}" type="presParOf" srcId="{841562FB-A140-430F-8AD5-29C72E4B6D08}" destId="{346A7D85-D100-4899-AE67-69AAA71BE53A}" srcOrd="4" destOrd="0" presId="urn:microsoft.com/office/officeart/2005/8/layout/vList2"/>
    <dgm:cxn modelId="{160F133F-1633-4111-8FBF-DE70C1520F4A}" type="presParOf" srcId="{841562FB-A140-430F-8AD5-29C72E4B6D08}" destId="{D1C7B7FE-A16F-4957-954E-A31FF83B80CC}" srcOrd="5" destOrd="0" presId="urn:microsoft.com/office/officeart/2005/8/layout/vList2"/>
    <dgm:cxn modelId="{F89A3DDE-664E-4A4B-82AB-E6FF1D04C6DD}" type="presParOf" srcId="{841562FB-A140-430F-8AD5-29C72E4B6D08}" destId="{DB782A80-7535-40CD-93C5-418A5C56D82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021F545-958C-4D06-84F9-3F5E2010202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DFA5635-9E7B-4CB4-B47D-73BB84E890A7}">
      <dgm:prSet/>
      <dgm:spPr/>
      <dgm:t>
        <a:bodyPr/>
        <a:lstStyle/>
        <a:p>
          <a:r>
            <a:rPr lang="en-US"/>
            <a:t>77% of people in the UK express concern in climate change, there is clear gap between concern and meaningful action</a:t>
          </a:r>
        </a:p>
      </dgm:t>
    </dgm:pt>
    <dgm:pt modelId="{45700529-CA42-4B5F-8E54-95236BFD7147}" type="parTrans" cxnId="{D256EA26-64C3-441D-A431-EFBFD56EEC19}">
      <dgm:prSet/>
      <dgm:spPr/>
      <dgm:t>
        <a:bodyPr/>
        <a:lstStyle/>
        <a:p>
          <a:endParaRPr lang="en-US"/>
        </a:p>
      </dgm:t>
    </dgm:pt>
    <dgm:pt modelId="{E726A8AD-89B4-40BC-B336-0BA9E9408F12}" type="sibTrans" cxnId="{D256EA26-64C3-441D-A431-EFBFD56EEC19}">
      <dgm:prSet/>
      <dgm:spPr/>
      <dgm:t>
        <a:bodyPr/>
        <a:lstStyle/>
        <a:p>
          <a:endParaRPr lang="en-US"/>
        </a:p>
      </dgm:t>
    </dgm:pt>
    <dgm:pt modelId="{631AB150-9A03-45AB-8BF3-E4DF8D337B87}">
      <dgm:prSet/>
      <dgm:spPr/>
      <dgm:t>
        <a:bodyPr/>
        <a:lstStyle/>
        <a:p>
          <a:r>
            <a:rPr lang="en-US"/>
            <a:t>Climate anxiety is rising, leading to feelings of hopelessness and denial</a:t>
          </a:r>
        </a:p>
      </dgm:t>
    </dgm:pt>
    <dgm:pt modelId="{8081C333-0B3C-4D30-B218-E36838496273}" type="parTrans" cxnId="{485B4D16-FB59-4D93-BC7F-21501450AF1B}">
      <dgm:prSet/>
      <dgm:spPr/>
      <dgm:t>
        <a:bodyPr/>
        <a:lstStyle/>
        <a:p>
          <a:endParaRPr lang="en-US"/>
        </a:p>
      </dgm:t>
    </dgm:pt>
    <dgm:pt modelId="{9362E393-D424-42C8-BABB-5B8E236AB9DE}" type="sibTrans" cxnId="{485B4D16-FB59-4D93-BC7F-21501450AF1B}">
      <dgm:prSet/>
      <dgm:spPr/>
      <dgm:t>
        <a:bodyPr/>
        <a:lstStyle/>
        <a:p>
          <a:endParaRPr lang="en-US"/>
        </a:p>
      </dgm:t>
    </dgm:pt>
    <dgm:pt modelId="{CFF22DB4-9E54-4598-A8E9-C7DD6122BD9C}">
      <dgm:prSet/>
      <dgm:spPr/>
      <dgm:t>
        <a:bodyPr/>
        <a:lstStyle/>
        <a:p>
          <a:r>
            <a:rPr lang="en-US"/>
            <a:t>One third of UK teenagers believe the risks of climate change are exaggerated</a:t>
          </a:r>
        </a:p>
      </dgm:t>
    </dgm:pt>
    <dgm:pt modelId="{61494E47-6455-490A-BF57-6CDAA35A0FF0}" type="parTrans" cxnId="{6AAD79C4-4CA0-426F-AA13-0115CD924295}">
      <dgm:prSet/>
      <dgm:spPr/>
      <dgm:t>
        <a:bodyPr/>
        <a:lstStyle/>
        <a:p>
          <a:endParaRPr lang="en-US"/>
        </a:p>
      </dgm:t>
    </dgm:pt>
    <dgm:pt modelId="{FE685BF4-2891-4F4E-9D0A-82E293C757A2}" type="sibTrans" cxnId="{6AAD79C4-4CA0-426F-AA13-0115CD924295}">
      <dgm:prSet/>
      <dgm:spPr/>
      <dgm:t>
        <a:bodyPr/>
        <a:lstStyle/>
        <a:p>
          <a:endParaRPr lang="en-US"/>
        </a:p>
      </dgm:t>
    </dgm:pt>
    <dgm:pt modelId="{8CD360E2-7FB1-4265-B2B6-47F3482EA0BA}" type="pres">
      <dgm:prSet presAssocID="{D021F545-958C-4D06-84F9-3F5E20102020}" presName="linear" presStyleCnt="0">
        <dgm:presLayoutVars>
          <dgm:animLvl val="lvl"/>
          <dgm:resizeHandles val="exact"/>
        </dgm:presLayoutVars>
      </dgm:prSet>
      <dgm:spPr/>
    </dgm:pt>
    <dgm:pt modelId="{CD9286AA-57C5-4157-BE69-BA0792680FA1}" type="pres">
      <dgm:prSet presAssocID="{8DFA5635-9E7B-4CB4-B47D-73BB84E890A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DB9D3C4-DBC0-41A7-BE13-924BCC2942E3}" type="pres">
      <dgm:prSet presAssocID="{E726A8AD-89B4-40BC-B336-0BA9E9408F12}" presName="spacer" presStyleCnt="0"/>
      <dgm:spPr/>
    </dgm:pt>
    <dgm:pt modelId="{0ED84264-4812-482D-8F87-3F6F2D454E19}" type="pres">
      <dgm:prSet presAssocID="{631AB150-9A03-45AB-8BF3-E4DF8D337B8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4D66055-1BF4-43F2-97C7-0419AEE10453}" type="pres">
      <dgm:prSet presAssocID="{9362E393-D424-42C8-BABB-5B8E236AB9DE}" presName="spacer" presStyleCnt="0"/>
      <dgm:spPr/>
    </dgm:pt>
    <dgm:pt modelId="{51AD052B-F560-4169-842C-2205CF6E6AFF}" type="pres">
      <dgm:prSet presAssocID="{CFF22DB4-9E54-4598-A8E9-C7DD6122BD9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FEDA502-A1BE-4025-B8D0-3E6355C22F9C}" type="presOf" srcId="{631AB150-9A03-45AB-8BF3-E4DF8D337B87}" destId="{0ED84264-4812-482D-8F87-3F6F2D454E19}" srcOrd="0" destOrd="0" presId="urn:microsoft.com/office/officeart/2005/8/layout/vList2"/>
    <dgm:cxn modelId="{485B4D16-FB59-4D93-BC7F-21501450AF1B}" srcId="{D021F545-958C-4D06-84F9-3F5E20102020}" destId="{631AB150-9A03-45AB-8BF3-E4DF8D337B87}" srcOrd="1" destOrd="0" parTransId="{8081C333-0B3C-4D30-B218-E36838496273}" sibTransId="{9362E393-D424-42C8-BABB-5B8E236AB9DE}"/>
    <dgm:cxn modelId="{D256EA26-64C3-441D-A431-EFBFD56EEC19}" srcId="{D021F545-958C-4D06-84F9-3F5E20102020}" destId="{8DFA5635-9E7B-4CB4-B47D-73BB84E890A7}" srcOrd="0" destOrd="0" parTransId="{45700529-CA42-4B5F-8E54-95236BFD7147}" sibTransId="{E726A8AD-89B4-40BC-B336-0BA9E9408F12}"/>
    <dgm:cxn modelId="{E8884EA4-BE49-4B3A-9BE2-31F1E7025679}" type="presOf" srcId="{D021F545-958C-4D06-84F9-3F5E20102020}" destId="{8CD360E2-7FB1-4265-B2B6-47F3482EA0BA}" srcOrd="0" destOrd="0" presId="urn:microsoft.com/office/officeart/2005/8/layout/vList2"/>
    <dgm:cxn modelId="{FFBE54AB-1953-49DE-BA2F-AE12148462BC}" type="presOf" srcId="{CFF22DB4-9E54-4598-A8E9-C7DD6122BD9C}" destId="{51AD052B-F560-4169-842C-2205CF6E6AFF}" srcOrd="0" destOrd="0" presId="urn:microsoft.com/office/officeart/2005/8/layout/vList2"/>
    <dgm:cxn modelId="{0E5698AB-FB9E-4F40-8D5E-4FEF1B9B2A72}" type="presOf" srcId="{8DFA5635-9E7B-4CB4-B47D-73BB84E890A7}" destId="{CD9286AA-57C5-4157-BE69-BA0792680FA1}" srcOrd="0" destOrd="0" presId="urn:microsoft.com/office/officeart/2005/8/layout/vList2"/>
    <dgm:cxn modelId="{6AAD79C4-4CA0-426F-AA13-0115CD924295}" srcId="{D021F545-958C-4D06-84F9-3F5E20102020}" destId="{CFF22DB4-9E54-4598-A8E9-C7DD6122BD9C}" srcOrd="2" destOrd="0" parTransId="{61494E47-6455-490A-BF57-6CDAA35A0FF0}" sibTransId="{FE685BF4-2891-4F4E-9D0A-82E293C757A2}"/>
    <dgm:cxn modelId="{74F78F32-D279-4713-8362-1328CAAAABAD}" type="presParOf" srcId="{8CD360E2-7FB1-4265-B2B6-47F3482EA0BA}" destId="{CD9286AA-57C5-4157-BE69-BA0792680FA1}" srcOrd="0" destOrd="0" presId="urn:microsoft.com/office/officeart/2005/8/layout/vList2"/>
    <dgm:cxn modelId="{E55206A5-802B-44EE-9A10-E5060E0F0152}" type="presParOf" srcId="{8CD360E2-7FB1-4265-B2B6-47F3482EA0BA}" destId="{5DB9D3C4-DBC0-41A7-BE13-924BCC2942E3}" srcOrd="1" destOrd="0" presId="urn:microsoft.com/office/officeart/2005/8/layout/vList2"/>
    <dgm:cxn modelId="{FE21A373-1946-4B6E-8EFB-5C3EBBCF01C5}" type="presParOf" srcId="{8CD360E2-7FB1-4265-B2B6-47F3482EA0BA}" destId="{0ED84264-4812-482D-8F87-3F6F2D454E19}" srcOrd="2" destOrd="0" presId="urn:microsoft.com/office/officeart/2005/8/layout/vList2"/>
    <dgm:cxn modelId="{83838AF0-8313-4853-AB4F-6144743BF915}" type="presParOf" srcId="{8CD360E2-7FB1-4265-B2B6-47F3482EA0BA}" destId="{D4D66055-1BF4-43F2-97C7-0419AEE10453}" srcOrd="3" destOrd="0" presId="urn:microsoft.com/office/officeart/2005/8/layout/vList2"/>
    <dgm:cxn modelId="{60021117-6AF9-4212-85CE-C7504F1BB229}" type="presParOf" srcId="{8CD360E2-7FB1-4265-B2B6-47F3482EA0BA}" destId="{51AD052B-F560-4169-842C-2205CF6E6AF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ACD7EAD-3297-4D86-81D3-5C4723E1F23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2F4FBD0-9773-4D09-A235-62EE3933CD11}">
      <dgm:prSet/>
      <dgm:spPr/>
      <dgm:t>
        <a:bodyPr/>
        <a:lstStyle/>
        <a:p>
          <a:r>
            <a:rPr lang="en-US"/>
            <a:t>Experts are calling for the new government to pursue national net zero targets</a:t>
          </a:r>
        </a:p>
      </dgm:t>
    </dgm:pt>
    <dgm:pt modelId="{6C3AF27F-A49F-4BCC-A0D9-45E1B365C0DF}" type="parTrans" cxnId="{CBD83C13-0D69-41EF-AEE9-84F5998CF0A7}">
      <dgm:prSet/>
      <dgm:spPr/>
      <dgm:t>
        <a:bodyPr/>
        <a:lstStyle/>
        <a:p>
          <a:endParaRPr lang="en-US"/>
        </a:p>
      </dgm:t>
    </dgm:pt>
    <dgm:pt modelId="{983CFD1A-D597-4156-9721-DAFBD842DE96}" type="sibTrans" cxnId="{CBD83C13-0D69-41EF-AEE9-84F5998CF0A7}">
      <dgm:prSet/>
      <dgm:spPr/>
      <dgm:t>
        <a:bodyPr/>
        <a:lstStyle/>
        <a:p>
          <a:endParaRPr lang="en-US"/>
        </a:p>
      </dgm:t>
    </dgm:pt>
    <dgm:pt modelId="{616D5F23-38E3-46B2-8890-4746F4D311BF}">
      <dgm:prSet/>
      <dgm:spPr/>
      <dgm:t>
        <a:bodyPr/>
        <a:lstStyle/>
        <a:p>
          <a:r>
            <a:rPr lang="en-US"/>
            <a:t>In the UK, 96% of the population live in areas where local government have declared a climate emergency</a:t>
          </a:r>
        </a:p>
      </dgm:t>
    </dgm:pt>
    <dgm:pt modelId="{C9241B48-3FE7-4605-A1C5-8ED8329FD485}" type="parTrans" cxnId="{C4568CC5-678F-4C07-B203-0CD5FE7B9175}">
      <dgm:prSet/>
      <dgm:spPr/>
      <dgm:t>
        <a:bodyPr/>
        <a:lstStyle/>
        <a:p>
          <a:endParaRPr lang="en-US"/>
        </a:p>
      </dgm:t>
    </dgm:pt>
    <dgm:pt modelId="{9DFDCDDC-9AD8-4BFB-B86F-90F65B7CCA29}" type="sibTrans" cxnId="{C4568CC5-678F-4C07-B203-0CD5FE7B9175}">
      <dgm:prSet/>
      <dgm:spPr/>
      <dgm:t>
        <a:bodyPr/>
        <a:lstStyle/>
        <a:p>
          <a:endParaRPr lang="en-US"/>
        </a:p>
      </dgm:t>
    </dgm:pt>
    <dgm:pt modelId="{40E9E4AB-3B17-4E34-8532-5D490FF11F04}" type="pres">
      <dgm:prSet presAssocID="{5ACD7EAD-3297-4D86-81D3-5C4723E1F23C}" presName="linear" presStyleCnt="0">
        <dgm:presLayoutVars>
          <dgm:animLvl val="lvl"/>
          <dgm:resizeHandles val="exact"/>
        </dgm:presLayoutVars>
      </dgm:prSet>
      <dgm:spPr/>
    </dgm:pt>
    <dgm:pt modelId="{F1B8AC82-78D8-432A-8716-11C53F6166F8}" type="pres">
      <dgm:prSet presAssocID="{E2F4FBD0-9773-4D09-A235-62EE3933CD1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6156DA3-ED55-43A9-8640-CCE049CB34B8}" type="pres">
      <dgm:prSet presAssocID="{983CFD1A-D597-4156-9721-DAFBD842DE96}" presName="spacer" presStyleCnt="0"/>
      <dgm:spPr/>
    </dgm:pt>
    <dgm:pt modelId="{169491C0-06A7-4D73-BA16-45585802D14B}" type="pres">
      <dgm:prSet presAssocID="{616D5F23-38E3-46B2-8890-4746F4D311B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20EEBC07-CD68-4C77-8800-6636051BB843}" type="presOf" srcId="{616D5F23-38E3-46B2-8890-4746F4D311BF}" destId="{169491C0-06A7-4D73-BA16-45585802D14B}" srcOrd="0" destOrd="0" presId="urn:microsoft.com/office/officeart/2005/8/layout/vList2"/>
    <dgm:cxn modelId="{CBD83C13-0D69-41EF-AEE9-84F5998CF0A7}" srcId="{5ACD7EAD-3297-4D86-81D3-5C4723E1F23C}" destId="{E2F4FBD0-9773-4D09-A235-62EE3933CD11}" srcOrd="0" destOrd="0" parTransId="{6C3AF27F-A49F-4BCC-A0D9-45E1B365C0DF}" sibTransId="{983CFD1A-D597-4156-9721-DAFBD842DE96}"/>
    <dgm:cxn modelId="{C4AA917F-9666-4AF6-83C1-97A69AD78FD9}" type="presOf" srcId="{5ACD7EAD-3297-4D86-81D3-5C4723E1F23C}" destId="{40E9E4AB-3B17-4E34-8532-5D490FF11F04}" srcOrd="0" destOrd="0" presId="urn:microsoft.com/office/officeart/2005/8/layout/vList2"/>
    <dgm:cxn modelId="{9FAEFFA7-A3D0-44B3-B533-0D80D55AEE05}" type="presOf" srcId="{E2F4FBD0-9773-4D09-A235-62EE3933CD11}" destId="{F1B8AC82-78D8-432A-8716-11C53F6166F8}" srcOrd="0" destOrd="0" presId="urn:microsoft.com/office/officeart/2005/8/layout/vList2"/>
    <dgm:cxn modelId="{C4568CC5-678F-4C07-B203-0CD5FE7B9175}" srcId="{5ACD7EAD-3297-4D86-81D3-5C4723E1F23C}" destId="{616D5F23-38E3-46B2-8890-4746F4D311BF}" srcOrd="1" destOrd="0" parTransId="{C9241B48-3FE7-4605-A1C5-8ED8329FD485}" sibTransId="{9DFDCDDC-9AD8-4BFB-B86F-90F65B7CCA29}"/>
    <dgm:cxn modelId="{82C6CD1F-7338-4CBF-88B6-B786B2F767F7}" type="presParOf" srcId="{40E9E4AB-3B17-4E34-8532-5D490FF11F04}" destId="{F1B8AC82-78D8-432A-8716-11C53F6166F8}" srcOrd="0" destOrd="0" presId="urn:microsoft.com/office/officeart/2005/8/layout/vList2"/>
    <dgm:cxn modelId="{F0BDC757-A468-49A2-A853-B5C831BA5120}" type="presParOf" srcId="{40E9E4AB-3B17-4E34-8532-5D490FF11F04}" destId="{86156DA3-ED55-43A9-8640-CCE049CB34B8}" srcOrd="1" destOrd="0" presId="urn:microsoft.com/office/officeart/2005/8/layout/vList2"/>
    <dgm:cxn modelId="{9EAF8B08-C633-4FE7-AD73-AA3364FDB1EE}" type="presParOf" srcId="{40E9E4AB-3B17-4E34-8532-5D490FF11F04}" destId="{169491C0-06A7-4D73-BA16-45585802D14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A32462E-9584-4425-9855-61ECA95897E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A9FBF9B-D488-4AD0-B74A-B13C6519BC75}">
      <dgm:prSet/>
      <dgm:spPr/>
      <dgm:t>
        <a:bodyPr/>
        <a:lstStyle/>
        <a:p>
          <a:r>
            <a:rPr lang="en-US"/>
            <a:t>29th UN Climate Change Conference, Aberbaijan</a:t>
          </a:r>
        </a:p>
      </dgm:t>
    </dgm:pt>
    <dgm:pt modelId="{32D83A99-EEBD-4C18-8354-7E6725238506}" type="parTrans" cxnId="{A0C230CD-7C39-4443-9E4F-A8F114B49C27}">
      <dgm:prSet/>
      <dgm:spPr/>
      <dgm:t>
        <a:bodyPr/>
        <a:lstStyle/>
        <a:p>
          <a:endParaRPr lang="en-US"/>
        </a:p>
      </dgm:t>
    </dgm:pt>
    <dgm:pt modelId="{A639C012-5C3F-4E8D-9539-3D6615ABD3E9}" type="sibTrans" cxnId="{A0C230CD-7C39-4443-9E4F-A8F114B49C27}">
      <dgm:prSet/>
      <dgm:spPr/>
      <dgm:t>
        <a:bodyPr/>
        <a:lstStyle/>
        <a:p>
          <a:endParaRPr lang="en-US"/>
        </a:p>
      </dgm:t>
    </dgm:pt>
    <dgm:pt modelId="{F4A93804-EBD4-4FCB-96FE-2EACE941A4EF}">
      <dgm:prSet/>
      <dgm:spPr/>
      <dgm:t>
        <a:bodyPr/>
        <a:lstStyle/>
        <a:p>
          <a:r>
            <a:rPr lang="en-US"/>
            <a:t>53,000 attendees</a:t>
          </a:r>
        </a:p>
      </dgm:t>
    </dgm:pt>
    <dgm:pt modelId="{D2B6BBEE-100C-4D88-8022-5E27A702CF0A}" type="parTrans" cxnId="{25B7FA6D-CD59-4206-ACC1-2C43A9F1162D}">
      <dgm:prSet/>
      <dgm:spPr/>
      <dgm:t>
        <a:bodyPr/>
        <a:lstStyle/>
        <a:p>
          <a:endParaRPr lang="en-US"/>
        </a:p>
      </dgm:t>
    </dgm:pt>
    <dgm:pt modelId="{F6A3FA97-B6E9-4D0B-9B58-14BD1418F3D1}" type="sibTrans" cxnId="{25B7FA6D-CD59-4206-ACC1-2C43A9F1162D}">
      <dgm:prSet/>
      <dgm:spPr/>
      <dgm:t>
        <a:bodyPr/>
        <a:lstStyle/>
        <a:p>
          <a:endParaRPr lang="en-US"/>
        </a:p>
      </dgm:t>
    </dgm:pt>
    <dgm:pt modelId="{FDCF5075-DA9D-4B3A-BACE-57470C6EC025}">
      <dgm:prSet/>
      <dgm:spPr/>
      <dgm:t>
        <a:bodyPr/>
        <a:lstStyle/>
        <a:p>
          <a:r>
            <a:rPr lang="en-US"/>
            <a:t>2024: hottest year on record</a:t>
          </a:r>
        </a:p>
      </dgm:t>
    </dgm:pt>
    <dgm:pt modelId="{9E929B20-9B84-4461-8AD9-4DF95CA05C05}" type="parTrans" cxnId="{B84ABA0E-B6E7-4A7C-9678-F916AD26429C}">
      <dgm:prSet/>
      <dgm:spPr/>
      <dgm:t>
        <a:bodyPr/>
        <a:lstStyle/>
        <a:p>
          <a:endParaRPr lang="en-US"/>
        </a:p>
      </dgm:t>
    </dgm:pt>
    <dgm:pt modelId="{5AC21AF2-21F0-46A6-8560-B2211FB2CA07}" type="sibTrans" cxnId="{B84ABA0E-B6E7-4A7C-9678-F916AD26429C}">
      <dgm:prSet/>
      <dgm:spPr/>
      <dgm:t>
        <a:bodyPr/>
        <a:lstStyle/>
        <a:p>
          <a:endParaRPr lang="en-US"/>
        </a:p>
      </dgm:t>
    </dgm:pt>
    <dgm:pt modelId="{6A8AE013-E5C8-4A6D-BE43-8D8132BC81F5}">
      <dgm:prSet/>
      <dgm:spPr/>
      <dgm:t>
        <a:bodyPr/>
        <a:lstStyle/>
        <a:p>
          <a:r>
            <a:rPr lang="en-US"/>
            <a:t>Concerns about global climate efforts (Trump)</a:t>
          </a:r>
        </a:p>
      </dgm:t>
    </dgm:pt>
    <dgm:pt modelId="{2122FE7A-256E-4A42-BD60-C8A02D1AA93D}" type="parTrans" cxnId="{B94E6E3C-9E29-4757-A458-2B9491AA1786}">
      <dgm:prSet/>
      <dgm:spPr/>
      <dgm:t>
        <a:bodyPr/>
        <a:lstStyle/>
        <a:p>
          <a:endParaRPr lang="en-US"/>
        </a:p>
      </dgm:t>
    </dgm:pt>
    <dgm:pt modelId="{F39467BE-2189-4916-81BB-F1A0F88EDA1F}" type="sibTrans" cxnId="{B94E6E3C-9E29-4757-A458-2B9491AA1786}">
      <dgm:prSet/>
      <dgm:spPr/>
      <dgm:t>
        <a:bodyPr/>
        <a:lstStyle/>
        <a:p>
          <a:endParaRPr lang="en-US"/>
        </a:p>
      </dgm:t>
    </dgm:pt>
    <dgm:pt modelId="{DA8BCC17-BAD1-49D7-B50E-E3BEA64CB49D}" type="pres">
      <dgm:prSet presAssocID="{3A32462E-9584-4425-9855-61ECA95897E9}" presName="linear" presStyleCnt="0">
        <dgm:presLayoutVars>
          <dgm:animLvl val="lvl"/>
          <dgm:resizeHandles val="exact"/>
        </dgm:presLayoutVars>
      </dgm:prSet>
      <dgm:spPr/>
    </dgm:pt>
    <dgm:pt modelId="{D6BF459F-FFAF-415C-BAF4-F7B755810FD9}" type="pres">
      <dgm:prSet presAssocID="{8A9FBF9B-D488-4AD0-B74A-B13C6519BC7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6C40786-E08A-48A5-B74D-00F8E4BDF078}" type="pres">
      <dgm:prSet presAssocID="{A639C012-5C3F-4E8D-9539-3D6615ABD3E9}" presName="spacer" presStyleCnt="0"/>
      <dgm:spPr/>
    </dgm:pt>
    <dgm:pt modelId="{3A2CFB5C-C96E-4CD5-8644-DAEDBB7E8B38}" type="pres">
      <dgm:prSet presAssocID="{F4A93804-EBD4-4FCB-96FE-2EACE941A4E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E4B267A-D8E3-4D3F-B2A0-69529DEEB709}" type="pres">
      <dgm:prSet presAssocID="{F6A3FA97-B6E9-4D0B-9B58-14BD1418F3D1}" presName="spacer" presStyleCnt="0"/>
      <dgm:spPr/>
    </dgm:pt>
    <dgm:pt modelId="{A5B1C40B-4795-4CE0-9BCA-2022F6B5C0E4}" type="pres">
      <dgm:prSet presAssocID="{FDCF5075-DA9D-4B3A-BACE-57470C6EC02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9D395A5-CC05-4C1A-915E-A7C6A37966C4}" type="pres">
      <dgm:prSet presAssocID="{5AC21AF2-21F0-46A6-8560-B2211FB2CA07}" presName="spacer" presStyleCnt="0"/>
      <dgm:spPr/>
    </dgm:pt>
    <dgm:pt modelId="{692EB50D-4C08-4118-A487-7882110FDD61}" type="pres">
      <dgm:prSet presAssocID="{6A8AE013-E5C8-4A6D-BE43-8D8132BC81F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84ABA0E-B6E7-4A7C-9678-F916AD26429C}" srcId="{3A32462E-9584-4425-9855-61ECA95897E9}" destId="{FDCF5075-DA9D-4B3A-BACE-57470C6EC025}" srcOrd="2" destOrd="0" parTransId="{9E929B20-9B84-4461-8AD9-4DF95CA05C05}" sibTransId="{5AC21AF2-21F0-46A6-8560-B2211FB2CA07}"/>
    <dgm:cxn modelId="{B94E6E3C-9E29-4757-A458-2B9491AA1786}" srcId="{3A32462E-9584-4425-9855-61ECA95897E9}" destId="{6A8AE013-E5C8-4A6D-BE43-8D8132BC81F5}" srcOrd="3" destOrd="0" parTransId="{2122FE7A-256E-4A42-BD60-C8A02D1AA93D}" sibTransId="{F39467BE-2189-4916-81BB-F1A0F88EDA1F}"/>
    <dgm:cxn modelId="{D2718441-E953-4623-A6D6-57156C67B4E8}" type="presOf" srcId="{3A32462E-9584-4425-9855-61ECA95897E9}" destId="{DA8BCC17-BAD1-49D7-B50E-E3BEA64CB49D}" srcOrd="0" destOrd="0" presId="urn:microsoft.com/office/officeart/2005/8/layout/vList2"/>
    <dgm:cxn modelId="{25B7FA6D-CD59-4206-ACC1-2C43A9F1162D}" srcId="{3A32462E-9584-4425-9855-61ECA95897E9}" destId="{F4A93804-EBD4-4FCB-96FE-2EACE941A4EF}" srcOrd="1" destOrd="0" parTransId="{D2B6BBEE-100C-4D88-8022-5E27A702CF0A}" sibTransId="{F6A3FA97-B6E9-4D0B-9B58-14BD1418F3D1}"/>
    <dgm:cxn modelId="{035514B5-076F-4FE1-AAD7-17265BB4BE5C}" type="presOf" srcId="{FDCF5075-DA9D-4B3A-BACE-57470C6EC025}" destId="{A5B1C40B-4795-4CE0-9BCA-2022F6B5C0E4}" srcOrd="0" destOrd="0" presId="urn:microsoft.com/office/officeart/2005/8/layout/vList2"/>
    <dgm:cxn modelId="{A0C230CD-7C39-4443-9E4F-A8F114B49C27}" srcId="{3A32462E-9584-4425-9855-61ECA95897E9}" destId="{8A9FBF9B-D488-4AD0-B74A-B13C6519BC75}" srcOrd="0" destOrd="0" parTransId="{32D83A99-EEBD-4C18-8354-7E6725238506}" sibTransId="{A639C012-5C3F-4E8D-9539-3D6615ABD3E9}"/>
    <dgm:cxn modelId="{00B568D8-7DE7-4373-A03F-9F9FFD1FF78B}" type="presOf" srcId="{F4A93804-EBD4-4FCB-96FE-2EACE941A4EF}" destId="{3A2CFB5C-C96E-4CD5-8644-DAEDBB7E8B38}" srcOrd="0" destOrd="0" presId="urn:microsoft.com/office/officeart/2005/8/layout/vList2"/>
    <dgm:cxn modelId="{28AF2FF5-EC58-4E28-8617-091C0188027E}" type="presOf" srcId="{6A8AE013-E5C8-4A6D-BE43-8D8132BC81F5}" destId="{692EB50D-4C08-4118-A487-7882110FDD61}" srcOrd="0" destOrd="0" presId="urn:microsoft.com/office/officeart/2005/8/layout/vList2"/>
    <dgm:cxn modelId="{D1C6DBFC-F957-4F06-B836-48272A482AE8}" type="presOf" srcId="{8A9FBF9B-D488-4AD0-B74A-B13C6519BC75}" destId="{D6BF459F-FFAF-415C-BAF4-F7B755810FD9}" srcOrd="0" destOrd="0" presId="urn:microsoft.com/office/officeart/2005/8/layout/vList2"/>
    <dgm:cxn modelId="{678A3448-4D1C-4FAA-A45A-4F0EF8E32B01}" type="presParOf" srcId="{DA8BCC17-BAD1-49D7-B50E-E3BEA64CB49D}" destId="{D6BF459F-FFAF-415C-BAF4-F7B755810FD9}" srcOrd="0" destOrd="0" presId="urn:microsoft.com/office/officeart/2005/8/layout/vList2"/>
    <dgm:cxn modelId="{403819B1-9371-454D-BEDF-1A76F663961A}" type="presParOf" srcId="{DA8BCC17-BAD1-49D7-B50E-E3BEA64CB49D}" destId="{B6C40786-E08A-48A5-B74D-00F8E4BDF078}" srcOrd="1" destOrd="0" presId="urn:microsoft.com/office/officeart/2005/8/layout/vList2"/>
    <dgm:cxn modelId="{22F9D8FF-0DAD-4B68-A95E-F0AFAF4FBED9}" type="presParOf" srcId="{DA8BCC17-BAD1-49D7-B50E-E3BEA64CB49D}" destId="{3A2CFB5C-C96E-4CD5-8644-DAEDBB7E8B38}" srcOrd="2" destOrd="0" presId="urn:microsoft.com/office/officeart/2005/8/layout/vList2"/>
    <dgm:cxn modelId="{9D02960A-2EFF-44FD-945D-3BD4031DCBE9}" type="presParOf" srcId="{DA8BCC17-BAD1-49D7-B50E-E3BEA64CB49D}" destId="{DE4B267A-D8E3-4D3F-B2A0-69529DEEB709}" srcOrd="3" destOrd="0" presId="urn:microsoft.com/office/officeart/2005/8/layout/vList2"/>
    <dgm:cxn modelId="{71D7F9EE-BA20-44E6-9C2D-CA5C6FE2FD19}" type="presParOf" srcId="{DA8BCC17-BAD1-49D7-B50E-E3BEA64CB49D}" destId="{A5B1C40B-4795-4CE0-9BCA-2022F6B5C0E4}" srcOrd="4" destOrd="0" presId="urn:microsoft.com/office/officeart/2005/8/layout/vList2"/>
    <dgm:cxn modelId="{370E1F4B-D805-4221-85C6-6221FFAC4640}" type="presParOf" srcId="{DA8BCC17-BAD1-49D7-B50E-E3BEA64CB49D}" destId="{49D395A5-CC05-4C1A-915E-A7C6A37966C4}" srcOrd="5" destOrd="0" presId="urn:microsoft.com/office/officeart/2005/8/layout/vList2"/>
    <dgm:cxn modelId="{F7C3D4A7-A631-4F73-AD1E-1C6E7969878D}" type="presParOf" srcId="{DA8BCC17-BAD1-49D7-B50E-E3BEA64CB49D}" destId="{692EB50D-4C08-4118-A487-7882110FDD6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E2727FD-5AE3-42C3-A3DF-CEBC07DA9BC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654F9D6-0D06-43C4-8785-3E6CA9356828}">
      <dgm:prSet/>
      <dgm:spPr/>
      <dgm:t>
        <a:bodyPr/>
        <a:lstStyle/>
        <a:p>
          <a:r>
            <a:rPr lang="en-US"/>
            <a:t>Businesses generally view climate change initiatives in a negative light, as adversely affecting them</a:t>
          </a:r>
        </a:p>
      </dgm:t>
    </dgm:pt>
    <dgm:pt modelId="{43179823-CD1E-4DC7-9842-CF0E03D29210}" type="parTrans" cxnId="{CC7C8AA0-BCAD-486F-B13A-9E36E349A8A5}">
      <dgm:prSet/>
      <dgm:spPr/>
      <dgm:t>
        <a:bodyPr/>
        <a:lstStyle/>
        <a:p>
          <a:endParaRPr lang="en-US"/>
        </a:p>
      </dgm:t>
    </dgm:pt>
    <dgm:pt modelId="{6F217018-3BC6-4C75-9A47-EA19A7CB20B3}" type="sibTrans" cxnId="{CC7C8AA0-BCAD-486F-B13A-9E36E349A8A5}">
      <dgm:prSet/>
      <dgm:spPr/>
      <dgm:t>
        <a:bodyPr/>
        <a:lstStyle/>
        <a:p>
          <a:endParaRPr lang="en-US"/>
        </a:p>
      </dgm:t>
    </dgm:pt>
    <dgm:pt modelId="{794C8432-2BA1-4D19-AF1E-ED29EAF1B6C3}">
      <dgm:prSet/>
      <dgm:spPr/>
      <dgm:t>
        <a:bodyPr/>
        <a:lstStyle/>
        <a:p>
          <a:r>
            <a:rPr lang="en-US"/>
            <a:t>Many businesses lobby or join lobby groups against climate change measures</a:t>
          </a:r>
        </a:p>
      </dgm:t>
    </dgm:pt>
    <dgm:pt modelId="{85D1CB16-3BA0-4DFA-B7F9-9BA6D86191AE}" type="parTrans" cxnId="{F4FA4C94-7952-4716-A4F4-24142C76C2B3}">
      <dgm:prSet/>
      <dgm:spPr/>
      <dgm:t>
        <a:bodyPr/>
        <a:lstStyle/>
        <a:p>
          <a:endParaRPr lang="en-US"/>
        </a:p>
      </dgm:t>
    </dgm:pt>
    <dgm:pt modelId="{4B4522FA-637F-4CEC-8972-66E32C5711F9}" type="sibTrans" cxnId="{F4FA4C94-7952-4716-A4F4-24142C76C2B3}">
      <dgm:prSet/>
      <dgm:spPr/>
      <dgm:t>
        <a:bodyPr/>
        <a:lstStyle/>
        <a:p>
          <a:endParaRPr lang="en-US"/>
        </a:p>
      </dgm:t>
    </dgm:pt>
    <dgm:pt modelId="{CD965D65-201C-4296-931B-5874F44A72A2}">
      <dgm:prSet/>
      <dgm:spPr/>
      <dgm:t>
        <a:bodyPr/>
        <a:lstStyle/>
        <a:p>
          <a:r>
            <a:rPr lang="en-US"/>
            <a:t>National regulation remains the main focus – if laws are introduced, businesses must comply</a:t>
          </a:r>
        </a:p>
      </dgm:t>
    </dgm:pt>
    <dgm:pt modelId="{05CDA2E6-779C-40D5-8E1A-00729DB69CF4}" type="parTrans" cxnId="{581AA5FC-C3F4-41CC-A233-CFF81B005E21}">
      <dgm:prSet/>
      <dgm:spPr/>
      <dgm:t>
        <a:bodyPr/>
        <a:lstStyle/>
        <a:p>
          <a:endParaRPr lang="en-US"/>
        </a:p>
      </dgm:t>
    </dgm:pt>
    <dgm:pt modelId="{9D8D1BB5-4431-4AEB-AD93-14B293457B20}" type="sibTrans" cxnId="{581AA5FC-C3F4-41CC-A233-CFF81B005E21}">
      <dgm:prSet/>
      <dgm:spPr/>
      <dgm:t>
        <a:bodyPr/>
        <a:lstStyle/>
        <a:p>
          <a:endParaRPr lang="en-US"/>
        </a:p>
      </dgm:t>
    </dgm:pt>
    <dgm:pt modelId="{D12F5F32-C079-43B3-B576-BC2F80132086}">
      <dgm:prSet/>
      <dgm:spPr/>
      <dgm:t>
        <a:bodyPr/>
        <a:lstStyle/>
        <a:p>
          <a:r>
            <a:rPr lang="en-US"/>
            <a:t>Companies are expected to commit large sums to technology transfer for developing countries</a:t>
          </a:r>
        </a:p>
      </dgm:t>
    </dgm:pt>
    <dgm:pt modelId="{F91AEEB8-95E7-4124-A55F-A403D4C06F7E}" type="parTrans" cxnId="{0B394455-D087-46A8-B349-1F505C10D6D9}">
      <dgm:prSet/>
      <dgm:spPr/>
      <dgm:t>
        <a:bodyPr/>
        <a:lstStyle/>
        <a:p>
          <a:endParaRPr lang="en-US"/>
        </a:p>
      </dgm:t>
    </dgm:pt>
    <dgm:pt modelId="{B8BF8894-48AB-43A4-B630-2BF6840657EE}" type="sibTrans" cxnId="{0B394455-D087-46A8-B349-1F505C10D6D9}">
      <dgm:prSet/>
      <dgm:spPr/>
      <dgm:t>
        <a:bodyPr/>
        <a:lstStyle/>
        <a:p>
          <a:endParaRPr lang="en-US"/>
        </a:p>
      </dgm:t>
    </dgm:pt>
    <dgm:pt modelId="{07AD72A8-841F-499D-B22C-C3E2C15CD942}">
      <dgm:prSet/>
      <dgm:spPr/>
      <dgm:t>
        <a:bodyPr/>
        <a:lstStyle/>
        <a:p>
          <a:r>
            <a:rPr lang="en-US"/>
            <a:t>Government incentives and funding are seen by businesses as essential to help fund R&amp;D into green technology</a:t>
          </a:r>
        </a:p>
      </dgm:t>
    </dgm:pt>
    <dgm:pt modelId="{B6B68A73-743F-4B64-9271-3F7056B0D7AB}" type="parTrans" cxnId="{B15BA633-25EC-4343-AF71-A273ABBCE43C}">
      <dgm:prSet/>
      <dgm:spPr/>
      <dgm:t>
        <a:bodyPr/>
        <a:lstStyle/>
        <a:p>
          <a:endParaRPr lang="en-US"/>
        </a:p>
      </dgm:t>
    </dgm:pt>
    <dgm:pt modelId="{00568225-4CDD-4B7A-8890-BA634F34A7D2}" type="sibTrans" cxnId="{B15BA633-25EC-4343-AF71-A273ABBCE43C}">
      <dgm:prSet/>
      <dgm:spPr/>
      <dgm:t>
        <a:bodyPr/>
        <a:lstStyle/>
        <a:p>
          <a:endParaRPr lang="en-US"/>
        </a:p>
      </dgm:t>
    </dgm:pt>
    <dgm:pt modelId="{44F8E43B-2A01-47D7-9FF6-70CC786C07BF}" type="pres">
      <dgm:prSet presAssocID="{EE2727FD-5AE3-42C3-A3DF-CEBC07DA9BC2}" presName="linear" presStyleCnt="0">
        <dgm:presLayoutVars>
          <dgm:animLvl val="lvl"/>
          <dgm:resizeHandles val="exact"/>
        </dgm:presLayoutVars>
      </dgm:prSet>
      <dgm:spPr/>
    </dgm:pt>
    <dgm:pt modelId="{492AA2AA-D4EB-47B3-B38B-D238127385B7}" type="pres">
      <dgm:prSet presAssocID="{5654F9D6-0D06-43C4-8785-3E6CA935682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172736D-438F-49E7-9868-43867F785304}" type="pres">
      <dgm:prSet presAssocID="{6F217018-3BC6-4C75-9A47-EA19A7CB20B3}" presName="spacer" presStyleCnt="0"/>
      <dgm:spPr/>
    </dgm:pt>
    <dgm:pt modelId="{350245F1-2912-41BE-AC9B-5CD95151F7A0}" type="pres">
      <dgm:prSet presAssocID="{794C8432-2BA1-4D19-AF1E-ED29EAF1B6C3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A04EB59-2834-4A17-8892-8156B1DB4458}" type="pres">
      <dgm:prSet presAssocID="{4B4522FA-637F-4CEC-8972-66E32C5711F9}" presName="spacer" presStyleCnt="0"/>
      <dgm:spPr/>
    </dgm:pt>
    <dgm:pt modelId="{DAC66104-A15B-4567-8EE9-A390B2DC31A0}" type="pres">
      <dgm:prSet presAssocID="{CD965D65-201C-4296-931B-5874F44A72A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C99DC33D-4BBA-46CE-8E35-461FCF4B8EC2}" type="pres">
      <dgm:prSet presAssocID="{9D8D1BB5-4431-4AEB-AD93-14B293457B20}" presName="spacer" presStyleCnt="0"/>
      <dgm:spPr/>
    </dgm:pt>
    <dgm:pt modelId="{5C1E75FA-679C-4B22-831E-285EF078FC6E}" type="pres">
      <dgm:prSet presAssocID="{D12F5F32-C079-43B3-B576-BC2F8013208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46C348D0-1923-4142-BC89-F2D45A7CCD4F}" type="pres">
      <dgm:prSet presAssocID="{B8BF8894-48AB-43A4-B630-2BF6840657EE}" presName="spacer" presStyleCnt="0"/>
      <dgm:spPr/>
    </dgm:pt>
    <dgm:pt modelId="{E6380336-AF44-464C-A441-7A569DE71AF2}" type="pres">
      <dgm:prSet presAssocID="{07AD72A8-841F-499D-B22C-C3E2C15CD94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CBF742A-272E-471F-9FC8-314205FEBEA8}" type="presOf" srcId="{D12F5F32-C079-43B3-B576-BC2F80132086}" destId="{5C1E75FA-679C-4B22-831E-285EF078FC6E}" srcOrd="0" destOrd="0" presId="urn:microsoft.com/office/officeart/2005/8/layout/vList2"/>
    <dgm:cxn modelId="{B15BA633-25EC-4343-AF71-A273ABBCE43C}" srcId="{EE2727FD-5AE3-42C3-A3DF-CEBC07DA9BC2}" destId="{07AD72A8-841F-499D-B22C-C3E2C15CD942}" srcOrd="4" destOrd="0" parTransId="{B6B68A73-743F-4B64-9271-3F7056B0D7AB}" sibTransId="{00568225-4CDD-4B7A-8890-BA634F34A7D2}"/>
    <dgm:cxn modelId="{5AB36561-E830-42C8-BF5A-8DE318294CB8}" type="presOf" srcId="{EE2727FD-5AE3-42C3-A3DF-CEBC07DA9BC2}" destId="{44F8E43B-2A01-47D7-9FF6-70CC786C07BF}" srcOrd="0" destOrd="0" presId="urn:microsoft.com/office/officeart/2005/8/layout/vList2"/>
    <dgm:cxn modelId="{0B394455-D087-46A8-B349-1F505C10D6D9}" srcId="{EE2727FD-5AE3-42C3-A3DF-CEBC07DA9BC2}" destId="{D12F5F32-C079-43B3-B576-BC2F80132086}" srcOrd="3" destOrd="0" parTransId="{F91AEEB8-95E7-4124-A55F-A403D4C06F7E}" sibTransId="{B8BF8894-48AB-43A4-B630-2BF6840657EE}"/>
    <dgm:cxn modelId="{F4FA4C94-7952-4716-A4F4-24142C76C2B3}" srcId="{EE2727FD-5AE3-42C3-A3DF-CEBC07DA9BC2}" destId="{794C8432-2BA1-4D19-AF1E-ED29EAF1B6C3}" srcOrd="1" destOrd="0" parTransId="{85D1CB16-3BA0-4DFA-B7F9-9BA6D86191AE}" sibTransId="{4B4522FA-637F-4CEC-8972-66E32C5711F9}"/>
    <dgm:cxn modelId="{CC7C8AA0-BCAD-486F-B13A-9E36E349A8A5}" srcId="{EE2727FD-5AE3-42C3-A3DF-CEBC07DA9BC2}" destId="{5654F9D6-0D06-43C4-8785-3E6CA9356828}" srcOrd="0" destOrd="0" parTransId="{43179823-CD1E-4DC7-9842-CF0E03D29210}" sibTransId="{6F217018-3BC6-4C75-9A47-EA19A7CB20B3}"/>
    <dgm:cxn modelId="{57BF5FC5-E950-4AFE-A691-A8176C77A759}" type="presOf" srcId="{794C8432-2BA1-4D19-AF1E-ED29EAF1B6C3}" destId="{350245F1-2912-41BE-AC9B-5CD95151F7A0}" srcOrd="0" destOrd="0" presId="urn:microsoft.com/office/officeart/2005/8/layout/vList2"/>
    <dgm:cxn modelId="{7A4509CF-8E44-4A18-B3A8-9139D1C10FE2}" type="presOf" srcId="{CD965D65-201C-4296-931B-5874F44A72A2}" destId="{DAC66104-A15B-4567-8EE9-A390B2DC31A0}" srcOrd="0" destOrd="0" presId="urn:microsoft.com/office/officeart/2005/8/layout/vList2"/>
    <dgm:cxn modelId="{A4CE7ED1-E631-4137-809E-3C953BECDE87}" type="presOf" srcId="{5654F9D6-0D06-43C4-8785-3E6CA9356828}" destId="{492AA2AA-D4EB-47B3-B38B-D238127385B7}" srcOrd="0" destOrd="0" presId="urn:microsoft.com/office/officeart/2005/8/layout/vList2"/>
    <dgm:cxn modelId="{5DDF4AD8-AC58-4E8F-A707-752598708771}" type="presOf" srcId="{07AD72A8-841F-499D-B22C-C3E2C15CD942}" destId="{E6380336-AF44-464C-A441-7A569DE71AF2}" srcOrd="0" destOrd="0" presId="urn:microsoft.com/office/officeart/2005/8/layout/vList2"/>
    <dgm:cxn modelId="{581AA5FC-C3F4-41CC-A233-CFF81B005E21}" srcId="{EE2727FD-5AE3-42C3-A3DF-CEBC07DA9BC2}" destId="{CD965D65-201C-4296-931B-5874F44A72A2}" srcOrd="2" destOrd="0" parTransId="{05CDA2E6-779C-40D5-8E1A-00729DB69CF4}" sibTransId="{9D8D1BB5-4431-4AEB-AD93-14B293457B20}"/>
    <dgm:cxn modelId="{1B6F693F-B6CB-4967-9B9B-316AD85492B7}" type="presParOf" srcId="{44F8E43B-2A01-47D7-9FF6-70CC786C07BF}" destId="{492AA2AA-D4EB-47B3-B38B-D238127385B7}" srcOrd="0" destOrd="0" presId="urn:microsoft.com/office/officeart/2005/8/layout/vList2"/>
    <dgm:cxn modelId="{3F93504B-7C77-4D64-B21E-3ABB0B827424}" type="presParOf" srcId="{44F8E43B-2A01-47D7-9FF6-70CC786C07BF}" destId="{2172736D-438F-49E7-9868-43867F785304}" srcOrd="1" destOrd="0" presId="urn:microsoft.com/office/officeart/2005/8/layout/vList2"/>
    <dgm:cxn modelId="{BFAC4578-8BC5-4734-8A1B-6C9347382458}" type="presParOf" srcId="{44F8E43B-2A01-47D7-9FF6-70CC786C07BF}" destId="{350245F1-2912-41BE-AC9B-5CD95151F7A0}" srcOrd="2" destOrd="0" presId="urn:microsoft.com/office/officeart/2005/8/layout/vList2"/>
    <dgm:cxn modelId="{EBE2B48B-449D-4638-8922-BB856FEAC2F5}" type="presParOf" srcId="{44F8E43B-2A01-47D7-9FF6-70CC786C07BF}" destId="{CA04EB59-2834-4A17-8892-8156B1DB4458}" srcOrd="3" destOrd="0" presId="urn:microsoft.com/office/officeart/2005/8/layout/vList2"/>
    <dgm:cxn modelId="{34975B5B-8573-49C0-B219-6A652FD6513F}" type="presParOf" srcId="{44F8E43B-2A01-47D7-9FF6-70CC786C07BF}" destId="{DAC66104-A15B-4567-8EE9-A390B2DC31A0}" srcOrd="4" destOrd="0" presId="urn:microsoft.com/office/officeart/2005/8/layout/vList2"/>
    <dgm:cxn modelId="{8656314E-C081-4D36-8FB4-61B491511F07}" type="presParOf" srcId="{44F8E43B-2A01-47D7-9FF6-70CC786C07BF}" destId="{C99DC33D-4BBA-46CE-8E35-461FCF4B8EC2}" srcOrd="5" destOrd="0" presId="urn:microsoft.com/office/officeart/2005/8/layout/vList2"/>
    <dgm:cxn modelId="{6EFB5E38-A714-48E1-AED6-D24A89D48891}" type="presParOf" srcId="{44F8E43B-2A01-47D7-9FF6-70CC786C07BF}" destId="{5C1E75FA-679C-4B22-831E-285EF078FC6E}" srcOrd="6" destOrd="0" presId="urn:microsoft.com/office/officeart/2005/8/layout/vList2"/>
    <dgm:cxn modelId="{59A32F6F-81DF-481E-9360-17FDC1E0F13B}" type="presParOf" srcId="{44F8E43B-2A01-47D7-9FF6-70CC786C07BF}" destId="{46C348D0-1923-4142-BC89-F2D45A7CCD4F}" srcOrd="7" destOrd="0" presId="urn:microsoft.com/office/officeart/2005/8/layout/vList2"/>
    <dgm:cxn modelId="{7497B5EC-A281-4F5D-BF09-AF431B829B54}" type="presParOf" srcId="{44F8E43B-2A01-47D7-9FF6-70CC786C07BF}" destId="{E6380336-AF44-464C-A441-7A569DE71AF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377DAC8-8274-4498-8D54-6DC2B5728D7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677315E-C7BB-44B0-B3FB-7098C9836DD1}">
      <dgm:prSet/>
      <dgm:spPr/>
      <dgm:t>
        <a:bodyPr/>
        <a:lstStyle/>
        <a:p>
          <a:r>
            <a:rPr lang="en-US"/>
            <a:t>Businesses seek new cleaner technology for economic reasons as well as social responsibility</a:t>
          </a:r>
        </a:p>
      </dgm:t>
    </dgm:pt>
    <dgm:pt modelId="{D4932CE6-5DB2-44C0-B6C5-41856E88986B}" type="parTrans" cxnId="{2D6B412D-C984-4627-9C96-1755B3B398D1}">
      <dgm:prSet/>
      <dgm:spPr/>
      <dgm:t>
        <a:bodyPr/>
        <a:lstStyle/>
        <a:p>
          <a:endParaRPr lang="en-US"/>
        </a:p>
      </dgm:t>
    </dgm:pt>
    <dgm:pt modelId="{3C7603CE-DCC3-46B1-92FA-B30429929875}" type="sibTrans" cxnId="{2D6B412D-C984-4627-9C96-1755B3B398D1}">
      <dgm:prSet/>
      <dgm:spPr/>
      <dgm:t>
        <a:bodyPr/>
        <a:lstStyle/>
        <a:p>
          <a:endParaRPr lang="en-US"/>
        </a:p>
      </dgm:t>
    </dgm:pt>
    <dgm:pt modelId="{7DC99185-4FB6-47BA-AC2C-6FDDF1497D60}">
      <dgm:prSet/>
      <dgm:spPr/>
      <dgm:t>
        <a:bodyPr/>
        <a:lstStyle/>
        <a:p>
          <a:r>
            <a:rPr lang="en-US"/>
            <a:t>Sustainable development involves a duty to stakeholders, including future generations</a:t>
          </a:r>
        </a:p>
      </dgm:t>
    </dgm:pt>
    <dgm:pt modelId="{742554BC-CE82-43B9-BB08-4176ED9963AB}" type="parTrans" cxnId="{E8E47258-02B6-4BA0-B8D1-D6ED3761EDC3}">
      <dgm:prSet/>
      <dgm:spPr/>
      <dgm:t>
        <a:bodyPr/>
        <a:lstStyle/>
        <a:p>
          <a:endParaRPr lang="en-US"/>
        </a:p>
      </dgm:t>
    </dgm:pt>
    <dgm:pt modelId="{5601EC51-A9AC-4D40-8C76-54D6F4C4495F}" type="sibTrans" cxnId="{E8E47258-02B6-4BA0-B8D1-D6ED3761EDC3}">
      <dgm:prSet/>
      <dgm:spPr/>
      <dgm:t>
        <a:bodyPr/>
        <a:lstStyle/>
        <a:p>
          <a:endParaRPr lang="en-US"/>
        </a:p>
      </dgm:t>
    </dgm:pt>
    <dgm:pt modelId="{E82BC6DD-2BA3-43EB-857E-A71539999F2D}">
      <dgm:prSet/>
      <dgm:spPr/>
      <dgm:t>
        <a:bodyPr/>
        <a:lstStyle/>
        <a:p>
          <a:r>
            <a:rPr lang="en-US"/>
            <a:t>The business has an </a:t>
          </a:r>
          <a:r>
            <a:rPr lang="en-US" b="1"/>
            <a:t>environmental footprint </a:t>
          </a:r>
          <a:r>
            <a:rPr lang="en-US"/>
            <a:t>– involves looking at all phases of its operations</a:t>
          </a:r>
        </a:p>
      </dgm:t>
    </dgm:pt>
    <dgm:pt modelId="{BA82DD95-8D1C-45B4-9F76-3308719DBB41}" type="parTrans" cxnId="{71D80C4E-D52D-4973-8498-D468042635AE}">
      <dgm:prSet/>
      <dgm:spPr/>
      <dgm:t>
        <a:bodyPr/>
        <a:lstStyle/>
        <a:p>
          <a:endParaRPr lang="en-US"/>
        </a:p>
      </dgm:t>
    </dgm:pt>
    <dgm:pt modelId="{AFB34A5F-C99D-429D-B6BC-B523F550E1BB}" type="sibTrans" cxnId="{71D80C4E-D52D-4973-8498-D468042635AE}">
      <dgm:prSet/>
      <dgm:spPr/>
      <dgm:t>
        <a:bodyPr/>
        <a:lstStyle/>
        <a:p>
          <a:endParaRPr lang="en-US"/>
        </a:p>
      </dgm:t>
    </dgm:pt>
    <dgm:pt modelId="{C2D9D031-1DC6-4F88-ADE3-FEBC34A97641}">
      <dgm:prSet/>
      <dgm:spPr/>
      <dgm:t>
        <a:bodyPr/>
        <a:lstStyle/>
        <a:p>
          <a:r>
            <a:rPr lang="en-US"/>
            <a:t>If a business is party to environmental degradation, it impedes a country’s sustainable development goals</a:t>
          </a:r>
        </a:p>
      </dgm:t>
    </dgm:pt>
    <dgm:pt modelId="{78F3BDAF-278A-4FC7-B70C-E10D8546EDA9}" type="parTrans" cxnId="{117BD899-F1E1-4BF3-A249-E60462643975}">
      <dgm:prSet/>
      <dgm:spPr/>
      <dgm:t>
        <a:bodyPr/>
        <a:lstStyle/>
        <a:p>
          <a:endParaRPr lang="en-US"/>
        </a:p>
      </dgm:t>
    </dgm:pt>
    <dgm:pt modelId="{67D10E76-5036-4A01-8153-4D2DC66987D5}" type="sibTrans" cxnId="{117BD899-F1E1-4BF3-A249-E60462643975}">
      <dgm:prSet/>
      <dgm:spPr/>
      <dgm:t>
        <a:bodyPr/>
        <a:lstStyle/>
        <a:p>
          <a:endParaRPr lang="en-US"/>
        </a:p>
      </dgm:t>
    </dgm:pt>
    <dgm:pt modelId="{E3921C3D-F2C0-4DCF-B8C4-0C17E1C9E055}" type="pres">
      <dgm:prSet presAssocID="{D377DAC8-8274-4498-8D54-6DC2B5728D71}" presName="root" presStyleCnt="0">
        <dgm:presLayoutVars>
          <dgm:dir/>
          <dgm:resizeHandles val="exact"/>
        </dgm:presLayoutVars>
      </dgm:prSet>
      <dgm:spPr/>
    </dgm:pt>
    <dgm:pt modelId="{4A268836-92BE-481B-850A-1882BB6A5D9D}" type="pres">
      <dgm:prSet presAssocID="{F677315E-C7BB-44B0-B3FB-7098C9836DD1}" presName="compNode" presStyleCnt="0"/>
      <dgm:spPr/>
    </dgm:pt>
    <dgm:pt modelId="{1BF3D117-E9CA-4D97-94C0-C895D20075DA}" type="pres">
      <dgm:prSet presAssocID="{F677315E-C7BB-44B0-B3FB-7098C9836DD1}" presName="bgRect" presStyleLbl="bgShp" presStyleIdx="0" presStyleCnt="4"/>
      <dgm:spPr/>
    </dgm:pt>
    <dgm:pt modelId="{4FEF08E2-7B50-4A69-96A4-FFDC35DE66D1}" type="pres">
      <dgm:prSet presAssocID="{F677315E-C7BB-44B0-B3FB-7098C9836DD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F043525C-AB00-4216-BEC8-4E700395E6FA}" type="pres">
      <dgm:prSet presAssocID="{F677315E-C7BB-44B0-B3FB-7098C9836DD1}" presName="spaceRect" presStyleCnt="0"/>
      <dgm:spPr/>
    </dgm:pt>
    <dgm:pt modelId="{051E6438-25FA-4771-B196-82066DDF7F44}" type="pres">
      <dgm:prSet presAssocID="{F677315E-C7BB-44B0-B3FB-7098C9836DD1}" presName="parTx" presStyleLbl="revTx" presStyleIdx="0" presStyleCnt="4">
        <dgm:presLayoutVars>
          <dgm:chMax val="0"/>
          <dgm:chPref val="0"/>
        </dgm:presLayoutVars>
      </dgm:prSet>
      <dgm:spPr/>
    </dgm:pt>
    <dgm:pt modelId="{42E0F310-6A11-492A-B00F-3F734252FE9A}" type="pres">
      <dgm:prSet presAssocID="{3C7603CE-DCC3-46B1-92FA-B30429929875}" presName="sibTrans" presStyleCnt="0"/>
      <dgm:spPr/>
    </dgm:pt>
    <dgm:pt modelId="{4AD68BB2-022F-4325-B3B3-9ADCC5A72D5C}" type="pres">
      <dgm:prSet presAssocID="{7DC99185-4FB6-47BA-AC2C-6FDDF1497D60}" presName="compNode" presStyleCnt="0"/>
      <dgm:spPr/>
    </dgm:pt>
    <dgm:pt modelId="{1264E6F7-9A51-4513-B12E-09F8B76E0251}" type="pres">
      <dgm:prSet presAssocID="{7DC99185-4FB6-47BA-AC2C-6FDDF1497D60}" presName="bgRect" presStyleLbl="bgShp" presStyleIdx="1" presStyleCnt="4"/>
      <dgm:spPr/>
    </dgm:pt>
    <dgm:pt modelId="{D2024387-4065-4945-93E9-2A41451E0CC5}" type="pres">
      <dgm:prSet presAssocID="{7DC99185-4FB6-47BA-AC2C-6FDDF1497D6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3C8DFE9D-A472-4FA4-901B-1DB6E3197E2B}" type="pres">
      <dgm:prSet presAssocID="{7DC99185-4FB6-47BA-AC2C-6FDDF1497D60}" presName="spaceRect" presStyleCnt="0"/>
      <dgm:spPr/>
    </dgm:pt>
    <dgm:pt modelId="{038FDFED-4D82-4888-886A-4DEEBD108887}" type="pres">
      <dgm:prSet presAssocID="{7DC99185-4FB6-47BA-AC2C-6FDDF1497D60}" presName="parTx" presStyleLbl="revTx" presStyleIdx="1" presStyleCnt="4">
        <dgm:presLayoutVars>
          <dgm:chMax val="0"/>
          <dgm:chPref val="0"/>
        </dgm:presLayoutVars>
      </dgm:prSet>
      <dgm:spPr/>
    </dgm:pt>
    <dgm:pt modelId="{2E09A2F4-6F24-47ED-9713-D0E6F415D958}" type="pres">
      <dgm:prSet presAssocID="{5601EC51-A9AC-4D40-8C76-54D6F4C4495F}" presName="sibTrans" presStyleCnt="0"/>
      <dgm:spPr/>
    </dgm:pt>
    <dgm:pt modelId="{E8E7F867-7210-4F83-84A2-83EDF51A3B74}" type="pres">
      <dgm:prSet presAssocID="{E82BC6DD-2BA3-43EB-857E-A71539999F2D}" presName="compNode" presStyleCnt="0"/>
      <dgm:spPr/>
    </dgm:pt>
    <dgm:pt modelId="{69E702B3-AFE9-46BF-A88C-6C09F5B60AED}" type="pres">
      <dgm:prSet presAssocID="{E82BC6DD-2BA3-43EB-857E-A71539999F2D}" presName="bgRect" presStyleLbl="bgShp" presStyleIdx="2" presStyleCnt="4"/>
      <dgm:spPr/>
    </dgm:pt>
    <dgm:pt modelId="{0620CD53-B847-4FAE-ADCA-F87D0C3221D2}" type="pres">
      <dgm:prSet presAssocID="{E82BC6DD-2BA3-43EB-857E-A71539999F2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otprint"/>
        </a:ext>
      </dgm:extLst>
    </dgm:pt>
    <dgm:pt modelId="{183988A6-8A21-4B30-99B7-B0F78E83C063}" type="pres">
      <dgm:prSet presAssocID="{E82BC6DD-2BA3-43EB-857E-A71539999F2D}" presName="spaceRect" presStyleCnt="0"/>
      <dgm:spPr/>
    </dgm:pt>
    <dgm:pt modelId="{667A3FF3-62FB-49FE-8E4F-8AA799501652}" type="pres">
      <dgm:prSet presAssocID="{E82BC6DD-2BA3-43EB-857E-A71539999F2D}" presName="parTx" presStyleLbl="revTx" presStyleIdx="2" presStyleCnt="4">
        <dgm:presLayoutVars>
          <dgm:chMax val="0"/>
          <dgm:chPref val="0"/>
        </dgm:presLayoutVars>
      </dgm:prSet>
      <dgm:spPr/>
    </dgm:pt>
    <dgm:pt modelId="{E6D97E96-7F24-473B-A8EF-FE489C2C708D}" type="pres">
      <dgm:prSet presAssocID="{AFB34A5F-C99D-429D-B6BC-B523F550E1BB}" presName="sibTrans" presStyleCnt="0"/>
      <dgm:spPr/>
    </dgm:pt>
    <dgm:pt modelId="{B39BAFA5-9894-4A72-A264-7F198C7A96ED}" type="pres">
      <dgm:prSet presAssocID="{C2D9D031-1DC6-4F88-ADE3-FEBC34A97641}" presName="compNode" presStyleCnt="0"/>
      <dgm:spPr/>
    </dgm:pt>
    <dgm:pt modelId="{2D0AA8B5-9DA5-44CC-A387-3FEE940CB22C}" type="pres">
      <dgm:prSet presAssocID="{C2D9D031-1DC6-4F88-ADE3-FEBC34A97641}" presName="bgRect" presStyleLbl="bgShp" presStyleIdx="3" presStyleCnt="4"/>
      <dgm:spPr/>
    </dgm:pt>
    <dgm:pt modelId="{6A32F0C9-D62F-4250-B64C-9D70C4C4EB83}" type="pres">
      <dgm:prSet presAssocID="{C2D9D031-1DC6-4F88-ADE3-FEBC34A9764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05EFB9BD-CFB9-493C-B993-3142462FE229}" type="pres">
      <dgm:prSet presAssocID="{C2D9D031-1DC6-4F88-ADE3-FEBC34A97641}" presName="spaceRect" presStyleCnt="0"/>
      <dgm:spPr/>
    </dgm:pt>
    <dgm:pt modelId="{C79DA711-3561-489B-BEEA-305DEF2C26A5}" type="pres">
      <dgm:prSet presAssocID="{C2D9D031-1DC6-4F88-ADE3-FEBC34A9764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5D9A710-2D75-4E54-ADE6-CF06C679599F}" type="presOf" srcId="{C2D9D031-1DC6-4F88-ADE3-FEBC34A97641}" destId="{C79DA711-3561-489B-BEEA-305DEF2C26A5}" srcOrd="0" destOrd="0" presId="urn:microsoft.com/office/officeart/2018/2/layout/IconVerticalSolidList"/>
    <dgm:cxn modelId="{2D6B412D-C984-4627-9C96-1755B3B398D1}" srcId="{D377DAC8-8274-4498-8D54-6DC2B5728D71}" destId="{F677315E-C7BB-44B0-B3FB-7098C9836DD1}" srcOrd="0" destOrd="0" parTransId="{D4932CE6-5DB2-44C0-B6C5-41856E88986B}" sibTransId="{3C7603CE-DCC3-46B1-92FA-B30429929875}"/>
    <dgm:cxn modelId="{71D80C4E-D52D-4973-8498-D468042635AE}" srcId="{D377DAC8-8274-4498-8D54-6DC2B5728D71}" destId="{E82BC6DD-2BA3-43EB-857E-A71539999F2D}" srcOrd="2" destOrd="0" parTransId="{BA82DD95-8D1C-45B4-9F76-3308719DBB41}" sibTransId="{AFB34A5F-C99D-429D-B6BC-B523F550E1BB}"/>
    <dgm:cxn modelId="{E8E47258-02B6-4BA0-B8D1-D6ED3761EDC3}" srcId="{D377DAC8-8274-4498-8D54-6DC2B5728D71}" destId="{7DC99185-4FB6-47BA-AC2C-6FDDF1497D60}" srcOrd="1" destOrd="0" parTransId="{742554BC-CE82-43B9-BB08-4176ED9963AB}" sibTransId="{5601EC51-A9AC-4D40-8C76-54D6F4C4495F}"/>
    <dgm:cxn modelId="{9F29647F-1295-4689-B944-F52AA32DAED5}" type="presOf" srcId="{D377DAC8-8274-4498-8D54-6DC2B5728D71}" destId="{E3921C3D-F2C0-4DCF-B8C4-0C17E1C9E055}" srcOrd="0" destOrd="0" presId="urn:microsoft.com/office/officeart/2018/2/layout/IconVerticalSolidList"/>
    <dgm:cxn modelId="{FFD9DD97-696D-46A7-86D9-2AC15BE560D6}" type="presOf" srcId="{F677315E-C7BB-44B0-B3FB-7098C9836DD1}" destId="{051E6438-25FA-4771-B196-82066DDF7F44}" srcOrd="0" destOrd="0" presId="urn:microsoft.com/office/officeart/2018/2/layout/IconVerticalSolidList"/>
    <dgm:cxn modelId="{117BD899-F1E1-4BF3-A249-E60462643975}" srcId="{D377DAC8-8274-4498-8D54-6DC2B5728D71}" destId="{C2D9D031-1DC6-4F88-ADE3-FEBC34A97641}" srcOrd="3" destOrd="0" parTransId="{78F3BDAF-278A-4FC7-B70C-E10D8546EDA9}" sibTransId="{67D10E76-5036-4A01-8153-4D2DC66987D5}"/>
    <dgm:cxn modelId="{6749CDA1-5AFA-4859-A33A-3E198C38384F}" type="presOf" srcId="{E82BC6DD-2BA3-43EB-857E-A71539999F2D}" destId="{667A3FF3-62FB-49FE-8E4F-8AA799501652}" srcOrd="0" destOrd="0" presId="urn:microsoft.com/office/officeart/2018/2/layout/IconVerticalSolidList"/>
    <dgm:cxn modelId="{32DDE9D4-F3A3-4C0E-B272-4F6F17F1E5A0}" type="presOf" srcId="{7DC99185-4FB6-47BA-AC2C-6FDDF1497D60}" destId="{038FDFED-4D82-4888-886A-4DEEBD108887}" srcOrd="0" destOrd="0" presId="urn:microsoft.com/office/officeart/2018/2/layout/IconVerticalSolidList"/>
    <dgm:cxn modelId="{04B41F95-98C8-424E-ACD0-A5CD99D22456}" type="presParOf" srcId="{E3921C3D-F2C0-4DCF-B8C4-0C17E1C9E055}" destId="{4A268836-92BE-481B-850A-1882BB6A5D9D}" srcOrd="0" destOrd="0" presId="urn:microsoft.com/office/officeart/2018/2/layout/IconVerticalSolidList"/>
    <dgm:cxn modelId="{823BB6C8-3347-4FE9-AD94-78431A804C14}" type="presParOf" srcId="{4A268836-92BE-481B-850A-1882BB6A5D9D}" destId="{1BF3D117-E9CA-4D97-94C0-C895D20075DA}" srcOrd="0" destOrd="0" presId="urn:microsoft.com/office/officeart/2018/2/layout/IconVerticalSolidList"/>
    <dgm:cxn modelId="{F3B91BEC-523F-4CA8-B5DA-478BD2D67793}" type="presParOf" srcId="{4A268836-92BE-481B-850A-1882BB6A5D9D}" destId="{4FEF08E2-7B50-4A69-96A4-FFDC35DE66D1}" srcOrd="1" destOrd="0" presId="urn:microsoft.com/office/officeart/2018/2/layout/IconVerticalSolidList"/>
    <dgm:cxn modelId="{4DEAE2A3-C3A2-4368-A996-437E545C4FC5}" type="presParOf" srcId="{4A268836-92BE-481B-850A-1882BB6A5D9D}" destId="{F043525C-AB00-4216-BEC8-4E700395E6FA}" srcOrd="2" destOrd="0" presId="urn:microsoft.com/office/officeart/2018/2/layout/IconVerticalSolidList"/>
    <dgm:cxn modelId="{7D73203F-F837-46D3-B8E6-247A09614449}" type="presParOf" srcId="{4A268836-92BE-481B-850A-1882BB6A5D9D}" destId="{051E6438-25FA-4771-B196-82066DDF7F44}" srcOrd="3" destOrd="0" presId="urn:microsoft.com/office/officeart/2018/2/layout/IconVerticalSolidList"/>
    <dgm:cxn modelId="{8D0B2F68-3541-436D-8B14-2132CA1141F7}" type="presParOf" srcId="{E3921C3D-F2C0-4DCF-B8C4-0C17E1C9E055}" destId="{42E0F310-6A11-492A-B00F-3F734252FE9A}" srcOrd="1" destOrd="0" presId="urn:microsoft.com/office/officeart/2018/2/layout/IconVerticalSolidList"/>
    <dgm:cxn modelId="{3A5AB4F5-26B5-4935-9883-E3BB9AC266B4}" type="presParOf" srcId="{E3921C3D-F2C0-4DCF-B8C4-0C17E1C9E055}" destId="{4AD68BB2-022F-4325-B3B3-9ADCC5A72D5C}" srcOrd="2" destOrd="0" presId="urn:microsoft.com/office/officeart/2018/2/layout/IconVerticalSolidList"/>
    <dgm:cxn modelId="{7766C69D-8D46-4AC2-9367-F1BF58A17D3A}" type="presParOf" srcId="{4AD68BB2-022F-4325-B3B3-9ADCC5A72D5C}" destId="{1264E6F7-9A51-4513-B12E-09F8B76E0251}" srcOrd="0" destOrd="0" presId="urn:microsoft.com/office/officeart/2018/2/layout/IconVerticalSolidList"/>
    <dgm:cxn modelId="{0CAEE391-DFA6-41C6-B69B-500464D34B30}" type="presParOf" srcId="{4AD68BB2-022F-4325-B3B3-9ADCC5A72D5C}" destId="{D2024387-4065-4945-93E9-2A41451E0CC5}" srcOrd="1" destOrd="0" presId="urn:microsoft.com/office/officeart/2018/2/layout/IconVerticalSolidList"/>
    <dgm:cxn modelId="{CAEE5AEB-52A5-4BC4-BE84-AF0CB83C1421}" type="presParOf" srcId="{4AD68BB2-022F-4325-B3B3-9ADCC5A72D5C}" destId="{3C8DFE9D-A472-4FA4-901B-1DB6E3197E2B}" srcOrd="2" destOrd="0" presId="urn:microsoft.com/office/officeart/2018/2/layout/IconVerticalSolidList"/>
    <dgm:cxn modelId="{EA6BEB09-F65E-4714-B83E-24DC8D6A5601}" type="presParOf" srcId="{4AD68BB2-022F-4325-B3B3-9ADCC5A72D5C}" destId="{038FDFED-4D82-4888-886A-4DEEBD108887}" srcOrd="3" destOrd="0" presId="urn:microsoft.com/office/officeart/2018/2/layout/IconVerticalSolidList"/>
    <dgm:cxn modelId="{F0A5FBE3-E3F6-4F35-A15F-76D96CA9C71B}" type="presParOf" srcId="{E3921C3D-F2C0-4DCF-B8C4-0C17E1C9E055}" destId="{2E09A2F4-6F24-47ED-9713-D0E6F415D958}" srcOrd="3" destOrd="0" presId="urn:microsoft.com/office/officeart/2018/2/layout/IconVerticalSolidList"/>
    <dgm:cxn modelId="{076B2CDA-AD6E-4F94-9C42-F8A8FDC96DDE}" type="presParOf" srcId="{E3921C3D-F2C0-4DCF-B8C4-0C17E1C9E055}" destId="{E8E7F867-7210-4F83-84A2-83EDF51A3B74}" srcOrd="4" destOrd="0" presId="urn:microsoft.com/office/officeart/2018/2/layout/IconVerticalSolidList"/>
    <dgm:cxn modelId="{90F74F3E-E9BA-4358-89B7-4CD01AB273BB}" type="presParOf" srcId="{E8E7F867-7210-4F83-84A2-83EDF51A3B74}" destId="{69E702B3-AFE9-46BF-A88C-6C09F5B60AED}" srcOrd="0" destOrd="0" presId="urn:microsoft.com/office/officeart/2018/2/layout/IconVerticalSolidList"/>
    <dgm:cxn modelId="{7998715C-BD39-42BC-8153-AA0F03E4930B}" type="presParOf" srcId="{E8E7F867-7210-4F83-84A2-83EDF51A3B74}" destId="{0620CD53-B847-4FAE-ADCA-F87D0C3221D2}" srcOrd="1" destOrd="0" presId="urn:microsoft.com/office/officeart/2018/2/layout/IconVerticalSolidList"/>
    <dgm:cxn modelId="{2649707B-E257-4CE4-BAF6-470D9F55C2ED}" type="presParOf" srcId="{E8E7F867-7210-4F83-84A2-83EDF51A3B74}" destId="{183988A6-8A21-4B30-99B7-B0F78E83C063}" srcOrd="2" destOrd="0" presId="urn:microsoft.com/office/officeart/2018/2/layout/IconVerticalSolidList"/>
    <dgm:cxn modelId="{7C0766A8-9798-4B8F-BB08-D2806B488C4A}" type="presParOf" srcId="{E8E7F867-7210-4F83-84A2-83EDF51A3B74}" destId="{667A3FF3-62FB-49FE-8E4F-8AA799501652}" srcOrd="3" destOrd="0" presId="urn:microsoft.com/office/officeart/2018/2/layout/IconVerticalSolidList"/>
    <dgm:cxn modelId="{70789317-3DCF-4F7D-B7CF-41AFD6913FF3}" type="presParOf" srcId="{E3921C3D-F2C0-4DCF-B8C4-0C17E1C9E055}" destId="{E6D97E96-7F24-473B-A8EF-FE489C2C708D}" srcOrd="5" destOrd="0" presId="urn:microsoft.com/office/officeart/2018/2/layout/IconVerticalSolidList"/>
    <dgm:cxn modelId="{858F5941-2973-4418-A3AE-8C0B67A6A720}" type="presParOf" srcId="{E3921C3D-F2C0-4DCF-B8C4-0C17E1C9E055}" destId="{B39BAFA5-9894-4A72-A264-7F198C7A96ED}" srcOrd="6" destOrd="0" presId="urn:microsoft.com/office/officeart/2018/2/layout/IconVerticalSolidList"/>
    <dgm:cxn modelId="{05E251C3-7401-4AED-B85E-4A94DEACD95D}" type="presParOf" srcId="{B39BAFA5-9894-4A72-A264-7F198C7A96ED}" destId="{2D0AA8B5-9DA5-44CC-A387-3FEE940CB22C}" srcOrd="0" destOrd="0" presId="urn:microsoft.com/office/officeart/2018/2/layout/IconVerticalSolidList"/>
    <dgm:cxn modelId="{6E1A2CF5-BCC3-490C-8377-7F6240919431}" type="presParOf" srcId="{B39BAFA5-9894-4A72-A264-7F198C7A96ED}" destId="{6A32F0C9-D62F-4250-B64C-9D70C4C4EB83}" srcOrd="1" destOrd="0" presId="urn:microsoft.com/office/officeart/2018/2/layout/IconVerticalSolidList"/>
    <dgm:cxn modelId="{134A63FF-B492-4DEF-B6C8-7DB5EE343E6D}" type="presParOf" srcId="{B39BAFA5-9894-4A72-A264-7F198C7A96ED}" destId="{05EFB9BD-CFB9-493C-B993-3142462FE229}" srcOrd="2" destOrd="0" presId="urn:microsoft.com/office/officeart/2018/2/layout/IconVerticalSolidList"/>
    <dgm:cxn modelId="{289E0A98-BC5A-4243-B7EA-8099EB5F1562}" type="presParOf" srcId="{B39BAFA5-9894-4A72-A264-7F198C7A96ED}" destId="{C79DA711-3561-489B-BEEA-305DEF2C26A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7F140CC-08CF-4078-8C5A-14541E36426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DA70B6B-E86C-4F2F-98B7-4A116D074B1F}">
      <dgm:prSet/>
      <dgm:spPr/>
      <dgm:t>
        <a:bodyPr/>
        <a:lstStyle/>
        <a:p>
          <a:r>
            <a:rPr lang="en-US"/>
            <a:t>Assessing environmental impacts, devising and following through suitable strategies</a:t>
          </a:r>
        </a:p>
      </dgm:t>
    </dgm:pt>
    <dgm:pt modelId="{D9A4CA13-0486-43BD-AC9C-A1E20A5A256C}" type="parTrans" cxnId="{9C3761C9-D516-410A-9AFD-8F92434FE97E}">
      <dgm:prSet/>
      <dgm:spPr/>
      <dgm:t>
        <a:bodyPr/>
        <a:lstStyle/>
        <a:p>
          <a:endParaRPr lang="en-US"/>
        </a:p>
      </dgm:t>
    </dgm:pt>
    <dgm:pt modelId="{871AF843-FDC3-4E3A-8858-4AA0B4DE92D5}" type="sibTrans" cxnId="{9C3761C9-D516-410A-9AFD-8F92434FE97E}">
      <dgm:prSet/>
      <dgm:spPr/>
      <dgm:t>
        <a:bodyPr/>
        <a:lstStyle/>
        <a:p>
          <a:endParaRPr lang="en-US"/>
        </a:p>
      </dgm:t>
    </dgm:pt>
    <dgm:pt modelId="{777ABD98-2365-4959-A83C-11EDA381A117}">
      <dgm:prSet/>
      <dgm:spPr/>
      <dgm:t>
        <a:bodyPr/>
        <a:lstStyle/>
        <a:p>
          <a:r>
            <a:rPr lang="en-US"/>
            <a:t>Companies using subcontractors and licensing arrangements face challenges in implementing environmental policies, as independent companies are not directly under their control</a:t>
          </a:r>
        </a:p>
      </dgm:t>
    </dgm:pt>
    <dgm:pt modelId="{AAD66121-7486-4B1A-94BC-88371FC136BF}" type="parTrans" cxnId="{EA5E4A39-F50A-4D0C-A9DA-F335434D6336}">
      <dgm:prSet/>
      <dgm:spPr/>
      <dgm:t>
        <a:bodyPr/>
        <a:lstStyle/>
        <a:p>
          <a:endParaRPr lang="en-US"/>
        </a:p>
      </dgm:t>
    </dgm:pt>
    <dgm:pt modelId="{9CFD40D9-1740-4B9F-B6C9-EC57DE6CC371}" type="sibTrans" cxnId="{EA5E4A39-F50A-4D0C-A9DA-F335434D6336}">
      <dgm:prSet/>
      <dgm:spPr/>
      <dgm:t>
        <a:bodyPr/>
        <a:lstStyle/>
        <a:p>
          <a:endParaRPr lang="en-US"/>
        </a:p>
      </dgm:t>
    </dgm:pt>
    <dgm:pt modelId="{A2CC2211-FA5A-40BA-A38B-1AA86E0642A8}">
      <dgm:prSet/>
      <dgm:spPr/>
      <dgm:t>
        <a:bodyPr/>
        <a:lstStyle/>
        <a:p>
          <a:r>
            <a:rPr lang="en-US" b="1"/>
            <a:t>Environmental reporting</a:t>
          </a:r>
          <a:endParaRPr lang="en-US"/>
        </a:p>
      </dgm:t>
    </dgm:pt>
    <dgm:pt modelId="{14C024E6-AA34-4446-B920-778A156F58C2}" type="parTrans" cxnId="{AC2A56FC-D974-4868-8B79-A27D7BF8BF1D}">
      <dgm:prSet/>
      <dgm:spPr/>
      <dgm:t>
        <a:bodyPr/>
        <a:lstStyle/>
        <a:p>
          <a:endParaRPr lang="en-US"/>
        </a:p>
      </dgm:t>
    </dgm:pt>
    <dgm:pt modelId="{B2A2D389-C312-4876-B1B3-E7B40EF81753}" type="sibTrans" cxnId="{AC2A56FC-D974-4868-8B79-A27D7BF8BF1D}">
      <dgm:prSet/>
      <dgm:spPr/>
      <dgm:t>
        <a:bodyPr/>
        <a:lstStyle/>
        <a:p>
          <a:endParaRPr lang="en-US"/>
        </a:p>
      </dgm:t>
    </dgm:pt>
    <dgm:pt modelId="{BB1E51A9-DB71-4172-A3A8-9BB83815A5A7}">
      <dgm:prSet/>
      <dgm:spPr/>
      <dgm:t>
        <a:bodyPr/>
        <a:lstStyle/>
        <a:p>
          <a:r>
            <a:rPr lang="en-US"/>
            <a:t>An element of </a:t>
          </a:r>
          <a:r>
            <a:rPr lang="en-US" b="1"/>
            <a:t>triple-bottom-line reporting </a:t>
          </a:r>
          <a:r>
            <a:rPr lang="en-US"/>
            <a:t>(financial and social being the other two)</a:t>
          </a:r>
        </a:p>
      </dgm:t>
    </dgm:pt>
    <dgm:pt modelId="{977103F6-AE39-45D9-9027-BBF208391227}" type="parTrans" cxnId="{66BD1853-13BF-4942-9F85-0206D2F42829}">
      <dgm:prSet/>
      <dgm:spPr/>
      <dgm:t>
        <a:bodyPr/>
        <a:lstStyle/>
        <a:p>
          <a:endParaRPr lang="en-US"/>
        </a:p>
      </dgm:t>
    </dgm:pt>
    <dgm:pt modelId="{659D73D8-E047-4B2A-B16C-CF74285687AF}" type="sibTrans" cxnId="{66BD1853-13BF-4942-9F85-0206D2F42829}">
      <dgm:prSet/>
      <dgm:spPr/>
      <dgm:t>
        <a:bodyPr/>
        <a:lstStyle/>
        <a:p>
          <a:endParaRPr lang="en-US"/>
        </a:p>
      </dgm:t>
    </dgm:pt>
    <dgm:pt modelId="{7CA02C2E-6CA6-422D-A6CB-05779FE7A45D}">
      <dgm:prSet/>
      <dgm:spPr/>
      <dgm:t>
        <a:bodyPr/>
        <a:lstStyle/>
        <a:p>
          <a:r>
            <a:rPr lang="en-US"/>
            <a:t>Standardization through </a:t>
          </a:r>
          <a:r>
            <a:rPr lang="en-US" b="1"/>
            <a:t>ISO 14000 certification </a:t>
          </a:r>
          <a:r>
            <a:rPr lang="en-US"/>
            <a:t>on environmental management</a:t>
          </a:r>
        </a:p>
      </dgm:t>
    </dgm:pt>
    <dgm:pt modelId="{507B6E43-57FF-4D82-B4AC-368D4B9EC104}" type="parTrans" cxnId="{384CC673-3039-4A8B-B6C1-A45A704BD50B}">
      <dgm:prSet/>
      <dgm:spPr/>
      <dgm:t>
        <a:bodyPr/>
        <a:lstStyle/>
        <a:p>
          <a:endParaRPr lang="en-US"/>
        </a:p>
      </dgm:t>
    </dgm:pt>
    <dgm:pt modelId="{6DA800AA-195C-4EEE-B4D8-31377DBCC819}" type="sibTrans" cxnId="{384CC673-3039-4A8B-B6C1-A45A704BD50B}">
      <dgm:prSet/>
      <dgm:spPr/>
      <dgm:t>
        <a:bodyPr/>
        <a:lstStyle/>
        <a:p>
          <a:endParaRPr lang="en-US"/>
        </a:p>
      </dgm:t>
    </dgm:pt>
    <dgm:pt modelId="{EED01181-B99C-4008-9001-8376CB1F1D6F}" type="pres">
      <dgm:prSet presAssocID="{D7F140CC-08CF-4078-8C5A-14541E364262}" presName="root" presStyleCnt="0">
        <dgm:presLayoutVars>
          <dgm:dir/>
          <dgm:resizeHandles val="exact"/>
        </dgm:presLayoutVars>
      </dgm:prSet>
      <dgm:spPr/>
    </dgm:pt>
    <dgm:pt modelId="{6482C106-035F-4E47-A5EA-AF1C02CA23B9}" type="pres">
      <dgm:prSet presAssocID="{1DA70B6B-E86C-4F2F-98B7-4A116D074B1F}" presName="compNode" presStyleCnt="0"/>
      <dgm:spPr/>
    </dgm:pt>
    <dgm:pt modelId="{8225A563-6140-4A32-9E5A-AB0971461F14}" type="pres">
      <dgm:prSet presAssocID="{1DA70B6B-E86C-4F2F-98B7-4A116D074B1F}" presName="bgRect" presStyleLbl="bgShp" presStyleIdx="0" presStyleCnt="5"/>
      <dgm:spPr/>
    </dgm:pt>
    <dgm:pt modelId="{9DE8E99D-B550-4F02-863E-92CFF6E38403}" type="pres">
      <dgm:prSet presAssocID="{1DA70B6B-E86C-4F2F-98B7-4A116D074B1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est scene"/>
        </a:ext>
      </dgm:extLst>
    </dgm:pt>
    <dgm:pt modelId="{691407DB-6656-46D8-BD5F-780142346B96}" type="pres">
      <dgm:prSet presAssocID="{1DA70B6B-E86C-4F2F-98B7-4A116D074B1F}" presName="spaceRect" presStyleCnt="0"/>
      <dgm:spPr/>
    </dgm:pt>
    <dgm:pt modelId="{91A3D6AE-5E20-4246-95BD-4B0E3AF22CF5}" type="pres">
      <dgm:prSet presAssocID="{1DA70B6B-E86C-4F2F-98B7-4A116D074B1F}" presName="parTx" presStyleLbl="revTx" presStyleIdx="0" presStyleCnt="5">
        <dgm:presLayoutVars>
          <dgm:chMax val="0"/>
          <dgm:chPref val="0"/>
        </dgm:presLayoutVars>
      </dgm:prSet>
      <dgm:spPr/>
    </dgm:pt>
    <dgm:pt modelId="{31967656-06B4-4C63-921B-98B36AB23B88}" type="pres">
      <dgm:prSet presAssocID="{871AF843-FDC3-4E3A-8858-4AA0B4DE92D5}" presName="sibTrans" presStyleCnt="0"/>
      <dgm:spPr/>
    </dgm:pt>
    <dgm:pt modelId="{8D561158-71FF-4D46-B21C-E8BB91B4F1F5}" type="pres">
      <dgm:prSet presAssocID="{777ABD98-2365-4959-A83C-11EDA381A117}" presName="compNode" presStyleCnt="0"/>
      <dgm:spPr/>
    </dgm:pt>
    <dgm:pt modelId="{463BF4D7-12E7-454C-9C1A-6E2979E6B59F}" type="pres">
      <dgm:prSet presAssocID="{777ABD98-2365-4959-A83C-11EDA381A117}" presName="bgRect" presStyleLbl="bgShp" presStyleIdx="1" presStyleCnt="5"/>
      <dgm:spPr/>
    </dgm:pt>
    <dgm:pt modelId="{7C362369-7EF5-4FE1-810F-A92B881D8B17}" type="pres">
      <dgm:prSet presAssocID="{777ABD98-2365-4959-A83C-11EDA381A11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106E6C1-A0BD-4C88-803A-43E36BE0BB25}" type="pres">
      <dgm:prSet presAssocID="{777ABD98-2365-4959-A83C-11EDA381A117}" presName="spaceRect" presStyleCnt="0"/>
      <dgm:spPr/>
    </dgm:pt>
    <dgm:pt modelId="{BCD96477-26D7-482A-939C-19207D071F42}" type="pres">
      <dgm:prSet presAssocID="{777ABD98-2365-4959-A83C-11EDA381A117}" presName="parTx" presStyleLbl="revTx" presStyleIdx="1" presStyleCnt="5">
        <dgm:presLayoutVars>
          <dgm:chMax val="0"/>
          <dgm:chPref val="0"/>
        </dgm:presLayoutVars>
      </dgm:prSet>
      <dgm:spPr/>
    </dgm:pt>
    <dgm:pt modelId="{00AA0644-6156-4E56-9473-9ECCA5472C78}" type="pres">
      <dgm:prSet presAssocID="{9CFD40D9-1740-4B9F-B6C9-EC57DE6CC371}" presName="sibTrans" presStyleCnt="0"/>
      <dgm:spPr/>
    </dgm:pt>
    <dgm:pt modelId="{13BE8D8D-FDD3-4952-8813-50E541015A98}" type="pres">
      <dgm:prSet presAssocID="{A2CC2211-FA5A-40BA-A38B-1AA86E0642A8}" presName="compNode" presStyleCnt="0"/>
      <dgm:spPr/>
    </dgm:pt>
    <dgm:pt modelId="{487B011D-2C27-4198-BFCF-A3D7AE1CA6E9}" type="pres">
      <dgm:prSet presAssocID="{A2CC2211-FA5A-40BA-A38B-1AA86E0642A8}" presName="bgRect" presStyleLbl="bgShp" presStyleIdx="2" presStyleCnt="5"/>
      <dgm:spPr/>
    </dgm:pt>
    <dgm:pt modelId="{BCC7691C-3886-412E-9E38-1470425BADA5}" type="pres">
      <dgm:prSet presAssocID="{A2CC2211-FA5A-40BA-A38B-1AA86E0642A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27B0E5C8-76A2-4C7F-9C21-0D008F3BA70C}" type="pres">
      <dgm:prSet presAssocID="{A2CC2211-FA5A-40BA-A38B-1AA86E0642A8}" presName="spaceRect" presStyleCnt="0"/>
      <dgm:spPr/>
    </dgm:pt>
    <dgm:pt modelId="{75B3973C-31C4-4C39-B5EB-331AF4B39996}" type="pres">
      <dgm:prSet presAssocID="{A2CC2211-FA5A-40BA-A38B-1AA86E0642A8}" presName="parTx" presStyleLbl="revTx" presStyleIdx="2" presStyleCnt="5">
        <dgm:presLayoutVars>
          <dgm:chMax val="0"/>
          <dgm:chPref val="0"/>
        </dgm:presLayoutVars>
      </dgm:prSet>
      <dgm:spPr/>
    </dgm:pt>
    <dgm:pt modelId="{7977AC56-B897-4857-8C39-84FCBC24A2B2}" type="pres">
      <dgm:prSet presAssocID="{B2A2D389-C312-4876-B1B3-E7B40EF81753}" presName="sibTrans" presStyleCnt="0"/>
      <dgm:spPr/>
    </dgm:pt>
    <dgm:pt modelId="{C8F8FD08-A5B2-41CB-B4F5-10C91139CB81}" type="pres">
      <dgm:prSet presAssocID="{BB1E51A9-DB71-4172-A3A8-9BB83815A5A7}" presName="compNode" presStyleCnt="0"/>
      <dgm:spPr/>
    </dgm:pt>
    <dgm:pt modelId="{3EA584B0-A065-44B7-86C0-5A5438068088}" type="pres">
      <dgm:prSet presAssocID="{BB1E51A9-DB71-4172-A3A8-9BB83815A5A7}" presName="bgRect" presStyleLbl="bgShp" presStyleIdx="3" presStyleCnt="5"/>
      <dgm:spPr/>
    </dgm:pt>
    <dgm:pt modelId="{CB3F3CDD-3CBB-49A2-9EEE-EFAAAA04D85C}" type="pres">
      <dgm:prSet presAssocID="{BB1E51A9-DB71-4172-A3A8-9BB83815A5A7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4A972C39-E326-43A2-8DDA-296FC854F0C1}" type="pres">
      <dgm:prSet presAssocID="{BB1E51A9-DB71-4172-A3A8-9BB83815A5A7}" presName="spaceRect" presStyleCnt="0"/>
      <dgm:spPr/>
    </dgm:pt>
    <dgm:pt modelId="{E8127A42-FB67-4DA9-8A56-116F6B976B8E}" type="pres">
      <dgm:prSet presAssocID="{BB1E51A9-DB71-4172-A3A8-9BB83815A5A7}" presName="parTx" presStyleLbl="revTx" presStyleIdx="3" presStyleCnt="5">
        <dgm:presLayoutVars>
          <dgm:chMax val="0"/>
          <dgm:chPref val="0"/>
        </dgm:presLayoutVars>
      </dgm:prSet>
      <dgm:spPr/>
    </dgm:pt>
    <dgm:pt modelId="{97D153DF-E560-493C-B5CF-E1984D76BCD3}" type="pres">
      <dgm:prSet presAssocID="{659D73D8-E047-4B2A-B16C-CF74285687AF}" presName="sibTrans" presStyleCnt="0"/>
      <dgm:spPr/>
    </dgm:pt>
    <dgm:pt modelId="{65CD584D-FDDB-4456-BEF1-2997A96C568F}" type="pres">
      <dgm:prSet presAssocID="{7CA02C2E-6CA6-422D-A6CB-05779FE7A45D}" presName="compNode" presStyleCnt="0"/>
      <dgm:spPr/>
    </dgm:pt>
    <dgm:pt modelId="{4267AC78-D342-4F9A-83F7-B58D713515D3}" type="pres">
      <dgm:prSet presAssocID="{7CA02C2E-6CA6-422D-A6CB-05779FE7A45D}" presName="bgRect" presStyleLbl="bgShp" presStyleIdx="4" presStyleCnt="5"/>
      <dgm:spPr/>
    </dgm:pt>
    <dgm:pt modelId="{592FCEF8-E2EA-4E56-9366-06F83A55B8DA}" type="pres">
      <dgm:prSet presAssocID="{7CA02C2E-6CA6-422D-A6CB-05779FE7A45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9008807-596C-49EF-A536-1AA9B8B4A963}" type="pres">
      <dgm:prSet presAssocID="{7CA02C2E-6CA6-422D-A6CB-05779FE7A45D}" presName="spaceRect" presStyleCnt="0"/>
      <dgm:spPr/>
    </dgm:pt>
    <dgm:pt modelId="{39724BA8-E013-4973-9EEE-53AB563BCCC6}" type="pres">
      <dgm:prSet presAssocID="{7CA02C2E-6CA6-422D-A6CB-05779FE7A45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CAE9031-ED32-4947-A2A6-11E3E34A56C8}" type="presOf" srcId="{777ABD98-2365-4959-A83C-11EDA381A117}" destId="{BCD96477-26D7-482A-939C-19207D071F42}" srcOrd="0" destOrd="0" presId="urn:microsoft.com/office/officeart/2018/2/layout/IconVerticalSolidList"/>
    <dgm:cxn modelId="{EA5E4A39-F50A-4D0C-A9DA-F335434D6336}" srcId="{D7F140CC-08CF-4078-8C5A-14541E364262}" destId="{777ABD98-2365-4959-A83C-11EDA381A117}" srcOrd="1" destOrd="0" parTransId="{AAD66121-7486-4B1A-94BC-88371FC136BF}" sibTransId="{9CFD40D9-1740-4B9F-B6C9-EC57DE6CC371}"/>
    <dgm:cxn modelId="{428C0642-1E4F-4DB4-BFF8-93780B37BA74}" type="presOf" srcId="{1DA70B6B-E86C-4F2F-98B7-4A116D074B1F}" destId="{91A3D6AE-5E20-4246-95BD-4B0E3AF22CF5}" srcOrd="0" destOrd="0" presId="urn:microsoft.com/office/officeart/2018/2/layout/IconVerticalSolidList"/>
    <dgm:cxn modelId="{B94B0A50-76E1-45D1-A189-075666887E0C}" type="presOf" srcId="{D7F140CC-08CF-4078-8C5A-14541E364262}" destId="{EED01181-B99C-4008-9001-8376CB1F1D6F}" srcOrd="0" destOrd="0" presId="urn:microsoft.com/office/officeart/2018/2/layout/IconVerticalSolidList"/>
    <dgm:cxn modelId="{66BD1853-13BF-4942-9F85-0206D2F42829}" srcId="{D7F140CC-08CF-4078-8C5A-14541E364262}" destId="{BB1E51A9-DB71-4172-A3A8-9BB83815A5A7}" srcOrd="3" destOrd="0" parTransId="{977103F6-AE39-45D9-9027-BBF208391227}" sibTransId="{659D73D8-E047-4B2A-B16C-CF74285687AF}"/>
    <dgm:cxn modelId="{384CC673-3039-4A8B-B6C1-A45A704BD50B}" srcId="{D7F140CC-08CF-4078-8C5A-14541E364262}" destId="{7CA02C2E-6CA6-422D-A6CB-05779FE7A45D}" srcOrd="4" destOrd="0" parTransId="{507B6E43-57FF-4D82-B4AC-368D4B9EC104}" sibTransId="{6DA800AA-195C-4EEE-B4D8-31377DBCC819}"/>
    <dgm:cxn modelId="{566685A5-1292-408B-926B-4779043277BA}" type="presOf" srcId="{A2CC2211-FA5A-40BA-A38B-1AA86E0642A8}" destId="{75B3973C-31C4-4C39-B5EB-331AF4B39996}" srcOrd="0" destOrd="0" presId="urn:microsoft.com/office/officeart/2018/2/layout/IconVerticalSolidList"/>
    <dgm:cxn modelId="{36B421AA-85B6-41F6-9E9E-C3BEAAB047A2}" type="presOf" srcId="{7CA02C2E-6CA6-422D-A6CB-05779FE7A45D}" destId="{39724BA8-E013-4973-9EEE-53AB563BCCC6}" srcOrd="0" destOrd="0" presId="urn:microsoft.com/office/officeart/2018/2/layout/IconVerticalSolidList"/>
    <dgm:cxn modelId="{9C3761C9-D516-410A-9AFD-8F92434FE97E}" srcId="{D7F140CC-08CF-4078-8C5A-14541E364262}" destId="{1DA70B6B-E86C-4F2F-98B7-4A116D074B1F}" srcOrd="0" destOrd="0" parTransId="{D9A4CA13-0486-43BD-AC9C-A1E20A5A256C}" sibTransId="{871AF843-FDC3-4E3A-8858-4AA0B4DE92D5}"/>
    <dgm:cxn modelId="{1FFF61D8-976E-4149-8F8D-C9C503C51986}" type="presOf" srcId="{BB1E51A9-DB71-4172-A3A8-9BB83815A5A7}" destId="{E8127A42-FB67-4DA9-8A56-116F6B976B8E}" srcOrd="0" destOrd="0" presId="urn:microsoft.com/office/officeart/2018/2/layout/IconVerticalSolidList"/>
    <dgm:cxn modelId="{AC2A56FC-D974-4868-8B79-A27D7BF8BF1D}" srcId="{D7F140CC-08CF-4078-8C5A-14541E364262}" destId="{A2CC2211-FA5A-40BA-A38B-1AA86E0642A8}" srcOrd="2" destOrd="0" parTransId="{14C024E6-AA34-4446-B920-778A156F58C2}" sibTransId="{B2A2D389-C312-4876-B1B3-E7B40EF81753}"/>
    <dgm:cxn modelId="{71BDAE87-0418-4E60-AEB9-9950522CE57A}" type="presParOf" srcId="{EED01181-B99C-4008-9001-8376CB1F1D6F}" destId="{6482C106-035F-4E47-A5EA-AF1C02CA23B9}" srcOrd="0" destOrd="0" presId="urn:microsoft.com/office/officeart/2018/2/layout/IconVerticalSolidList"/>
    <dgm:cxn modelId="{5E575B70-2D9F-4CA4-BEBD-6154ED13F8C2}" type="presParOf" srcId="{6482C106-035F-4E47-A5EA-AF1C02CA23B9}" destId="{8225A563-6140-4A32-9E5A-AB0971461F14}" srcOrd="0" destOrd="0" presId="urn:microsoft.com/office/officeart/2018/2/layout/IconVerticalSolidList"/>
    <dgm:cxn modelId="{EF272823-DFFE-42D3-95E0-570D6568D314}" type="presParOf" srcId="{6482C106-035F-4E47-A5EA-AF1C02CA23B9}" destId="{9DE8E99D-B550-4F02-863E-92CFF6E38403}" srcOrd="1" destOrd="0" presId="urn:microsoft.com/office/officeart/2018/2/layout/IconVerticalSolidList"/>
    <dgm:cxn modelId="{4A468891-A0A2-4385-8F51-A766936A332B}" type="presParOf" srcId="{6482C106-035F-4E47-A5EA-AF1C02CA23B9}" destId="{691407DB-6656-46D8-BD5F-780142346B96}" srcOrd="2" destOrd="0" presId="urn:microsoft.com/office/officeart/2018/2/layout/IconVerticalSolidList"/>
    <dgm:cxn modelId="{250979C0-59A5-4AFF-BD05-9E9BA0108E40}" type="presParOf" srcId="{6482C106-035F-4E47-A5EA-AF1C02CA23B9}" destId="{91A3D6AE-5E20-4246-95BD-4B0E3AF22CF5}" srcOrd="3" destOrd="0" presId="urn:microsoft.com/office/officeart/2018/2/layout/IconVerticalSolidList"/>
    <dgm:cxn modelId="{A5C6CF8E-7BF2-4418-8B7C-5082F766018B}" type="presParOf" srcId="{EED01181-B99C-4008-9001-8376CB1F1D6F}" destId="{31967656-06B4-4C63-921B-98B36AB23B88}" srcOrd="1" destOrd="0" presId="urn:microsoft.com/office/officeart/2018/2/layout/IconVerticalSolidList"/>
    <dgm:cxn modelId="{8E652978-3E99-4FE8-BE0D-57CCF7580094}" type="presParOf" srcId="{EED01181-B99C-4008-9001-8376CB1F1D6F}" destId="{8D561158-71FF-4D46-B21C-E8BB91B4F1F5}" srcOrd="2" destOrd="0" presId="urn:microsoft.com/office/officeart/2018/2/layout/IconVerticalSolidList"/>
    <dgm:cxn modelId="{2056BC35-D1B7-44D4-BCD8-319B386B7835}" type="presParOf" srcId="{8D561158-71FF-4D46-B21C-E8BB91B4F1F5}" destId="{463BF4D7-12E7-454C-9C1A-6E2979E6B59F}" srcOrd="0" destOrd="0" presId="urn:microsoft.com/office/officeart/2018/2/layout/IconVerticalSolidList"/>
    <dgm:cxn modelId="{0E9BAB8E-464C-459D-B751-8E356101E94B}" type="presParOf" srcId="{8D561158-71FF-4D46-B21C-E8BB91B4F1F5}" destId="{7C362369-7EF5-4FE1-810F-A92B881D8B17}" srcOrd="1" destOrd="0" presId="urn:microsoft.com/office/officeart/2018/2/layout/IconVerticalSolidList"/>
    <dgm:cxn modelId="{6A896E56-23FC-41B0-91F7-21A3A04D7505}" type="presParOf" srcId="{8D561158-71FF-4D46-B21C-E8BB91B4F1F5}" destId="{1106E6C1-A0BD-4C88-803A-43E36BE0BB25}" srcOrd="2" destOrd="0" presId="urn:microsoft.com/office/officeart/2018/2/layout/IconVerticalSolidList"/>
    <dgm:cxn modelId="{C3F591A9-D008-4647-BF28-66A45DE59A9D}" type="presParOf" srcId="{8D561158-71FF-4D46-B21C-E8BB91B4F1F5}" destId="{BCD96477-26D7-482A-939C-19207D071F42}" srcOrd="3" destOrd="0" presId="urn:microsoft.com/office/officeart/2018/2/layout/IconVerticalSolidList"/>
    <dgm:cxn modelId="{EDA8D423-B3B8-45C0-B20E-DE8D62E71084}" type="presParOf" srcId="{EED01181-B99C-4008-9001-8376CB1F1D6F}" destId="{00AA0644-6156-4E56-9473-9ECCA5472C78}" srcOrd="3" destOrd="0" presId="urn:microsoft.com/office/officeart/2018/2/layout/IconVerticalSolidList"/>
    <dgm:cxn modelId="{63A89CE3-3062-4030-BF01-1199DA57FDF7}" type="presParOf" srcId="{EED01181-B99C-4008-9001-8376CB1F1D6F}" destId="{13BE8D8D-FDD3-4952-8813-50E541015A98}" srcOrd="4" destOrd="0" presId="urn:microsoft.com/office/officeart/2018/2/layout/IconVerticalSolidList"/>
    <dgm:cxn modelId="{35A4203E-76E5-4084-A5FE-9951D569F8B5}" type="presParOf" srcId="{13BE8D8D-FDD3-4952-8813-50E541015A98}" destId="{487B011D-2C27-4198-BFCF-A3D7AE1CA6E9}" srcOrd="0" destOrd="0" presId="urn:microsoft.com/office/officeart/2018/2/layout/IconVerticalSolidList"/>
    <dgm:cxn modelId="{0F44FD56-66BD-428A-99FE-7DE7864D538A}" type="presParOf" srcId="{13BE8D8D-FDD3-4952-8813-50E541015A98}" destId="{BCC7691C-3886-412E-9E38-1470425BADA5}" srcOrd="1" destOrd="0" presId="urn:microsoft.com/office/officeart/2018/2/layout/IconVerticalSolidList"/>
    <dgm:cxn modelId="{82B239CB-AF45-48FE-B310-CE417D6BBF4A}" type="presParOf" srcId="{13BE8D8D-FDD3-4952-8813-50E541015A98}" destId="{27B0E5C8-76A2-4C7F-9C21-0D008F3BA70C}" srcOrd="2" destOrd="0" presId="urn:microsoft.com/office/officeart/2018/2/layout/IconVerticalSolidList"/>
    <dgm:cxn modelId="{AC487FC5-C1CA-436D-AECB-36A609CF6B76}" type="presParOf" srcId="{13BE8D8D-FDD3-4952-8813-50E541015A98}" destId="{75B3973C-31C4-4C39-B5EB-331AF4B39996}" srcOrd="3" destOrd="0" presId="urn:microsoft.com/office/officeart/2018/2/layout/IconVerticalSolidList"/>
    <dgm:cxn modelId="{A681C2B8-A092-484F-B4EB-F7CDF501C330}" type="presParOf" srcId="{EED01181-B99C-4008-9001-8376CB1F1D6F}" destId="{7977AC56-B897-4857-8C39-84FCBC24A2B2}" srcOrd="5" destOrd="0" presId="urn:microsoft.com/office/officeart/2018/2/layout/IconVerticalSolidList"/>
    <dgm:cxn modelId="{D963FF7D-F04D-419E-B70B-DF1996932CA0}" type="presParOf" srcId="{EED01181-B99C-4008-9001-8376CB1F1D6F}" destId="{C8F8FD08-A5B2-41CB-B4F5-10C91139CB81}" srcOrd="6" destOrd="0" presId="urn:microsoft.com/office/officeart/2018/2/layout/IconVerticalSolidList"/>
    <dgm:cxn modelId="{B1266392-4CF7-486B-BAC3-76FA0ABE4D1B}" type="presParOf" srcId="{C8F8FD08-A5B2-41CB-B4F5-10C91139CB81}" destId="{3EA584B0-A065-44B7-86C0-5A5438068088}" srcOrd="0" destOrd="0" presId="urn:microsoft.com/office/officeart/2018/2/layout/IconVerticalSolidList"/>
    <dgm:cxn modelId="{FC17272B-0A10-4FAA-ACF1-B61A99D12CDB}" type="presParOf" srcId="{C8F8FD08-A5B2-41CB-B4F5-10C91139CB81}" destId="{CB3F3CDD-3CBB-49A2-9EEE-EFAAAA04D85C}" srcOrd="1" destOrd="0" presId="urn:microsoft.com/office/officeart/2018/2/layout/IconVerticalSolidList"/>
    <dgm:cxn modelId="{35AE01C3-B507-4077-A89F-2300878F1FC2}" type="presParOf" srcId="{C8F8FD08-A5B2-41CB-B4F5-10C91139CB81}" destId="{4A972C39-E326-43A2-8DDA-296FC854F0C1}" srcOrd="2" destOrd="0" presId="urn:microsoft.com/office/officeart/2018/2/layout/IconVerticalSolidList"/>
    <dgm:cxn modelId="{36F519C2-1D35-4147-9526-4C7D5F8CC720}" type="presParOf" srcId="{C8F8FD08-A5B2-41CB-B4F5-10C91139CB81}" destId="{E8127A42-FB67-4DA9-8A56-116F6B976B8E}" srcOrd="3" destOrd="0" presId="urn:microsoft.com/office/officeart/2018/2/layout/IconVerticalSolidList"/>
    <dgm:cxn modelId="{894B1C2A-68A7-43A6-BFFC-FED4B85611F4}" type="presParOf" srcId="{EED01181-B99C-4008-9001-8376CB1F1D6F}" destId="{97D153DF-E560-493C-B5CF-E1984D76BCD3}" srcOrd="7" destOrd="0" presId="urn:microsoft.com/office/officeart/2018/2/layout/IconVerticalSolidList"/>
    <dgm:cxn modelId="{55AB4E9A-0D4E-416E-AA77-963C38C46C4B}" type="presParOf" srcId="{EED01181-B99C-4008-9001-8376CB1F1D6F}" destId="{65CD584D-FDDB-4456-BEF1-2997A96C568F}" srcOrd="8" destOrd="0" presId="urn:microsoft.com/office/officeart/2018/2/layout/IconVerticalSolidList"/>
    <dgm:cxn modelId="{8BB44CF6-010C-4331-BADF-1E3E70A1189A}" type="presParOf" srcId="{65CD584D-FDDB-4456-BEF1-2997A96C568F}" destId="{4267AC78-D342-4F9A-83F7-B58D713515D3}" srcOrd="0" destOrd="0" presId="urn:microsoft.com/office/officeart/2018/2/layout/IconVerticalSolidList"/>
    <dgm:cxn modelId="{E7B8FF42-4202-4531-932B-8862FB4CE376}" type="presParOf" srcId="{65CD584D-FDDB-4456-BEF1-2997A96C568F}" destId="{592FCEF8-E2EA-4E56-9366-06F83A55B8DA}" srcOrd="1" destOrd="0" presId="urn:microsoft.com/office/officeart/2018/2/layout/IconVerticalSolidList"/>
    <dgm:cxn modelId="{22E1232A-9070-432C-BC8C-F3701BEF6E86}" type="presParOf" srcId="{65CD584D-FDDB-4456-BEF1-2997A96C568F}" destId="{B9008807-596C-49EF-A536-1AA9B8B4A963}" srcOrd="2" destOrd="0" presId="urn:microsoft.com/office/officeart/2018/2/layout/IconVerticalSolidList"/>
    <dgm:cxn modelId="{12DB791B-F1E6-47CE-B3B7-3F0A007836DB}" type="presParOf" srcId="{65CD584D-FDDB-4456-BEF1-2997A96C568F}" destId="{39724BA8-E013-4973-9EEE-53AB563BCCC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BEBB047-C357-440A-A16D-E1FC5E176D0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1AD8712-AD6A-4486-BE08-DB9BFDFB4CAD}">
      <dgm:prSet/>
      <dgm:spPr/>
      <dgm:t>
        <a:bodyPr/>
        <a:lstStyle/>
        <a:p>
          <a:r>
            <a:rPr lang="en-US"/>
            <a:t>Products: recyclable? Contaminants?</a:t>
          </a:r>
        </a:p>
      </dgm:t>
    </dgm:pt>
    <dgm:pt modelId="{5D536271-CD70-4189-99E8-C3BC87BDF533}" type="parTrans" cxnId="{26F48646-6543-4DB2-9A45-411636C62918}">
      <dgm:prSet/>
      <dgm:spPr/>
      <dgm:t>
        <a:bodyPr/>
        <a:lstStyle/>
        <a:p>
          <a:endParaRPr lang="en-US"/>
        </a:p>
      </dgm:t>
    </dgm:pt>
    <dgm:pt modelId="{7B400A6D-DD67-44DB-B78D-6B5C2953415F}" type="sibTrans" cxnId="{26F48646-6543-4DB2-9A45-411636C62918}">
      <dgm:prSet/>
      <dgm:spPr/>
      <dgm:t>
        <a:bodyPr/>
        <a:lstStyle/>
        <a:p>
          <a:endParaRPr lang="en-US"/>
        </a:p>
      </dgm:t>
    </dgm:pt>
    <dgm:pt modelId="{C3D8995A-2319-49F7-944B-A95E7038AD86}">
      <dgm:prSet/>
      <dgm:spPr/>
      <dgm:t>
        <a:bodyPr/>
        <a:lstStyle/>
        <a:p>
          <a:r>
            <a:rPr lang="en-US"/>
            <a:t>Emissions: to the air? Risk of fire and explosions</a:t>
          </a:r>
        </a:p>
      </dgm:t>
    </dgm:pt>
    <dgm:pt modelId="{F9FA749D-443C-4E11-BE2F-8CF6528F2716}" type="parTrans" cxnId="{6F336ACD-4E55-4530-AB7D-10F8F07D5F0E}">
      <dgm:prSet/>
      <dgm:spPr/>
      <dgm:t>
        <a:bodyPr/>
        <a:lstStyle/>
        <a:p>
          <a:endParaRPr lang="en-US"/>
        </a:p>
      </dgm:t>
    </dgm:pt>
    <dgm:pt modelId="{71BBAA57-B32D-45A9-8CEE-42E635C06DB3}" type="sibTrans" cxnId="{6F336ACD-4E55-4530-AB7D-10F8F07D5F0E}">
      <dgm:prSet/>
      <dgm:spPr/>
      <dgm:t>
        <a:bodyPr/>
        <a:lstStyle/>
        <a:p>
          <a:endParaRPr lang="en-US"/>
        </a:p>
      </dgm:t>
    </dgm:pt>
    <dgm:pt modelId="{967DAD6F-4CD1-4F7D-A012-3E2A468F3279}">
      <dgm:prSet/>
      <dgm:spPr/>
      <dgm:t>
        <a:bodyPr/>
        <a:lstStyle/>
        <a:p>
          <a:r>
            <a:rPr lang="en-US"/>
            <a:t>Water: contamination, wastage</a:t>
          </a:r>
        </a:p>
      </dgm:t>
    </dgm:pt>
    <dgm:pt modelId="{A9D6CEB2-C447-48F7-8C55-939A4FAF281C}" type="parTrans" cxnId="{8EC58ADC-0FFC-4411-BE0C-932AE6F858B2}">
      <dgm:prSet/>
      <dgm:spPr/>
      <dgm:t>
        <a:bodyPr/>
        <a:lstStyle/>
        <a:p>
          <a:endParaRPr lang="en-US"/>
        </a:p>
      </dgm:t>
    </dgm:pt>
    <dgm:pt modelId="{D8FEC423-B80E-4BEC-8773-35946480DB5D}" type="sibTrans" cxnId="{8EC58ADC-0FFC-4411-BE0C-932AE6F858B2}">
      <dgm:prSet/>
      <dgm:spPr/>
      <dgm:t>
        <a:bodyPr/>
        <a:lstStyle/>
        <a:p>
          <a:endParaRPr lang="en-US"/>
        </a:p>
      </dgm:t>
    </dgm:pt>
    <dgm:pt modelId="{B1E354AD-F1D2-4A31-9EB0-38BA4B83B8F1}">
      <dgm:prSet/>
      <dgm:spPr/>
      <dgm:t>
        <a:bodyPr/>
        <a:lstStyle/>
        <a:p>
          <a:r>
            <a:rPr lang="en-US"/>
            <a:t>Waste: disposal</a:t>
          </a:r>
        </a:p>
      </dgm:t>
    </dgm:pt>
    <dgm:pt modelId="{5C1CB882-A44B-45EF-AD29-3DA57C043DAA}" type="parTrans" cxnId="{81343F6E-BA39-47E4-A718-7A04AC5B61E2}">
      <dgm:prSet/>
      <dgm:spPr/>
      <dgm:t>
        <a:bodyPr/>
        <a:lstStyle/>
        <a:p>
          <a:endParaRPr lang="en-US"/>
        </a:p>
      </dgm:t>
    </dgm:pt>
    <dgm:pt modelId="{C83ACFF5-B992-47F3-87DD-987989DBD82A}" type="sibTrans" cxnId="{81343F6E-BA39-47E4-A718-7A04AC5B61E2}">
      <dgm:prSet/>
      <dgm:spPr/>
      <dgm:t>
        <a:bodyPr/>
        <a:lstStyle/>
        <a:p>
          <a:endParaRPr lang="en-US"/>
        </a:p>
      </dgm:t>
    </dgm:pt>
    <dgm:pt modelId="{D5D2E62D-AC26-4350-BAD5-EA9C05987E2F}" type="pres">
      <dgm:prSet presAssocID="{1BEBB047-C357-440A-A16D-E1FC5E176D05}" presName="root" presStyleCnt="0">
        <dgm:presLayoutVars>
          <dgm:dir/>
          <dgm:resizeHandles val="exact"/>
        </dgm:presLayoutVars>
      </dgm:prSet>
      <dgm:spPr/>
    </dgm:pt>
    <dgm:pt modelId="{55E6E5D3-B7D4-4187-990F-AF1AD7C6CCB9}" type="pres">
      <dgm:prSet presAssocID="{51AD8712-AD6A-4486-BE08-DB9BFDFB4CAD}" presName="compNode" presStyleCnt="0"/>
      <dgm:spPr/>
    </dgm:pt>
    <dgm:pt modelId="{6705AAB0-73B6-43C8-B957-B628ADFA5F2B}" type="pres">
      <dgm:prSet presAssocID="{51AD8712-AD6A-4486-BE08-DB9BFDFB4CAD}" presName="bgRect" presStyleLbl="bgShp" presStyleIdx="0" presStyleCnt="4"/>
      <dgm:spPr/>
    </dgm:pt>
    <dgm:pt modelId="{D19185AA-97DE-4862-BC3C-2BFEE67A5A5B}" type="pres">
      <dgm:prSet presAssocID="{51AD8712-AD6A-4486-BE08-DB9BFDFB4CA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"/>
        </a:ext>
      </dgm:extLst>
    </dgm:pt>
    <dgm:pt modelId="{1392553F-074B-4CC0-BB6D-607DC2FC9A89}" type="pres">
      <dgm:prSet presAssocID="{51AD8712-AD6A-4486-BE08-DB9BFDFB4CAD}" presName="spaceRect" presStyleCnt="0"/>
      <dgm:spPr/>
    </dgm:pt>
    <dgm:pt modelId="{885E9C51-C4FA-4DC2-90C0-FE6EEEA6A756}" type="pres">
      <dgm:prSet presAssocID="{51AD8712-AD6A-4486-BE08-DB9BFDFB4CAD}" presName="parTx" presStyleLbl="revTx" presStyleIdx="0" presStyleCnt="4">
        <dgm:presLayoutVars>
          <dgm:chMax val="0"/>
          <dgm:chPref val="0"/>
        </dgm:presLayoutVars>
      </dgm:prSet>
      <dgm:spPr/>
    </dgm:pt>
    <dgm:pt modelId="{8F6C142E-A339-467B-85E5-428DD333351A}" type="pres">
      <dgm:prSet presAssocID="{7B400A6D-DD67-44DB-B78D-6B5C2953415F}" presName="sibTrans" presStyleCnt="0"/>
      <dgm:spPr/>
    </dgm:pt>
    <dgm:pt modelId="{31BC808B-92F8-42ED-BD77-C4F2CB9B0281}" type="pres">
      <dgm:prSet presAssocID="{C3D8995A-2319-49F7-944B-A95E7038AD86}" presName="compNode" presStyleCnt="0"/>
      <dgm:spPr/>
    </dgm:pt>
    <dgm:pt modelId="{9F993ED4-ED17-4A3A-B2B3-88FBECE296A6}" type="pres">
      <dgm:prSet presAssocID="{C3D8995A-2319-49F7-944B-A95E7038AD86}" presName="bgRect" presStyleLbl="bgShp" presStyleIdx="1" presStyleCnt="4"/>
      <dgm:spPr/>
    </dgm:pt>
    <dgm:pt modelId="{33FAACE1-AB7A-49AF-AEE3-E23A5E04D218}" type="pres">
      <dgm:prSet presAssocID="{C3D8995A-2319-49F7-944B-A95E7038AD8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plosion"/>
        </a:ext>
      </dgm:extLst>
    </dgm:pt>
    <dgm:pt modelId="{6F84A262-D523-4B28-9BE3-861B41053103}" type="pres">
      <dgm:prSet presAssocID="{C3D8995A-2319-49F7-944B-A95E7038AD86}" presName="spaceRect" presStyleCnt="0"/>
      <dgm:spPr/>
    </dgm:pt>
    <dgm:pt modelId="{0649DC7B-E7D9-4F88-890E-E763D5097366}" type="pres">
      <dgm:prSet presAssocID="{C3D8995A-2319-49F7-944B-A95E7038AD86}" presName="parTx" presStyleLbl="revTx" presStyleIdx="1" presStyleCnt="4">
        <dgm:presLayoutVars>
          <dgm:chMax val="0"/>
          <dgm:chPref val="0"/>
        </dgm:presLayoutVars>
      </dgm:prSet>
      <dgm:spPr/>
    </dgm:pt>
    <dgm:pt modelId="{983BD596-FA7D-4C13-9034-E9B71091E1FB}" type="pres">
      <dgm:prSet presAssocID="{71BBAA57-B32D-45A9-8CEE-42E635C06DB3}" presName="sibTrans" presStyleCnt="0"/>
      <dgm:spPr/>
    </dgm:pt>
    <dgm:pt modelId="{F3D5C4AF-9FCF-4E62-B933-2E702B5BC5AF}" type="pres">
      <dgm:prSet presAssocID="{967DAD6F-4CD1-4F7D-A012-3E2A468F3279}" presName="compNode" presStyleCnt="0"/>
      <dgm:spPr/>
    </dgm:pt>
    <dgm:pt modelId="{7FCB780B-1A78-43A6-B896-7BCA2E729A8D}" type="pres">
      <dgm:prSet presAssocID="{967DAD6F-4CD1-4F7D-A012-3E2A468F3279}" presName="bgRect" presStyleLbl="bgShp" presStyleIdx="2" presStyleCnt="4"/>
      <dgm:spPr/>
    </dgm:pt>
    <dgm:pt modelId="{863AE027-4F76-426C-9719-7D3BB22B88A7}" type="pres">
      <dgm:prSet presAssocID="{967DAD6F-4CD1-4F7D-A012-3E2A468F327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lash"/>
        </a:ext>
      </dgm:extLst>
    </dgm:pt>
    <dgm:pt modelId="{FA6E5CCC-7B29-4940-BCDF-D1080168CF9D}" type="pres">
      <dgm:prSet presAssocID="{967DAD6F-4CD1-4F7D-A012-3E2A468F3279}" presName="spaceRect" presStyleCnt="0"/>
      <dgm:spPr/>
    </dgm:pt>
    <dgm:pt modelId="{BA33C94A-DE55-42EA-BB3E-5145C9858E3A}" type="pres">
      <dgm:prSet presAssocID="{967DAD6F-4CD1-4F7D-A012-3E2A468F3279}" presName="parTx" presStyleLbl="revTx" presStyleIdx="2" presStyleCnt="4">
        <dgm:presLayoutVars>
          <dgm:chMax val="0"/>
          <dgm:chPref val="0"/>
        </dgm:presLayoutVars>
      </dgm:prSet>
      <dgm:spPr/>
    </dgm:pt>
    <dgm:pt modelId="{CD5ABEF9-7F6A-46F3-A126-80A62DCD02BA}" type="pres">
      <dgm:prSet presAssocID="{D8FEC423-B80E-4BEC-8773-35946480DB5D}" presName="sibTrans" presStyleCnt="0"/>
      <dgm:spPr/>
    </dgm:pt>
    <dgm:pt modelId="{F84EB3AC-FEAF-4D4A-ABED-E2A59421C9DF}" type="pres">
      <dgm:prSet presAssocID="{B1E354AD-F1D2-4A31-9EB0-38BA4B83B8F1}" presName="compNode" presStyleCnt="0"/>
      <dgm:spPr/>
    </dgm:pt>
    <dgm:pt modelId="{A6E2B87F-5E49-4C09-9661-BB008AB864F3}" type="pres">
      <dgm:prSet presAssocID="{B1E354AD-F1D2-4A31-9EB0-38BA4B83B8F1}" presName="bgRect" presStyleLbl="bgShp" presStyleIdx="3" presStyleCnt="4"/>
      <dgm:spPr/>
    </dgm:pt>
    <dgm:pt modelId="{E0EAD296-7199-478C-8F1F-FB3AD6BE29B1}" type="pres">
      <dgm:prSet presAssocID="{B1E354AD-F1D2-4A31-9EB0-38BA4B83B8F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0F548F22-0F48-4F5D-A901-826B8BBFCDB5}" type="pres">
      <dgm:prSet presAssocID="{B1E354AD-F1D2-4A31-9EB0-38BA4B83B8F1}" presName="spaceRect" presStyleCnt="0"/>
      <dgm:spPr/>
    </dgm:pt>
    <dgm:pt modelId="{1CC04FB3-7C38-455E-A01B-B260325EFEF0}" type="pres">
      <dgm:prSet presAssocID="{B1E354AD-F1D2-4A31-9EB0-38BA4B83B8F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6F48646-6543-4DB2-9A45-411636C62918}" srcId="{1BEBB047-C357-440A-A16D-E1FC5E176D05}" destId="{51AD8712-AD6A-4486-BE08-DB9BFDFB4CAD}" srcOrd="0" destOrd="0" parTransId="{5D536271-CD70-4189-99E8-C3BC87BDF533}" sibTransId="{7B400A6D-DD67-44DB-B78D-6B5C2953415F}"/>
    <dgm:cxn modelId="{81343F6E-BA39-47E4-A718-7A04AC5B61E2}" srcId="{1BEBB047-C357-440A-A16D-E1FC5E176D05}" destId="{B1E354AD-F1D2-4A31-9EB0-38BA4B83B8F1}" srcOrd="3" destOrd="0" parTransId="{5C1CB882-A44B-45EF-AD29-3DA57C043DAA}" sibTransId="{C83ACFF5-B992-47F3-87DD-987989DBD82A}"/>
    <dgm:cxn modelId="{345D0E7A-6527-41E7-91CF-C9FF635EA5A3}" type="presOf" srcId="{967DAD6F-4CD1-4F7D-A012-3E2A468F3279}" destId="{BA33C94A-DE55-42EA-BB3E-5145C9858E3A}" srcOrd="0" destOrd="0" presId="urn:microsoft.com/office/officeart/2018/2/layout/IconVerticalSolidList"/>
    <dgm:cxn modelId="{84255086-56BF-4400-90DC-19E240917587}" type="presOf" srcId="{C3D8995A-2319-49F7-944B-A95E7038AD86}" destId="{0649DC7B-E7D9-4F88-890E-E763D5097366}" srcOrd="0" destOrd="0" presId="urn:microsoft.com/office/officeart/2018/2/layout/IconVerticalSolidList"/>
    <dgm:cxn modelId="{8B49929B-2E82-4F99-953B-5D45745033AA}" type="presOf" srcId="{B1E354AD-F1D2-4A31-9EB0-38BA4B83B8F1}" destId="{1CC04FB3-7C38-455E-A01B-B260325EFEF0}" srcOrd="0" destOrd="0" presId="urn:microsoft.com/office/officeart/2018/2/layout/IconVerticalSolidList"/>
    <dgm:cxn modelId="{6F336ACD-4E55-4530-AB7D-10F8F07D5F0E}" srcId="{1BEBB047-C357-440A-A16D-E1FC5E176D05}" destId="{C3D8995A-2319-49F7-944B-A95E7038AD86}" srcOrd="1" destOrd="0" parTransId="{F9FA749D-443C-4E11-BE2F-8CF6528F2716}" sibTransId="{71BBAA57-B32D-45A9-8CEE-42E635C06DB3}"/>
    <dgm:cxn modelId="{EF32B9D3-B96B-426B-9079-B91BE87F6DF7}" type="presOf" srcId="{1BEBB047-C357-440A-A16D-E1FC5E176D05}" destId="{D5D2E62D-AC26-4350-BAD5-EA9C05987E2F}" srcOrd="0" destOrd="0" presId="urn:microsoft.com/office/officeart/2018/2/layout/IconVerticalSolidList"/>
    <dgm:cxn modelId="{1BC575D6-411B-4C06-809A-AAE4A4BFB49A}" type="presOf" srcId="{51AD8712-AD6A-4486-BE08-DB9BFDFB4CAD}" destId="{885E9C51-C4FA-4DC2-90C0-FE6EEEA6A756}" srcOrd="0" destOrd="0" presId="urn:microsoft.com/office/officeart/2018/2/layout/IconVerticalSolidList"/>
    <dgm:cxn modelId="{8EC58ADC-0FFC-4411-BE0C-932AE6F858B2}" srcId="{1BEBB047-C357-440A-A16D-E1FC5E176D05}" destId="{967DAD6F-4CD1-4F7D-A012-3E2A468F3279}" srcOrd="2" destOrd="0" parTransId="{A9D6CEB2-C447-48F7-8C55-939A4FAF281C}" sibTransId="{D8FEC423-B80E-4BEC-8773-35946480DB5D}"/>
    <dgm:cxn modelId="{75B3B054-C1C5-4FA9-AA73-41DF3F6A0374}" type="presParOf" srcId="{D5D2E62D-AC26-4350-BAD5-EA9C05987E2F}" destId="{55E6E5D3-B7D4-4187-990F-AF1AD7C6CCB9}" srcOrd="0" destOrd="0" presId="urn:microsoft.com/office/officeart/2018/2/layout/IconVerticalSolidList"/>
    <dgm:cxn modelId="{5DBAFCC7-D69E-443D-816B-94D94958BF30}" type="presParOf" srcId="{55E6E5D3-B7D4-4187-990F-AF1AD7C6CCB9}" destId="{6705AAB0-73B6-43C8-B957-B628ADFA5F2B}" srcOrd="0" destOrd="0" presId="urn:microsoft.com/office/officeart/2018/2/layout/IconVerticalSolidList"/>
    <dgm:cxn modelId="{3BBBD9FB-9D72-42A1-9217-05530375CCB3}" type="presParOf" srcId="{55E6E5D3-B7D4-4187-990F-AF1AD7C6CCB9}" destId="{D19185AA-97DE-4862-BC3C-2BFEE67A5A5B}" srcOrd="1" destOrd="0" presId="urn:microsoft.com/office/officeart/2018/2/layout/IconVerticalSolidList"/>
    <dgm:cxn modelId="{1C59EFEA-1602-437E-B1C4-08F70AE67F86}" type="presParOf" srcId="{55E6E5D3-B7D4-4187-990F-AF1AD7C6CCB9}" destId="{1392553F-074B-4CC0-BB6D-607DC2FC9A89}" srcOrd="2" destOrd="0" presId="urn:microsoft.com/office/officeart/2018/2/layout/IconVerticalSolidList"/>
    <dgm:cxn modelId="{F2C796BD-A4A8-46FB-95E6-7A949AC8C0D7}" type="presParOf" srcId="{55E6E5D3-B7D4-4187-990F-AF1AD7C6CCB9}" destId="{885E9C51-C4FA-4DC2-90C0-FE6EEEA6A756}" srcOrd="3" destOrd="0" presId="urn:microsoft.com/office/officeart/2018/2/layout/IconVerticalSolidList"/>
    <dgm:cxn modelId="{2A3D137A-DE7D-4AA0-A63E-374B9544194D}" type="presParOf" srcId="{D5D2E62D-AC26-4350-BAD5-EA9C05987E2F}" destId="{8F6C142E-A339-467B-85E5-428DD333351A}" srcOrd="1" destOrd="0" presId="urn:microsoft.com/office/officeart/2018/2/layout/IconVerticalSolidList"/>
    <dgm:cxn modelId="{2F0D632C-A95B-4CDB-B3C4-AA8BE93A9A66}" type="presParOf" srcId="{D5D2E62D-AC26-4350-BAD5-EA9C05987E2F}" destId="{31BC808B-92F8-42ED-BD77-C4F2CB9B0281}" srcOrd="2" destOrd="0" presId="urn:microsoft.com/office/officeart/2018/2/layout/IconVerticalSolidList"/>
    <dgm:cxn modelId="{454E9ADD-653F-426D-9A3C-7C3C4F9E8690}" type="presParOf" srcId="{31BC808B-92F8-42ED-BD77-C4F2CB9B0281}" destId="{9F993ED4-ED17-4A3A-B2B3-88FBECE296A6}" srcOrd="0" destOrd="0" presId="urn:microsoft.com/office/officeart/2018/2/layout/IconVerticalSolidList"/>
    <dgm:cxn modelId="{D7327BA9-86B8-46F3-BFA7-385361C9F569}" type="presParOf" srcId="{31BC808B-92F8-42ED-BD77-C4F2CB9B0281}" destId="{33FAACE1-AB7A-49AF-AEE3-E23A5E04D218}" srcOrd="1" destOrd="0" presId="urn:microsoft.com/office/officeart/2018/2/layout/IconVerticalSolidList"/>
    <dgm:cxn modelId="{612021E9-B72A-4239-8E7F-3692711ED3FE}" type="presParOf" srcId="{31BC808B-92F8-42ED-BD77-C4F2CB9B0281}" destId="{6F84A262-D523-4B28-9BE3-861B41053103}" srcOrd="2" destOrd="0" presId="urn:microsoft.com/office/officeart/2018/2/layout/IconVerticalSolidList"/>
    <dgm:cxn modelId="{255B3744-A794-46AC-B574-ED93FAF98A64}" type="presParOf" srcId="{31BC808B-92F8-42ED-BD77-C4F2CB9B0281}" destId="{0649DC7B-E7D9-4F88-890E-E763D5097366}" srcOrd="3" destOrd="0" presId="urn:microsoft.com/office/officeart/2018/2/layout/IconVerticalSolidList"/>
    <dgm:cxn modelId="{EA18696D-CB9D-463F-8B03-19D52BBDEAB2}" type="presParOf" srcId="{D5D2E62D-AC26-4350-BAD5-EA9C05987E2F}" destId="{983BD596-FA7D-4C13-9034-E9B71091E1FB}" srcOrd="3" destOrd="0" presId="urn:microsoft.com/office/officeart/2018/2/layout/IconVerticalSolidList"/>
    <dgm:cxn modelId="{7DA3EBB8-93A3-47D0-A8DA-1C462AB9C72D}" type="presParOf" srcId="{D5D2E62D-AC26-4350-BAD5-EA9C05987E2F}" destId="{F3D5C4AF-9FCF-4E62-B933-2E702B5BC5AF}" srcOrd="4" destOrd="0" presId="urn:microsoft.com/office/officeart/2018/2/layout/IconVerticalSolidList"/>
    <dgm:cxn modelId="{E3C58D74-F062-4C35-9454-0623E1EAC03C}" type="presParOf" srcId="{F3D5C4AF-9FCF-4E62-B933-2E702B5BC5AF}" destId="{7FCB780B-1A78-43A6-B896-7BCA2E729A8D}" srcOrd="0" destOrd="0" presId="urn:microsoft.com/office/officeart/2018/2/layout/IconVerticalSolidList"/>
    <dgm:cxn modelId="{9AE04C7C-4D70-4C74-8208-EE596AC60011}" type="presParOf" srcId="{F3D5C4AF-9FCF-4E62-B933-2E702B5BC5AF}" destId="{863AE027-4F76-426C-9719-7D3BB22B88A7}" srcOrd="1" destOrd="0" presId="urn:microsoft.com/office/officeart/2018/2/layout/IconVerticalSolidList"/>
    <dgm:cxn modelId="{3BE9BD5E-F21C-4D65-8817-D547B445EA2D}" type="presParOf" srcId="{F3D5C4AF-9FCF-4E62-B933-2E702B5BC5AF}" destId="{FA6E5CCC-7B29-4940-BCDF-D1080168CF9D}" srcOrd="2" destOrd="0" presId="urn:microsoft.com/office/officeart/2018/2/layout/IconVerticalSolidList"/>
    <dgm:cxn modelId="{330726A3-7F9D-4167-BCE1-AF716C0B6F30}" type="presParOf" srcId="{F3D5C4AF-9FCF-4E62-B933-2E702B5BC5AF}" destId="{BA33C94A-DE55-42EA-BB3E-5145C9858E3A}" srcOrd="3" destOrd="0" presId="urn:microsoft.com/office/officeart/2018/2/layout/IconVerticalSolidList"/>
    <dgm:cxn modelId="{AA6E0C14-93D0-4D6A-9988-D29A0D4F87FA}" type="presParOf" srcId="{D5D2E62D-AC26-4350-BAD5-EA9C05987E2F}" destId="{CD5ABEF9-7F6A-46F3-A126-80A62DCD02BA}" srcOrd="5" destOrd="0" presId="urn:microsoft.com/office/officeart/2018/2/layout/IconVerticalSolidList"/>
    <dgm:cxn modelId="{427BC941-B5CE-4EDD-99D1-0BC2B1B9367A}" type="presParOf" srcId="{D5D2E62D-AC26-4350-BAD5-EA9C05987E2F}" destId="{F84EB3AC-FEAF-4D4A-ABED-E2A59421C9DF}" srcOrd="6" destOrd="0" presId="urn:microsoft.com/office/officeart/2018/2/layout/IconVerticalSolidList"/>
    <dgm:cxn modelId="{912D0C15-84FB-47C4-A1F4-2379BD8282CA}" type="presParOf" srcId="{F84EB3AC-FEAF-4D4A-ABED-E2A59421C9DF}" destId="{A6E2B87F-5E49-4C09-9661-BB008AB864F3}" srcOrd="0" destOrd="0" presId="urn:microsoft.com/office/officeart/2018/2/layout/IconVerticalSolidList"/>
    <dgm:cxn modelId="{7FDBA5D0-3EDA-4BA3-9556-F7684318BAB0}" type="presParOf" srcId="{F84EB3AC-FEAF-4D4A-ABED-E2A59421C9DF}" destId="{E0EAD296-7199-478C-8F1F-FB3AD6BE29B1}" srcOrd="1" destOrd="0" presId="urn:microsoft.com/office/officeart/2018/2/layout/IconVerticalSolidList"/>
    <dgm:cxn modelId="{88624B8B-C91F-4828-B88D-9DCCDA3A0D47}" type="presParOf" srcId="{F84EB3AC-FEAF-4D4A-ABED-E2A59421C9DF}" destId="{0F548F22-0F48-4F5D-A901-826B8BBFCDB5}" srcOrd="2" destOrd="0" presId="urn:microsoft.com/office/officeart/2018/2/layout/IconVerticalSolidList"/>
    <dgm:cxn modelId="{B474D5FB-D2FF-4616-B89C-EF9D6F46471F}" type="presParOf" srcId="{F84EB3AC-FEAF-4D4A-ABED-E2A59421C9DF}" destId="{1CC04FB3-7C38-455E-A01B-B260325EFEF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7B0E89-C7E7-4F1C-BDB9-739253F7E704}">
      <dsp:nvSpPr>
        <dsp:cNvPr id="0" name=""/>
        <dsp:cNvSpPr/>
      </dsp:nvSpPr>
      <dsp:spPr>
        <a:xfrm>
          <a:off x="0" y="11688"/>
          <a:ext cx="7812562" cy="147683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2024 has seen numerous extreme weather events</a:t>
          </a:r>
        </a:p>
      </dsp:txBody>
      <dsp:txXfrm>
        <a:off x="72093" y="83781"/>
        <a:ext cx="7668376" cy="1332646"/>
      </dsp:txXfrm>
    </dsp:sp>
    <dsp:sp modelId="{BCE44091-F8E0-4854-86E8-9635D1B5810A}">
      <dsp:nvSpPr>
        <dsp:cNvPr id="0" name=""/>
        <dsp:cNvSpPr/>
      </dsp:nvSpPr>
      <dsp:spPr>
        <a:xfrm>
          <a:off x="0" y="1566280"/>
          <a:ext cx="7812562" cy="1476832"/>
        </a:xfrm>
        <a:prstGeom prst="roundRect">
          <a:avLst/>
        </a:prstGeom>
        <a:solidFill>
          <a:schemeClr val="accent2">
            <a:hueOff val="-498621"/>
            <a:satOff val="-3017"/>
            <a:lumOff val="91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Extensive flooding in southern Brazil affected 478 cities and killed 173 deaths and displacing over 423,000 people</a:t>
          </a:r>
        </a:p>
      </dsp:txBody>
      <dsp:txXfrm>
        <a:off x="72093" y="1638373"/>
        <a:ext cx="7668376" cy="1332646"/>
      </dsp:txXfrm>
    </dsp:sp>
    <dsp:sp modelId="{346A7D85-D100-4899-AE67-69AAA71BE53A}">
      <dsp:nvSpPr>
        <dsp:cNvPr id="0" name=""/>
        <dsp:cNvSpPr/>
      </dsp:nvSpPr>
      <dsp:spPr>
        <a:xfrm>
          <a:off x="0" y="3120873"/>
          <a:ext cx="7812562" cy="1476832"/>
        </a:xfrm>
        <a:prstGeom prst="roundRect">
          <a:avLst/>
        </a:prstGeom>
        <a:solidFill>
          <a:schemeClr val="accent2">
            <a:hueOff val="-997242"/>
            <a:satOff val="-6034"/>
            <a:lumOff val="18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A wind storm in Texas killed 5 people and left more than 600,000 people without power</a:t>
          </a:r>
        </a:p>
      </dsp:txBody>
      <dsp:txXfrm>
        <a:off x="72093" y="3192966"/>
        <a:ext cx="7668376" cy="1332646"/>
      </dsp:txXfrm>
    </dsp:sp>
    <dsp:sp modelId="{DB782A80-7535-40CD-93C5-418A5C56D828}">
      <dsp:nvSpPr>
        <dsp:cNvPr id="0" name=""/>
        <dsp:cNvSpPr/>
      </dsp:nvSpPr>
      <dsp:spPr>
        <a:xfrm>
          <a:off x="0" y="4675465"/>
          <a:ext cx="7812562" cy="1476832"/>
        </a:xfrm>
        <a:prstGeom prst="roundRect">
          <a:avLst/>
        </a:prstGeom>
        <a:solidFill>
          <a:schemeClr val="accent2">
            <a:hueOff val="-1495863"/>
            <a:satOff val="-9051"/>
            <a:lumOff val="27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Severe storm in India caused 84 deaths in India and Bangladesh</a:t>
          </a:r>
        </a:p>
      </dsp:txBody>
      <dsp:txXfrm>
        <a:off x="72093" y="4747558"/>
        <a:ext cx="7668376" cy="13326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9286AA-57C5-4157-BE69-BA0792680FA1}">
      <dsp:nvSpPr>
        <dsp:cNvPr id="0" name=""/>
        <dsp:cNvSpPr/>
      </dsp:nvSpPr>
      <dsp:spPr>
        <a:xfrm>
          <a:off x="0" y="910"/>
          <a:ext cx="6831118" cy="19656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77% of people in the UK express concern in climate change, there is clear gap between concern and meaningful action</a:t>
          </a:r>
        </a:p>
      </dsp:txBody>
      <dsp:txXfrm>
        <a:off x="95953" y="96863"/>
        <a:ext cx="6639212" cy="1773694"/>
      </dsp:txXfrm>
    </dsp:sp>
    <dsp:sp modelId="{0ED84264-4812-482D-8F87-3F6F2D454E19}">
      <dsp:nvSpPr>
        <dsp:cNvPr id="0" name=""/>
        <dsp:cNvSpPr/>
      </dsp:nvSpPr>
      <dsp:spPr>
        <a:xfrm>
          <a:off x="0" y="2047150"/>
          <a:ext cx="6831118" cy="1965600"/>
        </a:xfrm>
        <a:prstGeom prst="roundRect">
          <a:avLst/>
        </a:prstGeom>
        <a:solidFill>
          <a:schemeClr val="accent2">
            <a:hueOff val="-747931"/>
            <a:satOff val="-4526"/>
            <a:lumOff val="13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Climate anxiety is rising, leading to feelings of hopelessness and denial</a:t>
          </a:r>
        </a:p>
      </dsp:txBody>
      <dsp:txXfrm>
        <a:off x="95953" y="2143103"/>
        <a:ext cx="6639212" cy="1773694"/>
      </dsp:txXfrm>
    </dsp:sp>
    <dsp:sp modelId="{51AD052B-F560-4169-842C-2205CF6E6AFF}">
      <dsp:nvSpPr>
        <dsp:cNvPr id="0" name=""/>
        <dsp:cNvSpPr/>
      </dsp:nvSpPr>
      <dsp:spPr>
        <a:xfrm>
          <a:off x="0" y="4093390"/>
          <a:ext cx="6831118" cy="1965600"/>
        </a:xfrm>
        <a:prstGeom prst="roundRect">
          <a:avLst/>
        </a:prstGeom>
        <a:solidFill>
          <a:schemeClr val="accent2">
            <a:hueOff val="-1495863"/>
            <a:satOff val="-9051"/>
            <a:lumOff val="27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One third of UK teenagers believe the risks of climate change are exaggerated</a:t>
          </a:r>
        </a:p>
      </dsp:txBody>
      <dsp:txXfrm>
        <a:off x="95953" y="4189343"/>
        <a:ext cx="6639212" cy="177369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B8AC82-78D8-432A-8716-11C53F6166F8}">
      <dsp:nvSpPr>
        <dsp:cNvPr id="0" name=""/>
        <dsp:cNvSpPr/>
      </dsp:nvSpPr>
      <dsp:spPr>
        <a:xfrm>
          <a:off x="0" y="513592"/>
          <a:ext cx="6831118" cy="246595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Experts are calling for the new government to pursue national net zero targets</a:t>
          </a:r>
        </a:p>
      </dsp:txBody>
      <dsp:txXfrm>
        <a:off x="120378" y="633970"/>
        <a:ext cx="6590362" cy="2225201"/>
      </dsp:txXfrm>
    </dsp:sp>
    <dsp:sp modelId="{169491C0-06A7-4D73-BA16-45585802D14B}">
      <dsp:nvSpPr>
        <dsp:cNvPr id="0" name=""/>
        <dsp:cNvSpPr/>
      </dsp:nvSpPr>
      <dsp:spPr>
        <a:xfrm>
          <a:off x="0" y="3080350"/>
          <a:ext cx="6831118" cy="2465957"/>
        </a:xfrm>
        <a:prstGeom prst="roundRect">
          <a:avLst/>
        </a:prstGeom>
        <a:solidFill>
          <a:schemeClr val="accent2">
            <a:hueOff val="-1495863"/>
            <a:satOff val="-9051"/>
            <a:lumOff val="27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In the UK, 96% of the population live in areas where local government have declared a climate emergency</a:t>
          </a:r>
        </a:p>
      </dsp:txBody>
      <dsp:txXfrm>
        <a:off x="120378" y="3200728"/>
        <a:ext cx="6590362" cy="222520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BF459F-FFAF-415C-BAF4-F7B755810FD9}">
      <dsp:nvSpPr>
        <dsp:cNvPr id="0" name=""/>
        <dsp:cNvSpPr/>
      </dsp:nvSpPr>
      <dsp:spPr>
        <a:xfrm>
          <a:off x="0" y="10270"/>
          <a:ext cx="6831118" cy="14320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29th UN Climate Change Conference, Aberbaijan</a:t>
          </a:r>
        </a:p>
      </dsp:txBody>
      <dsp:txXfrm>
        <a:off x="69908" y="80178"/>
        <a:ext cx="6691302" cy="1292264"/>
      </dsp:txXfrm>
    </dsp:sp>
    <dsp:sp modelId="{3A2CFB5C-C96E-4CD5-8644-DAEDBB7E8B38}">
      <dsp:nvSpPr>
        <dsp:cNvPr id="0" name=""/>
        <dsp:cNvSpPr/>
      </dsp:nvSpPr>
      <dsp:spPr>
        <a:xfrm>
          <a:off x="0" y="1546030"/>
          <a:ext cx="6831118" cy="1432080"/>
        </a:xfrm>
        <a:prstGeom prst="roundRect">
          <a:avLst/>
        </a:prstGeom>
        <a:solidFill>
          <a:schemeClr val="accent2">
            <a:hueOff val="-498621"/>
            <a:satOff val="-3017"/>
            <a:lumOff val="91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53,000 attendees</a:t>
          </a:r>
        </a:p>
      </dsp:txBody>
      <dsp:txXfrm>
        <a:off x="69908" y="1615938"/>
        <a:ext cx="6691302" cy="1292264"/>
      </dsp:txXfrm>
    </dsp:sp>
    <dsp:sp modelId="{A5B1C40B-4795-4CE0-9BCA-2022F6B5C0E4}">
      <dsp:nvSpPr>
        <dsp:cNvPr id="0" name=""/>
        <dsp:cNvSpPr/>
      </dsp:nvSpPr>
      <dsp:spPr>
        <a:xfrm>
          <a:off x="0" y="3081790"/>
          <a:ext cx="6831118" cy="1432080"/>
        </a:xfrm>
        <a:prstGeom prst="roundRect">
          <a:avLst/>
        </a:prstGeom>
        <a:solidFill>
          <a:schemeClr val="accent2">
            <a:hueOff val="-997242"/>
            <a:satOff val="-6034"/>
            <a:lumOff val="18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2024: hottest year on record</a:t>
          </a:r>
        </a:p>
      </dsp:txBody>
      <dsp:txXfrm>
        <a:off x="69908" y="3151698"/>
        <a:ext cx="6691302" cy="1292264"/>
      </dsp:txXfrm>
    </dsp:sp>
    <dsp:sp modelId="{692EB50D-4C08-4118-A487-7882110FDD61}">
      <dsp:nvSpPr>
        <dsp:cNvPr id="0" name=""/>
        <dsp:cNvSpPr/>
      </dsp:nvSpPr>
      <dsp:spPr>
        <a:xfrm>
          <a:off x="0" y="4617550"/>
          <a:ext cx="6831118" cy="1432080"/>
        </a:xfrm>
        <a:prstGeom prst="roundRect">
          <a:avLst/>
        </a:prstGeom>
        <a:solidFill>
          <a:schemeClr val="accent2">
            <a:hueOff val="-1495863"/>
            <a:satOff val="-9051"/>
            <a:lumOff val="27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Concerns about global climate efforts (Trump)</a:t>
          </a:r>
        </a:p>
      </dsp:txBody>
      <dsp:txXfrm>
        <a:off x="69908" y="4687458"/>
        <a:ext cx="6691302" cy="129226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2AA2AA-D4EB-47B3-B38B-D238127385B7}">
      <dsp:nvSpPr>
        <dsp:cNvPr id="0" name=""/>
        <dsp:cNvSpPr/>
      </dsp:nvSpPr>
      <dsp:spPr>
        <a:xfrm>
          <a:off x="0" y="37371"/>
          <a:ext cx="6831118" cy="114864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Businesses generally view climate change initiatives in a negative light, as adversely affecting them</a:t>
          </a:r>
        </a:p>
      </dsp:txBody>
      <dsp:txXfrm>
        <a:off x="56072" y="93443"/>
        <a:ext cx="6718974" cy="1036503"/>
      </dsp:txXfrm>
    </dsp:sp>
    <dsp:sp modelId="{350245F1-2912-41BE-AC9B-5CD95151F7A0}">
      <dsp:nvSpPr>
        <dsp:cNvPr id="0" name=""/>
        <dsp:cNvSpPr/>
      </dsp:nvSpPr>
      <dsp:spPr>
        <a:xfrm>
          <a:off x="0" y="1246499"/>
          <a:ext cx="6831118" cy="1148647"/>
        </a:xfrm>
        <a:prstGeom prst="roundRect">
          <a:avLst/>
        </a:prstGeom>
        <a:solidFill>
          <a:schemeClr val="accent2">
            <a:hueOff val="-373966"/>
            <a:satOff val="-2263"/>
            <a:lumOff val="6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Many businesses lobby or join lobby groups against climate change measures</a:t>
          </a:r>
        </a:p>
      </dsp:txBody>
      <dsp:txXfrm>
        <a:off x="56072" y="1302571"/>
        <a:ext cx="6718974" cy="1036503"/>
      </dsp:txXfrm>
    </dsp:sp>
    <dsp:sp modelId="{DAC66104-A15B-4567-8EE9-A390B2DC31A0}">
      <dsp:nvSpPr>
        <dsp:cNvPr id="0" name=""/>
        <dsp:cNvSpPr/>
      </dsp:nvSpPr>
      <dsp:spPr>
        <a:xfrm>
          <a:off x="0" y="2455626"/>
          <a:ext cx="6831118" cy="1148647"/>
        </a:xfrm>
        <a:prstGeom prst="roundRect">
          <a:avLst/>
        </a:prstGeom>
        <a:solidFill>
          <a:schemeClr val="accent2">
            <a:hueOff val="-747931"/>
            <a:satOff val="-4526"/>
            <a:lumOff val="13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National regulation remains the main focus – if laws are introduced, businesses must comply</a:t>
          </a:r>
        </a:p>
      </dsp:txBody>
      <dsp:txXfrm>
        <a:off x="56072" y="2511698"/>
        <a:ext cx="6718974" cy="1036503"/>
      </dsp:txXfrm>
    </dsp:sp>
    <dsp:sp modelId="{5C1E75FA-679C-4B22-831E-285EF078FC6E}">
      <dsp:nvSpPr>
        <dsp:cNvPr id="0" name=""/>
        <dsp:cNvSpPr/>
      </dsp:nvSpPr>
      <dsp:spPr>
        <a:xfrm>
          <a:off x="0" y="3664754"/>
          <a:ext cx="6831118" cy="1148647"/>
        </a:xfrm>
        <a:prstGeom prst="roundRect">
          <a:avLst/>
        </a:prstGeom>
        <a:solidFill>
          <a:schemeClr val="accent2">
            <a:hueOff val="-1121897"/>
            <a:satOff val="-6788"/>
            <a:lumOff val="206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Companies are expected to commit large sums to technology transfer for developing countries</a:t>
          </a:r>
        </a:p>
      </dsp:txBody>
      <dsp:txXfrm>
        <a:off x="56072" y="3720826"/>
        <a:ext cx="6718974" cy="1036503"/>
      </dsp:txXfrm>
    </dsp:sp>
    <dsp:sp modelId="{E6380336-AF44-464C-A441-7A569DE71AF2}">
      <dsp:nvSpPr>
        <dsp:cNvPr id="0" name=""/>
        <dsp:cNvSpPr/>
      </dsp:nvSpPr>
      <dsp:spPr>
        <a:xfrm>
          <a:off x="0" y="4873881"/>
          <a:ext cx="6831118" cy="1148647"/>
        </a:xfrm>
        <a:prstGeom prst="roundRect">
          <a:avLst/>
        </a:prstGeom>
        <a:solidFill>
          <a:schemeClr val="accent2">
            <a:hueOff val="-1495863"/>
            <a:satOff val="-9051"/>
            <a:lumOff val="27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Government incentives and funding are seen by businesses as essential to help fund R&amp;D into green technology</a:t>
          </a:r>
        </a:p>
      </dsp:txBody>
      <dsp:txXfrm>
        <a:off x="56072" y="4929953"/>
        <a:ext cx="6718974" cy="103650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F3D117-E9CA-4D97-94C0-C895D20075DA}">
      <dsp:nvSpPr>
        <dsp:cNvPr id="0" name=""/>
        <dsp:cNvSpPr/>
      </dsp:nvSpPr>
      <dsp:spPr>
        <a:xfrm>
          <a:off x="0" y="2515"/>
          <a:ext cx="6831118" cy="12747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EF08E2-7B50-4A69-96A4-FFDC35DE66D1}">
      <dsp:nvSpPr>
        <dsp:cNvPr id="0" name=""/>
        <dsp:cNvSpPr/>
      </dsp:nvSpPr>
      <dsp:spPr>
        <a:xfrm>
          <a:off x="385599" y="289324"/>
          <a:ext cx="701090" cy="7010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1E6438-25FA-4771-B196-82066DDF7F44}">
      <dsp:nvSpPr>
        <dsp:cNvPr id="0" name=""/>
        <dsp:cNvSpPr/>
      </dsp:nvSpPr>
      <dsp:spPr>
        <a:xfrm>
          <a:off x="1472289" y="2515"/>
          <a:ext cx="5358828" cy="12747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907" tIns="134907" rIns="134907" bIns="1349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Businesses seek new cleaner technology for economic reasons as well as social responsibility</a:t>
          </a:r>
        </a:p>
      </dsp:txBody>
      <dsp:txXfrm>
        <a:off x="1472289" y="2515"/>
        <a:ext cx="5358828" cy="1274709"/>
      </dsp:txXfrm>
    </dsp:sp>
    <dsp:sp modelId="{1264E6F7-9A51-4513-B12E-09F8B76E0251}">
      <dsp:nvSpPr>
        <dsp:cNvPr id="0" name=""/>
        <dsp:cNvSpPr/>
      </dsp:nvSpPr>
      <dsp:spPr>
        <a:xfrm>
          <a:off x="0" y="1595902"/>
          <a:ext cx="6831118" cy="12747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024387-4065-4945-93E9-2A41451E0CC5}">
      <dsp:nvSpPr>
        <dsp:cNvPr id="0" name=""/>
        <dsp:cNvSpPr/>
      </dsp:nvSpPr>
      <dsp:spPr>
        <a:xfrm>
          <a:off x="385599" y="1882711"/>
          <a:ext cx="701090" cy="7010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8FDFED-4D82-4888-886A-4DEEBD108887}">
      <dsp:nvSpPr>
        <dsp:cNvPr id="0" name=""/>
        <dsp:cNvSpPr/>
      </dsp:nvSpPr>
      <dsp:spPr>
        <a:xfrm>
          <a:off x="1472289" y="1595902"/>
          <a:ext cx="5358828" cy="12747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907" tIns="134907" rIns="134907" bIns="1349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Sustainable development involves a duty to stakeholders, including future generations</a:t>
          </a:r>
        </a:p>
      </dsp:txBody>
      <dsp:txXfrm>
        <a:off x="1472289" y="1595902"/>
        <a:ext cx="5358828" cy="1274709"/>
      </dsp:txXfrm>
    </dsp:sp>
    <dsp:sp modelId="{69E702B3-AFE9-46BF-A88C-6C09F5B60AED}">
      <dsp:nvSpPr>
        <dsp:cNvPr id="0" name=""/>
        <dsp:cNvSpPr/>
      </dsp:nvSpPr>
      <dsp:spPr>
        <a:xfrm>
          <a:off x="0" y="3189289"/>
          <a:ext cx="6831118" cy="12747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20CD53-B847-4FAE-ADCA-F87D0C3221D2}">
      <dsp:nvSpPr>
        <dsp:cNvPr id="0" name=""/>
        <dsp:cNvSpPr/>
      </dsp:nvSpPr>
      <dsp:spPr>
        <a:xfrm>
          <a:off x="385599" y="3476098"/>
          <a:ext cx="701090" cy="7010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7A3FF3-62FB-49FE-8E4F-8AA799501652}">
      <dsp:nvSpPr>
        <dsp:cNvPr id="0" name=""/>
        <dsp:cNvSpPr/>
      </dsp:nvSpPr>
      <dsp:spPr>
        <a:xfrm>
          <a:off x="1472289" y="3189289"/>
          <a:ext cx="5358828" cy="12747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907" tIns="134907" rIns="134907" bIns="1349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The business has an </a:t>
          </a:r>
          <a:r>
            <a:rPr lang="en-US" sz="2200" b="1" kern="1200"/>
            <a:t>environmental footprint </a:t>
          </a:r>
          <a:r>
            <a:rPr lang="en-US" sz="2200" kern="1200"/>
            <a:t>– involves looking at all phases of its operations</a:t>
          </a:r>
        </a:p>
      </dsp:txBody>
      <dsp:txXfrm>
        <a:off x="1472289" y="3189289"/>
        <a:ext cx="5358828" cy="1274709"/>
      </dsp:txXfrm>
    </dsp:sp>
    <dsp:sp modelId="{2D0AA8B5-9DA5-44CC-A387-3FEE940CB22C}">
      <dsp:nvSpPr>
        <dsp:cNvPr id="0" name=""/>
        <dsp:cNvSpPr/>
      </dsp:nvSpPr>
      <dsp:spPr>
        <a:xfrm>
          <a:off x="0" y="4782676"/>
          <a:ext cx="6831118" cy="12747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32F0C9-D62F-4250-B64C-9D70C4C4EB83}">
      <dsp:nvSpPr>
        <dsp:cNvPr id="0" name=""/>
        <dsp:cNvSpPr/>
      </dsp:nvSpPr>
      <dsp:spPr>
        <a:xfrm>
          <a:off x="385599" y="5069485"/>
          <a:ext cx="701090" cy="7010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9DA711-3561-489B-BEEA-305DEF2C26A5}">
      <dsp:nvSpPr>
        <dsp:cNvPr id="0" name=""/>
        <dsp:cNvSpPr/>
      </dsp:nvSpPr>
      <dsp:spPr>
        <a:xfrm>
          <a:off x="1472289" y="4782676"/>
          <a:ext cx="5358828" cy="12747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907" tIns="134907" rIns="134907" bIns="1349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If a business is party to environmental degradation, it impedes a country’s sustainable development goals</a:t>
          </a:r>
        </a:p>
      </dsp:txBody>
      <dsp:txXfrm>
        <a:off x="1472289" y="4782676"/>
        <a:ext cx="5358828" cy="127470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25A563-6140-4A32-9E5A-AB0971461F14}">
      <dsp:nvSpPr>
        <dsp:cNvPr id="0" name=""/>
        <dsp:cNvSpPr/>
      </dsp:nvSpPr>
      <dsp:spPr>
        <a:xfrm>
          <a:off x="0" y="4815"/>
          <a:ext cx="7812562" cy="102572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E8E99D-B550-4F02-863E-92CFF6E38403}">
      <dsp:nvSpPr>
        <dsp:cNvPr id="0" name=""/>
        <dsp:cNvSpPr/>
      </dsp:nvSpPr>
      <dsp:spPr>
        <a:xfrm>
          <a:off x="310282" y="235603"/>
          <a:ext cx="564149" cy="5641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A3D6AE-5E20-4246-95BD-4B0E3AF22CF5}">
      <dsp:nvSpPr>
        <dsp:cNvPr id="0" name=""/>
        <dsp:cNvSpPr/>
      </dsp:nvSpPr>
      <dsp:spPr>
        <a:xfrm>
          <a:off x="1184713" y="4815"/>
          <a:ext cx="6627848" cy="10257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556" tIns="108556" rIns="108556" bIns="10855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Assessing environmental impacts, devising and following through suitable strategies</a:t>
          </a:r>
        </a:p>
      </dsp:txBody>
      <dsp:txXfrm>
        <a:off x="1184713" y="4815"/>
        <a:ext cx="6627848" cy="1025725"/>
      </dsp:txXfrm>
    </dsp:sp>
    <dsp:sp modelId="{463BF4D7-12E7-454C-9C1A-6E2979E6B59F}">
      <dsp:nvSpPr>
        <dsp:cNvPr id="0" name=""/>
        <dsp:cNvSpPr/>
      </dsp:nvSpPr>
      <dsp:spPr>
        <a:xfrm>
          <a:off x="0" y="1286972"/>
          <a:ext cx="7812562" cy="102572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362369-7EF5-4FE1-810F-A92B881D8B17}">
      <dsp:nvSpPr>
        <dsp:cNvPr id="0" name=""/>
        <dsp:cNvSpPr/>
      </dsp:nvSpPr>
      <dsp:spPr>
        <a:xfrm>
          <a:off x="310282" y="1517761"/>
          <a:ext cx="564149" cy="5641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D96477-26D7-482A-939C-19207D071F42}">
      <dsp:nvSpPr>
        <dsp:cNvPr id="0" name=""/>
        <dsp:cNvSpPr/>
      </dsp:nvSpPr>
      <dsp:spPr>
        <a:xfrm>
          <a:off x="1184713" y="1286972"/>
          <a:ext cx="6627848" cy="10257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556" tIns="108556" rIns="108556" bIns="10855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Companies using subcontractors and licensing arrangements face challenges in implementing environmental policies, as independent companies are not directly under their control</a:t>
          </a:r>
        </a:p>
      </dsp:txBody>
      <dsp:txXfrm>
        <a:off x="1184713" y="1286972"/>
        <a:ext cx="6627848" cy="1025725"/>
      </dsp:txXfrm>
    </dsp:sp>
    <dsp:sp modelId="{487B011D-2C27-4198-BFCF-A3D7AE1CA6E9}">
      <dsp:nvSpPr>
        <dsp:cNvPr id="0" name=""/>
        <dsp:cNvSpPr/>
      </dsp:nvSpPr>
      <dsp:spPr>
        <a:xfrm>
          <a:off x="0" y="2569130"/>
          <a:ext cx="7812562" cy="102572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C7691C-3886-412E-9E38-1470425BADA5}">
      <dsp:nvSpPr>
        <dsp:cNvPr id="0" name=""/>
        <dsp:cNvSpPr/>
      </dsp:nvSpPr>
      <dsp:spPr>
        <a:xfrm>
          <a:off x="310282" y="2799918"/>
          <a:ext cx="564149" cy="5641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B3973C-31C4-4C39-B5EB-331AF4B39996}">
      <dsp:nvSpPr>
        <dsp:cNvPr id="0" name=""/>
        <dsp:cNvSpPr/>
      </dsp:nvSpPr>
      <dsp:spPr>
        <a:xfrm>
          <a:off x="1184713" y="2569130"/>
          <a:ext cx="6627848" cy="10257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556" tIns="108556" rIns="108556" bIns="10855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Environmental reporting</a:t>
          </a:r>
          <a:endParaRPr lang="en-US" sz="1800" kern="1200"/>
        </a:p>
      </dsp:txBody>
      <dsp:txXfrm>
        <a:off x="1184713" y="2569130"/>
        <a:ext cx="6627848" cy="1025725"/>
      </dsp:txXfrm>
    </dsp:sp>
    <dsp:sp modelId="{3EA584B0-A065-44B7-86C0-5A5438068088}">
      <dsp:nvSpPr>
        <dsp:cNvPr id="0" name=""/>
        <dsp:cNvSpPr/>
      </dsp:nvSpPr>
      <dsp:spPr>
        <a:xfrm>
          <a:off x="0" y="3851287"/>
          <a:ext cx="7812562" cy="102572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3F3CDD-3CBB-49A2-9EEE-EFAAAA04D85C}">
      <dsp:nvSpPr>
        <dsp:cNvPr id="0" name=""/>
        <dsp:cNvSpPr/>
      </dsp:nvSpPr>
      <dsp:spPr>
        <a:xfrm>
          <a:off x="310282" y="4082075"/>
          <a:ext cx="564149" cy="5641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127A42-FB67-4DA9-8A56-116F6B976B8E}">
      <dsp:nvSpPr>
        <dsp:cNvPr id="0" name=""/>
        <dsp:cNvSpPr/>
      </dsp:nvSpPr>
      <dsp:spPr>
        <a:xfrm>
          <a:off x="1184713" y="3851287"/>
          <a:ext cx="6627848" cy="10257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556" tIns="108556" rIns="108556" bIns="10855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An element of </a:t>
          </a:r>
          <a:r>
            <a:rPr lang="en-US" sz="1800" b="1" kern="1200"/>
            <a:t>triple-bottom-line reporting </a:t>
          </a:r>
          <a:r>
            <a:rPr lang="en-US" sz="1800" kern="1200"/>
            <a:t>(financial and social being the other two)</a:t>
          </a:r>
        </a:p>
      </dsp:txBody>
      <dsp:txXfrm>
        <a:off x="1184713" y="3851287"/>
        <a:ext cx="6627848" cy="1025725"/>
      </dsp:txXfrm>
    </dsp:sp>
    <dsp:sp modelId="{4267AC78-D342-4F9A-83F7-B58D713515D3}">
      <dsp:nvSpPr>
        <dsp:cNvPr id="0" name=""/>
        <dsp:cNvSpPr/>
      </dsp:nvSpPr>
      <dsp:spPr>
        <a:xfrm>
          <a:off x="0" y="5133444"/>
          <a:ext cx="7812562" cy="102572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2FCEF8-E2EA-4E56-9366-06F83A55B8DA}">
      <dsp:nvSpPr>
        <dsp:cNvPr id="0" name=""/>
        <dsp:cNvSpPr/>
      </dsp:nvSpPr>
      <dsp:spPr>
        <a:xfrm>
          <a:off x="310282" y="5364232"/>
          <a:ext cx="564149" cy="56414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724BA8-E013-4973-9EEE-53AB563BCCC6}">
      <dsp:nvSpPr>
        <dsp:cNvPr id="0" name=""/>
        <dsp:cNvSpPr/>
      </dsp:nvSpPr>
      <dsp:spPr>
        <a:xfrm>
          <a:off x="1184713" y="5133444"/>
          <a:ext cx="6627848" cy="10257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8556" tIns="108556" rIns="108556" bIns="10855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Standardization through </a:t>
          </a:r>
          <a:r>
            <a:rPr lang="en-US" sz="1800" b="1" kern="1200"/>
            <a:t>ISO 14000 certification </a:t>
          </a:r>
          <a:r>
            <a:rPr lang="en-US" sz="1800" kern="1200"/>
            <a:t>on environmental management</a:t>
          </a:r>
        </a:p>
      </dsp:txBody>
      <dsp:txXfrm>
        <a:off x="1184713" y="5133444"/>
        <a:ext cx="6627848" cy="102572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05AAB0-73B6-43C8-B957-B628ADFA5F2B}">
      <dsp:nvSpPr>
        <dsp:cNvPr id="0" name=""/>
        <dsp:cNvSpPr/>
      </dsp:nvSpPr>
      <dsp:spPr>
        <a:xfrm>
          <a:off x="0" y="2515"/>
          <a:ext cx="6831118" cy="12747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9185AA-97DE-4862-BC3C-2BFEE67A5A5B}">
      <dsp:nvSpPr>
        <dsp:cNvPr id="0" name=""/>
        <dsp:cNvSpPr/>
      </dsp:nvSpPr>
      <dsp:spPr>
        <a:xfrm>
          <a:off x="385599" y="289324"/>
          <a:ext cx="701090" cy="7010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5E9C51-C4FA-4DC2-90C0-FE6EEEA6A756}">
      <dsp:nvSpPr>
        <dsp:cNvPr id="0" name=""/>
        <dsp:cNvSpPr/>
      </dsp:nvSpPr>
      <dsp:spPr>
        <a:xfrm>
          <a:off x="1472289" y="2515"/>
          <a:ext cx="5358828" cy="12747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907" tIns="134907" rIns="134907" bIns="1349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Products: recyclable? Contaminants?</a:t>
          </a:r>
        </a:p>
      </dsp:txBody>
      <dsp:txXfrm>
        <a:off x="1472289" y="2515"/>
        <a:ext cx="5358828" cy="1274709"/>
      </dsp:txXfrm>
    </dsp:sp>
    <dsp:sp modelId="{9F993ED4-ED17-4A3A-B2B3-88FBECE296A6}">
      <dsp:nvSpPr>
        <dsp:cNvPr id="0" name=""/>
        <dsp:cNvSpPr/>
      </dsp:nvSpPr>
      <dsp:spPr>
        <a:xfrm>
          <a:off x="0" y="1595902"/>
          <a:ext cx="6831118" cy="12747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FAACE1-AB7A-49AF-AEE3-E23A5E04D218}">
      <dsp:nvSpPr>
        <dsp:cNvPr id="0" name=""/>
        <dsp:cNvSpPr/>
      </dsp:nvSpPr>
      <dsp:spPr>
        <a:xfrm>
          <a:off x="385599" y="1882711"/>
          <a:ext cx="701090" cy="7010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49DC7B-E7D9-4F88-890E-E763D5097366}">
      <dsp:nvSpPr>
        <dsp:cNvPr id="0" name=""/>
        <dsp:cNvSpPr/>
      </dsp:nvSpPr>
      <dsp:spPr>
        <a:xfrm>
          <a:off x="1472289" y="1595902"/>
          <a:ext cx="5358828" cy="12747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907" tIns="134907" rIns="134907" bIns="1349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Emissions: to the air? Risk of fire and explosions</a:t>
          </a:r>
        </a:p>
      </dsp:txBody>
      <dsp:txXfrm>
        <a:off x="1472289" y="1595902"/>
        <a:ext cx="5358828" cy="1274709"/>
      </dsp:txXfrm>
    </dsp:sp>
    <dsp:sp modelId="{7FCB780B-1A78-43A6-B896-7BCA2E729A8D}">
      <dsp:nvSpPr>
        <dsp:cNvPr id="0" name=""/>
        <dsp:cNvSpPr/>
      </dsp:nvSpPr>
      <dsp:spPr>
        <a:xfrm>
          <a:off x="0" y="3189289"/>
          <a:ext cx="6831118" cy="12747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3AE027-4F76-426C-9719-7D3BB22B88A7}">
      <dsp:nvSpPr>
        <dsp:cNvPr id="0" name=""/>
        <dsp:cNvSpPr/>
      </dsp:nvSpPr>
      <dsp:spPr>
        <a:xfrm>
          <a:off x="385599" y="3476098"/>
          <a:ext cx="701090" cy="7010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33C94A-DE55-42EA-BB3E-5145C9858E3A}">
      <dsp:nvSpPr>
        <dsp:cNvPr id="0" name=""/>
        <dsp:cNvSpPr/>
      </dsp:nvSpPr>
      <dsp:spPr>
        <a:xfrm>
          <a:off x="1472289" y="3189289"/>
          <a:ext cx="5358828" cy="12747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907" tIns="134907" rIns="134907" bIns="1349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Water: contamination, wastage</a:t>
          </a:r>
        </a:p>
      </dsp:txBody>
      <dsp:txXfrm>
        <a:off x="1472289" y="3189289"/>
        <a:ext cx="5358828" cy="1274709"/>
      </dsp:txXfrm>
    </dsp:sp>
    <dsp:sp modelId="{A6E2B87F-5E49-4C09-9661-BB008AB864F3}">
      <dsp:nvSpPr>
        <dsp:cNvPr id="0" name=""/>
        <dsp:cNvSpPr/>
      </dsp:nvSpPr>
      <dsp:spPr>
        <a:xfrm>
          <a:off x="0" y="4782676"/>
          <a:ext cx="6831118" cy="12747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EAD296-7199-478C-8F1F-FB3AD6BE29B1}">
      <dsp:nvSpPr>
        <dsp:cNvPr id="0" name=""/>
        <dsp:cNvSpPr/>
      </dsp:nvSpPr>
      <dsp:spPr>
        <a:xfrm>
          <a:off x="385599" y="5069485"/>
          <a:ext cx="701090" cy="7010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C04FB3-7C38-455E-A01B-B260325EFEF0}">
      <dsp:nvSpPr>
        <dsp:cNvPr id="0" name=""/>
        <dsp:cNvSpPr/>
      </dsp:nvSpPr>
      <dsp:spPr>
        <a:xfrm>
          <a:off x="1472289" y="4782676"/>
          <a:ext cx="5358828" cy="12747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907" tIns="134907" rIns="134907" bIns="134907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Waste: disposal</a:t>
          </a:r>
        </a:p>
      </dsp:txBody>
      <dsp:txXfrm>
        <a:off x="1472289" y="4782676"/>
        <a:ext cx="5358828" cy="12747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BF5E81-457C-4E82-8FC5-2F9A94C3C441}" type="datetimeFigureOut">
              <a:t>2/21/2025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268075-FDAB-454C-81F8-FCF0E82151A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1195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No public money – entirely private sector.  All depends on planning permission and continued private sector interest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268075-FDAB-454C-81F8-FCF0E82151AF}" type="slidenum"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5397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Goal set by the Paris Agreement to limit global temperature rises by 1.5 by 2100</a:t>
            </a:r>
          </a:p>
          <a:p>
            <a:r>
              <a:rPr lang="en-US" dirty="0">
                <a:ea typeface="Calibri"/>
                <a:cs typeface="Calibri"/>
              </a:rPr>
              <a:t>It requires CO2 emissions to fall by 45% from 2100 levels by 2030</a:t>
            </a:r>
          </a:p>
          <a:p>
            <a:r>
              <a:rPr lang="en-US" dirty="0">
                <a:ea typeface="Calibri"/>
                <a:cs typeface="Calibri"/>
              </a:rPr>
              <a:t>It applies to all greenhouse gases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268075-FDAB-454C-81F8-FCF0E82151AF}" type="slidenum"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97513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On Moodle for you to read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268075-FDAB-454C-81F8-FCF0E82151AF}" type="slidenum"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572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Technology</a:t>
            </a:r>
          </a:p>
          <a:p>
            <a:r>
              <a:rPr lang="en-US">
                <a:ea typeface="Calibri"/>
                <a:cs typeface="Calibri"/>
              </a:rPr>
              <a:t>Energy</a:t>
            </a:r>
          </a:p>
          <a:p>
            <a:r>
              <a:rPr lang="en-US" dirty="0">
                <a:ea typeface="Calibri"/>
                <a:cs typeface="Calibri"/>
              </a:rPr>
              <a:t>Manufacturing</a:t>
            </a:r>
          </a:p>
          <a:p>
            <a:r>
              <a:rPr lang="en-US" dirty="0">
                <a:ea typeface="Calibri"/>
                <a:cs typeface="Calibri"/>
              </a:rPr>
              <a:t>Finance</a:t>
            </a:r>
          </a:p>
          <a:p>
            <a:r>
              <a:rPr lang="en-US" dirty="0">
                <a:ea typeface="Calibri"/>
                <a:cs typeface="Calibri"/>
              </a:rPr>
              <a:t>Retail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268075-FDAB-454C-81F8-FCF0E82151AF}" type="slidenum"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4634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D55F9-11A3-4523-8F38-6BA37933791A}" type="datetime1">
              <a:rPr lang="en-US" smtClean="0"/>
              <a:t>2/21/2025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92568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28600" indent="-228600">
              <a:buFont typeface="Arial" panose="020B0604020202020204" pitchFamily="34" charset="0"/>
              <a:buChar char="•"/>
              <a:defRPr/>
            </a:lvl1pPr>
            <a:lvl2pPr marL="228600" indent="-228600">
              <a:buFont typeface="Arial" panose="020B0604020202020204" pitchFamily="34" charset="0"/>
              <a:buChar char="•"/>
              <a:defRPr/>
            </a:lvl2pPr>
            <a:lvl3pPr marL="228600" indent="-228600">
              <a:buFont typeface="Arial" panose="020B0604020202020204" pitchFamily="34" charset="0"/>
              <a:buChar char="•"/>
              <a:defRPr/>
            </a:lvl3pPr>
            <a:lvl4pPr marL="228600" indent="-228600">
              <a:buFont typeface="Arial" panose="020B0604020202020204" pitchFamily="34" charset="0"/>
              <a:buChar char="•"/>
              <a:defRPr/>
            </a:lvl4pPr>
            <a:lvl5pPr marL="228600" indent="-228600"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9D56B-6EBE-4E5F-99D9-2A3DBDF37D0A}" type="datetime1">
              <a:rPr lang="en-US" smtClean="0"/>
              <a:t>2/21/2025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58873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09738"/>
            <a:ext cx="10890250" cy="2852737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589463"/>
            <a:ext cx="1089025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FFFFFF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3F3CA-C7E3-432D-9282-18F13836509A}" type="datetime1">
              <a:rPr lang="en-US" smtClean="0"/>
              <a:t>2/21/2025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4281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825625"/>
            <a:ext cx="5562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E9C62-1337-40B8-BA50-E9F4861DB4BC}" type="datetime1">
              <a:rPr lang="en-US" smtClean="0"/>
              <a:t>2/21/2025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44362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0863"/>
            <a:ext cx="5157787" cy="1150937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01975"/>
            <a:ext cx="5157787" cy="30876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0863"/>
            <a:ext cx="5183188" cy="1150937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101975"/>
            <a:ext cx="5183188" cy="30876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195EB-2DA3-4B24-8725-19BC22A7BE50}" type="datetime1">
              <a:rPr lang="en-US" smtClean="0"/>
              <a:t>2/21/2025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3363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237E6-0076-4915-A5A8-B7C11FA4F374}" type="datetime1">
              <a:rPr lang="en-US" smtClean="0"/>
              <a:t>2/21/2025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88159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5F58F-C0B5-422A-8E5A-6B99E5D80F0A}" type="datetime1">
              <a:rPr lang="en-US" smtClean="0"/>
              <a:t>2/21/2025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84426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981200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971800"/>
            <a:ext cx="3932237" cy="2897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5E655-9687-48DF-A33F-F8824CCCB5D1}" type="datetime1">
              <a:rPr lang="en-US" smtClean="0"/>
              <a:t>2/21/2025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3824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2209799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971800"/>
            <a:ext cx="3932237" cy="2897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FD56A-AAB8-4544-A495-D0645413C9E3}" type="datetime1">
              <a:rPr lang="en-US" smtClean="0"/>
              <a:t>2/21/2025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0552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B47DD-81F8-4128-9E50-04A9F2D3D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6564D1-2B83-4C0F-ACBA-E91472C50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A1D7D-D2EC-4ADB-9C65-191DEC82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E757A-3EC2-4683-9080-1A460C37C843}" type="datetime1">
              <a:rPr lang="en-US" smtClean="0"/>
              <a:t>2/21/2025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CB571-86F9-474A-826A-75CC21C88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84F5F-50E6-4BB9-B848-EE2302C02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0355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3F08DF-1C0D-4F53-A3AB-95D7B55FA0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D3BBD-C494-4E94-B189-319802A93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C0BD9-4BED-43D3-852F-B74B949A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3539" y="6324600"/>
            <a:ext cx="2560220" cy="365125"/>
          </a:xfrm>
        </p:spPr>
        <p:txBody>
          <a:bodyPr/>
          <a:lstStyle/>
          <a:p>
            <a:fld id="{5CC8096C-64ED-4153-A483-5C02E44AD5C3}" type="datetime1">
              <a:rPr lang="en-US" smtClean="0"/>
              <a:t>2/21/2025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811DC-C725-4462-B622-DB96A898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319838"/>
            <a:ext cx="3982781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42D06-438F-4150-9238-E2FAEE5E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7574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Rectangle 114">
            <a:extLst>
              <a:ext uri="{FF2B5EF4-FFF2-40B4-BE49-F238E27FC236}">
                <a16:creationId xmlns:a16="http://schemas.microsoft.com/office/drawing/2014/main" id="{A4798C7F-C8CA-4799-BF37-3AB4642CDB66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80" name="Group 79">
            <a:extLst>
              <a:ext uri="{FF2B5EF4-FFF2-40B4-BE49-F238E27FC236}">
                <a16:creationId xmlns:a16="http://schemas.microsoft.com/office/drawing/2014/main" id="{87F0794B-55D3-4D2D-BDE7-4688ED321E42}"/>
              </a:ext>
            </a:extLst>
          </p:cNvPr>
          <p:cNvGrpSpPr/>
          <p:nvPr/>
        </p:nvGrpSpPr>
        <p:grpSpPr>
          <a:xfrm>
            <a:off x="-11413" y="0"/>
            <a:ext cx="12214827" cy="6858000"/>
            <a:chOff x="-6214" y="-1"/>
            <a:chExt cx="12214827" cy="6858000"/>
          </a:xfrm>
        </p:grpSpPr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BE4C795B-1813-4CC6-B03F-8DD130BEAABD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E0F4C04D-5CD8-446B-BE3D-257172E6E4C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FDDC802E-606F-4F39-84B6-90DF0FE54461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2C5B0C75-0136-4A39-9AB6-0F02C4527810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C5ED2B52-3D40-46DE-8B54-99A4071578D8}"/>
                </a:ext>
              </a:extLst>
            </p:cNvPr>
            <p:cNvCxnSpPr>
              <a:cxnSpLocks/>
            </p:cNvCxnSpPr>
            <p:nvPr/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18BCEC75-1B6B-45B2-8041-8D933FCF60F5}"/>
                </a:ext>
              </a:extLst>
            </p:cNvPr>
            <p:cNvCxnSpPr>
              <a:cxnSpLocks/>
            </p:cNvCxnSpPr>
            <p:nvPr/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6A2FC789-056A-43CC-807E-4262CDC3E0F5}"/>
                </a:ext>
              </a:extLst>
            </p:cNvPr>
            <p:cNvCxnSpPr>
              <a:cxnSpLocks/>
            </p:cNvCxnSpPr>
            <p:nvPr/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48C32FD3-76B0-40E7-89F2-E9C523210AF4}"/>
                </a:ext>
              </a:extLst>
            </p:cNvPr>
            <p:cNvCxnSpPr>
              <a:cxnSpLocks/>
            </p:cNvCxnSpPr>
            <p:nvPr/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B82E9447-8362-426C-840A-B6F2231F7BCC}"/>
                </a:ext>
              </a:extLst>
            </p:cNvPr>
            <p:cNvCxnSpPr>
              <a:cxnSpLocks/>
            </p:cNvCxnSpPr>
            <p:nvPr/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2F141DC8-83CE-4C21-A5BA-E2FFF3D866EF}"/>
                </a:ext>
              </a:extLst>
            </p:cNvPr>
            <p:cNvCxnSpPr>
              <a:cxnSpLocks/>
            </p:cNvCxnSpPr>
            <p:nvPr/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512A697C-ECBC-40A9-AC69-BF96A34B91AF}"/>
                </a:ext>
              </a:extLst>
            </p:cNvPr>
            <p:cNvCxnSpPr>
              <a:cxnSpLocks/>
            </p:cNvCxnSpPr>
            <p:nvPr/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D2E988AF-5EFB-43D3-B93F-6E4F41A2C90B}"/>
                </a:ext>
              </a:extLst>
            </p:cNvPr>
            <p:cNvCxnSpPr>
              <a:cxnSpLocks/>
            </p:cNvCxnSpPr>
            <p:nvPr/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6B312C1B-AAE2-4A6D-ACC7-ABAA75D42854}"/>
                </a:ext>
              </a:extLst>
            </p:cNvPr>
            <p:cNvCxnSpPr>
              <a:cxnSpLocks/>
            </p:cNvCxnSpPr>
            <p:nvPr/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57B96146-61DA-44D6-A9DF-6DB41FCF2D80}"/>
                </a:ext>
              </a:extLst>
            </p:cNvPr>
            <p:cNvCxnSpPr>
              <a:cxnSpLocks/>
            </p:cNvCxnSpPr>
            <p:nvPr/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6B33F93D-4439-46EE-97C4-9CECAAFDCF60}"/>
                </a:ext>
              </a:extLst>
            </p:cNvPr>
            <p:cNvCxnSpPr>
              <a:cxnSpLocks/>
            </p:cNvCxnSpPr>
            <p:nvPr/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5914B275-A3D7-4BA4-B8CB-E7657100F3AD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BD26EF3B-FBE7-4D57-8E01-553F50734A6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6CC1E671-BA54-4B31-9A2E-8F50BC57A26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A836A704-3624-4ABF-9A67-0F52C2F3EFB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5FDC385D-BA34-481F-A991-A776E0B19301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F1EF033A-D8FB-416B-AE51-4E098A27D68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17C17B48-F458-4E9B-9331-56FCDC5B6AB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07E44A4B-D453-46F0-A83D-AF0B33D5C59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346BEA9F-314B-440D-AE8D-21E1252EC5A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>
              <a:extLst>
                <a:ext uri="{FF2B5EF4-FFF2-40B4-BE49-F238E27FC236}">
                  <a16:creationId xmlns:a16="http://schemas.microsoft.com/office/drawing/2014/main" id="{F15EAFD0-4869-4612-ACDE-ABC703104E8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>
              <a:extLst>
                <a:ext uri="{FF2B5EF4-FFF2-40B4-BE49-F238E27FC236}">
                  <a16:creationId xmlns:a16="http://schemas.microsoft.com/office/drawing/2014/main" id="{A0F26706-7F23-4FF0-9CAF-F3C4F47C119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>
              <a:extLst>
                <a:ext uri="{FF2B5EF4-FFF2-40B4-BE49-F238E27FC236}">
                  <a16:creationId xmlns:a16="http://schemas.microsoft.com/office/drawing/2014/main" id="{C0195A72-345A-4E88-8D71-14DB3D1B607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0DBF51A6-A3BC-49FE-BB01-E8992811774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A78DF911-744C-419B-83DC-39F270BBF41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9" name="Freeform: Shape 148">
            <a:extLst>
              <a:ext uri="{FF2B5EF4-FFF2-40B4-BE49-F238E27FC236}">
                <a16:creationId xmlns:a16="http://schemas.microsoft.com/office/drawing/2014/main" id="{216BB147-20D5-4D93-BDA5-1BC614D6A4B2}"/>
              </a:ext>
            </a:extLst>
          </p:cNvPr>
          <p:cNvSpPr/>
          <p:nvPr/>
        </p:nvSpPr>
        <p:spPr>
          <a:xfrm>
            <a:off x="-6214" y="5014716"/>
            <a:ext cx="2800124" cy="1843284"/>
          </a:xfrm>
          <a:custGeom>
            <a:avLst/>
            <a:gdLst>
              <a:gd name="connsiteX0" fmla="*/ 375358 w 2800124"/>
              <a:gd name="connsiteY0" fmla="*/ 0 h 1843284"/>
              <a:gd name="connsiteX1" fmla="*/ 2781298 w 2800124"/>
              <a:gd name="connsiteY1" fmla="*/ 1770066 h 1843284"/>
              <a:gd name="connsiteX2" fmla="*/ 2800124 w 2800124"/>
              <a:gd name="connsiteY2" fmla="*/ 1843284 h 1843284"/>
              <a:gd name="connsiteX3" fmla="*/ 1987869 w 2800124"/>
              <a:gd name="connsiteY3" fmla="*/ 1843284 h 1843284"/>
              <a:gd name="connsiteX4" fmla="*/ 1986195 w 2800124"/>
              <a:gd name="connsiteY4" fmla="*/ 1838711 h 1843284"/>
              <a:gd name="connsiteX5" fmla="*/ 375357 w 2800124"/>
              <a:gd name="connsiteY5" fmla="*/ 770976 h 1843284"/>
              <a:gd name="connsiteX6" fmla="*/ 23030 w 2800124"/>
              <a:gd name="connsiteY6" fmla="*/ 806494 h 1843284"/>
              <a:gd name="connsiteX7" fmla="*/ 0 w 2800124"/>
              <a:gd name="connsiteY7" fmla="*/ 812415 h 1843284"/>
              <a:gd name="connsiteX8" fmla="*/ 0 w 2800124"/>
              <a:gd name="connsiteY8" fmla="*/ 30983 h 1843284"/>
              <a:gd name="connsiteX9" fmla="*/ 117785 w 2800124"/>
              <a:gd name="connsiteY9" fmla="*/ 13007 h 1843284"/>
              <a:gd name="connsiteX10" fmla="*/ 375358 w 2800124"/>
              <a:gd name="connsiteY10" fmla="*/ 0 h 1843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00124" h="1843284">
                <a:moveTo>
                  <a:pt x="375358" y="0"/>
                </a:moveTo>
                <a:cubicBezTo>
                  <a:pt x="1505802" y="0"/>
                  <a:pt x="2462339" y="744579"/>
                  <a:pt x="2781298" y="1770066"/>
                </a:cubicBezTo>
                <a:lnTo>
                  <a:pt x="2800124" y="1843284"/>
                </a:lnTo>
                <a:lnTo>
                  <a:pt x="1987869" y="1843284"/>
                </a:lnTo>
                <a:lnTo>
                  <a:pt x="1986195" y="1838711"/>
                </a:lnTo>
                <a:cubicBezTo>
                  <a:pt x="1720801" y="1211248"/>
                  <a:pt x="1099494" y="770976"/>
                  <a:pt x="375357" y="770976"/>
                </a:cubicBezTo>
                <a:cubicBezTo>
                  <a:pt x="254668" y="770976"/>
                  <a:pt x="136835" y="783206"/>
                  <a:pt x="23030" y="806494"/>
                </a:cubicBezTo>
                <a:lnTo>
                  <a:pt x="0" y="812415"/>
                </a:lnTo>
                <a:lnTo>
                  <a:pt x="0" y="30983"/>
                </a:lnTo>
                <a:lnTo>
                  <a:pt x="117785" y="13007"/>
                </a:lnTo>
                <a:cubicBezTo>
                  <a:pt x="202473" y="4406"/>
                  <a:pt x="288401" y="0"/>
                  <a:pt x="375358" y="0"/>
                </a:cubicBezTo>
                <a:close/>
              </a:path>
            </a:pathLst>
          </a:custGeom>
          <a:solidFill>
            <a:schemeClr val="accent5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65125"/>
            <a:ext cx="1072293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825625"/>
            <a:ext cx="1072293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24600"/>
            <a:ext cx="25602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193BAB95-8DA7-460B-B00A-7037C8394FB0}" type="datetime1">
              <a:rPr lang="en-US" smtClean="0"/>
              <a:pPr/>
              <a:t>2/21/2025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200861" y="6319838"/>
            <a:ext cx="398278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90806" y="6324600"/>
            <a:ext cx="7990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11A71338-8BA2-4C79-A6C5-5A8E30081D0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0A253F60-DE40-4508-A37A-61331DF1DD5D}"/>
              </a:ext>
            </a:extLst>
          </p:cNvPr>
          <p:cNvSpPr/>
          <p:nvPr/>
        </p:nvSpPr>
        <p:spPr>
          <a:xfrm>
            <a:off x="7979728" y="0"/>
            <a:ext cx="4209224" cy="1650549"/>
          </a:xfrm>
          <a:custGeom>
            <a:avLst/>
            <a:gdLst>
              <a:gd name="connsiteX0" fmla="*/ 0 w 4209224"/>
              <a:gd name="connsiteY0" fmla="*/ 0 h 1650549"/>
              <a:gd name="connsiteX1" fmla="*/ 846445 w 4209224"/>
              <a:gd name="connsiteY1" fmla="*/ 0 h 1650549"/>
              <a:gd name="connsiteX2" fmla="*/ 912542 w 4209224"/>
              <a:gd name="connsiteY2" fmla="*/ 108799 h 1650549"/>
              <a:gd name="connsiteX3" fmla="*/ 2362195 w 4209224"/>
              <a:gd name="connsiteY3" fmla="*/ 879573 h 1650549"/>
              <a:gd name="connsiteX4" fmla="*/ 3811848 w 4209224"/>
              <a:gd name="connsiteY4" fmla="*/ 108799 h 1650549"/>
              <a:gd name="connsiteX5" fmla="*/ 3877945 w 4209224"/>
              <a:gd name="connsiteY5" fmla="*/ 0 h 1650549"/>
              <a:gd name="connsiteX6" fmla="*/ 4209224 w 4209224"/>
              <a:gd name="connsiteY6" fmla="*/ 0 h 1650549"/>
              <a:gd name="connsiteX7" fmla="*/ 4209224 w 4209224"/>
              <a:gd name="connsiteY7" fmla="*/ 840421 h 1650549"/>
              <a:gd name="connsiteX8" fmla="*/ 4143538 w 4209224"/>
              <a:gd name="connsiteY8" fmla="*/ 912693 h 1650549"/>
              <a:gd name="connsiteX9" fmla="*/ 2362196 w 4209224"/>
              <a:gd name="connsiteY9" fmla="*/ 1650549 h 1650549"/>
              <a:gd name="connsiteX10" fmla="*/ 40969 w 4209224"/>
              <a:gd name="connsiteY10" fmla="*/ 111937 h 1650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09224" h="1650549">
                <a:moveTo>
                  <a:pt x="0" y="0"/>
                </a:moveTo>
                <a:lnTo>
                  <a:pt x="846445" y="0"/>
                </a:lnTo>
                <a:lnTo>
                  <a:pt x="912542" y="108799"/>
                </a:lnTo>
                <a:cubicBezTo>
                  <a:pt x="1226710" y="573829"/>
                  <a:pt x="1758748" y="879573"/>
                  <a:pt x="2362195" y="879573"/>
                </a:cubicBezTo>
                <a:cubicBezTo>
                  <a:pt x="2965642" y="879573"/>
                  <a:pt x="3497680" y="573829"/>
                  <a:pt x="3811848" y="108799"/>
                </a:cubicBezTo>
                <a:lnTo>
                  <a:pt x="3877945" y="0"/>
                </a:lnTo>
                <a:lnTo>
                  <a:pt x="4209224" y="0"/>
                </a:lnTo>
                <a:lnTo>
                  <a:pt x="4209224" y="840421"/>
                </a:lnTo>
                <a:lnTo>
                  <a:pt x="4143538" y="912693"/>
                </a:lnTo>
                <a:cubicBezTo>
                  <a:pt x="3687653" y="1368578"/>
                  <a:pt x="3057854" y="1650549"/>
                  <a:pt x="2362196" y="1650549"/>
                </a:cubicBezTo>
                <a:cubicBezTo>
                  <a:pt x="1318710" y="1650549"/>
                  <a:pt x="423404" y="1016115"/>
                  <a:pt x="40969" y="111937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42188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2800" kern="1200">
          <a:solidFill>
            <a:srgbClr val="FFFFFF"/>
          </a:solidFill>
          <a:latin typeface="+mn-lt"/>
          <a:ea typeface="+mn-ea"/>
          <a:cs typeface="+mn-cs"/>
        </a:defRPr>
      </a:lvl1pPr>
      <a:lvl2pPr marL="2286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2400" kern="1200">
          <a:solidFill>
            <a:srgbClr val="FFFFFF"/>
          </a:solidFill>
          <a:latin typeface="+mn-lt"/>
          <a:ea typeface="+mn-ea"/>
          <a:cs typeface="+mn-cs"/>
        </a:defRPr>
      </a:lvl2pPr>
      <a:lvl3pPr marL="2286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2000" kern="1200">
          <a:solidFill>
            <a:srgbClr val="FFFFFF"/>
          </a:solidFill>
          <a:latin typeface="+mn-lt"/>
          <a:ea typeface="+mn-ea"/>
          <a:cs typeface="+mn-cs"/>
        </a:defRPr>
      </a:lvl3pPr>
      <a:lvl4pPr marL="2286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1800" kern="1200">
          <a:solidFill>
            <a:srgbClr val="FFFFFF"/>
          </a:solidFill>
          <a:latin typeface="+mn-lt"/>
          <a:ea typeface="+mn-ea"/>
          <a:cs typeface="+mn-cs"/>
        </a:defRPr>
      </a:lvl4pPr>
      <a:lvl5pPr marL="2286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1800" kern="1200">
          <a:solidFill>
            <a:srgbClr val="FFFFFF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6285CA-6AFA-4F27-AFB5-1B32CDE09B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8DD0EAF-BF73-48D8-A426-3085C4B88F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7BCC6446-8462-4A63-9B6F-8F57EC40F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65271" y="2673521"/>
            <a:ext cx="568289" cy="568289"/>
          </a:xfrm>
          <a:prstGeom prst="rtTriangle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118ECEF-CA6A-4CB6-BCA5-59B2DB40C4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CDC2A251-C28C-4A72-BAFF-511640FB2E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DDDB2429-3E01-4CD5-998D-8F5716A098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1E26953B-4BE7-4AD0-B471-088DBB23D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E9D9ED6D-9817-4272-9FEF-E674FBCCCC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8718C0DE-4596-4A70-AA4F-E678AC7FB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D8B48095-74C2-4053-872D-D3F70910C3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6224D0B6-A4CB-4D98-A1DC-2770B95F9E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B39DE9C-23C1-4ABA-BD0D-B76BDC9630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9DDAAE0-966C-4350-8819-857CF524F3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BEE6C021-FBD3-42F3-9A9C-69C4E71989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02961B9-65E1-4B12-AD98-9845BC3F43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B22ABFE0-D700-4FD9-9CC8-D138B29ABF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46FFF1A3-B8BF-470C-9436-D5B7818535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198B6551-FF5D-49F5-8D3E-757AEC357A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50F3BFE5-573C-42C0-94D5-E5513CCC57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357931AB-4B07-4E0E-B3E4-84E2452E0A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CC4789DB-7083-4597-9FC7-6336EA0BE3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9E0B4F1D-D11A-4023-BE6B-6679ABB2B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8633D7A-F6FC-418F-AD87-0EE148C1A0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A0FC8FCC-6F69-4802-995C-903AE44162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86ABFCE7-4796-4186-8EDC-DB6CE87BC7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E1935BF2-A804-46BA-940A-DDAD7888F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ED012DA9-8D67-483A-8071-2903F2E3B2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109163DC-956E-44BE-B55A-E6C2C851DD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76CDE9FD-1880-483F-A039-BEB3AB0D37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38DDB23B-71E7-42A3-B055-5740EE14C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37245B63-D771-461D-A625-4B49966D24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CF1DF9FF-1F61-4B4F-8993-6897DE09C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4092F139-6734-46F3-B176-11741F1F73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3142" y="725467"/>
            <a:ext cx="5414255" cy="2784496"/>
          </a:xfrm>
        </p:spPr>
        <p:txBody>
          <a:bodyPr>
            <a:normAutofit/>
          </a:bodyPr>
          <a:lstStyle/>
          <a:p>
            <a:pPr algn="l"/>
            <a:r>
              <a:rPr lang="en-US">
                <a:solidFill>
                  <a:schemeClr val="tx2">
                    <a:alpha val="80000"/>
                  </a:schemeClr>
                </a:solidFill>
              </a:rPr>
              <a:t>Ecology and Climate Change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3142" y="3602038"/>
            <a:ext cx="5414255" cy="156059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dirty="0">
                <a:solidFill>
                  <a:schemeClr val="tx2">
                    <a:alpha val="80000"/>
                  </a:schemeClr>
                </a:solidFill>
              </a:rPr>
              <a:t>21 February 2025</a:t>
            </a:r>
          </a:p>
        </p:txBody>
      </p:sp>
      <p:pic>
        <p:nvPicPr>
          <p:cNvPr id="4" name="Picture 3" descr="Light bulb on green grass">
            <a:extLst>
              <a:ext uri="{FF2B5EF4-FFF2-40B4-BE49-F238E27FC236}">
                <a16:creationId xmlns:a16="http://schemas.microsoft.com/office/drawing/2014/main" id="{B085D178-9725-E01D-414F-72E3CDEF80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989" r="20422"/>
          <a:stretch/>
        </p:blipFill>
        <p:spPr>
          <a:xfrm>
            <a:off x="6084873" y="-3440"/>
            <a:ext cx="6129950" cy="6861439"/>
          </a:xfrm>
          <a:custGeom>
            <a:avLst/>
            <a:gdLst/>
            <a:ahLst/>
            <a:cxnLst/>
            <a:rect l="l" t="t" r="r" b="b"/>
            <a:pathLst>
              <a:path w="6129950" h="6861439">
                <a:moveTo>
                  <a:pt x="1687527" y="0"/>
                </a:moveTo>
                <a:lnTo>
                  <a:pt x="6129950" y="0"/>
                </a:lnTo>
                <a:lnTo>
                  <a:pt x="6129950" y="6858000"/>
                </a:lnTo>
                <a:lnTo>
                  <a:pt x="5040333" y="6858000"/>
                </a:lnTo>
                <a:lnTo>
                  <a:pt x="5040333" y="6861439"/>
                </a:lnTo>
                <a:lnTo>
                  <a:pt x="272442" y="6861439"/>
                </a:lnTo>
                <a:lnTo>
                  <a:pt x="196402" y="6549696"/>
                </a:lnTo>
                <a:cubicBezTo>
                  <a:pt x="-517926" y="3427393"/>
                  <a:pt x="946083" y="3323532"/>
                  <a:pt x="946083" y="1"/>
                </a:cubicBezTo>
                <a:lnTo>
                  <a:pt x="1687527" y="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BB498-CD82-A3C8-61FE-C5819ACE0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Posterama"/>
              </a:rPr>
              <a:t>Agenda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2CA5BFF-E87E-9A72-9C56-6B94CCE51F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Brief overview of climate change &amp; net zero</a:t>
            </a:r>
          </a:p>
          <a:p>
            <a:r>
              <a:rPr lang="en-US" dirty="0"/>
              <a:t>Climate change and MNEs: risks and opportunities simulation</a:t>
            </a:r>
          </a:p>
        </p:txBody>
      </p:sp>
    </p:spTree>
    <p:extLst>
      <p:ext uri="{BB962C8B-B14F-4D97-AF65-F5344CB8AC3E}">
        <p14:creationId xmlns:p14="http://schemas.microsoft.com/office/powerpoint/2010/main" val="5240375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7678F73-9880-405C-9E21-2CC82BD04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DA1A4301-6FFC-4C82-A1FA-7634D8CAA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77931" y="1559140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6C895F-38C4-0224-F4FB-F3276B9627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2025"/>
            <a:ext cx="4952999" cy="2247616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Climate emergency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A8E257-04BD-15D2-49E9-B09EF76920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261390"/>
            <a:ext cx="4952999" cy="300949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Scientific Warnings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1800"/>
              <a:t>A group of 15,000 scientists have warned about the impending dangers of climate change drives by increased greenhouse gas emissions and ecosystem changes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1800"/>
              <a:t>Despite decades of warnings, fossil fuel emissions are at an all-time high</a:t>
            </a:r>
          </a:p>
          <a:p>
            <a:pPr marL="0" lvl="1" indent="0">
              <a:buNone/>
            </a:pPr>
            <a:endParaRPr lang="en-US" sz="1800"/>
          </a:p>
          <a:p>
            <a:pPr lvl="1">
              <a:buFont typeface="Courier New" panose="020B0604020202020204" pitchFamily="34" charset="0"/>
              <a:buChar char="o"/>
            </a:pPr>
            <a:endParaRPr lang="en-US" sz="1800"/>
          </a:p>
        </p:txBody>
      </p:sp>
      <p:pic>
        <p:nvPicPr>
          <p:cNvPr id="5" name="Picture 4" descr="Smoke from factory">
            <a:extLst>
              <a:ext uri="{FF2B5EF4-FFF2-40B4-BE49-F238E27FC236}">
                <a16:creationId xmlns:a16="http://schemas.microsoft.com/office/drawing/2014/main" id="{7D04A5EC-D1E3-387D-CA13-989E9C25EFD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602" r="2857" b="6"/>
          <a:stretch/>
        </p:blipFill>
        <p:spPr>
          <a:xfrm>
            <a:off x="6084873" y="-3440"/>
            <a:ext cx="6129950" cy="6861439"/>
          </a:xfrm>
          <a:custGeom>
            <a:avLst/>
            <a:gdLst/>
            <a:ahLst/>
            <a:cxnLst/>
            <a:rect l="l" t="t" r="r" b="b"/>
            <a:pathLst>
              <a:path w="6129950" h="6861439">
                <a:moveTo>
                  <a:pt x="1687527" y="0"/>
                </a:moveTo>
                <a:lnTo>
                  <a:pt x="6129950" y="0"/>
                </a:lnTo>
                <a:lnTo>
                  <a:pt x="6129950" y="6858000"/>
                </a:lnTo>
                <a:lnTo>
                  <a:pt x="5040333" y="6858000"/>
                </a:lnTo>
                <a:lnTo>
                  <a:pt x="5040333" y="6861439"/>
                </a:lnTo>
                <a:lnTo>
                  <a:pt x="272442" y="6861439"/>
                </a:lnTo>
                <a:lnTo>
                  <a:pt x="196402" y="6549696"/>
                </a:lnTo>
                <a:cubicBezTo>
                  <a:pt x="-517926" y="3427393"/>
                  <a:pt x="946083" y="3323532"/>
                  <a:pt x="946083" y="1"/>
                </a:cubicBezTo>
                <a:lnTo>
                  <a:pt x="1687527" y="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414021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7E1993-6448-42F8-8FB3-76104F45B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CDAD724-AF32-45EC-B0B9-360C73C9D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2391C84E-C2EA-44FC-A7D1-FAE3E2850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408102" y="-284146"/>
            <a:ext cx="568289" cy="568289"/>
          </a:xfrm>
          <a:prstGeom prst="rtTriangle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47B3131A-B518-43E5-A896-E9D654A48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76355E6-7A00-4B30-A47B-80EF0D0D6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7D0B06C-9FFD-42E8-B19F-062C248CD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95291278-5FDA-45C6-B93E-1FA6D9130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FFF95DF7-BFEE-4791-A691-BAF693F3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C7C504F1-5AA9-45F5-9030-2253388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D75999E-3496-4713-8046-AC17DB266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06B91000-D71E-40A8-AA8F-E9BB106A8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A9D188E-6FDB-47DE-A5FB-728E56BD0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DD98C242-C677-4CF5-A189-52C3ADAF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A9D7CD7F-137F-42DC-AFFA-52D9B8DF5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9E3C1C05-EF55-47B3-B1D8-549116337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8E6BE961-4385-4384-B028-D57AA88EF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F98288B9-9DC0-41DF-BDC2-329675E14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AA97B8C6-FF63-4B6A-913C-50CB2EB7B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3734427-CEE3-45F9-8CDE-7DC289716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F5443404-2D71-4E54-86D6-DB0D769AA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C94E908-A14E-4E7A-B4FC-BB9D82FD0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A2E257B4-59EA-43CC-A20C-D2755D26B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11037FBF-2F84-4578-9624-4E6D10766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526E3BDC-D7FC-4C7E-9F35-1D05C9D54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4E39965B-216F-478B-8653-0F7B877C0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E2116FC6-1CFC-4E87-8431-E7833BFB7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97829DA6-D97C-490E-BEEF-83832787D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9495B6D3-A3B6-4636-A210-AFC128284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A2462476-3252-49A1-93CE-4FA22B830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E3C18803-7708-483D-8CE3-0992784BB5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B4024AE-5222-4804-AA42-E7A4C0B97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414FBE75-ECC4-4BB7-92B2-74D6CF686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F7061C60-9F4E-4144-B974-AFB802AF4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FF9C714-4E1D-2F8B-4A5B-86882F32B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0772"/>
            <a:ext cx="3718767" cy="5531079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tx2">
                    <a:alpha val="80000"/>
                  </a:schemeClr>
                </a:solidFill>
                <a:cs typeface="Posterama"/>
              </a:rPr>
              <a:t>Extreme Weather</a:t>
            </a:r>
            <a:endParaRPr lang="en-US">
              <a:solidFill>
                <a:schemeClr val="tx2">
                  <a:alpha val="80000"/>
                </a:schemeClr>
              </a:solidFill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BA4D4000-2689-4306-BBA6-BF744AB5F8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06893" y="191033"/>
            <a:ext cx="7763540" cy="606558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721494-1351-FFF1-2B25-BBF9E23AD0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2799548"/>
              </p:ext>
            </p:extLst>
          </p:nvPr>
        </p:nvGraphicFramePr>
        <p:xfrm>
          <a:off x="4184068" y="152400"/>
          <a:ext cx="7812562" cy="61639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138176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7678F73-9880-405C-9E21-2CC82BD04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DA1A4301-6FFC-4C82-A1FA-7634D8CAA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77931" y="1559140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0346AA0-355C-4B58-A184-4CC856217F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2025"/>
            <a:ext cx="4952999" cy="2247616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Impacts of climate change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CE1CDA-1BB7-4748-33B8-2B77F07E23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261390"/>
            <a:ext cx="4952999" cy="300949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500">
                <a:ea typeface="+mn-lt"/>
                <a:cs typeface="+mn-lt"/>
              </a:rPr>
              <a:t>All continents are experiencing shifts in climate due to global warming</a:t>
            </a:r>
            <a:endParaRPr lang="en-US" sz="1500"/>
          </a:p>
          <a:p>
            <a:pPr>
              <a:lnSpc>
                <a:spcPct val="100000"/>
              </a:lnSpc>
            </a:pPr>
            <a:r>
              <a:rPr lang="en-US" sz="1500">
                <a:ea typeface="+mn-lt"/>
                <a:cs typeface="+mn-lt"/>
              </a:rPr>
              <a:t>Heatwaves, droughts, desertification, floods and hurricanes are some of the phenomena</a:t>
            </a:r>
            <a:endParaRPr lang="en-US" sz="1500"/>
          </a:p>
          <a:p>
            <a:pPr>
              <a:lnSpc>
                <a:spcPct val="100000"/>
              </a:lnSpc>
            </a:pPr>
            <a:r>
              <a:rPr lang="en-US" sz="1500">
                <a:ea typeface="+mn-lt"/>
                <a:cs typeface="+mn-lt"/>
              </a:rPr>
              <a:t>Insecurity of supplies of food and water</a:t>
            </a:r>
            <a:endParaRPr lang="en-US" sz="1500"/>
          </a:p>
          <a:p>
            <a:pPr>
              <a:lnSpc>
                <a:spcPct val="100000"/>
              </a:lnSpc>
            </a:pPr>
            <a:r>
              <a:rPr lang="en-US" sz="1500">
                <a:ea typeface="+mn-lt"/>
                <a:cs typeface="+mn-lt"/>
              </a:rPr>
              <a:t>Rising sea levels affect islands and low-lying regions</a:t>
            </a:r>
            <a:endParaRPr lang="en-US" sz="1500"/>
          </a:p>
          <a:p>
            <a:pPr>
              <a:lnSpc>
                <a:spcPct val="100000"/>
              </a:lnSpc>
            </a:pPr>
            <a:r>
              <a:rPr lang="en-US" sz="1500">
                <a:ea typeface="+mn-lt"/>
                <a:cs typeface="+mn-lt"/>
              </a:rPr>
              <a:t>Threats are worse for developing countries</a:t>
            </a:r>
            <a:endParaRPr lang="en-US" sz="1500"/>
          </a:p>
          <a:p>
            <a:pPr>
              <a:lnSpc>
                <a:spcPct val="100000"/>
              </a:lnSpc>
            </a:pPr>
            <a:r>
              <a:rPr lang="en-US" sz="1500">
                <a:ea typeface="+mn-lt"/>
                <a:cs typeface="+mn-lt"/>
              </a:rPr>
              <a:t>Vulnerable to floods, droughts and storms, and have fewer resources</a:t>
            </a:r>
            <a:endParaRPr lang="en-US" sz="1500"/>
          </a:p>
          <a:p>
            <a:pPr>
              <a:lnSpc>
                <a:spcPct val="100000"/>
              </a:lnSpc>
            </a:pPr>
            <a:endParaRPr lang="en-US" sz="1500"/>
          </a:p>
        </p:txBody>
      </p:sp>
      <p:pic>
        <p:nvPicPr>
          <p:cNvPr id="5" name="Picture 4" descr="Green and dry land">
            <a:extLst>
              <a:ext uri="{FF2B5EF4-FFF2-40B4-BE49-F238E27FC236}">
                <a16:creationId xmlns:a16="http://schemas.microsoft.com/office/drawing/2014/main" id="{BB880136-E6EE-231E-CE64-AA50066AE1C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963" r="32677" b="2"/>
          <a:stretch/>
        </p:blipFill>
        <p:spPr>
          <a:xfrm>
            <a:off x="6084873" y="-3440"/>
            <a:ext cx="6129950" cy="6861439"/>
          </a:xfrm>
          <a:custGeom>
            <a:avLst/>
            <a:gdLst/>
            <a:ahLst/>
            <a:cxnLst/>
            <a:rect l="l" t="t" r="r" b="b"/>
            <a:pathLst>
              <a:path w="6129950" h="6861439">
                <a:moveTo>
                  <a:pt x="1687527" y="0"/>
                </a:moveTo>
                <a:lnTo>
                  <a:pt x="6129950" y="0"/>
                </a:lnTo>
                <a:lnTo>
                  <a:pt x="6129950" y="6858000"/>
                </a:lnTo>
                <a:lnTo>
                  <a:pt x="5040333" y="6858000"/>
                </a:lnTo>
                <a:lnTo>
                  <a:pt x="5040333" y="6861439"/>
                </a:lnTo>
                <a:lnTo>
                  <a:pt x="272442" y="6861439"/>
                </a:lnTo>
                <a:lnTo>
                  <a:pt x="196402" y="6549696"/>
                </a:lnTo>
                <a:cubicBezTo>
                  <a:pt x="-517926" y="3427393"/>
                  <a:pt x="946083" y="3323532"/>
                  <a:pt x="946083" y="1"/>
                </a:cubicBezTo>
                <a:lnTo>
                  <a:pt x="1687527" y="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743167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7E1993-6448-42F8-8FB3-76104F45B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42B1D20-D329-4285-AED2-DABDCE902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9016B79-9C59-4CEA-A85C-3E4C8877B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208613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5" name="Right Triangle 14">
            <a:extLst>
              <a:ext uri="{FF2B5EF4-FFF2-40B4-BE49-F238E27FC236}">
                <a16:creationId xmlns:a16="http://schemas.microsoft.com/office/drawing/2014/main" id="{2391C84E-C2EA-44FC-A7D1-FAE3E2850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408102" y="-284146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7B3131A-B518-43E5-A896-E9D654A48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76355E6-7A00-4B30-A47B-80EF0D0D6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97D0B06C-9FFD-42E8-B19F-062C248CD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5291278-5FDA-45C6-B93E-1FA6D9130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FF95DF7-BFEE-4791-A691-BAF693F3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C7C504F1-5AA9-45F5-9030-2253388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D75999E-3496-4713-8046-AC17DB266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06B91000-D71E-40A8-AA8F-E9BB106A8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9A9D188E-6FDB-47DE-A5FB-728E56BD0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D98C242-C677-4CF5-A189-52C3ADAF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A9D7CD7F-137F-42DC-AFFA-52D9B8DF5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E3C1C05-EF55-47B3-B1D8-549116337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E6BE961-4385-4384-B028-D57AA88EF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98288B9-9DC0-41DF-BDC2-329675E14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AA97B8C6-FF63-4B6A-913C-50CB2EB7B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3734427-CEE3-45F9-8CDE-7DC289716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F5443404-2D71-4E54-86D6-DB0D769AA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C94E908-A14E-4E7A-B4FC-BB9D82FD0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A2E257B4-59EA-43CC-A20C-D2755D26B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11037FBF-2F84-4578-9624-4E6D10766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526E3BDC-D7FC-4C7E-9F35-1D05C9D54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4E39965B-216F-478B-8653-0F7B877C0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E2116FC6-1CFC-4E87-8431-E7833BFB7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97829DA6-D97C-490E-BEEF-83832787D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9495B6D3-A3B6-4636-A210-AFC128284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A2462476-3252-49A1-93CE-4FA22B830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E3C18803-7708-483D-8CE3-0992784BB5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8B4024AE-5222-4804-AA42-E7A4C0B97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414FBE75-ECC4-4BB7-92B2-74D6CF686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F7061C60-9F4E-4144-B974-AFB802AF4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9987AD5-103C-0834-D42E-28BA9B4BB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0772"/>
            <a:ext cx="3733078" cy="5531079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Public Engagement Challenges</a:t>
            </a:r>
            <a:endParaRPr lang="en-US"/>
          </a:p>
        </p:txBody>
      </p:sp>
      <p:sp>
        <p:nvSpPr>
          <p:cNvPr id="48" name="Flowchart: Document 8">
            <a:extLst>
              <a:ext uri="{FF2B5EF4-FFF2-40B4-BE49-F238E27FC236}">
                <a16:creationId xmlns:a16="http://schemas.microsoft.com/office/drawing/2014/main" id="{6B91DA8E-00B5-4214-AFE5-535E47051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85106" y="-465509"/>
            <a:ext cx="6858001" cy="7789015"/>
          </a:xfrm>
          <a:custGeom>
            <a:avLst/>
            <a:gdLst>
              <a:gd name="connsiteX0" fmla="*/ 0 w 21600"/>
              <a:gd name="connsiteY0" fmla="*/ 0 h 21600"/>
              <a:gd name="connsiteX1" fmla="*/ 21600 w 21600"/>
              <a:gd name="connsiteY1" fmla="*/ 0 h 21600"/>
              <a:gd name="connsiteX2" fmla="*/ 21600 w 21600"/>
              <a:gd name="connsiteY2" fmla="*/ 17322 h 21600"/>
              <a:gd name="connsiteX3" fmla="*/ 0 w 21600"/>
              <a:gd name="connsiteY3" fmla="*/ 20172 h 21600"/>
              <a:gd name="connsiteX4" fmla="*/ 0 w 21600"/>
              <a:gd name="connsiteY4" fmla="*/ 0 h 21600"/>
              <a:gd name="connsiteX0" fmla="*/ 0 w 21600"/>
              <a:gd name="connsiteY0" fmla="*/ 2632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0 w 21600"/>
              <a:gd name="connsiteY4" fmla="*/ 26328 h 47652"/>
              <a:gd name="connsiteX0" fmla="*/ 56 w 21600"/>
              <a:gd name="connsiteY0" fmla="*/ 9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56 w 21600"/>
              <a:gd name="connsiteY4" fmla="*/ 98 h 47652"/>
              <a:gd name="connsiteX0" fmla="*/ 37 w 21600"/>
              <a:gd name="connsiteY0" fmla="*/ 196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37 w 21600"/>
              <a:gd name="connsiteY4" fmla="*/ 196 h 47652"/>
              <a:gd name="connsiteX0" fmla="*/ 5 w 21606"/>
              <a:gd name="connsiteY0" fmla="*/ 196 h 47652"/>
              <a:gd name="connsiteX1" fmla="*/ 21568 w 21606"/>
              <a:gd name="connsiteY1" fmla="*/ 0 h 47652"/>
              <a:gd name="connsiteX2" fmla="*/ 21606 w 21606"/>
              <a:gd name="connsiteY2" fmla="*/ 43650 h 47652"/>
              <a:gd name="connsiteX3" fmla="*/ 6 w 21606"/>
              <a:gd name="connsiteY3" fmla="*/ 46500 h 47652"/>
              <a:gd name="connsiteX4" fmla="*/ 5 w 21606"/>
              <a:gd name="connsiteY4" fmla="*/ 196 h 47652"/>
              <a:gd name="connsiteX0" fmla="*/ 3 w 21642"/>
              <a:gd name="connsiteY0" fmla="*/ 1 h 47652"/>
              <a:gd name="connsiteX1" fmla="*/ 21604 w 21642"/>
              <a:gd name="connsiteY1" fmla="*/ 0 h 47652"/>
              <a:gd name="connsiteX2" fmla="*/ 21642 w 21642"/>
              <a:gd name="connsiteY2" fmla="*/ 43650 h 47652"/>
              <a:gd name="connsiteX3" fmla="*/ 42 w 21642"/>
              <a:gd name="connsiteY3" fmla="*/ 46500 h 47652"/>
              <a:gd name="connsiteX4" fmla="*/ 3 w 21642"/>
              <a:gd name="connsiteY4" fmla="*/ 1 h 47652"/>
              <a:gd name="connsiteX0" fmla="*/ 3 w 21642"/>
              <a:gd name="connsiteY0" fmla="*/ 0 h 47651"/>
              <a:gd name="connsiteX1" fmla="*/ 21623 w 21642"/>
              <a:gd name="connsiteY1" fmla="*/ 97 h 47651"/>
              <a:gd name="connsiteX2" fmla="*/ 21642 w 21642"/>
              <a:gd name="connsiteY2" fmla="*/ 43649 h 47651"/>
              <a:gd name="connsiteX3" fmla="*/ 42 w 21642"/>
              <a:gd name="connsiteY3" fmla="*/ 46499 h 47651"/>
              <a:gd name="connsiteX4" fmla="*/ 3 w 21642"/>
              <a:gd name="connsiteY4" fmla="*/ 0 h 47651"/>
              <a:gd name="connsiteX0" fmla="*/ 3 w 21642"/>
              <a:gd name="connsiteY0" fmla="*/ 147 h 47798"/>
              <a:gd name="connsiteX1" fmla="*/ 21623 w 21642"/>
              <a:gd name="connsiteY1" fmla="*/ 0 h 47798"/>
              <a:gd name="connsiteX2" fmla="*/ 21642 w 21642"/>
              <a:gd name="connsiteY2" fmla="*/ 43796 h 47798"/>
              <a:gd name="connsiteX3" fmla="*/ 42 w 21642"/>
              <a:gd name="connsiteY3" fmla="*/ 46646 h 47798"/>
              <a:gd name="connsiteX4" fmla="*/ 3 w 21642"/>
              <a:gd name="connsiteY4" fmla="*/ 147 h 47798"/>
              <a:gd name="connsiteX0" fmla="*/ 17 w 21656"/>
              <a:gd name="connsiteY0" fmla="*/ 147 h 47742"/>
              <a:gd name="connsiteX1" fmla="*/ 21637 w 21656"/>
              <a:gd name="connsiteY1" fmla="*/ 0 h 47742"/>
              <a:gd name="connsiteX2" fmla="*/ 21656 w 21656"/>
              <a:gd name="connsiteY2" fmla="*/ 43796 h 47742"/>
              <a:gd name="connsiteX3" fmla="*/ 0 w 21656"/>
              <a:gd name="connsiteY3" fmla="*/ 46582 h 47742"/>
              <a:gd name="connsiteX4" fmla="*/ 17 w 21656"/>
              <a:gd name="connsiteY4" fmla="*/ 147 h 47742"/>
              <a:gd name="connsiteX0" fmla="*/ 17 w 21663"/>
              <a:gd name="connsiteY0" fmla="*/ 73 h 47668"/>
              <a:gd name="connsiteX1" fmla="*/ 21663 w 21663"/>
              <a:gd name="connsiteY1" fmla="*/ 0 h 47668"/>
              <a:gd name="connsiteX2" fmla="*/ 21656 w 21663"/>
              <a:gd name="connsiteY2" fmla="*/ 43722 h 47668"/>
              <a:gd name="connsiteX3" fmla="*/ 0 w 21663"/>
              <a:gd name="connsiteY3" fmla="*/ 46508 h 47668"/>
              <a:gd name="connsiteX4" fmla="*/ 17 w 21663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64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70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4 w 21676"/>
              <a:gd name="connsiteY0" fmla="*/ 0 h 47722"/>
              <a:gd name="connsiteX1" fmla="*/ 21676 w 21676"/>
              <a:gd name="connsiteY1" fmla="*/ 54 h 47722"/>
              <a:gd name="connsiteX2" fmla="*/ 21675 w 21676"/>
              <a:gd name="connsiteY2" fmla="*/ 43776 h 47722"/>
              <a:gd name="connsiteX3" fmla="*/ 13 w 21676"/>
              <a:gd name="connsiteY3" fmla="*/ 46562 h 47722"/>
              <a:gd name="connsiteX4" fmla="*/ 4 w 21676"/>
              <a:gd name="connsiteY4" fmla="*/ 0 h 47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76" h="47722">
                <a:moveTo>
                  <a:pt x="4" y="0"/>
                </a:moveTo>
                <a:lnTo>
                  <a:pt x="21676" y="54"/>
                </a:lnTo>
                <a:cubicBezTo>
                  <a:pt x="21676" y="5828"/>
                  <a:pt x="21675" y="38002"/>
                  <a:pt x="21675" y="43776"/>
                </a:cubicBezTo>
                <a:cubicBezTo>
                  <a:pt x="10875" y="43776"/>
                  <a:pt x="10813" y="50312"/>
                  <a:pt x="13" y="46562"/>
                </a:cubicBezTo>
                <a:cubicBezTo>
                  <a:pt x="32" y="31095"/>
                  <a:pt x="-15" y="15467"/>
                  <a:pt x="4" y="0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A6DDF3-2C70-DFBA-318E-2824DF66BB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27346564"/>
              </p:ext>
            </p:extLst>
          </p:nvPr>
        </p:nvGraphicFramePr>
        <p:xfrm>
          <a:off x="5165512" y="185047"/>
          <a:ext cx="6831118" cy="60599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449211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7E1993-6448-42F8-8FB3-76104F45B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42B1D20-D329-4285-AED2-DABDCE902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9016B79-9C59-4CEA-A85C-3E4C8877B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208613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5" name="Right Triangle 14">
            <a:extLst>
              <a:ext uri="{FF2B5EF4-FFF2-40B4-BE49-F238E27FC236}">
                <a16:creationId xmlns:a16="http://schemas.microsoft.com/office/drawing/2014/main" id="{2391C84E-C2EA-44FC-A7D1-FAE3E2850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408102" y="-284146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7B3131A-B518-43E5-A896-E9D654A48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76355E6-7A00-4B30-A47B-80EF0D0D6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97D0B06C-9FFD-42E8-B19F-062C248CD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5291278-5FDA-45C6-B93E-1FA6D9130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FF95DF7-BFEE-4791-A691-BAF693F3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C7C504F1-5AA9-45F5-9030-2253388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D75999E-3496-4713-8046-AC17DB266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06B91000-D71E-40A8-AA8F-E9BB106A8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9A9D188E-6FDB-47DE-A5FB-728E56BD0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D98C242-C677-4CF5-A189-52C3ADAF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A9D7CD7F-137F-42DC-AFFA-52D9B8DF5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E3C1C05-EF55-47B3-B1D8-549116337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E6BE961-4385-4384-B028-D57AA88EF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98288B9-9DC0-41DF-BDC2-329675E14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AA97B8C6-FF63-4B6A-913C-50CB2EB7B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3734427-CEE3-45F9-8CDE-7DC289716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F5443404-2D71-4E54-86D6-DB0D769AA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C94E908-A14E-4E7A-B4FC-BB9D82FD0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A2E257B4-59EA-43CC-A20C-D2755D26B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11037FBF-2F84-4578-9624-4E6D10766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526E3BDC-D7FC-4C7E-9F35-1D05C9D54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4E39965B-216F-478B-8653-0F7B877C0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E2116FC6-1CFC-4E87-8431-E7833BFB7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97829DA6-D97C-490E-BEEF-83832787D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9495B6D3-A3B6-4636-A210-AFC128284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A2462476-3252-49A1-93CE-4FA22B830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E3C18803-7708-483D-8CE3-0992784BB5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8B4024AE-5222-4804-AA42-E7A4C0B97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414FBE75-ECC4-4BB7-92B2-74D6CF686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F7061C60-9F4E-4144-B974-AFB802AF4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3B4498E-E17E-0D7A-ED15-DBA743A1A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0772"/>
            <a:ext cx="3733078" cy="5531079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Calls for Government Action</a:t>
            </a:r>
            <a:endParaRPr lang="en-US"/>
          </a:p>
        </p:txBody>
      </p:sp>
      <p:sp>
        <p:nvSpPr>
          <p:cNvPr id="48" name="Flowchart: Document 8">
            <a:extLst>
              <a:ext uri="{FF2B5EF4-FFF2-40B4-BE49-F238E27FC236}">
                <a16:creationId xmlns:a16="http://schemas.microsoft.com/office/drawing/2014/main" id="{6B91DA8E-00B5-4214-AFE5-535E47051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85106" y="-465509"/>
            <a:ext cx="6858001" cy="7789015"/>
          </a:xfrm>
          <a:custGeom>
            <a:avLst/>
            <a:gdLst>
              <a:gd name="connsiteX0" fmla="*/ 0 w 21600"/>
              <a:gd name="connsiteY0" fmla="*/ 0 h 21600"/>
              <a:gd name="connsiteX1" fmla="*/ 21600 w 21600"/>
              <a:gd name="connsiteY1" fmla="*/ 0 h 21600"/>
              <a:gd name="connsiteX2" fmla="*/ 21600 w 21600"/>
              <a:gd name="connsiteY2" fmla="*/ 17322 h 21600"/>
              <a:gd name="connsiteX3" fmla="*/ 0 w 21600"/>
              <a:gd name="connsiteY3" fmla="*/ 20172 h 21600"/>
              <a:gd name="connsiteX4" fmla="*/ 0 w 21600"/>
              <a:gd name="connsiteY4" fmla="*/ 0 h 21600"/>
              <a:gd name="connsiteX0" fmla="*/ 0 w 21600"/>
              <a:gd name="connsiteY0" fmla="*/ 2632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0 w 21600"/>
              <a:gd name="connsiteY4" fmla="*/ 26328 h 47652"/>
              <a:gd name="connsiteX0" fmla="*/ 56 w 21600"/>
              <a:gd name="connsiteY0" fmla="*/ 9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56 w 21600"/>
              <a:gd name="connsiteY4" fmla="*/ 98 h 47652"/>
              <a:gd name="connsiteX0" fmla="*/ 37 w 21600"/>
              <a:gd name="connsiteY0" fmla="*/ 196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37 w 21600"/>
              <a:gd name="connsiteY4" fmla="*/ 196 h 47652"/>
              <a:gd name="connsiteX0" fmla="*/ 5 w 21606"/>
              <a:gd name="connsiteY0" fmla="*/ 196 h 47652"/>
              <a:gd name="connsiteX1" fmla="*/ 21568 w 21606"/>
              <a:gd name="connsiteY1" fmla="*/ 0 h 47652"/>
              <a:gd name="connsiteX2" fmla="*/ 21606 w 21606"/>
              <a:gd name="connsiteY2" fmla="*/ 43650 h 47652"/>
              <a:gd name="connsiteX3" fmla="*/ 6 w 21606"/>
              <a:gd name="connsiteY3" fmla="*/ 46500 h 47652"/>
              <a:gd name="connsiteX4" fmla="*/ 5 w 21606"/>
              <a:gd name="connsiteY4" fmla="*/ 196 h 47652"/>
              <a:gd name="connsiteX0" fmla="*/ 3 w 21642"/>
              <a:gd name="connsiteY0" fmla="*/ 1 h 47652"/>
              <a:gd name="connsiteX1" fmla="*/ 21604 w 21642"/>
              <a:gd name="connsiteY1" fmla="*/ 0 h 47652"/>
              <a:gd name="connsiteX2" fmla="*/ 21642 w 21642"/>
              <a:gd name="connsiteY2" fmla="*/ 43650 h 47652"/>
              <a:gd name="connsiteX3" fmla="*/ 42 w 21642"/>
              <a:gd name="connsiteY3" fmla="*/ 46500 h 47652"/>
              <a:gd name="connsiteX4" fmla="*/ 3 w 21642"/>
              <a:gd name="connsiteY4" fmla="*/ 1 h 47652"/>
              <a:gd name="connsiteX0" fmla="*/ 3 w 21642"/>
              <a:gd name="connsiteY0" fmla="*/ 0 h 47651"/>
              <a:gd name="connsiteX1" fmla="*/ 21623 w 21642"/>
              <a:gd name="connsiteY1" fmla="*/ 97 h 47651"/>
              <a:gd name="connsiteX2" fmla="*/ 21642 w 21642"/>
              <a:gd name="connsiteY2" fmla="*/ 43649 h 47651"/>
              <a:gd name="connsiteX3" fmla="*/ 42 w 21642"/>
              <a:gd name="connsiteY3" fmla="*/ 46499 h 47651"/>
              <a:gd name="connsiteX4" fmla="*/ 3 w 21642"/>
              <a:gd name="connsiteY4" fmla="*/ 0 h 47651"/>
              <a:gd name="connsiteX0" fmla="*/ 3 w 21642"/>
              <a:gd name="connsiteY0" fmla="*/ 147 h 47798"/>
              <a:gd name="connsiteX1" fmla="*/ 21623 w 21642"/>
              <a:gd name="connsiteY1" fmla="*/ 0 h 47798"/>
              <a:gd name="connsiteX2" fmla="*/ 21642 w 21642"/>
              <a:gd name="connsiteY2" fmla="*/ 43796 h 47798"/>
              <a:gd name="connsiteX3" fmla="*/ 42 w 21642"/>
              <a:gd name="connsiteY3" fmla="*/ 46646 h 47798"/>
              <a:gd name="connsiteX4" fmla="*/ 3 w 21642"/>
              <a:gd name="connsiteY4" fmla="*/ 147 h 47798"/>
              <a:gd name="connsiteX0" fmla="*/ 17 w 21656"/>
              <a:gd name="connsiteY0" fmla="*/ 147 h 47742"/>
              <a:gd name="connsiteX1" fmla="*/ 21637 w 21656"/>
              <a:gd name="connsiteY1" fmla="*/ 0 h 47742"/>
              <a:gd name="connsiteX2" fmla="*/ 21656 w 21656"/>
              <a:gd name="connsiteY2" fmla="*/ 43796 h 47742"/>
              <a:gd name="connsiteX3" fmla="*/ 0 w 21656"/>
              <a:gd name="connsiteY3" fmla="*/ 46582 h 47742"/>
              <a:gd name="connsiteX4" fmla="*/ 17 w 21656"/>
              <a:gd name="connsiteY4" fmla="*/ 147 h 47742"/>
              <a:gd name="connsiteX0" fmla="*/ 17 w 21663"/>
              <a:gd name="connsiteY0" fmla="*/ 73 h 47668"/>
              <a:gd name="connsiteX1" fmla="*/ 21663 w 21663"/>
              <a:gd name="connsiteY1" fmla="*/ 0 h 47668"/>
              <a:gd name="connsiteX2" fmla="*/ 21656 w 21663"/>
              <a:gd name="connsiteY2" fmla="*/ 43722 h 47668"/>
              <a:gd name="connsiteX3" fmla="*/ 0 w 21663"/>
              <a:gd name="connsiteY3" fmla="*/ 46508 h 47668"/>
              <a:gd name="connsiteX4" fmla="*/ 17 w 21663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64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70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4 w 21676"/>
              <a:gd name="connsiteY0" fmla="*/ 0 h 47722"/>
              <a:gd name="connsiteX1" fmla="*/ 21676 w 21676"/>
              <a:gd name="connsiteY1" fmla="*/ 54 h 47722"/>
              <a:gd name="connsiteX2" fmla="*/ 21675 w 21676"/>
              <a:gd name="connsiteY2" fmla="*/ 43776 h 47722"/>
              <a:gd name="connsiteX3" fmla="*/ 13 w 21676"/>
              <a:gd name="connsiteY3" fmla="*/ 46562 h 47722"/>
              <a:gd name="connsiteX4" fmla="*/ 4 w 21676"/>
              <a:gd name="connsiteY4" fmla="*/ 0 h 47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76" h="47722">
                <a:moveTo>
                  <a:pt x="4" y="0"/>
                </a:moveTo>
                <a:lnTo>
                  <a:pt x="21676" y="54"/>
                </a:lnTo>
                <a:cubicBezTo>
                  <a:pt x="21676" y="5828"/>
                  <a:pt x="21675" y="38002"/>
                  <a:pt x="21675" y="43776"/>
                </a:cubicBezTo>
                <a:cubicBezTo>
                  <a:pt x="10875" y="43776"/>
                  <a:pt x="10813" y="50312"/>
                  <a:pt x="13" y="46562"/>
                </a:cubicBezTo>
                <a:cubicBezTo>
                  <a:pt x="32" y="31095"/>
                  <a:pt x="-15" y="15467"/>
                  <a:pt x="4" y="0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C6CD5DE-4A71-8463-CE79-DB81121DA2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6909676"/>
              </p:ext>
            </p:extLst>
          </p:nvPr>
        </p:nvGraphicFramePr>
        <p:xfrm>
          <a:off x="5165512" y="185047"/>
          <a:ext cx="6831118" cy="60599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407542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22276-3744-36DD-D5BC-AFF4529589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Posterama"/>
              </a:rPr>
              <a:t>Wales 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F01C13-6AEE-9C1D-A4ED-5462E210D8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First parliament in the world to declare a climate emergency </a:t>
            </a:r>
          </a:p>
          <a:p>
            <a:r>
              <a:rPr lang="en-US" dirty="0"/>
              <a:t>Is committed to having a carbon neutral public sector by 2030</a:t>
            </a:r>
          </a:p>
          <a:p>
            <a:pPr marL="457200" lvl="4">
              <a:buFont typeface="Courier New" panose="020B0604020202020204" pitchFamily="34" charset="0"/>
              <a:buChar char="o"/>
            </a:pPr>
            <a:r>
              <a:rPr lang="en-US" dirty="0"/>
              <a:t>Aims to generate 70% of electricity from renewable sources by 2030</a:t>
            </a:r>
          </a:p>
          <a:p>
            <a:pPr marL="457200" lvl="4">
              <a:buFont typeface="Courier New" panose="020B0604020202020204" pitchFamily="34" charset="0"/>
              <a:buChar char="o"/>
            </a:pPr>
            <a:r>
              <a:rPr lang="en-US" dirty="0"/>
              <a:t>Increase self-generation of electricity, with some </a:t>
            </a:r>
            <a:r>
              <a:rPr lang="en-US" dirty="0" err="1"/>
              <a:t>organisations</a:t>
            </a:r>
            <a:r>
              <a:rPr lang="en-US" dirty="0"/>
              <a:t> like Welsh Water approaching 25% self-sufficiency</a:t>
            </a:r>
          </a:p>
        </p:txBody>
      </p:sp>
    </p:spTree>
    <p:extLst>
      <p:ext uri="{BB962C8B-B14F-4D97-AF65-F5344CB8AC3E}">
        <p14:creationId xmlns:p14="http://schemas.microsoft.com/office/powerpoint/2010/main" val="18599896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7678F73-9880-405C-9E21-2CC82BD04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DA1A4301-6FFC-4C82-A1FA-7634D8CAA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77931" y="1559140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B136F38-0668-DE79-9C93-A5B8FAE398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2025"/>
            <a:ext cx="4952999" cy="2247616"/>
          </a:xfrm>
        </p:spPr>
        <p:txBody>
          <a:bodyPr>
            <a:normAutofit/>
          </a:bodyPr>
          <a:lstStyle/>
          <a:p>
            <a:r>
              <a:rPr lang="en-US" dirty="0">
                <a:cs typeface="Posterama"/>
              </a:rPr>
              <a:t>Swansea – Green Energy Project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994A1C-0234-F317-4CC1-E3960E451C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261390"/>
            <a:ext cx="4952999" cy="300949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/>
              <a:t>A proposed £1.7 billion renewable energy development for the waterfront 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US" sz="1000" dirty="0"/>
              <a:t>Tidal lagoon 9.5km structure with underwater turbines generating 320 megawatts of renewable energy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US" sz="1000" dirty="0"/>
              <a:t>Floating Solar Array – 72,000 square meter solar facility 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US" sz="1000" dirty="0"/>
              <a:t>Battery Manufacturing and Storage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US" sz="1000" dirty="0"/>
              <a:t>Data Centre powered by onsite renewable energy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US" sz="1000" dirty="0"/>
              <a:t>Eco-homes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US" sz="1000" dirty="0"/>
              <a:t>Oceanic and climate change research </a:t>
            </a:r>
            <a:r>
              <a:rPr lang="en-US" sz="1000" dirty="0" err="1"/>
              <a:t>centre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US" sz="1000" dirty="0"/>
              <a:t>2,500 permanent jobs and support 16,000 jobs across the UK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US" sz="1000" dirty="0"/>
              <a:t>Part of Swansea's goal of becoming a net-zero city by 2050</a:t>
            </a:r>
          </a:p>
          <a:p>
            <a:pPr marL="457200" lvl="4">
              <a:buFont typeface="Courier New" panose="020B0604020202020204" pitchFamily="34" charset="0"/>
              <a:buChar char="o"/>
            </a:pPr>
            <a:endParaRPr lang="en-US" dirty="0"/>
          </a:p>
        </p:txBody>
      </p:sp>
      <p:pic>
        <p:nvPicPr>
          <p:cNvPr id="5" name="Picture 4" descr="Wind turbines against blue sky">
            <a:extLst>
              <a:ext uri="{FF2B5EF4-FFF2-40B4-BE49-F238E27FC236}">
                <a16:creationId xmlns:a16="http://schemas.microsoft.com/office/drawing/2014/main" id="{4332CC73-45B3-79DA-2139-00103525C58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368" r="13957" b="5"/>
          <a:stretch/>
        </p:blipFill>
        <p:spPr>
          <a:xfrm>
            <a:off x="6084873" y="-3440"/>
            <a:ext cx="6129950" cy="6861439"/>
          </a:xfrm>
          <a:custGeom>
            <a:avLst/>
            <a:gdLst/>
            <a:ahLst/>
            <a:cxnLst/>
            <a:rect l="l" t="t" r="r" b="b"/>
            <a:pathLst>
              <a:path w="6129950" h="6861439">
                <a:moveTo>
                  <a:pt x="1687527" y="0"/>
                </a:moveTo>
                <a:lnTo>
                  <a:pt x="6129950" y="0"/>
                </a:lnTo>
                <a:lnTo>
                  <a:pt x="6129950" y="6858000"/>
                </a:lnTo>
                <a:lnTo>
                  <a:pt x="5040333" y="6858000"/>
                </a:lnTo>
                <a:lnTo>
                  <a:pt x="5040333" y="6861439"/>
                </a:lnTo>
                <a:lnTo>
                  <a:pt x="272442" y="6861439"/>
                </a:lnTo>
                <a:lnTo>
                  <a:pt x="196402" y="6549696"/>
                </a:lnTo>
                <a:cubicBezTo>
                  <a:pt x="-517926" y="3427393"/>
                  <a:pt x="946083" y="3323532"/>
                  <a:pt x="946083" y="1"/>
                </a:cubicBezTo>
                <a:lnTo>
                  <a:pt x="1687527" y="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925568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8BEA8-A3A8-C4E7-CF1C-90917A2055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Posterama"/>
              </a:rPr>
              <a:t>What is net zero?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E3FFD-5615-F1A9-0F8D-EDC0CA956E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A state where the amount of greenhouse gases emitted is balanced by the amount removed from it</a:t>
            </a:r>
          </a:p>
          <a:p>
            <a:r>
              <a:rPr lang="en-US" dirty="0"/>
              <a:t>Crucial: this is the point where global warming stops</a:t>
            </a:r>
          </a:p>
          <a:p>
            <a:r>
              <a:rPr lang="en-US"/>
              <a:t>Two approaches are required:</a:t>
            </a:r>
            <a:endParaRPr lang="en-US" dirty="0"/>
          </a:p>
          <a:p>
            <a:pPr marL="457200" lvl="4">
              <a:buFont typeface="Courier New" panose="020B0604020202020204" pitchFamily="34" charset="0"/>
              <a:buChar char="o"/>
            </a:pPr>
            <a:r>
              <a:rPr lang="en-US" dirty="0"/>
              <a:t>Emission reduction</a:t>
            </a:r>
          </a:p>
          <a:p>
            <a:pPr marL="457200" lvl="4">
              <a:buFont typeface="Courier New" panose="020B0604020202020204" pitchFamily="34" charset="0"/>
              <a:buChar char="o"/>
            </a:pPr>
            <a:r>
              <a:rPr lang="en-US" dirty="0"/>
              <a:t>Carbon removal</a:t>
            </a:r>
          </a:p>
        </p:txBody>
      </p:sp>
    </p:spTree>
    <p:extLst>
      <p:ext uri="{BB962C8B-B14F-4D97-AF65-F5344CB8AC3E}">
        <p14:creationId xmlns:p14="http://schemas.microsoft.com/office/powerpoint/2010/main" val="29503059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F3EF6-0796-E573-9AA9-2F8D9C6BFE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Posterama"/>
              </a:rPr>
              <a:t>Oxford Net Zero 2023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999879-9B97-F1E5-5E49-AE44E5FF16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65% of the annual revenue of the world's largest 2000 companies is now covered by a net zero target: coming a corporate norm</a:t>
            </a:r>
          </a:p>
          <a:p>
            <a:r>
              <a:rPr lang="en-US" dirty="0"/>
              <a:t>Huge rise in targets enshrined in national legislation or policy over the last 2.5 years</a:t>
            </a:r>
          </a:p>
          <a:p>
            <a:r>
              <a:rPr lang="en-US" dirty="0"/>
              <a:t>Many entities still lack emission reduction targets: 734 of the largest publicly listed companies </a:t>
            </a:r>
          </a:p>
          <a:p>
            <a:r>
              <a:rPr lang="en-US" dirty="0"/>
              <a:t>Integrity is lacking: few signs of improvement</a:t>
            </a:r>
          </a:p>
        </p:txBody>
      </p:sp>
    </p:spTree>
    <p:extLst>
      <p:ext uri="{BB962C8B-B14F-4D97-AF65-F5344CB8AC3E}">
        <p14:creationId xmlns:p14="http://schemas.microsoft.com/office/powerpoint/2010/main" val="39155367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39587-3FF0-BB2D-0740-7A67AD7559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Posterama"/>
              </a:rPr>
              <a:t>In Class Activity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55FC99-4645-356A-CAF2-7F2DAF02A1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Research phase (40 minutes)</a:t>
            </a:r>
          </a:p>
          <a:p>
            <a:pPr marL="457200" lvl="4">
              <a:buFont typeface="Courier New" panose="020B0604020202020204" pitchFamily="34" charset="0"/>
              <a:buChar char="o"/>
            </a:pPr>
            <a:r>
              <a:rPr lang="en-US" dirty="0"/>
              <a:t>Research your assigned industry's typical climate change impacts and current mitigation impacts</a:t>
            </a:r>
          </a:p>
          <a:p>
            <a:pPr marL="457200" lvl="4">
              <a:buFont typeface="Courier New" panose="020B0604020202020204" pitchFamily="34" charset="0"/>
              <a:buChar char="o"/>
            </a:pPr>
            <a:r>
              <a:rPr lang="en-US" dirty="0"/>
              <a:t>Identify potential risks and opportunities related to climate change for your MNE</a:t>
            </a:r>
          </a:p>
          <a:p>
            <a:pPr marL="457200" lvl="4">
              <a:buFont typeface="Courier New" panose="020B0604020202020204" pitchFamily="34" charset="0"/>
              <a:buChar char="o"/>
            </a:pPr>
            <a:endParaRPr lang="en-US" dirty="0"/>
          </a:p>
          <a:p>
            <a:pPr marL="457200" lvl="4">
              <a:buFont typeface="Courier New" panose="020B0604020202020204" pitchFamily="34" charset="0"/>
              <a:buChar char="o"/>
            </a:pPr>
            <a:r>
              <a:rPr lang="en-US" dirty="0"/>
              <a:t>Strategy Development – a climate action strategy (40 minutes)</a:t>
            </a:r>
          </a:p>
          <a:p>
            <a:pPr marL="685800" lvl="5">
              <a:buFont typeface="Wingdings" panose="020B0604020202020204" pitchFamily="34" charset="0"/>
              <a:buChar char="§"/>
            </a:pPr>
            <a:r>
              <a:rPr lang="en-US" dirty="0">
                <a:solidFill>
                  <a:srgbClr val="FFFFFF"/>
                </a:solidFill>
              </a:rPr>
              <a:t>Short term and long term goals</a:t>
            </a:r>
          </a:p>
          <a:p>
            <a:pPr marL="685800" lvl="5">
              <a:buFont typeface="Wingdings" panose="020B0604020202020204" pitchFamily="34" charset="0"/>
              <a:buChar char="§"/>
            </a:pPr>
            <a:r>
              <a:rPr lang="en-US" dirty="0">
                <a:solidFill>
                  <a:srgbClr val="FFFFFF"/>
                </a:solidFill>
              </a:rPr>
              <a:t>Specific initiatives to reduce emissions</a:t>
            </a:r>
          </a:p>
          <a:p>
            <a:pPr marL="685800" lvl="5">
              <a:buFont typeface="Wingdings" panose="020B0604020202020204" pitchFamily="34" charset="0"/>
              <a:buChar char="§"/>
            </a:pPr>
            <a:r>
              <a:rPr lang="en-US" dirty="0">
                <a:solidFill>
                  <a:srgbClr val="FFFFFF"/>
                </a:solidFill>
              </a:rPr>
              <a:t>Potential innovations or new business models</a:t>
            </a:r>
          </a:p>
          <a:p>
            <a:pPr marL="685800" lvl="5">
              <a:buFont typeface="Wingdings" panose="020B0604020202020204" pitchFamily="34" charset="0"/>
              <a:buChar char="§"/>
            </a:pPr>
            <a:r>
              <a:rPr lang="en-US" dirty="0">
                <a:solidFill>
                  <a:srgbClr val="FFFFFF"/>
                </a:solidFill>
              </a:rPr>
              <a:t>Stakeholder engagement plans</a:t>
            </a:r>
          </a:p>
          <a:p>
            <a:pPr marL="685800" lvl="5">
              <a:buFont typeface="Wingdings" panose="020B0604020202020204" pitchFamily="34" charset="0"/>
              <a:buChar char="§"/>
            </a:pPr>
            <a:endParaRPr lang="en-US" dirty="0">
              <a:solidFill>
                <a:srgbClr val="FFFFFF"/>
              </a:solidFill>
            </a:endParaRPr>
          </a:p>
          <a:p>
            <a:pPr marL="685800" lvl="5">
              <a:buFont typeface="Wingdings" panose="020B0604020202020204" pitchFamily="34" charset="0"/>
              <a:buChar char="§"/>
            </a:pPr>
            <a:r>
              <a:rPr lang="en-US" dirty="0">
                <a:solidFill>
                  <a:srgbClr val="FFFFFF"/>
                </a:solidFill>
              </a:rPr>
              <a:t>Presentations to the class – 5 minutes each group</a:t>
            </a:r>
          </a:p>
          <a:p>
            <a:pPr marL="685800" lvl="5">
              <a:buFont typeface="Wingdings" panose="020B0604020202020204" pitchFamily="34" charset="0"/>
              <a:buChar char="§"/>
            </a:pPr>
            <a:endParaRPr lang="en-US" dirty="0">
              <a:solidFill>
                <a:srgbClr val="FFFFFF"/>
              </a:solidFill>
            </a:endParaRPr>
          </a:p>
          <a:p>
            <a:pPr marL="457200" lvl="5" indent="0">
              <a:buNone/>
            </a:pP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4503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6632C-5BB5-51D0-73FB-C0B08D7A38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Posterama"/>
              </a:rPr>
              <a:t>Debate and Discussion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958D5D-716E-5C1E-E177-A7B64A49A2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Commonalities and differences in strategies across industries</a:t>
            </a:r>
          </a:p>
          <a:p>
            <a:r>
              <a:rPr lang="en-US" dirty="0"/>
              <a:t>Potential conflicts between profit motives and climate action</a:t>
            </a:r>
          </a:p>
          <a:p>
            <a:r>
              <a:rPr lang="en-US" dirty="0"/>
              <a:t>The role of MNEs in influencing global climate policy</a:t>
            </a:r>
          </a:p>
        </p:txBody>
      </p:sp>
    </p:spTree>
    <p:extLst>
      <p:ext uri="{BB962C8B-B14F-4D97-AF65-F5344CB8AC3E}">
        <p14:creationId xmlns:p14="http://schemas.microsoft.com/office/powerpoint/2010/main" val="16544005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BEB463-4A27-581C-7BCF-AA0AB0955F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Posterama"/>
              </a:rPr>
              <a:t>Moodle Reflection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8C735A-2375-8F4E-A1B6-51F5DD4100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What were the most impactful strategies heard today?</a:t>
            </a:r>
          </a:p>
          <a:p>
            <a:r>
              <a:rPr lang="en-US" dirty="0"/>
              <a:t>What are the challenges for MNEs in addressing climate change?</a:t>
            </a:r>
          </a:p>
          <a:p>
            <a:r>
              <a:rPr lang="en-US" dirty="0"/>
              <a:t>What is your personal view on the role of MNEs in combatting climate change?</a:t>
            </a:r>
          </a:p>
        </p:txBody>
      </p:sp>
    </p:spTree>
    <p:extLst>
      <p:ext uri="{BB962C8B-B14F-4D97-AF65-F5344CB8AC3E}">
        <p14:creationId xmlns:p14="http://schemas.microsoft.com/office/powerpoint/2010/main" val="3919802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7E1993-6448-42F8-8FB3-76104F45B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42B1D20-D329-4285-AED2-DABDCE902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9016B79-9C59-4CEA-A85C-3E4C8877B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208613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5" name="Right Triangle 14">
            <a:extLst>
              <a:ext uri="{FF2B5EF4-FFF2-40B4-BE49-F238E27FC236}">
                <a16:creationId xmlns:a16="http://schemas.microsoft.com/office/drawing/2014/main" id="{2391C84E-C2EA-44FC-A7D1-FAE3E2850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408102" y="-284146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7B3131A-B518-43E5-A896-E9D654A48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76355E6-7A00-4B30-A47B-80EF0D0D6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97D0B06C-9FFD-42E8-B19F-062C248CD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5291278-5FDA-45C6-B93E-1FA6D9130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FF95DF7-BFEE-4791-A691-BAF693F3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C7C504F1-5AA9-45F5-9030-2253388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D75999E-3496-4713-8046-AC17DB266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06B91000-D71E-40A8-AA8F-E9BB106A8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9A9D188E-6FDB-47DE-A5FB-728E56BD0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D98C242-C677-4CF5-A189-52C3ADAF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A9D7CD7F-137F-42DC-AFFA-52D9B8DF5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E3C1C05-EF55-47B3-B1D8-549116337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E6BE961-4385-4384-B028-D57AA88EF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98288B9-9DC0-41DF-BDC2-329675E14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AA97B8C6-FF63-4B6A-913C-50CB2EB7B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3734427-CEE3-45F9-8CDE-7DC289716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F5443404-2D71-4E54-86D6-DB0D769AA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C94E908-A14E-4E7A-B4FC-BB9D82FD0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A2E257B4-59EA-43CC-A20C-D2755D26B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11037FBF-2F84-4578-9624-4E6D10766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526E3BDC-D7FC-4C7E-9F35-1D05C9D54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4E39965B-216F-478B-8653-0F7B877C0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E2116FC6-1CFC-4E87-8431-E7833BFB7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97829DA6-D97C-490E-BEEF-83832787D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9495B6D3-A3B6-4636-A210-AFC128284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A2462476-3252-49A1-93CE-4FA22B830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E3C18803-7708-483D-8CE3-0992784BB5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8B4024AE-5222-4804-AA42-E7A4C0B97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414FBE75-ECC4-4BB7-92B2-74D6CF686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F7061C60-9F4E-4144-B974-AFB802AF4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543FBB0-44D0-D772-7BC9-21B4777E9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0772"/>
            <a:ext cx="3733078" cy="5531079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COP 29</a:t>
            </a:r>
            <a:endParaRPr lang="en-US"/>
          </a:p>
        </p:txBody>
      </p:sp>
      <p:sp>
        <p:nvSpPr>
          <p:cNvPr id="48" name="Flowchart: Document 8">
            <a:extLst>
              <a:ext uri="{FF2B5EF4-FFF2-40B4-BE49-F238E27FC236}">
                <a16:creationId xmlns:a16="http://schemas.microsoft.com/office/drawing/2014/main" id="{6B91DA8E-00B5-4214-AFE5-535E47051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85106" y="-465509"/>
            <a:ext cx="6858001" cy="7789015"/>
          </a:xfrm>
          <a:custGeom>
            <a:avLst/>
            <a:gdLst>
              <a:gd name="connsiteX0" fmla="*/ 0 w 21600"/>
              <a:gd name="connsiteY0" fmla="*/ 0 h 21600"/>
              <a:gd name="connsiteX1" fmla="*/ 21600 w 21600"/>
              <a:gd name="connsiteY1" fmla="*/ 0 h 21600"/>
              <a:gd name="connsiteX2" fmla="*/ 21600 w 21600"/>
              <a:gd name="connsiteY2" fmla="*/ 17322 h 21600"/>
              <a:gd name="connsiteX3" fmla="*/ 0 w 21600"/>
              <a:gd name="connsiteY3" fmla="*/ 20172 h 21600"/>
              <a:gd name="connsiteX4" fmla="*/ 0 w 21600"/>
              <a:gd name="connsiteY4" fmla="*/ 0 h 21600"/>
              <a:gd name="connsiteX0" fmla="*/ 0 w 21600"/>
              <a:gd name="connsiteY0" fmla="*/ 2632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0 w 21600"/>
              <a:gd name="connsiteY4" fmla="*/ 26328 h 47652"/>
              <a:gd name="connsiteX0" fmla="*/ 56 w 21600"/>
              <a:gd name="connsiteY0" fmla="*/ 9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56 w 21600"/>
              <a:gd name="connsiteY4" fmla="*/ 98 h 47652"/>
              <a:gd name="connsiteX0" fmla="*/ 37 w 21600"/>
              <a:gd name="connsiteY0" fmla="*/ 196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37 w 21600"/>
              <a:gd name="connsiteY4" fmla="*/ 196 h 47652"/>
              <a:gd name="connsiteX0" fmla="*/ 5 w 21606"/>
              <a:gd name="connsiteY0" fmla="*/ 196 h 47652"/>
              <a:gd name="connsiteX1" fmla="*/ 21568 w 21606"/>
              <a:gd name="connsiteY1" fmla="*/ 0 h 47652"/>
              <a:gd name="connsiteX2" fmla="*/ 21606 w 21606"/>
              <a:gd name="connsiteY2" fmla="*/ 43650 h 47652"/>
              <a:gd name="connsiteX3" fmla="*/ 6 w 21606"/>
              <a:gd name="connsiteY3" fmla="*/ 46500 h 47652"/>
              <a:gd name="connsiteX4" fmla="*/ 5 w 21606"/>
              <a:gd name="connsiteY4" fmla="*/ 196 h 47652"/>
              <a:gd name="connsiteX0" fmla="*/ 3 w 21642"/>
              <a:gd name="connsiteY0" fmla="*/ 1 h 47652"/>
              <a:gd name="connsiteX1" fmla="*/ 21604 w 21642"/>
              <a:gd name="connsiteY1" fmla="*/ 0 h 47652"/>
              <a:gd name="connsiteX2" fmla="*/ 21642 w 21642"/>
              <a:gd name="connsiteY2" fmla="*/ 43650 h 47652"/>
              <a:gd name="connsiteX3" fmla="*/ 42 w 21642"/>
              <a:gd name="connsiteY3" fmla="*/ 46500 h 47652"/>
              <a:gd name="connsiteX4" fmla="*/ 3 w 21642"/>
              <a:gd name="connsiteY4" fmla="*/ 1 h 47652"/>
              <a:gd name="connsiteX0" fmla="*/ 3 w 21642"/>
              <a:gd name="connsiteY0" fmla="*/ 0 h 47651"/>
              <a:gd name="connsiteX1" fmla="*/ 21623 w 21642"/>
              <a:gd name="connsiteY1" fmla="*/ 97 h 47651"/>
              <a:gd name="connsiteX2" fmla="*/ 21642 w 21642"/>
              <a:gd name="connsiteY2" fmla="*/ 43649 h 47651"/>
              <a:gd name="connsiteX3" fmla="*/ 42 w 21642"/>
              <a:gd name="connsiteY3" fmla="*/ 46499 h 47651"/>
              <a:gd name="connsiteX4" fmla="*/ 3 w 21642"/>
              <a:gd name="connsiteY4" fmla="*/ 0 h 47651"/>
              <a:gd name="connsiteX0" fmla="*/ 3 w 21642"/>
              <a:gd name="connsiteY0" fmla="*/ 147 h 47798"/>
              <a:gd name="connsiteX1" fmla="*/ 21623 w 21642"/>
              <a:gd name="connsiteY1" fmla="*/ 0 h 47798"/>
              <a:gd name="connsiteX2" fmla="*/ 21642 w 21642"/>
              <a:gd name="connsiteY2" fmla="*/ 43796 h 47798"/>
              <a:gd name="connsiteX3" fmla="*/ 42 w 21642"/>
              <a:gd name="connsiteY3" fmla="*/ 46646 h 47798"/>
              <a:gd name="connsiteX4" fmla="*/ 3 w 21642"/>
              <a:gd name="connsiteY4" fmla="*/ 147 h 47798"/>
              <a:gd name="connsiteX0" fmla="*/ 17 w 21656"/>
              <a:gd name="connsiteY0" fmla="*/ 147 h 47742"/>
              <a:gd name="connsiteX1" fmla="*/ 21637 w 21656"/>
              <a:gd name="connsiteY1" fmla="*/ 0 h 47742"/>
              <a:gd name="connsiteX2" fmla="*/ 21656 w 21656"/>
              <a:gd name="connsiteY2" fmla="*/ 43796 h 47742"/>
              <a:gd name="connsiteX3" fmla="*/ 0 w 21656"/>
              <a:gd name="connsiteY3" fmla="*/ 46582 h 47742"/>
              <a:gd name="connsiteX4" fmla="*/ 17 w 21656"/>
              <a:gd name="connsiteY4" fmla="*/ 147 h 47742"/>
              <a:gd name="connsiteX0" fmla="*/ 17 w 21663"/>
              <a:gd name="connsiteY0" fmla="*/ 73 h 47668"/>
              <a:gd name="connsiteX1" fmla="*/ 21663 w 21663"/>
              <a:gd name="connsiteY1" fmla="*/ 0 h 47668"/>
              <a:gd name="connsiteX2" fmla="*/ 21656 w 21663"/>
              <a:gd name="connsiteY2" fmla="*/ 43722 h 47668"/>
              <a:gd name="connsiteX3" fmla="*/ 0 w 21663"/>
              <a:gd name="connsiteY3" fmla="*/ 46508 h 47668"/>
              <a:gd name="connsiteX4" fmla="*/ 17 w 21663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64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70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4 w 21676"/>
              <a:gd name="connsiteY0" fmla="*/ 0 h 47722"/>
              <a:gd name="connsiteX1" fmla="*/ 21676 w 21676"/>
              <a:gd name="connsiteY1" fmla="*/ 54 h 47722"/>
              <a:gd name="connsiteX2" fmla="*/ 21675 w 21676"/>
              <a:gd name="connsiteY2" fmla="*/ 43776 h 47722"/>
              <a:gd name="connsiteX3" fmla="*/ 13 w 21676"/>
              <a:gd name="connsiteY3" fmla="*/ 46562 h 47722"/>
              <a:gd name="connsiteX4" fmla="*/ 4 w 21676"/>
              <a:gd name="connsiteY4" fmla="*/ 0 h 47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76" h="47722">
                <a:moveTo>
                  <a:pt x="4" y="0"/>
                </a:moveTo>
                <a:lnTo>
                  <a:pt x="21676" y="54"/>
                </a:lnTo>
                <a:cubicBezTo>
                  <a:pt x="21676" y="5828"/>
                  <a:pt x="21675" y="38002"/>
                  <a:pt x="21675" y="43776"/>
                </a:cubicBezTo>
                <a:cubicBezTo>
                  <a:pt x="10875" y="43776"/>
                  <a:pt x="10813" y="50312"/>
                  <a:pt x="13" y="46562"/>
                </a:cubicBezTo>
                <a:cubicBezTo>
                  <a:pt x="32" y="31095"/>
                  <a:pt x="-15" y="15467"/>
                  <a:pt x="4" y="0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C2A59B-A80D-2282-9426-0F840B73B1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901050"/>
              </p:ext>
            </p:extLst>
          </p:nvPr>
        </p:nvGraphicFramePr>
        <p:xfrm>
          <a:off x="5165512" y="185047"/>
          <a:ext cx="6831118" cy="60599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474862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A0683B-9892-8ADE-C788-3F0EF8DC1F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Posterama"/>
              </a:rPr>
              <a:t>Previously...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D18F6-B103-8A40-1278-912B13FCAF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>
                <a:ea typeface="+mn-lt"/>
                <a:cs typeface="+mn-lt"/>
              </a:rPr>
              <a:t>UN Intergovernmental Panel on Climate Change (IPCC) – brings together scientific evidence and issues reports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Kyoto Protocol divided the world into developed and developing countries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Specified targets for reducing emissions in developed countries only</a:t>
            </a:r>
            <a:endParaRPr lang="en-US"/>
          </a:p>
          <a:p>
            <a:r>
              <a:rPr lang="en-US">
                <a:ea typeface="+mn-lt"/>
                <a:cs typeface="+mn-lt"/>
              </a:rPr>
              <a:t>Aimed to reduce emissions to 5% below 1990 levels by 2012, which proved unattainable</a:t>
            </a:r>
            <a:endParaRPr lang="en-US"/>
          </a:p>
          <a:p>
            <a:r>
              <a:rPr lang="en-US">
                <a:ea typeface="+mn-lt"/>
                <a:cs typeface="+mn-lt"/>
              </a:rPr>
              <a:t>Introduced principle of emissions trading – polluting industries can ‘buy’ credits from other countries in order to meet targets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04423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AEDE1-4431-68A8-2240-A1C8ED2A32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Posterama"/>
              </a:rPr>
              <a:t>Paris Accord on climate change 2015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E8B1DD-25B9-D391-0E71-1BB10C34FB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>
                <a:ea typeface="+mn-lt"/>
                <a:cs typeface="+mn-lt"/>
              </a:rPr>
              <a:t>186 countries put forward intended nationally defined contributions (INDCs)</a:t>
            </a:r>
            <a:endParaRPr lang="en-US"/>
          </a:p>
          <a:p>
            <a:r>
              <a:rPr lang="en-US">
                <a:ea typeface="+mn-lt"/>
                <a:cs typeface="+mn-lt"/>
              </a:rPr>
              <a:t>Target of reducing global warming to not more than 2C, ambitiously revised downwards to 1.5C</a:t>
            </a:r>
            <a:endParaRPr lang="en-US"/>
          </a:p>
          <a:p>
            <a:r>
              <a:rPr lang="en-US">
                <a:ea typeface="+mn-lt"/>
                <a:cs typeface="+mn-lt"/>
              </a:rPr>
              <a:t>Countries’ INDCs to be monitored by ‘stocktaking’ every 5 years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Developed countries pledged financial help to developing countries to mitigate climate change</a:t>
            </a:r>
            <a:endParaRPr lang="en-US"/>
          </a:p>
          <a:p>
            <a:r>
              <a:rPr lang="en-US">
                <a:ea typeface="+mn-lt"/>
                <a:cs typeface="+mn-lt"/>
              </a:rPr>
              <a:t>Ratifications by countries have proceeded rapidly, including the US, China and India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3492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07678F73-9880-405C-9E21-2CC82BD04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53" name="Right Triangle 52">
            <a:extLst>
              <a:ext uri="{FF2B5EF4-FFF2-40B4-BE49-F238E27FC236}">
                <a16:creationId xmlns:a16="http://schemas.microsoft.com/office/drawing/2014/main" id="{DA1A4301-6FFC-4C82-A1FA-7634D8CAA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77931" y="1559140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5" name="Group 54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F8D9B6A-244A-3181-0C18-E6DD29F93B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2025"/>
            <a:ext cx="4952999" cy="2247616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Key terms  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CD3BE2-6B69-9FAB-31EB-C2B81DB69C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446" y="2686296"/>
            <a:ext cx="4981753" cy="3584588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pPr>
              <a:lnSpc>
                <a:spcPct val="100000"/>
              </a:lnSpc>
            </a:pPr>
            <a:r>
              <a:rPr lang="en-US" sz="2400" dirty="0"/>
              <a:t>Ecology</a:t>
            </a:r>
            <a:r>
              <a:rPr lang="en-US" dirty="0"/>
              <a:t>: interactions between living organisms and their habitats</a:t>
            </a:r>
          </a:p>
          <a:p>
            <a:pPr>
              <a:lnSpc>
                <a:spcPct val="100000"/>
              </a:lnSpc>
            </a:pPr>
            <a:r>
              <a:rPr lang="en-US" dirty="0"/>
              <a:t>Biodiversity: the variety of plant and animal life, their distribution and number, which are affected by environmental degradation</a:t>
            </a:r>
          </a:p>
          <a:p>
            <a:pPr>
              <a:lnSpc>
                <a:spcPct val="100000"/>
              </a:lnSpc>
            </a:pPr>
            <a:r>
              <a:rPr lang="en-US" dirty="0"/>
              <a:t>Environmental degradation: caused mainly by human activity, associated with </a:t>
            </a:r>
            <a:r>
              <a:rPr lang="en-US" dirty="0" err="1"/>
              <a:t>industrialisation</a:t>
            </a:r>
            <a:endParaRPr lang="en-US"/>
          </a:p>
          <a:p>
            <a:pPr>
              <a:lnSpc>
                <a:spcPct val="100000"/>
              </a:lnSpc>
            </a:pPr>
            <a:r>
              <a:rPr lang="en-US" dirty="0"/>
              <a:t>Rapidly growing developing countries have </a:t>
            </a:r>
            <a:r>
              <a:rPr lang="en-US" dirty="0" err="1"/>
              <a:t>prioritised</a:t>
            </a:r>
            <a:r>
              <a:rPr lang="en-US" dirty="0"/>
              <a:t> economic development, but now face pressure from the international community</a:t>
            </a:r>
          </a:p>
          <a:p>
            <a:pPr>
              <a:lnSpc>
                <a:spcPct val="100000"/>
              </a:lnSpc>
            </a:pPr>
            <a:endParaRPr lang="en-US" sz="1500"/>
          </a:p>
          <a:p>
            <a:pPr>
              <a:lnSpc>
                <a:spcPct val="100000"/>
              </a:lnSpc>
            </a:pPr>
            <a:endParaRPr lang="en-US" sz="1500"/>
          </a:p>
        </p:txBody>
      </p:sp>
      <p:pic>
        <p:nvPicPr>
          <p:cNvPr id="5" name="Picture 4" descr="Smoke from a factory">
            <a:extLst>
              <a:ext uri="{FF2B5EF4-FFF2-40B4-BE49-F238E27FC236}">
                <a16:creationId xmlns:a16="http://schemas.microsoft.com/office/drawing/2014/main" id="{2348A27D-CDC9-633D-856D-5A907B8DC1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657" r="22709" b="-1"/>
          <a:stretch/>
        </p:blipFill>
        <p:spPr>
          <a:xfrm>
            <a:off x="6084873" y="-3440"/>
            <a:ext cx="6129950" cy="6861439"/>
          </a:xfrm>
          <a:custGeom>
            <a:avLst/>
            <a:gdLst/>
            <a:ahLst/>
            <a:cxnLst/>
            <a:rect l="l" t="t" r="r" b="b"/>
            <a:pathLst>
              <a:path w="6129950" h="6861439">
                <a:moveTo>
                  <a:pt x="1687527" y="0"/>
                </a:moveTo>
                <a:lnTo>
                  <a:pt x="6129950" y="0"/>
                </a:lnTo>
                <a:lnTo>
                  <a:pt x="6129950" y="6858000"/>
                </a:lnTo>
                <a:lnTo>
                  <a:pt x="5040333" y="6858000"/>
                </a:lnTo>
                <a:lnTo>
                  <a:pt x="5040333" y="6861439"/>
                </a:lnTo>
                <a:lnTo>
                  <a:pt x="272442" y="6861439"/>
                </a:lnTo>
                <a:lnTo>
                  <a:pt x="196402" y="6549696"/>
                </a:lnTo>
                <a:cubicBezTo>
                  <a:pt x="-517926" y="3427393"/>
                  <a:pt x="946083" y="3323532"/>
                  <a:pt x="946083" y="1"/>
                </a:cubicBezTo>
                <a:lnTo>
                  <a:pt x="1687527" y="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658770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7678F73-9880-405C-9E21-2CC82BD04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DA1A4301-6FFC-4C82-A1FA-7634D8CAA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77931" y="1559140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6863495-2B28-0B07-669A-557377C7E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620" y="722025"/>
            <a:ext cx="4977579" cy="1002197"/>
          </a:xfrm>
        </p:spPr>
        <p:txBody>
          <a:bodyPr>
            <a:normAutofit/>
          </a:bodyPr>
          <a:lstStyle/>
          <a:p>
            <a:r>
              <a:rPr lang="en-US" sz="2800">
                <a:cs typeface="Posterama"/>
              </a:rPr>
              <a:t>Causes of environmental degradation </a:t>
            </a:r>
            <a:endParaRPr lang="en-US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D66628-8A5B-EACE-F041-BBFE213678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9007" y="2196229"/>
            <a:ext cx="4961192" cy="4074655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/>
              <a:t>Mass consumerism</a:t>
            </a:r>
          </a:p>
          <a:p>
            <a:pPr>
              <a:lnSpc>
                <a:spcPct val="100000"/>
              </a:lnSpc>
            </a:pPr>
            <a:r>
              <a:rPr lang="en-US" sz="2000" err="1"/>
              <a:t>Urbanisation</a:t>
            </a:r>
            <a:endParaRPr lang="en-US" sz="2000"/>
          </a:p>
          <a:p>
            <a:pPr>
              <a:lnSpc>
                <a:spcPct val="100000"/>
              </a:lnSpc>
            </a:pPr>
            <a:r>
              <a:rPr lang="en-US" sz="2000"/>
              <a:t>Factory production</a:t>
            </a:r>
          </a:p>
          <a:p>
            <a:pPr>
              <a:lnSpc>
                <a:spcPct val="100000"/>
              </a:lnSpc>
            </a:pPr>
            <a:r>
              <a:rPr lang="en-US" sz="2000"/>
              <a:t>Air travel</a:t>
            </a:r>
          </a:p>
          <a:p>
            <a:pPr>
              <a:lnSpc>
                <a:spcPct val="100000"/>
              </a:lnSpc>
            </a:pPr>
            <a:r>
              <a:rPr lang="en-US" sz="2000"/>
              <a:t>Road haulage</a:t>
            </a:r>
          </a:p>
          <a:p>
            <a:pPr>
              <a:lnSpc>
                <a:spcPct val="100000"/>
              </a:lnSpc>
            </a:pPr>
            <a:r>
              <a:rPr lang="en-US" sz="2000"/>
              <a:t>Use of cars</a:t>
            </a:r>
          </a:p>
          <a:p>
            <a:pPr>
              <a:lnSpc>
                <a:spcPct val="100000"/>
              </a:lnSpc>
            </a:pPr>
            <a:r>
              <a:rPr lang="en-US" sz="2000" err="1"/>
              <a:t>Industrialised</a:t>
            </a:r>
            <a:r>
              <a:rPr lang="en-US" sz="2000"/>
              <a:t> farming</a:t>
            </a:r>
          </a:p>
          <a:p>
            <a:pPr>
              <a:lnSpc>
                <a:spcPct val="100000"/>
              </a:lnSpc>
            </a:pPr>
            <a:r>
              <a:rPr lang="en-US" sz="2000"/>
              <a:t>High emissions power generation </a:t>
            </a:r>
          </a:p>
        </p:txBody>
      </p:sp>
      <p:pic>
        <p:nvPicPr>
          <p:cNvPr id="5" name="Picture 4" descr="Pipes over the sea">
            <a:extLst>
              <a:ext uri="{FF2B5EF4-FFF2-40B4-BE49-F238E27FC236}">
                <a16:creationId xmlns:a16="http://schemas.microsoft.com/office/drawing/2014/main" id="{0B3AB7A2-5DB7-BC12-0C57-8CAA387C85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541" r="19363" b="-6"/>
          <a:stretch/>
        </p:blipFill>
        <p:spPr>
          <a:xfrm>
            <a:off x="6084873" y="-3440"/>
            <a:ext cx="6129950" cy="6861439"/>
          </a:xfrm>
          <a:custGeom>
            <a:avLst/>
            <a:gdLst/>
            <a:ahLst/>
            <a:cxnLst/>
            <a:rect l="l" t="t" r="r" b="b"/>
            <a:pathLst>
              <a:path w="6129950" h="6861439">
                <a:moveTo>
                  <a:pt x="1687527" y="0"/>
                </a:moveTo>
                <a:lnTo>
                  <a:pt x="6129950" y="0"/>
                </a:lnTo>
                <a:lnTo>
                  <a:pt x="6129950" y="6858000"/>
                </a:lnTo>
                <a:lnTo>
                  <a:pt x="5040333" y="6858000"/>
                </a:lnTo>
                <a:lnTo>
                  <a:pt x="5040333" y="6861439"/>
                </a:lnTo>
                <a:lnTo>
                  <a:pt x="272442" y="6861439"/>
                </a:lnTo>
                <a:lnTo>
                  <a:pt x="196402" y="6549696"/>
                </a:lnTo>
                <a:cubicBezTo>
                  <a:pt x="-517926" y="3427393"/>
                  <a:pt x="946083" y="3323532"/>
                  <a:pt x="946083" y="1"/>
                </a:cubicBezTo>
                <a:lnTo>
                  <a:pt x="1687527" y="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882203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7678F73-9880-405C-9E21-2CC82BD04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DA1A4301-6FFC-4C82-A1FA-7634D8CAA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77931" y="1559140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9C5E47B-3D48-BFC2-F631-3954DEA3E7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620" y="230413"/>
            <a:ext cx="4977579" cy="936648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Globalisation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96E4C3-F2E8-BD3B-07F9-5B90CA846D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427" y="1311326"/>
            <a:ext cx="7066933" cy="495955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US" sz="3200"/>
              <a:t>Now encompassing many developing countries</a:t>
            </a:r>
          </a:p>
          <a:p>
            <a:pPr>
              <a:lnSpc>
                <a:spcPct val="100000"/>
              </a:lnSpc>
            </a:pPr>
            <a:r>
              <a:rPr lang="en-US" sz="3200"/>
              <a:t>There are economic benefits such as growth and employment</a:t>
            </a:r>
          </a:p>
          <a:p>
            <a:pPr lvl="1">
              <a:lnSpc>
                <a:spcPct val="100000"/>
              </a:lnSpc>
              <a:buFont typeface="Courier New" panose="020B0604020202020204" pitchFamily="34" charset="0"/>
              <a:buChar char="o"/>
            </a:pPr>
            <a:r>
              <a:rPr lang="en-US" sz="3200"/>
              <a:t>Deforestation: the felling of forests for land</a:t>
            </a:r>
          </a:p>
          <a:p>
            <a:pPr lvl="1">
              <a:lnSpc>
                <a:spcPct val="100000"/>
              </a:lnSpc>
              <a:buFont typeface="Courier New" panose="020B0604020202020204" pitchFamily="34" charset="0"/>
              <a:buChar char="o"/>
            </a:pPr>
            <a:r>
              <a:rPr lang="en-US" sz="3200"/>
              <a:t>Global commons: resource domains that are not the territory of any one country, such as the high seas, atmosphere and Antarctica</a:t>
            </a:r>
          </a:p>
        </p:txBody>
      </p:sp>
      <p:pic>
        <p:nvPicPr>
          <p:cNvPr id="5" name="Picture 4" descr="View of earth from space">
            <a:extLst>
              <a:ext uri="{FF2B5EF4-FFF2-40B4-BE49-F238E27FC236}">
                <a16:creationId xmlns:a16="http://schemas.microsoft.com/office/drawing/2014/main" id="{54B28C07-686C-9B86-9E32-7BB210C104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544" r="21769" b="-2"/>
          <a:stretch/>
        </p:blipFill>
        <p:spPr>
          <a:xfrm>
            <a:off x="7903840" y="-3440"/>
            <a:ext cx="4302790" cy="6861439"/>
          </a:xfrm>
          <a:custGeom>
            <a:avLst/>
            <a:gdLst/>
            <a:ahLst/>
            <a:cxnLst/>
            <a:rect l="l" t="t" r="r" b="b"/>
            <a:pathLst>
              <a:path w="6129950" h="6861439">
                <a:moveTo>
                  <a:pt x="1687527" y="0"/>
                </a:moveTo>
                <a:lnTo>
                  <a:pt x="6129950" y="0"/>
                </a:lnTo>
                <a:lnTo>
                  <a:pt x="6129950" y="6858000"/>
                </a:lnTo>
                <a:lnTo>
                  <a:pt x="5040333" y="6858000"/>
                </a:lnTo>
                <a:lnTo>
                  <a:pt x="5040333" y="6861439"/>
                </a:lnTo>
                <a:lnTo>
                  <a:pt x="272442" y="6861439"/>
                </a:lnTo>
                <a:lnTo>
                  <a:pt x="196402" y="6549696"/>
                </a:lnTo>
                <a:cubicBezTo>
                  <a:pt x="-517926" y="3427393"/>
                  <a:pt x="946083" y="3323532"/>
                  <a:pt x="946083" y="1"/>
                </a:cubicBezTo>
                <a:lnTo>
                  <a:pt x="1687527" y="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512270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0C85150-646B-4AB7-9F43-FC7AB7E6D6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DA1A4301-6FFC-4C82-A1FA-7634D8CAA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4145" y="1559143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2DBE0F5-EE4E-DD43-A51B-3A6D91D748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5467"/>
            <a:ext cx="4952999" cy="2247616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Climate change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38A4C-9C0E-B64A-A7BA-9B7D31BE3C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264832"/>
            <a:ext cx="4952999" cy="300949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100">
                <a:ea typeface="+mn-lt"/>
                <a:cs typeface="+mn-lt"/>
              </a:rPr>
              <a:t>Climate change can result from natural causes or human activity</a:t>
            </a:r>
            <a:endParaRPr lang="en-US" sz="1100"/>
          </a:p>
          <a:p>
            <a:pPr>
              <a:lnSpc>
                <a:spcPct val="100000"/>
              </a:lnSpc>
            </a:pPr>
            <a:r>
              <a:rPr lang="en-US" sz="1100">
                <a:ea typeface="+mn-lt"/>
                <a:cs typeface="+mn-lt"/>
              </a:rPr>
              <a:t>Global warming currently occurring is caused by build-up of greenhouse gases (GHGs) in the earth’s atmosphere</a:t>
            </a:r>
            <a:endParaRPr lang="en-US" sz="1100"/>
          </a:p>
          <a:p>
            <a:pPr>
              <a:lnSpc>
                <a:spcPct val="100000"/>
              </a:lnSpc>
            </a:pPr>
            <a:r>
              <a:rPr lang="en-US" sz="1100">
                <a:ea typeface="+mn-lt"/>
                <a:cs typeface="+mn-lt"/>
              </a:rPr>
              <a:t>Carbon dioxide (CO2) emissions are particularly to blame, caused by:</a:t>
            </a:r>
            <a:endParaRPr lang="en-US" sz="1100"/>
          </a:p>
          <a:p>
            <a:pPr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100">
                <a:ea typeface="+mn-lt"/>
                <a:cs typeface="+mn-lt"/>
              </a:rPr>
              <a:t>Burning of fossil fuels, especially coal-fired power stations</a:t>
            </a:r>
            <a:endParaRPr lang="en-US" sz="1100"/>
          </a:p>
          <a:p>
            <a:pPr>
              <a:lnSpc>
                <a:spcPct val="100000"/>
              </a:lnSpc>
            </a:pPr>
            <a:r>
              <a:rPr lang="en-US" sz="1100">
                <a:ea typeface="+mn-lt"/>
                <a:cs typeface="+mn-lt"/>
              </a:rPr>
              <a:t>Factory production</a:t>
            </a:r>
            <a:endParaRPr lang="en-US" sz="1100"/>
          </a:p>
          <a:p>
            <a:pPr>
              <a:lnSpc>
                <a:spcPct val="100000"/>
              </a:lnSpc>
            </a:pPr>
            <a:r>
              <a:rPr lang="en-US" sz="1100">
                <a:ea typeface="+mn-lt"/>
                <a:cs typeface="+mn-lt"/>
              </a:rPr>
              <a:t>Energy for transport</a:t>
            </a:r>
            <a:endParaRPr lang="en-US" sz="1100"/>
          </a:p>
          <a:p>
            <a:pPr>
              <a:lnSpc>
                <a:spcPct val="100000"/>
              </a:lnSpc>
            </a:pPr>
            <a:r>
              <a:rPr lang="en-US" sz="1100">
                <a:ea typeface="+mn-lt"/>
                <a:cs typeface="+mn-lt"/>
              </a:rPr>
              <a:t>Emissions are growing most quickly in the world’s large developing economies</a:t>
            </a:r>
            <a:endParaRPr lang="en-US" sz="11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9D320D3-375A-C379-624E-1A3C77EDF69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910" r="31982" b="6247"/>
          <a:stretch/>
        </p:blipFill>
        <p:spPr>
          <a:xfrm>
            <a:off x="6075730" y="-3440"/>
            <a:ext cx="6129239" cy="6861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84205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7E1993-6448-42F8-8FB3-76104F45B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42B1D20-D329-4285-AED2-DABDCE902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9016B79-9C59-4CEA-A85C-3E4C8877B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208613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5" name="Right Triangle 14">
            <a:extLst>
              <a:ext uri="{FF2B5EF4-FFF2-40B4-BE49-F238E27FC236}">
                <a16:creationId xmlns:a16="http://schemas.microsoft.com/office/drawing/2014/main" id="{2391C84E-C2EA-44FC-A7D1-FAE3E2850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408102" y="-284146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7B3131A-B518-43E5-A896-E9D654A48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76355E6-7A00-4B30-A47B-80EF0D0D6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97D0B06C-9FFD-42E8-B19F-062C248CD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5291278-5FDA-45C6-B93E-1FA6D9130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FF95DF7-BFEE-4791-A691-BAF693F3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C7C504F1-5AA9-45F5-9030-2253388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D75999E-3496-4713-8046-AC17DB266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06B91000-D71E-40A8-AA8F-E9BB106A8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9A9D188E-6FDB-47DE-A5FB-728E56BD0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D98C242-C677-4CF5-A189-52C3ADAF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A9D7CD7F-137F-42DC-AFFA-52D9B8DF5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E3C1C05-EF55-47B3-B1D8-549116337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E6BE961-4385-4384-B028-D57AA88EF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98288B9-9DC0-41DF-BDC2-329675E14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AA97B8C6-FF63-4B6A-913C-50CB2EB7B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3734427-CEE3-45F9-8CDE-7DC289716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F5443404-2D71-4E54-86D6-DB0D769AA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C94E908-A14E-4E7A-B4FC-BB9D82FD0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A2E257B4-59EA-43CC-A20C-D2755D26B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11037FBF-2F84-4578-9624-4E6D10766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526E3BDC-D7FC-4C7E-9F35-1D05C9D54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4E39965B-216F-478B-8653-0F7B877C0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E2116FC6-1CFC-4E87-8431-E7833BFB7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97829DA6-D97C-490E-BEEF-83832787D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9495B6D3-A3B6-4636-A210-AFC128284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A2462476-3252-49A1-93CE-4FA22B830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E3C18803-7708-483D-8CE3-0992784BB5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8B4024AE-5222-4804-AA42-E7A4C0B97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414FBE75-ECC4-4BB7-92B2-74D6CF686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F7061C60-9F4E-4144-B974-AFB802AF4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3B443C-06B3-0D5D-A48B-B2D2968456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0772"/>
            <a:ext cx="3733078" cy="5531079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How are businesses responding?</a:t>
            </a:r>
            <a:endParaRPr lang="en-US"/>
          </a:p>
        </p:txBody>
      </p:sp>
      <p:sp>
        <p:nvSpPr>
          <p:cNvPr id="48" name="Flowchart: Document 8">
            <a:extLst>
              <a:ext uri="{FF2B5EF4-FFF2-40B4-BE49-F238E27FC236}">
                <a16:creationId xmlns:a16="http://schemas.microsoft.com/office/drawing/2014/main" id="{6B91DA8E-00B5-4214-AFE5-535E47051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85106" y="-465509"/>
            <a:ext cx="6858001" cy="7789015"/>
          </a:xfrm>
          <a:custGeom>
            <a:avLst/>
            <a:gdLst>
              <a:gd name="connsiteX0" fmla="*/ 0 w 21600"/>
              <a:gd name="connsiteY0" fmla="*/ 0 h 21600"/>
              <a:gd name="connsiteX1" fmla="*/ 21600 w 21600"/>
              <a:gd name="connsiteY1" fmla="*/ 0 h 21600"/>
              <a:gd name="connsiteX2" fmla="*/ 21600 w 21600"/>
              <a:gd name="connsiteY2" fmla="*/ 17322 h 21600"/>
              <a:gd name="connsiteX3" fmla="*/ 0 w 21600"/>
              <a:gd name="connsiteY3" fmla="*/ 20172 h 21600"/>
              <a:gd name="connsiteX4" fmla="*/ 0 w 21600"/>
              <a:gd name="connsiteY4" fmla="*/ 0 h 21600"/>
              <a:gd name="connsiteX0" fmla="*/ 0 w 21600"/>
              <a:gd name="connsiteY0" fmla="*/ 2632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0 w 21600"/>
              <a:gd name="connsiteY4" fmla="*/ 26328 h 47652"/>
              <a:gd name="connsiteX0" fmla="*/ 56 w 21600"/>
              <a:gd name="connsiteY0" fmla="*/ 9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56 w 21600"/>
              <a:gd name="connsiteY4" fmla="*/ 98 h 47652"/>
              <a:gd name="connsiteX0" fmla="*/ 37 w 21600"/>
              <a:gd name="connsiteY0" fmla="*/ 196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37 w 21600"/>
              <a:gd name="connsiteY4" fmla="*/ 196 h 47652"/>
              <a:gd name="connsiteX0" fmla="*/ 5 w 21606"/>
              <a:gd name="connsiteY0" fmla="*/ 196 h 47652"/>
              <a:gd name="connsiteX1" fmla="*/ 21568 w 21606"/>
              <a:gd name="connsiteY1" fmla="*/ 0 h 47652"/>
              <a:gd name="connsiteX2" fmla="*/ 21606 w 21606"/>
              <a:gd name="connsiteY2" fmla="*/ 43650 h 47652"/>
              <a:gd name="connsiteX3" fmla="*/ 6 w 21606"/>
              <a:gd name="connsiteY3" fmla="*/ 46500 h 47652"/>
              <a:gd name="connsiteX4" fmla="*/ 5 w 21606"/>
              <a:gd name="connsiteY4" fmla="*/ 196 h 47652"/>
              <a:gd name="connsiteX0" fmla="*/ 3 w 21642"/>
              <a:gd name="connsiteY0" fmla="*/ 1 h 47652"/>
              <a:gd name="connsiteX1" fmla="*/ 21604 w 21642"/>
              <a:gd name="connsiteY1" fmla="*/ 0 h 47652"/>
              <a:gd name="connsiteX2" fmla="*/ 21642 w 21642"/>
              <a:gd name="connsiteY2" fmla="*/ 43650 h 47652"/>
              <a:gd name="connsiteX3" fmla="*/ 42 w 21642"/>
              <a:gd name="connsiteY3" fmla="*/ 46500 h 47652"/>
              <a:gd name="connsiteX4" fmla="*/ 3 w 21642"/>
              <a:gd name="connsiteY4" fmla="*/ 1 h 47652"/>
              <a:gd name="connsiteX0" fmla="*/ 3 w 21642"/>
              <a:gd name="connsiteY0" fmla="*/ 0 h 47651"/>
              <a:gd name="connsiteX1" fmla="*/ 21623 w 21642"/>
              <a:gd name="connsiteY1" fmla="*/ 97 h 47651"/>
              <a:gd name="connsiteX2" fmla="*/ 21642 w 21642"/>
              <a:gd name="connsiteY2" fmla="*/ 43649 h 47651"/>
              <a:gd name="connsiteX3" fmla="*/ 42 w 21642"/>
              <a:gd name="connsiteY3" fmla="*/ 46499 h 47651"/>
              <a:gd name="connsiteX4" fmla="*/ 3 w 21642"/>
              <a:gd name="connsiteY4" fmla="*/ 0 h 47651"/>
              <a:gd name="connsiteX0" fmla="*/ 3 w 21642"/>
              <a:gd name="connsiteY0" fmla="*/ 147 h 47798"/>
              <a:gd name="connsiteX1" fmla="*/ 21623 w 21642"/>
              <a:gd name="connsiteY1" fmla="*/ 0 h 47798"/>
              <a:gd name="connsiteX2" fmla="*/ 21642 w 21642"/>
              <a:gd name="connsiteY2" fmla="*/ 43796 h 47798"/>
              <a:gd name="connsiteX3" fmla="*/ 42 w 21642"/>
              <a:gd name="connsiteY3" fmla="*/ 46646 h 47798"/>
              <a:gd name="connsiteX4" fmla="*/ 3 w 21642"/>
              <a:gd name="connsiteY4" fmla="*/ 147 h 47798"/>
              <a:gd name="connsiteX0" fmla="*/ 17 w 21656"/>
              <a:gd name="connsiteY0" fmla="*/ 147 h 47742"/>
              <a:gd name="connsiteX1" fmla="*/ 21637 w 21656"/>
              <a:gd name="connsiteY1" fmla="*/ 0 h 47742"/>
              <a:gd name="connsiteX2" fmla="*/ 21656 w 21656"/>
              <a:gd name="connsiteY2" fmla="*/ 43796 h 47742"/>
              <a:gd name="connsiteX3" fmla="*/ 0 w 21656"/>
              <a:gd name="connsiteY3" fmla="*/ 46582 h 47742"/>
              <a:gd name="connsiteX4" fmla="*/ 17 w 21656"/>
              <a:gd name="connsiteY4" fmla="*/ 147 h 47742"/>
              <a:gd name="connsiteX0" fmla="*/ 17 w 21663"/>
              <a:gd name="connsiteY0" fmla="*/ 73 h 47668"/>
              <a:gd name="connsiteX1" fmla="*/ 21663 w 21663"/>
              <a:gd name="connsiteY1" fmla="*/ 0 h 47668"/>
              <a:gd name="connsiteX2" fmla="*/ 21656 w 21663"/>
              <a:gd name="connsiteY2" fmla="*/ 43722 h 47668"/>
              <a:gd name="connsiteX3" fmla="*/ 0 w 21663"/>
              <a:gd name="connsiteY3" fmla="*/ 46508 h 47668"/>
              <a:gd name="connsiteX4" fmla="*/ 17 w 21663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64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70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4 w 21676"/>
              <a:gd name="connsiteY0" fmla="*/ 0 h 47722"/>
              <a:gd name="connsiteX1" fmla="*/ 21676 w 21676"/>
              <a:gd name="connsiteY1" fmla="*/ 54 h 47722"/>
              <a:gd name="connsiteX2" fmla="*/ 21675 w 21676"/>
              <a:gd name="connsiteY2" fmla="*/ 43776 h 47722"/>
              <a:gd name="connsiteX3" fmla="*/ 13 w 21676"/>
              <a:gd name="connsiteY3" fmla="*/ 46562 h 47722"/>
              <a:gd name="connsiteX4" fmla="*/ 4 w 21676"/>
              <a:gd name="connsiteY4" fmla="*/ 0 h 47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76" h="47722">
                <a:moveTo>
                  <a:pt x="4" y="0"/>
                </a:moveTo>
                <a:lnTo>
                  <a:pt x="21676" y="54"/>
                </a:lnTo>
                <a:cubicBezTo>
                  <a:pt x="21676" y="5828"/>
                  <a:pt x="21675" y="38002"/>
                  <a:pt x="21675" y="43776"/>
                </a:cubicBezTo>
                <a:cubicBezTo>
                  <a:pt x="10875" y="43776"/>
                  <a:pt x="10813" y="50312"/>
                  <a:pt x="13" y="46562"/>
                </a:cubicBezTo>
                <a:cubicBezTo>
                  <a:pt x="32" y="31095"/>
                  <a:pt x="-15" y="15467"/>
                  <a:pt x="4" y="0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B79703-077B-5FCC-06F2-CCDBE5A43B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1830280"/>
              </p:ext>
            </p:extLst>
          </p:nvPr>
        </p:nvGraphicFramePr>
        <p:xfrm>
          <a:off x="5165512" y="185047"/>
          <a:ext cx="6831118" cy="60599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1577807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7678F73-9880-405C-9E21-2CC82BD04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DA1A4301-6FFC-4C82-A1FA-7634D8CAA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77931" y="1559140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5D426B1-87D0-5F58-6BE3-322EE0946D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2025"/>
            <a:ext cx="4952999" cy="2247616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Transboundary Pollution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C4E67D-4594-2221-AD3A-4C97E69106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261390"/>
            <a:ext cx="4952999" cy="300949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300">
                <a:ea typeface="+mn-lt"/>
                <a:cs typeface="+mn-lt"/>
              </a:rPr>
              <a:t>Transboundary pollution refers to the transfer of pollutants through water, soil and air from one country to another</a:t>
            </a:r>
            <a:endParaRPr lang="en-US" sz="1300"/>
          </a:p>
          <a:p>
            <a:pPr>
              <a:lnSpc>
                <a:spcPct val="100000"/>
              </a:lnSpc>
            </a:pPr>
            <a:r>
              <a:rPr lang="en-US" sz="1300">
                <a:ea typeface="+mn-lt"/>
                <a:cs typeface="+mn-lt"/>
              </a:rPr>
              <a:t>Largescale industrial operations release waste into waterways and pollutants into the air, which can cause contamination long distances away</a:t>
            </a:r>
            <a:endParaRPr lang="en-US" sz="1300"/>
          </a:p>
          <a:p>
            <a:pPr>
              <a:lnSpc>
                <a:spcPct val="100000"/>
              </a:lnSpc>
            </a:pPr>
            <a:r>
              <a:rPr lang="en-US" sz="1300">
                <a:ea typeface="+mn-lt"/>
                <a:cs typeface="+mn-lt"/>
              </a:rPr>
              <a:t>Acid rain, caused mainly by burning fossil fuels, can gradually destroy rivers and forests, which can be continents away from the source</a:t>
            </a:r>
            <a:endParaRPr lang="en-US" sz="1300"/>
          </a:p>
          <a:p>
            <a:pPr>
              <a:lnSpc>
                <a:spcPct val="100000"/>
              </a:lnSpc>
            </a:pPr>
            <a:r>
              <a:rPr lang="en-US" sz="1300">
                <a:ea typeface="+mn-lt"/>
                <a:cs typeface="+mn-lt"/>
              </a:rPr>
              <a:t>Coal-burning power stations, central to development policies in China and India, are growing sources of pollution</a:t>
            </a:r>
            <a:endParaRPr lang="en-US" sz="1300"/>
          </a:p>
        </p:txBody>
      </p:sp>
      <p:pic>
        <p:nvPicPr>
          <p:cNvPr id="5" name="Picture 4" descr="Fumes from a powerplant chimney">
            <a:extLst>
              <a:ext uri="{FF2B5EF4-FFF2-40B4-BE49-F238E27FC236}">
                <a16:creationId xmlns:a16="http://schemas.microsoft.com/office/drawing/2014/main" id="{8057BC75-A1C4-9E21-D3E1-201E45935CA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902" r="21849" b="-9"/>
          <a:stretch/>
        </p:blipFill>
        <p:spPr>
          <a:xfrm>
            <a:off x="6084873" y="-3440"/>
            <a:ext cx="6129950" cy="6861439"/>
          </a:xfrm>
          <a:custGeom>
            <a:avLst/>
            <a:gdLst/>
            <a:ahLst/>
            <a:cxnLst/>
            <a:rect l="l" t="t" r="r" b="b"/>
            <a:pathLst>
              <a:path w="6129950" h="6861439">
                <a:moveTo>
                  <a:pt x="1687527" y="0"/>
                </a:moveTo>
                <a:lnTo>
                  <a:pt x="6129950" y="0"/>
                </a:lnTo>
                <a:lnTo>
                  <a:pt x="6129950" y="6858000"/>
                </a:lnTo>
                <a:lnTo>
                  <a:pt x="5040333" y="6858000"/>
                </a:lnTo>
                <a:lnTo>
                  <a:pt x="5040333" y="6861439"/>
                </a:lnTo>
                <a:lnTo>
                  <a:pt x="272442" y="6861439"/>
                </a:lnTo>
                <a:lnTo>
                  <a:pt x="196402" y="6549696"/>
                </a:lnTo>
                <a:cubicBezTo>
                  <a:pt x="-517926" y="3427393"/>
                  <a:pt x="946083" y="3323532"/>
                  <a:pt x="946083" y="1"/>
                </a:cubicBezTo>
                <a:lnTo>
                  <a:pt x="1687527" y="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342555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0C85150-646B-4AB7-9F43-FC7AB7E6D6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DA1A4301-6FFC-4C82-A1FA-7634D8CAA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4145" y="1559143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34D3B07-3B7F-3155-CE51-48206B242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5467"/>
            <a:ext cx="4952999" cy="2247616"/>
          </a:xfrm>
        </p:spPr>
        <p:txBody>
          <a:bodyPr>
            <a:normAutofit/>
          </a:bodyPr>
          <a:lstStyle/>
          <a:p>
            <a:r>
              <a:rPr lang="en-US">
                <a:latin typeface="Century Gothic"/>
              </a:rPr>
              <a:t>Meeting energy needs</a:t>
            </a:r>
            <a:endParaRPr lang="en-US"/>
          </a:p>
          <a:p>
            <a:endParaRPr lang="en-US">
              <a:cs typeface="Posteram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C522FE-C9D4-4576-2C82-ADDAE22852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264832"/>
            <a:ext cx="4952999" cy="300949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endParaRPr lang="en-US" sz="1100"/>
          </a:p>
          <a:p>
            <a:pPr lvl="1">
              <a:lnSpc>
                <a:spcPct val="100000"/>
              </a:lnSpc>
            </a:pPr>
            <a:r>
              <a:rPr lang="en-US" sz="1100">
                <a:latin typeface="Century Gothic"/>
              </a:rPr>
              <a:t>Governments are focusing on </a:t>
            </a:r>
            <a:r>
              <a:rPr lang="en-US" sz="1100" b="1">
                <a:latin typeface="Century Gothic"/>
              </a:rPr>
              <a:t>renewable energy</a:t>
            </a:r>
            <a:r>
              <a:rPr lang="en-US" sz="1100">
                <a:latin typeface="Century Gothic"/>
              </a:rPr>
              <a:t>, such as wind turbines and solar power</a:t>
            </a:r>
            <a:endParaRPr lang="en-US" sz="1100"/>
          </a:p>
          <a:p>
            <a:pPr lvl="1">
              <a:lnSpc>
                <a:spcPct val="100000"/>
              </a:lnSpc>
            </a:pPr>
            <a:r>
              <a:rPr lang="en-US" sz="1100">
                <a:latin typeface="Century Gothic"/>
              </a:rPr>
              <a:t>The case for </a:t>
            </a:r>
            <a:r>
              <a:rPr lang="en-US" sz="1100" b="1">
                <a:latin typeface="Century Gothic"/>
              </a:rPr>
              <a:t>nuclear power </a:t>
            </a:r>
            <a:r>
              <a:rPr lang="en-US" sz="1100">
                <a:latin typeface="Century Gothic"/>
              </a:rPr>
              <a:t>– low levels of emissions and reduces reliance on non-renewable sources of energy (such as oil and coal) but carries risks: </a:t>
            </a:r>
            <a:endParaRPr lang="en-US" sz="1100"/>
          </a:p>
          <a:p>
            <a:pPr lvl="1">
              <a:lnSpc>
                <a:spcPct val="100000"/>
              </a:lnSpc>
            </a:pPr>
            <a:r>
              <a:rPr lang="en-US" sz="1100">
                <a:latin typeface="Century Gothic"/>
              </a:rPr>
              <a:t>Risk of catastrophic disaster, such as the meltdown of the Chernobyl  reactor in 1986</a:t>
            </a:r>
            <a:endParaRPr lang="en-US" sz="1100"/>
          </a:p>
          <a:p>
            <a:pPr lvl="1">
              <a:lnSpc>
                <a:spcPct val="100000"/>
              </a:lnSpc>
            </a:pPr>
            <a:r>
              <a:rPr lang="en-US" sz="1100">
                <a:latin typeface="Century Gothic"/>
              </a:rPr>
              <a:t>Risks of radioactive escape from nuclear reprocessing, recycling and treatment of nuclear waste</a:t>
            </a:r>
            <a:endParaRPr lang="en-US" sz="1100"/>
          </a:p>
          <a:p>
            <a:pPr>
              <a:lnSpc>
                <a:spcPct val="100000"/>
              </a:lnSpc>
            </a:pPr>
            <a:r>
              <a:rPr lang="en-US" sz="1100">
                <a:latin typeface="Century Gothic"/>
              </a:rPr>
              <a:t>The Fukushima disaster in Japan in 20 11- earthquake and tsunami – lessons in design, management and liability in cases of accidents at nuclear power stations</a:t>
            </a:r>
            <a:endParaRPr lang="en-US" sz="1100"/>
          </a:p>
        </p:txBody>
      </p:sp>
      <p:pic>
        <p:nvPicPr>
          <p:cNvPr id="5" name="Picture 4" descr="Wind farm silhouette">
            <a:extLst>
              <a:ext uri="{FF2B5EF4-FFF2-40B4-BE49-F238E27FC236}">
                <a16:creationId xmlns:a16="http://schemas.microsoft.com/office/drawing/2014/main" id="{1705DE07-F622-C6F5-2FF1-F9EEFC3B42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212" r="28163" b="-5"/>
          <a:stretch/>
        </p:blipFill>
        <p:spPr>
          <a:xfrm>
            <a:off x="6075730" y="-3440"/>
            <a:ext cx="6129239" cy="6861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895410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0C85150-646B-4AB7-9F43-FC7AB7E6D6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DA1A4301-6FFC-4C82-A1FA-7634D8CAA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84145" y="1559143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263A58-52E3-ACC1-0B4C-FFCD066D1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5467"/>
            <a:ext cx="4952999" cy="2247616"/>
          </a:xfrm>
        </p:spPr>
        <p:txBody>
          <a:bodyPr>
            <a:normAutofit/>
          </a:bodyPr>
          <a:lstStyle/>
          <a:p>
            <a:r>
              <a:rPr lang="en-US">
                <a:cs typeface="Posterama"/>
              </a:rPr>
              <a:t>International Legal Frameworks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80829-8389-79F9-E906-EC3AB4ADF9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264832"/>
            <a:ext cx="4952999" cy="300949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400">
                <a:ea typeface="+mn-lt"/>
                <a:cs typeface="+mn-lt"/>
              </a:rPr>
              <a:t>UN Environment Programme (UNEP) dates from 1972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>
                <a:ea typeface="+mn-lt"/>
                <a:cs typeface="+mn-lt"/>
              </a:rPr>
              <a:t>Brundtland Report (1987) introduced the concept of sustainable development: meeting the needs of the present generation without compromising the ability of future generations to meet their needs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>
                <a:ea typeface="+mn-lt"/>
                <a:cs typeface="+mn-lt"/>
              </a:rPr>
              <a:t>Rio Summit and Rio Declaration (1992)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>
                <a:ea typeface="+mn-lt"/>
                <a:cs typeface="+mn-lt"/>
              </a:rPr>
              <a:t>Principle of state sovereignty over resources is acknowledged, but also responsibility for sustainable development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>
                <a:ea typeface="+mn-lt"/>
                <a:cs typeface="+mn-lt"/>
              </a:rPr>
              <a:t>Polluter-pays principle, but difficult in practice to compel the polluting state </a:t>
            </a:r>
            <a:endParaRPr lang="en-US" sz="1400"/>
          </a:p>
        </p:txBody>
      </p:sp>
      <p:pic>
        <p:nvPicPr>
          <p:cNvPr id="5" name="Picture 4" descr="Analog board showing flight information">
            <a:extLst>
              <a:ext uri="{FF2B5EF4-FFF2-40B4-BE49-F238E27FC236}">
                <a16:creationId xmlns:a16="http://schemas.microsoft.com/office/drawing/2014/main" id="{FF88FBEF-E906-FD5D-EA5A-31B75EC771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792" r="26674" b="6"/>
          <a:stretch/>
        </p:blipFill>
        <p:spPr>
          <a:xfrm>
            <a:off x="6075730" y="-3440"/>
            <a:ext cx="6129239" cy="6861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56137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4D0F3-EC4B-CC44-3FD5-2B5E46EB84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Posterama"/>
              </a:rPr>
              <a:t>Sustainable Development Goals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01C166-AF25-4A5F-190B-9E81427E1A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1500">
                <a:latin typeface="Century Gothic"/>
              </a:rPr>
              <a:t>UN launched the </a:t>
            </a:r>
            <a:r>
              <a:rPr lang="en-US" sz="1500" b="1">
                <a:solidFill>
                  <a:srgbClr val="7AC7CC"/>
                </a:solidFill>
                <a:latin typeface="Century Gothic"/>
              </a:rPr>
              <a:t>SDGs</a:t>
            </a:r>
            <a:r>
              <a:rPr lang="en-US" sz="1500">
                <a:latin typeface="Century Gothic"/>
              </a:rPr>
              <a:t> in 2015</a:t>
            </a:r>
            <a:endParaRPr lang="en-US"/>
          </a:p>
          <a:p>
            <a:r>
              <a:rPr lang="en-US" sz="1500">
                <a:latin typeface="Century Gothic"/>
              </a:rPr>
              <a:t>They superseded the 8 millennium development goals (MDGs)</a:t>
            </a:r>
            <a:endParaRPr lang="en-US"/>
          </a:p>
          <a:p>
            <a:r>
              <a:rPr lang="en-US" sz="1500">
                <a:latin typeface="Century Gothic"/>
              </a:rPr>
              <a:t>MDGs, including reducing hunger and poverty, had been achieved only partially</a:t>
            </a:r>
            <a:endParaRPr lang="en-US"/>
          </a:p>
          <a:p>
            <a:r>
              <a:rPr lang="en-US" sz="1500">
                <a:latin typeface="Century Gothic"/>
              </a:rPr>
              <a:t>SDGs are more ambitious and wider ranging</a:t>
            </a:r>
            <a:endParaRPr lang="en-US"/>
          </a:p>
          <a:p>
            <a:r>
              <a:rPr lang="en-US" sz="1500">
                <a:latin typeface="Century Gothic"/>
              </a:rPr>
              <a:t>Are they achievable?</a:t>
            </a:r>
            <a:endParaRPr lang="en-US"/>
          </a:p>
          <a:p>
            <a:r>
              <a:rPr lang="en-US" sz="1500">
                <a:latin typeface="Century Gothic"/>
              </a:rPr>
              <a:t>Many can be measured (such as piped water), but many relate to social and political systems, that involve institutional arrangements</a:t>
            </a:r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191693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4798C7F-C8CA-4799-BF37-3AB4642CD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7162F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7F0794B-55D3-4D2D-BDE7-4688ED321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E4C795B-1813-4CC6-B03F-8DD130BEA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0F4C04D-5CD8-446B-BE3D-257172E6E4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FDDC802E-606F-4F39-84B6-90DF0FE54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C5B0C75-0136-4A39-9AB6-0F02C45278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C5ED2B52-3D40-46DE-8B54-99A407157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8BCEC75-1B6B-45B2-8041-8D933FCF60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6A2FC789-056A-43CC-807E-4262CDC3E0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8C32FD3-76B0-40E7-89F2-E9C523210A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B82E9447-8362-426C-840A-B6F2231F7B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2F141DC8-83CE-4C21-A5BA-E2FFF3D8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512A697C-ECBC-40A9-AC69-BF96A34B9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D2E988AF-5EFB-43D3-B93F-6E4F41A2C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6B312C1B-AAE2-4A6D-ACC7-ABAA75D42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57B96146-61DA-44D6-A9DF-6DB41FCF2D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6B33F93D-4439-46EE-97C4-9CECAAFDCF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5914B275-A3D7-4BA4-B8CB-E7657100F3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D26EF3B-FBE7-4D57-8E01-553F50734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6CC1E671-BA54-4B31-9A2E-8F50BC57A2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A836A704-3624-4ABF-9A67-0F52C2F3E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5FDC385D-BA34-481F-A991-A776E0B193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1EF033A-D8FB-416B-AE51-4E098A27D6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7C17B48-F458-4E9B-9331-56FCDC5B6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07E44A4B-D453-46F0-A83D-AF0B33D5C5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346BEA9F-314B-440D-AE8D-21E1252EC5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15EAFD0-4869-4612-ACDE-ABC703104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A0F26706-7F23-4FF0-9CAF-F3C4F47C1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C0195A72-345A-4E88-8D71-14DB3D1B6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0DBF51A6-A3BC-49FE-BB01-E899281177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A78DF911-744C-419B-83DC-39F270BB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216BB147-20D5-4D93-BDA5-1BC614D6A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214" y="5014716"/>
            <a:ext cx="2800124" cy="1843284"/>
          </a:xfrm>
          <a:custGeom>
            <a:avLst/>
            <a:gdLst>
              <a:gd name="connsiteX0" fmla="*/ 375358 w 2800124"/>
              <a:gd name="connsiteY0" fmla="*/ 0 h 1843284"/>
              <a:gd name="connsiteX1" fmla="*/ 2781298 w 2800124"/>
              <a:gd name="connsiteY1" fmla="*/ 1770066 h 1843284"/>
              <a:gd name="connsiteX2" fmla="*/ 2800124 w 2800124"/>
              <a:gd name="connsiteY2" fmla="*/ 1843284 h 1843284"/>
              <a:gd name="connsiteX3" fmla="*/ 1987869 w 2800124"/>
              <a:gd name="connsiteY3" fmla="*/ 1843284 h 1843284"/>
              <a:gd name="connsiteX4" fmla="*/ 1986195 w 2800124"/>
              <a:gd name="connsiteY4" fmla="*/ 1838711 h 1843284"/>
              <a:gd name="connsiteX5" fmla="*/ 375357 w 2800124"/>
              <a:gd name="connsiteY5" fmla="*/ 770976 h 1843284"/>
              <a:gd name="connsiteX6" fmla="*/ 23030 w 2800124"/>
              <a:gd name="connsiteY6" fmla="*/ 806494 h 1843284"/>
              <a:gd name="connsiteX7" fmla="*/ 0 w 2800124"/>
              <a:gd name="connsiteY7" fmla="*/ 812415 h 1843284"/>
              <a:gd name="connsiteX8" fmla="*/ 0 w 2800124"/>
              <a:gd name="connsiteY8" fmla="*/ 30983 h 1843284"/>
              <a:gd name="connsiteX9" fmla="*/ 117785 w 2800124"/>
              <a:gd name="connsiteY9" fmla="*/ 13007 h 1843284"/>
              <a:gd name="connsiteX10" fmla="*/ 375358 w 2800124"/>
              <a:gd name="connsiteY10" fmla="*/ 0 h 1843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00124" h="1843284">
                <a:moveTo>
                  <a:pt x="375358" y="0"/>
                </a:moveTo>
                <a:cubicBezTo>
                  <a:pt x="1505802" y="0"/>
                  <a:pt x="2462339" y="744579"/>
                  <a:pt x="2781298" y="1770066"/>
                </a:cubicBezTo>
                <a:lnTo>
                  <a:pt x="2800124" y="1843284"/>
                </a:lnTo>
                <a:lnTo>
                  <a:pt x="1987869" y="1843284"/>
                </a:lnTo>
                <a:lnTo>
                  <a:pt x="1986195" y="1838711"/>
                </a:lnTo>
                <a:cubicBezTo>
                  <a:pt x="1720801" y="1211248"/>
                  <a:pt x="1099494" y="770976"/>
                  <a:pt x="375357" y="770976"/>
                </a:cubicBezTo>
                <a:cubicBezTo>
                  <a:pt x="254668" y="770976"/>
                  <a:pt x="136835" y="783206"/>
                  <a:pt x="23030" y="806494"/>
                </a:cubicBezTo>
                <a:lnTo>
                  <a:pt x="0" y="812415"/>
                </a:lnTo>
                <a:lnTo>
                  <a:pt x="0" y="30983"/>
                </a:lnTo>
                <a:lnTo>
                  <a:pt x="117785" y="13007"/>
                </a:lnTo>
                <a:cubicBezTo>
                  <a:pt x="202473" y="4406"/>
                  <a:pt x="288401" y="0"/>
                  <a:pt x="375358" y="0"/>
                </a:cubicBezTo>
                <a:close/>
              </a:path>
            </a:pathLst>
          </a:custGeom>
          <a:solidFill>
            <a:schemeClr val="accent5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0A253F60-DE40-4508-A37A-61331DF1D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9728" y="0"/>
            <a:ext cx="4209224" cy="1650549"/>
          </a:xfrm>
          <a:custGeom>
            <a:avLst/>
            <a:gdLst>
              <a:gd name="connsiteX0" fmla="*/ 0 w 4209224"/>
              <a:gd name="connsiteY0" fmla="*/ 0 h 1650549"/>
              <a:gd name="connsiteX1" fmla="*/ 846445 w 4209224"/>
              <a:gd name="connsiteY1" fmla="*/ 0 h 1650549"/>
              <a:gd name="connsiteX2" fmla="*/ 912542 w 4209224"/>
              <a:gd name="connsiteY2" fmla="*/ 108799 h 1650549"/>
              <a:gd name="connsiteX3" fmla="*/ 2362195 w 4209224"/>
              <a:gd name="connsiteY3" fmla="*/ 879573 h 1650549"/>
              <a:gd name="connsiteX4" fmla="*/ 3811848 w 4209224"/>
              <a:gd name="connsiteY4" fmla="*/ 108799 h 1650549"/>
              <a:gd name="connsiteX5" fmla="*/ 3877945 w 4209224"/>
              <a:gd name="connsiteY5" fmla="*/ 0 h 1650549"/>
              <a:gd name="connsiteX6" fmla="*/ 4209224 w 4209224"/>
              <a:gd name="connsiteY6" fmla="*/ 0 h 1650549"/>
              <a:gd name="connsiteX7" fmla="*/ 4209224 w 4209224"/>
              <a:gd name="connsiteY7" fmla="*/ 840421 h 1650549"/>
              <a:gd name="connsiteX8" fmla="*/ 4143538 w 4209224"/>
              <a:gd name="connsiteY8" fmla="*/ 912693 h 1650549"/>
              <a:gd name="connsiteX9" fmla="*/ 2362196 w 4209224"/>
              <a:gd name="connsiteY9" fmla="*/ 1650549 h 1650549"/>
              <a:gd name="connsiteX10" fmla="*/ 40969 w 4209224"/>
              <a:gd name="connsiteY10" fmla="*/ 111937 h 1650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09224" h="1650549">
                <a:moveTo>
                  <a:pt x="0" y="0"/>
                </a:moveTo>
                <a:lnTo>
                  <a:pt x="846445" y="0"/>
                </a:lnTo>
                <a:lnTo>
                  <a:pt x="912542" y="108799"/>
                </a:lnTo>
                <a:cubicBezTo>
                  <a:pt x="1226710" y="573829"/>
                  <a:pt x="1758748" y="879573"/>
                  <a:pt x="2362195" y="879573"/>
                </a:cubicBezTo>
                <a:cubicBezTo>
                  <a:pt x="2965642" y="879573"/>
                  <a:pt x="3497680" y="573829"/>
                  <a:pt x="3811848" y="108799"/>
                </a:cubicBezTo>
                <a:lnTo>
                  <a:pt x="3877945" y="0"/>
                </a:lnTo>
                <a:lnTo>
                  <a:pt x="4209224" y="0"/>
                </a:lnTo>
                <a:lnTo>
                  <a:pt x="4209224" y="840421"/>
                </a:lnTo>
                <a:lnTo>
                  <a:pt x="4143538" y="912693"/>
                </a:lnTo>
                <a:cubicBezTo>
                  <a:pt x="3687653" y="1368578"/>
                  <a:pt x="3057854" y="1650549"/>
                  <a:pt x="2362196" y="1650549"/>
                </a:cubicBezTo>
                <a:cubicBezTo>
                  <a:pt x="1318710" y="1650549"/>
                  <a:pt x="423404" y="1016115"/>
                  <a:pt x="40969" y="111937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326AD51D-D59E-4689-A5DF-6A9857053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7162F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05578CCE-1E06-4634-B7D3-B75915B79B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758694FA-DDF2-4463-8E27-E40C7B705D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266F117C-BB6F-4A4D-B9E6-7352647BF5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BFDD06D7-A858-4BE9-B269-786451727C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2B9716CE-4E07-44BE-9271-E478BBE78B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F4E8B64A-EF2F-47BF-AF60-22693FBD5B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79EBB16F-B1A9-45AE-9C7A-503A402FB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BF44818A-E73A-4763-8B27-B5244AD163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D43A7F77-4F07-4CD4-B62F-B3AF76ADF4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7C64748D-7F97-429F-8A7B-8D7EEB1E2C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0BB97A24-973F-442A-99BA-8AC5FB1D1A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99732AE5-4438-4E42-834A-653713C0B6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33E2B6CE-9310-4CD9-B1C7-2DBFB56137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9959B4D1-86FF-4165-945E-3265E3F00D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A8B56538-E579-4678-B2C4-190218F657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6C898F5F-7AAE-453A-82FE-F4247F2F4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A7D95DBF-0AAC-4741-91B1-649F6FE7D7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1B3F59BE-64EE-4780-9361-E231148A43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3BE6D2F5-CA3E-4BC3-B8FE-49E3FAC000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DEF74E0F-547D-4E30-B042-E040A1639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3948BBB3-C56E-4DCA-B93A-71D4754768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36449CBA-E814-4F9C-9FC8-0B2E05BFB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5F9BC37-BDF5-45BE-B728-B10A9565A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314572B9-7D58-48F6-A290-9EF0975956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F2C4CAC2-0AC5-408F-92EA-7FB0F63A5D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0504E629-A4AD-411E-B4C0-B205748A1B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09BA5C51-7F10-4E99-BF13-383E0B5DEE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47F8EAE2-B22F-48D7-875C-C68B07B5C3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D7E1B9FF-384B-455E-88A2-93A4CC7910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69A8FF40-B2F4-4522-9598-E0F0279151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7A6DA27B-24A2-4FAF-9CB9-A814BF835B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214" y="5014716"/>
            <a:ext cx="2800124" cy="1843284"/>
          </a:xfrm>
          <a:custGeom>
            <a:avLst/>
            <a:gdLst>
              <a:gd name="connsiteX0" fmla="*/ 375358 w 2800124"/>
              <a:gd name="connsiteY0" fmla="*/ 0 h 1843284"/>
              <a:gd name="connsiteX1" fmla="*/ 2781298 w 2800124"/>
              <a:gd name="connsiteY1" fmla="*/ 1770066 h 1843284"/>
              <a:gd name="connsiteX2" fmla="*/ 2800124 w 2800124"/>
              <a:gd name="connsiteY2" fmla="*/ 1843284 h 1843284"/>
              <a:gd name="connsiteX3" fmla="*/ 1987869 w 2800124"/>
              <a:gd name="connsiteY3" fmla="*/ 1843284 h 1843284"/>
              <a:gd name="connsiteX4" fmla="*/ 1986195 w 2800124"/>
              <a:gd name="connsiteY4" fmla="*/ 1838711 h 1843284"/>
              <a:gd name="connsiteX5" fmla="*/ 375357 w 2800124"/>
              <a:gd name="connsiteY5" fmla="*/ 770976 h 1843284"/>
              <a:gd name="connsiteX6" fmla="*/ 23030 w 2800124"/>
              <a:gd name="connsiteY6" fmla="*/ 806494 h 1843284"/>
              <a:gd name="connsiteX7" fmla="*/ 0 w 2800124"/>
              <a:gd name="connsiteY7" fmla="*/ 812415 h 1843284"/>
              <a:gd name="connsiteX8" fmla="*/ 0 w 2800124"/>
              <a:gd name="connsiteY8" fmla="*/ 30983 h 1843284"/>
              <a:gd name="connsiteX9" fmla="*/ 117785 w 2800124"/>
              <a:gd name="connsiteY9" fmla="*/ 13007 h 1843284"/>
              <a:gd name="connsiteX10" fmla="*/ 375358 w 2800124"/>
              <a:gd name="connsiteY10" fmla="*/ 0 h 1843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00124" h="1843284">
                <a:moveTo>
                  <a:pt x="375358" y="0"/>
                </a:moveTo>
                <a:cubicBezTo>
                  <a:pt x="1505802" y="0"/>
                  <a:pt x="2462339" y="744579"/>
                  <a:pt x="2781298" y="1770066"/>
                </a:cubicBezTo>
                <a:lnTo>
                  <a:pt x="2800124" y="1843284"/>
                </a:lnTo>
                <a:lnTo>
                  <a:pt x="1987869" y="1843284"/>
                </a:lnTo>
                <a:lnTo>
                  <a:pt x="1986195" y="1838711"/>
                </a:lnTo>
                <a:cubicBezTo>
                  <a:pt x="1720801" y="1211248"/>
                  <a:pt x="1099494" y="770976"/>
                  <a:pt x="375357" y="770976"/>
                </a:cubicBezTo>
                <a:cubicBezTo>
                  <a:pt x="254668" y="770976"/>
                  <a:pt x="136835" y="783206"/>
                  <a:pt x="23030" y="806494"/>
                </a:cubicBezTo>
                <a:lnTo>
                  <a:pt x="0" y="812415"/>
                </a:lnTo>
                <a:lnTo>
                  <a:pt x="0" y="30983"/>
                </a:lnTo>
                <a:lnTo>
                  <a:pt x="117785" y="13007"/>
                </a:lnTo>
                <a:cubicBezTo>
                  <a:pt x="202473" y="4406"/>
                  <a:pt x="288401" y="0"/>
                  <a:pt x="375358" y="0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81" name="Group 80">
            <a:extLst>
              <a:ext uri="{FF2B5EF4-FFF2-40B4-BE49-F238E27FC236}">
                <a16:creationId xmlns:a16="http://schemas.microsoft.com/office/drawing/2014/main" id="{ED48258A-6826-4A24-97F8-B65FE4D99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A43F6B7F-6CF7-4212-8A4C-0AF81FCC70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ECD379A7-2614-4A67-8607-5A9FF0118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E972002F-2AF6-4170-83C8-3AC461AEA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6F1082F6-3D56-4AD7-A271-A7CDEE46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0CCEA333-BCA4-414F-8235-43D426595D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087971C1-BBD6-4201-A93D-DF09B2B42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528F0E17-F524-4028-ABA2-99D293B7F9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59CA3BF8-B976-46BC-9FD8-0BBFED3A5F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130B60B9-F7F0-4B6E-848E-94EB0E9D17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AF33B57A-CBB1-4201-BB5A-75E5AB6F86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C16721E5-E31C-4F26-9D10-29EDA029E0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ADADFEDD-1B94-4EA7-B826-5E342BD4B6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CF0AE683-15D4-4904-BB82-96ADABE671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5EF4A50C-5A07-4204-8915-10F2B32D60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3E84E616-3881-4F89-8F3A-EC4C9F3EB4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FACE3E7B-5CF6-4605-8EA9-F03A222AAE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977AE8FF-E1E0-49F8-972B-3BCAD57D05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68F76A8B-AC15-4215-884C-57C94FE75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829813CA-E925-41BB-A818-AEEBD58D78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CED9DD07-B629-4508-99B3-666544E5D8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3859C10A-6DEF-4B98-9208-9681745D09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08F930A6-B089-462C-8699-E7DEC651D1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49FCA652-5425-4350-80D2-DF3A729324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614C2703-817B-4E61-B0C1-B8A18B7B71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>
              <a:extLst>
                <a:ext uri="{FF2B5EF4-FFF2-40B4-BE49-F238E27FC236}">
                  <a16:creationId xmlns:a16="http://schemas.microsoft.com/office/drawing/2014/main" id="{E9756F19-602C-437D-89D3-AA582DE6E1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>
              <a:extLst>
                <a:ext uri="{FF2B5EF4-FFF2-40B4-BE49-F238E27FC236}">
                  <a16:creationId xmlns:a16="http://schemas.microsoft.com/office/drawing/2014/main" id="{AD912F9B-FBEE-468E-9E40-4A911738B0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>
              <a:extLst>
                <a:ext uri="{FF2B5EF4-FFF2-40B4-BE49-F238E27FC236}">
                  <a16:creationId xmlns:a16="http://schemas.microsoft.com/office/drawing/2014/main" id="{C3008689-B0A9-46C9-888F-0427372872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8AA2E07E-83FC-4A07-A945-64C914BB2A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FBC3CD54-7A49-4290-9D69-AC69160EE7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112" name="Rectangle 111">
            <a:extLst>
              <a:ext uri="{FF2B5EF4-FFF2-40B4-BE49-F238E27FC236}">
                <a16:creationId xmlns:a16="http://schemas.microsoft.com/office/drawing/2014/main" id="{13B6DAC6-0186-4D62-AD69-90B9C0411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4" name="Rectangle 113">
            <a:extLst>
              <a:ext uri="{FF2B5EF4-FFF2-40B4-BE49-F238E27FC236}">
                <a16:creationId xmlns:a16="http://schemas.microsoft.com/office/drawing/2014/main" id="{BA6285CA-6AFA-4F27-AFB5-1B32CDE09B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6" name="Flowchart: Document 8">
            <a:extLst>
              <a:ext uri="{FF2B5EF4-FFF2-40B4-BE49-F238E27FC236}">
                <a16:creationId xmlns:a16="http://schemas.microsoft.com/office/drawing/2014/main" id="{4BE5C09D-B3C1-42F3-B945-39AEDFD198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56098" y="97180"/>
            <a:ext cx="6867330" cy="6654309"/>
          </a:xfrm>
          <a:custGeom>
            <a:avLst/>
            <a:gdLst>
              <a:gd name="connsiteX0" fmla="*/ 0 w 21600"/>
              <a:gd name="connsiteY0" fmla="*/ 0 h 21600"/>
              <a:gd name="connsiteX1" fmla="*/ 21600 w 21600"/>
              <a:gd name="connsiteY1" fmla="*/ 0 h 21600"/>
              <a:gd name="connsiteX2" fmla="*/ 21600 w 21600"/>
              <a:gd name="connsiteY2" fmla="*/ 17322 h 21600"/>
              <a:gd name="connsiteX3" fmla="*/ 0 w 21600"/>
              <a:gd name="connsiteY3" fmla="*/ 20172 h 21600"/>
              <a:gd name="connsiteX4" fmla="*/ 0 w 21600"/>
              <a:gd name="connsiteY4" fmla="*/ 0 h 21600"/>
              <a:gd name="connsiteX0" fmla="*/ 0 w 21600"/>
              <a:gd name="connsiteY0" fmla="*/ 2632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0 w 21600"/>
              <a:gd name="connsiteY4" fmla="*/ 26328 h 47652"/>
              <a:gd name="connsiteX0" fmla="*/ 56 w 21600"/>
              <a:gd name="connsiteY0" fmla="*/ 9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56 w 21600"/>
              <a:gd name="connsiteY4" fmla="*/ 98 h 47652"/>
              <a:gd name="connsiteX0" fmla="*/ 37 w 21600"/>
              <a:gd name="connsiteY0" fmla="*/ 196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37 w 21600"/>
              <a:gd name="connsiteY4" fmla="*/ 196 h 47652"/>
              <a:gd name="connsiteX0" fmla="*/ 5 w 21606"/>
              <a:gd name="connsiteY0" fmla="*/ 196 h 47652"/>
              <a:gd name="connsiteX1" fmla="*/ 21568 w 21606"/>
              <a:gd name="connsiteY1" fmla="*/ 0 h 47652"/>
              <a:gd name="connsiteX2" fmla="*/ 21606 w 21606"/>
              <a:gd name="connsiteY2" fmla="*/ 43650 h 47652"/>
              <a:gd name="connsiteX3" fmla="*/ 6 w 21606"/>
              <a:gd name="connsiteY3" fmla="*/ 46500 h 47652"/>
              <a:gd name="connsiteX4" fmla="*/ 5 w 21606"/>
              <a:gd name="connsiteY4" fmla="*/ 196 h 47652"/>
              <a:gd name="connsiteX0" fmla="*/ 3 w 21642"/>
              <a:gd name="connsiteY0" fmla="*/ 1 h 47652"/>
              <a:gd name="connsiteX1" fmla="*/ 21604 w 21642"/>
              <a:gd name="connsiteY1" fmla="*/ 0 h 47652"/>
              <a:gd name="connsiteX2" fmla="*/ 21642 w 21642"/>
              <a:gd name="connsiteY2" fmla="*/ 43650 h 47652"/>
              <a:gd name="connsiteX3" fmla="*/ 42 w 21642"/>
              <a:gd name="connsiteY3" fmla="*/ 46500 h 47652"/>
              <a:gd name="connsiteX4" fmla="*/ 3 w 21642"/>
              <a:gd name="connsiteY4" fmla="*/ 1 h 47652"/>
              <a:gd name="connsiteX0" fmla="*/ 3 w 21642"/>
              <a:gd name="connsiteY0" fmla="*/ 0 h 47651"/>
              <a:gd name="connsiteX1" fmla="*/ 21623 w 21642"/>
              <a:gd name="connsiteY1" fmla="*/ 97 h 47651"/>
              <a:gd name="connsiteX2" fmla="*/ 21642 w 21642"/>
              <a:gd name="connsiteY2" fmla="*/ 43649 h 47651"/>
              <a:gd name="connsiteX3" fmla="*/ 42 w 21642"/>
              <a:gd name="connsiteY3" fmla="*/ 46499 h 47651"/>
              <a:gd name="connsiteX4" fmla="*/ 3 w 21642"/>
              <a:gd name="connsiteY4" fmla="*/ 0 h 47651"/>
              <a:gd name="connsiteX0" fmla="*/ 3 w 21642"/>
              <a:gd name="connsiteY0" fmla="*/ 147 h 47798"/>
              <a:gd name="connsiteX1" fmla="*/ 21623 w 21642"/>
              <a:gd name="connsiteY1" fmla="*/ 0 h 47798"/>
              <a:gd name="connsiteX2" fmla="*/ 21642 w 21642"/>
              <a:gd name="connsiteY2" fmla="*/ 43796 h 47798"/>
              <a:gd name="connsiteX3" fmla="*/ 42 w 21642"/>
              <a:gd name="connsiteY3" fmla="*/ 46646 h 47798"/>
              <a:gd name="connsiteX4" fmla="*/ 3 w 21642"/>
              <a:gd name="connsiteY4" fmla="*/ 147 h 47798"/>
              <a:gd name="connsiteX0" fmla="*/ 17 w 21656"/>
              <a:gd name="connsiteY0" fmla="*/ 147 h 47742"/>
              <a:gd name="connsiteX1" fmla="*/ 21637 w 21656"/>
              <a:gd name="connsiteY1" fmla="*/ 0 h 47742"/>
              <a:gd name="connsiteX2" fmla="*/ 21656 w 21656"/>
              <a:gd name="connsiteY2" fmla="*/ 43796 h 47742"/>
              <a:gd name="connsiteX3" fmla="*/ 0 w 21656"/>
              <a:gd name="connsiteY3" fmla="*/ 46582 h 47742"/>
              <a:gd name="connsiteX4" fmla="*/ 17 w 21656"/>
              <a:gd name="connsiteY4" fmla="*/ 147 h 47742"/>
              <a:gd name="connsiteX0" fmla="*/ 17 w 21663"/>
              <a:gd name="connsiteY0" fmla="*/ 73 h 47668"/>
              <a:gd name="connsiteX1" fmla="*/ 21663 w 21663"/>
              <a:gd name="connsiteY1" fmla="*/ 0 h 47668"/>
              <a:gd name="connsiteX2" fmla="*/ 21656 w 21663"/>
              <a:gd name="connsiteY2" fmla="*/ 43722 h 47668"/>
              <a:gd name="connsiteX3" fmla="*/ 0 w 21663"/>
              <a:gd name="connsiteY3" fmla="*/ 46508 h 47668"/>
              <a:gd name="connsiteX4" fmla="*/ 17 w 21663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64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70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4 w 21676"/>
              <a:gd name="connsiteY0" fmla="*/ 0 h 47722"/>
              <a:gd name="connsiteX1" fmla="*/ 21676 w 21676"/>
              <a:gd name="connsiteY1" fmla="*/ 54 h 47722"/>
              <a:gd name="connsiteX2" fmla="*/ 21675 w 21676"/>
              <a:gd name="connsiteY2" fmla="*/ 43776 h 47722"/>
              <a:gd name="connsiteX3" fmla="*/ 13 w 21676"/>
              <a:gd name="connsiteY3" fmla="*/ 46562 h 47722"/>
              <a:gd name="connsiteX4" fmla="*/ 4 w 21676"/>
              <a:gd name="connsiteY4" fmla="*/ 0 h 47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76" h="47722">
                <a:moveTo>
                  <a:pt x="4" y="0"/>
                </a:moveTo>
                <a:lnTo>
                  <a:pt x="21676" y="54"/>
                </a:lnTo>
                <a:cubicBezTo>
                  <a:pt x="21676" y="5828"/>
                  <a:pt x="21675" y="38002"/>
                  <a:pt x="21675" y="43776"/>
                </a:cubicBezTo>
                <a:cubicBezTo>
                  <a:pt x="10875" y="43776"/>
                  <a:pt x="10813" y="50312"/>
                  <a:pt x="13" y="46562"/>
                </a:cubicBezTo>
                <a:cubicBezTo>
                  <a:pt x="32" y="31095"/>
                  <a:pt x="-15" y="15467"/>
                  <a:pt x="4" y="0"/>
                </a:cubicBez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18" name="Group 117">
            <a:extLst>
              <a:ext uri="{FF2B5EF4-FFF2-40B4-BE49-F238E27FC236}">
                <a16:creationId xmlns:a16="http://schemas.microsoft.com/office/drawing/2014/main" id="{91108A0F-8C78-4294-B028-9F09581FC0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533399"/>
            <a:ext cx="12214827" cy="6858000"/>
            <a:chOff x="-6214" y="-1"/>
            <a:chExt cx="12214827" cy="6858000"/>
          </a:xfrm>
        </p:grpSpPr>
        <p:cxnSp>
          <p:nvCxnSpPr>
            <p:cNvPr id="119" name="Straight Connector 118">
              <a:extLst>
                <a:ext uri="{FF2B5EF4-FFF2-40B4-BE49-F238E27FC236}">
                  <a16:creationId xmlns:a16="http://schemas.microsoft.com/office/drawing/2014/main" id="{313489AA-CF3C-45B5-9A6B-D686CDD1DD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>
              <a:extLst>
                <a:ext uri="{FF2B5EF4-FFF2-40B4-BE49-F238E27FC236}">
                  <a16:creationId xmlns:a16="http://schemas.microsoft.com/office/drawing/2014/main" id="{7ABF1CE3-37BC-462F-BC4B-5EF9C8287D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>
              <a:extLst>
                <a:ext uri="{FF2B5EF4-FFF2-40B4-BE49-F238E27FC236}">
                  <a16:creationId xmlns:a16="http://schemas.microsoft.com/office/drawing/2014/main" id="{121847A4-7B07-4976-81EF-E68ABFC4F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Straight Connector 121">
              <a:extLst>
                <a:ext uri="{FF2B5EF4-FFF2-40B4-BE49-F238E27FC236}">
                  <a16:creationId xmlns:a16="http://schemas.microsoft.com/office/drawing/2014/main" id="{9F3EBBA6-8771-481B-BACA-142F0C805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Straight Connector 122">
              <a:extLst>
                <a:ext uri="{FF2B5EF4-FFF2-40B4-BE49-F238E27FC236}">
                  <a16:creationId xmlns:a16="http://schemas.microsoft.com/office/drawing/2014/main" id="{DF58D94E-BB4B-436D-8172-0F5737BEEA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Straight Connector 123">
              <a:extLst>
                <a:ext uri="{FF2B5EF4-FFF2-40B4-BE49-F238E27FC236}">
                  <a16:creationId xmlns:a16="http://schemas.microsoft.com/office/drawing/2014/main" id="{4F75AA9A-4678-41CB-AEFA-13C324B847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Straight Connector 124">
              <a:extLst>
                <a:ext uri="{FF2B5EF4-FFF2-40B4-BE49-F238E27FC236}">
                  <a16:creationId xmlns:a16="http://schemas.microsoft.com/office/drawing/2014/main" id="{6C95E447-C172-476B-98BE-453E4049FB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6" name="Straight Connector 125">
              <a:extLst>
                <a:ext uri="{FF2B5EF4-FFF2-40B4-BE49-F238E27FC236}">
                  <a16:creationId xmlns:a16="http://schemas.microsoft.com/office/drawing/2014/main" id="{1F3BD247-696E-47F7-964F-89A5823D11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Straight Connector 126">
              <a:extLst>
                <a:ext uri="{FF2B5EF4-FFF2-40B4-BE49-F238E27FC236}">
                  <a16:creationId xmlns:a16="http://schemas.microsoft.com/office/drawing/2014/main" id="{5E31E4B8-694B-447A-AA13-36B0A4EEC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Straight Connector 127">
              <a:extLst>
                <a:ext uri="{FF2B5EF4-FFF2-40B4-BE49-F238E27FC236}">
                  <a16:creationId xmlns:a16="http://schemas.microsoft.com/office/drawing/2014/main" id="{88321B73-1AE7-4FA0-90EB-4E969A095D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Straight Connector 128">
              <a:extLst>
                <a:ext uri="{FF2B5EF4-FFF2-40B4-BE49-F238E27FC236}">
                  <a16:creationId xmlns:a16="http://schemas.microsoft.com/office/drawing/2014/main" id="{E15F8082-1C6D-496D-937D-964948B109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Straight Connector 129">
              <a:extLst>
                <a:ext uri="{FF2B5EF4-FFF2-40B4-BE49-F238E27FC236}">
                  <a16:creationId xmlns:a16="http://schemas.microsoft.com/office/drawing/2014/main" id="{1B84AF1D-3604-4213-B891-4880C86F6E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Straight Connector 130">
              <a:extLst>
                <a:ext uri="{FF2B5EF4-FFF2-40B4-BE49-F238E27FC236}">
                  <a16:creationId xmlns:a16="http://schemas.microsoft.com/office/drawing/2014/main" id="{C3631262-5E4E-4A33-9D72-17996A538F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2" name="Straight Connector 131">
              <a:extLst>
                <a:ext uri="{FF2B5EF4-FFF2-40B4-BE49-F238E27FC236}">
                  <a16:creationId xmlns:a16="http://schemas.microsoft.com/office/drawing/2014/main" id="{9A4C49C9-CD9F-417C-A832-DD9D6F9C4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3" name="Straight Connector 132">
              <a:extLst>
                <a:ext uri="{FF2B5EF4-FFF2-40B4-BE49-F238E27FC236}">
                  <a16:creationId xmlns:a16="http://schemas.microsoft.com/office/drawing/2014/main" id="{9A3BBBFA-B462-4340-82C8-3EE5CCFB10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Straight Connector 133">
              <a:extLst>
                <a:ext uri="{FF2B5EF4-FFF2-40B4-BE49-F238E27FC236}">
                  <a16:creationId xmlns:a16="http://schemas.microsoft.com/office/drawing/2014/main" id="{4A7D3C2E-F100-49BC-9F4E-DFB50B2F9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Straight Connector 134">
              <a:extLst>
                <a:ext uri="{FF2B5EF4-FFF2-40B4-BE49-F238E27FC236}">
                  <a16:creationId xmlns:a16="http://schemas.microsoft.com/office/drawing/2014/main" id="{E46D4A85-2FF9-491B-BBF7-4D83EB8881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6" name="Straight Connector 135">
              <a:extLst>
                <a:ext uri="{FF2B5EF4-FFF2-40B4-BE49-F238E27FC236}">
                  <a16:creationId xmlns:a16="http://schemas.microsoft.com/office/drawing/2014/main" id="{B8F6747A-BC05-4E83-8FE8-976BBCE30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Straight Connector 136">
              <a:extLst>
                <a:ext uri="{FF2B5EF4-FFF2-40B4-BE49-F238E27FC236}">
                  <a16:creationId xmlns:a16="http://schemas.microsoft.com/office/drawing/2014/main" id="{4C1FEEA0-B31C-4DD8-9CC4-DAE0655780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Connector 137">
              <a:extLst>
                <a:ext uri="{FF2B5EF4-FFF2-40B4-BE49-F238E27FC236}">
                  <a16:creationId xmlns:a16="http://schemas.microsoft.com/office/drawing/2014/main" id="{BA783C12-3D0A-495D-B461-9D1FCC415A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138">
              <a:extLst>
                <a:ext uri="{FF2B5EF4-FFF2-40B4-BE49-F238E27FC236}">
                  <a16:creationId xmlns:a16="http://schemas.microsoft.com/office/drawing/2014/main" id="{9AD7D205-DA43-40B9-82B4-D570FB270F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Straight Connector 139">
              <a:extLst>
                <a:ext uri="{FF2B5EF4-FFF2-40B4-BE49-F238E27FC236}">
                  <a16:creationId xmlns:a16="http://schemas.microsoft.com/office/drawing/2014/main" id="{FDD4F5FF-D993-454E-AB84-8634B9E53F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Straight Connector 140">
              <a:extLst>
                <a:ext uri="{FF2B5EF4-FFF2-40B4-BE49-F238E27FC236}">
                  <a16:creationId xmlns:a16="http://schemas.microsoft.com/office/drawing/2014/main" id="{EF64AEBB-D378-4CCE-9266-B45FC822EB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Straight Connector 141">
              <a:extLst>
                <a:ext uri="{FF2B5EF4-FFF2-40B4-BE49-F238E27FC236}">
                  <a16:creationId xmlns:a16="http://schemas.microsoft.com/office/drawing/2014/main" id="{22217ABD-7AF1-44DF-9243-75E5C9792A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Straight Connector 142">
              <a:extLst>
                <a:ext uri="{FF2B5EF4-FFF2-40B4-BE49-F238E27FC236}">
                  <a16:creationId xmlns:a16="http://schemas.microsoft.com/office/drawing/2014/main" id="{0D885E59-AA75-4026-972E-4DEE1AB599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4" name="Straight Connector 143">
              <a:extLst>
                <a:ext uri="{FF2B5EF4-FFF2-40B4-BE49-F238E27FC236}">
                  <a16:creationId xmlns:a16="http://schemas.microsoft.com/office/drawing/2014/main" id="{6AB41BAB-F8B8-402D-BC3D-82F73208A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>
              <a:extLst>
                <a:ext uri="{FF2B5EF4-FFF2-40B4-BE49-F238E27FC236}">
                  <a16:creationId xmlns:a16="http://schemas.microsoft.com/office/drawing/2014/main" id="{F67CC234-9EF0-4613-9013-F7F9AEC49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Straight Connector 145">
              <a:extLst>
                <a:ext uri="{FF2B5EF4-FFF2-40B4-BE49-F238E27FC236}">
                  <a16:creationId xmlns:a16="http://schemas.microsoft.com/office/drawing/2014/main" id="{032D8DE3-B3FD-47EC-B6D3-90CE4F0370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7" name="Straight Connector 146">
              <a:extLst>
                <a:ext uri="{FF2B5EF4-FFF2-40B4-BE49-F238E27FC236}">
                  <a16:creationId xmlns:a16="http://schemas.microsoft.com/office/drawing/2014/main" id="{A4218772-C699-478C-9D44-9459ABA4CA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F18645A-367E-5075-FB9B-BEC2B1233E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2684" r="-1" b="6318"/>
          <a:stretch/>
        </p:blipFill>
        <p:spPr>
          <a:xfrm>
            <a:off x="175917" y="168275"/>
            <a:ext cx="11863679" cy="6531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351766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7E1993-6448-42F8-8FB3-76104F45B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42B1D20-D329-4285-AED2-DABDCE902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9016B79-9C59-4CEA-A85C-3E4C8877B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208613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5" name="Right Triangle 14">
            <a:extLst>
              <a:ext uri="{FF2B5EF4-FFF2-40B4-BE49-F238E27FC236}">
                <a16:creationId xmlns:a16="http://schemas.microsoft.com/office/drawing/2014/main" id="{2391C84E-C2EA-44FC-A7D1-FAE3E2850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408102" y="-284146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7B3131A-B518-43E5-A896-E9D654A48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76355E6-7A00-4B30-A47B-80EF0D0D6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97D0B06C-9FFD-42E8-B19F-062C248CD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5291278-5FDA-45C6-B93E-1FA6D9130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FF95DF7-BFEE-4791-A691-BAF693F3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C7C504F1-5AA9-45F5-9030-2253388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D75999E-3496-4713-8046-AC17DB266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06B91000-D71E-40A8-AA8F-E9BB106A8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9A9D188E-6FDB-47DE-A5FB-728E56BD0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D98C242-C677-4CF5-A189-52C3ADAF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A9D7CD7F-137F-42DC-AFFA-52D9B8DF5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E3C1C05-EF55-47B3-B1D8-549116337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E6BE961-4385-4384-B028-D57AA88EF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98288B9-9DC0-41DF-BDC2-329675E14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AA97B8C6-FF63-4B6A-913C-50CB2EB7B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3734427-CEE3-45F9-8CDE-7DC289716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F5443404-2D71-4E54-86D6-DB0D769AA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C94E908-A14E-4E7A-B4FC-BB9D82FD0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A2E257B4-59EA-43CC-A20C-D2755D26B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11037FBF-2F84-4578-9624-4E6D10766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526E3BDC-D7FC-4C7E-9F35-1D05C9D54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4E39965B-216F-478B-8653-0F7B877C0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E2116FC6-1CFC-4E87-8431-E7833BFB7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97829DA6-D97C-490E-BEEF-83832787D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9495B6D3-A3B6-4636-A210-AFC128284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A2462476-3252-49A1-93CE-4FA22B830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E3C18803-7708-483D-8CE3-0992784BB5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8B4024AE-5222-4804-AA42-E7A4C0B97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414FBE75-ECC4-4BB7-92B2-74D6CF686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F7061C60-9F4E-4144-B974-AFB802AF4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316DD72-EE29-ADAE-3ECD-3E1DDB2B37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0772"/>
            <a:ext cx="3733078" cy="5531079"/>
          </a:xfrm>
        </p:spPr>
        <p:txBody>
          <a:bodyPr>
            <a:normAutofit/>
          </a:bodyPr>
          <a:lstStyle/>
          <a:p>
            <a:r>
              <a:rPr lang="en-US" sz="4100">
                <a:latin typeface="Century Gothic"/>
              </a:rPr>
              <a:t>Sustainable development in the business context</a:t>
            </a:r>
            <a:endParaRPr lang="en-US" sz="4100"/>
          </a:p>
          <a:p>
            <a:endParaRPr lang="en-US" sz="4100">
              <a:cs typeface="Posterama"/>
            </a:endParaRPr>
          </a:p>
        </p:txBody>
      </p:sp>
      <p:sp>
        <p:nvSpPr>
          <p:cNvPr id="48" name="Flowchart: Document 8">
            <a:extLst>
              <a:ext uri="{FF2B5EF4-FFF2-40B4-BE49-F238E27FC236}">
                <a16:creationId xmlns:a16="http://schemas.microsoft.com/office/drawing/2014/main" id="{6B91DA8E-00B5-4214-AFE5-535E47051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85106" y="-465509"/>
            <a:ext cx="6858001" cy="7789015"/>
          </a:xfrm>
          <a:custGeom>
            <a:avLst/>
            <a:gdLst>
              <a:gd name="connsiteX0" fmla="*/ 0 w 21600"/>
              <a:gd name="connsiteY0" fmla="*/ 0 h 21600"/>
              <a:gd name="connsiteX1" fmla="*/ 21600 w 21600"/>
              <a:gd name="connsiteY1" fmla="*/ 0 h 21600"/>
              <a:gd name="connsiteX2" fmla="*/ 21600 w 21600"/>
              <a:gd name="connsiteY2" fmla="*/ 17322 h 21600"/>
              <a:gd name="connsiteX3" fmla="*/ 0 w 21600"/>
              <a:gd name="connsiteY3" fmla="*/ 20172 h 21600"/>
              <a:gd name="connsiteX4" fmla="*/ 0 w 21600"/>
              <a:gd name="connsiteY4" fmla="*/ 0 h 21600"/>
              <a:gd name="connsiteX0" fmla="*/ 0 w 21600"/>
              <a:gd name="connsiteY0" fmla="*/ 2632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0 w 21600"/>
              <a:gd name="connsiteY4" fmla="*/ 26328 h 47652"/>
              <a:gd name="connsiteX0" fmla="*/ 56 w 21600"/>
              <a:gd name="connsiteY0" fmla="*/ 9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56 w 21600"/>
              <a:gd name="connsiteY4" fmla="*/ 98 h 47652"/>
              <a:gd name="connsiteX0" fmla="*/ 37 w 21600"/>
              <a:gd name="connsiteY0" fmla="*/ 196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37 w 21600"/>
              <a:gd name="connsiteY4" fmla="*/ 196 h 47652"/>
              <a:gd name="connsiteX0" fmla="*/ 5 w 21606"/>
              <a:gd name="connsiteY0" fmla="*/ 196 h 47652"/>
              <a:gd name="connsiteX1" fmla="*/ 21568 w 21606"/>
              <a:gd name="connsiteY1" fmla="*/ 0 h 47652"/>
              <a:gd name="connsiteX2" fmla="*/ 21606 w 21606"/>
              <a:gd name="connsiteY2" fmla="*/ 43650 h 47652"/>
              <a:gd name="connsiteX3" fmla="*/ 6 w 21606"/>
              <a:gd name="connsiteY3" fmla="*/ 46500 h 47652"/>
              <a:gd name="connsiteX4" fmla="*/ 5 w 21606"/>
              <a:gd name="connsiteY4" fmla="*/ 196 h 47652"/>
              <a:gd name="connsiteX0" fmla="*/ 3 w 21642"/>
              <a:gd name="connsiteY0" fmla="*/ 1 h 47652"/>
              <a:gd name="connsiteX1" fmla="*/ 21604 w 21642"/>
              <a:gd name="connsiteY1" fmla="*/ 0 h 47652"/>
              <a:gd name="connsiteX2" fmla="*/ 21642 w 21642"/>
              <a:gd name="connsiteY2" fmla="*/ 43650 h 47652"/>
              <a:gd name="connsiteX3" fmla="*/ 42 w 21642"/>
              <a:gd name="connsiteY3" fmla="*/ 46500 h 47652"/>
              <a:gd name="connsiteX4" fmla="*/ 3 w 21642"/>
              <a:gd name="connsiteY4" fmla="*/ 1 h 47652"/>
              <a:gd name="connsiteX0" fmla="*/ 3 w 21642"/>
              <a:gd name="connsiteY0" fmla="*/ 0 h 47651"/>
              <a:gd name="connsiteX1" fmla="*/ 21623 w 21642"/>
              <a:gd name="connsiteY1" fmla="*/ 97 h 47651"/>
              <a:gd name="connsiteX2" fmla="*/ 21642 w 21642"/>
              <a:gd name="connsiteY2" fmla="*/ 43649 h 47651"/>
              <a:gd name="connsiteX3" fmla="*/ 42 w 21642"/>
              <a:gd name="connsiteY3" fmla="*/ 46499 h 47651"/>
              <a:gd name="connsiteX4" fmla="*/ 3 w 21642"/>
              <a:gd name="connsiteY4" fmla="*/ 0 h 47651"/>
              <a:gd name="connsiteX0" fmla="*/ 3 w 21642"/>
              <a:gd name="connsiteY0" fmla="*/ 147 h 47798"/>
              <a:gd name="connsiteX1" fmla="*/ 21623 w 21642"/>
              <a:gd name="connsiteY1" fmla="*/ 0 h 47798"/>
              <a:gd name="connsiteX2" fmla="*/ 21642 w 21642"/>
              <a:gd name="connsiteY2" fmla="*/ 43796 h 47798"/>
              <a:gd name="connsiteX3" fmla="*/ 42 w 21642"/>
              <a:gd name="connsiteY3" fmla="*/ 46646 h 47798"/>
              <a:gd name="connsiteX4" fmla="*/ 3 w 21642"/>
              <a:gd name="connsiteY4" fmla="*/ 147 h 47798"/>
              <a:gd name="connsiteX0" fmla="*/ 17 w 21656"/>
              <a:gd name="connsiteY0" fmla="*/ 147 h 47742"/>
              <a:gd name="connsiteX1" fmla="*/ 21637 w 21656"/>
              <a:gd name="connsiteY1" fmla="*/ 0 h 47742"/>
              <a:gd name="connsiteX2" fmla="*/ 21656 w 21656"/>
              <a:gd name="connsiteY2" fmla="*/ 43796 h 47742"/>
              <a:gd name="connsiteX3" fmla="*/ 0 w 21656"/>
              <a:gd name="connsiteY3" fmla="*/ 46582 h 47742"/>
              <a:gd name="connsiteX4" fmla="*/ 17 w 21656"/>
              <a:gd name="connsiteY4" fmla="*/ 147 h 47742"/>
              <a:gd name="connsiteX0" fmla="*/ 17 w 21663"/>
              <a:gd name="connsiteY0" fmla="*/ 73 h 47668"/>
              <a:gd name="connsiteX1" fmla="*/ 21663 w 21663"/>
              <a:gd name="connsiteY1" fmla="*/ 0 h 47668"/>
              <a:gd name="connsiteX2" fmla="*/ 21656 w 21663"/>
              <a:gd name="connsiteY2" fmla="*/ 43722 h 47668"/>
              <a:gd name="connsiteX3" fmla="*/ 0 w 21663"/>
              <a:gd name="connsiteY3" fmla="*/ 46508 h 47668"/>
              <a:gd name="connsiteX4" fmla="*/ 17 w 21663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64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70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4 w 21676"/>
              <a:gd name="connsiteY0" fmla="*/ 0 h 47722"/>
              <a:gd name="connsiteX1" fmla="*/ 21676 w 21676"/>
              <a:gd name="connsiteY1" fmla="*/ 54 h 47722"/>
              <a:gd name="connsiteX2" fmla="*/ 21675 w 21676"/>
              <a:gd name="connsiteY2" fmla="*/ 43776 h 47722"/>
              <a:gd name="connsiteX3" fmla="*/ 13 w 21676"/>
              <a:gd name="connsiteY3" fmla="*/ 46562 h 47722"/>
              <a:gd name="connsiteX4" fmla="*/ 4 w 21676"/>
              <a:gd name="connsiteY4" fmla="*/ 0 h 47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76" h="47722">
                <a:moveTo>
                  <a:pt x="4" y="0"/>
                </a:moveTo>
                <a:lnTo>
                  <a:pt x="21676" y="54"/>
                </a:lnTo>
                <a:cubicBezTo>
                  <a:pt x="21676" y="5828"/>
                  <a:pt x="21675" y="38002"/>
                  <a:pt x="21675" y="43776"/>
                </a:cubicBezTo>
                <a:cubicBezTo>
                  <a:pt x="10875" y="43776"/>
                  <a:pt x="10813" y="50312"/>
                  <a:pt x="13" y="46562"/>
                </a:cubicBezTo>
                <a:cubicBezTo>
                  <a:pt x="32" y="31095"/>
                  <a:pt x="-15" y="15467"/>
                  <a:pt x="4" y="0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E9011B-9309-6251-25B8-99B9F9D1B3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8166530"/>
              </p:ext>
            </p:extLst>
          </p:nvPr>
        </p:nvGraphicFramePr>
        <p:xfrm>
          <a:off x="5165512" y="185047"/>
          <a:ext cx="6831118" cy="60599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2155536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7E1993-6448-42F8-8FB3-76104F45B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CDAD724-AF32-45EC-B0B9-360C73C9D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2391C84E-C2EA-44FC-A7D1-FAE3E2850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408102" y="-284146"/>
            <a:ext cx="568289" cy="568289"/>
          </a:xfrm>
          <a:prstGeom prst="rtTriangle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47B3131A-B518-43E5-A896-E9D654A48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76355E6-7A00-4B30-A47B-80EF0D0D6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7D0B06C-9FFD-42E8-B19F-062C248CD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95291278-5FDA-45C6-B93E-1FA6D9130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FFF95DF7-BFEE-4791-A691-BAF693F3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C7C504F1-5AA9-45F5-9030-2253388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D75999E-3496-4713-8046-AC17DB266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06B91000-D71E-40A8-AA8F-E9BB106A8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A9D188E-6FDB-47DE-A5FB-728E56BD0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DD98C242-C677-4CF5-A189-52C3ADAF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A9D7CD7F-137F-42DC-AFFA-52D9B8DF5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9E3C1C05-EF55-47B3-B1D8-549116337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8E6BE961-4385-4384-B028-D57AA88EF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F98288B9-9DC0-41DF-BDC2-329675E14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AA97B8C6-FF63-4B6A-913C-50CB2EB7B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3734427-CEE3-45F9-8CDE-7DC289716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F5443404-2D71-4E54-86D6-DB0D769AA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C94E908-A14E-4E7A-B4FC-BB9D82FD0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A2E257B4-59EA-43CC-A20C-D2755D26B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11037FBF-2F84-4578-9624-4E6D10766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526E3BDC-D7FC-4C7E-9F35-1D05C9D54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4E39965B-216F-478B-8653-0F7B877C0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E2116FC6-1CFC-4E87-8431-E7833BFB7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97829DA6-D97C-490E-BEEF-83832787D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9495B6D3-A3B6-4636-A210-AFC128284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A2462476-3252-49A1-93CE-4FA22B830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E3C18803-7708-483D-8CE3-0992784BB5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B4024AE-5222-4804-AA42-E7A4C0B97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414FBE75-ECC4-4BB7-92B2-74D6CF686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F7061C60-9F4E-4144-B974-AFB802AF4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21EE984-B723-315A-241D-ABBE3E7781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0772"/>
            <a:ext cx="3718767" cy="5531079"/>
          </a:xfrm>
        </p:spPr>
        <p:txBody>
          <a:bodyPr>
            <a:normAutofit/>
          </a:bodyPr>
          <a:lstStyle/>
          <a:p>
            <a:r>
              <a:rPr lang="en-US" sz="3700">
                <a:solidFill>
                  <a:schemeClr val="tx2">
                    <a:alpha val="80000"/>
                  </a:schemeClr>
                </a:solidFill>
                <a:latin typeface="Century Gothic"/>
              </a:rPr>
              <a:t>Environmental management</a:t>
            </a:r>
            <a:endParaRPr lang="en-US" sz="3700">
              <a:solidFill>
                <a:schemeClr val="tx2">
                  <a:alpha val="80000"/>
                </a:schemeClr>
              </a:solidFill>
            </a:endParaRPr>
          </a:p>
          <a:p>
            <a:endParaRPr lang="en-US" sz="3700">
              <a:solidFill>
                <a:schemeClr val="tx2">
                  <a:alpha val="80000"/>
                </a:schemeClr>
              </a:solidFill>
              <a:cs typeface="Posterama"/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BA4D4000-2689-4306-BBA6-BF744AB5F8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06893" y="191033"/>
            <a:ext cx="7763540" cy="606558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BC68BA0-8DE8-3724-AE3A-72BE9562F7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6151955"/>
              </p:ext>
            </p:extLst>
          </p:nvPr>
        </p:nvGraphicFramePr>
        <p:xfrm>
          <a:off x="4184068" y="152400"/>
          <a:ext cx="7812562" cy="61639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4035410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E7E1993-6448-42F8-8FB3-76104F45B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42B1D20-D329-4285-AED2-DABDCE902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208613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9016B79-9C59-4CEA-A85C-3E4C8877BA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208613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5" name="Right Triangle 14">
            <a:extLst>
              <a:ext uri="{FF2B5EF4-FFF2-40B4-BE49-F238E27FC236}">
                <a16:creationId xmlns:a16="http://schemas.microsoft.com/office/drawing/2014/main" id="{2391C84E-C2EA-44FC-A7D1-FAE3E2850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408102" y="-284146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7B3131A-B518-43E5-A896-E9D654A48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76355E6-7A00-4B30-A47B-80EF0D0D6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97D0B06C-9FFD-42E8-B19F-062C248CD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5291278-5FDA-45C6-B93E-1FA6D9130B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FF95DF7-BFEE-4791-A691-BAF693F38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C7C504F1-5AA9-45F5-9030-2253388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D75999E-3496-4713-8046-AC17DB2668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06B91000-D71E-40A8-AA8F-E9BB106A8C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9A9D188E-6FDB-47DE-A5FB-728E56BD0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D98C242-C677-4CF5-A189-52C3ADAF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A9D7CD7F-137F-42DC-AFFA-52D9B8DF59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E3C1C05-EF55-47B3-B1D8-5491163376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E6BE961-4385-4384-B028-D57AA88EF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98288B9-9DC0-41DF-BDC2-329675E14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AA97B8C6-FF63-4B6A-913C-50CB2EB7B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3734427-CEE3-45F9-8CDE-7DC2897161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F5443404-2D71-4E54-86D6-DB0D769AA4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C94E908-A14E-4E7A-B4FC-BB9D82FD0F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A2E257B4-59EA-43CC-A20C-D2755D26B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11037FBF-2F84-4578-9624-4E6D10766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526E3BDC-D7FC-4C7E-9F35-1D05C9D54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4E39965B-216F-478B-8653-0F7B877C0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E2116FC6-1CFC-4E87-8431-E7833BFB75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97829DA6-D97C-490E-BEEF-83832787D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9495B6D3-A3B6-4636-A210-AFC128284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A2462476-3252-49A1-93CE-4FA22B830C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E3C18803-7708-483D-8CE3-0992784BB5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8B4024AE-5222-4804-AA42-E7A4C0B970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414FBE75-ECC4-4BB7-92B2-74D6CF6864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F7061C60-9F4E-4144-B974-AFB802AF4C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7772464-2C13-0202-EFDC-016E41E1B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720772"/>
            <a:ext cx="3733078" cy="5531079"/>
          </a:xfrm>
        </p:spPr>
        <p:txBody>
          <a:bodyPr>
            <a:normAutofit/>
          </a:bodyPr>
          <a:lstStyle/>
          <a:p>
            <a:r>
              <a:rPr lang="en-US" sz="4100">
                <a:cs typeface="Posterama"/>
              </a:rPr>
              <a:t>Aspects of environmental management</a:t>
            </a:r>
            <a:endParaRPr lang="en-US" sz="4100"/>
          </a:p>
        </p:txBody>
      </p:sp>
      <p:sp>
        <p:nvSpPr>
          <p:cNvPr id="48" name="Flowchart: Document 8">
            <a:extLst>
              <a:ext uri="{FF2B5EF4-FFF2-40B4-BE49-F238E27FC236}">
                <a16:creationId xmlns:a16="http://schemas.microsoft.com/office/drawing/2014/main" id="{6B91DA8E-00B5-4214-AFE5-535E47051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85106" y="-465509"/>
            <a:ext cx="6858001" cy="7789015"/>
          </a:xfrm>
          <a:custGeom>
            <a:avLst/>
            <a:gdLst>
              <a:gd name="connsiteX0" fmla="*/ 0 w 21600"/>
              <a:gd name="connsiteY0" fmla="*/ 0 h 21600"/>
              <a:gd name="connsiteX1" fmla="*/ 21600 w 21600"/>
              <a:gd name="connsiteY1" fmla="*/ 0 h 21600"/>
              <a:gd name="connsiteX2" fmla="*/ 21600 w 21600"/>
              <a:gd name="connsiteY2" fmla="*/ 17322 h 21600"/>
              <a:gd name="connsiteX3" fmla="*/ 0 w 21600"/>
              <a:gd name="connsiteY3" fmla="*/ 20172 h 21600"/>
              <a:gd name="connsiteX4" fmla="*/ 0 w 21600"/>
              <a:gd name="connsiteY4" fmla="*/ 0 h 21600"/>
              <a:gd name="connsiteX0" fmla="*/ 0 w 21600"/>
              <a:gd name="connsiteY0" fmla="*/ 2632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0 w 21600"/>
              <a:gd name="connsiteY4" fmla="*/ 26328 h 47652"/>
              <a:gd name="connsiteX0" fmla="*/ 56 w 21600"/>
              <a:gd name="connsiteY0" fmla="*/ 98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56 w 21600"/>
              <a:gd name="connsiteY4" fmla="*/ 98 h 47652"/>
              <a:gd name="connsiteX0" fmla="*/ 37 w 21600"/>
              <a:gd name="connsiteY0" fmla="*/ 196 h 47652"/>
              <a:gd name="connsiteX1" fmla="*/ 21562 w 21600"/>
              <a:gd name="connsiteY1" fmla="*/ 0 h 47652"/>
              <a:gd name="connsiteX2" fmla="*/ 21600 w 21600"/>
              <a:gd name="connsiteY2" fmla="*/ 43650 h 47652"/>
              <a:gd name="connsiteX3" fmla="*/ 0 w 21600"/>
              <a:gd name="connsiteY3" fmla="*/ 46500 h 47652"/>
              <a:gd name="connsiteX4" fmla="*/ 37 w 21600"/>
              <a:gd name="connsiteY4" fmla="*/ 196 h 47652"/>
              <a:gd name="connsiteX0" fmla="*/ 5 w 21606"/>
              <a:gd name="connsiteY0" fmla="*/ 196 h 47652"/>
              <a:gd name="connsiteX1" fmla="*/ 21568 w 21606"/>
              <a:gd name="connsiteY1" fmla="*/ 0 h 47652"/>
              <a:gd name="connsiteX2" fmla="*/ 21606 w 21606"/>
              <a:gd name="connsiteY2" fmla="*/ 43650 h 47652"/>
              <a:gd name="connsiteX3" fmla="*/ 6 w 21606"/>
              <a:gd name="connsiteY3" fmla="*/ 46500 h 47652"/>
              <a:gd name="connsiteX4" fmla="*/ 5 w 21606"/>
              <a:gd name="connsiteY4" fmla="*/ 196 h 47652"/>
              <a:gd name="connsiteX0" fmla="*/ 3 w 21642"/>
              <a:gd name="connsiteY0" fmla="*/ 1 h 47652"/>
              <a:gd name="connsiteX1" fmla="*/ 21604 w 21642"/>
              <a:gd name="connsiteY1" fmla="*/ 0 h 47652"/>
              <a:gd name="connsiteX2" fmla="*/ 21642 w 21642"/>
              <a:gd name="connsiteY2" fmla="*/ 43650 h 47652"/>
              <a:gd name="connsiteX3" fmla="*/ 42 w 21642"/>
              <a:gd name="connsiteY3" fmla="*/ 46500 h 47652"/>
              <a:gd name="connsiteX4" fmla="*/ 3 w 21642"/>
              <a:gd name="connsiteY4" fmla="*/ 1 h 47652"/>
              <a:gd name="connsiteX0" fmla="*/ 3 w 21642"/>
              <a:gd name="connsiteY0" fmla="*/ 0 h 47651"/>
              <a:gd name="connsiteX1" fmla="*/ 21623 w 21642"/>
              <a:gd name="connsiteY1" fmla="*/ 97 h 47651"/>
              <a:gd name="connsiteX2" fmla="*/ 21642 w 21642"/>
              <a:gd name="connsiteY2" fmla="*/ 43649 h 47651"/>
              <a:gd name="connsiteX3" fmla="*/ 42 w 21642"/>
              <a:gd name="connsiteY3" fmla="*/ 46499 h 47651"/>
              <a:gd name="connsiteX4" fmla="*/ 3 w 21642"/>
              <a:gd name="connsiteY4" fmla="*/ 0 h 47651"/>
              <a:gd name="connsiteX0" fmla="*/ 3 w 21642"/>
              <a:gd name="connsiteY0" fmla="*/ 147 h 47798"/>
              <a:gd name="connsiteX1" fmla="*/ 21623 w 21642"/>
              <a:gd name="connsiteY1" fmla="*/ 0 h 47798"/>
              <a:gd name="connsiteX2" fmla="*/ 21642 w 21642"/>
              <a:gd name="connsiteY2" fmla="*/ 43796 h 47798"/>
              <a:gd name="connsiteX3" fmla="*/ 42 w 21642"/>
              <a:gd name="connsiteY3" fmla="*/ 46646 h 47798"/>
              <a:gd name="connsiteX4" fmla="*/ 3 w 21642"/>
              <a:gd name="connsiteY4" fmla="*/ 147 h 47798"/>
              <a:gd name="connsiteX0" fmla="*/ 17 w 21656"/>
              <a:gd name="connsiteY0" fmla="*/ 147 h 47742"/>
              <a:gd name="connsiteX1" fmla="*/ 21637 w 21656"/>
              <a:gd name="connsiteY1" fmla="*/ 0 h 47742"/>
              <a:gd name="connsiteX2" fmla="*/ 21656 w 21656"/>
              <a:gd name="connsiteY2" fmla="*/ 43796 h 47742"/>
              <a:gd name="connsiteX3" fmla="*/ 0 w 21656"/>
              <a:gd name="connsiteY3" fmla="*/ 46582 h 47742"/>
              <a:gd name="connsiteX4" fmla="*/ 17 w 21656"/>
              <a:gd name="connsiteY4" fmla="*/ 147 h 47742"/>
              <a:gd name="connsiteX0" fmla="*/ 17 w 21663"/>
              <a:gd name="connsiteY0" fmla="*/ 73 h 47668"/>
              <a:gd name="connsiteX1" fmla="*/ 21663 w 21663"/>
              <a:gd name="connsiteY1" fmla="*/ 0 h 47668"/>
              <a:gd name="connsiteX2" fmla="*/ 21656 w 21663"/>
              <a:gd name="connsiteY2" fmla="*/ 43722 h 47668"/>
              <a:gd name="connsiteX3" fmla="*/ 0 w 21663"/>
              <a:gd name="connsiteY3" fmla="*/ 46508 h 47668"/>
              <a:gd name="connsiteX4" fmla="*/ 17 w 21663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64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5 w 21671"/>
              <a:gd name="connsiteY0" fmla="*/ 73 h 47668"/>
              <a:gd name="connsiteX1" fmla="*/ 21671 w 21671"/>
              <a:gd name="connsiteY1" fmla="*/ 0 h 47668"/>
              <a:gd name="connsiteX2" fmla="*/ 21670 w 21671"/>
              <a:gd name="connsiteY2" fmla="*/ 43722 h 47668"/>
              <a:gd name="connsiteX3" fmla="*/ 8 w 21671"/>
              <a:gd name="connsiteY3" fmla="*/ 46508 h 47668"/>
              <a:gd name="connsiteX4" fmla="*/ 5 w 21671"/>
              <a:gd name="connsiteY4" fmla="*/ 73 h 47668"/>
              <a:gd name="connsiteX0" fmla="*/ 4 w 21676"/>
              <a:gd name="connsiteY0" fmla="*/ 0 h 47722"/>
              <a:gd name="connsiteX1" fmla="*/ 21676 w 21676"/>
              <a:gd name="connsiteY1" fmla="*/ 54 h 47722"/>
              <a:gd name="connsiteX2" fmla="*/ 21675 w 21676"/>
              <a:gd name="connsiteY2" fmla="*/ 43776 h 47722"/>
              <a:gd name="connsiteX3" fmla="*/ 13 w 21676"/>
              <a:gd name="connsiteY3" fmla="*/ 46562 h 47722"/>
              <a:gd name="connsiteX4" fmla="*/ 4 w 21676"/>
              <a:gd name="connsiteY4" fmla="*/ 0 h 47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76" h="47722">
                <a:moveTo>
                  <a:pt x="4" y="0"/>
                </a:moveTo>
                <a:lnTo>
                  <a:pt x="21676" y="54"/>
                </a:lnTo>
                <a:cubicBezTo>
                  <a:pt x="21676" y="5828"/>
                  <a:pt x="21675" y="38002"/>
                  <a:pt x="21675" y="43776"/>
                </a:cubicBezTo>
                <a:cubicBezTo>
                  <a:pt x="10875" y="43776"/>
                  <a:pt x="10813" y="50312"/>
                  <a:pt x="13" y="46562"/>
                </a:cubicBezTo>
                <a:cubicBezTo>
                  <a:pt x="32" y="31095"/>
                  <a:pt x="-15" y="15467"/>
                  <a:pt x="4" y="0"/>
                </a:cubicBezTo>
                <a:close/>
              </a:path>
            </a:pathLst>
          </a:cu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31B007-3ADF-5579-2F5F-BC58A75358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8583174"/>
              </p:ext>
            </p:extLst>
          </p:nvPr>
        </p:nvGraphicFramePr>
        <p:xfrm>
          <a:off x="5165512" y="185047"/>
          <a:ext cx="6831118" cy="60599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7351397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7678F73-9880-405C-9E21-2CC82BD04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DA1A4301-6FFC-4C82-A1FA-7634D8CAA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77931" y="1559140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76E8B4E-7E82-BB45-1833-D01D1A37A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2025"/>
            <a:ext cx="4952999" cy="2247616"/>
          </a:xfrm>
        </p:spPr>
        <p:txBody>
          <a:bodyPr>
            <a:normAutofit/>
          </a:bodyPr>
          <a:lstStyle/>
          <a:p>
            <a:r>
              <a:rPr lang="en-US">
                <a:latin typeface="Century Gothic"/>
              </a:rPr>
              <a:t>Texaco’s legacy in Ecuador</a:t>
            </a:r>
            <a:endParaRPr lang="en-US">
              <a:cs typeface="Posterama"/>
            </a:endParaRPr>
          </a:p>
          <a:p>
            <a:endParaRPr lang="en-US">
              <a:cs typeface="Posteram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42D512-2024-A55A-AD79-BBD0630F05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4110" y="2599451"/>
            <a:ext cx="4976089" cy="367143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500">
                <a:latin typeface="Century Gothic"/>
              </a:rPr>
              <a:t>Texaco’s oil extraction in Ecuador 1962-92  left behind environmental contamination and detriment to human health</a:t>
            </a:r>
            <a:endParaRPr lang="en-US" sz="1500"/>
          </a:p>
          <a:p>
            <a:pPr>
              <a:lnSpc>
                <a:spcPct val="100000"/>
              </a:lnSpc>
            </a:pPr>
            <a:r>
              <a:rPr lang="en-US" sz="1500">
                <a:latin typeface="Century Gothic"/>
              </a:rPr>
              <a:t>Texaco had only limited contractual obligations to clean up after their departure</a:t>
            </a:r>
            <a:endParaRPr lang="en-US" sz="1500"/>
          </a:p>
          <a:p>
            <a:pPr>
              <a:lnSpc>
                <a:spcPct val="100000"/>
              </a:lnSpc>
            </a:pPr>
            <a:r>
              <a:rPr lang="en-US" sz="1500">
                <a:latin typeface="Century Gothic"/>
              </a:rPr>
              <a:t>Ecuadorians have pursued Texaco and, later, Chevron (who took it over) in numerous court actions, with some limited success, but no payments forthcoming</a:t>
            </a:r>
            <a:endParaRPr lang="en-US" sz="1500"/>
          </a:p>
          <a:p>
            <a:pPr>
              <a:lnSpc>
                <a:spcPct val="100000"/>
              </a:lnSpc>
            </a:pPr>
            <a:r>
              <a:rPr lang="en-US" sz="1500">
                <a:latin typeface="Century Gothic"/>
              </a:rPr>
              <a:t>Chevron consistently denied liability, and has launched 2 ISDS actions against Ecuador</a:t>
            </a:r>
            <a:endParaRPr lang="en-US" sz="1500"/>
          </a:p>
          <a:p>
            <a:pPr>
              <a:lnSpc>
                <a:spcPct val="100000"/>
              </a:lnSpc>
            </a:pPr>
            <a:endParaRPr lang="en-US" sz="1500"/>
          </a:p>
        </p:txBody>
      </p:sp>
      <p:pic>
        <p:nvPicPr>
          <p:cNvPr id="5" name="Picture 4" descr="Bird's eye view of the oil platform at sea">
            <a:extLst>
              <a:ext uri="{FF2B5EF4-FFF2-40B4-BE49-F238E27FC236}">
                <a16:creationId xmlns:a16="http://schemas.microsoft.com/office/drawing/2014/main" id="{6DC5BF40-4061-A41B-1972-4230B9FCC4F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626" r="30833" b="6"/>
          <a:stretch/>
        </p:blipFill>
        <p:spPr>
          <a:xfrm>
            <a:off x="6084873" y="-3440"/>
            <a:ext cx="6129950" cy="6861439"/>
          </a:xfrm>
          <a:custGeom>
            <a:avLst/>
            <a:gdLst/>
            <a:ahLst/>
            <a:cxnLst/>
            <a:rect l="l" t="t" r="r" b="b"/>
            <a:pathLst>
              <a:path w="6129950" h="6861439">
                <a:moveTo>
                  <a:pt x="1687527" y="0"/>
                </a:moveTo>
                <a:lnTo>
                  <a:pt x="6129950" y="0"/>
                </a:lnTo>
                <a:lnTo>
                  <a:pt x="6129950" y="6858000"/>
                </a:lnTo>
                <a:lnTo>
                  <a:pt x="5040333" y="6858000"/>
                </a:lnTo>
                <a:lnTo>
                  <a:pt x="5040333" y="6861439"/>
                </a:lnTo>
                <a:lnTo>
                  <a:pt x="272442" y="6861439"/>
                </a:lnTo>
                <a:lnTo>
                  <a:pt x="196402" y="6549696"/>
                </a:lnTo>
                <a:cubicBezTo>
                  <a:pt x="-517926" y="3427393"/>
                  <a:pt x="946083" y="3323532"/>
                  <a:pt x="946083" y="1"/>
                </a:cubicBezTo>
                <a:lnTo>
                  <a:pt x="1687527" y="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1731628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7678F73-9880-405C-9E21-2CC82BD04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DA1A4301-6FFC-4C82-A1FA-7634D8CAA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77931" y="1559140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AB16FF2-0E34-622D-55A2-7A95AC030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2025"/>
            <a:ext cx="4952999" cy="2247616"/>
          </a:xfrm>
        </p:spPr>
        <p:txBody>
          <a:bodyPr>
            <a:normAutofit/>
          </a:bodyPr>
          <a:lstStyle/>
          <a:p>
            <a:r>
              <a:rPr lang="en-US">
                <a:latin typeface="Century Gothic"/>
              </a:rPr>
              <a:t>Sustainable consumption</a:t>
            </a:r>
            <a:endParaRPr lang="en-US">
              <a:cs typeface="Posterama"/>
            </a:endParaRPr>
          </a:p>
          <a:p>
            <a:endParaRPr lang="en-US">
              <a:cs typeface="Posteram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F5CFC5-7F2A-F87A-B687-937104A3C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261390"/>
            <a:ext cx="4952999" cy="300949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400">
                <a:latin typeface="Century Gothic"/>
              </a:rPr>
              <a:t>Lifestyle decisions made by consumers impact on the environment. Includes: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>
                <a:latin typeface="Century Gothic"/>
              </a:rPr>
              <a:t>Shopping for environmentally-friendly products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>
                <a:latin typeface="Century Gothic"/>
              </a:rPr>
              <a:t>Recycling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>
                <a:latin typeface="Century Gothic"/>
              </a:rPr>
              <a:t>Using less pollutant transport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>
                <a:latin typeface="Century Gothic"/>
              </a:rPr>
              <a:t>Investing in socially responsible funds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>
                <a:latin typeface="Century Gothic"/>
              </a:rPr>
              <a:t>Green consumerism – How willing are people to alter lifestyles? 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>
                <a:latin typeface="Century Gothic"/>
              </a:rPr>
              <a:t>Is sustainable consumption reduced consumption?</a:t>
            </a:r>
            <a:endParaRPr lang="en-US" sz="1400"/>
          </a:p>
          <a:p>
            <a:pPr>
              <a:lnSpc>
                <a:spcPct val="100000"/>
              </a:lnSpc>
            </a:pPr>
            <a:endParaRPr lang="en-US" sz="1400"/>
          </a:p>
        </p:txBody>
      </p:sp>
      <p:pic>
        <p:nvPicPr>
          <p:cNvPr id="5" name="Picture 4" descr="Fruits and vegetables in bags">
            <a:extLst>
              <a:ext uri="{FF2B5EF4-FFF2-40B4-BE49-F238E27FC236}">
                <a16:creationId xmlns:a16="http://schemas.microsoft.com/office/drawing/2014/main" id="{7E3CBF3C-CD32-3390-1BAB-08C4F584C7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493" r="5965" b="6"/>
          <a:stretch/>
        </p:blipFill>
        <p:spPr>
          <a:xfrm>
            <a:off x="6084873" y="-3440"/>
            <a:ext cx="6129950" cy="6861439"/>
          </a:xfrm>
          <a:custGeom>
            <a:avLst/>
            <a:gdLst/>
            <a:ahLst/>
            <a:cxnLst/>
            <a:rect l="l" t="t" r="r" b="b"/>
            <a:pathLst>
              <a:path w="6129950" h="6861439">
                <a:moveTo>
                  <a:pt x="1687527" y="0"/>
                </a:moveTo>
                <a:lnTo>
                  <a:pt x="6129950" y="0"/>
                </a:lnTo>
                <a:lnTo>
                  <a:pt x="6129950" y="6858000"/>
                </a:lnTo>
                <a:lnTo>
                  <a:pt x="5040333" y="6858000"/>
                </a:lnTo>
                <a:lnTo>
                  <a:pt x="5040333" y="6861439"/>
                </a:lnTo>
                <a:lnTo>
                  <a:pt x="272442" y="6861439"/>
                </a:lnTo>
                <a:lnTo>
                  <a:pt x="196402" y="6549696"/>
                </a:lnTo>
                <a:cubicBezTo>
                  <a:pt x="-517926" y="3427393"/>
                  <a:pt x="946083" y="3323532"/>
                  <a:pt x="946083" y="1"/>
                </a:cubicBezTo>
                <a:lnTo>
                  <a:pt x="1687527" y="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7881161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5839FC30-63C9-4643-98EF-7B1C31BE3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53" name="Right Triangle 52">
            <a:extLst>
              <a:ext uri="{FF2B5EF4-FFF2-40B4-BE49-F238E27FC236}">
                <a16:creationId xmlns:a16="http://schemas.microsoft.com/office/drawing/2014/main" id="{2B76B338-5C91-48AF-BFFC-93C8AAD6D5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63303" y="4358020"/>
            <a:ext cx="568289" cy="568289"/>
          </a:xfrm>
          <a:prstGeom prst="rtTriangle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07FE80B3-9970-48B3-8883-81ED2FE4A3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007832" y="4676762"/>
            <a:ext cx="2222198" cy="2133710"/>
          </a:xfrm>
          <a:custGeom>
            <a:avLst/>
            <a:gdLst>
              <a:gd name="connsiteX0" fmla="*/ 0 w 2222198"/>
              <a:gd name="connsiteY0" fmla="*/ 0 h 2133710"/>
              <a:gd name="connsiteX1" fmla="*/ 44227 w 2222198"/>
              <a:gd name="connsiteY1" fmla="*/ 2234 h 2133710"/>
              <a:gd name="connsiteX2" fmla="*/ 2193454 w 2222198"/>
              <a:gd name="connsiteY2" fmla="*/ 1945372 h 2133710"/>
              <a:gd name="connsiteX3" fmla="*/ 2222198 w 2222198"/>
              <a:gd name="connsiteY3" fmla="*/ 2133710 h 2133710"/>
              <a:gd name="connsiteX4" fmla="*/ 1394653 w 2222198"/>
              <a:gd name="connsiteY4" fmla="*/ 2133710 h 2133710"/>
              <a:gd name="connsiteX5" fmla="*/ 1391100 w 2222198"/>
              <a:gd name="connsiteY5" fmla="*/ 2110427 h 2133710"/>
              <a:gd name="connsiteX6" fmla="*/ 122376 w 2222198"/>
              <a:gd name="connsiteY6" fmla="*/ 841704 h 2133710"/>
              <a:gd name="connsiteX7" fmla="*/ 0 w 2222198"/>
              <a:gd name="connsiteY7" fmla="*/ 823027 h 21337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22198" h="2133710">
                <a:moveTo>
                  <a:pt x="0" y="0"/>
                </a:moveTo>
                <a:lnTo>
                  <a:pt x="44227" y="2234"/>
                </a:lnTo>
                <a:cubicBezTo>
                  <a:pt x="1114682" y="110944"/>
                  <a:pt x="1981368" y="908934"/>
                  <a:pt x="2193454" y="1945372"/>
                </a:cubicBezTo>
                <a:lnTo>
                  <a:pt x="2222198" y="2133710"/>
                </a:lnTo>
                <a:lnTo>
                  <a:pt x="1394653" y="2133710"/>
                </a:lnTo>
                <a:lnTo>
                  <a:pt x="1391100" y="2110427"/>
                </a:lnTo>
                <a:cubicBezTo>
                  <a:pt x="1260786" y="1473602"/>
                  <a:pt x="759202" y="972017"/>
                  <a:pt x="122376" y="841704"/>
                </a:cubicBezTo>
                <a:lnTo>
                  <a:pt x="0" y="823027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EC11ADD-906B-2B54-8489-A4FC22162F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3525808"/>
            <a:ext cx="6548127" cy="2141612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tx2"/>
                </a:solidFill>
                <a:latin typeface="Century Gothic"/>
              </a:rPr>
              <a:t>Challenges and responsibilities</a:t>
            </a:r>
            <a:endParaRPr lang="en-US">
              <a:solidFill>
                <a:schemeClr val="tx2"/>
              </a:solidFill>
            </a:endParaRPr>
          </a:p>
          <a:p>
            <a:endParaRPr lang="en-US">
              <a:solidFill>
                <a:schemeClr val="tx2"/>
              </a:solidFill>
              <a:cs typeface="Posterama"/>
            </a:endParaRPr>
          </a:p>
        </p:txBody>
      </p:sp>
      <p:pic>
        <p:nvPicPr>
          <p:cNvPr id="5" name="Picture 4" descr="Large car parking lot from above">
            <a:extLst>
              <a:ext uri="{FF2B5EF4-FFF2-40B4-BE49-F238E27FC236}">
                <a16:creationId xmlns:a16="http://schemas.microsoft.com/office/drawing/2014/main" id="{B9AFDE5F-793C-2BCB-DD5B-1A7EF088420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2345" b="26002"/>
          <a:stretch/>
        </p:blipFill>
        <p:spPr>
          <a:xfrm>
            <a:off x="-6214" y="2018"/>
            <a:ext cx="12214825" cy="3383384"/>
          </a:xfrm>
          <a:custGeom>
            <a:avLst/>
            <a:gdLst/>
            <a:ahLst/>
            <a:cxnLst/>
            <a:rect l="l" t="t" r="r" b="b"/>
            <a:pathLst>
              <a:path w="12214825" h="3383384">
                <a:moveTo>
                  <a:pt x="12213819" y="0"/>
                </a:moveTo>
                <a:cubicBezTo>
                  <a:pt x="12213819" y="29107"/>
                  <a:pt x="12214067" y="89770"/>
                  <a:pt x="12214502" y="174101"/>
                </a:cubicBezTo>
                <a:lnTo>
                  <a:pt x="12214825" y="234681"/>
                </a:lnTo>
                <a:lnTo>
                  <a:pt x="12214825" y="2718323"/>
                </a:lnTo>
                <a:lnTo>
                  <a:pt x="11377417" y="2725712"/>
                </a:lnTo>
                <a:cubicBezTo>
                  <a:pt x="7318291" y="2799276"/>
                  <a:pt x="6189525" y="3387660"/>
                  <a:pt x="3246747" y="3383361"/>
                </a:cubicBezTo>
                <a:cubicBezTo>
                  <a:pt x="2493396" y="3382260"/>
                  <a:pt x="1619330" y="3339570"/>
                  <a:pt x="544071" y="3235389"/>
                </a:cubicBezTo>
                <a:lnTo>
                  <a:pt x="19466" y="3181198"/>
                </a:lnTo>
                <a:cubicBezTo>
                  <a:pt x="22117" y="2650999"/>
                  <a:pt x="12840" y="2122787"/>
                  <a:pt x="3563" y="1594575"/>
                </a:cubicBezTo>
                <a:lnTo>
                  <a:pt x="0" y="1239098"/>
                </a:lnTo>
                <a:lnTo>
                  <a:pt x="0" y="7944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E196AD-E14D-A933-218E-252079CBE7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1421" y="3525807"/>
            <a:ext cx="4788050" cy="272259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300">
                <a:solidFill>
                  <a:schemeClr val="tx2"/>
                </a:solidFill>
                <a:latin typeface="Century Gothic"/>
              </a:rPr>
              <a:t>Harmful effects of industrialisation and urbanisation in the developing world are no longer seen as merely local problems, but global issues linked to sustainable development</a:t>
            </a:r>
            <a:endParaRPr lang="en-US" sz="1300">
              <a:solidFill>
                <a:schemeClr val="tx2"/>
              </a:solidFill>
            </a:endParaRPr>
          </a:p>
          <a:p>
            <a:pPr>
              <a:lnSpc>
                <a:spcPct val="100000"/>
              </a:lnSpc>
            </a:pPr>
            <a:r>
              <a:rPr lang="en-US" sz="1300">
                <a:solidFill>
                  <a:schemeClr val="tx2"/>
                </a:solidFill>
                <a:latin typeface="Century Gothic"/>
              </a:rPr>
              <a:t>Development is usually associated with western consumer lifestyles – more cars, cheap air travel, throwaway appliances</a:t>
            </a:r>
            <a:endParaRPr lang="en-US" sz="1300">
              <a:solidFill>
                <a:schemeClr val="tx2"/>
              </a:solidFill>
            </a:endParaRPr>
          </a:p>
          <a:p>
            <a:pPr>
              <a:lnSpc>
                <a:spcPct val="100000"/>
              </a:lnSpc>
            </a:pPr>
            <a:r>
              <a:rPr lang="en-US" sz="1300">
                <a:solidFill>
                  <a:schemeClr val="tx2"/>
                </a:solidFill>
                <a:latin typeface="Century Gothic"/>
              </a:rPr>
              <a:t>Businesses tend to wait for changes in the law, rather than take voluntary measures </a:t>
            </a:r>
            <a:endParaRPr lang="en-US" sz="1300">
              <a:solidFill>
                <a:schemeClr val="tx2"/>
              </a:solidFill>
            </a:endParaRPr>
          </a:p>
          <a:p>
            <a:pPr>
              <a:lnSpc>
                <a:spcPct val="100000"/>
              </a:lnSpc>
            </a:pPr>
            <a:r>
              <a:rPr lang="en-US" sz="1300">
                <a:solidFill>
                  <a:schemeClr val="tx2"/>
                </a:solidFill>
                <a:latin typeface="Century Gothic"/>
              </a:rPr>
              <a:t>Governments must balance priorities of reducing poverty, and retain a focus on economic growth</a:t>
            </a:r>
            <a:endParaRPr lang="en-US" sz="1300">
              <a:solidFill>
                <a:schemeClr val="tx2"/>
              </a:solidFill>
            </a:endParaRPr>
          </a:p>
          <a:p>
            <a:pPr>
              <a:lnSpc>
                <a:spcPct val="100000"/>
              </a:lnSpc>
            </a:pPr>
            <a:endParaRPr lang="en-US" sz="13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600134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839FC30-63C9-4643-98EF-7B1C31BE39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2B76B338-5C91-48AF-BFFC-93C8AAD6D5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63303" y="4358020"/>
            <a:ext cx="568289" cy="568289"/>
          </a:xfrm>
          <a:prstGeom prst="rtTriangle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7FE80B3-9970-48B3-8883-81ED2FE4A3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007832" y="4676762"/>
            <a:ext cx="2222198" cy="2133710"/>
          </a:xfrm>
          <a:custGeom>
            <a:avLst/>
            <a:gdLst>
              <a:gd name="connsiteX0" fmla="*/ 0 w 2222198"/>
              <a:gd name="connsiteY0" fmla="*/ 0 h 2133710"/>
              <a:gd name="connsiteX1" fmla="*/ 44227 w 2222198"/>
              <a:gd name="connsiteY1" fmla="*/ 2234 h 2133710"/>
              <a:gd name="connsiteX2" fmla="*/ 2193454 w 2222198"/>
              <a:gd name="connsiteY2" fmla="*/ 1945372 h 2133710"/>
              <a:gd name="connsiteX3" fmla="*/ 2222198 w 2222198"/>
              <a:gd name="connsiteY3" fmla="*/ 2133710 h 2133710"/>
              <a:gd name="connsiteX4" fmla="*/ 1394653 w 2222198"/>
              <a:gd name="connsiteY4" fmla="*/ 2133710 h 2133710"/>
              <a:gd name="connsiteX5" fmla="*/ 1391100 w 2222198"/>
              <a:gd name="connsiteY5" fmla="*/ 2110427 h 2133710"/>
              <a:gd name="connsiteX6" fmla="*/ 122376 w 2222198"/>
              <a:gd name="connsiteY6" fmla="*/ 841704 h 2133710"/>
              <a:gd name="connsiteX7" fmla="*/ 0 w 2222198"/>
              <a:gd name="connsiteY7" fmla="*/ 823027 h 21337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222198" h="2133710">
                <a:moveTo>
                  <a:pt x="0" y="0"/>
                </a:moveTo>
                <a:lnTo>
                  <a:pt x="44227" y="2234"/>
                </a:lnTo>
                <a:cubicBezTo>
                  <a:pt x="1114682" y="110944"/>
                  <a:pt x="1981368" y="908934"/>
                  <a:pt x="2193454" y="1945372"/>
                </a:cubicBezTo>
                <a:lnTo>
                  <a:pt x="2222198" y="2133710"/>
                </a:lnTo>
                <a:lnTo>
                  <a:pt x="1394653" y="2133710"/>
                </a:lnTo>
                <a:lnTo>
                  <a:pt x="1391100" y="2110427"/>
                </a:lnTo>
                <a:cubicBezTo>
                  <a:pt x="1260786" y="1473602"/>
                  <a:pt x="759202" y="972017"/>
                  <a:pt x="122376" y="841704"/>
                </a:cubicBezTo>
                <a:lnTo>
                  <a:pt x="0" y="823027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BED8F11-AC62-9759-3367-3E8C2EDCE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3525808"/>
            <a:ext cx="6548127" cy="2141612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tx2"/>
                </a:solidFill>
                <a:latin typeface="Century Gothic"/>
              </a:rPr>
              <a:t>Conclusions</a:t>
            </a:r>
            <a:endParaRPr lang="en-US">
              <a:solidFill>
                <a:schemeClr val="tx2"/>
              </a:solidFill>
            </a:endParaRPr>
          </a:p>
          <a:p>
            <a:endParaRPr lang="en-US">
              <a:solidFill>
                <a:schemeClr val="tx2"/>
              </a:solidFill>
              <a:cs typeface="Posterama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7430531-DF3F-4372-E704-6989845C24B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5391" r="6252" b="18445"/>
          <a:stretch/>
        </p:blipFill>
        <p:spPr>
          <a:xfrm>
            <a:off x="-6214" y="2018"/>
            <a:ext cx="12214825" cy="3383384"/>
          </a:xfrm>
          <a:custGeom>
            <a:avLst/>
            <a:gdLst/>
            <a:ahLst/>
            <a:cxnLst/>
            <a:rect l="l" t="t" r="r" b="b"/>
            <a:pathLst>
              <a:path w="12214825" h="3383384">
                <a:moveTo>
                  <a:pt x="12213819" y="0"/>
                </a:moveTo>
                <a:cubicBezTo>
                  <a:pt x="12213819" y="29107"/>
                  <a:pt x="12214067" y="89770"/>
                  <a:pt x="12214502" y="174101"/>
                </a:cubicBezTo>
                <a:lnTo>
                  <a:pt x="12214825" y="234681"/>
                </a:lnTo>
                <a:lnTo>
                  <a:pt x="12214825" y="2718323"/>
                </a:lnTo>
                <a:lnTo>
                  <a:pt x="11377417" y="2725712"/>
                </a:lnTo>
                <a:cubicBezTo>
                  <a:pt x="7318291" y="2799276"/>
                  <a:pt x="6189525" y="3387660"/>
                  <a:pt x="3246747" y="3383361"/>
                </a:cubicBezTo>
                <a:cubicBezTo>
                  <a:pt x="2493396" y="3382260"/>
                  <a:pt x="1619330" y="3339570"/>
                  <a:pt x="544071" y="3235389"/>
                </a:cubicBezTo>
                <a:lnTo>
                  <a:pt x="19466" y="3181198"/>
                </a:lnTo>
                <a:cubicBezTo>
                  <a:pt x="22117" y="2650999"/>
                  <a:pt x="12840" y="2122787"/>
                  <a:pt x="3563" y="1594575"/>
                </a:cubicBezTo>
                <a:lnTo>
                  <a:pt x="0" y="1239098"/>
                </a:lnTo>
                <a:lnTo>
                  <a:pt x="0" y="7944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6843E-D745-4F85-3009-E4DA4D23E5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1421" y="3525807"/>
            <a:ext cx="4788050" cy="272259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400">
                <a:solidFill>
                  <a:schemeClr val="tx2"/>
                </a:solidFill>
                <a:latin typeface="Century Gothic"/>
              </a:rPr>
              <a:t>Environmental degradation and climate change are linked to industrialisation and urbanisation</a:t>
            </a:r>
            <a:endParaRPr lang="en-US" sz="1400">
              <a:solidFill>
                <a:schemeClr val="tx2"/>
              </a:solidFill>
            </a:endParaRPr>
          </a:p>
          <a:p>
            <a:pPr>
              <a:lnSpc>
                <a:spcPct val="100000"/>
              </a:lnSpc>
            </a:pPr>
            <a:r>
              <a:rPr lang="en-US" sz="1400">
                <a:solidFill>
                  <a:schemeClr val="tx2"/>
                </a:solidFill>
                <a:latin typeface="Century Gothic"/>
              </a:rPr>
              <a:t>We now know much more about the damaging impacts of global warming than previous generations knew</a:t>
            </a:r>
            <a:endParaRPr lang="en-US" sz="1400">
              <a:solidFill>
                <a:schemeClr val="tx2"/>
              </a:solidFill>
            </a:endParaRPr>
          </a:p>
          <a:p>
            <a:pPr>
              <a:lnSpc>
                <a:spcPct val="100000"/>
              </a:lnSpc>
            </a:pPr>
            <a:r>
              <a:rPr lang="en-US" sz="1400">
                <a:solidFill>
                  <a:schemeClr val="tx2"/>
                </a:solidFill>
                <a:latin typeface="Century Gothic"/>
              </a:rPr>
              <a:t>Combating environmental degradation involves both legal and ethical obligations</a:t>
            </a:r>
            <a:endParaRPr lang="en-US" sz="1400">
              <a:solidFill>
                <a:schemeClr val="tx2"/>
              </a:solidFill>
            </a:endParaRPr>
          </a:p>
          <a:p>
            <a:pPr>
              <a:lnSpc>
                <a:spcPct val="100000"/>
              </a:lnSpc>
            </a:pPr>
            <a:r>
              <a:rPr lang="en-US" sz="1400">
                <a:solidFill>
                  <a:schemeClr val="tx2"/>
                </a:solidFill>
                <a:latin typeface="Century Gothic"/>
              </a:rPr>
              <a:t>Pressures are now mounting on both businesses and governments to commit to sustainable development goals</a:t>
            </a:r>
            <a:endParaRPr lang="en-US" sz="1400">
              <a:solidFill>
                <a:schemeClr val="tx2"/>
              </a:solidFill>
            </a:endParaRPr>
          </a:p>
          <a:p>
            <a:pPr>
              <a:lnSpc>
                <a:spcPct val="100000"/>
              </a:lnSpc>
            </a:pPr>
            <a:endParaRPr lang="en-US" sz="14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3809924"/>
      </p:ext>
    </p:extLst>
  </p:cSld>
  <p:clrMapOvr>
    <a:masterClrMapping/>
  </p:clrMapOvr>
</p:sld>
</file>

<file path=ppt/theme/theme1.xml><?xml version="1.0" encoding="utf-8"?>
<a:theme xmlns:a="http://schemas.openxmlformats.org/drawingml/2006/main" name="SineVTI">
  <a:themeElements>
    <a:clrScheme name="AnalogousFromDarkSeedLeftStep">
      <a:dk1>
        <a:srgbClr val="000000"/>
      </a:dk1>
      <a:lt1>
        <a:srgbClr val="FFFFFF"/>
      </a:lt1>
      <a:dk2>
        <a:srgbClr val="203922"/>
      </a:dk2>
      <a:lt2>
        <a:srgbClr val="E8E2E2"/>
      </a:lt2>
      <a:accent1>
        <a:srgbClr val="28B0B5"/>
      </a:accent1>
      <a:accent2>
        <a:srgbClr val="1CB67B"/>
      </a:accent2>
      <a:accent3>
        <a:srgbClr val="28B845"/>
      </a:accent3>
      <a:accent4>
        <a:srgbClr val="3EB91C"/>
      </a:accent4>
      <a:accent5>
        <a:srgbClr val="7DB027"/>
      </a:accent5>
      <a:accent6>
        <a:srgbClr val="ABA31A"/>
      </a:accent6>
      <a:hlink>
        <a:srgbClr val="5B8E2F"/>
      </a:hlink>
      <a:folHlink>
        <a:srgbClr val="7F7F7F"/>
      </a:folHlink>
    </a:clrScheme>
    <a:fontScheme name="Custom 49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ineVTI" id="{8435B2A2-1BD5-4C05-93E5-3C5388B709E3}" vid="{0D704B13-63FE-4848-A298-6B7359B9565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34</Slides>
  <Notes>4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5" baseType="lpstr">
      <vt:lpstr>SineVTI</vt:lpstr>
      <vt:lpstr>Ecology and Climate Change</vt:lpstr>
      <vt:lpstr>Agenda</vt:lpstr>
      <vt:lpstr>Climate emergency</vt:lpstr>
      <vt:lpstr>Extreme Weather</vt:lpstr>
      <vt:lpstr>Impacts of climate change</vt:lpstr>
      <vt:lpstr>Public Engagement Challenges</vt:lpstr>
      <vt:lpstr>Calls for Government Action</vt:lpstr>
      <vt:lpstr>Wales </vt:lpstr>
      <vt:lpstr>Swansea – Green Energy Project</vt:lpstr>
      <vt:lpstr>What is net zero?</vt:lpstr>
      <vt:lpstr>Oxford Net Zero 2023</vt:lpstr>
      <vt:lpstr>In Class Activity</vt:lpstr>
      <vt:lpstr>Debate and Discussion</vt:lpstr>
      <vt:lpstr>Moodle Reflection</vt:lpstr>
      <vt:lpstr>COP 29</vt:lpstr>
      <vt:lpstr>Previously...</vt:lpstr>
      <vt:lpstr>Paris Accord on climate change 2015</vt:lpstr>
      <vt:lpstr>Key terms  </vt:lpstr>
      <vt:lpstr>Causes of environmental degradation </vt:lpstr>
      <vt:lpstr>Globalisation</vt:lpstr>
      <vt:lpstr>Climate change</vt:lpstr>
      <vt:lpstr>How are businesses responding?</vt:lpstr>
      <vt:lpstr>Transboundary Pollution</vt:lpstr>
      <vt:lpstr>Meeting energy needs </vt:lpstr>
      <vt:lpstr>International Legal Frameworks</vt:lpstr>
      <vt:lpstr>Sustainable Development Goals</vt:lpstr>
      <vt:lpstr>PowerPoint Presentation</vt:lpstr>
      <vt:lpstr>Sustainable development in the business context </vt:lpstr>
      <vt:lpstr>Environmental management </vt:lpstr>
      <vt:lpstr>Aspects of environmental management</vt:lpstr>
      <vt:lpstr>Texaco’s legacy in Ecuador </vt:lpstr>
      <vt:lpstr>Sustainable consumption </vt:lpstr>
      <vt:lpstr>Challenges and responsibilities </vt:lpstr>
      <vt:lpstr>Conclusions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202</cp:revision>
  <dcterms:created xsi:type="dcterms:W3CDTF">2024-11-17T17:55:30Z</dcterms:created>
  <dcterms:modified xsi:type="dcterms:W3CDTF">2025-02-21T08:59:29Z</dcterms:modified>
</cp:coreProperties>
</file>