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2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523CBB-18CF-AB49-A329-8554D758650A}" v="49" dt="2022-09-30T18:17:57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594"/>
    <p:restoredTop sz="94643"/>
  </p:normalViewPr>
  <p:slideViewPr>
    <p:cSldViewPr snapToGrid="0" snapToObjects="1">
      <p:cViewPr>
        <p:scale>
          <a:sx n="110" d="100"/>
          <a:sy n="110" d="100"/>
        </p:scale>
        <p:origin x="632" y="-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Donnelly (2219391)" userId="9e92bbd9-5adb-4b9a-ad52-041a5096e0bf" providerId="ADAL" clId="{84523CBB-18CF-AB49-A329-8554D758650A}"/>
    <pc:docChg chg="undo custSel addSld delSld modSld modMainMaster">
      <pc:chgData name="Bethan Donnelly (2219391)" userId="9e92bbd9-5adb-4b9a-ad52-041a5096e0bf" providerId="ADAL" clId="{84523CBB-18CF-AB49-A329-8554D758650A}" dt="2022-09-30T18:35:10.214" v="7316" actId="20577"/>
      <pc:docMkLst>
        <pc:docMk/>
      </pc:docMkLst>
      <pc:sldChg chg="addSp delSp modSp mod setBg">
        <pc:chgData name="Bethan Donnelly (2219391)" userId="9e92bbd9-5adb-4b9a-ad52-041a5096e0bf" providerId="ADAL" clId="{84523CBB-18CF-AB49-A329-8554D758650A}" dt="2022-09-30T18:26:51.471" v="7174" actId="20577"/>
        <pc:sldMkLst>
          <pc:docMk/>
          <pc:sldMk cId="1228609882" sldId="256"/>
        </pc:sldMkLst>
        <pc:spChg chg="mod">
          <ac:chgData name="Bethan Donnelly (2219391)" userId="9e92bbd9-5adb-4b9a-ad52-041a5096e0bf" providerId="ADAL" clId="{84523CBB-18CF-AB49-A329-8554D758650A}" dt="2022-09-30T18:26:51.471" v="7174" actId="20577"/>
          <ac:spMkLst>
            <pc:docMk/>
            <pc:sldMk cId="1228609882" sldId="256"/>
            <ac:spMk id="4" creationId="{FAEF6D4B-CC6F-CE64-F8F7-54BF2C7463E0}"/>
          </ac:spMkLst>
        </pc:spChg>
        <pc:spChg chg="mod">
          <ac:chgData name="Bethan Donnelly (2219391)" userId="9e92bbd9-5adb-4b9a-ad52-041a5096e0bf" providerId="ADAL" clId="{84523CBB-18CF-AB49-A329-8554D758650A}" dt="2022-09-30T18:05:00" v="6382" actId="1076"/>
          <ac:spMkLst>
            <pc:docMk/>
            <pc:sldMk cId="1228609882" sldId="256"/>
            <ac:spMk id="5" creationId="{D8577EBC-B29A-7BCD-F94F-B795F10D2EF1}"/>
          </ac:spMkLst>
        </pc:spChg>
        <pc:spChg chg="mod">
          <ac:chgData name="Bethan Donnelly (2219391)" userId="9e92bbd9-5adb-4b9a-ad52-041a5096e0bf" providerId="ADAL" clId="{84523CBB-18CF-AB49-A329-8554D758650A}" dt="2022-09-30T17:41:53.165" v="5480" actId="207"/>
          <ac:spMkLst>
            <pc:docMk/>
            <pc:sldMk cId="1228609882" sldId="256"/>
            <ac:spMk id="6" creationId="{C40E3E20-9E0A-538B-156F-E587577F69D3}"/>
          </ac:spMkLst>
        </pc:spChg>
        <pc:spChg chg="del mod">
          <ac:chgData name="Bethan Donnelly (2219391)" userId="9e92bbd9-5adb-4b9a-ad52-041a5096e0bf" providerId="ADAL" clId="{84523CBB-18CF-AB49-A329-8554D758650A}" dt="2022-09-30T16:02:52.047" v="1313" actId="478"/>
          <ac:spMkLst>
            <pc:docMk/>
            <pc:sldMk cId="1228609882" sldId="256"/>
            <ac:spMk id="8" creationId="{93308699-EE12-A901-6470-2E7E87D95653}"/>
          </ac:spMkLst>
        </pc:spChg>
        <pc:spChg chg="del mod">
          <ac:chgData name="Bethan Donnelly (2219391)" userId="9e92bbd9-5adb-4b9a-ad52-041a5096e0bf" providerId="ADAL" clId="{84523CBB-18CF-AB49-A329-8554D758650A}" dt="2022-09-30T16:02:49.844" v="1312" actId="478"/>
          <ac:spMkLst>
            <pc:docMk/>
            <pc:sldMk cId="1228609882" sldId="256"/>
            <ac:spMk id="9" creationId="{5CCADBB6-3FF0-6FCC-6007-3ECDA931F243}"/>
          </ac:spMkLst>
        </pc:spChg>
        <pc:spChg chg="add del mod">
          <ac:chgData name="Bethan Donnelly (2219391)" userId="9e92bbd9-5adb-4b9a-ad52-041a5096e0bf" providerId="ADAL" clId="{84523CBB-18CF-AB49-A329-8554D758650A}" dt="2022-09-30T11:13:33.516" v="962"/>
          <ac:spMkLst>
            <pc:docMk/>
            <pc:sldMk cId="1228609882" sldId="256"/>
            <ac:spMk id="10" creationId="{70C745A8-E525-020E-785A-C360B924B9DA}"/>
          </ac:spMkLst>
        </pc:spChg>
        <pc:spChg chg="add del mod">
          <ac:chgData name="Bethan Donnelly (2219391)" userId="9e92bbd9-5adb-4b9a-ad52-041a5096e0bf" providerId="ADAL" clId="{84523CBB-18CF-AB49-A329-8554D758650A}" dt="2022-09-30T17:36:25.797" v="5439" actId="478"/>
          <ac:spMkLst>
            <pc:docMk/>
            <pc:sldMk cId="1228609882" sldId="256"/>
            <ac:spMk id="11" creationId="{06E4404D-60EB-24C8-F8E8-4E6FC61AFCCC}"/>
          </ac:spMkLst>
        </pc:spChg>
        <pc:spChg chg="add del mod">
          <ac:chgData name="Bethan Donnelly (2219391)" userId="9e92bbd9-5adb-4b9a-ad52-041a5096e0bf" providerId="ADAL" clId="{84523CBB-18CF-AB49-A329-8554D758650A}" dt="2022-09-30T12:28:19.215" v="1133"/>
          <ac:spMkLst>
            <pc:docMk/>
            <pc:sldMk cId="1228609882" sldId="256"/>
            <ac:spMk id="12" creationId="{BF8C0980-BE09-7F9C-1381-0BC8699AFCD4}"/>
          </ac:spMkLst>
        </pc:spChg>
        <pc:spChg chg="add del mod">
          <ac:chgData name="Bethan Donnelly (2219391)" userId="9e92bbd9-5adb-4b9a-ad52-041a5096e0bf" providerId="ADAL" clId="{84523CBB-18CF-AB49-A329-8554D758650A}" dt="2022-09-30T12:28:18.050" v="1131"/>
          <ac:spMkLst>
            <pc:docMk/>
            <pc:sldMk cId="1228609882" sldId="256"/>
            <ac:spMk id="13" creationId="{9831B00F-4664-59E1-22B9-A192706FA780}"/>
          </ac:spMkLst>
        </pc:spChg>
        <pc:spChg chg="add del">
          <ac:chgData name="Bethan Donnelly (2219391)" userId="9e92bbd9-5adb-4b9a-ad52-041a5096e0bf" providerId="ADAL" clId="{84523CBB-18CF-AB49-A329-8554D758650A}" dt="2022-09-30T12:31:14.459" v="1135" actId="478"/>
          <ac:spMkLst>
            <pc:docMk/>
            <pc:sldMk cId="1228609882" sldId="256"/>
            <ac:spMk id="15" creationId="{DE179963-192A-43D3-AC8B-C2D5ABC8FBAF}"/>
          </ac:spMkLst>
        </pc:spChg>
        <pc:spChg chg="add del">
          <ac:chgData name="Bethan Donnelly (2219391)" userId="9e92bbd9-5adb-4b9a-ad52-041a5096e0bf" providerId="ADAL" clId="{84523CBB-18CF-AB49-A329-8554D758650A}" dt="2022-09-30T13:25:20.419" v="1140" actId="478"/>
          <ac:spMkLst>
            <pc:docMk/>
            <pc:sldMk cId="1228609882" sldId="256"/>
            <ac:spMk id="18" creationId="{BC16ABA6-F7BF-8270-92F8-2D8A50BA32A2}"/>
          </ac:spMkLst>
        </pc:spChg>
        <pc:spChg chg="add del">
          <ac:chgData name="Bethan Donnelly (2219391)" userId="9e92bbd9-5adb-4b9a-ad52-041a5096e0bf" providerId="ADAL" clId="{84523CBB-18CF-AB49-A329-8554D758650A}" dt="2022-09-30T13:25:45.994" v="1142" actId="478"/>
          <ac:spMkLst>
            <pc:docMk/>
            <pc:sldMk cId="1228609882" sldId="256"/>
            <ac:spMk id="20" creationId="{7238C5B3-A0A3-993B-91ED-3ADDBB7B49C0}"/>
          </ac:spMkLst>
        </pc:spChg>
        <pc:spChg chg="add del mod">
          <ac:chgData name="Bethan Donnelly (2219391)" userId="9e92bbd9-5adb-4b9a-ad52-041a5096e0bf" providerId="ADAL" clId="{84523CBB-18CF-AB49-A329-8554D758650A}" dt="2022-09-30T16:50:24.990" v="3522" actId="478"/>
          <ac:spMkLst>
            <pc:docMk/>
            <pc:sldMk cId="1228609882" sldId="256"/>
            <ac:spMk id="22" creationId="{A99E2206-233A-B151-371E-010F25C838E4}"/>
          </ac:spMkLst>
        </pc:spChg>
        <pc:spChg chg="add mod">
          <ac:chgData name="Bethan Donnelly (2219391)" userId="9e92bbd9-5adb-4b9a-ad52-041a5096e0bf" providerId="ADAL" clId="{84523CBB-18CF-AB49-A329-8554D758650A}" dt="2022-09-30T17:35:00.171" v="5428" actId="1076"/>
          <ac:spMkLst>
            <pc:docMk/>
            <pc:sldMk cId="1228609882" sldId="256"/>
            <ac:spMk id="23" creationId="{9BC2FAEC-7BA3-C444-700C-B43BD7635232}"/>
          </ac:spMkLst>
        </pc:spChg>
        <pc:spChg chg="add del mod">
          <ac:chgData name="Bethan Donnelly (2219391)" userId="9e92bbd9-5adb-4b9a-ad52-041a5096e0bf" providerId="ADAL" clId="{84523CBB-18CF-AB49-A329-8554D758650A}" dt="2022-09-30T17:35:10.152" v="5431" actId="478"/>
          <ac:spMkLst>
            <pc:docMk/>
            <pc:sldMk cId="1228609882" sldId="256"/>
            <ac:spMk id="24" creationId="{E458BEFB-6D27-EAB3-56F6-D8AE9E578702}"/>
          </ac:spMkLst>
        </pc:spChg>
        <pc:spChg chg="add del mod">
          <ac:chgData name="Bethan Donnelly (2219391)" userId="9e92bbd9-5adb-4b9a-ad52-041a5096e0bf" providerId="ADAL" clId="{84523CBB-18CF-AB49-A329-8554D758650A}" dt="2022-09-30T17:34:55.344" v="5427" actId="478"/>
          <ac:spMkLst>
            <pc:docMk/>
            <pc:sldMk cId="1228609882" sldId="256"/>
            <ac:spMk id="25" creationId="{E8FF966D-B6A3-4650-B61E-22330090C064}"/>
          </ac:spMkLst>
        </pc:spChg>
        <pc:spChg chg="add mod">
          <ac:chgData name="Bethan Donnelly (2219391)" userId="9e92bbd9-5adb-4b9a-ad52-041a5096e0bf" providerId="ADAL" clId="{84523CBB-18CF-AB49-A329-8554D758650A}" dt="2022-09-30T18:08:47.495" v="6673" actId="1076"/>
          <ac:spMkLst>
            <pc:docMk/>
            <pc:sldMk cId="1228609882" sldId="256"/>
            <ac:spMk id="26" creationId="{A2456110-F431-0D74-507D-90DE8A1CE9A2}"/>
          </ac:spMkLst>
        </pc:spChg>
        <pc:spChg chg="add del mod">
          <ac:chgData name="Bethan Donnelly (2219391)" userId="9e92bbd9-5adb-4b9a-ad52-041a5096e0bf" providerId="ADAL" clId="{84523CBB-18CF-AB49-A329-8554D758650A}" dt="2022-09-30T17:36:51.322" v="5449" actId="478"/>
          <ac:spMkLst>
            <pc:docMk/>
            <pc:sldMk cId="1228609882" sldId="256"/>
            <ac:spMk id="28" creationId="{667E68EC-3B70-3665-4FAE-634B026FAF31}"/>
          </ac:spMkLst>
        </pc:spChg>
        <pc:spChg chg="add mod">
          <ac:chgData name="Bethan Donnelly (2219391)" userId="9e92bbd9-5adb-4b9a-ad52-041a5096e0bf" providerId="ADAL" clId="{84523CBB-18CF-AB49-A329-8554D758650A}" dt="2022-09-30T18:09:31.299" v="6674" actId="20577"/>
          <ac:spMkLst>
            <pc:docMk/>
            <pc:sldMk cId="1228609882" sldId="256"/>
            <ac:spMk id="29" creationId="{4A6C95A1-4B9A-8357-1C42-F04E98AAEC3A}"/>
          </ac:spMkLst>
        </pc:spChg>
        <pc:spChg chg="add mod">
          <ac:chgData name="Bethan Donnelly (2219391)" userId="9e92bbd9-5adb-4b9a-ad52-041a5096e0bf" providerId="ADAL" clId="{84523CBB-18CF-AB49-A329-8554D758650A}" dt="2022-09-30T18:07:05.594" v="6671" actId="207"/>
          <ac:spMkLst>
            <pc:docMk/>
            <pc:sldMk cId="1228609882" sldId="256"/>
            <ac:spMk id="30" creationId="{788C7056-940D-9918-6CBE-09010D20AAAD}"/>
          </ac:spMkLst>
        </pc:spChg>
        <pc:spChg chg="add mod">
          <ac:chgData name="Bethan Donnelly (2219391)" userId="9e92bbd9-5adb-4b9a-ad52-041a5096e0bf" providerId="ADAL" clId="{84523CBB-18CF-AB49-A329-8554D758650A}" dt="2022-09-30T18:18:28.188" v="6846" actId="1076"/>
          <ac:spMkLst>
            <pc:docMk/>
            <pc:sldMk cId="1228609882" sldId="256"/>
            <ac:spMk id="31" creationId="{95098CD6-74E8-6C38-8661-D43A5155A2A4}"/>
          </ac:spMkLst>
        </pc:spChg>
        <pc:picChg chg="add del mod">
          <ac:chgData name="Bethan Donnelly (2219391)" userId="9e92bbd9-5adb-4b9a-ad52-041a5096e0bf" providerId="ADAL" clId="{84523CBB-18CF-AB49-A329-8554D758650A}" dt="2022-09-30T13:26:06.828" v="1145" actId="478"/>
          <ac:picMkLst>
            <pc:docMk/>
            <pc:sldMk cId="1228609882" sldId="256"/>
            <ac:picMk id="16" creationId="{7B9AC94E-9F98-4D4B-FAB5-18D0AE4D0917}"/>
          </ac:picMkLst>
        </pc:picChg>
        <pc:picChg chg="add del mod">
          <ac:chgData name="Bethan Donnelly (2219391)" userId="9e92bbd9-5adb-4b9a-ad52-041a5096e0bf" providerId="ADAL" clId="{84523CBB-18CF-AB49-A329-8554D758650A}" dt="2022-09-30T16:50:21.800" v="3521" actId="478"/>
          <ac:picMkLst>
            <pc:docMk/>
            <pc:sldMk cId="1228609882" sldId="256"/>
            <ac:picMk id="21" creationId="{25CFA02A-A0D9-5AB2-5183-082818708DE2}"/>
          </ac:picMkLst>
        </pc:picChg>
        <pc:picChg chg="add mod">
          <ac:chgData name="Bethan Donnelly (2219391)" userId="9e92bbd9-5adb-4b9a-ad52-041a5096e0bf" providerId="ADAL" clId="{84523CBB-18CF-AB49-A329-8554D758650A}" dt="2022-09-30T18:04:57.533" v="6381" actId="14100"/>
          <ac:picMkLst>
            <pc:docMk/>
            <pc:sldMk cId="1228609882" sldId="256"/>
            <ac:picMk id="27" creationId="{02FF1B05-3B04-9D6F-D88E-D1C53BCE4C97}"/>
          </ac:picMkLst>
        </pc:picChg>
      </pc:sldChg>
      <pc:sldChg chg="addSp delSp modSp new mod">
        <pc:chgData name="Bethan Donnelly (2219391)" userId="9e92bbd9-5adb-4b9a-ad52-041a5096e0bf" providerId="ADAL" clId="{84523CBB-18CF-AB49-A329-8554D758650A}" dt="2022-09-30T18:35:10.214" v="7316" actId="20577"/>
        <pc:sldMkLst>
          <pc:docMk/>
          <pc:sldMk cId="2269806763" sldId="257"/>
        </pc:sldMkLst>
        <pc:spChg chg="del">
          <ac:chgData name="Bethan Donnelly (2219391)" userId="9e92bbd9-5adb-4b9a-ad52-041a5096e0bf" providerId="ADAL" clId="{84523CBB-18CF-AB49-A329-8554D758650A}" dt="2022-09-30T09:39:51.662" v="1" actId="478"/>
          <ac:spMkLst>
            <pc:docMk/>
            <pc:sldMk cId="2269806763" sldId="257"/>
            <ac:spMk id="2" creationId="{B4872BE2-602B-0E76-BC75-26DD4888D208}"/>
          </ac:spMkLst>
        </pc:spChg>
        <pc:spChg chg="del">
          <ac:chgData name="Bethan Donnelly (2219391)" userId="9e92bbd9-5adb-4b9a-ad52-041a5096e0bf" providerId="ADAL" clId="{84523CBB-18CF-AB49-A329-8554D758650A}" dt="2022-09-30T09:39:53.014" v="2" actId="478"/>
          <ac:spMkLst>
            <pc:docMk/>
            <pc:sldMk cId="2269806763" sldId="257"/>
            <ac:spMk id="3" creationId="{6CE860EE-BA59-142D-2913-0093A172E8DB}"/>
          </ac:spMkLst>
        </pc:spChg>
        <pc:spChg chg="add del mod">
          <ac:chgData name="Bethan Donnelly (2219391)" userId="9e92bbd9-5adb-4b9a-ad52-041a5096e0bf" providerId="ADAL" clId="{84523CBB-18CF-AB49-A329-8554D758650A}" dt="2022-09-30T09:41:17.613" v="5"/>
          <ac:spMkLst>
            <pc:docMk/>
            <pc:sldMk cId="2269806763" sldId="257"/>
            <ac:spMk id="4" creationId="{3AE878B3-FF8A-CFA4-26F3-4B50F76F10E0}"/>
          </ac:spMkLst>
        </pc:spChg>
        <pc:spChg chg="add mod">
          <ac:chgData name="Bethan Donnelly (2219391)" userId="9e92bbd9-5adb-4b9a-ad52-041a5096e0bf" providerId="ADAL" clId="{84523CBB-18CF-AB49-A329-8554D758650A}" dt="2022-09-30T18:35:10.214" v="7316" actId="20577"/>
          <ac:spMkLst>
            <pc:docMk/>
            <pc:sldMk cId="2269806763" sldId="257"/>
            <ac:spMk id="5" creationId="{04361C1A-F001-890D-0728-370FD666249D}"/>
          </ac:spMkLst>
        </pc:spChg>
        <pc:spChg chg="add del mod">
          <ac:chgData name="Bethan Donnelly (2219391)" userId="9e92bbd9-5adb-4b9a-ad52-041a5096e0bf" providerId="ADAL" clId="{84523CBB-18CF-AB49-A329-8554D758650A}" dt="2022-09-30T09:43:41.102" v="28"/>
          <ac:spMkLst>
            <pc:docMk/>
            <pc:sldMk cId="2269806763" sldId="257"/>
            <ac:spMk id="6" creationId="{FA3B8751-A227-78F9-0C55-70975B5D0C4B}"/>
          </ac:spMkLst>
        </pc:spChg>
      </pc:sldChg>
      <pc:sldChg chg="delSp modSp new del mod">
        <pc:chgData name="Bethan Donnelly (2219391)" userId="9e92bbd9-5adb-4b9a-ad52-041a5096e0bf" providerId="ADAL" clId="{84523CBB-18CF-AB49-A329-8554D758650A}" dt="2022-09-30T18:25:05.569" v="7154" actId="2696"/>
        <pc:sldMkLst>
          <pc:docMk/>
          <pc:sldMk cId="2039062281" sldId="258"/>
        </pc:sldMkLst>
        <pc:spChg chg="del">
          <ac:chgData name="Bethan Donnelly (2219391)" userId="9e92bbd9-5adb-4b9a-ad52-041a5096e0bf" providerId="ADAL" clId="{84523CBB-18CF-AB49-A329-8554D758650A}" dt="2022-09-30T09:57:03.328" v="30" actId="478"/>
          <ac:spMkLst>
            <pc:docMk/>
            <pc:sldMk cId="2039062281" sldId="258"/>
            <ac:spMk id="2" creationId="{6B9A507C-7AFA-0ECE-B874-2557B3E63FF7}"/>
          </ac:spMkLst>
        </pc:spChg>
        <pc:spChg chg="mod">
          <ac:chgData name="Bethan Donnelly (2219391)" userId="9e92bbd9-5adb-4b9a-ad52-041a5096e0bf" providerId="ADAL" clId="{84523CBB-18CF-AB49-A329-8554D758650A}" dt="2022-09-30T18:25:04.133" v="7153" actId="20577"/>
          <ac:spMkLst>
            <pc:docMk/>
            <pc:sldMk cId="2039062281" sldId="258"/>
            <ac:spMk id="3" creationId="{1B2C5701-E480-CAD6-E2D7-6F4C406AFA8B}"/>
          </ac:spMkLst>
        </pc:spChg>
      </pc:sldChg>
      <pc:sldMasterChg chg="setBg modSldLayout">
        <pc:chgData name="Bethan Donnelly (2219391)" userId="9e92bbd9-5adb-4b9a-ad52-041a5096e0bf" providerId="ADAL" clId="{84523CBB-18CF-AB49-A329-8554D758650A}" dt="2022-09-30T12:27:02.327" v="1003"/>
        <pc:sldMasterMkLst>
          <pc:docMk/>
          <pc:sldMasterMk cId="3370667408" sldId="2147483684"/>
        </pc:sldMasterMkLst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2691662841" sldId="2147483685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2763447338" sldId="2147483686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1316597068" sldId="2147483687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1403141489" sldId="2147483688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3949348498" sldId="2147483689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3503274083" sldId="2147483690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3822097479" sldId="2147483691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774039996" sldId="2147483692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2856212959" sldId="2147483693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1369292003" sldId="2147483694"/>
          </pc:sldLayoutMkLst>
        </pc:sldLayoutChg>
        <pc:sldLayoutChg chg="setBg">
          <pc:chgData name="Bethan Donnelly (2219391)" userId="9e92bbd9-5adb-4b9a-ad52-041a5096e0bf" providerId="ADAL" clId="{84523CBB-18CF-AB49-A329-8554D758650A}" dt="2022-09-30T12:27:02.327" v="1003"/>
          <pc:sldLayoutMkLst>
            <pc:docMk/>
            <pc:sldMasterMk cId="3370667408" sldId="2147483684"/>
            <pc:sldLayoutMk cId="2226559270" sldId="214748369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B5AFE3-4801-424C-A7DF-DBCEFD7CEB49}" type="datetimeFigureOut">
              <a:rPr lang="en-US" smtClean="0"/>
              <a:t>9/8/22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36030-160C-384D-A2C2-A47B122F5C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88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2DCB5-4DE0-B75C-8292-A9C43312C5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A9A5AF-1AE3-23D1-4223-209169C76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AF056-5531-74A1-1700-5977EFA42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F9D17-690B-6C73-2C7D-950129DF9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D017E-8FC4-0548-EAFD-F8E284C9A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64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D0B0E-999E-B204-26F2-B667C9244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087CA-EF66-9B61-7816-D6702F721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662DC-A622-EAD0-3F94-0A0D6D5C4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52B6A-3750-AA53-2719-0788E755B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7A868-F189-5C4D-E26F-AB8E33FC0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13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FFDEA-B373-B3E9-F3E3-312F8D322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4A6A42-9B40-49A5-AA93-BB7A77A642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32A6D-1640-9B4E-3AAA-83BCA463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AB98B6-5BF5-F450-81A4-7A0F6BF54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C21C0-2DA6-65FA-9992-24407B7D0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319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39AD1-BAED-315F-A0ED-EF09A47C7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D7415-C9C1-5F9E-20CE-D0B068DF37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19236-5FBD-8C09-C826-4E1E93E523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3EBA2-62D1-9356-70F1-AA3EDB981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2A0F7-500E-4158-3405-D837FD991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A6D8A9-8F2E-D84B-74C8-535DA91E1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100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0149-FB7A-A76D-270E-95A795DC0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89F9A-18E7-CE1C-F288-0262972AEF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A5055-C9B6-AE51-2236-60CED2458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2ED52F-1994-369B-8FCA-73B1CC2233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8F97C7-2DB8-89A1-8E86-1FD7BA817B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740FB5-2B63-DB47-CA8C-401FAC667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56D1BD-C9DC-36F8-C000-737423970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3B2E8B-A887-36EF-E00B-AADE63131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0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7CB9F-F8BA-4BC4-ECB4-128413277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7115AA-BD8E-9415-E5C4-46B0D5064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F8D4D9-8911-CC23-E22B-710A47B3D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4375F-F764-7EE6-14EF-EE09C7498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907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3468D4-2EB7-79BF-6D44-68FD5C459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4EA0B5-1728-F848-FC36-82B3962A8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5A3E2C-2DBD-E2D1-41BC-842E15298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025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BD04A-C6DA-86B6-5357-807AB283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C0EE7-6169-73AE-B44F-989D8E4AA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706A86-C0BE-B39F-41D5-4BBD9AB2F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90EF6-426E-664D-59FA-18B1D116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DA8DD-5FB7-D00A-9A0E-167E69FDA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BA6A39-61A0-0620-3D7D-FCEAB1B01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9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20A65-76AB-2660-4EBE-4ECAA0994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0322A3-1E6D-DA96-2E8A-249B1752E4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AB1BA-0B0B-5E7E-5BD9-1136DD330D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4EA65E-F237-7B75-98DF-5FA3D636C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FE9C6A-C746-FC5F-A537-A26B1063D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991C6-937C-5095-3D84-1EBE16E25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43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9AF12-F2CD-0777-D098-EBAA35615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D5A5FD-725E-6C22-4A28-A1BD13A1BB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5F02E-01E6-3D7E-3FB9-640E8284F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BEE9C-A6A2-8F5A-1228-111941C3D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ED2F2-44FD-EFD8-5D31-4A0928714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585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34C243-3066-F927-C578-4962F8435B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CA2E2C-B4C4-CC2B-BBCD-CD690D907D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2E7E1-09EE-181C-BFD8-3C5BB9A89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BAFAAA-83EA-6F4B-736B-24DBAAD47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F6458-2694-E2AA-6D1B-197704C91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91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62779D-5364-6582-4A0D-6272769E7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567A5-9973-86EF-AD95-A7F282221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71A9C-95D7-0748-87B3-5DE56EAB37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E374AF-336F-384F-B72E-89088FDFBB71}" type="datetimeFigureOut">
              <a:rPr lang="en-US" smtClean="0"/>
              <a:t>9/8/22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A6DBCC-0F78-3B34-F7BB-653A975D1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31DDC-7538-7BDC-C716-453ACBF928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BF10C-95CB-434A-92A0-E066039AA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299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y.pubs.asha.org/2018/02/critical-thinking-for-future-helping-professionals-why-what-and-how/" TargetMode="External"/><Relationship Id="rId2" Type="http://schemas.openxmlformats.org/officeDocument/2006/relationships/hyperlink" Target="https://ebookcentral.proquest.com/lib/trinity/reader.action?docID=62349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nk-springer-com.ezproxy.uwtsd.ac.uk/article/10.1007/s12646-021-00633-8#Abs1" TargetMode="External"/><Relationship Id="rId4" Type="http://schemas.openxmlformats.org/officeDocument/2006/relationships/hyperlink" Target="https://aran.library.nuigalway.ie/bitstream/handle/10379/6648/Does_Mindfulness_Enhance_Critical_Thinking.pdf?sequence=1&amp;isAllowed=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02FF1B05-3B04-9D6F-D88E-D1C53BCE4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744" y="358646"/>
            <a:ext cx="4729422" cy="20536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EF6D4B-CC6F-CE64-F8F7-54BF2C7463E0}"/>
              </a:ext>
            </a:extLst>
          </p:cNvPr>
          <p:cNvSpPr txBox="1"/>
          <p:nvPr/>
        </p:nvSpPr>
        <p:spPr>
          <a:xfrm>
            <a:off x="185738" y="100013"/>
            <a:ext cx="30718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Bethan Donnelly     2219391 ECGE4005/C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577EBC-B29A-7BCD-F94F-B795F10D2EF1}"/>
              </a:ext>
            </a:extLst>
          </p:cNvPr>
          <p:cNvSpPr txBox="1"/>
          <p:nvPr/>
        </p:nvSpPr>
        <p:spPr>
          <a:xfrm>
            <a:off x="5332455" y="508289"/>
            <a:ext cx="21598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432FF"/>
                </a:solidFill>
              </a:rPr>
              <a:t>Yr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ystod</a:t>
            </a:r>
            <a:r>
              <a:rPr lang="en-US" dirty="0">
                <a:solidFill>
                  <a:srgbClr val="0432FF"/>
                </a:solidFill>
              </a:rPr>
              <a:t> o </a:t>
            </a:r>
            <a:r>
              <a:rPr lang="en-US" dirty="0" err="1">
                <a:solidFill>
                  <a:srgbClr val="0432FF"/>
                </a:solidFill>
              </a:rPr>
              <a:t>sgiliau</a:t>
            </a:r>
            <a:r>
              <a:rPr lang="en-US" dirty="0">
                <a:solidFill>
                  <a:srgbClr val="0432FF"/>
                </a:solidFill>
              </a:rPr>
              <a:t> a </a:t>
            </a:r>
            <a:r>
              <a:rPr lang="en-US" dirty="0" err="1">
                <a:solidFill>
                  <a:srgbClr val="0432FF"/>
                </a:solidFill>
              </a:rPr>
              <a:t>rhinweddau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personol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sydd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yn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dylanwadu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ar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ddatblygiad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meddwl</a:t>
            </a:r>
            <a:r>
              <a:rPr lang="en-US" dirty="0">
                <a:solidFill>
                  <a:srgbClr val="0432FF"/>
                </a:solidFill>
              </a:rPr>
              <a:t> </a:t>
            </a:r>
            <a:r>
              <a:rPr lang="en-US" dirty="0" err="1">
                <a:solidFill>
                  <a:srgbClr val="0432FF"/>
                </a:solidFill>
              </a:rPr>
              <a:t>beirniadol</a:t>
            </a:r>
            <a:r>
              <a:rPr lang="en-US" dirty="0">
                <a:solidFill>
                  <a:srgbClr val="0432FF"/>
                </a:solidFill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0E3E20-9E0A-538B-156F-E587577F69D3}"/>
              </a:ext>
            </a:extLst>
          </p:cNvPr>
          <p:cNvSpPr txBox="1"/>
          <p:nvPr/>
        </p:nvSpPr>
        <p:spPr>
          <a:xfrm>
            <a:off x="161432" y="355727"/>
            <a:ext cx="278442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432FF"/>
                </a:solidFill>
              </a:rPr>
              <a:t>Beth </a:t>
            </a:r>
            <a:r>
              <a:rPr lang="en-US" sz="2400" dirty="0" err="1">
                <a:solidFill>
                  <a:srgbClr val="0432FF"/>
                </a:solidFill>
              </a:rPr>
              <a:t>Yw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Meddwl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yn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Beirniadol</a:t>
            </a:r>
            <a:r>
              <a:rPr lang="en-US" sz="2400" dirty="0">
                <a:solidFill>
                  <a:srgbClr val="0432FF"/>
                </a:solidFill>
              </a:rPr>
              <a:t>?</a:t>
            </a:r>
          </a:p>
          <a:p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rhaid</a:t>
            </a:r>
            <a:r>
              <a:rPr lang="en-US" sz="1200" dirty="0"/>
              <a:t> </a:t>
            </a:r>
            <a:r>
              <a:rPr lang="en-US" sz="1200" dirty="0" err="1"/>
              <a:t>ystyried</a:t>
            </a:r>
            <a:r>
              <a:rPr lang="en-US" sz="1200" dirty="0"/>
              <a:t>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yw’r</a:t>
            </a:r>
            <a:r>
              <a:rPr lang="en-US" sz="1200" dirty="0"/>
              <a:t> </a:t>
            </a:r>
            <a:r>
              <a:rPr lang="en-US" sz="1200" dirty="0" err="1"/>
              <a:t>gwybodaeth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gywir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gredadwy</a:t>
            </a:r>
            <a:r>
              <a:rPr lang="en-US" sz="1200" dirty="0"/>
              <a:t>.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llawer</a:t>
            </a:r>
            <a:r>
              <a:rPr lang="en-US" sz="1200" dirty="0"/>
              <a:t> o </a:t>
            </a:r>
            <a:r>
              <a:rPr lang="en-US" sz="1200" dirty="0" err="1"/>
              <a:t>fyfyrwyr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feirniadol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darlithoedd</a:t>
            </a:r>
            <a:r>
              <a:rPr lang="en-US" sz="1200" dirty="0"/>
              <a:t>, pan </a:t>
            </a:r>
            <a:r>
              <a:rPr lang="en-US" sz="1200" dirty="0" err="1"/>
              <a:t>maent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gweithio</a:t>
            </a:r>
            <a:r>
              <a:rPr lang="en-US" sz="1200" dirty="0"/>
              <a:t> neu pan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ysgrifennu</a:t>
            </a:r>
            <a:r>
              <a:rPr lang="en-US" sz="1200" dirty="0"/>
              <a:t> </a:t>
            </a:r>
            <a:r>
              <a:rPr lang="en-US" sz="1200" dirty="0" err="1"/>
              <a:t>traethawd</a:t>
            </a:r>
            <a:r>
              <a:rPr lang="en-US" sz="1200" dirty="0"/>
              <a:t>. </a:t>
            </a:r>
            <a:r>
              <a:rPr lang="en-US" sz="1200" dirty="0" err="1"/>
              <a:t>Cyn</a:t>
            </a:r>
            <a:r>
              <a:rPr lang="en-US" sz="1200" dirty="0"/>
              <a:t> </a:t>
            </a:r>
            <a:r>
              <a:rPr lang="en-US" sz="1200" dirty="0" err="1"/>
              <a:t>ddod</a:t>
            </a:r>
            <a:r>
              <a:rPr lang="en-US" sz="1200" dirty="0"/>
              <a:t> I </a:t>
            </a:r>
            <a:r>
              <a:rPr lang="en-US" sz="1200" dirty="0" err="1"/>
              <a:t>ganlyniad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damcaniaethwyr</a:t>
            </a:r>
            <a:r>
              <a:rPr lang="en-US" sz="1200" dirty="0"/>
              <a:t>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rhaid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 am y </a:t>
            </a:r>
            <a:r>
              <a:rPr lang="en-US" sz="1200" dirty="0" err="1"/>
              <a:t>ffynhonnell</a:t>
            </a:r>
            <a:r>
              <a:rPr lang="en-US" sz="1200" dirty="0"/>
              <a:t>. </a:t>
            </a:r>
            <a:r>
              <a:rPr lang="en-US" sz="1200" dirty="0" err="1"/>
              <a:t>Weth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y </a:t>
            </a:r>
            <a:r>
              <a:rPr lang="en-US" sz="1200" dirty="0" err="1"/>
              <a:t>fyfyrwyr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dod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benderfyniad</a:t>
            </a:r>
            <a:r>
              <a:rPr lang="en-US" sz="1200" dirty="0"/>
              <a:t>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yw’r</a:t>
            </a:r>
            <a:r>
              <a:rPr lang="en-US" sz="1200" dirty="0"/>
              <a:t> </a:t>
            </a:r>
            <a:r>
              <a:rPr lang="en-US" sz="1200" dirty="0" err="1"/>
              <a:t>ffynhonnell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gredadwy</a:t>
            </a:r>
            <a:r>
              <a:rPr lang="en-US" sz="1200" dirty="0"/>
              <a:t>, </a:t>
            </a:r>
            <a:r>
              <a:rPr lang="en-US" sz="1200" dirty="0" err="1"/>
              <a:t>anghredadwy</a:t>
            </a:r>
            <a:r>
              <a:rPr lang="en-US" sz="1200" dirty="0"/>
              <a:t> neu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yw’n</a:t>
            </a:r>
            <a:r>
              <a:rPr lang="en-US" sz="1200" dirty="0"/>
              <a:t> barn.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mabwysiadu</a:t>
            </a:r>
            <a:r>
              <a:rPr lang="en-US" sz="1200" dirty="0"/>
              <a:t> </a:t>
            </a:r>
            <a:r>
              <a:rPr lang="en-US" sz="1200" dirty="0" err="1"/>
              <a:t>sgiliau</a:t>
            </a:r>
            <a:r>
              <a:rPr lang="en-US" sz="1200" dirty="0"/>
              <a:t> </a:t>
            </a:r>
            <a:r>
              <a:rPr lang="en-US" sz="1200" dirty="0" err="1"/>
              <a:t>newydd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ymwneud</a:t>
            </a:r>
            <a:r>
              <a:rPr lang="en-US" sz="1200" dirty="0"/>
              <a:t> </a:t>
            </a:r>
            <a:r>
              <a:rPr lang="en-US" sz="1200" dirty="0" err="1"/>
              <a:t>â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, er </a:t>
            </a:r>
            <a:r>
              <a:rPr lang="en-US" sz="1200" dirty="0" err="1"/>
              <a:t>enghraifft</a:t>
            </a:r>
            <a:r>
              <a:rPr lang="en-US" sz="1200" dirty="0"/>
              <a:t> y </a:t>
            </a:r>
            <a:r>
              <a:rPr lang="en-US" sz="1200" dirty="0" err="1"/>
              <a:t>sgil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dadansoddi</a:t>
            </a:r>
            <a:r>
              <a:rPr lang="en-US" sz="1200" dirty="0"/>
              <a:t> darn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handofol</a:t>
            </a:r>
            <a:r>
              <a:rPr lang="en-US" sz="1200" dirty="0"/>
              <a:t> pan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rheoli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,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cyflawni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ac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bersonol</a:t>
            </a:r>
            <a:r>
              <a:rPr lang="en-US" sz="1200" dirty="0"/>
              <a:t>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C2FAEC-7BA3-C444-700C-B43BD7635232}"/>
              </a:ext>
            </a:extLst>
          </p:cNvPr>
          <p:cNvSpPr txBox="1"/>
          <p:nvPr/>
        </p:nvSpPr>
        <p:spPr>
          <a:xfrm>
            <a:off x="185735" y="5188327"/>
            <a:ext cx="7608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432FF"/>
                </a:solidFill>
              </a:rPr>
              <a:t>Meddwlgarwch</a:t>
            </a:r>
            <a:r>
              <a:rPr lang="en-US" sz="2400" dirty="0">
                <a:solidFill>
                  <a:srgbClr val="0432FF"/>
                </a:solidFill>
              </a:rPr>
              <a:t>.</a:t>
            </a:r>
          </a:p>
          <a:p>
            <a:r>
              <a:rPr lang="en-US" sz="1200" dirty="0"/>
              <a:t>Mae </a:t>
            </a:r>
            <a:r>
              <a:rPr lang="en-US" sz="1200" dirty="0" err="1"/>
              <a:t>Noone</a:t>
            </a:r>
            <a:r>
              <a:rPr lang="en-US" sz="1200" dirty="0"/>
              <a:t>, Bunting a Hogan (2016)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disgrifio</a:t>
            </a:r>
            <a:r>
              <a:rPr lang="en-US" sz="1200" dirty="0"/>
              <a:t> </a:t>
            </a:r>
            <a:r>
              <a:rPr lang="en-US" sz="1200" dirty="0" err="1"/>
              <a:t>meddwlgarwch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Bwdhaidd</a:t>
            </a:r>
            <a:r>
              <a:rPr lang="en-US" sz="1200" dirty="0"/>
              <a:t>. Er </a:t>
            </a:r>
            <a:r>
              <a:rPr lang="en-US" sz="1200" dirty="0" err="1"/>
              <a:t>hyn</a:t>
            </a:r>
            <a:r>
              <a:rPr lang="en-US" sz="1200" dirty="0"/>
              <a:t>,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cyhoeddi</a:t>
            </a:r>
            <a:r>
              <a:rPr lang="en-US" sz="1200" dirty="0"/>
              <a:t> </a:t>
            </a:r>
            <a:r>
              <a:rPr lang="en-US" sz="1200" dirty="0" err="1"/>
              <a:t>doedd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</a:t>
            </a:r>
            <a:r>
              <a:rPr lang="en-US" sz="1200" dirty="0" err="1"/>
              <a:t>astudiaethau</a:t>
            </a:r>
            <a:r>
              <a:rPr lang="en-US" sz="1200" dirty="0"/>
              <a:t> un </a:t>
            </a:r>
            <a:r>
              <a:rPr lang="en-US" sz="1200" dirty="0" err="1"/>
              <a:t>profi</a:t>
            </a:r>
            <a:r>
              <a:rPr lang="en-US" sz="1200" dirty="0"/>
              <a:t> bod </a:t>
            </a:r>
            <a:r>
              <a:rPr lang="en-US" sz="1200" dirty="0" err="1"/>
              <a:t>meddwlgarwch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effeithio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. </a:t>
            </a:r>
            <a:r>
              <a:rPr lang="en-US" sz="1200" dirty="0" err="1"/>
              <a:t>Serch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, </a:t>
            </a:r>
            <a:r>
              <a:rPr lang="en-US" sz="1200" dirty="0" err="1"/>
              <a:t>awgrymmwyd</a:t>
            </a:r>
            <a:r>
              <a:rPr lang="en-US" sz="1200" dirty="0"/>
              <a:t> bod </a:t>
            </a:r>
            <a:r>
              <a:rPr lang="en-US" sz="1200" dirty="0" err="1"/>
              <a:t>meddwlgarwch</a:t>
            </a:r>
            <a:r>
              <a:rPr lang="en-US" sz="1200" dirty="0"/>
              <a:t> o </a:t>
            </a:r>
            <a:r>
              <a:rPr lang="en-US" sz="1200" dirty="0" err="1"/>
              <a:t>fudd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fyfyrwyr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astudio</a:t>
            </a:r>
            <a:r>
              <a:rPr lang="en-US" sz="1200" dirty="0"/>
              <a:t> </a:t>
            </a:r>
            <a:r>
              <a:rPr lang="en-US" sz="1200" dirty="0" err="1"/>
              <a:t>addysg</a:t>
            </a:r>
            <a:r>
              <a:rPr lang="en-US" sz="1200" dirty="0"/>
              <a:t> </a:t>
            </a:r>
            <a:r>
              <a:rPr lang="en-US" sz="1200" dirty="0" err="1"/>
              <a:t>uwch</a:t>
            </a:r>
            <a:r>
              <a:rPr lang="en-US" sz="1200" dirty="0"/>
              <a:t>. </a:t>
            </a:r>
            <a:r>
              <a:rPr lang="en-US" sz="1200" dirty="0" err="1"/>
              <a:t>Yn</a:t>
            </a:r>
            <a:r>
              <a:rPr lang="en-US" sz="1200" dirty="0"/>
              <a:t> 2022 </a:t>
            </a:r>
            <a:r>
              <a:rPr lang="en-US" sz="1200" dirty="0" err="1"/>
              <a:t>wnaeth</a:t>
            </a:r>
            <a:r>
              <a:rPr lang="en-US" sz="1200" dirty="0"/>
              <a:t> </a:t>
            </a:r>
            <a:r>
              <a:rPr lang="en-US" sz="1200" dirty="0" err="1"/>
              <a:t>Soliemanifar</a:t>
            </a:r>
            <a:r>
              <a:rPr lang="en-US" sz="1200" dirty="0"/>
              <a:t>, </a:t>
            </a:r>
            <a:r>
              <a:rPr lang="en-US" sz="1200" dirty="0" err="1"/>
              <a:t>Nikkoubakht</a:t>
            </a:r>
            <a:r>
              <a:rPr lang="en-US" sz="1200" dirty="0"/>
              <a:t> a </a:t>
            </a:r>
            <a:r>
              <a:rPr lang="en-US" sz="1200" dirty="0" err="1"/>
              <a:t>Shaabani</a:t>
            </a:r>
            <a:r>
              <a:rPr lang="en-US" sz="1200" dirty="0"/>
              <a:t> </a:t>
            </a:r>
            <a:r>
              <a:rPr lang="en-US" sz="1200" dirty="0" err="1"/>
              <a:t>cyflawni</a:t>
            </a:r>
            <a:r>
              <a:rPr lang="en-US" sz="1200" dirty="0"/>
              <a:t> </a:t>
            </a:r>
            <a:r>
              <a:rPr lang="en-US" sz="1200" dirty="0" err="1"/>
              <a:t>asutdiaeth</a:t>
            </a:r>
            <a:r>
              <a:rPr lang="en-US" sz="1200" dirty="0"/>
              <a:t> a </a:t>
            </a:r>
            <a:r>
              <a:rPr lang="en-US" sz="1200" dirty="0" err="1"/>
              <a:t>ddaethon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ganlyndiad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gydberthynas</a:t>
            </a:r>
            <a:r>
              <a:rPr lang="en-US" sz="1200" dirty="0"/>
              <a:t> </a:t>
            </a:r>
            <a:r>
              <a:rPr lang="en-US" sz="1200" dirty="0" err="1"/>
              <a:t>rhwng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 a </a:t>
            </a:r>
            <a:r>
              <a:rPr lang="en-US" sz="1200" dirty="0" err="1"/>
              <a:t>meddylgarwch</a:t>
            </a:r>
            <a:r>
              <a:rPr lang="en-US" sz="1200" dirty="0"/>
              <a:t>. </a:t>
            </a:r>
            <a:r>
              <a:rPr lang="en-US" sz="1200" dirty="0" err="1"/>
              <a:t>Credant</a:t>
            </a:r>
            <a:r>
              <a:rPr lang="en-US" sz="1200" dirty="0"/>
              <a:t> for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berthynas</a:t>
            </a:r>
            <a:r>
              <a:rPr lang="en-US" sz="1200" dirty="0"/>
              <a:t> </a:t>
            </a:r>
            <a:r>
              <a:rPr lang="en-US" sz="1200" dirty="0" err="1"/>
              <a:t>bositif</a:t>
            </a:r>
            <a:r>
              <a:rPr lang="en-US" sz="1200" dirty="0"/>
              <a:t> </a:t>
            </a:r>
            <a:r>
              <a:rPr lang="en-US" sz="1200" dirty="0" err="1"/>
              <a:t>rhwng</a:t>
            </a:r>
            <a:r>
              <a:rPr lang="en-US" sz="1200" dirty="0"/>
              <a:t> </a:t>
            </a:r>
            <a:r>
              <a:rPr lang="en-US" sz="1200" dirty="0" err="1"/>
              <a:t>meddylgarwch</a:t>
            </a:r>
            <a:r>
              <a:rPr lang="en-US" sz="1200" dirty="0"/>
              <a:t> a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feirniadol</a:t>
            </a:r>
            <a:r>
              <a:rPr lang="en-US" sz="1200" dirty="0"/>
              <a:t> er bod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berthynas</a:t>
            </a:r>
            <a:r>
              <a:rPr lang="en-US" sz="1200" dirty="0"/>
              <a:t> </a:t>
            </a:r>
            <a:r>
              <a:rPr lang="en-US" sz="1200" dirty="0" err="1"/>
              <a:t>anuniongyrchol</a:t>
            </a:r>
            <a:r>
              <a:rPr lang="en-US" sz="1200" dirty="0"/>
              <a:t>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2456110-F431-0D74-507D-90DE8A1CE9A2}"/>
              </a:ext>
            </a:extLst>
          </p:cNvPr>
          <p:cNvSpPr txBox="1"/>
          <p:nvPr/>
        </p:nvSpPr>
        <p:spPr>
          <a:xfrm>
            <a:off x="7840610" y="100013"/>
            <a:ext cx="418995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432FF"/>
                </a:solidFill>
              </a:rPr>
              <a:t>Rheoli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amser</a:t>
            </a:r>
            <a:r>
              <a:rPr lang="en-US" sz="2400" dirty="0">
                <a:solidFill>
                  <a:srgbClr val="0432FF"/>
                </a:solidFill>
              </a:rPr>
              <a:t>.</a:t>
            </a:r>
          </a:p>
          <a:p>
            <a:r>
              <a:rPr lang="en-US" sz="1200" dirty="0"/>
              <a:t>Pan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am </a:t>
            </a:r>
            <a:r>
              <a:rPr lang="en-US" sz="1200" dirty="0" err="1"/>
              <a:t>rheoli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rhaid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chi’n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cynllunio</a:t>
            </a:r>
            <a:r>
              <a:rPr lang="en-US" sz="1200" dirty="0"/>
              <a:t> a </a:t>
            </a:r>
            <a:r>
              <a:rPr lang="en-US" sz="1200" dirty="0" err="1"/>
              <a:t>threfnu</a:t>
            </a:r>
            <a:r>
              <a:rPr lang="en-US" sz="1200" dirty="0"/>
              <a:t> faint o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hoffech</a:t>
            </a:r>
            <a:r>
              <a:rPr lang="en-US" sz="1200" dirty="0"/>
              <a:t> chi </a:t>
            </a:r>
            <a:r>
              <a:rPr lang="en-US" sz="1200" dirty="0" err="1"/>
              <a:t>dreulio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darn o </a:t>
            </a:r>
            <a:r>
              <a:rPr lang="en-US" sz="1200" dirty="0" err="1"/>
              <a:t>waith</a:t>
            </a:r>
            <a:r>
              <a:rPr lang="en-US" sz="1200" dirty="0"/>
              <a:t> neu </a:t>
            </a:r>
            <a:r>
              <a:rPr lang="en-US" sz="1200" dirty="0" err="1"/>
              <a:t>weithgaredd</a:t>
            </a:r>
            <a:r>
              <a:rPr lang="en-US" sz="1200" dirty="0"/>
              <a:t> </a:t>
            </a:r>
            <a:r>
              <a:rPr lang="en-US" sz="1200" dirty="0" err="1"/>
              <a:t>penodol</a:t>
            </a:r>
            <a:r>
              <a:rPr lang="en-US" sz="1200" dirty="0"/>
              <a:t>.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, mar </a:t>
            </a:r>
            <a:r>
              <a:rPr lang="en-US" sz="1200" dirty="0" err="1"/>
              <a:t>myfyrwyr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penodi</a:t>
            </a:r>
            <a:r>
              <a:rPr lang="en-US" sz="1200" dirty="0"/>
              <a:t> pa mor hir </a:t>
            </a:r>
            <a:r>
              <a:rPr lang="en-US" sz="1200" dirty="0" err="1"/>
              <a:t>maent</a:t>
            </a:r>
            <a:r>
              <a:rPr lang="en-US" sz="1200" dirty="0"/>
              <a:t> </a:t>
            </a:r>
            <a:r>
              <a:rPr lang="en-US" sz="1200" dirty="0" err="1"/>
              <a:t>eisiau</a:t>
            </a:r>
            <a:r>
              <a:rPr lang="en-US" sz="1200" dirty="0"/>
              <a:t> </a:t>
            </a:r>
            <a:r>
              <a:rPr lang="en-US" sz="1200" dirty="0" err="1"/>
              <a:t>rhannu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aseiniadau</a:t>
            </a:r>
            <a:r>
              <a:rPr lang="en-US" sz="1200" dirty="0"/>
              <a:t>, </a:t>
            </a:r>
            <a:r>
              <a:rPr lang="en-US" sz="1200" dirty="0" err="1"/>
              <a:t>darlithoedd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y </a:t>
            </a:r>
            <a:r>
              <a:rPr lang="en-US" sz="1200" dirty="0" err="1"/>
              <a:t>blaen</a:t>
            </a:r>
            <a:r>
              <a:rPr lang="en-US" sz="1200" dirty="0"/>
              <a:t>. Er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fyfyrwyr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effeithlon</a:t>
            </a:r>
            <a:r>
              <a:rPr lang="en-US" sz="1200" dirty="0"/>
              <a:t>,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rhaid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ddod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ganlyniad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ba</a:t>
            </a:r>
            <a:r>
              <a:rPr lang="en-US" sz="1200" dirty="0"/>
              <a:t> </a:t>
            </a:r>
            <a:r>
              <a:rPr lang="en-US" sz="1200" dirty="0" err="1"/>
              <a:t>weithgareddau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ohirio</a:t>
            </a:r>
            <a:r>
              <a:rPr lang="en-US" sz="1200" dirty="0"/>
              <a:t>.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o’n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gynllunio</a:t>
            </a:r>
            <a:r>
              <a:rPr lang="en-US" sz="1200" dirty="0"/>
              <a:t>.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bwysig</a:t>
            </a:r>
            <a:r>
              <a:rPr lang="en-US" sz="1200" dirty="0"/>
              <a:t> bod bob </a:t>
            </a:r>
            <a:r>
              <a:rPr lang="en-US" sz="1200" dirty="0" err="1"/>
              <a:t>fyfyriwr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rheoli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briodol</a:t>
            </a:r>
            <a:r>
              <a:rPr lang="en-US" sz="1200" dirty="0"/>
              <a:t>. </a:t>
            </a:r>
            <a:r>
              <a:rPr lang="en-US" sz="1200" dirty="0" err="1"/>
              <a:t>Dywed</a:t>
            </a:r>
            <a:r>
              <a:rPr lang="en-US" sz="1200" dirty="0"/>
              <a:t> hi bod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cysegru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am </a:t>
            </a:r>
            <a:r>
              <a:rPr lang="en-US" sz="1200" dirty="0" err="1"/>
              <a:t>pwnc</a:t>
            </a:r>
            <a:r>
              <a:rPr lang="en-US" sz="1200" dirty="0"/>
              <a:t>.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bosib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rheoli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gywir</a:t>
            </a:r>
            <a:r>
              <a:rPr lang="en-US" sz="1200" dirty="0"/>
              <a:t>. Er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darparu</a:t>
            </a:r>
            <a:r>
              <a:rPr lang="en-US" sz="1200" dirty="0"/>
              <a:t> </a:t>
            </a:r>
            <a:r>
              <a:rPr lang="en-US" sz="1200" dirty="0" err="1"/>
              <a:t>darnau</a:t>
            </a:r>
            <a:r>
              <a:rPr lang="en-US" sz="1200" dirty="0"/>
              <a:t>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arbennig</a:t>
            </a:r>
            <a:r>
              <a:rPr lang="en-US" sz="1200" dirty="0"/>
              <a:t>, </a:t>
            </a:r>
            <a:r>
              <a:rPr lang="en-US" sz="1200" dirty="0" err="1"/>
              <a:t>dywed</a:t>
            </a:r>
            <a:r>
              <a:rPr lang="en-US" sz="1200" dirty="0"/>
              <a:t> </a:t>
            </a:r>
            <a:r>
              <a:rPr lang="en-US" sz="1200" dirty="0" err="1"/>
              <a:t>Cotterell</a:t>
            </a:r>
            <a:r>
              <a:rPr lang="en-US" sz="1200" dirty="0"/>
              <a:t> (2019) bod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blaenoriaethu</a:t>
            </a:r>
            <a:r>
              <a:rPr lang="en-US" sz="1200" dirty="0"/>
              <a:t>. </a:t>
            </a:r>
            <a:r>
              <a:rPr lang="en-US" sz="1200" dirty="0" err="1"/>
              <a:t>Awgrymmwyd</a:t>
            </a:r>
            <a:r>
              <a:rPr lang="en-US" sz="1200" dirty="0"/>
              <a:t> bod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creu</a:t>
            </a:r>
            <a:r>
              <a:rPr lang="en-US" sz="1200" dirty="0"/>
              <a:t> list ’</a:t>
            </a:r>
            <a:r>
              <a:rPr lang="en-US" sz="1200" dirty="0" err="1"/>
              <a:t>beth</a:t>
            </a:r>
            <a:r>
              <a:rPr lang="en-US" sz="1200" dirty="0"/>
              <a:t> I </a:t>
            </a:r>
            <a:r>
              <a:rPr lang="en-US" sz="1200" dirty="0" err="1"/>
              <a:t>wneud</a:t>
            </a:r>
            <a:r>
              <a:rPr lang="en-US" sz="1200" dirty="0"/>
              <a:t>’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gyntaf</a:t>
            </a:r>
            <a:r>
              <a:rPr lang="en-US" sz="1200" dirty="0"/>
              <a:t> a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allan</a:t>
            </a:r>
            <a:r>
              <a:rPr lang="en-US" sz="1200" dirty="0"/>
              <a:t> </a:t>
            </a:r>
            <a:r>
              <a:rPr lang="en-US" sz="1200" dirty="0" err="1"/>
              <a:t>beth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blaenoriaethu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gyntaf</a:t>
            </a:r>
            <a:r>
              <a:rPr lang="en-US" sz="1200" dirty="0"/>
              <a:t>. </a:t>
            </a:r>
          </a:p>
          <a:p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Cottrell (2008)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cadw</a:t>
            </a:r>
            <a:r>
              <a:rPr lang="en-US" sz="1200" dirty="0"/>
              <a:t> </a:t>
            </a:r>
            <a:r>
              <a:rPr lang="en-US" sz="1200" dirty="0" err="1"/>
              <a:t>Cyfnodolyn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effeithiol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reoli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. </a:t>
            </a:r>
            <a:r>
              <a:rPr lang="en-US" sz="1200" dirty="0" err="1"/>
              <a:t>mae'n</a:t>
            </a:r>
            <a:r>
              <a:rPr lang="en-US" sz="1200" dirty="0"/>
              <a:t> </a:t>
            </a:r>
            <a:r>
              <a:rPr lang="en-US" sz="1200" dirty="0" err="1"/>
              <a:t>caniatáu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fyfyrwyr</a:t>
            </a:r>
            <a:r>
              <a:rPr lang="en-US" sz="1200" dirty="0"/>
              <a:t> </a:t>
            </a:r>
            <a:r>
              <a:rPr lang="en-US" sz="1200" dirty="0" err="1"/>
              <a:t>gadw</a:t>
            </a:r>
            <a:r>
              <a:rPr lang="en-US" sz="1200" dirty="0"/>
              <a:t> </a:t>
            </a:r>
            <a:r>
              <a:rPr lang="en-US" sz="1200" dirty="0" err="1"/>
              <a:t>golwg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ba</a:t>
            </a:r>
            <a:r>
              <a:rPr lang="en-US" sz="1200" dirty="0"/>
              <a:t> </a:t>
            </a:r>
            <a:r>
              <a:rPr lang="en-US" sz="1200" dirty="0" err="1"/>
              <a:t>dasgau</a:t>
            </a:r>
            <a:r>
              <a:rPr lang="en-US" sz="1200" dirty="0"/>
              <a:t> y </a:t>
            </a:r>
            <a:r>
              <a:rPr lang="en-US" sz="1200" dirty="0" err="1"/>
              <a:t>maent</a:t>
            </a:r>
            <a:r>
              <a:rPr lang="en-US" sz="1200" dirty="0"/>
              <a:t> </a:t>
            </a:r>
            <a:r>
              <a:rPr lang="en-US" sz="1200" dirty="0" err="1"/>
              <a:t>eisoes</a:t>
            </a:r>
            <a:r>
              <a:rPr lang="en-US" sz="1200" dirty="0"/>
              <a:t> </a:t>
            </a:r>
            <a:r>
              <a:rPr lang="en-US" sz="1200" dirty="0" err="1"/>
              <a:t>wedi'u</a:t>
            </a:r>
            <a:r>
              <a:rPr lang="en-US" sz="1200" dirty="0"/>
              <a:t> </a:t>
            </a:r>
            <a:r>
              <a:rPr lang="en-US" sz="1200" dirty="0" err="1"/>
              <a:t>cwblhau</a:t>
            </a:r>
            <a:r>
              <a:rPr lang="en-US" sz="1200" dirty="0"/>
              <a:t>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caniatáu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feddwl</a:t>
            </a:r>
            <a:r>
              <a:rPr lang="en-US" sz="1200" dirty="0"/>
              <a:t> </a:t>
            </a:r>
            <a:r>
              <a:rPr lang="en-US" sz="1200" dirty="0" err="1"/>
              <a:t>ymlaen</a:t>
            </a:r>
            <a:r>
              <a:rPr lang="en-US" sz="1200" dirty="0"/>
              <a:t> </a:t>
            </a:r>
            <a:r>
              <a:rPr lang="en-US" sz="1200" dirty="0" err="1"/>
              <a:t>llaw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dasgau'r</a:t>
            </a:r>
            <a:r>
              <a:rPr lang="en-US" sz="1200" dirty="0"/>
              <a:t> </a:t>
            </a:r>
            <a:r>
              <a:rPr lang="en-US" sz="1200" dirty="0" err="1"/>
              <a:t>dyfodol</a:t>
            </a:r>
            <a:r>
              <a:rPr lang="en-US" sz="1200" dirty="0"/>
              <a:t>.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gadw</a:t>
            </a:r>
            <a:r>
              <a:rPr lang="en-US" sz="1200" dirty="0"/>
              <a:t> </a:t>
            </a:r>
            <a:r>
              <a:rPr lang="en-US" sz="1200" dirty="0" err="1"/>
              <a:t>dyddlyfr</a:t>
            </a:r>
            <a:r>
              <a:rPr lang="en-US" sz="1200" dirty="0"/>
              <a:t>,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myfyrwyr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addysg</a:t>
            </a:r>
            <a:r>
              <a:rPr lang="en-US" sz="1200" dirty="0"/>
              <a:t> </a:t>
            </a:r>
            <a:r>
              <a:rPr lang="en-US" sz="1200" dirty="0" err="1"/>
              <a:t>uwch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rheoli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hamser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</a:t>
            </a:r>
            <a:r>
              <a:rPr lang="en-US" sz="1200" dirty="0" err="1"/>
              <a:t>effeithlon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glir</a:t>
            </a:r>
            <a:r>
              <a:rPr lang="en-US" sz="1200" dirty="0"/>
              <a:t> </a:t>
            </a:r>
            <a:r>
              <a:rPr lang="en-US" sz="1200" dirty="0" err="1"/>
              <a:t>beth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o'u</a:t>
            </a:r>
            <a:r>
              <a:rPr lang="en-US" sz="1200" dirty="0"/>
              <a:t> </a:t>
            </a:r>
            <a:r>
              <a:rPr lang="en-US" sz="1200" dirty="0" err="1"/>
              <a:t>blaenau</a:t>
            </a:r>
            <a:r>
              <a:rPr lang="en-US" sz="1200" dirty="0"/>
              <a:t>. Mae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helpu</a:t>
            </a:r>
            <a:r>
              <a:rPr lang="en-US" sz="1200" dirty="0"/>
              <a:t> </a:t>
            </a:r>
            <a:r>
              <a:rPr lang="en-US" sz="1200" dirty="0" err="1"/>
              <a:t>myfyrwyr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feirniadol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paratoi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annibynnol</a:t>
            </a:r>
            <a:r>
              <a:rPr lang="en-US" sz="1200" dirty="0"/>
              <a:t>. Gan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pethau'n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</a:t>
            </a:r>
            <a:r>
              <a:rPr lang="en-US" sz="1200" dirty="0" err="1"/>
              <a:t>electronig</a:t>
            </a:r>
            <a:r>
              <a:rPr lang="en-US" sz="1200" dirty="0"/>
              <a:t> </a:t>
            </a:r>
            <a:r>
              <a:rPr lang="en-US" sz="1200" dirty="0" err="1"/>
              <a:t>nawr</a:t>
            </a:r>
            <a:r>
              <a:rPr lang="en-US" sz="1200" dirty="0"/>
              <a:t> </a:t>
            </a:r>
            <a:r>
              <a:rPr lang="en-US" sz="1200" dirty="0" err="1"/>
              <a:t>efallai</a:t>
            </a:r>
            <a:r>
              <a:rPr lang="en-US" sz="1200" dirty="0"/>
              <a:t> y </a:t>
            </a:r>
            <a:r>
              <a:rPr lang="en-US" sz="1200" dirty="0" err="1"/>
              <a:t>byddai'n</a:t>
            </a:r>
            <a:r>
              <a:rPr lang="en-US" sz="1200" dirty="0"/>
              <a:t> well </a:t>
            </a:r>
            <a:r>
              <a:rPr lang="en-US" sz="1200" dirty="0" err="1"/>
              <a:t>gan</a:t>
            </a:r>
            <a:r>
              <a:rPr lang="en-US" sz="1200" dirty="0"/>
              <a:t> rai </a:t>
            </a:r>
            <a:r>
              <a:rPr lang="en-US" sz="1200" dirty="0" err="1"/>
              <a:t>myfyrwyr</a:t>
            </a:r>
            <a:r>
              <a:rPr lang="en-US" sz="1200" dirty="0"/>
              <a:t> </a:t>
            </a:r>
            <a:r>
              <a:rPr lang="en-US" sz="1200" dirty="0" err="1"/>
              <a:t>roi'r</a:t>
            </a:r>
            <a:r>
              <a:rPr lang="en-US" sz="1200" dirty="0"/>
              <a:t> </a:t>
            </a:r>
            <a:r>
              <a:rPr lang="en-US" sz="1200" dirty="0" err="1"/>
              <a:t>wybodaeth</a:t>
            </a:r>
            <a:r>
              <a:rPr lang="en-US" sz="1200" dirty="0"/>
              <a:t> </a:t>
            </a:r>
            <a:r>
              <a:rPr lang="en-US" sz="1200" dirty="0" err="1"/>
              <a:t>ddiweddaraf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am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tasgau</a:t>
            </a:r>
            <a:r>
              <a:rPr lang="en-US" sz="1200" dirty="0"/>
              <a:t> </a:t>
            </a:r>
            <a:r>
              <a:rPr lang="en-US" sz="1200" dirty="0" err="1"/>
              <a:t>a'u</a:t>
            </a:r>
            <a:r>
              <a:rPr lang="en-US" sz="1200" dirty="0"/>
              <a:t> </a:t>
            </a:r>
            <a:r>
              <a:rPr lang="en-US" sz="1200" dirty="0" err="1"/>
              <a:t>haseiniadau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ddefnyddio</a:t>
            </a:r>
            <a:r>
              <a:rPr lang="en-US" sz="1200" dirty="0"/>
              <a:t> </a:t>
            </a:r>
            <a:r>
              <a:rPr lang="en-US" sz="1200" dirty="0" err="1"/>
              <a:t>calendr</a:t>
            </a:r>
            <a:r>
              <a:rPr lang="en-US" sz="1200" dirty="0"/>
              <a:t> </a:t>
            </a:r>
            <a:r>
              <a:rPr lang="en-US" sz="1200" dirty="0" err="1"/>
              <a:t>digidol</a:t>
            </a:r>
            <a:r>
              <a:rPr lang="en-US" sz="1200" dirty="0"/>
              <a:t> neu </a:t>
            </a:r>
            <a:r>
              <a:rPr lang="en-US" sz="1200" dirty="0" err="1"/>
              <a:t>gyfnodolyn</a:t>
            </a:r>
            <a:r>
              <a:rPr lang="en-US" sz="1200" dirty="0"/>
              <a:t> </a:t>
            </a:r>
            <a:r>
              <a:rPr lang="en-US" sz="1200" dirty="0" err="1"/>
              <a:t>digidol</a:t>
            </a:r>
            <a:r>
              <a:rPr lang="en-US" sz="1200" dirty="0"/>
              <a:t>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A6C95A1-4B9A-8357-1C42-F04E98AAEC3A}"/>
              </a:ext>
            </a:extLst>
          </p:cNvPr>
          <p:cNvSpPr txBox="1"/>
          <p:nvPr/>
        </p:nvSpPr>
        <p:spPr>
          <a:xfrm>
            <a:off x="3273339" y="2756384"/>
            <a:ext cx="4046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432FF"/>
                </a:solidFill>
              </a:rPr>
              <a:t>Myfyrio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ar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waith</a:t>
            </a:r>
            <a:r>
              <a:rPr lang="en-US" sz="2400" dirty="0">
                <a:solidFill>
                  <a:srgbClr val="0432FF"/>
                </a:solidFill>
              </a:rPr>
              <a:t> </a:t>
            </a:r>
            <a:r>
              <a:rPr lang="en-US" sz="2400" dirty="0" err="1">
                <a:solidFill>
                  <a:srgbClr val="0432FF"/>
                </a:solidFill>
              </a:rPr>
              <a:t>academaidd</a:t>
            </a:r>
            <a:r>
              <a:rPr lang="en-US" sz="2400" dirty="0">
                <a:solidFill>
                  <a:srgbClr val="0432FF"/>
                </a:solidFill>
              </a:rPr>
              <a:t>. </a:t>
            </a:r>
          </a:p>
          <a:p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</a:t>
            </a:r>
            <a:r>
              <a:rPr lang="en-US" sz="1200" dirty="0" err="1"/>
              <a:t>cwbwlhau</a:t>
            </a:r>
            <a:r>
              <a:rPr lang="en-US" sz="1200" dirty="0"/>
              <a:t> darn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bwysig</a:t>
            </a:r>
            <a:r>
              <a:rPr lang="en-US" sz="1200" dirty="0"/>
              <a:t> bod </a:t>
            </a:r>
          </a:p>
          <a:p>
            <a:r>
              <a:rPr lang="en-US" sz="1200" dirty="0" err="1"/>
              <a:t>Myfyrwyr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fyfrio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. Mae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sgil</a:t>
            </a:r>
            <a:r>
              <a:rPr lang="en-US" sz="1200" dirty="0"/>
              <a:t> </a:t>
            </a:r>
            <a:r>
              <a:rPr lang="en-US" sz="1200" dirty="0" err="1"/>
              <a:t>hanfodol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astudio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</a:t>
            </a:r>
            <a:r>
              <a:rPr lang="en-US" sz="1200" dirty="0" err="1"/>
              <a:t>achos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o </a:t>
            </a:r>
            <a:r>
              <a:rPr lang="en-US" sz="1200" dirty="0" err="1"/>
              <a:t>fudd</a:t>
            </a:r>
            <a:r>
              <a:rPr lang="en-US" sz="1200" dirty="0"/>
              <a:t> I </a:t>
            </a:r>
            <a:r>
              <a:rPr lang="en-US" sz="1200" dirty="0" err="1"/>
              <a:t>myfyrwyr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y </a:t>
            </a:r>
            <a:r>
              <a:rPr lang="en-US" sz="1200" dirty="0" err="1"/>
              <a:t>dyfodol</a:t>
            </a:r>
            <a:r>
              <a:rPr lang="en-US" sz="1200" dirty="0"/>
              <a:t>. </a:t>
            </a:r>
            <a:r>
              <a:rPr lang="en-US" sz="1200" dirty="0" err="1"/>
              <a:t>Bydd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gadaeli</a:t>
            </a:r>
            <a:r>
              <a:rPr lang="en-US" sz="1200" dirty="0"/>
              <a:t> </a:t>
            </a:r>
            <a:r>
              <a:rPr lang="en-US" sz="1200" dirty="0" err="1"/>
              <a:t>fyfyrwyr</a:t>
            </a:r>
            <a:r>
              <a:rPr lang="en-US" sz="1200" dirty="0"/>
              <a:t> </a:t>
            </a:r>
            <a:r>
              <a:rPr lang="en-US" sz="1200" dirty="0" err="1"/>
              <a:t>gwella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a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well </a:t>
            </a:r>
            <a:r>
              <a:rPr lang="en-US" sz="1200" dirty="0" err="1"/>
              <a:t>ar</a:t>
            </a:r>
            <a:r>
              <a:rPr lang="en-US" sz="1200" dirty="0"/>
              <a:t> y darn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nesaf</a:t>
            </a:r>
            <a:r>
              <a:rPr lang="en-US" sz="1200" dirty="0"/>
              <a:t>. </a:t>
            </a:r>
          </a:p>
          <a:p>
            <a:r>
              <a:rPr lang="en-US" sz="1200" dirty="0" err="1"/>
              <a:t>Dywed</a:t>
            </a:r>
            <a:r>
              <a:rPr lang="en-US" sz="1200" dirty="0"/>
              <a:t> Cottrell (2017) bod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nag </a:t>
            </a:r>
            <a:r>
              <a:rPr lang="en-US" sz="1200" dirty="0" err="1"/>
              <a:t>arsylwi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fanwl</a:t>
            </a:r>
            <a:r>
              <a:rPr lang="en-US" sz="1200" dirty="0"/>
              <a:t>. </a:t>
            </a:r>
            <a:r>
              <a:rPr lang="en-US" sz="1200" dirty="0" err="1"/>
              <a:t>Dywed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sgil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rhoi’r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chi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deunyddiau</a:t>
            </a:r>
            <a:r>
              <a:rPr lang="en-US" sz="1200" dirty="0"/>
              <a:t> I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synwyr</a:t>
            </a:r>
            <a:r>
              <a:rPr lang="en-US" sz="1200" dirty="0"/>
              <a:t> o </a:t>
            </a:r>
            <a:r>
              <a:rPr lang="en-US" sz="1200" dirty="0" err="1"/>
              <a:t>digwyddiadau</a:t>
            </a:r>
            <a:r>
              <a:rPr lang="en-US" sz="1200" dirty="0"/>
              <a:t>, </a:t>
            </a:r>
            <a:r>
              <a:rPr lang="en-US" sz="1200" dirty="0" err="1"/>
              <a:t>syfellfaoedd</a:t>
            </a:r>
            <a:r>
              <a:rPr lang="en-US" sz="1200" dirty="0"/>
              <a:t> a </a:t>
            </a:r>
            <a:r>
              <a:rPr lang="en-US" sz="1200" dirty="0" err="1"/>
              <a:t>darnau</a:t>
            </a:r>
            <a:r>
              <a:rPr lang="en-US" sz="1200" dirty="0"/>
              <a:t>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88C7056-940D-9918-6CBE-09010D20AAAD}"/>
              </a:ext>
            </a:extLst>
          </p:cNvPr>
          <p:cNvSpPr txBox="1"/>
          <p:nvPr/>
        </p:nvSpPr>
        <p:spPr>
          <a:xfrm>
            <a:off x="7816304" y="5649991"/>
            <a:ext cx="386925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432FF"/>
                </a:solidFill>
              </a:rPr>
              <a:t>Canlyniad</a:t>
            </a:r>
            <a:r>
              <a:rPr lang="en-US" dirty="0">
                <a:solidFill>
                  <a:srgbClr val="0432FF"/>
                </a:solidFill>
              </a:rPr>
              <a:t>. </a:t>
            </a:r>
          </a:p>
          <a:p>
            <a:r>
              <a:rPr lang="en-US" sz="1200" dirty="0"/>
              <a:t>I </a:t>
            </a:r>
            <a:r>
              <a:rPr lang="en-US" sz="1200" dirty="0" err="1"/>
              <a:t>grynhoi</a:t>
            </a:r>
            <a:r>
              <a:rPr lang="en-US" sz="1200" dirty="0"/>
              <a:t>, </a:t>
            </a:r>
            <a:r>
              <a:rPr lang="en-US" sz="1200" dirty="0" err="1"/>
              <a:t>rwy’n</a:t>
            </a:r>
            <a:r>
              <a:rPr lang="en-US" sz="1200" dirty="0"/>
              <a:t> credo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meddwlgarwch</a:t>
            </a:r>
            <a:r>
              <a:rPr lang="en-US" sz="1200" dirty="0"/>
              <a:t>, </a:t>
            </a:r>
            <a:r>
              <a:rPr lang="en-US" sz="1200" dirty="0" err="1"/>
              <a:t>rheoli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a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sgil</a:t>
            </a:r>
            <a:r>
              <a:rPr lang="en-US" sz="1200" dirty="0"/>
              <a:t> o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adacemaidd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hanfodol</a:t>
            </a:r>
            <a:r>
              <a:rPr lang="en-US" sz="1200" dirty="0"/>
              <a:t> I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beirniadol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effeithiol</a:t>
            </a:r>
            <a:r>
              <a:rPr lang="en-US" sz="1200" dirty="0"/>
              <a:t> pan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asutdio</a:t>
            </a:r>
            <a:r>
              <a:rPr lang="en-US" sz="1200" dirty="0"/>
              <a:t> </a:t>
            </a:r>
            <a:r>
              <a:rPr lang="en-US" sz="1200" dirty="0" err="1"/>
              <a:t>gradd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.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5098CD6-74E8-6C38-8661-D43A5155A2A4}"/>
              </a:ext>
            </a:extLst>
          </p:cNvPr>
          <p:cNvSpPr txBox="1"/>
          <p:nvPr/>
        </p:nvSpPr>
        <p:spPr>
          <a:xfrm>
            <a:off x="6437800" y="2140013"/>
            <a:ext cx="1331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Patrick Finn (2018)</a:t>
            </a:r>
          </a:p>
        </p:txBody>
      </p:sp>
    </p:spTree>
    <p:extLst>
      <p:ext uri="{BB962C8B-B14F-4D97-AF65-F5344CB8AC3E}">
        <p14:creationId xmlns:p14="http://schemas.microsoft.com/office/powerpoint/2010/main" val="1228609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4361C1A-F001-890D-0728-370FD666249D}"/>
              </a:ext>
            </a:extLst>
          </p:cNvPr>
          <p:cNvSpPr txBox="1"/>
          <p:nvPr/>
        </p:nvSpPr>
        <p:spPr>
          <a:xfrm>
            <a:off x="676894" y="463138"/>
            <a:ext cx="9987148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References</a:t>
            </a:r>
          </a:p>
          <a:p>
            <a:endParaRPr lang="en-US" sz="1400" dirty="0"/>
          </a:p>
          <a:p>
            <a:r>
              <a:rPr lang="en-GB" sz="1400" dirty="0"/>
              <a:t>Cottrell, S. (2008) </a:t>
            </a:r>
            <a:r>
              <a:rPr lang="en-GB" sz="1400" i="1" dirty="0"/>
              <a:t>The Study Skills Handbook. </a:t>
            </a:r>
            <a:r>
              <a:rPr lang="en-GB" sz="1400" dirty="0"/>
              <a:t>(3rd ed). Hampshire: Palgrave MacMillan</a:t>
            </a:r>
          </a:p>
          <a:p>
            <a:r>
              <a:rPr lang="en-GB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Cottrell, Stella. </a:t>
            </a:r>
            <a:r>
              <a:rPr lang="en-GB" sz="1400" b="0" i="1" u="none" strike="noStrike" dirty="0">
                <a:solidFill>
                  <a:srgbClr val="555555"/>
                </a:solidFill>
                <a:effectLst/>
                <a:latin typeface="robotoregular"/>
              </a:rPr>
              <a:t>Critical Thinking Skills : Effective Analysis, Argument and Reflection</a:t>
            </a:r>
            <a:r>
              <a:rPr lang="en-GB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, Bloomsbury Publishing Plc, 2017.</a:t>
            </a:r>
            <a:r>
              <a:rPr lang="en-GB" sz="1400" b="0" i="1" u="none" strike="noStrike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400" b="0" i="1" u="none" strike="noStrike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400" b="0" i="1" u="none" strike="noStrike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, http://</a:t>
            </a:r>
            <a:r>
              <a:rPr lang="en-GB" sz="1400" b="0" i="0" u="none" strike="noStrike" dirty="0" err="1">
                <a:solidFill>
                  <a:srgbClr val="555555"/>
                </a:solidFill>
                <a:effectLst/>
                <a:latin typeface="robotoregular"/>
              </a:rPr>
              <a:t>ebookcentral.proquest.com</a:t>
            </a:r>
            <a:r>
              <a:rPr lang="en-GB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/lib/trinity/</a:t>
            </a:r>
            <a:r>
              <a:rPr lang="en-GB" sz="1400" b="0" i="0" u="none" strike="noStrike" dirty="0" err="1">
                <a:solidFill>
                  <a:srgbClr val="555555"/>
                </a:solidFill>
                <a:effectLst/>
                <a:latin typeface="robotoregular"/>
              </a:rPr>
              <a:t>detail.action?docID</a:t>
            </a:r>
            <a:r>
              <a:rPr lang="en-GB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=6234915.</a:t>
            </a:r>
            <a:br>
              <a:rPr lang="en-GB" sz="1400" dirty="0"/>
            </a:br>
            <a:r>
              <a:rPr lang="en-GB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Created from trinity on 2022-09-30 18:01:52.</a:t>
            </a:r>
            <a:r>
              <a:rPr lang="en-US" sz="1400" b="0" i="0" u="none" strike="noStrike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</a:p>
          <a:p>
            <a:r>
              <a:rPr lang="en-GB" sz="1400" dirty="0"/>
              <a:t>Cottrell S. (2019) </a:t>
            </a:r>
            <a:r>
              <a:rPr lang="en-GB" sz="1400" i="1" dirty="0"/>
              <a:t>The Study Skills Handbook </a:t>
            </a:r>
            <a:r>
              <a:rPr lang="en-GB" sz="1400" dirty="0"/>
              <a:t>5</a:t>
            </a:r>
            <a:r>
              <a:rPr lang="en-GB" sz="1400" baseline="30000" dirty="0"/>
              <a:t>th</a:t>
            </a:r>
            <a:r>
              <a:rPr lang="en-GB" sz="1400" dirty="0"/>
              <a:t> ED Available at </a:t>
            </a:r>
            <a:r>
              <a:rPr lang="en-US" sz="1400" dirty="0">
                <a:hlinkClick r:id="rId2"/>
              </a:rPr>
              <a:t>https://ebookcentral.proquest.com/lib/trinity/reader.action?docID=6234945</a:t>
            </a:r>
            <a:r>
              <a:rPr lang="en-US" sz="1400" dirty="0"/>
              <a:t>  (Accessed on 19 September 2022) </a:t>
            </a:r>
          </a:p>
          <a:p>
            <a:r>
              <a:rPr lang="en-US" sz="1400" dirty="0">
                <a:solidFill>
                  <a:srgbClr val="555555"/>
                </a:solidFill>
                <a:latin typeface="robotoregular"/>
              </a:rPr>
              <a:t>Finn, P. (2018) </a:t>
            </a:r>
            <a:r>
              <a:rPr lang="en-US" sz="1400" i="1" dirty="0">
                <a:solidFill>
                  <a:srgbClr val="555555"/>
                </a:solidFill>
                <a:latin typeface="robotoregular"/>
              </a:rPr>
              <a:t>Critical Thinking for Future Helping Professionals: What, Why and How </a:t>
            </a:r>
            <a:r>
              <a:rPr lang="en-US" sz="1400" dirty="0">
                <a:solidFill>
                  <a:srgbClr val="555555"/>
                </a:solidFill>
                <a:latin typeface="robotoregular"/>
              </a:rPr>
              <a:t>Available at </a:t>
            </a:r>
            <a:r>
              <a:rPr lang="en-GB" sz="1400" dirty="0">
                <a:hlinkClick r:id="rId3"/>
              </a:rPr>
              <a:t>https://academy.pubs.asha.org/2018/02/critical-thinking-for-future-helping-professionals-why-what-and-how/</a:t>
            </a:r>
            <a:r>
              <a:rPr lang="en-GB" sz="1400" dirty="0"/>
              <a:t> </a:t>
            </a:r>
            <a:r>
              <a:rPr lang="en-US" sz="1400" dirty="0">
                <a:solidFill>
                  <a:srgbClr val="555555"/>
                </a:solidFill>
                <a:latin typeface="robotoregular"/>
              </a:rPr>
              <a:t> (Accessed: 19 September 2022). </a:t>
            </a:r>
          </a:p>
          <a:p>
            <a:r>
              <a:rPr lang="en-GB" sz="1400" dirty="0" err="1">
                <a:effectLst/>
                <a:latin typeface="Times" pitchFamily="2" charset="0"/>
              </a:rPr>
              <a:t>Noone</a:t>
            </a:r>
            <a:r>
              <a:rPr lang="en-GB" sz="1400" dirty="0">
                <a:effectLst/>
                <a:latin typeface="Times" pitchFamily="2" charset="0"/>
              </a:rPr>
              <a:t>, Chris; Bunting, Brendan; Hogan, Michael J. (2016) </a:t>
            </a:r>
            <a:r>
              <a:rPr lang="en-GB" sz="1400" b="0" i="1" u="none" strike="noStrike" dirty="0">
                <a:solidFill>
                  <a:srgbClr val="282828"/>
                </a:solidFill>
                <a:effectLst/>
                <a:latin typeface="MuseoSans"/>
              </a:rPr>
              <a:t>Does Mindfulness Enhance Critical Thinking? Evidence for the Mediating Effects of Executive Functioning in the Relationship between Mindfulness and Critical Thinking </a:t>
            </a:r>
            <a:r>
              <a:rPr lang="en-GB" sz="1400" b="0" u="none" strike="noStrike" dirty="0">
                <a:solidFill>
                  <a:srgbClr val="282828"/>
                </a:solidFill>
                <a:effectLst/>
                <a:latin typeface="MuseoSans"/>
              </a:rPr>
              <a:t>Available at </a:t>
            </a:r>
            <a:r>
              <a:rPr lang="en-GB" sz="1400" dirty="0">
                <a:hlinkClick r:id="rId4"/>
              </a:rPr>
              <a:t>https://aran.library.nuigalway.ie/bitstream/handle;/10379/6648/Does_Mindfulness_Enhance_Critical_Thinking.pdf?sequence=1&amp;isAllowed=y</a:t>
            </a:r>
            <a:r>
              <a:rPr lang="en-GB" sz="1400" dirty="0"/>
              <a:t> (Accessed on: 19 September 2022) </a:t>
            </a:r>
          </a:p>
          <a:p>
            <a:r>
              <a:rPr lang="en-US" sz="1400" dirty="0" err="1">
                <a:solidFill>
                  <a:srgbClr val="555555"/>
                </a:solidFill>
                <a:latin typeface="robotoregular"/>
              </a:rPr>
              <a:t>Soliemanifar</a:t>
            </a:r>
            <a:r>
              <a:rPr lang="en-US" sz="1400" dirty="0">
                <a:solidFill>
                  <a:srgbClr val="555555"/>
                </a:solidFill>
                <a:latin typeface="robotoregular"/>
              </a:rPr>
              <a:t> O, </a:t>
            </a:r>
            <a:r>
              <a:rPr lang="en-US" sz="1400" dirty="0" err="1">
                <a:solidFill>
                  <a:srgbClr val="555555"/>
                </a:solidFill>
                <a:latin typeface="robotoregular"/>
              </a:rPr>
              <a:t>Nikboubakht</a:t>
            </a:r>
            <a:r>
              <a:rPr lang="en-US" sz="1400" dirty="0">
                <a:solidFill>
                  <a:srgbClr val="555555"/>
                </a:solidFill>
                <a:latin typeface="robotoregular"/>
              </a:rPr>
              <a:t> A, </a:t>
            </a:r>
            <a:r>
              <a:rPr lang="en-US" sz="1400" dirty="0" err="1">
                <a:solidFill>
                  <a:srgbClr val="555555"/>
                </a:solidFill>
                <a:latin typeface="robotoregular"/>
              </a:rPr>
              <a:t>Shaabani</a:t>
            </a:r>
            <a:r>
              <a:rPr lang="en-US" sz="1400" dirty="0">
                <a:solidFill>
                  <a:srgbClr val="555555"/>
                </a:solidFill>
                <a:latin typeface="robotoregular"/>
              </a:rPr>
              <a:t> F. (2021) </a:t>
            </a:r>
            <a:r>
              <a:rPr lang="en-GB" sz="1400" b="0" i="1" u="none" strike="noStrike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The Relationship Between Trait Mindfulness and Critical Thinking: the Mediating Effect of Metacognitive Awareness </a:t>
            </a:r>
            <a:r>
              <a:rPr lang="en-GB" sz="1400" b="0" u="none" strike="noStrike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Available at </a:t>
            </a:r>
            <a:r>
              <a:rPr lang="en-GB" sz="1400" b="0" u="none" strike="noStrike" dirty="0">
                <a:solidFill>
                  <a:srgbClr val="333333"/>
                </a:solidFill>
                <a:effectLst/>
                <a:latin typeface="Georgia" panose="02040502050405020303" pitchFamily="18" charset="0"/>
                <a:hlinkClick r:id="rId5"/>
              </a:rPr>
              <a:t>https://link-springer-com.ezproxy.uwtsd.ac.uk/article/10.1007/s12646-021-00633-8#Abs1</a:t>
            </a:r>
            <a:r>
              <a:rPr lang="en-GB" sz="1400" b="0" u="none" strike="noStrike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 </a:t>
            </a:r>
          </a:p>
          <a:p>
            <a:r>
              <a:rPr lang="en-GB" sz="1400" i="1" dirty="0">
                <a:solidFill>
                  <a:srgbClr val="333333"/>
                </a:solidFill>
                <a:latin typeface="Georgia" panose="02040502050405020303" pitchFamily="18" charset="0"/>
              </a:rPr>
              <a:t>(</a:t>
            </a:r>
            <a:r>
              <a:rPr lang="en-GB" sz="1400" dirty="0">
                <a:solidFill>
                  <a:srgbClr val="333333"/>
                </a:solidFill>
                <a:latin typeface="Georgia" panose="02040502050405020303" pitchFamily="18" charset="0"/>
              </a:rPr>
              <a:t>Accessed: 19 September 2022). </a:t>
            </a:r>
          </a:p>
          <a:p>
            <a:endParaRPr lang="en-GB" sz="1800" dirty="0"/>
          </a:p>
          <a:p>
            <a:r>
              <a:rPr lang="en-GB" b="0" i="1" u="none" strike="noStrike" dirty="0">
                <a:solidFill>
                  <a:srgbClr val="282828"/>
                </a:solidFill>
                <a:effectLst/>
                <a:latin typeface="MuseoSans"/>
              </a:rPr>
              <a:t> </a:t>
            </a:r>
          </a:p>
          <a:p>
            <a:endParaRPr lang="en-GB" dirty="0">
              <a:effectLst/>
            </a:endParaRPr>
          </a:p>
          <a:p>
            <a:endParaRPr lang="en-US" dirty="0">
              <a:solidFill>
                <a:srgbClr val="555555"/>
              </a:solidFill>
              <a:latin typeface="roboto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806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31868</TotalTime>
  <Words>993</Words>
  <Application>Microsoft Macintosh PowerPoint</Application>
  <PresentationFormat>Widescreen</PresentationFormat>
  <Paragraphs>28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Calibri</vt:lpstr>
      <vt:lpstr>Calibri Light</vt:lpstr>
      <vt:lpstr>Georgia</vt:lpstr>
      <vt:lpstr>MuseoSans</vt:lpstr>
      <vt:lpstr>robotoregular</vt:lpstr>
      <vt:lpstr>Times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Donnelly (2219391)</dc:creator>
  <cp:lastModifiedBy>Bethan Donnelly (2219391)</cp:lastModifiedBy>
  <cp:revision>1</cp:revision>
  <dcterms:created xsi:type="dcterms:W3CDTF">2022-09-08T15:26:19Z</dcterms:created>
  <dcterms:modified xsi:type="dcterms:W3CDTF">2022-09-30T18:35:18Z</dcterms:modified>
</cp:coreProperties>
</file>