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1"/>
  </p:sldMasterIdLst>
  <p:sldIdLst>
    <p:sldId id="256" r:id="rId2"/>
    <p:sldId id="258" r:id="rId3"/>
    <p:sldId id="260" r:id="rId4"/>
    <p:sldId id="262" r:id="rId5"/>
    <p:sldId id="270" r:id="rId6"/>
    <p:sldId id="263" r:id="rId7"/>
    <p:sldId id="265" r:id="rId8"/>
    <p:sldId id="266" r:id="rId9"/>
    <p:sldId id="267" r:id="rId10"/>
    <p:sldId id="268"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DD7F44-49AC-5CC4-20B2-3794A80F577F}" v="2852" dt="2025-10-12T00:08:42.700"/>
    <p1510:client id="{BAC36B35-F32C-60E3-598B-7879CF2B3B1A}" v="1933" dt="2025-10-12T22:29:02.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Kamran Khan (2428180)" userId="S::2428180@student.uwtsd.ac.uk::b0a7520a-9996-4143-a1d9-204700362084" providerId="AD" clId="Web-{8B1035B8-8C6C-F981-1085-2D9C5DCB8814}"/>
    <pc:docChg chg="mod addSld delSld modSld addMainMaster delMainMaster modMainMaster">
      <pc:chgData name="Muhammad Kamran Khan (2428180)" userId="S::2428180@student.uwtsd.ac.uk::b0a7520a-9996-4143-a1d9-204700362084" providerId="AD" clId="Web-{8B1035B8-8C6C-F981-1085-2D9C5DCB8814}" dt="2025-10-06T22:19:45.856" v="589" actId="20577"/>
      <pc:docMkLst>
        <pc:docMk/>
      </pc:docMkLst>
      <pc:sldChg chg="addSp delSp modSp mod setBg modClrScheme setClrOvrMap chgLayout">
        <pc:chgData name="Muhammad Kamran Khan (2428180)" userId="S::2428180@student.uwtsd.ac.uk::b0a7520a-9996-4143-a1d9-204700362084" providerId="AD" clId="Web-{8B1035B8-8C6C-F981-1085-2D9C5DCB8814}" dt="2025-10-06T21:37:59.306" v="185" actId="1076"/>
        <pc:sldMkLst>
          <pc:docMk/>
          <pc:sldMk cId="109857222" sldId="256"/>
        </pc:sldMkLst>
        <pc:spChg chg="mod ord">
          <ac:chgData name="Muhammad Kamran Khan (2428180)" userId="S::2428180@student.uwtsd.ac.uk::b0a7520a-9996-4143-a1d9-204700362084" providerId="AD" clId="Web-{8B1035B8-8C6C-F981-1085-2D9C5DCB8814}" dt="2025-10-06T21:37:13.117" v="177" actId="20577"/>
          <ac:spMkLst>
            <pc:docMk/>
            <pc:sldMk cId="109857222" sldId="256"/>
            <ac:spMk id="2" creationId="{00000000-0000-0000-0000-000000000000}"/>
          </ac:spMkLst>
        </pc:spChg>
        <pc:spChg chg="mod ord">
          <ac:chgData name="Muhammad Kamran Khan (2428180)" userId="S::2428180@student.uwtsd.ac.uk::b0a7520a-9996-4143-a1d9-204700362084" providerId="AD" clId="Web-{8B1035B8-8C6C-F981-1085-2D9C5DCB8814}" dt="2025-10-06T21:37:59.306" v="185" actId="1076"/>
          <ac:spMkLst>
            <pc:docMk/>
            <pc:sldMk cId="109857222" sldId="256"/>
            <ac:spMk id="3" creationId="{00000000-0000-0000-0000-000000000000}"/>
          </ac:spMkLst>
        </pc:spChg>
        <pc:spChg chg="add">
          <ac:chgData name="Muhammad Kamran Khan (2428180)" userId="S::2428180@student.uwtsd.ac.uk::b0a7520a-9996-4143-a1d9-204700362084" providerId="AD" clId="Web-{8B1035B8-8C6C-F981-1085-2D9C5DCB8814}" dt="2025-10-06T21:35:55.788" v="168"/>
          <ac:spMkLst>
            <pc:docMk/>
            <pc:sldMk cId="109857222" sldId="256"/>
            <ac:spMk id="49" creationId="{B1C3281D-A46F-4842-9340-4CBC29E1B260}"/>
          </ac:spMkLst>
        </pc:spChg>
        <pc:spChg chg="add">
          <ac:chgData name="Muhammad Kamran Khan (2428180)" userId="S::2428180@student.uwtsd.ac.uk::b0a7520a-9996-4143-a1d9-204700362084" providerId="AD" clId="Web-{8B1035B8-8C6C-F981-1085-2D9C5DCB8814}" dt="2025-10-06T21:35:55.788" v="168"/>
          <ac:spMkLst>
            <pc:docMk/>
            <pc:sldMk cId="109857222" sldId="256"/>
            <ac:spMk id="50" creationId="{87B080E6-308F-4DD8-A448-707DFB83CE5E}"/>
          </ac:spMkLst>
        </pc:spChg>
        <pc:cxnChg chg="add">
          <ac:chgData name="Muhammad Kamran Khan (2428180)" userId="S::2428180@student.uwtsd.ac.uk::b0a7520a-9996-4143-a1d9-204700362084" providerId="AD" clId="Web-{8B1035B8-8C6C-F981-1085-2D9C5DCB8814}" dt="2025-10-06T21:35:55.788" v="168"/>
          <ac:cxnSpMkLst>
            <pc:docMk/>
            <pc:sldMk cId="109857222" sldId="256"/>
            <ac:cxnSpMk id="51" creationId="{313FECB8-44EE-4A45-9F7B-66ECF1C3C888}"/>
          </ac:cxnSpMkLst>
        </pc:cxnChg>
      </pc:sldChg>
      <pc:sldChg chg="modSp new">
        <pc:chgData name="Muhammad Kamran Khan (2428180)" userId="S::2428180@student.uwtsd.ac.uk::b0a7520a-9996-4143-a1d9-204700362084" providerId="AD" clId="Web-{8B1035B8-8C6C-F981-1085-2D9C5DCB8814}" dt="2025-10-06T22:19:45.856" v="589" actId="20577"/>
        <pc:sldMkLst>
          <pc:docMk/>
          <pc:sldMk cId="3502747032" sldId="258"/>
        </pc:sldMkLst>
        <pc:spChg chg="mod">
          <ac:chgData name="Muhammad Kamran Khan (2428180)" userId="S::2428180@student.uwtsd.ac.uk::b0a7520a-9996-4143-a1d9-204700362084" providerId="AD" clId="Web-{8B1035B8-8C6C-F981-1085-2D9C5DCB8814}" dt="2025-10-06T21:54:32.782" v="279" actId="1076"/>
          <ac:spMkLst>
            <pc:docMk/>
            <pc:sldMk cId="3502747032" sldId="258"/>
            <ac:spMk id="2" creationId="{917825EB-05A4-D2F5-CEEF-CB049C261103}"/>
          </ac:spMkLst>
        </pc:spChg>
        <pc:spChg chg="mod">
          <ac:chgData name="Muhammad Kamran Khan (2428180)" userId="S::2428180@student.uwtsd.ac.uk::b0a7520a-9996-4143-a1d9-204700362084" providerId="AD" clId="Web-{8B1035B8-8C6C-F981-1085-2D9C5DCB8814}" dt="2025-10-06T22:19:45.856" v="589" actId="20577"/>
          <ac:spMkLst>
            <pc:docMk/>
            <pc:sldMk cId="3502747032" sldId="258"/>
            <ac:spMk id="3" creationId="{D5A3E97F-35FA-9ED2-A4B6-D228851C054F}"/>
          </ac:spMkLst>
        </pc:spChg>
      </pc:sldChg>
      <pc:sldMasterChg chg="add mod setBg addSldLayout modSldLayout">
        <pc:chgData name="Muhammad Kamran Khan (2428180)" userId="S::2428180@student.uwtsd.ac.uk::b0a7520a-9996-4143-a1d9-204700362084" providerId="AD" clId="Web-{8B1035B8-8C6C-F981-1085-2D9C5DCB8814}" dt="2025-10-06T21:36:22.663" v="172"/>
        <pc:sldMasterMkLst>
          <pc:docMk/>
          <pc:sldMasterMk cId="3362272616" sldId="2147483761"/>
        </pc:sldMasterMkLst>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41748334" sldId="2147483750"/>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06894079" sldId="2147483751"/>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1013473" sldId="2147483752"/>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3807435153" sldId="2147483753"/>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2560649734" sldId="2147483754"/>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3923169056" sldId="2147483755"/>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61313562" sldId="2147483756"/>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142850787" sldId="2147483757"/>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583643402" sldId="2147483758"/>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693204952" sldId="2147483759"/>
          </pc:sldLayoutMkLst>
        </pc:sldLayoutChg>
        <pc:sldLayoutChg chg="add mod">
          <pc:chgData name="Muhammad Kamran Khan (2428180)" userId="S::2428180@student.uwtsd.ac.uk::b0a7520a-9996-4143-a1d9-204700362084" providerId="AD" clId="Web-{8B1035B8-8C6C-F981-1085-2D9C5DCB8814}" dt="2025-10-06T21:36:22.663" v="172"/>
          <pc:sldLayoutMkLst>
            <pc:docMk/>
            <pc:sldMasterMk cId="3362272616" sldId="2147483761"/>
            <pc:sldLayoutMk cId="1793552297" sldId="2147483760"/>
          </pc:sldLayoutMkLst>
        </pc:sldLayoutChg>
      </pc:sldMasterChg>
    </pc:docChg>
  </pc:docChgLst>
  <pc:docChgLst>
    <pc:chgData name="Muhammad Kamran Khan (2428180)" userId="S::2428180@student.uwtsd.ac.uk::b0a7520a-9996-4143-a1d9-204700362084" providerId="AD" clId="Web-{5B52945B-08FB-8A3A-10EB-F17B0376D683}"/>
    <pc:docChg chg="addSld delSld modSld">
      <pc:chgData name="Muhammad Kamran Khan (2428180)" userId="S::2428180@student.uwtsd.ac.uk::b0a7520a-9996-4143-a1d9-204700362084" providerId="AD" clId="Web-{5B52945B-08FB-8A3A-10EB-F17B0376D683}" dt="2025-10-07T22:35:56.893" v="639" actId="14100"/>
      <pc:docMkLst>
        <pc:docMk/>
      </pc:docMkLst>
      <pc:sldChg chg="modSp">
        <pc:chgData name="Muhammad Kamran Khan (2428180)" userId="S::2428180@student.uwtsd.ac.uk::b0a7520a-9996-4143-a1d9-204700362084" providerId="AD" clId="Web-{5B52945B-08FB-8A3A-10EB-F17B0376D683}" dt="2025-10-07T21:46:01.803" v="205" actId="20577"/>
        <pc:sldMkLst>
          <pc:docMk/>
          <pc:sldMk cId="109857222" sldId="256"/>
        </pc:sldMkLst>
        <pc:spChg chg="mod">
          <ac:chgData name="Muhammad Kamran Khan (2428180)" userId="S::2428180@student.uwtsd.ac.uk::b0a7520a-9996-4143-a1d9-204700362084" providerId="AD" clId="Web-{5B52945B-08FB-8A3A-10EB-F17B0376D683}" dt="2025-10-07T21:46:01.803" v="205" actId="20577"/>
          <ac:spMkLst>
            <pc:docMk/>
            <pc:sldMk cId="109857222" sldId="256"/>
            <ac:spMk id="3" creationId="{00000000-0000-0000-0000-000000000000}"/>
          </ac:spMkLst>
        </pc:spChg>
      </pc:sldChg>
      <pc:sldChg chg="modSp">
        <pc:chgData name="Muhammad Kamran Khan (2428180)" userId="S::2428180@student.uwtsd.ac.uk::b0a7520a-9996-4143-a1d9-204700362084" providerId="AD" clId="Web-{5B52945B-08FB-8A3A-10EB-F17B0376D683}" dt="2025-10-07T21:45:25.943" v="196" actId="20577"/>
        <pc:sldMkLst>
          <pc:docMk/>
          <pc:sldMk cId="3502747032" sldId="258"/>
        </pc:sldMkLst>
        <pc:spChg chg="mod">
          <ac:chgData name="Muhammad Kamran Khan (2428180)" userId="S::2428180@student.uwtsd.ac.uk::b0a7520a-9996-4143-a1d9-204700362084" providerId="AD" clId="Web-{5B52945B-08FB-8A3A-10EB-F17B0376D683}" dt="2025-10-07T20:23:05.118" v="2" actId="1076"/>
          <ac:spMkLst>
            <pc:docMk/>
            <pc:sldMk cId="3502747032" sldId="258"/>
            <ac:spMk id="2" creationId="{917825EB-05A4-D2F5-CEEF-CB049C261103}"/>
          </ac:spMkLst>
        </pc:spChg>
        <pc:spChg chg="mod">
          <ac:chgData name="Muhammad Kamran Khan (2428180)" userId="S::2428180@student.uwtsd.ac.uk::b0a7520a-9996-4143-a1d9-204700362084" providerId="AD" clId="Web-{5B52945B-08FB-8A3A-10EB-F17B0376D683}" dt="2025-10-07T21:45:25.943" v="196" actId="20577"/>
          <ac:spMkLst>
            <pc:docMk/>
            <pc:sldMk cId="3502747032" sldId="258"/>
            <ac:spMk id="3" creationId="{D5A3E97F-35FA-9ED2-A4B6-D228851C054F}"/>
          </ac:spMkLst>
        </pc:spChg>
      </pc:sldChg>
      <pc:sldChg chg="modSp new">
        <pc:chgData name="Muhammad Kamran Khan (2428180)" userId="S::2428180@student.uwtsd.ac.uk::b0a7520a-9996-4143-a1d9-204700362084" providerId="AD" clId="Web-{5B52945B-08FB-8A3A-10EB-F17B0376D683}" dt="2025-10-07T22:00:46.843" v="285" actId="20577"/>
        <pc:sldMkLst>
          <pc:docMk/>
          <pc:sldMk cId="3272631036" sldId="260"/>
        </pc:sldMkLst>
        <pc:spChg chg="mod">
          <ac:chgData name="Muhammad Kamran Khan (2428180)" userId="S::2428180@student.uwtsd.ac.uk::b0a7520a-9996-4143-a1d9-204700362084" providerId="AD" clId="Web-{5B52945B-08FB-8A3A-10EB-F17B0376D683}" dt="2025-10-07T20:44:32.107" v="79" actId="1076"/>
          <ac:spMkLst>
            <pc:docMk/>
            <pc:sldMk cId="3272631036" sldId="260"/>
            <ac:spMk id="2" creationId="{45598D35-ADD9-64F2-F87F-37368C598E0D}"/>
          </ac:spMkLst>
        </pc:spChg>
        <pc:spChg chg="mod">
          <ac:chgData name="Muhammad Kamran Khan (2428180)" userId="S::2428180@student.uwtsd.ac.uk::b0a7520a-9996-4143-a1d9-204700362084" providerId="AD" clId="Web-{5B52945B-08FB-8A3A-10EB-F17B0376D683}" dt="2025-10-07T22:00:46.843" v="285" actId="20577"/>
          <ac:spMkLst>
            <pc:docMk/>
            <pc:sldMk cId="3272631036" sldId="260"/>
            <ac:spMk id="3" creationId="{A9D6D3FA-63D3-D222-A56C-8DE0D7B6F862}"/>
          </ac:spMkLst>
        </pc:spChg>
      </pc:sldChg>
      <pc:sldChg chg="modSp new">
        <pc:chgData name="Muhammad Kamran Khan (2428180)" userId="S::2428180@student.uwtsd.ac.uk::b0a7520a-9996-4143-a1d9-204700362084" providerId="AD" clId="Web-{5B52945B-08FB-8A3A-10EB-F17B0376D683}" dt="2025-10-07T22:33:18.121" v="574" actId="1076"/>
        <pc:sldMkLst>
          <pc:docMk/>
          <pc:sldMk cId="1743117964" sldId="262"/>
        </pc:sldMkLst>
        <pc:spChg chg="mod">
          <ac:chgData name="Muhammad Kamran Khan (2428180)" userId="S::2428180@student.uwtsd.ac.uk::b0a7520a-9996-4143-a1d9-204700362084" providerId="AD" clId="Web-{5B52945B-08FB-8A3A-10EB-F17B0376D683}" dt="2025-10-07T21:51:28.961" v="263" actId="20577"/>
          <ac:spMkLst>
            <pc:docMk/>
            <pc:sldMk cId="1743117964" sldId="262"/>
            <ac:spMk id="2" creationId="{ECE93A59-CFF4-A54D-57FB-C66BD5724BDC}"/>
          </ac:spMkLst>
        </pc:spChg>
        <pc:spChg chg="mod">
          <ac:chgData name="Muhammad Kamran Khan (2428180)" userId="S::2428180@student.uwtsd.ac.uk::b0a7520a-9996-4143-a1d9-204700362084" providerId="AD" clId="Web-{5B52945B-08FB-8A3A-10EB-F17B0376D683}" dt="2025-10-07T22:33:18.121" v="574" actId="1076"/>
          <ac:spMkLst>
            <pc:docMk/>
            <pc:sldMk cId="1743117964" sldId="262"/>
            <ac:spMk id="3" creationId="{448BDFFE-3EB8-9EEF-6F82-CC78462F4674}"/>
          </ac:spMkLst>
        </pc:spChg>
      </pc:sldChg>
      <pc:sldChg chg="modSp new">
        <pc:chgData name="Muhammad Kamran Khan (2428180)" userId="S::2428180@student.uwtsd.ac.uk::b0a7520a-9996-4143-a1d9-204700362084" providerId="AD" clId="Web-{5B52945B-08FB-8A3A-10EB-F17B0376D683}" dt="2025-10-07T22:32:43.776" v="570" actId="20577"/>
        <pc:sldMkLst>
          <pc:docMk/>
          <pc:sldMk cId="3746204640" sldId="263"/>
        </pc:sldMkLst>
        <pc:spChg chg="mod">
          <ac:chgData name="Muhammad Kamran Khan (2428180)" userId="S::2428180@student.uwtsd.ac.uk::b0a7520a-9996-4143-a1d9-204700362084" providerId="AD" clId="Web-{5B52945B-08FB-8A3A-10EB-F17B0376D683}" dt="2025-10-07T22:02:02.624" v="313" actId="20577"/>
          <ac:spMkLst>
            <pc:docMk/>
            <pc:sldMk cId="3746204640" sldId="263"/>
            <ac:spMk id="2" creationId="{D79BE1C9-E84C-9B5C-7639-326524DB92D5}"/>
          </ac:spMkLst>
        </pc:spChg>
        <pc:spChg chg="mod">
          <ac:chgData name="Muhammad Kamran Khan (2428180)" userId="S::2428180@student.uwtsd.ac.uk::b0a7520a-9996-4143-a1d9-204700362084" providerId="AD" clId="Web-{5B52945B-08FB-8A3A-10EB-F17B0376D683}" dt="2025-10-07T22:32:43.776" v="570" actId="20577"/>
          <ac:spMkLst>
            <pc:docMk/>
            <pc:sldMk cId="3746204640" sldId="263"/>
            <ac:spMk id="3" creationId="{DE24BFBB-0130-FD62-D5F8-A0F2E93B8109}"/>
          </ac:spMkLst>
        </pc:spChg>
      </pc:sldChg>
      <pc:sldChg chg="modSp new">
        <pc:chgData name="Muhammad Kamran Khan (2428180)" userId="S::2428180@student.uwtsd.ac.uk::b0a7520a-9996-4143-a1d9-204700362084" providerId="AD" clId="Web-{5B52945B-08FB-8A3A-10EB-F17B0376D683}" dt="2025-10-07T22:27:03.780" v="510" actId="20577"/>
        <pc:sldMkLst>
          <pc:docMk/>
          <pc:sldMk cId="1534017869" sldId="265"/>
        </pc:sldMkLst>
        <pc:spChg chg="mod">
          <ac:chgData name="Muhammad Kamran Khan (2428180)" userId="S::2428180@student.uwtsd.ac.uk::b0a7520a-9996-4143-a1d9-204700362084" providerId="AD" clId="Web-{5B52945B-08FB-8A3A-10EB-F17B0376D683}" dt="2025-10-07T22:12:22.652" v="368" actId="20577"/>
          <ac:spMkLst>
            <pc:docMk/>
            <pc:sldMk cId="1534017869" sldId="265"/>
            <ac:spMk id="2" creationId="{5956557E-AE00-12A3-6B5C-3FEBF1AB3B9B}"/>
          </ac:spMkLst>
        </pc:spChg>
        <pc:spChg chg="mod">
          <ac:chgData name="Muhammad Kamran Khan (2428180)" userId="S::2428180@student.uwtsd.ac.uk::b0a7520a-9996-4143-a1d9-204700362084" providerId="AD" clId="Web-{5B52945B-08FB-8A3A-10EB-F17B0376D683}" dt="2025-10-07T22:27:03.780" v="510" actId="20577"/>
          <ac:spMkLst>
            <pc:docMk/>
            <pc:sldMk cId="1534017869" sldId="265"/>
            <ac:spMk id="3" creationId="{1762B7E6-6F57-4CF5-7E76-27E3062F9DEF}"/>
          </ac:spMkLst>
        </pc:spChg>
      </pc:sldChg>
      <pc:sldChg chg="modSp new">
        <pc:chgData name="Muhammad Kamran Khan (2428180)" userId="S::2428180@student.uwtsd.ac.uk::b0a7520a-9996-4143-a1d9-204700362084" providerId="AD" clId="Web-{5B52945B-08FB-8A3A-10EB-F17B0376D683}" dt="2025-10-07T22:27:39.827" v="515" actId="20577"/>
        <pc:sldMkLst>
          <pc:docMk/>
          <pc:sldMk cId="431510910" sldId="266"/>
        </pc:sldMkLst>
        <pc:spChg chg="mod">
          <ac:chgData name="Muhammad Kamran Khan (2428180)" userId="S::2428180@student.uwtsd.ac.uk::b0a7520a-9996-4143-a1d9-204700362084" providerId="AD" clId="Web-{5B52945B-08FB-8A3A-10EB-F17B0376D683}" dt="2025-10-07T22:27:36.045" v="514" actId="20577"/>
          <ac:spMkLst>
            <pc:docMk/>
            <pc:sldMk cId="431510910" sldId="266"/>
            <ac:spMk id="2" creationId="{84585A46-2558-CCB9-E8A7-A2F93A6F66F9}"/>
          </ac:spMkLst>
        </pc:spChg>
        <pc:spChg chg="mod">
          <ac:chgData name="Muhammad Kamran Khan (2428180)" userId="S::2428180@student.uwtsd.ac.uk::b0a7520a-9996-4143-a1d9-204700362084" providerId="AD" clId="Web-{5B52945B-08FB-8A3A-10EB-F17B0376D683}" dt="2025-10-07T22:27:39.827" v="515" actId="20577"/>
          <ac:spMkLst>
            <pc:docMk/>
            <pc:sldMk cId="431510910" sldId="266"/>
            <ac:spMk id="3" creationId="{C9E73B26-2943-FB38-7628-0CB1BCCC074F}"/>
          </ac:spMkLst>
        </pc:spChg>
      </pc:sldChg>
      <pc:sldChg chg="modSp new">
        <pc:chgData name="Muhammad Kamran Khan (2428180)" userId="S::2428180@student.uwtsd.ac.uk::b0a7520a-9996-4143-a1d9-204700362084" providerId="AD" clId="Web-{5B52945B-08FB-8A3A-10EB-F17B0376D683}" dt="2025-10-07T22:28:48.734" v="530" actId="20577"/>
        <pc:sldMkLst>
          <pc:docMk/>
          <pc:sldMk cId="219206200" sldId="267"/>
        </pc:sldMkLst>
        <pc:spChg chg="mod">
          <ac:chgData name="Muhammad Kamran Khan (2428180)" userId="S::2428180@student.uwtsd.ac.uk::b0a7520a-9996-4143-a1d9-204700362084" providerId="AD" clId="Web-{5B52945B-08FB-8A3A-10EB-F17B0376D683}" dt="2025-10-07T22:28:41.374" v="529" actId="20577"/>
          <ac:spMkLst>
            <pc:docMk/>
            <pc:sldMk cId="219206200" sldId="267"/>
            <ac:spMk id="2" creationId="{C1BF6A5A-2AA4-B9EA-8E60-0683CE3F18C3}"/>
          </ac:spMkLst>
        </pc:spChg>
        <pc:spChg chg="mod">
          <ac:chgData name="Muhammad Kamran Khan (2428180)" userId="S::2428180@student.uwtsd.ac.uk::b0a7520a-9996-4143-a1d9-204700362084" providerId="AD" clId="Web-{5B52945B-08FB-8A3A-10EB-F17B0376D683}" dt="2025-10-07T22:28:48.734" v="530" actId="20577"/>
          <ac:spMkLst>
            <pc:docMk/>
            <pc:sldMk cId="219206200" sldId="267"/>
            <ac:spMk id="3" creationId="{7818E048-6970-DF46-4ABE-178FEF09B71A}"/>
          </ac:spMkLst>
        </pc:spChg>
      </pc:sldChg>
      <pc:sldChg chg="modSp new">
        <pc:chgData name="Muhammad Kamran Khan (2428180)" userId="S::2428180@student.uwtsd.ac.uk::b0a7520a-9996-4143-a1d9-204700362084" providerId="AD" clId="Web-{5B52945B-08FB-8A3A-10EB-F17B0376D683}" dt="2025-10-07T22:29:28.469" v="542" actId="20577"/>
        <pc:sldMkLst>
          <pc:docMk/>
          <pc:sldMk cId="3202459863" sldId="268"/>
        </pc:sldMkLst>
        <pc:spChg chg="mod">
          <ac:chgData name="Muhammad Kamran Khan (2428180)" userId="S::2428180@student.uwtsd.ac.uk::b0a7520a-9996-4143-a1d9-204700362084" providerId="AD" clId="Web-{5B52945B-08FB-8A3A-10EB-F17B0376D683}" dt="2025-10-07T22:29:15.562" v="539" actId="20577"/>
          <ac:spMkLst>
            <pc:docMk/>
            <pc:sldMk cId="3202459863" sldId="268"/>
            <ac:spMk id="2" creationId="{AF899F1A-7F32-CE21-F117-CA6157E047FA}"/>
          </ac:spMkLst>
        </pc:spChg>
        <pc:spChg chg="mod">
          <ac:chgData name="Muhammad Kamran Khan (2428180)" userId="S::2428180@student.uwtsd.ac.uk::b0a7520a-9996-4143-a1d9-204700362084" providerId="AD" clId="Web-{5B52945B-08FB-8A3A-10EB-F17B0376D683}" dt="2025-10-07T22:29:28.469" v="542" actId="20577"/>
          <ac:spMkLst>
            <pc:docMk/>
            <pc:sldMk cId="3202459863" sldId="268"/>
            <ac:spMk id="3" creationId="{05FAAF87-CB4D-660B-2B0A-2C8292D68982}"/>
          </ac:spMkLst>
        </pc:spChg>
      </pc:sldChg>
      <pc:sldChg chg="modSp new">
        <pc:chgData name="Muhammad Kamran Khan (2428180)" userId="S::2428180@student.uwtsd.ac.uk::b0a7520a-9996-4143-a1d9-204700362084" providerId="AD" clId="Web-{5B52945B-08FB-8A3A-10EB-F17B0376D683}" dt="2025-10-07T22:35:56.893" v="639" actId="14100"/>
        <pc:sldMkLst>
          <pc:docMk/>
          <pc:sldMk cId="421955510" sldId="269"/>
        </pc:sldMkLst>
        <pc:spChg chg="mod">
          <ac:chgData name="Muhammad Kamran Khan (2428180)" userId="S::2428180@student.uwtsd.ac.uk::b0a7520a-9996-4143-a1d9-204700362084" providerId="AD" clId="Web-{5B52945B-08FB-8A3A-10EB-F17B0376D683}" dt="2025-10-07T22:31:06.709" v="560" actId="20577"/>
          <ac:spMkLst>
            <pc:docMk/>
            <pc:sldMk cId="421955510" sldId="269"/>
            <ac:spMk id="2" creationId="{6DAE696D-722C-E1CB-2168-5F6593C659D7}"/>
          </ac:spMkLst>
        </pc:spChg>
        <pc:spChg chg="mod">
          <ac:chgData name="Muhammad Kamran Khan (2428180)" userId="S::2428180@student.uwtsd.ac.uk::b0a7520a-9996-4143-a1d9-204700362084" providerId="AD" clId="Web-{5B52945B-08FB-8A3A-10EB-F17B0376D683}" dt="2025-10-07T22:35:56.893" v="639" actId="14100"/>
          <ac:spMkLst>
            <pc:docMk/>
            <pc:sldMk cId="421955510" sldId="269"/>
            <ac:spMk id="3" creationId="{3603CDCB-A9DE-B371-C037-9E78CDA9F560}"/>
          </ac:spMkLst>
        </pc:spChg>
      </pc:sldChg>
    </pc:docChg>
  </pc:docChgLst>
  <pc:docChgLst>
    <pc:chgData clId="Web-{8B1035B8-8C6C-F981-1085-2D9C5DCB8814}"/>
    <pc:docChg chg="modSld">
      <pc:chgData name="" userId="" providerId="" clId="Web-{8B1035B8-8C6C-F981-1085-2D9C5DCB8814}" dt="2025-10-06T20:41:25.467" v="1" actId="1076"/>
      <pc:docMkLst>
        <pc:docMk/>
      </pc:docMkLst>
      <pc:sldChg chg="modSp">
        <pc:chgData name="" userId="" providerId="" clId="Web-{8B1035B8-8C6C-F981-1085-2D9C5DCB8814}" dt="2025-10-06T20:41:25.467" v="1" actId="1076"/>
        <pc:sldMkLst>
          <pc:docMk/>
          <pc:sldMk cId="109857222" sldId="256"/>
        </pc:sldMkLst>
        <pc:spChg chg="mod">
          <ac:chgData name="" userId="" providerId="" clId="Web-{8B1035B8-8C6C-F981-1085-2D9C5DCB8814}" dt="2025-10-06T20:41:25.467" v="1" actId="1076"/>
          <ac:spMkLst>
            <pc:docMk/>
            <pc:sldMk cId="109857222" sldId="256"/>
            <ac:spMk id="2" creationId="{00000000-0000-0000-0000-000000000000}"/>
          </ac:spMkLst>
        </pc:spChg>
      </pc:sldChg>
    </pc:docChg>
  </pc:docChgLst>
  <pc:docChgLst>
    <pc:chgData name="Muhammad Kamran Khan (2428180)" userId="S::2428180@student.uwtsd.ac.uk::b0a7520a-9996-4143-a1d9-204700362084" providerId="AD" clId="Web-{41DD7F44-49AC-5CC4-20B2-3794A80F577F}"/>
    <pc:docChg chg="addSld modSld">
      <pc:chgData name="Muhammad Kamran Khan (2428180)" userId="S::2428180@student.uwtsd.ac.uk::b0a7520a-9996-4143-a1d9-204700362084" providerId="AD" clId="Web-{41DD7F44-49AC-5CC4-20B2-3794A80F577F}" dt="2025-10-12T00:08:42.716" v="2862" actId="20577"/>
      <pc:docMkLst>
        <pc:docMk/>
      </pc:docMkLst>
      <pc:sldChg chg="modSp">
        <pc:chgData name="Muhammad Kamran Khan (2428180)" userId="S::2428180@student.uwtsd.ac.uk::b0a7520a-9996-4143-a1d9-204700362084" providerId="AD" clId="Web-{41DD7F44-49AC-5CC4-20B2-3794A80F577F}" dt="2025-10-11T19:26:55.615" v="779" actId="1076"/>
        <pc:sldMkLst>
          <pc:docMk/>
          <pc:sldMk cId="3272631036" sldId="260"/>
        </pc:sldMkLst>
        <pc:spChg chg="mod">
          <ac:chgData name="Muhammad Kamran Khan (2428180)" userId="S::2428180@student.uwtsd.ac.uk::b0a7520a-9996-4143-a1d9-204700362084" providerId="AD" clId="Web-{41DD7F44-49AC-5CC4-20B2-3794A80F577F}" dt="2025-10-11T19:26:40.740" v="775" actId="1076"/>
          <ac:spMkLst>
            <pc:docMk/>
            <pc:sldMk cId="3272631036" sldId="260"/>
            <ac:spMk id="2" creationId="{45598D35-ADD9-64F2-F87F-37368C598E0D}"/>
          </ac:spMkLst>
        </pc:spChg>
        <pc:spChg chg="mod">
          <ac:chgData name="Muhammad Kamran Khan (2428180)" userId="S::2428180@student.uwtsd.ac.uk::b0a7520a-9996-4143-a1d9-204700362084" providerId="AD" clId="Web-{41DD7F44-49AC-5CC4-20B2-3794A80F577F}" dt="2025-10-11T19:26:55.615" v="779" actId="1076"/>
          <ac:spMkLst>
            <pc:docMk/>
            <pc:sldMk cId="3272631036" sldId="260"/>
            <ac:spMk id="3" creationId="{A9D6D3FA-63D3-D222-A56C-8DE0D7B6F862}"/>
          </ac:spMkLst>
        </pc:spChg>
      </pc:sldChg>
      <pc:sldChg chg="addSp delSp modSp mod setBg">
        <pc:chgData name="Muhammad Kamran Khan (2428180)" userId="S::2428180@student.uwtsd.ac.uk::b0a7520a-9996-4143-a1d9-204700362084" providerId="AD" clId="Web-{41DD7F44-49AC-5CC4-20B2-3794A80F577F}" dt="2025-10-11T19:30:25.822" v="822" actId="20577"/>
        <pc:sldMkLst>
          <pc:docMk/>
          <pc:sldMk cId="1743117964" sldId="262"/>
        </pc:sldMkLst>
        <pc:spChg chg="mod">
          <ac:chgData name="Muhammad Kamran Khan (2428180)" userId="S::2428180@student.uwtsd.ac.uk::b0a7520a-9996-4143-a1d9-204700362084" providerId="AD" clId="Web-{41DD7F44-49AC-5CC4-20B2-3794A80F577F}" dt="2025-10-11T18:24:02.129" v="3"/>
          <ac:spMkLst>
            <pc:docMk/>
            <pc:sldMk cId="1743117964" sldId="262"/>
            <ac:spMk id="2" creationId="{ECE93A59-CFF4-A54D-57FB-C66BD5724BDC}"/>
          </ac:spMkLst>
        </pc:spChg>
        <pc:spChg chg="mod">
          <ac:chgData name="Muhammad Kamran Khan (2428180)" userId="S::2428180@student.uwtsd.ac.uk::b0a7520a-9996-4143-a1d9-204700362084" providerId="AD" clId="Web-{41DD7F44-49AC-5CC4-20B2-3794A80F577F}" dt="2025-10-11T19:29:43.962" v="819" actId="14100"/>
          <ac:spMkLst>
            <pc:docMk/>
            <pc:sldMk cId="1743117964" sldId="262"/>
            <ac:spMk id="3" creationId="{448BDFFE-3EB8-9EEF-6F82-CC78462F4674}"/>
          </ac:spMkLst>
        </pc:spChg>
        <pc:spChg chg="add mod">
          <ac:chgData name="Muhammad Kamran Khan (2428180)" userId="S::2428180@student.uwtsd.ac.uk::b0a7520a-9996-4143-a1d9-204700362084" providerId="AD" clId="Web-{41DD7F44-49AC-5CC4-20B2-3794A80F577F}" dt="2025-10-11T19:27:47.132" v="791" actId="1076"/>
          <ac:spMkLst>
            <pc:docMk/>
            <pc:sldMk cId="1743117964" sldId="262"/>
            <ac:spMk id="5" creationId="{56F82BBC-21A2-591C-DF68-B47EC5338BF6}"/>
          </ac:spMkLst>
        </pc:spChg>
        <pc:spChg chg="add mod">
          <ac:chgData name="Muhammad Kamran Khan (2428180)" userId="S::2428180@student.uwtsd.ac.uk::b0a7520a-9996-4143-a1d9-204700362084" providerId="AD" clId="Web-{41DD7F44-49AC-5CC4-20B2-3794A80F577F}" dt="2025-10-11T19:30:25.822" v="822" actId="20577"/>
          <ac:spMkLst>
            <pc:docMk/>
            <pc:sldMk cId="1743117964" sldId="262"/>
            <ac:spMk id="6" creationId="{AE32136F-3867-7EA1-6E7D-4A8CD46F90AC}"/>
          </ac:spMkLst>
        </pc:spChg>
        <pc:spChg chg="add del">
          <ac:chgData name="Muhammad Kamran Khan (2428180)" userId="S::2428180@student.uwtsd.ac.uk::b0a7520a-9996-4143-a1d9-204700362084" providerId="AD" clId="Web-{41DD7F44-49AC-5CC4-20B2-3794A80F577F}" dt="2025-10-11T18:24:02.129" v="3"/>
          <ac:spMkLst>
            <pc:docMk/>
            <pc:sldMk cId="1743117964" sldId="262"/>
            <ac:spMk id="9" creationId="{35709097-1D5E-461B-A75A-2CB4E0B19297}"/>
          </ac:spMkLst>
        </pc:spChg>
        <pc:spChg chg="add del">
          <ac:chgData name="Muhammad Kamran Khan (2428180)" userId="S::2428180@student.uwtsd.ac.uk::b0a7520a-9996-4143-a1d9-204700362084" providerId="AD" clId="Web-{41DD7F44-49AC-5CC4-20B2-3794A80F577F}" dt="2025-10-11T18:24:02.129" v="3"/>
          <ac:spMkLst>
            <pc:docMk/>
            <pc:sldMk cId="1743117964" sldId="262"/>
            <ac:spMk id="11" creationId="{F8E7CE3D-756A-41A4-9B20-2A2FC3A1E40A}"/>
          </ac:spMkLst>
        </pc:spChg>
        <pc:picChg chg="add mod ord">
          <ac:chgData name="Muhammad Kamran Khan (2428180)" userId="S::2428180@student.uwtsd.ac.uk::b0a7520a-9996-4143-a1d9-204700362084" providerId="AD" clId="Web-{41DD7F44-49AC-5CC4-20B2-3794A80F577F}" dt="2025-10-11T19:29:51.244" v="820" actId="1076"/>
          <ac:picMkLst>
            <pc:docMk/>
            <pc:sldMk cId="1743117964" sldId="262"/>
            <ac:picMk id="4" creationId="{1F85FF66-EF8D-7DB5-294F-4EFE1A9F5E72}"/>
          </ac:picMkLst>
        </pc:picChg>
        <pc:cxnChg chg="add del">
          <ac:chgData name="Muhammad Kamran Khan (2428180)" userId="S::2428180@student.uwtsd.ac.uk::b0a7520a-9996-4143-a1d9-204700362084" providerId="AD" clId="Web-{41DD7F44-49AC-5CC4-20B2-3794A80F577F}" dt="2025-10-11T18:24:02.129" v="3"/>
          <ac:cxnSpMkLst>
            <pc:docMk/>
            <pc:sldMk cId="1743117964" sldId="262"/>
            <ac:cxnSpMk id="13" creationId="{837CF948-9F12-4674-98E3-7A7FE57A1987}"/>
          </ac:cxnSpMkLst>
        </pc:cxnChg>
      </pc:sldChg>
      <pc:sldChg chg="modSp">
        <pc:chgData name="Muhammad Kamran Khan (2428180)" userId="S::2428180@student.uwtsd.ac.uk::b0a7520a-9996-4143-a1d9-204700362084" providerId="AD" clId="Web-{41DD7F44-49AC-5CC4-20B2-3794A80F577F}" dt="2025-10-11T21:20:29.653" v="1460" actId="20577"/>
        <pc:sldMkLst>
          <pc:docMk/>
          <pc:sldMk cId="3746204640" sldId="263"/>
        </pc:sldMkLst>
        <pc:spChg chg="mod">
          <ac:chgData name="Muhammad Kamran Khan (2428180)" userId="S::2428180@student.uwtsd.ac.uk::b0a7520a-9996-4143-a1d9-204700362084" providerId="AD" clId="Web-{41DD7F44-49AC-5CC4-20B2-3794A80F577F}" dt="2025-10-11T19:38:43.130" v="851" actId="1076"/>
          <ac:spMkLst>
            <pc:docMk/>
            <pc:sldMk cId="3746204640" sldId="263"/>
            <ac:spMk id="2" creationId="{D79BE1C9-E84C-9B5C-7639-326524DB92D5}"/>
          </ac:spMkLst>
        </pc:spChg>
        <pc:spChg chg="mod">
          <ac:chgData name="Muhammad Kamran Khan (2428180)" userId="S::2428180@student.uwtsd.ac.uk::b0a7520a-9996-4143-a1d9-204700362084" providerId="AD" clId="Web-{41DD7F44-49AC-5CC4-20B2-3794A80F577F}" dt="2025-10-11T21:20:29.653" v="1460" actId="20577"/>
          <ac:spMkLst>
            <pc:docMk/>
            <pc:sldMk cId="3746204640" sldId="263"/>
            <ac:spMk id="3" creationId="{DE24BFBB-0130-FD62-D5F8-A0F2E93B8109}"/>
          </ac:spMkLst>
        </pc:spChg>
      </pc:sldChg>
      <pc:sldChg chg="modSp">
        <pc:chgData name="Muhammad Kamran Khan (2428180)" userId="S::2428180@student.uwtsd.ac.uk::b0a7520a-9996-4143-a1d9-204700362084" providerId="AD" clId="Web-{41DD7F44-49AC-5CC4-20B2-3794A80F577F}" dt="2025-10-11T21:57:48.956" v="2349" actId="20577"/>
        <pc:sldMkLst>
          <pc:docMk/>
          <pc:sldMk cId="1534017869" sldId="265"/>
        </pc:sldMkLst>
        <pc:spChg chg="mod">
          <ac:chgData name="Muhammad Kamran Khan (2428180)" userId="S::2428180@student.uwtsd.ac.uk::b0a7520a-9996-4143-a1d9-204700362084" providerId="AD" clId="Web-{41DD7F44-49AC-5CC4-20B2-3794A80F577F}" dt="2025-10-11T21:21:50.329" v="1478" actId="20577"/>
          <ac:spMkLst>
            <pc:docMk/>
            <pc:sldMk cId="1534017869" sldId="265"/>
            <ac:spMk id="2" creationId="{5956557E-AE00-12A3-6B5C-3FEBF1AB3B9B}"/>
          </ac:spMkLst>
        </pc:spChg>
        <pc:spChg chg="mod">
          <ac:chgData name="Muhammad Kamran Khan (2428180)" userId="S::2428180@student.uwtsd.ac.uk::b0a7520a-9996-4143-a1d9-204700362084" providerId="AD" clId="Web-{41DD7F44-49AC-5CC4-20B2-3794A80F577F}" dt="2025-10-11T21:57:48.956" v="2349" actId="20577"/>
          <ac:spMkLst>
            <pc:docMk/>
            <pc:sldMk cId="1534017869" sldId="265"/>
            <ac:spMk id="3" creationId="{1762B7E6-6F57-4CF5-7E76-27E3062F9DEF}"/>
          </ac:spMkLst>
        </pc:spChg>
      </pc:sldChg>
      <pc:sldChg chg="modSp">
        <pc:chgData name="Muhammad Kamran Khan (2428180)" userId="S::2428180@student.uwtsd.ac.uk::b0a7520a-9996-4143-a1d9-204700362084" providerId="AD" clId="Web-{41DD7F44-49AC-5CC4-20B2-3794A80F577F}" dt="2025-10-12T00:08:42.716" v="2862" actId="20577"/>
        <pc:sldMkLst>
          <pc:docMk/>
          <pc:sldMk cId="431510910" sldId="266"/>
        </pc:sldMkLst>
        <pc:spChg chg="mod">
          <ac:chgData name="Muhammad Kamran Khan (2428180)" userId="S::2428180@student.uwtsd.ac.uk::b0a7520a-9996-4143-a1d9-204700362084" providerId="AD" clId="Web-{41DD7F44-49AC-5CC4-20B2-3794A80F577F}" dt="2025-10-11T23:42:53.343" v="2756" actId="1076"/>
          <ac:spMkLst>
            <pc:docMk/>
            <pc:sldMk cId="431510910" sldId="266"/>
            <ac:spMk id="2" creationId="{84585A46-2558-CCB9-E8A7-A2F93A6F66F9}"/>
          </ac:spMkLst>
        </pc:spChg>
        <pc:spChg chg="mod">
          <ac:chgData name="Muhammad Kamran Khan (2428180)" userId="S::2428180@student.uwtsd.ac.uk::b0a7520a-9996-4143-a1d9-204700362084" providerId="AD" clId="Web-{41DD7F44-49AC-5CC4-20B2-3794A80F577F}" dt="2025-10-12T00:08:42.716" v="2862" actId="20577"/>
          <ac:spMkLst>
            <pc:docMk/>
            <pc:sldMk cId="431510910" sldId="266"/>
            <ac:spMk id="3" creationId="{C9E73B26-2943-FB38-7628-0CB1BCCC074F}"/>
          </ac:spMkLst>
        </pc:spChg>
      </pc:sldChg>
      <pc:sldChg chg="modSp">
        <pc:chgData name="Muhammad Kamran Khan (2428180)" userId="S::2428180@student.uwtsd.ac.uk::b0a7520a-9996-4143-a1d9-204700362084" providerId="AD" clId="Web-{41DD7F44-49AC-5CC4-20B2-3794A80F577F}" dt="2025-10-11T22:44:57.620" v="2605" actId="20577"/>
        <pc:sldMkLst>
          <pc:docMk/>
          <pc:sldMk cId="421955510" sldId="269"/>
        </pc:sldMkLst>
        <pc:spChg chg="mod">
          <ac:chgData name="Muhammad Kamran Khan (2428180)" userId="S::2428180@student.uwtsd.ac.uk::b0a7520a-9996-4143-a1d9-204700362084" providerId="AD" clId="Web-{41DD7F44-49AC-5CC4-20B2-3794A80F577F}" dt="2025-10-11T22:44:57.620" v="2605" actId="20577"/>
          <ac:spMkLst>
            <pc:docMk/>
            <pc:sldMk cId="421955510" sldId="269"/>
            <ac:spMk id="3" creationId="{3603CDCB-A9DE-B371-C037-9E78CDA9F560}"/>
          </ac:spMkLst>
        </pc:spChg>
      </pc:sldChg>
      <pc:sldChg chg="modSp new">
        <pc:chgData name="Muhammad Kamran Khan (2428180)" userId="S::2428180@student.uwtsd.ac.uk::b0a7520a-9996-4143-a1d9-204700362084" providerId="AD" clId="Web-{41DD7F44-49AC-5CC4-20B2-3794A80F577F}" dt="2025-10-11T19:31:36.823" v="832" actId="1076"/>
        <pc:sldMkLst>
          <pc:docMk/>
          <pc:sldMk cId="4096338918" sldId="270"/>
        </pc:sldMkLst>
        <pc:spChg chg="mod">
          <ac:chgData name="Muhammad Kamran Khan (2428180)" userId="S::2428180@student.uwtsd.ac.uk::b0a7520a-9996-4143-a1d9-204700362084" providerId="AD" clId="Web-{41DD7F44-49AC-5CC4-20B2-3794A80F577F}" dt="2025-10-11T18:29:33.425" v="52" actId="1076"/>
          <ac:spMkLst>
            <pc:docMk/>
            <pc:sldMk cId="4096338918" sldId="270"/>
            <ac:spMk id="2" creationId="{65BD553A-9129-B2B9-7BC3-CFA552D94168}"/>
          </ac:spMkLst>
        </pc:spChg>
        <pc:spChg chg="mod">
          <ac:chgData name="Muhammad Kamran Khan (2428180)" userId="S::2428180@student.uwtsd.ac.uk::b0a7520a-9996-4143-a1d9-204700362084" providerId="AD" clId="Web-{41DD7F44-49AC-5CC4-20B2-3794A80F577F}" dt="2025-10-11T19:31:36.823" v="832" actId="1076"/>
          <ac:spMkLst>
            <pc:docMk/>
            <pc:sldMk cId="4096338918" sldId="270"/>
            <ac:spMk id="3" creationId="{79D99587-9785-1CBC-7A17-A85F4FEF1B84}"/>
          </ac:spMkLst>
        </pc:spChg>
      </pc:sldChg>
    </pc:docChg>
  </pc:docChgLst>
  <pc:docChgLst>
    <pc:chgData name="Muhammad Kamran Khan (2428180)" userId="S::2428180@student.uwtsd.ac.uk::b0a7520a-9996-4143-a1d9-204700362084" providerId="AD" clId="Web-{3BBD31AE-2E41-8382-F547-D1558D224785}"/>
    <pc:docChg chg="modSld">
      <pc:chgData name="Muhammad Kamran Khan (2428180)" userId="S::2428180@student.uwtsd.ac.uk::b0a7520a-9996-4143-a1d9-204700362084" providerId="AD" clId="Web-{3BBD31AE-2E41-8382-F547-D1558D224785}" dt="2025-10-10T21:31:45.627" v="1538" actId="20577"/>
      <pc:docMkLst>
        <pc:docMk/>
      </pc:docMkLst>
      <pc:sldChg chg="modSp">
        <pc:chgData name="Muhammad Kamran Khan (2428180)" userId="S::2428180@student.uwtsd.ac.uk::b0a7520a-9996-4143-a1d9-204700362084" providerId="AD" clId="Web-{3BBD31AE-2E41-8382-F547-D1558D224785}" dt="2025-10-10T19:21:22.241" v="637" actId="20577"/>
        <pc:sldMkLst>
          <pc:docMk/>
          <pc:sldMk cId="3272631036" sldId="260"/>
        </pc:sldMkLst>
        <pc:spChg chg="mod">
          <ac:chgData name="Muhammad Kamran Khan (2428180)" userId="S::2428180@student.uwtsd.ac.uk::b0a7520a-9996-4143-a1d9-204700362084" providerId="AD" clId="Web-{3BBD31AE-2E41-8382-F547-D1558D224785}" dt="2025-10-10T19:21:22.241" v="637" actId="20577"/>
          <ac:spMkLst>
            <pc:docMk/>
            <pc:sldMk cId="3272631036" sldId="260"/>
            <ac:spMk id="3" creationId="{A9D6D3FA-63D3-D222-A56C-8DE0D7B6F862}"/>
          </ac:spMkLst>
        </pc:spChg>
      </pc:sldChg>
      <pc:sldChg chg="modSp">
        <pc:chgData name="Muhammad Kamran Khan (2428180)" userId="S::2428180@student.uwtsd.ac.uk::b0a7520a-9996-4143-a1d9-204700362084" providerId="AD" clId="Web-{3BBD31AE-2E41-8382-F547-D1558D224785}" dt="2025-10-10T21:31:45.627" v="1538" actId="20577"/>
        <pc:sldMkLst>
          <pc:docMk/>
          <pc:sldMk cId="1743117964" sldId="262"/>
        </pc:sldMkLst>
        <pc:spChg chg="mod">
          <ac:chgData name="Muhammad Kamran Khan (2428180)" userId="S::2428180@student.uwtsd.ac.uk::b0a7520a-9996-4143-a1d9-204700362084" providerId="AD" clId="Web-{3BBD31AE-2E41-8382-F547-D1558D224785}" dt="2025-10-10T21:31:45.627" v="1538" actId="20577"/>
          <ac:spMkLst>
            <pc:docMk/>
            <pc:sldMk cId="1743117964" sldId="262"/>
            <ac:spMk id="2" creationId="{ECE93A59-CFF4-A54D-57FB-C66BD5724BDC}"/>
          </ac:spMkLst>
        </pc:spChg>
        <pc:spChg chg="mod">
          <ac:chgData name="Muhammad Kamran Khan (2428180)" userId="S::2428180@student.uwtsd.ac.uk::b0a7520a-9996-4143-a1d9-204700362084" providerId="AD" clId="Web-{3BBD31AE-2E41-8382-F547-D1558D224785}" dt="2025-10-10T21:31:31.642" v="1537" actId="1076"/>
          <ac:spMkLst>
            <pc:docMk/>
            <pc:sldMk cId="1743117964" sldId="262"/>
            <ac:spMk id="3" creationId="{448BDFFE-3EB8-9EEF-6F82-CC78462F4674}"/>
          </ac:spMkLst>
        </pc:spChg>
      </pc:sldChg>
      <pc:sldChg chg="modSp">
        <pc:chgData name="Muhammad Kamran Khan (2428180)" userId="S::2428180@student.uwtsd.ac.uk::b0a7520a-9996-4143-a1d9-204700362084" providerId="AD" clId="Web-{3BBD31AE-2E41-8382-F547-D1558D224785}" dt="2025-10-10T20:31:38.397" v="1263" actId="20577"/>
        <pc:sldMkLst>
          <pc:docMk/>
          <pc:sldMk cId="421955510" sldId="269"/>
        </pc:sldMkLst>
        <pc:spChg chg="mod">
          <ac:chgData name="Muhammad Kamran Khan (2428180)" userId="S::2428180@student.uwtsd.ac.uk::b0a7520a-9996-4143-a1d9-204700362084" providerId="AD" clId="Web-{3BBD31AE-2E41-8382-F547-D1558D224785}" dt="2025-10-10T20:31:38.397" v="1263" actId="20577"/>
          <ac:spMkLst>
            <pc:docMk/>
            <pc:sldMk cId="421955510" sldId="269"/>
            <ac:spMk id="3" creationId="{3603CDCB-A9DE-B371-C037-9E78CDA9F560}"/>
          </ac:spMkLst>
        </pc:spChg>
      </pc:sldChg>
    </pc:docChg>
  </pc:docChgLst>
  <pc:docChgLst>
    <pc:chgData name="Muhammad Kamran Khan (2428180)" userId="S::2428180@student.uwtsd.ac.uk::b0a7520a-9996-4143-a1d9-204700362084" providerId="AD" clId="Web-{BAC36B35-F32C-60E3-598B-7879CF2B3B1A}"/>
    <pc:docChg chg="modSld">
      <pc:chgData name="Muhammad Kamran Khan (2428180)" userId="S::2428180@student.uwtsd.ac.uk::b0a7520a-9996-4143-a1d9-204700362084" providerId="AD" clId="Web-{BAC36B35-F32C-60E3-598B-7879CF2B3B1A}" dt="2025-10-12T22:29:02.831" v="1915" actId="20577"/>
      <pc:docMkLst>
        <pc:docMk/>
      </pc:docMkLst>
      <pc:sldChg chg="modSp">
        <pc:chgData name="Muhammad Kamran Khan (2428180)" userId="S::2428180@student.uwtsd.ac.uk::b0a7520a-9996-4143-a1d9-204700362084" providerId="AD" clId="Web-{BAC36B35-F32C-60E3-598B-7879CF2B3B1A}" dt="2025-10-12T21:38:51.289" v="1785" actId="20577"/>
        <pc:sldMkLst>
          <pc:docMk/>
          <pc:sldMk cId="109857222" sldId="256"/>
        </pc:sldMkLst>
        <pc:spChg chg="mod">
          <ac:chgData name="Muhammad Kamran Khan (2428180)" userId="S::2428180@student.uwtsd.ac.uk::b0a7520a-9996-4143-a1d9-204700362084" providerId="AD" clId="Web-{BAC36B35-F32C-60E3-598B-7879CF2B3B1A}" dt="2025-10-12T21:38:51.289" v="1785" actId="20577"/>
          <ac:spMkLst>
            <pc:docMk/>
            <pc:sldMk cId="109857222" sldId="256"/>
            <ac:spMk id="2" creationId="{00000000-0000-0000-0000-000000000000}"/>
          </ac:spMkLst>
        </pc:spChg>
      </pc:sldChg>
      <pc:sldChg chg="modSp">
        <pc:chgData name="Muhammad Kamran Khan (2428180)" userId="S::2428180@student.uwtsd.ac.uk::b0a7520a-9996-4143-a1d9-204700362084" providerId="AD" clId="Web-{BAC36B35-F32C-60E3-598B-7879CF2B3B1A}" dt="2025-10-12T22:06:18.156" v="1852" actId="20577"/>
        <pc:sldMkLst>
          <pc:docMk/>
          <pc:sldMk cId="3502747032" sldId="258"/>
        </pc:sldMkLst>
        <pc:spChg chg="mod">
          <ac:chgData name="Muhammad Kamran Khan (2428180)" userId="S::2428180@student.uwtsd.ac.uk::b0a7520a-9996-4143-a1d9-204700362084" providerId="AD" clId="Web-{BAC36B35-F32C-60E3-598B-7879CF2B3B1A}" dt="2025-10-12T22:06:18.156" v="1852" actId="20577"/>
          <ac:spMkLst>
            <pc:docMk/>
            <pc:sldMk cId="3502747032" sldId="258"/>
            <ac:spMk id="3" creationId="{D5A3E97F-35FA-9ED2-A4B6-D228851C054F}"/>
          </ac:spMkLst>
        </pc:spChg>
      </pc:sldChg>
      <pc:sldChg chg="modSp">
        <pc:chgData name="Muhammad Kamran Khan (2428180)" userId="S::2428180@student.uwtsd.ac.uk::b0a7520a-9996-4143-a1d9-204700362084" providerId="AD" clId="Web-{BAC36B35-F32C-60E3-598B-7879CF2B3B1A}" dt="2025-10-12T22:06:12.187" v="1850" actId="20577"/>
        <pc:sldMkLst>
          <pc:docMk/>
          <pc:sldMk cId="3272631036" sldId="260"/>
        </pc:sldMkLst>
        <pc:spChg chg="mod">
          <ac:chgData name="Muhammad Kamran Khan (2428180)" userId="S::2428180@student.uwtsd.ac.uk::b0a7520a-9996-4143-a1d9-204700362084" providerId="AD" clId="Web-{BAC36B35-F32C-60E3-598B-7879CF2B3B1A}" dt="2025-10-12T22:06:12.187" v="1850" actId="20577"/>
          <ac:spMkLst>
            <pc:docMk/>
            <pc:sldMk cId="3272631036" sldId="260"/>
            <ac:spMk id="3" creationId="{A9D6D3FA-63D3-D222-A56C-8DE0D7B6F862}"/>
          </ac:spMkLst>
        </pc:spChg>
      </pc:sldChg>
      <pc:sldChg chg="modSp">
        <pc:chgData name="Muhammad Kamran Khan (2428180)" userId="S::2428180@student.uwtsd.ac.uk::b0a7520a-9996-4143-a1d9-204700362084" providerId="AD" clId="Web-{BAC36B35-F32C-60E3-598B-7879CF2B3B1A}" dt="2025-10-12T22:05:59.843" v="1848" actId="20577"/>
        <pc:sldMkLst>
          <pc:docMk/>
          <pc:sldMk cId="1743117964" sldId="262"/>
        </pc:sldMkLst>
        <pc:spChg chg="mod">
          <ac:chgData name="Muhammad Kamran Khan (2428180)" userId="S::2428180@student.uwtsd.ac.uk::b0a7520a-9996-4143-a1d9-204700362084" providerId="AD" clId="Web-{BAC36B35-F32C-60E3-598B-7879CF2B3B1A}" dt="2025-10-12T22:05:53.061" v="1846" actId="20577"/>
          <ac:spMkLst>
            <pc:docMk/>
            <pc:sldMk cId="1743117964" sldId="262"/>
            <ac:spMk id="3" creationId="{448BDFFE-3EB8-9EEF-6F82-CC78462F4674}"/>
          </ac:spMkLst>
        </pc:spChg>
        <pc:spChg chg="mod">
          <ac:chgData name="Muhammad Kamran Khan (2428180)" userId="S::2428180@student.uwtsd.ac.uk::b0a7520a-9996-4143-a1d9-204700362084" providerId="AD" clId="Web-{BAC36B35-F32C-60E3-598B-7879CF2B3B1A}" dt="2025-10-12T22:05:59.843" v="1848" actId="20577"/>
          <ac:spMkLst>
            <pc:docMk/>
            <pc:sldMk cId="1743117964" sldId="262"/>
            <ac:spMk id="6" creationId="{AE32136F-3867-7EA1-6E7D-4A8CD46F90AC}"/>
          </ac:spMkLst>
        </pc:spChg>
      </pc:sldChg>
      <pc:sldChg chg="modSp">
        <pc:chgData name="Muhammad Kamran Khan (2428180)" userId="S::2428180@student.uwtsd.ac.uk::b0a7520a-9996-4143-a1d9-204700362084" providerId="AD" clId="Web-{BAC36B35-F32C-60E3-598B-7879CF2B3B1A}" dt="2025-10-12T22:05:33.155" v="1843" actId="20577"/>
        <pc:sldMkLst>
          <pc:docMk/>
          <pc:sldMk cId="3746204640" sldId="263"/>
        </pc:sldMkLst>
        <pc:spChg chg="mod">
          <ac:chgData name="Muhammad Kamran Khan (2428180)" userId="S::2428180@student.uwtsd.ac.uk::b0a7520a-9996-4143-a1d9-204700362084" providerId="AD" clId="Web-{BAC36B35-F32C-60E3-598B-7879CF2B3B1A}" dt="2025-10-12T22:05:33.155" v="1843" actId="20577"/>
          <ac:spMkLst>
            <pc:docMk/>
            <pc:sldMk cId="3746204640" sldId="263"/>
            <ac:spMk id="3" creationId="{DE24BFBB-0130-FD62-D5F8-A0F2E93B8109}"/>
          </ac:spMkLst>
        </pc:spChg>
      </pc:sldChg>
      <pc:sldChg chg="modSp">
        <pc:chgData name="Muhammad Kamran Khan (2428180)" userId="S::2428180@student.uwtsd.ac.uk::b0a7520a-9996-4143-a1d9-204700362084" providerId="AD" clId="Web-{BAC36B35-F32C-60E3-598B-7879CF2B3B1A}" dt="2025-10-12T22:07:09.047" v="1855" actId="20577"/>
        <pc:sldMkLst>
          <pc:docMk/>
          <pc:sldMk cId="1534017869" sldId="265"/>
        </pc:sldMkLst>
        <pc:spChg chg="mod">
          <ac:chgData name="Muhammad Kamran Khan (2428180)" userId="S::2428180@student.uwtsd.ac.uk::b0a7520a-9996-4143-a1d9-204700362084" providerId="AD" clId="Web-{BAC36B35-F32C-60E3-598B-7879CF2B3B1A}" dt="2025-10-12T22:07:09.047" v="1855" actId="20577"/>
          <ac:spMkLst>
            <pc:docMk/>
            <pc:sldMk cId="1534017869" sldId="265"/>
            <ac:spMk id="2" creationId="{5956557E-AE00-12A3-6B5C-3FEBF1AB3B9B}"/>
          </ac:spMkLst>
        </pc:spChg>
        <pc:spChg chg="mod">
          <ac:chgData name="Muhammad Kamran Khan (2428180)" userId="S::2428180@student.uwtsd.ac.uk::b0a7520a-9996-4143-a1d9-204700362084" providerId="AD" clId="Web-{BAC36B35-F32C-60E3-598B-7879CF2B3B1A}" dt="2025-10-12T22:07:01.938" v="1854" actId="20577"/>
          <ac:spMkLst>
            <pc:docMk/>
            <pc:sldMk cId="1534017869" sldId="265"/>
            <ac:spMk id="3" creationId="{1762B7E6-6F57-4CF5-7E76-27E3062F9DEF}"/>
          </ac:spMkLst>
        </pc:spChg>
      </pc:sldChg>
      <pc:sldChg chg="modSp">
        <pc:chgData name="Muhammad Kamran Khan (2428180)" userId="S::2428180@student.uwtsd.ac.uk::b0a7520a-9996-4143-a1d9-204700362084" providerId="AD" clId="Web-{BAC36B35-F32C-60E3-598B-7879CF2B3B1A}" dt="2025-10-12T22:08:16.798" v="1866" actId="20577"/>
        <pc:sldMkLst>
          <pc:docMk/>
          <pc:sldMk cId="431510910" sldId="266"/>
        </pc:sldMkLst>
        <pc:spChg chg="mod">
          <ac:chgData name="Muhammad Kamran Khan (2428180)" userId="S::2428180@student.uwtsd.ac.uk::b0a7520a-9996-4143-a1d9-204700362084" providerId="AD" clId="Web-{BAC36B35-F32C-60E3-598B-7879CF2B3B1A}" dt="2025-10-12T22:08:16.798" v="1866" actId="20577"/>
          <ac:spMkLst>
            <pc:docMk/>
            <pc:sldMk cId="431510910" sldId="266"/>
            <ac:spMk id="3" creationId="{C9E73B26-2943-FB38-7628-0CB1BCCC074F}"/>
          </ac:spMkLst>
        </pc:spChg>
      </pc:sldChg>
      <pc:sldChg chg="modSp">
        <pc:chgData name="Muhammad Kamran Khan (2428180)" userId="S::2428180@student.uwtsd.ac.uk::b0a7520a-9996-4143-a1d9-204700362084" providerId="AD" clId="Web-{BAC36B35-F32C-60E3-598B-7879CF2B3B1A}" dt="2025-10-12T22:11:08.832" v="1894" actId="20577"/>
        <pc:sldMkLst>
          <pc:docMk/>
          <pc:sldMk cId="219206200" sldId="267"/>
        </pc:sldMkLst>
        <pc:spChg chg="mod">
          <ac:chgData name="Muhammad Kamran Khan (2428180)" userId="S::2428180@student.uwtsd.ac.uk::b0a7520a-9996-4143-a1d9-204700362084" providerId="AD" clId="Web-{BAC36B35-F32C-60E3-598B-7879CF2B3B1A}" dt="2025-10-12T22:08:33.923" v="1867" actId="20577"/>
          <ac:spMkLst>
            <pc:docMk/>
            <pc:sldMk cId="219206200" sldId="267"/>
            <ac:spMk id="2" creationId="{C1BF6A5A-2AA4-B9EA-8E60-0683CE3F18C3}"/>
          </ac:spMkLst>
        </pc:spChg>
        <pc:spChg chg="mod">
          <ac:chgData name="Muhammad Kamran Khan (2428180)" userId="S::2428180@student.uwtsd.ac.uk::b0a7520a-9996-4143-a1d9-204700362084" providerId="AD" clId="Web-{BAC36B35-F32C-60E3-598B-7879CF2B3B1A}" dt="2025-10-12T22:11:08.832" v="1894" actId="20577"/>
          <ac:spMkLst>
            <pc:docMk/>
            <pc:sldMk cId="219206200" sldId="267"/>
            <ac:spMk id="3" creationId="{7818E048-6970-DF46-4ABE-178FEF09B71A}"/>
          </ac:spMkLst>
        </pc:spChg>
      </pc:sldChg>
      <pc:sldChg chg="modSp">
        <pc:chgData name="Muhammad Kamran Khan (2428180)" userId="S::2428180@student.uwtsd.ac.uk::b0a7520a-9996-4143-a1d9-204700362084" providerId="AD" clId="Web-{BAC36B35-F32C-60E3-598B-7879CF2B3B1A}" dt="2025-10-12T22:12:21.754" v="1911" actId="20577"/>
        <pc:sldMkLst>
          <pc:docMk/>
          <pc:sldMk cId="3202459863" sldId="268"/>
        </pc:sldMkLst>
        <pc:spChg chg="mod">
          <ac:chgData name="Muhammad Kamran Khan (2428180)" userId="S::2428180@student.uwtsd.ac.uk::b0a7520a-9996-4143-a1d9-204700362084" providerId="AD" clId="Web-{BAC36B35-F32C-60E3-598B-7879CF2B3B1A}" dt="2025-10-12T21:23:11.326" v="1270" actId="1076"/>
          <ac:spMkLst>
            <pc:docMk/>
            <pc:sldMk cId="3202459863" sldId="268"/>
            <ac:spMk id="2" creationId="{AF899F1A-7F32-CE21-F117-CA6157E047FA}"/>
          </ac:spMkLst>
        </pc:spChg>
        <pc:spChg chg="mod">
          <ac:chgData name="Muhammad Kamran Khan (2428180)" userId="S::2428180@student.uwtsd.ac.uk::b0a7520a-9996-4143-a1d9-204700362084" providerId="AD" clId="Web-{BAC36B35-F32C-60E3-598B-7879CF2B3B1A}" dt="2025-10-12T22:12:21.754" v="1911" actId="20577"/>
          <ac:spMkLst>
            <pc:docMk/>
            <pc:sldMk cId="3202459863" sldId="268"/>
            <ac:spMk id="3" creationId="{05FAAF87-CB4D-660B-2B0A-2C8292D68982}"/>
          </ac:spMkLst>
        </pc:spChg>
      </pc:sldChg>
      <pc:sldChg chg="modSp">
        <pc:chgData name="Muhammad Kamran Khan (2428180)" userId="S::2428180@student.uwtsd.ac.uk::b0a7520a-9996-4143-a1d9-204700362084" providerId="AD" clId="Web-{BAC36B35-F32C-60E3-598B-7879CF2B3B1A}" dt="2025-10-12T22:29:02.831" v="1915" actId="20577"/>
        <pc:sldMkLst>
          <pc:docMk/>
          <pc:sldMk cId="421955510" sldId="269"/>
        </pc:sldMkLst>
        <pc:spChg chg="mod">
          <ac:chgData name="Muhammad Kamran Khan (2428180)" userId="S::2428180@student.uwtsd.ac.uk::b0a7520a-9996-4143-a1d9-204700362084" providerId="AD" clId="Web-{BAC36B35-F32C-60E3-598B-7879CF2B3B1A}" dt="2025-10-12T21:35:09.161" v="1718" actId="20577"/>
          <ac:spMkLst>
            <pc:docMk/>
            <pc:sldMk cId="421955510" sldId="269"/>
            <ac:spMk id="2" creationId="{6DAE696D-722C-E1CB-2168-5F6593C659D7}"/>
          </ac:spMkLst>
        </pc:spChg>
        <pc:spChg chg="mod">
          <ac:chgData name="Muhammad Kamran Khan (2428180)" userId="S::2428180@student.uwtsd.ac.uk::b0a7520a-9996-4143-a1d9-204700362084" providerId="AD" clId="Web-{BAC36B35-F32C-60E3-598B-7879CF2B3B1A}" dt="2025-10-12T22:29:02.831" v="1915" actId="20577"/>
          <ac:spMkLst>
            <pc:docMk/>
            <pc:sldMk cId="421955510" sldId="269"/>
            <ac:spMk id="3" creationId="{3603CDCB-A9DE-B371-C037-9E78CDA9F560}"/>
          </ac:spMkLst>
        </pc:spChg>
      </pc:sldChg>
      <pc:sldChg chg="modSp">
        <pc:chgData name="Muhammad Kamran Khan (2428180)" userId="S::2428180@student.uwtsd.ac.uk::b0a7520a-9996-4143-a1d9-204700362084" providerId="AD" clId="Web-{BAC36B35-F32C-60E3-598B-7879CF2B3B1A}" dt="2025-10-12T22:05:41.686" v="1845" actId="20577"/>
        <pc:sldMkLst>
          <pc:docMk/>
          <pc:sldMk cId="4096338918" sldId="270"/>
        </pc:sldMkLst>
        <pc:spChg chg="mod">
          <ac:chgData name="Muhammad Kamran Khan (2428180)" userId="S::2428180@student.uwtsd.ac.uk::b0a7520a-9996-4143-a1d9-204700362084" providerId="AD" clId="Web-{BAC36B35-F32C-60E3-598B-7879CF2B3B1A}" dt="2025-10-12T22:05:41.686" v="1845" actId="20577"/>
          <ac:spMkLst>
            <pc:docMk/>
            <pc:sldMk cId="4096338918" sldId="270"/>
            <ac:spMk id="3" creationId="{79D99587-9785-1CBC-7A17-A85F4FEF1B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313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42850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83643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93204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3552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6064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1748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06894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013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07435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10/12/2025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2316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t="-3000" b="-3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10/12/2025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3362272616"/>
      </p:ext>
    </p:extLst>
  </p:cSld>
  <p:clrMap bg1="dk1" tx1="lt1" bg2="dk2" tx2="lt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87B080E6-308F-4DD8-A448-707DFB83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8637" y="1"/>
            <a:ext cx="8894726" cy="6858000"/>
          </a:xfrm>
          <a:prstGeom prst="rect">
            <a:avLst/>
          </a:prstGeom>
          <a:gradFill flip="none" rotWithShape="1">
            <a:gsLst>
              <a:gs pos="0">
                <a:srgbClr val="000000">
                  <a:alpha val="34902"/>
                </a:srgbClr>
              </a:gs>
              <a:gs pos="80000">
                <a:srgbClr val="000000">
                  <a:alpha val="0"/>
                </a:srgbClr>
              </a:gs>
              <a:gs pos="51000">
                <a:srgbClr val="000000">
                  <a:alpha val="20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2286000" y="539260"/>
            <a:ext cx="7620000" cy="1905001"/>
          </a:xfrm>
        </p:spPr>
        <p:txBody>
          <a:bodyPr>
            <a:normAutofit fontScale="90000"/>
          </a:bodyPr>
          <a:lstStyle/>
          <a:p>
            <a:pPr algn="ctr"/>
            <a:r>
              <a:rPr lang="en-GB" sz="4800" dirty="0">
                <a:solidFill>
                  <a:schemeClr val="bg1"/>
                </a:solidFill>
              </a:rPr>
              <a:t>Welcome to my presentation about lifespan development</a:t>
            </a:r>
          </a:p>
        </p:txBody>
      </p:sp>
      <p:sp>
        <p:nvSpPr>
          <p:cNvPr id="3" name="Subtitle 2"/>
          <p:cNvSpPr>
            <a:spLocks noGrp="1"/>
          </p:cNvSpPr>
          <p:nvPr>
            <p:ph type="subTitle" idx="1"/>
          </p:nvPr>
        </p:nvSpPr>
        <p:spPr>
          <a:xfrm>
            <a:off x="2185061" y="2844035"/>
            <a:ext cx="7714388" cy="1172672"/>
          </a:xfrm>
        </p:spPr>
        <p:txBody>
          <a:bodyPr vert="horz" lIns="91440" tIns="45720" rIns="91440" bIns="45720" rtlCol="0" anchor="t">
            <a:noAutofit/>
          </a:bodyPr>
          <a:lstStyle/>
          <a:p>
            <a:pPr algn="ctr">
              <a:lnSpc>
                <a:spcPct val="120000"/>
              </a:lnSpc>
            </a:pPr>
            <a:r>
              <a:rPr lang="en-GB" sz="3200" dirty="0">
                <a:solidFill>
                  <a:schemeClr val="bg1"/>
                </a:solidFill>
                <a:latin typeface="Arial"/>
                <a:cs typeface="Arial"/>
              </a:rPr>
              <a:t>My name is Muhammad Kamran Khan</a:t>
            </a:r>
          </a:p>
          <a:p>
            <a:pPr algn="ctr">
              <a:lnSpc>
                <a:spcPct val="120000"/>
              </a:lnSpc>
            </a:pPr>
            <a:r>
              <a:rPr lang="en-GB" sz="3200" dirty="0">
                <a:solidFill>
                  <a:schemeClr val="bg1"/>
                </a:solidFill>
                <a:latin typeface="Arial"/>
                <a:cs typeface="Arial"/>
              </a:rPr>
              <a:t>Student number: 2428180</a:t>
            </a:r>
          </a:p>
          <a:p>
            <a:pPr algn="ctr">
              <a:lnSpc>
                <a:spcPct val="120000"/>
              </a:lnSpc>
            </a:pPr>
            <a:r>
              <a:rPr lang="en-GB" sz="3200" dirty="0">
                <a:solidFill>
                  <a:schemeClr val="bg1"/>
                </a:solidFill>
                <a:latin typeface="Arial"/>
                <a:cs typeface="Arial"/>
              </a:rPr>
              <a:t>Assignment title: Individual presentation</a:t>
            </a:r>
          </a:p>
          <a:p>
            <a:pPr algn="ctr">
              <a:lnSpc>
                <a:spcPct val="120000"/>
              </a:lnSpc>
            </a:pPr>
            <a:r>
              <a:rPr lang="en-GB" sz="3200" dirty="0">
                <a:solidFill>
                  <a:schemeClr val="bg1"/>
                </a:solidFill>
                <a:latin typeface="Arial"/>
                <a:cs typeface="Arial"/>
              </a:rPr>
              <a:t>Module code: LCHS4010</a:t>
            </a:r>
          </a:p>
          <a:p>
            <a:pPr algn="ctr">
              <a:lnSpc>
                <a:spcPct val="120000"/>
              </a:lnSpc>
            </a:pPr>
            <a:r>
              <a:rPr lang="en-GB" sz="3200" dirty="0">
                <a:solidFill>
                  <a:schemeClr val="bg1"/>
                </a:solidFill>
                <a:latin typeface="Arial"/>
                <a:cs typeface="Arial"/>
              </a:rPr>
              <a:t>Lecturer: Helen Parsons</a:t>
            </a:r>
          </a:p>
          <a:p>
            <a:pPr algn="ctr">
              <a:lnSpc>
                <a:spcPct val="120000"/>
              </a:lnSpc>
            </a:pPr>
            <a:endParaRPr lang="en-GB" sz="600" dirty="0">
              <a:solidFill>
                <a:srgbClr val="FFFFFF"/>
              </a:solidFill>
              <a:latin typeface="Arial"/>
              <a:cs typeface="Arial"/>
            </a:endParaRPr>
          </a:p>
          <a:p>
            <a:pPr algn="ctr">
              <a:lnSpc>
                <a:spcPct val="120000"/>
              </a:lnSpc>
            </a:pPr>
            <a:endParaRPr lang="en-GB" sz="600" dirty="0">
              <a:solidFill>
                <a:srgbClr val="FFFFFF"/>
              </a:solidFill>
              <a:latin typeface="Arial"/>
              <a:cs typeface="Arial"/>
            </a:endParaRPr>
          </a:p>
        </p:txBody>
      </p:sp>
      <p:cxnSp>
        <p:nvCxnSpPr>
          <p:cNvPr id="51" name="Straight Connector 5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3228" y="3795164"/>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825EB-05A4-D2F5-CEEF-CB049C261103}"/>
              </a:ext>
            </a:extLst>
          </p:cNvPr>
          <p:cNvSpPr>
            <a:spLocks noGrp="1"/>
          </p:cNvSpPr>
          <p:nvPr>
            <p:ph type="title"/>
          </p:nvPr>
        </p:nvSpPr>
        <p:spPr>
          <a:xfrm>
            <a:off x="1834529" y="164146"/>
            <a:ext cx="9238434" cy="857559"/>
          </a:xfrm>
        </p:spPr>
        <p:txBody>
          <a:bodyPr/>
          <a:lstStyle/>
          <a:p>
            <a:r>
              <a:rPr lang="en-GB" dirty="0"/>
              <a:t>      </a:t>
            </a:r>
            <a:r>
              <a:rPr lang="en-GB" dirty="0">
                <a:solidFill>
                  <a:schemeClr val="bg1"/>
                </a:solidFill>
              </a:rPr>
              <a:t> </a:t>
            </a:r>
            <a:r>
              <a:rPr lang="en-GB" sz="4000" dirty="0">
                <a:solidFill>
                  <a:schemeClr val="bg1"/>
                </a:solidFill>
              </a:rPr>
              <a:t>Aims and objectives</a:t>
            </a:r>
          </a:p>
        </p:txBody>
      </p:sp>
      <p:sp>
        <p:nvSpPr>
          <p:cNvPr id="3" name="Content Placeholder 2">
            <a:extLst>
              <a:ext uri="{FF2B5EF4-FFF2-40B4-BE49-F238E27FC236}">
                <a16:creationId xmlns:a16="http://schemas.microsoft.com/office/drawing/2014/main" id="{D5A3E97F-35FA-9ED2-A4B6-D228851C054F}"/>
              </a:ext>
            </a:extLst>
          </p:cNvPr>
          <p:cNvSpPr>
            <a:spLocks noGrp="1"/>
          </p:cNvSpPr>
          <p:nvPr>
            <p:ph idx="1"/>
          </p:nvPr>
        </p:nvSpPr>
        <p:spPr>
          <a:xfrm>
            <a:off x="660325" y="1477108"/>
            <a:ext cx="10874492" cy="5009029"/>
          </a:xfrm>
        </p:spPr>
        <p:txBody>
          <a:bodyPr vert="horz" lIns="91440" tIns="45720" rIns="91440" bIns="45720" rtlCol="0" anchor="t">
            <a:normAutofit lnSpcReduction="10000"/>
          </a:bodyPr>
          <a:lstStyle/>
          <a:p>
            <a:r>
              <a:rPr lang="en-GB" sz="2600" b="1" dirty="0">
                <a:solidFill>
                  <a:schemeClr val="bg1"/>
                </a:solidFill>
                <a:latin typeface="Arial"/>
                <a:ea typeface="+mn-lt"/>
                <a:cs typeface="+mn-lt"/>
              </a:rPr>
              <a:t>I will create a personal presentation that demonstrates an understanding of concepts and theoretical perspectives associated with lifespan development. </a:t>
            </a:r>
          </a:p>
          <a:p>
            <a:r>
              <a:rPr lang="en-GB" sz="2600" b="1" dirty="0">
                <a:solidFill>
                  <a:schemeClr val="bg1"/>
                </a:solidFill>
                <a:latin typeface="Arial"/>
                <a:ea typeface="+mn-lt"/>
                <a:cs typeface="+mn-lt"/>
              </a:rPr>
              <a:t>I will select a lifespan psychological theory of development pertinent to early childhood that I have previously studied. </a:t>
            </a:r>
          </a:p>
          <a:p>
            <a:r>
              <a:rPr lang="en-GB" sz="2600" b="1" dirty="0">
                <a:solidFill>
                  <a:schemeClr val="bg1"/>
                </a:solidFill>
                <a:latin typeface="Arial"/>
                <a:ea typeface="+mn-lt"/>
                <a:cs typeface="+mn-lt"/>
              </a:rPr>
              <a:t>I will suggest practical strategies derived from my selected theory. </a:t>
            </a:r>
          </a:p>
          <a:p>
            <a:r>
              <a:rPr lang="en-GB" sz="2600" b="1" dirty="0">
                <a:solidFill>
                  <a:schemeClr val="bg1"/>
                </a:solidFill>
                <a:latin typeface="Arial"/>
                <a:ea typeface="+mn-lt"/>
                <a:cs typeface="+mn-lt"/>
              </a:rPr>
              <a:t>I will examine the roles of both biological and environmental influences.</a:t>
            </a:r>
            <a:endParaRPr lang="en-GB" sz="2600" b="1">
              <a:solidFill>
                <a:schemeClr val="bg1"/>
              </a:solidFill>
              <a:latin typeface="Arial"/>
              <a:cs typeface="Arial"/>
            </a:endParaRPr>
          </a:p>
        </p:txBody>
      </p:sp>
    </p:spTree>
    <p:extLst>
      <p:ext uri="{BB962C8B-B14F-4D97-AF65-F5344CB8AC3E}">
        <p14:creationId xmlns:p14="http://schemas.microsoft.com/office/powerpoint/2010/main" val="3502747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8D35-ADD9-64F2-F87F-37368C598E0D}"/>
              </a:ext>
            </a:extLst>
          </p:cNvPr>
          <p:cNvSpPr>
            <a:spLocks noGrp="1"/>
          </p:cNvSpPr>
          <p:nvPr>
            <p:ph type="title"/>
          </p:nvPr>
        </p:nvSpPr>
        <p:spPr>
          <a:xfrm>
            <a:off x="1476458" y="-126862"/>
            <a:ext cx="9238434" cy="857559"/>
          </a:xfrm>
        </p:spPr>
        <p:txBody>
          <a:bodyPr/>
          <a:lstStyle/>
          <a:p>
            <a:r>
              <a:rPr lang="en-GB" dirty="0">
                <a:solidFill>
                  <a:schemeClr val="bg1"/>
                </a:solidFill>
              </a:rPr>
              <a:t>  </a:t>
            </a:r>
            <a:r>
              <a:rPr lang="en-GB" sz="3200" dirty="0">
                <a:solidFill>
                  <a:schemeClr val="bg1"/>
                </a:solidFill>
              </a:rPr>
              <a:t>What is lifespan development?</a:t>
            </a:r>
          </a:p>
        </p:txBody>
      </p:sp>
      <p:sp>
        <p:nvSpPr>
          <p:cNvPr id="3" name="Content Placeholder 2">
            <a:extLst>
              <a:ext uri="{FF2B5EF4-FFF2-40B4-BE49-F238E27FC236}">
                <a16:creationId xmlns:a16="http://schemas.microsoft.com/office/drawing/2014/main" id="{A9D6D3FA-63D3-D222-A56C-8DE0D7B6F862}"/>
              </a:ext>
            </a:extLst>
          </p:cNvPr>
          <p:cNvSpPr>
            <a:spLocks noGrp="1"/>
          </p:cNvSpPr>
          <p:nvPr>
            <p:ph idx="1"/>
          </p:nvPr>
        </p:nvSpPr>
        <p:spPr>
          <a:xfrm>
            <a:off x="4524" y="723556"/>
            <a:ext cx="11876124" cy="5704138"/>
          </a:xfrm>
        </p:spPr>
        <p:txBody>
          <a:bodyPr vert="horz" lIns="91440" tIns="45720" rIns="91440" bIns="45720" rtlCol="0" anchor="t">
            <a:noAutofit/>
          </a:bodyPr>
          <a:lstStyle/>
          <a:p>
            <a:pPr indent="0">
              <a:spcBef>
                <a:spcPts val="0"/>
              </a:spcBef>
              <a:buNone/>
            </a:pPr>
            <a:endParaRPr lang="en-GB" sz="2000" b="1" dirty="0">
              <a:solidFill>
                <a:schemeClr val="bg1"/>
              </a:solidFill>
              <a:latin typeface="Arial"/>
              <a:ea typeface="+mn-lt"/>
              <a:cs typeface="+mn-lt"/>
            </a:endParaRPr>
          </a:p>
          <a:p>
            <a:pPr indent="0">
              <a:spcBef>
                <a:spcPts val="0"/>
              </a:spcBef>
              <a:buNone/>
            </a:pPr>
            <a:r>
              <a:rPr lang="en-GB" sz="1900" b="1" dirty="0">
                <a:solidFill>
                  <a:schemeClr val="bg1"/>
                </a:solidFill>
                <a:latin typeface="Arial"/>
                <a:ea typeface="Calibri"/>
                <a:cs typeface="Calibri"/>
              </a:rPr>
              <a:t>Lifespan development is a concept which relates to an individual's growth and modifies a human's life due to the environment, life experiences and genetics from the time of birth till death (Psychology town, 2024) .</a:t>
            </a: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This study is multidimensional which includes stages of development which are physical development, cognitive development and social and emotional development.</a:t>
            </a:r>
            <a:endParaRPr lang="en-GB" sz="1900" b="1">
              <a:solidFill>
                <a:schemeClr val="bg1"/>
              </a:solidFill>
            </a:endParaRP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Physical development refers to the changes to the brain, body, motor skills and overall wellbeing.</a:t>
            </a:r>
            <a:endParaRPr lang="en-GB" sz="1900" b="1">
              <a:solidFill>
                <a:schemeClr val="bg1"/>
              </a:solidFill>
            </a:endParaRPr>
          </a:p>
          <a:p>
            <a:pPr indent="0">
              <a:spcBef>
                <a:spcPts val="0"/>
              </a:spcBef>
              <a:buNone/>
            </a:pPr>
            <a:r>
              <a:rPr lang="en-GB" sz="1900" b="1" dirty="0">
                <a:solidFill>
                  <a:schemeClr val="bg1"/>
                </a:solidFill>
                <a:latin typeface="Arial"/>
                <a:ea typeface="Calibri"/>
                <a:cs typeface="Calibri"/>
              </a:rPr>
              <a:t>Cognitive development refers to the changes in learning, thinking, and problem-solving abilities.</a:t>
            </a: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Social and emotional development refers to the changes in relationships, personality traits and emotions and social competencies (Berk 2013).</a:t>
            </a:r>
            <a:endParaRPr lang="en-GB" sz="1900" b="1">
              <a:solidFill>
                <a:schemeClr val="bg1"/>
              </a:solidFill>
            </a:endParaRPr>
          </a:p>
          <a:p>
            <a:pPr indent="0">
              <a:spcBef>
                <a:spcPts val="0"/>
              </a:spcBef>
              <a:buNone/>
            </a:pPr>
            <a:endParaRPr lang="en-GB" sz="1900" b="1" dirty="0">
              <a:solidFill>
                <a:schemeClr val="bg1"/>
              </a:solidFill>
              <a:latin typeface="Arial"/>
              <a:ea typeface="Calibri"/>
              <a:cs typeface="Calibri"/>
            </a:endParaRPr>
          </a:p>
          <a:p>
            <a:pPr indent="0">
              <a:spcBef>
                <a:spcPts val="0"/>
              </a:spcBef>
              <a:buNone/>
            </a:pPr>
            <a:r>
              <a:rPr lang="en-GB" sz="1900" b="1" dirty="0">
                <a:solidFill>
                  <a:schemeClr val="bg1"/>
                </a:solidFill>
                <a:latin typeface="Arial"/>
                <a:ea typeface="Calibri"/>
                <a:cs typeface="Calibri"/>
              </a:rPr>
              <a:t>This process is continuous and encompasses the whole lifespan and is not just restricted to childhood and adolescence. </a:t>
            </a:r>
            <a:endParaRPr lang="en-GB" sz="1900" b="1">
              <a:solidFill>
                <a:schemeClr val="bg1"/>
              </a:solidFill>
            </a:endParaRPr>
          </a:p>
          <a:p>
            <a:pPr indent="0">
              <a:spcBef>
                <a:spcPts val="0"/>
              </a:spcBef>
              <a:buNone/>
            </a:pPr>
            <a:endParaRPr lang="en-GB" sz="2000" b="1" dirty="0">
              <a:solidFill>
                <a:schemeClr val="bg1"/>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FFFFFF"/>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000000"/>
              </a:solidFill>
              <a:latin typeface="Arial"/>
              <a:ea typeface="Calibri"/>
              <a:cs typeface="Calibri"/>
            </a:endParaRPr>
          </a:p>
          <a:p>
            <a:pPr indent="0">
              <a:spcBef>
                <a:spcPts val="0"/>
              </a:spcBef>
              <a:buNone/>
            </a:pPr>
            <a:endParaRPr lang="en-GB" sz="2000" b="1" dirty="0">
              <a:solidFill>
                <a:srgbClr val="FFFFFF"/>
              </a:solidFill>
              <a:latin typeface="Arial"/>
              <a:ea typeface="Calibri"/>
              <a:cs typeface="Calibri"/>
            </a:endParaRPr>
          </a:p>
          <a:p>
            <a:pPr indent="0">
              <a:spcBef>
                <a:spcPts val="0"/>
              </a:spcBef>
              <a:buNone/>
            </a:pPr>
            <a:endParaRPr lang="en-GB" sz="2000" b="1" dirty="0">
              <a:solidFill>
                <a:schemeClr val="bg1"/>
              </a:solidFill>
              <a:latin typeface="Arial"/>
              <a:ea typeface="Calibri"/>
              <a:cs typeface="Calibri"/>
            </a:endParaRPr>
          </a:p>
        </p:txBody>
      </p:sp>
    </p:spTree>
    <p:extLst>
      <p:ext uri="{BB962C8B-B14F-4D97-AF65-F5344CB8AC3E}">
        <p14:creationId xmlns:p14="http://schemas.microsoft.com/office/powerpoint/2010/main" val="3272631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3A59-CFF4-A54D-57FB-C66BD5724BDC}"/>
              </a:ext>
            </a:extLst>
          </p:cNvPr>
          <p:cNvSpPr>
            <a:spLocks noGrp="1"/>
          </p:cNvSpPr>
          <p:nvPr>
            <p:ph type="title"/>
          </p:nvPr>
        </p:nvSpPr>
        <p:spPr>
          <a:xfrm>
            <a:off x="456551" y="2092"/>
            <a:ext cx="10785879" cy="857559"/>
          </a:xfrm>
        </p:spPr>
        <p:txBody>
          <a:bodyPr/>
          <a:lstStyle/>
          <a:p>
            <a:r>
              <a:rPr lang="en-GB" sz="2400" dirty="0">
                <a:solidFill>
                  <a:schemeClr val="bg1"/>
                </a:solidFill>
                <a:latin typeface="Arial"/>
                <a:cs typeface="Arial"/>
              </a:rPr>
              <a:t>Piaget's cognitive development theory</a:t>
            </a:r>
            <a:r>
              <a:rPr lang="en-GB" sz="1800" dirty="0">
                <a:solidFill>
                  <a:schemeClr val="bg1"/>
                </a:solidFill>
                <a:latin typeface="Arial"/>
                <a:cs typeface="Arial"/>
              </a:rPr>
              <a:t> </a:t>
            </a:r>
          </a:p>
        </p:txBody>
      </p:sp>
      <p:sp>
        <p:nvSpPr>
          <p:cNvPr id="3" name="Content Placeholder 2">
            <a:extLst>
              <a:ext uri="{FF2B5EF4-FFF2-40B4-BE49-F238E27FC236}">
                <a16:creationId xmlns:a16="http://schemas.microsoft.com/office/drawing/2014/main" id="{448BDFFE-3EB8-9EEF-6F82-CC78462F4674}"/>
              </a:ext>
            </a:extLst>
          </p:cNvPr>
          <p:cNvSpPr>
            <a:spLocks noGrp="1"/>
          </p:cNvSpPr>
          <p:nvPr>
            <p:ph idx="1"/>
          </p:nvPr>
        </p:nvSpPr>
        <p:spPr>
          <a:xfrm>
            <a:off x="133822" y="855785"/>
            <a:ext cx="11921465" cy="3361246"/>
          </a:xfrm>
        </p:spPr>
        <p:txBody>
          <a:bodyPr vert="horz" lIns="91440" tIns="45720" rIns="91440" bIns="45720" rtlCol="0" anchor="t">
            <a:noAutofit/>
          </a:bodyPr>
          <a:lstStyle/>
          <a:p>
            <a:pPr marL="0" indent="0">
              <a:buNone/>
            </a:pPr>
            <a:r>
              <a:rPr lang="en-GB" sz="1750" b="1" dirty="0">
                <a:solidFill>
                  <a:schemeClr val="bg1"/>
                </a:solidFill>
                <a:latin typeface="Arial"/>
                <a:ea typeface="+mn-lt"/>
                <a:cs typeface="+mn-lt"/>
              </a:rPr>
              <a:t>Jean Piaget who was a psychologist from Switzerland created a crucial theory regarding cognitive development. This theory outlines the way of how children think, reason and develop mentally. Piaget explains his theory in four well defined stages which all have a different representation of how children think and understand. Children move through these phases in a specific order.</a:t>
            </a:r>
          </a:p>
          <a:p>
            <a:pPr marL="0" indent="0">
              <a:buNone/>
            </a:pPr>
            <a:r>
              <a:rPr lang="en-GB" sz="1750" b="1" dirty="0">
                <a:solidFill>
                  <a:schemeClr val="bg1"/>
                </a:solidFill>
                <a:latin typeface="Arial"/>
                <a:ea typeface="+mn-lt"/>
                <a:cs typeface="+mn-lt"/>
              </a:rPr>
              <a:t>The first stage is called the Sensorimotor stage which occurs when the child is between 0 to 2 years, during this first stage of cognitive development infants learn and acknowledge through their actions and senses, they examine their environment by means of touch, sight and sound (Learning,2024). During this stage, infants advance from simple reflexive behaviours to more complex and intentional acts, slowly establishing a foundational insight of space, objects and time.</a:t>
            </a:r>
          </a:p>
          <a:p>
            <a:pPr marL="0" indent="0">
              <a:buNone/>
            </a:pPr>
            <a:endParaRPr lang="en-GB" sz="1750" b="1" dirty="0">
              <a:solidFill>
                <a:schemeClr val="bg1"/>
              </a:solidFill>
              <a:latin typeface="Arial"/>
              <a:ea typeface="+mn-lt"/>
              <a:cs typeface="+mn-lt"/>
            </a:endParaRPr>
          </a:p>
          <a:p>
            <a:pPr marL="0" indent="0">
              <a:buNone/>
            </a:pPr>
            <a:endParaRPr lang="en-GB" sz="1750" b="1" dirty="0">
              <a:solidFill>
                <a:schemeClr val="bg1"/>
              </a:solidFill>
              <a:latin typeface="Arial"/>
              <a:ea typeface="+mn-lt"/>
              <a:cs typeface="+mn-lt"/>
            </a:endParaRPr>
          </a:p>
          <a:p>
            <a:endParaRPr lang="en-GB" sz="1750" b="1" dirty="0">
              <a:solidFill>
                <a:schemeClr val="bg1"/>
              </a:solidFill>
              <a:latin typeface="Arial"/>
              <a:ea typeface="+mn-lt"/>
              <a:cs typeface="+mn-lt"/>
            </a:endParaRPr>
          </a:p>
        </p:txBody>
      </p:sp>
      <p:pic>
        <p:nvPicPr>
          <p:cNvPr id="4" name="Picture 3" descr="A poster of a child&amp;#39;s development&#10;&#10;AI-generated content may be incorrect.">
            <a:extLst>
              <a:ext uri="{FF2B5EF4-FFF2-40B4-BE49-F238E27FC236}">
                <a16:creationId xmlns:a16="http://schemas.microsoft.com/office/drawing/2014/main" id="{1F85FF66-EF8D-7DB5-294F-4EFE1A9F5E72}"/>
              </a:ext>
            </a:extLst>
          </p:cNvPr>
          <p:cNvPicPr>
            <a:picLocks noChangeAspect="1"/>
          </p:cNvPicPr>
          <p:nvPr/>
        </p:nvPicPr>
        <p:blipFill>
          <a:blip r:embed="rId2"/>
          <a:stretch>
            <a:fillRect/>
          </a:stretch>
        </p:blipFill>
        <p:spPr>
          <a:xfrm>
            <a:off x="7712120" y="4218176"/>
            <a:ext cx="4322992" cy="1968409"/>
          </a:xfrm>
          <a:prstGeom prst="rect">
            <a:avLst/>
          </a:prstGeom>
        </p:spPr>
      </p:pic>
      <p:sp>
        <p:nvSpPr>
          <p:cNvPr id="5" name="TextBox 4">
            <a:extLst>
              <a:ext uri="{FF2B5EF4-FFF2-40B4-BE49-F238E27FC236}">
                <a16:creationId xmlns:a16="http://schemas.microsoft.com/office/drawing/2014/main" id="{56F82BBC-21A2-591C-DF68-B47EC5338BF6}"/>
              </a:ext>
            </a:extLst>
          </p:cNvPr>
          <p:cNvSpPr txBox="1"/>
          <p:nvPr/>
        </p:nvSpPr>
        <p:spPr>
          <a:xfrm>
            <a:off x="10186147" y="6308911"/>
            <a:ext cx="144555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2C3E50"/>
                </a:solidFill>
                <a:latin typeface="Roboto"/>
                <a:ea typeface="Roboto"/>
                <a:cs typeface="Roboto"/>
              </a:rPr>
              <a:t>(Jyotika, 2024)</a:t>
            </a:r>
            <a:endParaRPr lang="en-US" sz="1400" dirty="0"/>
          </a:p>
        </p:txBody>
      </p:sp>
      <p:sp>
        <p:nvSpPr>
          <p:cNvPr id="6" name="TextBox 5">
            <a:extLst>
              <a:ext uri="{FF2B5EF4-FFF2-40B4-BE49-F238E27FC236}">
                <a16:creationId xmlns:a16="http://schemas.microsoft.com/office/drawing/2014/main" id="{AE32136F-3867-7EA1-6E7D-4A8CD46F90AC}"/>
              </a:ext>
            </a:extLst>
          </p:cNvPr>
          <p:cNvSpPr txBox="1"/>
          <p:nvPr/>
        </p:nvSpPr>
        <p:spPr>
          <a:xfrm>
            <a:off x="134471" y="4213410"/>
            <a:ext cx="7575176" cy="26320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600" b="1" dirty="0">
                <a:solidFill>
                  <a:schemeClr val="bg1"/>
                </a:solidFill>
                <a:latin typeface="Arial"/>
                <a:cs typeface="Segoe UI"/>
              </a:rPr>
              <a:t>The second stage of Piaget's cognitive development theory is the preoperational stage which occurs during the ages of 2 to 7years. In the preoperational stage children begin to understand and perform symbols such as words and pictures to represent different meanings. Their skills in language advance and their imagination grows which leads them to pretend play </a:t>
            </a:r>
            <a:r>
              <a:rPr lang="en-GB" sz="1600" b="1" dirty="0" err="1">
                <a:solidFill>
                  <a:schemeClr val="bg1"/>
                </a:solidFill>
                <a:latin typeface="Arial"/>
                <a:cs typeface="Segoe UI"/>
              </a:rPr>
              <a:t>eg</a:t>
            </a:r>
            <a:r>
              <a:rPr lang="en-GB" sz="1600" b="1" dirty="0">
                <a:solidFill>
                  <a:schemeClr val="bg1"/>
                </a:solidFill>
                <a:latin typeface="Arial"/>
                <a:cs typeface="Segoe UI"/>
              </a:rPr>
              <a:t>, think of a cardboard box as a house. </a:t>
            </a:r>
          </a:p>
          <a:p>
            <a:pPr>
              <a:lnSpc>
                <a:spcPct val="150000"/>
              </a:lnSpc>
            </a:pPr>
            <a:r>
              <a:rPr lang="en-GB" sz="1600" b="1" dirty="0">
                <a:solidFill>
                  <a:schemeClr val="bg1"/>
                </a:solidFill>
                <a:latin typeface="Arial"/>
                <a:cs typeface="Segoe UI"/>
              </a:rPr>
              <a:t>​</a:t>
            </a:r>
          </a:p>
        </p:txBody>
      </p:sp>
    </p:spTree>
    <p:extLst>
      <p:ext uri="{BB962C8B-B14F-4D97-AF65-F5344CB8AC3E}">
        <p14:creationId xmlns:p14="http://schemas.microsoft.com/office/powerpoint/2010/main" val="1743117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D553A-9129-B2B9-7BC3-CFA552D94168}"/>
              </a:ext>
            </a:extLst>
          </p:cNvPr>
          <p:cNvSpPr>
            <a:spLocks noGrp="1"/>
          </p:cNvSpPr>
          <p:nvPr>
            <p:ph type="title"/>
          </p:nvPr>
        </p:nvSpPr>
        <p:spPr>
          <a:xfrm>
            <a:off x="163474" y="189660"/>
            <a:ext cx="10504526" cy="752052"/>
          </a:xfrm>
        </p:spPr>
        <p:txBody>
          <a:bodyPr/>
          <a:lstStyle/>
          <a:p>
            <a:r>
              <a:rPr lang="en-GB" dirty="0">
                <a:solidFill>
                  <a:schemeClr val="bg1"/>
                </a:solidFill>
              </a:rPr>
              <a:t>Continuing from last slide....</a:t>
            </a:r>
          </a:p>
        </p:txBody>
      </p:sp>
      <p:sp>
        <p:nvSpPr>
          <p:cNvPr id="3" name="Content Placeholder 2">
            <a:extLst>
              <a:ext uri="{FF2B5EF4-FFF2-40B4-BE49-F238E27FC236}">
                <a16:creationId xmlns:a16="http://schemas.microsoft.com/office/drawing/2014/main" id="{79D99587-9785-1CBC-7A17-A85F4FEF1B84}"/>
              </a:ext>
            </a:extLst>
          </p:cNvPr>
          <p:cNvSpPr>
            <a:spLocks noGrp="1"/>
          </p:cNvSpPr>
          <p:nvPr>
            <p:ph idx="1"/>
          </p:nvPr>
        </p:nvSpPr>
        <p:spPr>
          <a:xfrm>
            <a:off x="163474" y="1277816"/>
            <a:ext cx="11594772" cy="4302369"/>
          </a:xfrm>
        </p:spPr>
        <p:txBody>
          <a:bodyPr vert="horz" lIns="91440" tIns="45720" rIns="91440" bIns="45720" rtlCol="0" anchor="t">
            <a:normAutofit lnSpcReduction="10000"/>
          </a:bodyPr>
          <a:lstStyle/>
          <a:p>
            <a:pPr marL="0" indent="0">
              <a:buNone/>
            </a:pPr>
            <a:r>
              <a:rPr lang="en-GB" b="1" dirty="0">
                <a:solidFill>
                  <a:schemeClr val="bg1"/>
                </a:solidFill>
                <a:latin typeface="Arial"/>
                <a:cs typeface="Arial"/>
              </a:rPr>
              <a:t>The third stage of Piaget's cognitive development theory is the  concrete operational stage which occurs during the ages of 7 to 11 years. In this stage children engage in logical thinking to specific events. They improve in their understanding of conservation, which leads for them to become less egocentric.  the key features include skills in conservations tasks, having the capability to sort and group items, having the ability to see the numbers or items can  be altered and then returned to its initial state. Further, growth of logical thinking regarding tangible objects and events, for example: the child understand that pouring water from a tall glass into a short one keeps the same amount of water. </a:t>
            </a:r>
          </a:p>
          <a:p>
            <a:pPr marL="0" indent="0">
              <a:buNone/>
            </a:pPr>
            <a:r>
              <a:rPr lang="en-GB" b="1" dirty="0">
                <a:solidFill>
                  <a:schemeClr val="bg1"/>
                </a:solidFill>
                <a:latin typeface="Arial"/>
                <a:cs typeface="Arial"/>
              </a:rPr>
              <a:t>The fourth and final stage of Piaget's cognitive development theory is called the formal operational stage which occurs during the ages of 12 onwards. This stage consists of developing abstract and hypothetical thought, key features of this stage include the capability to think in abstract thought and reason regarding possible situations, also the advancement of metacognition (reflecting on one's own thought processes).</a:t>
            </a:r>
          </a:p>
        </p:txBody>
      </p:sp>
    </p:spTree>
    <p:extLst>
      <p:ext uri="{BB962C8B-B14F-4D97-AF65-F5344CB8AC3E}">
        <p14:creationId xmlns:p14="http://schemas.microsoft.com/office/powerpoint/2010/main" val="4096338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E1C9-E84C-9B5C-7639-326524DB92D5}"/>
              </a:ext>
            </a:extLst>
          </p:cNvPr>
          <p:cNvSpPr>
            <a:spLocks noGrp="1"/>
          </p:cNvSpPr>
          <p:nvPr>
            <p:ph type="title"/>
          </p:nvPr>
        </p:nvSpPr>
        <p:spPr>
          <a:xfrm>
            <a:off x="468274" y="259998"/>
            <a:ext cx="11243080" cy="857559"/>
          </a:xfrm>
        </p:spPr>
        <p:txBody>
          <a:bodyPr/>
          <a:lstStyle/>
          <a:p>
            <a:r>
              <a:rPr lang="en-GB" sz="1800" dirty="0">
                <a:solidFill>
                  <a:schemeClr val="bg1"/>
                </a:solidFill>
                <a:latin typeface="Arial"/>
                <a:cs typeface="Arial"/>
              </a:rPr>
              <a:t>Piaget’s Theory of Cognitive Development applied to Amira</a:t>
            </a:r>
          </a:p>
        </p:txBody>
      </p:sp>
      <p:sp>
        <p:nvSpPr>
          <p:cNvPr id="3" name="Content Placeholder 2">
            <a:extLst>
              <a:ext uri="{FF2B5EF4-FFF2-40B4-BE49-F238E27FC236}">
                <a16:creationId xmlns:a16="http://schemas.microsoft.com/office/drawing/2014/main" id="{DE24BFBB-0130-FD62-D5F8-A0F2E93B8109}"/>
              </a:ext>
            </a:extLst>
          </p:cNvPr>
          <p:cNvSpPr>
            <a:spLocks noGrp="1"/>
          </p:cNvSpPr>
          <p:nvPr>
            <p:ph idx="1"/>
          </p:nvPr>
        </p:nvSpPr>
        <p:spPr>
          <a:xfrm>
            <a:off x="632397" y="1477108"/>
            <a:ext cx="10141110" cy="4513383"/>
          </a:xfrm>
        </p:spPr>
        <p:txBody>
          <a:bodyPr vert="horz" lIns="91440" tIns="45720" rIns="91440" bIns="45720" rtlCol="0" anchor="t">
            <a:normAutofit fontScale="25000" lnSpcReduction="20000"/>
          </a:bodyPr>
          <a:lstStyle/>
          <a:p>
            <a:pPr marL="0" indent="0">
              <a:buNone/>
            </a:pPr>
            <a:r>
              <a:rPr lang="en-GB" sz="8800" b="1" dirty="0">
                <a:solidFill>
                  <a:schemeClr val="bg1"/>
                </a:solidFill>
                <a:latin typeface="Arial"/>
                <a:ea typeface="+mn-lt"/>
                <a:cs typeface="Arial"/>
              </a:rPr>
              <a:t>Amira is a 3-year-old child who has recently started nursery. She has a strong case of separation anxiety and has limited spoken dialogue. She also prevents interactions in group play. She is currently in the preoperational stage where a child's language skills advance, and their imagination grows which leads them to engage in pretend play but because of her separation anxiety with adults she does not feel comfortable enough to join in with group. Practitioners in the nursery should help Amira with emotional support and care to prevent separation anxiety and encourage her to engage with the rest of the class so she could communicate and engage in group play.</a:t>
            </a:r>
          </a:p>
          <a:p>
            <a:pPr marL="0" indent="0">
              <a:buNone/>
            </a:pPr>
            <a:r>
              <a:rPr lang="en-GB" sz="8800" b="1" dirty="0">
                <a:solidFill>
                  <a:schemeClr val="bg1"/>
                </a:solidFill>
                <a:latin typeface="Arial"/>
                <a:ea typeface="+mn-lt"/>
                <a:cs typeface="Arial"/>
              </a:rPr>
              <a:t>It  is crucial that the child does not miss out on new experiences at nursery such as socializing and learning.(NHS,2022)</a:t>
            </a:r>
            <a:r>
              <a:rPr lang="en-GB" sz="2800" b="1" dirty="0">
                <a:solidFill>
                  <a:schemeClr val="bg1"/>
                </a:solidFill>
                <a:latin typeface="Trade Gothic Next Light"/>
                <a:ea typeface="+mn-lt"/>
                <a:cs typeface="Arial"/>
              </a:rPr>
              <a:t>).</a:t>
            </a:r>
            <a:endParaRPr lang="en-GB" sz="2800" b="1">
              <a:solidFill>
                <a:schemeClr val="bg1"/>
              </a:solidFill>
            </a:endParaRPr>
          </a:p>
          <a:p>
            <a:endParaRPr lang="en-GB" sz="2000" b="1" dirty="0">
              <a:solidFill>
                <a:schemeClr val="bg1"/>
              </a:solidFill>
              <a:latin typeface="Arial"/>
              <a:cs typeface="Arial"/>
            </a:endParaRPr>
          </a:p>
        </p:txBody>
      </p:sp>
    </p:spTree>
    <p:extLst>
      <p:ext uri="{BB962C8B-B14F-4D97-AF65-F5344CB8AC3E}">
        <p14:creationId xmlns:p14="http://schemas.microsoft.com/office/powerpoint/2010/main" val="3746204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6557E-AE00-12A3-6B5C-3FEBF1AB3B9B}"/>
              </a:ext>
            </a:extLst>
          </p:cNvPr>
          <p:cNvSpPr>
            <a:spLocks noGrp="1"/>
          </p:cNvSpPr>
          <p:nvPr>
            <p:ph type="title"/>
          </p:nvPr>
        </p:nvSpPr>
        <p:spPr>
          <a:xfrm>
            <a:off x="538613" y="248276"/>
            <a:ext cx="11043787" cy="857559"/>
          </a:xfrm>
        </p:spPr>
        <p:txBody>
          <a:bodyPr/>
          <a:lstStyle/>
          <a:p>
            <a:r>
              <a:rPr lang="en-GB" sz="2400" b="0" dirty="0">
                <a:solidFill>
                  <a:schemeClr val="bg1"/>
                </a:solidFill>
              </a:rPr>
              <a:t>Practical strategies to help Amira</a:t>
            </a:r>
          </a:p>
        </p:txBody>
      </p:sp>
      <p:sp>
        <p:nvSpPr>
          <p:cNvPr id="3" name="Content Placeholder 2">
            <a:extLst>
              <a:ext uri="{FF2B5EF4-FFF2-40B4-BE49-F238E27FC236}">
                <a16:creationId xmlns:a16="http://schemas.microsoft.com/office/drawing/2014/main" id="{1762B7E6-6F57-4CF5-7E76-27E3062F9DEF}"/>
              </a:ext>
            </a:extLst>
          </p:cNvPr>
          <p:cNvSpPr>
            <a:spLocks noGrp="1"/>
          </p:cNvSpPr>
          <p:nvPr>
            <p:ph idx="1"/>
          </p:nvPr>
        </p:nvSpPr>
        <p:spPr>
          <a:xfrm>
            <a:off x="538612" y="1289538"/>
            <a:ext cx="11043787" cy="5146430"/>
          </a:xfrm>
        </p:spPr>
        <p:txBody>
          <a:bodyPr vert="horz" lIns="91440" tIns="45720" rIns="91440" bIns="45720" rtlCol="0" anchor="t">
            <a:normAutofit fontScale="70000" lnSpcReduction="20000"/>
          </a:bodyPr>
          <a:lstStyle/>
          <a:p>
            <a:pPr>
              <a:buNone/>
            </a:pPr>
            <a:r>
              <a:rPr lang="en-GB" sz="2800" b="1" dirty="0">
                <a:solidFill>
                  <a:schemeClr val="bg1"/>
                </a:solidFill>
                <a:latin typeface="Arial"/>
                <a:cs typeface="Arial"/>
              </a:rPr>
              <a:t>Amira needs practical strategies to help her overcome separation anxiety and to engage with her classmates to not miss out on new experiences which could be crucial for her development in the preoperational stage. The first strategy is for the practitioners to support her mental and emotional wellbeing. Amira is at the preoperational stage, so she uses symbols so bringing a toy or an object which she is comfortable with could help her throughout the day and could make her feel more confident. The practitioners should encourage Amira in tasks and group play and should praise her at every stage to build confidence. (</a:t>
            </a:r>
            <a:r>
              <a:rPr lang="en-GB" sz="2800" b="1" dirty="0" err="1">
                <a:solidFill>
                  <a:schemeClr val="bg1"/>
                </a:solidFill>
                <a:latin typeface="Arial"/>
                <a:cs typeface="Arial"/>
              </a:rPr>
              <a:t>Childrens</a:t>
            </a:r>
            <a:r>
              <a:rPr lang="en-GB" sz="2800" b="1" dirty="0">
                <a:solidFill>
                  <a:schemeClr val="bg1"/>
                </a:solidFill>
                <a:latin typeface="Arial"/>
                <a:cs typeface="Arial"/>
              </a:rPr>
              <a:t> mercy,2025)</a:t>
            </a:r>
          </a:p>
          <a:p>
            <a:pPr>
              <a:buNone/>
            </a:pPr>
            <a:r>
              <a:rPr lang="en-GB" sz="2800" b="1" dirty="0">
                <a:solidFill>
                  <a:schemeClr val="bg1"/>
                </a:solidFill>
                <a:latin typeface="Arial"/>
                <a:cs typeface="Arial"/>
              </a:rPr>
              <a:t>Greeting Amira and checking up on her daily could increase her trust and emotional security and could gain comfort in the practitioners and other people beside her carers. The practitioners should allow the carers to stay longer until she's settled in and is willing to gain companionship in her classmates or practitioners which would help her journey at nursery go a lot smoother. They should promote storytelling and role-playing activities to support language use and symbolic thinking.</a:t>
            </a:r>
          </a:p>
          <a:p>
            <a:pPr>
              <a:buNone/>
            </a:pPr>
            <a:endParaRPr lang="en-GB" sz="2000" b="1" dirty="0">
              <a:solidFill>
                <a:schemeClr val="bg1"/>
              </a:solidFill>
              <a:latin typeface="Arial"/>
              <a:cs typeface="Arial"/>
            </a:endParaRPr>
          </a:p>
          <a:p>
            <a:pPr>
              <a:buNone/>
            </a:pPr>
            <a:endParaRPr lang="en-GB" sz="5400" b="1" dirty="0">
              <a:solidFill>
                <a:schemeClr val="bg1"/>
              </a:solidFill>
              <a:latin typeface="Arial"/>
              <a:cs typeface="Arial"/>
            </a:endParaRPr>
          </a:p>
          <a:p>
            <a:pPr>
              <a:buNone/>
            </a:pPr>
            <a:endParaRPr lang="en-GB" sz="5400" b="1" dirty="0">
              <a:solidFill>
                <a:schemeClr val="bg1"/>
              </a:solidFill>
              <a:latin typeface="Arial"/>
              <a:cs typeface="Arial"/>
            </a:endParaRPr>
          </a:p>
          <a:p>
            <a:pPr>
              <a:buFont typeface="Arial"/>
              <a:buChar char="•"/>
            </a:pPr>
            <a:endParaRPr lang="en-GB" sz="5400" b="1" dirty="0">
              <a:solidFill>
                <a:schemeClr val="bg1"/>
              </a:solidFill>
              <a:latin typeface="Arial"/>
              <a:cs typeface="Arial"/>
            </a:endParaRPr>
          </a:p>
          <a:p>
            <a:pPr marL="0" indent="0">
              <a:buNone/>
            </a:pPr>
            <a:endParaRPr lang="en-GB" sz="1400" b="1" dirty="0">
              <a:solidFill>
                <a:schemeClr val="bg1"/>
              </a:solidFill>
              <a:latin typeface="Arial"/>
              <a:cs typeface="Arial"/>
            </a:endParaRPr>
          </a:p>
        </p:txBody>
      </p:sp>
    </p:spTree>
    <p:extLst>
      <p:ext uri="{BB962C8B-B14F-4D97-AF65-F5344CB8AC3E}">
        <p14:creationId xmlns:p14="http://schemas.microsoft.com/office/powerpoint/2010/main" val="1534017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5A46-2558-CCB9-E8A7-A2F93A6F66F9}"/>
              </a:ext>
            </a:extLst>
          </p:cNvPr>
          <p:cNvSpPr>
            <a:spLocks noGrp="1"/>
          </p:cNvSpPr>
          <p:nvPr>
            <p:ph type="title"/>
          </p:nvPr>
        </p:nvSpPr>
        <p:spPr>
          <a:xfrm>
            <a:off x="761350" y="318614"/>
            <a:ext cx="9238434" cy="1021682"/>
          </a:xfrm>
        </p:spPr>
        <p:txBody>
          <a:bodyPr/>
          <a:lstStyle/>
          <a:p>
            <a:r>
              <a:rPr lang="en-GB" sz="3600" dirty="0">
                <a:solidFill>
                  <a:schemeClr val="bg1"/>
                </a:solidFill>
                <a:latin typeface="Trade Gothic Next Light"/>
              </a:rPr>
              <a:t>Biological and environmental influences</a:t>
            </a:r>
            <a:endParaRPr lang="en-GB" sz="1800" dirty="0">
              <a:solidFill>
                <a:schemeClr val="bg1"/>
              </a:solidFill>
              <a:latin typeface="Trade Gothic Next Light"/>
            </a:endParaRPr>
          </a:p>
        </p:txBody>
      </p:sp>
      <p:sp>
        <p:nvSpPr>
          <p:cNvPr id="3" name="Content Placeholder 2">
            <a:extLst>
              <a:ext uri="{FF2B5EF4-FFF2-40B4-BE49-F238E27FC236}">
                <a16:creationId xmlns:a16="http://schemas.microsoft.com/office/drawing/2014/main" id="{C9E73B26-2943-FB38-7628-0CB1BCCC074F}"/>
              </a:ext>
            </a:extLst>
          </p:cNvPr>
          <p:cNvSpPr>
            <a:spLocks noGrp="1"/>
          </p:cNvSpPr>
          <p:nvPr>
            <p:ph idx="1"/>
          </p:nvPr>
        </p:nvSpPr>
        <p:spPr>
          <a:xfrm>
            <a:off x="479997" y="1019908"/>
            <a:ext cx="11512709" cy="5427784"/>
          </a:xfrm>
        </p:spPr>
        <p:txBody>
          <a:bodyPr vert="horz" lIns="91440" tIns="45720" rIns="91440" bIns="45720" rtlCol="0" anchor="t">
            <a:noAutofit/>
          </a:bodyPr>
          <a:lstStyle/>
          <a:p>
            <a:endParaRPr lang="en-GB" sz="1100" b="1" dirty="0">
              <a:solidFill>
                <a:schemeClr val="bg1"/>
              </a:solidFill>
              <a:latin typeface="Arial"/>
              <a:cs typeface="Arial"/>
            </a:endParaRPr>
          </a:p>
          <a:p>
            <a:r>
              <a:rPr lang="en-GB" sz="3200" b="1" u="sng" dirty="0">
                <a:solidFill>
                  <a:schemeClr val="bg1"/>
                </a:solidFill>
                <a:latin typeface="Arial"/>
                <a:ea typeface="+mn-lt"/>
                <a:cs typeface="+mn-lt"/>
              </a:rPr>
              <a:t>NATURE VS NURTURE </a:t>
            </a:r>
          </a:p>
          <a:p>
            <a:r>
              <a:rPr lang="en-GB" sz="1600" b="1" dirty="0">
                <a:solidFill>
                  <a:schemeClr val="bg1"/>
                </a:solidFill>
                <a:latin typeface="Arial"/>
                <a:ea typeface="+mn-lt"/>
                <a:cs typeface="+mn-lt"/>
              </a:rPr>
              <a:t>Nature vs Nurture, nature refers to the genetic and inherited traits that are transmitted from the biological parents to their offspring(Bergland,2022). Nurture refers to the environmental elements that effect human development, such as upbringing, socioeconomic conditions, education, early life experiences and daily habits.  </a:t>
            </a:r>
            <a:endParaRPr lang="en-GB" sz="1600" b="1">
              <a:solidFill>
                <a:schemeClr val="bg1"/>
              </a:solidFill>
              <a:latin typeface="Arial"/>
              <a:cs typeface="Arial"/>
            </a:endParaRPr>
          </a:p>
          <a:p>
            <a:r>
              <a:rPr lang="en-GB" sz="1600" b="1" dirty="0">
                <a:solidFill>
                  <a:schemeClr val="bg1"/>
                </a:solidFill>
                <a:latin typeface="Arial"/>
                <a:ea typeface="+mn-lt"/>
                <a:cs typeface="+mn-lt"/>
              </a:rPr>
              <a:t>The biological factors (nature) is that Amira could possibly be biologically inclined to have to experience anxiety or to have delays in language development. Her family could also have a history of speech language and communication needs(SLCN)(Temba Ncube,2025).Amira could also possibly have a condition called developmental language disorder (DLD) which could explain her limited speech (Temba Ncube,2025)</a:t>
            </a:r>
            <a:endParaRPr lang="en-GB" sz="1600" b="1">
              <a:solidFill>
                <a:schemeClr val="bg1"/>
              </a:solidFill>
              <a:latin typeface="Arial"/>
              <a:cs typeface="Arial"/>
            </a:endParaRPr>
          </a:p>
          <a:p>
            <a:pPr marL="0" indent="0">
              <a:buNone/>
            </a:pPr>
            <a:r>
              <a:rPr lang="en-GB" sz="1600" b="1" dirty="0">
                <a:solidFill>
                  <a:schemeClr val="bg1"/>
                </a:solidFill>
                <a:latin typeface="Arial"/>
                <a:ea typeface="+mn-lt"/>
                <a:cs typeface="+mn-lt"/>
              </a:rPr>
              <a:t>The environmental factors (nurture) could be that Amira could possibly be from a diverse background, where in her household where English is not the main language of communication, so she therefore is not confident enough to speak and engage with the class. Another factor could be that she has had a long-term use of a dummy which could affect her pronunciation of words. Another factor it could possibly be is that she has had limited social play therefore has limited vocabulary expansion and conversation making abilities.</a:t>
            </a:r>
            <a:endParaRPr lang="en-GB" sz="1600" b="1">
              <a:solidFill>
                <a:schemeClr val="bg1"/>
              </a:solidFill>
              <a:latin typeface="Arial"/>
              <a:cs typeface="Arial"/>
            </a:endParaRPr>
          </a:p>
          <a:p>
            <a:endParaRPr lang="en-GB" sz="2400" b="1" dirty="0">
              <a:solidFill>
                <a:schemeClr val="bg1"/>
              </a:solidFill>
              <a:latin typeface="Arial"/>
              <a:ea typeface="+mn-lt"/>
              <a:cs typeface="+mn-lt"/>
            </a:endParaRPr>
          </a:p>
          <a:p>
            <a:endParaRPr lang="en-GB" sz="2400" b="1" dirty="0">
              <a:solidFill>
                <a:schemeClr val="bg1"/>
              </a:solidFill>
              <a:latin typeface="Arial"/>
              <a:ea typeface="+mn-lt"/>
              <a:cs typeface="+mn-lt"/>
            </a:endParaRPr>
          </a:p>
          <a:p>
            <a:endParaRPr lang="en-GB" sz="1100" b="1" dirty="0">
              <a:solidFill>
                <a:schemeClr val="bg1"/>
              </a:solidFill>
              <a:latin typeface="Arial"/>
              <a:ea typeface="+mn-lt"/>
              <a:cs typeface="+mn-lt"/>
            </a:endParaRPr>
          </a:p>
          <a:p>
            <a:endParaRPr lang="en-GB" sz="1100" b="1" dirty="0">
              <a:solidFill>
                <a:schemeClr val="bg1"/>
              </a:solidFill>
              <a:latin typeface="Arial"/>
              <a:ea typeface="+mn-lt"/>
              <a:cs typeface="+mn-lt"/>
            </a:endParaRPr>
          </a:p>
          <a:p>
            <a:endParaRPr lang="en-GB" sz="1100" b="1" dirty="0">
              <a:solidFill>
                <a:schemeClr val="bg1"/>
              </a:solidFill>
              <a:latin typeface="Arial"/>
              <a:cs typeface="Arial"/>
            </a:endParaRPr>
          </a:p>
          <a:p>
            <a:endParaRPr lang="en-GB" sz="1100" b="1" dirty="0">
              <a:solidFill>
                <a:schemeClr val="bg1"/>
              </a:solidFill>
              <a:latin typeface="Arial"/>
              <a:cs typeface="Arial"/>
            </a:endParaRPr>
          </a:p>
        </p:txBody>
      </p:sp>
    </p:spTree>
    <p:extLst>
      <p:ext uri="{BB962C8B-B14F-4D97-AF65-F5344CB8AC3E}">
        <p14:creationId xmlns:p14="http://schemas.microsoft.com/office/powerpoint/2010/main" val="431510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6A5A-2AA4-B9EA-8E60-0683CE3F18C3}"/>
              </a:ext>
            </a:extLst>
          </p:cNvPr>
          <p:cNvSpPr>
            <a:spLocks noGrp="1"/>
          </p:cNvSpPr>
          <p:nvPr>
            <p:ph type="title"/>
          </p:nvPr>
        </p:nvSpPr>
        <p:spPr>
          <a:xfrm>
            <a:off x="316538" y="384087"/>
            <a:ext cx="10938280" cy="857559"/>
          </a:xfrm>
        </p:spPr>
        <p:txBody>
          <a:bodyPr/>
          <a:lstStyle/>
          <a:p>
            <a:r>
              <a:rPr lang="en-GB" sz="2600" b="0" u="sng" dirty="0">
                <a:solidFill>
                  <a:schemeClr val="bg1"/>
                </a:solidFill>
              </a:rPr>
              <a:t>Usefulness and limitations of Piaget's cognitive development theory</a:t>
            </a:r>
          </a:p>
        </p:txBody>
      </p:sp>
      <p:sp>
        <p:nvSpPr>
          <p:cNvPr id="3" name="Content Placeholder 2">
            <a:extLst>
              <a:ext uri="{FF2B5EF4-FFF2-40B4-BE49-F238E27FC236}">
                <a16:creationId xmlns:a16="http://schemas.microsoft.com/office/drawing/2014/main" id="{7818E048-6970-DF46-4ABE-178FEF09B71A}"/>
              </a:ext>
            </a:extLst>
          </p:cNvPr>
          <p:cNvSpPr>
            <a:spLocks noGrp="1"/>
          </p:cNvSpPr>
          <p:nvPr>
            <p:ph idx="1"/>
          </p:nvPr>
        </p:nvSpPr>
        <p:spPr>
          <a:xfrm>
            <a:off x="2891" y="1135812"/>
            <a:ext cx="11254581" cy="4586377"/>
          </a:xfrm>
        </p:spPr>
        <p:txBody>
          <a:bodyPr vert="horz" lIns="91440" tIns="45720" rIns="91440" bIns="45720" rtlCol="0" anchor="t">
            <a:noAutofit/>
          </a:bodyPr>
          <a:lstStyle/>
          <a:p>
            <a:r>
              <a:rPr lang="en-GB" sz="1600" b="1" u="sng" dirty="0">
                <a:solidFill>
                  <a:schemeClr val="bg1"/>
                </a:solidFill>
                <a:latin typeface="Arial"/>
                <a:cs typeface="Arial"/>
              </a:rPr>
              <a:t>Usefulness (Pros):</a:t>
            </a:r>
          </a:p>
          <a:p>
            <a:r>
              <a:rPr lang="en-GB" sz="1600" b="1" dirty="0">
                <a:solidFill>
                  <a:schemeClr val="bg1"/>
                </a:solidFill>
                <a:latin typeface="Arial"/>
                <a:cs typeface="Arial"/>
              </a:rPr>
              <a:t>Piaget's theory outlines specific stages of cognitive growth, this allows us to understand and acknowledge the evolution of children's thinking over the years. (Ablison,2025)</a:t>
            </a:r>
          </a:p>
          <a:p>
            <a:r>
              <a:rPr lang="en-GB" sz="1600" b="1" dirty="0">
                <a:solidFill>
                  <a:schemeClr val="bg1"/>
                </a:solidFill>
                <a:latin typeface="Arial"/>
                <a:cs typeface="Arial"/>
              </a:rPr>
              <a:t>Piaget's theory helps us understand that every child is set at their own pace in cognitive growth and development which allows parents to do what's most suitable for their child to fill in their child's needs.</a:t>
            </a:r>
          </a:p>
          <a:p>
            <a:r>
              <a:rPr lang="en-GB" sz="1600" b="1" dirty="0">
                <a:solidFill>
                  <a:schemeClr val="bg1"/>
                </a:solidFill>
                <a:latin typeface="Arial"/>
                <a:cs typeface="Arial"/>
              </a:rPr>
              <a:t>Piaget's theory explains the significance in children's experiences with certain situations where they need to critically think and problem solve  which expands their cognitive growth.</a:t>
            </a:r>
          </a:p>
          <a:p>
            <a:endParaRPr lang="en-GB" sz="1600" b="1" dirty="0">
              <a:solidFill>
                <a:schemeClr val="bg1"/>
              </a:solidFill>
              <a:latin typeface="Arial"/>
              <a:cs typeface="Arial"/>
            </a:endParaRPr>
          </a:p>
          <a:p>
            <a:r>
              <a:rPr lang="en-GB" sz="1600" b="1" u="sng" dirty="0">
                <a:solidFill>
                  <a:schemeClr val="bg1"/>
                </a:solidFill>
                <a:latin typeface="Arial"/>
                <a:cs typeface="Arial"/>
              </a:rPr>
              <a:t>Limitations (Cons):</a:t>
            </a:r>
          </a:p>
          <a:p>
            <a:r>
              <a:rPr lang="en-GB" sz="1600" b="1" dirty="0">
                <a:solidFill>
                  <a:schemeClr val="bg1"/>
                </a:solidFill>
                <a:latin typeface="Arial"/>
                <a:cs typeface="Arial"/>
              </a:rPr>
              <a:t>Piaget's theory has limited information on the theory because it does not explain why these changes happen.</a:t>
            </a:r>
          </a:p>
          <a:p>
            <a:r>
              <a:rPr lang="en-GB" sz="1600" b="1" dirty="0">
                <a:solidFill>
                  <a:schemeClr val="bg1"/>
                </a:solidFill>
                <a:latin typeface="Arial"/>
                <a:cs typeface="Arial"/>
              </a:rPr>
              <a:t>Piaget's theory doesn’t consider individual differences  based on biological factors  caused by genetics or environmental factors caused by the way they have been taught things.</a:t>
            </a:r>
          </a:p>
          <a:p>
            <a:r>
              <a:rPr lang="en-GB" sz="1600" b="1" dirty="0">
                <a:solidFill>
                  <a:schemeClr val="bg1"/>
                </a:solidFill>
                <a:latin typeface="Arial"/>
                <a:cs typeface="Arial"/>
              </a:rPr>
              <a:t>Piaget's theory doesn’t include that individual children could over exceed in their stage depending on their age.</a:t>
            </a:r>
          </a:p>
          <a:p>
            <a:pPr marL="0" indent="0">
              <a:buNone/>
            </a:pPr>
            <a:endParaRPr lang="en-GB" sz="1600" b="1" dirty="0">
              <a:solidFill>
                <a:schemeClr val="bg1"/>
              </a:solidFill>
              <a:latin typeface="Arial"/>
              <a:cs typeface="Arial"/>
            </a:endParaRPr>
          </a:p>
          <a:p>
            <a:endParaRPr lang="en-GB" sz="1600" b="1" dirty="0">
              <a:solidFill>
                <a:schemeClr val="bg1"/>
              </a:solidFill>
              <a:latin typeface="Arial"/>
              <a:cs typeface="Arial"/>
            </a:endParaRPr>
          </a:p>
          <a:p>
            <a:endParaRPr lang="en-GB" sz="1600" dirty="0">
              <a:solidFill>
                <a:schemeClr val="bg1"/>
              </a:solidFill>
              <a:latin typeface="Arial"/>
              <a:cs typeface="Arial"/>
            </a:endParaRPr>
          </a:p>
        </p:txBody>
      </p:sp>
    </p:spTree>
    <p:extLst>
      <p:ext uri="{BB962C8B-B14F-4D97-AF65-F5344CB8AC3E}">
        <p14:creationId xmlns:p14="http://schemas.microsoft.com/office/powerpoint/2010/main" val="219206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9F1A-7F32-CE21-F117-CA6157E047FA}"/>
              </a:ext>
            </a:extLst>
          </p:cNvPr>
          <p:cNvSpPr>
            <a:spLocks noGrp="1"/>
          </p:cNvSpPr>
          <p:nvPr>
            <p:ph type="title"/>
          </p:nvPr>
        </p:nvSpPr>
        <p:spPr>
          <a:xfrm>
            <a:off x="1041377" y="585370"/>
            <a:ext cx="9238434" cy="857559"/>
          </a:xfrm>
        </p:spPr>
        <p:txBody>
          <a:bodyPr/>
          <a:lstStyle/>
          <a:p>
            <a:r>
              <a:rPr lang="en-GB" u="sng" dirty="0">
                <a:solidFill>
                  <a:schemeClr val="bg1"/>
                </a:solidFill>
              </a:rPr>
              <a:t>Conclusion</a:t>
            </a:r>
          </a:p>
        </p:txBody>
      </p:sp>
      <p:sp>
        <p:nvSpPr>
          <p:cNvPr id="3" name="Content Placeholder 2">
            <a:extLst>
              <a:ext uri="{FF2B5EF4-FFF2-40B4-BE49-F238E27FC236}">
                <a16:creationId xmlns:a16="http://schemas.microsoft.com/office/drawing/2014/main" id="{05FAAF87-CB4D-660B-2B0A-2C8292D68982}"/>
              </a:ext>
            </a:extLst>
          </p:cNvPr>
          <p:cNvSpPr>
            <a:spLocks noGrp="1"/>
          </p:cNvSpPr>
          <p:nvPr>
            <p:ph idx="1"/>
          </p:nvPr>
        </p:nvSpPr>
        <p:spPr>
          <a:xfrm>
            <a:off x="322510" y="1710906"/>
            <a:ext cx="10676169" cy="4988943"/>
          </a:xfrm>
        </p:spPr>
        <p:txBody>
          <a:bodyPr vert="horz" lIns="91440" tIns="45720" rIns="91440" bIns="45720" rtlCol="0" anchor="t">
            <a:normAutofit/>
          </a:bodyPr>
          <a:lstStyle/>
          <a:p>
            <a:pPr marL="0" indent="0">
              <a:buNone/>
            </a:pPr>
            <a:r>
              <a:rPr lang="en-GB" b="1" dirty="0">
                <a:solidFill>
                  <a:schemeClr val="bg1"/>
                </a:solidFill>
                <a:latin typeface="Arial"/>
                <a:cs typeface="Arial"/>
              </a:rPr>
              <a:t>In conclusion, I think Piaget's cognitive development theory is very beneficial to understand at what ages children's brain develops along with their thinking. Piaget's theory is clear and distinctive and explains all four stages in a well-constructed manner. </a:t>
            </a:r>
          </a:p>
          <a:p>
            <a:pPr marL="0" indent="0">
              <a:buNone/>
            </a:pPr>
            <a:r>
              <a:rPr lang="en-GB" b="1" dirty="0">
                <a:solidFill>
                  <a:schemeClr val="bg1"/>
                </a:solidFill>
                <a:latin typeface="Arial"/>
                <a:ea typeface="+mn-lt"/>
                <a:cs typeface="+mn-lt"/>
              </a:rPr>
              <a:t>It has solutions to Amira's situation and explains what stage she is in and what she could be feeling and experiencing </a:t>
            </a:r>
          </a:p>
          <a:p>
            <a:r>
              <a:rPr lang="en-GB" b="1" dirty="0">
                <a:solidFill>
                  <a:schemeClr val="bg1"/>
                </a:solidFill>
                <a:latin typeface="Arial"/>
                <a:ea typeface="+mn-lt"/>
                <a:cs typeface="+mn-lt"/>
              </a:rPr>
              <a:t>Biological and environmental factors influences Amiras situation which makes nature and nurture a successful concept and explains on both sides the factors which Amira could be experiencing. </a:t>
            </a:r>
          </a:p>
          <a:p>
            <a:r>
              <a:rPr lang="en-GB" b="1" dirty="0">
                <a:solidFill>
                  <a:schemeClr val="bg1"/>
                </a:solidFill>
                <a:latin typeface="Arial"/>
                <a:ea typeface="+mn-lt"/>
                <a:cs typeface="+mn-lt"/>
              </a:rPr>
              <a:t>While the theory could have expanded more and explain why these stages happen it is still a informing and educational theory built for carers to understand development in childhood.</a:t>
            </a:r>
          </a:p>
          <a:p>
            <a:endParaRPr lang="en-GB" dirty="0">
              <a:solidFill>
                <a:schemeClr val="bg1"/>
              </a:solidFill>
              <a:latin typeface="Arial"/>
              <a:ea typeface="+mn-lt"/>
              <a:cs typeface="+mn-lt"/>
            </a:endParaRPr>
          </a:p>
          <a:p>
            <a:endParaRPr lang="en-GB" dirty="0">
              <a:solidFill>
                <a:schemeClr val="bg1"/>
              </a:solidFill>
              <a:latin typeface="Arial"/>
              <a:ea typeface="+mn-lt"/>
              <a:cs typeface="+mn-lt"/>
            </a:endParaRPr>
          </a:p>
          <a:p>
            <a:pPr marL="0" indent="0">
              <a:buNone/>
            </a:pPr>
            <a:endParaRPr lang="en-GB" dirty="0">
              <a:solidFill>
                <a:schemeClr val="bg1"/>
              </a:solidFill>
              <a:latin typeface="Arial"/>
              <a:cs typeface="Arial"/>
            </a:endParaRPr>
          </a:p>
        </p:txBody>
      </p:sp>
    </p:spTree>
    <p:extLst>
      <p:ext uri="{BB962C8B-B14F-4D97-AF65-F5344CB8AC3E}">
        <p14:creationId xmlns:p14="http://schemas.microsoft.com/office/powerpoint/2010/main" val="32024598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E696D-722C-E1CB-2168-5F6593C659D7}"/>
              </a:ext>
            </a:extLst>
          </p:cNvPr>
          <p:cNvSpPr>
            <a:spLocks noGrp="1"/>
          </p:cNvSpPr>
          <p:nvPr>
            <p:ph type="title"/>
          </p:nvPr>
        </p:nvSpPr>
        <p:spPr>
          <a:xfrm>
            <a:off x="831689" y="283445"/>
            <a:ext cx="9238434" cy="857559"/>
          </a:xfrm>
        </p:spPr>
        <p:txBody>
          <a:bodyPr/>
          <a:lstStyle/>
          <a:p>
            <a:r>
              <a:rPr lang="en-GB" dirty="0">
                <a:solidFill>
                  <a:schemeClr val="bg1"/>
                </a:solidFill>
              </a:rPr>
              <a:t>References </a:t>
            </a:r>
          </a:p>
        </p:txBody>
      </p:sp>
      <p:sp>
        <p:nvSpPr>
          <p:cNvPr id="3" name="Content Placeholder 2">
            <a:extLst>
              <a:ext uri="{FF2B5EF4-FFF2-40B4-BE49-F238E27FC236}">
                <a16:creationId xmlns:a16="http://schemas.microsoft.com/office/drawing/2014/main" id="{3603CDCB-A9DE-B371-C037-9E78CDA9F560}"/>
              </a:ext>
            </a:extLst>
          </p:cNvPr>
          <p:cNvSpPr>
            <a:spLocks noGrp="1"/>
          </p:cNvSpPr>
          <p:nvPr>
            <p:ph idx="1"/>
          </p:nvPr>
        </p:nvSpPr>
        <p:spPr>
          <a:xfrm>
            <a:off x="433105" y="1324709"/>
            <a:ext cx="11465818" cy="5263659"/>
          </a:xfrm>
        </p:spPr>
        <p:txBody>
          <a:bodyPr vert="horz" lIns="91440" tIns="45720" rIns="91440" bIns="45720" rtlCol="0" anchor="t">
            <a:noAutofit/>
          </a:bodyPr>
          <a:lstStyle/>
          <a:p>
            <a:endParaRPr lang="en-GB" sz="1400" dirty="0">
              <a:solidFill>
                <a:srgbClr val="2C3E50"/>
              </a:solidFill>
              <a:latin typeface="Calibri"/>
              <a:ea typeface="Calibri"/>
              <a:cs typeface="Calibri"/>
            </a:endParaRPr>
          </a:p>
        </p:txBody>
      </p:sp>
    </p:spTree>
    <p:extLst>
      <p:ext uri="{BB962C8B-B14F-4D97-AF65-F5344CB8AC3E}">
        <p14:creationId xmlns:p14="http://schemas.microsoft.com/office/powerpoint/2010/main" val="421955510"/>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PortalVTI</vt:lpstr>
      <vt:lpstr>Welcome to my presentation about lifespan development</vt:lpstr>
      <vt:lpstr>       Aims and objectives</vt:lpstr>
      <vt:lpstr>  What is lifespan development?</vt:lpstr>
      <vt:lpstr>Piaget's cognitive development theory </vt:lpstr>
      <vt:lpstr>Continuing from last slide....</vt:lpstr>
      <vt:lpstr>Piaget’s Theory of Cognitive Development applied to Amira</vt:lpstr>
      <vt:lpstr>Practical strategies to help Amira</vt:lpstr>
      <vt:lpstr>Biological and environmental influences</vt:lpstr>
      <vt:lpstr>Usefulness and limitations of Piaget's cognitive development theory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1907</cp:revision>
  <dcterms:created xsi:type="dcterms:W3CDTF">2025-10-06T20:41:18Z</dcterms:created>
  <dcterms:modified xsi:type="dcterms:W3CDTF">2025-10-12T22:29:15Z</dcterms:modified>
</cp:coreProperties>
</file>