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61"/>
  </p:notesMasterIdLst>
  <p:sldIdLst>
    <p:sldId id="256" r:id="rId7"/>
    <p:sldId id="259" r:id="rId8"/>
    <p:sldId id="680" r:id="rId9"/>
    <p:sldId id="705" r:id="rId10"/>
    <p:sldId id="681" r:id="rId11"/>
    <p:sldId id="473" r:id="rId12"/>
    <p:sldId id="307" r:id="rId13"/>
    <p:sldId id="682" r:id="rId14"/>
    <p:sldId id="266" r:id="rId15"/>
    <p:sldId id="458" r:id="rId16"/>
    <p:sldId id="369" r:id="rId17"/>
    <p:sldId id="664" r:id="rId18"/>
    <p:sldId id="704" r:id="rId19"/>
    <p:sldId id="654" r:id="rId20"/>
    <p:sldId id="671" r:id="rId21"/>
    <p:sldId id="269" r:id="rId22"/>
    <p:sldId id="703" r:id="rId23"/>
    <p:sldId id="662" r:id="rId24"/>
    <p:sldId id="656" r:id="rId25"/>
    <p:sldId id="707" r:id="rId26"/>
    <p:sldId id="495" r:id="rId27"/>
    <p:sldId id="472" r:id="rId28"/>
    <p:sldId id="330" r:id="rId29"/>
    <p:sldId id="699" r:id="rId30"/>
    <p:sldId id="724" r:id="rId31"/>
    <p:sldId id="718" r:id="rId32"/>
    <p:sldId id="708" r:id="rId33"/>
    <p:sldId id="710" r:id="rId34"/>
    <p:sldId id="711" r:id="rId35"/>
    <p:sldId id="719" r:id="rId36"/>
    <p:sldId id="720" r:id="rId37"/>
    <p:sldId id="572" r:id="rId38"/>
    <p:sldId id="721" r:id="rId39"/>
    <p:sldId id="712" r:id="rId40"/>
    <p:sldId id="258" r:id="rId41"/>
    <p:sldId id="715" r:id="rId42"/>
    <p:sldId id="714" r:id="rId43"/>
    <p:sldId id="717" r:id="rId44"/>
    <p:sldId id="713" r:id="rId45"/>
    <p:sldId id="716" r:id="rId46"/>
    <p:sldId id="395" r:id="rId47"/>
    <p:sldId id="663" r:id="rId48"/>
    <p:sldId id="723" r:id="rId49"/>
    <p:sldId id="263" r:id="rId50"/>
    <p:sldId id="722" r:id="rId51"/>
    <p:sldId id="336" r:id="rId52"/>
    <p:sldId id="702" r:id="rId53"/>
    <p:sldId id="658" r:id="rId54"/>
    <p:sldId id="459" r:id="rId55"/>
    <p:sldId id="273" r:id="rId56"/>
    <p:sldId id="698" r:id="rId57"/>
    <p:sldId id="274" r:id="rId58"/>
    <p:sldId id="322" r:id="rId59"/>
    <p:sldId id="689" r:id="rId6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4F84C37-8661-9DE3-49EA-328EA25AFF02}" v="58" dt="2026-10-22T14:33:21.760"/>
    <p1510:client id="{8C1CC3CB-5A8D-4C80-9C45-6DF9FA4A56F4}" v="1155" dt="2026-10-23T10:18:53.725"/>
    <p1510:client id="{8E5A57B5-1458-F2F5-CD18-541652C3CCBC}" v="15" dt="2026-10-23T10:03:21.554"/>
    <p1510:client id="{B76627A5-DA21-36D6-5857-82F6861669ED}" v="342" dt="2026-10-23T09:01:26.9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85" d="100"/>
          <a:sy n="85" d="100"/>
        </p:scale>
        <p:origin x="147" y="60"/>
      </p:cViewPr>
      <p:guideLst/>
    </p:cSldViewPr>
  </p:slideViewPr>
  <p:notesTextViewPr>
    <p:cViewPr>
      <p:scale>
        <a:sx n="1" d="1"/>
        <a:sy n="1" d="1"/>
      </p:scale>
      <p:origin x="0" y="0"/>
    </p:cViewPr>
  </p:notesTextViewPr>
  <p:sorterViewPr>
    <p:cViewPr>
      <p:scale>
        <a:sx n="100" d="100"/>
        <a:sy n="100" d="100"/>
      </p:scale>
      <p:origin x="0" y="-4962"/>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slide" Target="slides/slide44.xml"/><Relationship Id="rId55" Type="http://schemas.openxmlformats.org/officeDocument/2006/relationships/slide" Target="slides/slide49.xml"/><Relationship Id="rId63" Type="http://schemas.openxmlformats.org/officeDocument/2006/relationships/viewProps" Target="viewProp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slide" Target="slides/slide52.xml"/><Relationship Id="rId66" Type="http://schemas.microsoft.com/office/2016/11/relationships/changesInfo" Target="changesInfos/changesInfo1.xml"/><Relationship Id="rId5" Type="http://schemas.openxmlformats.org/officeDocument/2006/relationships/slideMaster" Target="slideMasters/slideMaster2.xml"/><Relationship Id="rId61" Type="http://schemas.openxmlformats.org/officeDocument/2006/relationships/notesMaster" Target="notesMasters/notesMaster1.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theme" Target="theme/theme1.xml"/><Relationship Id="rId8" Type="http://schemas.openxmlformats.org/officeDocument/2006/relationships/slide" Target="slides/slide2.xml"/><Relationship Id="rId51" Type="http://schemas.openxmlformats.org/officeDocument/2006/relationships/slide" Target="slides/slide45.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microsoft.com/office/2015/10/relationships/revisionInfo" Target="revisionInfo.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 Ellis" userId="S::l.ellis@uwtsd.ac.uk::1e3b8b31-18a3-40b3-8e12-8230c5071370" providerId="AD" clId="Web-{64F84C37-8661-9DE3-49EA-328EA25AFF02}"/>
    <pc:docChg chg="addSld modSld">
      <pc:chgData name="Lisa Ellis" userId="S::l.ellis@uwtsd.ac.uk::1e3b8b31-18a3-40b3-8e12-8230c5071370" providerId="AD" clId="Web-{64F84C37-8661-9DE3-49EA-328EA25AFF02}" dt="2026-10-22T14:33:21.760" v="46" actId="1076"/>
      <pc:docMkLst>
        <pc:docMk/>
      </pc:docMkLst>
      <pc:sldChg chg="modSp">
        <pc:chgData name="Lisa Ellis" userId="S::l.ellis@uwtsd.ac.uk::1e3b8b31-18a3-40b3-8e12-8230c5071370" providerId="AD" clId="Web-{64F84C37-8661-9DE3-49EA-328EA25AFF02}" dt="2026-10-22T14:18:43.104" v="20" actId="20577"/>
        <pc:sldMkLst>
          <pc:docMk/>
          <pc:sldMk cId="3381891051" sldId="330"/>
        </pc:sldMkLst>
        <pc:spChg chg="mod">
          <ac:chgData name="Lisa Ellis" userId="S::l.ellis@uwtsd.ac.uk::1e3b8b31-18a3-40b3-8e12-8230c5071370" providerId="AD" clId="Web-{64F84C37-8661-9DE3-49EA-328EA25AFF02}" dt="2026-10-22T14:18:43.104" v="20" actId="20577"/>
          <ac:spMkLst>
            <pc:docMk/>
            <pc:sldMk cId="3381891051" sldId="330"/>
            <ac:spMk id="2" creationId="{0110CFE2-24CE-4A95-9323-FBEC1E8126C0}"/>
          </ac:spMkLst>
        </pc:spChg>
      </pc:sldChg>
      <pc:sldChg chg="modSp">
        <pc:chgData name="Lisa Ellis" userId="S::l.ellis@uwtsd.ac.uk::1e3b8b31-18a3-40b3-8e12-8230c5071370" providerId="AD" clId="Web-{64F84C37-8661-9DE3-49EA-328EA25AFF02}" dt="2026-10-22T14:21:53.142" v="28" actId="20577"/>
        <pc:sldMkLst>
          <pc:docMk/>
          <pc:sldMk cId="1002419594" sldId="699"/>
        </pc:sldMkLst>
        <pc:spChg chg="mod">
          <ac:chgData name="Lisa Ellis" userId="S::l.ellis@uwtsd.ac.uk::1e3b8b31-18a3-40b3-8e12-8230c5071370" providerId="AD" clId="Web-{64F84C37-8661-9DE3-49EA-328EA25AFF02}" dt="2026-10-22T14:21:53.142" v="28" actId="20577"/>
          <ac:spMkLst>
            <pc:docMk/>
            <pc:sldMk cId="1002419594" sldId="699"/>
            <ac:spMk id="5" creationId="{4CCD7ED1-FA10-42AC-87D8-A4E72C206C48}"/>
          </ac:spMkLst>
        </pc:spChg>
      </pc:sldChg>
      <pc:sldChg chg="addSp delSp modSp new">
        <pc:chgData name="Lisa Ellis" userId="S::l.ellis@uwtsd.ac.uk::1e3b8b31-18a3-40b3-8e12-8230c5071370" providerId="AD" clId="Web-{64F84C37-8661-9DE3-49EA-328EA25AFF02}" dt="2026-10-22T14:33:21.760" v="46" actId="1076"/>
        <pc:sldMkLst>
          <pc:docMk/>
          <pc:sldMk cId="4164524105" sldId="719"/>
        </pc:sldMkLst>
        <pc:spChg chg="mod">
          <ac:chgData name="Lisa Ellis" userId="S::l.ellis@uwtsd.ac.uk::1e3b8b31-18a3-40b3-8e12-8230c5071370" providerId="AD" clId="Web-{64F84C37-8661-9DE3-49EA-328EA25AFF02}" dt="2026-10-22T14:22:35.471" v="43" actId="20577"/>
          <ac:spMkLst>
            <pc:docMk/>
            <pc:sldMk cId="4164524105" sldId="719"/>
            <ac:spMk id="2" creationId="{B0AFF61C-48D8-AD8F-5B79-33321AF1DFBD}"/>
          </ac:spMkLst>
        </pc:spChg>
        <pc:spChg chg="del">
          <ac:chgData name="Lisa Ellis" userId="S::l.ellis@uwtsd.ac.uk::1e3b8b31-18a3-40b3-8e12-8230c5071370" providerId="AD" clId="Web-{64F84C37-8661-9DE3-49EA-328EA25AFF02}" dt="2026-10-22T14:22:12.392" v="30"/>
          <ac:spMkLst>
            <pc:docMk/>
            <pc:sldMk cId="4164524105" sldId="719"/>
            <ac:spMk id="3" creationId="{ADE87D02-A0B5-C675-DE6F-F19B3BB50B46}"/>
          </ac:spMkLst>
        </pc:spChg>
        <pc:picChg chg="add mod ord">
          <ac:chgData name="Lisa Ellis" userId="S::l.ellis@uwtsd.ac.uk::1e3b8b31-18a3-40b3-8e12-8230c5071370" providerId="AD" clId="Web-{64F84C37-8661-9DE3-49EA-328EA25AFF02}" dt="2026-10-22T14:33:21.760" v="46" actId="1076"/>
          <ac:picMkLst>
            <pc:docMk/>
            <pc:sldMk cId="4164524105" sldId="719"/>
            <ac:picMk id="4" creationId="{2C529090-F3EB-79F9-C49B-D3A5024A4BF3}"/>
          </ac:picMkLst>
        </pc:picChg>
      </pc:sldChg>
    </pc:docChg>
  </pc:docChgLst>
  <pc:docChgLst>
    <pc:chgData name="Lisa Ellis" userId="1e3b8b31-18a3-40b3-8e12-8230c5071370" providerId="ADAL" clId="{563BA9DA-5175-456B-8E08-B93023433B20}"/>
    <pc:docChg chg="undo custSel addSld delSld modSld sldOrd">
      <pc:chgData name="Lisa Ellis" userId="1e3b8b31-18a3-40b3-8e12-8230c5071370" providerId="ADAL" clId="{563BA9DA-5175-456B-8E08-B93023433B20}" dt="2026-10-23T10:18:53.725" v="2646" actId="1076"/>
      <pc:docMkLst>
        <pc:docMk/>
      </pc:docMkLst>
      <pc:sldChg chg="addSp modSp mod">
        <pc:chgData name="Lisa Ellis" userId="1e3b8b31-18a3-40b3-8e12-8230c5071370" providerId="ADAL" clId="{563BA9DA-5175-456B-8E08-B93023433B20}" dt="2026-10-23T10:15:45.508" v="2629" actId="1076"/>
        <pc:sldMkLst>
          <pc:docMk/>
          <pc:sldMk cId="2469224491" sldId="258"/>
        </pc:sldMkLst>
        <pc:spChg chg="mod">
          <ac:chgData name="Lisa Ellis" userId="1e3b8b31-18a3-40b3-8e12-8230c5071370" providerId="ADAL" clId="{563BA9DA-5175-456B-8E08-B93023433B20}" dt="2026-10-23T10:12:45.762" v="2588" actId="1076"/>
          <ac:spMkLst>
            <pc:docMk/>
            <pc:sldMk cId="2469224491" sldId="258"/>
            <ac:spMk id="2" creationId="{CB25004C-6F40-348B-98E6-30346A2D23C3}"/>
          </ac:spMkLst>
        </pc:spChg>
        <pc:spChg chg="mod">
          <ac:chgData name="Lisa Ellis" userId="1e3b8b31-18a3-40b3-8e12-8230c5071370" providerId="ADAL" clId="{563BA9DA-5175-456B-8E08-B93023433B20}" dt="2026-10-23T10:14:29.648" v="2609" actId="1076"/>
          <ac:spMkLst>
            <pc:docMk/>
            <pc:sldMk cId="2469224491" sldId="258"/>
            <ac:spMk id="3" creationId="{E49D5B63-BDC9-9514-990F-A7D0734D72F4}"/>
          </ac:spMkLst>
        </pc:spChg>
        <pc:spChg chg="mod">
          <ac:chgData name="Lisa Ellis" userId="1e3b8b31-18a3-40b3-8e12-8230c5071370" providerId="ADAL" clId="{563BA9DA-5175-456B-8E08-B93023433B20}" dt="2026-10-23T10:15:36.172" v="2626" actId="20577"/>
          <ac:spMkLst>
            <pc:docMk/>
            <pc:sldMk cId="2469224491" sldId="258"/>
            <ac:spMk id="6" creationId="{9970DDD7-8406-9CA6-2B5D-E441C27A42AC}"/>
          </ac:spMkLst>
        </pc:spChg>
        <pc:spChg chg="add mod">
          <ac:chgData name="Lisa Ellis" userId="1e3b8b31-18a3-40b3-8e12-8230c5071370" providerId="ADAL" clId="{563BA9DA-5175-456B-8E08-B93023433B20}" dt="2026-10-23T10:15:03.872" v="2615" actId="1076"/>
          <ac:spMkLst>
            <pc:docMk/>
            <pc:sldMk cId="2469224491" sldId="258"/>
            <ac:spMk id="7" creationId="{E1362C57-B3C2-81B7-5E98-6A4C2FCC9546}"/>
          </ac:spMkLst>
        </pc:spChg>
        <pc:spChg chg="add mod">
          <ac:chgData name="Lisa Ellis" userId="1e3b8b31-18a3-40b3-8e12-8230c5071370" providerId="ADAL" clId="{563BA9DA-5175-456B-8E08-B93023433B20}" dt="2026-10-23T10:14:22.208" v="2608" actId="1076"/>
          <ac:spMkLst>
            <pc:docMk/>
            <pc:sldMk cId="2469224491" sldId="258"/>
            <ac:spMk id="11" creationId="{E8C7E277-E7C3-505A-4A03-C2BA1390036B}"/>
          </ac:spMkLst>
        </pc:spChg>
        <pc:spChg chg="add mod">
          <ac:chgData name="Lisa Ellis" userId="1e3b8b31-18a3-40b3-8e12-8230c5071370" providerId="ADAL" clId="{563BA9DA-5175-456B-8E08-B93023433B20}" dt="2026-10-23T10:14:18.899" v="2607" actId="1076"/>
          <ac:spMkLst>
            <pc:docMk/>
            <pc:sldMk cId="2469224491" sldId="258"/>
            <ac:spMk id="13" creationId="{176A2513-76DD-EE0C-C688-028718D9B955}"/>
          </ac:spMkLst>
        </pc:spChg>
        <pc:picChg chg="mod">
          <ac:chgData name="Lisa Ellis" userId="1e3b8b31-18a3-40b3-8e12-8230c5071370" providerId="ADAL" clId="{563BA9DA-5175-456B-8E08-B93023433B20}" dt="2026-10-23T10:15:45.508" v="2629" actId="1076"/>
          <ac:picMkLst>
            <pc:docMk/>
            <pc:sldMk cId="2469224491" sldId="258"/>
            <ac:picMk id="5" creationId="{402C6996-C318-B387-BF2C-C1DC7D754AFF}"/>
          </ac:picMkLst>
        </pc:picChg>
        <pc:picChg chg="add mod modCrop">
          <ac:chgData name="Lisa Ellis" userId="1e3b8b31-18a3-40b3-8e12-8230c5071370" providerId="ADAL" clId="{563BA9DA-5175-456B-8E08-B93023433B20}" dt="2026-10-23T10:14:14.767" v="2606" actId="1076"/>
          <ac:picMkLst>
            <pc:docMk/>
            <pc:sldMk cId="2469224491" sldId="258"/>
            <ac:picMk id="9" creationId="{9B91AFB3-A892-68BB-83D8-0F2816808452}"/>
          </ac:picMkLst>
        </pc:picChg>
      </pc:sldChg>
      <pc:sldChg chg="modSp mod">
        <pc:chgData name="Lisa Ellis" userId="1e3b8b31-18a3-40b3-8e12-8230c5071370" providerId="ADAL" clId="{563BA9DA-5175-456B-8E08-B93023433B20}" dt="2026-10-22T07:08:23.019" v="6" actId="20577"/>
        <pc:sldMkLst>
          <pc:docMk/>
          <pc:sldMk cId="4231018860" sldId="259"/>
        </pc:sldMkLst>
        <pc:spChg chg="mod">
          <ac:chgData name="Lisa Ellis" userId="1e3b8b31-18a3-40b3-8e12-8230c5071370" providerId="ADAL" clId="{563BA9DA-5175-456B-8E08-B93023433B20}" dt="2026-10-22T07:08:23.019" v="6" actId="20577"/>
          <ac:spMkLst>
            <pc:docMk/>
            <pc:sldMk cId="4231018860" sldId="259"/>
            <ac:spMk id="3" creationId="{71E1D7F1-1C57-CF3F-C089-F43B9338FC35}"/>
          </ac:spMkLst>
        </pc:spChg>
      </pc:sldChg>
      <pc:sldChg chg="addSp delSp modSp mod ord">
        <pc:chgData name="Lisa Ellis" userId="1e3b8b31-18a3-40b3-8e12-8230c5071370" providerId="ADAL" clId="{563BA9DA-5175-456B-8E08-B93023433B20}" dt="2026-10-23T09:13:06.433" v="2398" actId="6549"/>
        <pc:sldMkLst>
          <pc:docMk/>
          <pc:sldMk cId="1690994520" sldId="263"/>
        </pc:sldMkLst>
        <pc:spChg chg="mod">
          <ac:chgData name="Lisa Ellis" userId="1e3b8b31-18a3-40b3-8e12-8230c5071370" providerId="ADAL" clId="{563BA9DA-5175-456B-8E08-B93023433B20}" dt="2026-10-23T09:13:06.433" v="2398" actId="6549"/>
          <ac:spMkLst>
            <pc:docMk/>
            <pc:sldMk cId="1690994520" sldId="263"/>
            <ac:spMk id="9" creationId="{B5D6364B-1D1D-DD08-2A77-25BA8592FC4D}"/>
          </ac:spMkLst>
        </pc:spChg>
        <pc:grpChg chg="del">
          <ac:chgData name="Lisa Ellis" userId="1e3b8b31-18a3-40b3-8e12-8230c5071370" providerId="ADAL" clId="{563BA9DA-5175-456B-8E08-B93023433B20}" dt="2026-10-22T08:54:26.236" v="240" actId="478"/>
          <ac:grpSpMkLst>
            <pc:docMk/>
            <pc:sldMk cId="1690994520" sldId="263"/>
            <ac:grpSpMk id="14" creationId="{D5BD877C-B25F-5C95-1122-E9478835DD19}"/>
          </ac:grpSpMkLst>
        </pc:grpChg>
        <pc:picChg chg="mod">
          <ac:chgData name="Lisa Ellis" userId="1e3b8b31-18a3-40b3-8e12-8230c5071370" providerId="ADAL" clId="{563BA9DA-5175-456B-8E08-B93023433B20}" dt="2026-10-22T08:54:49.100" v="247" actId="1076"/>
          <ac:picMkLst>
            <pc:docMk/>
            <pc:sldMk cId="1690994520" sldId="263"/>
            <ac:picMk id="7" creationId="{F28EC067-01C2-BD56-96CA-609B8C0B5DA9}"/>
          </ac:picMkLst>
        </pc:picChg>
        <pc:picChg chg="add mod ord">
          <ac:chgData name="Lisa Ellis" userId="1e3b8b31-18a3-40b3-8e12-8230c5071370" providerId="ADAL" clId="{563BA9DA-5175-456B-8E08-B93023433B20}" dt="2026-10-22T08:54:44.350" v="246" actId="339"/>
          <ac:picMkLst>
            <pc:docMk/>
            <pc:sldMk cId="1690994520" sldId="263"/>
            <ac:picMk id="8" creationId="{15B3A6A8-FD36-88E6-5CCD-2E95EF08328C}"/>
          </ac:picMkLst>
        </pc:picChg>
        <pc:picChg chg="del">
          <ac:chgData name="Lisa Ellis" userId="1e3b8b31-18a3-40b3-8e12-8230c5071370" providerId="ADAL" clId="{563BA9DA-5175-456B-8E08-B93023433B20}" dt="2026-10-22T08:54:25.473" v="239" actId="478"/>
          <ac:picMkLst>
            <pc:docMk/>
            <pc:sldMk cId="1690994520" sldId="263"/>
            <ac:picMk id="16" creationId="{1FE196E3-0DC8-0411-FF16-9E800F0279EC}"/>
          </ac:picMkLst>
        </pc:picChg>
      </pc:sldChg>
      <pc:sldChg chg="modSp mod">
        <pc:chgData name="Lisa Ellis" userId="1e3b8b31-18a3-40b3-8e12-8230c5071370" providerId="ADAL" clId="{563BA9DA-5175-456B-8E08-B93023433B20}" dt="2026-10-22T07:11:25.447" v="68" actId="313"/>
        <pc:sldMkLst>
          <pc:docMk/>
          <pc:sldMk cId="3324216072" sldId="266"/>
        </pc:sldMkLst>
        <pc:spChg chg="mod">
          <ac:chgData name="Lisa Ellis" userId="1e3b8b31-18a3-40b3-8e12-8230c5071370" providerId="ADAL" clId="{563BA9DA-5175-456B-8E08-B93023433B20}" dt="2026-10-22T07:11:25.447" v="68" actId="313"/>
          <ac:spMkLst>
            <pc:docMk/>
            <pc:sldMk cId="3324216072" sldId="266"/>
            <ac:spMk id="4" creationId="{BE448A93-D980-6994-885D-99F78FF4252B}"/>
          </ac:spMkLst>
        </pc:spChg>
      </pc:sldChg>
      <pc:sldChg chg="ord">
        <pc:chgData name="Lisa Ellis" userId="1e3b8b31-18a3-40b3-8e12-8230c5071370" providerId="ADAL" clId="{563BA9DA-5175-456B-8E08-B93023433B20}" dt="2026-10-22T09:39:31.172" v="1035"/>
        <pc:sldMkLst>
          <pc:docMk/>
          <pc:sldMk cId="798805302" sldId="269"/>
        </pc:sldMkLst>
      </pc:sldChg>
      <pc:sldChg chg="modSp mod">
        <pc:chgData name="Lisa Ellis" userId="1e3b8b31-18a3-40b3-8e12-8230c5071370" providerId="ADAL" clId="{563BA9DA-5175-456B-8E08-B93023433B20}" dt="2026-10-22T15:49:27.253" v="1923" actId="20577"/>
        <pc:sldMkLst>
          <pc:docMk/>
          <pc:sldMk cId="3381891051" sldId="330"/>
        </pc:sldMkLst>
        <pc:spChg chg="mod">
          <ac:chgData name="Lisa Ellis" userId="1e3b8b31-18a3-40b3-8e12-8230c5071370" providerId="ADAL" clId="{563BA9DA-5175-456B-8E08-B93023433B20}" dt="2026-10-22T15:49:27.253" v="1923" actId="20577"/>
          <ac:spMkLst>
            <pc:docMk/>
            <pc:sldMk cId="3381891051" sldId="330"/>
            <ac:spMk id="2" creationId="{0110CFE2-24CE-4A95-9323-FBEC1E8126C0}"/>
          </ac:spMkLst>
        </pc:spChg>
      </pc:sldChg>
      <pc:sldChg chg="addSp delSp modSp mod">
        <pc:chgData name="Lisa Ellis" userId="1e3b8b31-18a3-40b3-8e12-8230c5071370" providerId="ADAL" clId="{563BA9DA-5175-456B-8E08-B93023433B20}" dt="2026-10-22T07:56:34.523" v="83" actId="1076"/>
        <pc:sldMkLst>
          <pc:docMk/>
          <pc:sldMk cId="1365761618" sldId="369"/>
        </pc:sldMkLst>
        <pc:spChg chg="mod">
          <ac:chgData name="Lisa Ellis" userId="1e3b8b31-18a3-40b3-8e12-8230c5071370" providerId="ADAL" clId="{563BA9DA-5175-456B-8E08-B93023433B20}" dt="2026-10-22T07:56:33.066" v="82" actId="1076"/>
          <ac:spMkLst>
            <pc:docMk/>
            <pc:sldMk cId="1365761618" sldId="369"/>
            <ac:spMk id="6" creationId="{53311028-1145-ECCB-5D81-5C029DCCE698}"/>
          </ac:spMkLst>
        </pc:spChg>
        <pc:spChg chg="mod">
          <ac:chgData name="Lisa Ellis" userId="1e3b8b31-18a3-40b3-8e12-8230c5071370" providerId="ADAL" clId="{563BA9DA-5175-456B-8E08-B93023433B20}" dt="2026-10-22T07:56:28.426" v="81" actId="1076"/>
          <ac:spMkLst>
            <pc:docMk/>
            <pc:sldMk cId="1365761618" sldId="369"/>
            <ac:spMk id="11" creationId="{4801CE04-F59E-84DB-8632-06529EF313BD}"/>
          </ac:spMkLst>
        </pc:spChg>
        <pc:picChg chg="add mod modCrop">
          <ac:chgData name="Lisa Ellis" userId="1e3b8b31-18a3-40b3-8e12-8230c5071370" providerId="ADAL" clId="{563BA9DA-5175-456B-8E08-B93023433B20}" dt="2026-10-22T07:56:34.523" v="83" actId="1076"/>
          <ac:picMkLst>
            <pc:docMk/>
            <pc:sldMk cId="1365761618" sldId="369"/>
            <ac:picMk id="3" creationId="{4C9D0417-94D4-6500-A2F0-1BFC568E5F95}"/>
          </ac:picMkLst>
        </pc:picChg>
        <pc:picChg chg="del">
          <ac:chgData name="Lisa Ellis" userId="1e3b8b31-18a3-40b3-8e12-8230c5071370" providerId="ADAL" clId="{563BA9DA-5175-456B-8E08-B93023433B20}" dt="2026-10-22T07:55:28.533" v="69" actId="478"/>
          <ac:picMkLst>
            <pc:docMk/>
            <pc:sldMk cId="1365761618" sldId="369"/>
            <ac:picMk id="4" creationId="{0F6D157D-03D7-7D25-9AA7-6214AB0823EB}"/>
          </ac:picMkLst>
        </pc:picChg>
        <pc:picChg chg="del">
          <ac:chgData name="Lisa Ellis" userId="1e3b8b31-18a3-40b3-8e12-8230c5071370" providerId="ADAL" clId="{563BA9DA-5175-456B-8E08-B93023433B20}" dt="2026-10-22T07:56:25.402" v="80" actId="478"/>
          <ac:picMkLst>
            <pc:docMk/>
            <pc:sldMk cId="1365761618" sldId="369"/>
            <ac:picMk id="9" creationId="{C243F63A-B1BC-2676-027C-41882960B9CB}"/>
          </ac:picMkLst>
        </pc:picChg>
      </pc:sldChg>
      <pc:sldChg chg="addSp delSp modSp add mod">
        <pc:chgData name="Lisa Ellis" userId="1e3b8b31-18a3-40b3-8e12-8230c5071370" providerId="ADAL" clId="{563BA9DA-5175-456B-8E08-B93023433B20}" dt="2026-10-22T08:34:30.177" v="236" actId="1076"/>
        <pc:sldMkLst>
          <pc:docMk/>
          <pc:sldMk cId="3307009118" sldId="395"/>
        </pc:sldMkLst>
        <pc:spChg chg="mod">
          <ac:chgData name="Lisa Ellis" userId="1e3b8b31-18a3-40b3-8e12-8230c5071370" providerId="ADAL" clId="{563BA9DA-5175-456B-8E08-B93023433B20}" dt="2026-10-22T08:30:19.261" v="212" actId="20577"/>
          <ac:spMkLst>
            <pc:docMk/>
            <pc:sldMk cId="3307009118" sldId="395"/>
            <ac:spMk id="3" creationId="{6D940B5C-BFBC-41CC-A8F5-9904EDC6C699}"/>
          </ac:spMkLst>
        </pc:spChg>
        <pc:spChg chg="mod">
          <ac:chgData name="Lisa Ellis" userId="1e3b8b31-18a3-40b3-8e12-8230c5071370" providerId="ADAL" clId="{563BA9DA-5175-456B-8E08-B93023433B20}" dt="2026-10-22T08:33:44.857" v="222" actId="1076"/>
          <ac:spMkLst>
            <pc:docMk/>
            <pc:sldMk cId="3307009118" sldId="395"/>
            <ac:spMk id="6" creationId="{82428EB0-B1B2-C321-2604-ADB9B99A3D5E}"/>
          </ac:spMkLst>
        </pc:spChg>
        <pc:spChg chg="add mod">
          <ac:chgData name="Lisa Ellis" userId="1e3b8b31-18a3-40b3-8e12-8230c5071370" providerId="ADAL" clId="{563BA9DA-5175-456B-8E08-B93023433B20}" dt="2026-10-22T08:34:27.313" v="235" actId="1076"/>
          <ac:spMkLst>
            <pc:docMk/>
            <pc:sldMk cId="3307009118" sldId="395"/>
            <ac:spMk id="8" creationId="{B1A296E8-4713-A074-E9CC-BE9DAE08E0E2}"/>
          </ac:spMkLst>
        </pc:spChg>
        <pc:spChg chg="mod">
          <ac:chgData name="Lisa Ellis" userId="1e3b8b31-18a3-40b3-8e12-8230c5071370" providerId="ADAL" clId="{563BA9DA-5175-456B-8E08-B93023433B20}" dt="2026-10-22T08:33:56.187" v="227" actId="1076"/>
          <ac:spMkLst>
            <pc:docMk/>
            <pc:sldMk cId="3307009118" sldId="395"/>
            <ac:spMk id="11" creationId="{D92420CA-AEE8-4CA8-AB01-42C508CC15D8}"/>
          </ac:spMkLst>
        </pc:spChg>
        <pc:picChg chg="del">
          <ac:chgData name="Lisa Ellis" userId="1e3b8b31-18a3-40b3-8e12-8230c5071370" providerId="ADAL" clId="{563BA9DA-5175-456B-8E08-B93023433B20}" dt="2026-10-22T08:33:30.039" v="213" actId="478"/>
          <ac:picMkLst>
            <pc:docMk/>
            <pc:sldMk cId="3307009118" sldId="395"/>
            <ac:picMk id="5" creationId="{4F80C217-7BF4-7739-1F98-82E921F1B7B3}"/>
          </ac:picMkLst>
        </pc:picChg>
        <pc:picChg chg="add mod">
          <ac:chgData name="Lisa Ellis" userId="1e3b8b31-18a3-40b3-8e12-8230c5071370" providerId="ADAL" clId="{563BA9DA-5175-456B-8E08-B93023433B20}" dt="2026-10-22T08:34:30.177" v="236" actId="1076"/>
          <ac:picMkLst>
            <pc:docMk/>
            <pc:sldMk cId="3307009118" sldId="395"/>
            <ac:picMk id="7" creationId="{147D2466-6ADE-57A3-1C9A-1800D9E3EE08}"/>
          </ac:picMkLst>
        </pc:picChg>
      </pc:sldChg>
      <pc:sldChg chg="addSp delSp modSp mod">
        <pc:chgData name="Lisa Ellis" userId="1e3b8b31-18a3-40b3-8e12-8230c5071370" providerId="ADAL" clId="{563BA9DA-5175-456B-8E08-B93023433B20}" dt="2026-10-22T08:26:42.168" v="198" actId="339"/>
        <pc:sldMkLst>
          <pc:docMk/>
          <pc:sldMk cId="34407926" sldId="495"/>
        </pc:sldMkLst>
        <pc:picChg chg="del">
          <ac:chgData name="Lisa Ellis" userId="1e3b8b31-18a3-40b3-8e12-8230c5071370" providerId="ADAL" clId="{563BA9DA-5175-456B-8E08-B93023433B20}" dt="2026-10-22T08:26:18.027" v="188" actId="478"/>
          <ac:picMkLst>
            <pc:docMk/>
            <pc:sldMk cId="34407926" sldId="495"/>
            <ac:picMk id="4" creationId="{33CF8138-5D2F-3BB9-EF7E-E3D75CA66ECF}"/>
          </ac:picMkLst>
        </pc:picChg>
        <pc:picChg chg="add mod modCrop">
          <ac:chgData name="Lisa Ellis" userId="1e3b8b31-18a3-40b3-8e12-8230c5071370" providerId="ADAL" clId="{563BA9DA-5175-456B-8E08-B93023433B20}" dt="2026-10-22T08:26:42.168" v="198" actId="339"/>
          <ac:picMkLst>
            <pc:docMk/>
            <pc:sldMk cId="34407926" sldId="495"/>
            <ac:picMk id="5" creationId="{2C04C53D-B1E0-1978-29D7-6552DB92504B}"/>
          </ac:picMkLst>
        </pc:picChg>
      </pc:sldChg>
      <pc:sldChg chg="del">
        <pc:chgData name="Lisa Ellis" userId="1e3b8b31-18a3-40b3-8e12-8230c5071370" providerId="ADAL" clId="{563BA9DA-5175-456B-8E08-B93023433B20}" dt="2026-10-22T09:40:05.668" v="1043" actId="2696"/>
        <pc:sldMkLst>
          <pc:docMk/>
          <pc:sldMk cId="1038796962" sldId="530"/>
        </pc:sldMkLst>
      </pc:sldChg>
      <pc:sldChg chg="modSp mod ord">
        <pc:chgData name="Lisa Ellis" userId="1e3b8b31-18a3-40b3-8e12-8230c5071370" providerId="ADAL" clId="{563BA9DA-5175-456B-8E08-B93023433B20}" dt="2026-10-22T15:51:02.751" v="1944" actId="207"/>
        <pc:sldMkLst>
          <pc:docMk/>
          <pc:sldMk cId="1190758769" sldId="572"/>
        </pc:sldMkLst>
        <pc:spChg chg="mod">
          <ac:chgData name="Lisa Ellis" userId="1e3b8b31-18a3-40b3-8e12-8230c5071370" providerId="ADAL" clId="{563BA9DA-5175-456B-8E08-B93023433B20}" dt="2026-10-22T15:51:02.751" v="1944" actId="207"/>
          <ac:spMkLst>
            <pc:docMk/>
            <pc:sldMk cId="1190758769" sldId="572"/>
            <ac:spMk id="4" creationId="{BDA16251-5E6F-338C-6D00-A43227D9359E}"/>
          </ac:spMkLst>
        </pc:spChg>
      </pc:sldChg>
      <pc:sldChg chg="delSp mod">
        <pc:chgData name="Lisa Ellis" userId="1e3b8b31-18a3-40b3-8e12-8230c5071370" providerId="ADAL" clId="{563BA9DA-5175-456B-8E08-B93023433B20}" dt="2026-10-22T09:42:38.819" v="1054" actId="478"/>
        <pc:sldMkLst>
          <pc:docMk/>
          <pc:sldMk cId="2752544624" sldId="656"/>
        </pc:sldMkLst>
        <pc:picChg chg="del">
          <ac:chgData name="Lisa Ellis" userId="1e3b8b31-18a3-40b3-8e12-8230c5071370" providerId="ADAL" clId="{563BA9DA-5175-456B-8E08-B93023433B20}" dt="2026-10-22T09:42:38.819" v="1054" actId="478"/>
          <ac:picMkLst>
            <pc:docMk/>
            <pc:sldMk cId="2752544624" sldId="656"/>
            <ac:picMk id="6" creationId="{D17A6092-9D3F-EBAC-0E46-BA909D0DE9AB}"/>
          </ac:picMkLst>
        </pc:picChg>
      </pc:sldChg>
      <pc:sldChg chg="addSp delSp modSp mod">
        <pc:chgData name="Lisa Ellis" userId="1e3b8b31-18a3-40b3-8e12-8230c5071370" providerId="ADAL" clId="{563BA9DA-5175-456B-8E08-B93023433B20}" dt="2026-10-22T08:19:04.474" v="182" actId="339"/>
        <pc:sldMkLst>
          <pc:docMk/>
          <pc:sldMk cId="1673827882" sldId="662"/>
        </pc:sldMkLst>
        <pc:picChg chg="del">
          <ac:chgData name="Lisa Ellis" userId="1e3b8b31-18a3-40b3-8e12-8230c5071370" providerId="ADAL" clId="{563BA9DA-5175-456B-8E08-B93023433B20}" dt="2026-10-22T08:18:47.725" v="179" actId="478"/>
          <ac:picMkLst>
            <pc:docMk/>
            <pc:sldMk cId="1673827882" sldId="662"/>
            <ac:picMk id="5" creationId="{328FB091-5000-342A-EB46-15904BC44CF0}"/>
          </ac:picMkLst>
        </pc:picChg>
        <pc:picChg chg="add mod">
          <ac:chgData name="Lisa Ellis" userId="1e3b8b31-18a3-40b3-8e12-8230c5071370" providerId="ADAL" clId="{563BA9DA-5175-456B-8E08-B93023433B20}" dt="2026-10-22T08:19:04.474" v="182" actId="339"/>
          <ac:picMkLst>
            <pc:docMk/>
            <pc:sldMk cId="1673827882" sldId="662"/>
            <ac:picMk id="7" creationId="{146CB27B-4773-C7C7-7049-E036FD09A695}"/>
          </ac:picMkLst>
        </pc:picChg>
      </pc:sldChg>
      <pc:sldChg chg="addSp delSp modSp mod ord">
        <pc:chgData name="Lisa Ellis" userId="1e3b8b31-18a3-40b3-8e12-8230c5071370" providerId="ADAL" clId="{563BA9DA-5175-456B-8E08-B93023433B20}" dt="2026-10-22T08:10:57.543" v="137"/>
        <pc:sldMkLst>
          <pc:docMk/>
          <pc:sldMk cId="4290207682" sldId="664"/>
        </pc:sldMkLst>
        <pc:spChg chg="mod">
          <ac:chgData name="Lisa Ellis" userId="1e3b8b31-18a3-40b3-8e12-8230c5071370" providerId="ADAL" clId="{563BA9DA-5175-456B-8E08-B93023433B20}" dt="2026-10-22T08:10:53.121" v="135" actId="20577"/>
          <ac:spMkLst>
            <pc:docMk/>
            <pc:sldMk cId="4290207682" sldId="664"/>
            <ac:spMk id="2" creationId="{9FB6E39E-02DB-2088-171A-EAA0A6F1DA7A}"/>
          </ac:spMkLst>
        </pc:spChg>
        <pc:spChg chg="mod">
          <ac:chgData name="Lisa Ellis" userId="1e3b8b31-18a3-40b3-8e12-8230c5071370" providerId="ADAL" clId="{563BA9DA-5175-456B-8E08-B93023433B20}" dt="2026-10-22T08:08:59.137" v="109" actId="14100"/>
          <ac:spMkLst>
            <pc:docMk/>
            <pc:sldMk cId="4290207682" sldId="664"/>
            <ac:spMk id="6" creationId="{DD1C68DB-7043-3724-FA82-86616FE963E3}"/>
          </ac:spMkLst>
        </pc:spChg>
        <pc:spChg chg="mod">
          <ac:chgData name="Lisa Ellis" userId="1e3b8b31-18a3-40b3-8e12-8230c5071370" providerId="ADAL" clId="{563BA9DA-5175-456B-8E08-B93023433B20}" dt="2026-10-22T08:08:52.619" v="107" actId="1076"/>
          <ac:spMkLst>
            <pc:docMk/>
            <pc:sldMk cId="4290207682" sldId="664"/>
            <ac:spMk id="7" creationId="{A031FB6D-A168-F6A7-1099-D13B015B51ED}"/>
          </ac:spMkLst>
        </pc:spChg>
        <pc:spChg chg="mod">
          <ac:chgData name="Lisa Ellis" userId="1e3b8b31-18a3-40b3-8e12-8230c5071370" providerId="ADAL" clId="{563BA9DA-5175-456B-8E08-B93023433B20}" dt="2026-10-22T08:09:09.963" v="112" actId="1076"/>
          <ac:spMkLst>
            <pc:docMk/>
            <pc:sldMk cId="4290207682" sldId="664"/>
            <ac:spMk id="8" creationId="{30C59950-D5D0-021C-C7EE-7CFD34ED25C8}"/>
          </ac:spMkLst>
        </pc:spChg>
        <pc:spChg chg="mod">
          <ac:chgData name="Lisa Ellis" userId="1e3b8b31-18a3-40b3-8e12-8230c5071370" providerId="ADAL" clId="{563BA9DA-5175-456B-8E08-B93023433B20}" dt="2026-10-22T08:08:48.143" v="106" actId="1076"/>
          <ac:spMkLst>
            <pc:docMk/>
            <pc:sldMk cId="4290207682" sldId="664"/>
            <ac:spMk id="13" creationId="{3BFCB678-F85E-3CF2-3984-128EDD25DE07}"/>
          </ac:spMkLst>
        </pc:spChg>
        <pc:spChg chg="del mod">
          <ac:chgData name="Lisa Ellis" userId="1e3b8b31-18a3-40b3-8e12-8230c5071370" providerId="ADAL" clId="{563BA9DA-5175-456B-8E08-B93023433B20}" dt="2026-10-22T08:09:04.788" v="111" actId="478"/>
          <ac:spMkLst>
            <pc:docMk/>
            <pc:sldMk cId="4290207682" sldId="664"/>
            <ac:spMk id="15" creationId="{49B88D86-2195-1228-FA04-200127EAB641}"/>
          </ac:spMkLst>
        </pc:spChg>
        <pc:spChg chg="add mod">
          <ac:chgData name="Lisa Ellis" userId="1e3b8b31-18a3-40b3-8e12-8230c5071370" providerId="ADAL" clId="{563BA9DA-5175-456B-8E08-B93023433B20}" dt="2026-10-22T08:10:25.835" v="128" actId="1076"/>
          <ac:spMkLst>
            <pc:docMk/>
            <pc:sldMk cId="4290207682" sldId="664"/>
            <ac:spMk id="19" creationId="{900E3AD1-F487-AD80-CFF9-88B137BAC6D7}"/>
          </ac:spMkLst>
        </pc:spChg>
        <pc:picChg chg="del">
          <ac:chgData name="Lisa Ellis" userId="1e3b8b31-18a3-40b3-8e12-8230c5071370" providerId="ADAL" clId="{563BA9DA-5175-456B-8E08-B93023433B20}" dt="2026-10-22T08:08:24.963" v="96" actId="478"/>
          <ac:picMkLst>
            <pc:docMk/>
            <pc:sldMk cId="4290207682" sldId="664"/>
            <ac:picMk id="3" creationId="{4D2936E4-F6A5-0C10-85A2-8D9EEBE8D3EC}"/>
          </ac:picMkLst>
        </pc:picChg>
        <pc:picChg chg="add mod ord">
          <ac:chgData name="Lisa Ellis" userId="1e3b8b31-18a3-40b3-8e12-8230c5071370" providerId="ADAL" clId="{563BA9DA-5175-456B-8E08-B93023433B20}" dt="2026-10-22T08:08:42.100" v="105" actId="167"/>
          <ac:picMkLst>
            <pc:docMk/>
            <pc:sldMk cId="4290207682" sldId="664"/>
            <ac:picMk id="17" creationId="{7A0A2E6A-7EA7-927A-3D1F-8E8660A81572}"/>
          </ac:picMkLst>
        </pc:picChg>
        <pc:cxnChg chg="del">
          <ac:chgData name="Lisa Ellis" userId="1e3b8b31-18a3-40b3-8e12-8230c5071370" providerId="ADAL" clId="{563BA9DA-5175-456B-8E08-B93023433B20}" dt="2026-10-22T08:08:27.371" v="97" actId="478"/>
          <ac:cxnSpMkLst>
            <pc:docMk/>
            <pc:sldMk cId="4290207682" sldId="664"/>
            <ac:cxnSpMk id="9" creationId="{C7696F5D-3545-48EF-79E6-44D7B56F81E2}"/>
          </ac:cxnSpMkLst>
        </pc:cxnChg>
        <pc:cxnChg chg="del">
          <ac:chgData name="Lisa Ellis" userId="1e3b8b31-18a3-40b3-8e12-8230c5071370" providerId="ADAL" clId="{563BA9DA-5175-456B-8E08-B93023433B20}" dt="2026-10-22T08:08:30.956" v="101" actId="478"/>
          <ac:cxnSpMkLst>
            <pc:docMk/>
            <pc:sldMk cId="4290207682" sldId="664"/>
            <ac:cxnSpMk id="10" creationId="{8B048C60-13EF-D919-A2EB-2FD69AF9DE0F}"/>
          </ac:cxnSpMkLst>
        </pc:cxnChg>
        <pc:cxnChg chg="del">
          <ac:chgData name="Lisa Ellis" userId="1e3b8b31-18a3-40b3-8e12-8230c5071370" providerId="ADAL" clId="{563BA9DA-5175-456B-8E08-B93023433B20}" dt="2026-10-22T08:08:28.369" v="98" actId="478"/>
          <ac:cxnSpMkLst>
            <pc:docMk/>
            <pc:sldMk cId="4290207682" sldId="664"/>
            <ac:cxnSpMk id="11" creationId="{74F2EDDA-08CA-E181-D631-C0A65B85014D}"/>
          </ac:cxnSpMkLst>
        </pc:cxnChg>
        <pc:cxnChg chg="del">
          <ac:chgData name="Lisa Ellis" userId="1e3b8b31-18a3-40b3-8e12-8230c5071370" providerId="ADAL" clId="{563BA9DA-5175-456B-8E08-B93023433B20}" dt="2026-10-22T08:08:30.213" v="100" actId="478"/>
          <ac:cxnSpMkLst>
            <pc:docMk/>
            <pc:sldMk cId="4290207682" sldId="664"/>
            <ac:cxnSpMk id="12" creationId="{9FF9E0A5-09A2-0BA0-0C55-46F91A56D7A8}"/>
          </ac:cxnSpMkLst>
        </pc:cxnChg>
        <pc:cxnChg chg="del">
          <ac:chgData name="Lisa Ellis" userId="1e3b8b31-18a3-40b3-8e12-8230c5071370" providerId="ADAL" clId="{563BA9DA-5175-456B-8E08-B93023433B20}" dt="2026-10-22T08:08:29.349" v="99" actId="478"/>
          <ac:cxnSpMkLst>
            <pc:docMk/>
            <pc:sldMk cId="4290207682" sldId="664"/>
            <ac:cxnSpMk id="14" creationId="{E9ED8D57-E2CC-45A7-9532-97F4EBC3FA57}"/>
          </ac:cxnSpMkLst>
        </pc:cxnChg>
      </pc:sldChg>
      <pc:sldChg chg="del">
        <pc:chgData name="Lisa Ellis" userId="1e3b8b31-18a3-40b3-8e12-8230c5071370" providerId="ADAL" clId="{563BA9DA-5175-456B-8E08-B93023433B20}" dt="2026-10-22T09:39:57.024" v="1041" actId="2696"/>
        <pc:sldMkLst>
          <pc:docMk/>
          <pc:sldMk cId="3509503062" sldId="665"/>
        </pc:sldMkLst>
      </pc:sldChg>
      <pc:sldChg chg="addSp delSp modSp add mod ord">
        <pc:chgData name="Lisa Ellis" userId="1e3b8b31-18a3-40b3-8e12-8230c5071370" providerId="ADAL" clId="{563BA9DA-5175-456B-8E08-B93023433B20}" dt="2026-10-22T09:39:25.614" v="1033"/>
        <pc:sldMkLst>
          <pc:docMk/>
          <pc:sldMk cId="522025452" sldId="671"/>
        </pc:sldMkLst>
        <pc:picChg chg="add mod">
          <ac:chgData name="Lisa Ellis" userId="1e3b8b31-18a3-40b3-8e12-8230c5071370" providerId="ADAL" clId="{563BA9DA-5175-456B-8E08-B93023433B20}" dt="2026-10-22T08:04:09.577" v="94" actId="339"/>
          <ac:picMkLst>
            <pc:docMk/>
            <pc:sldMk cId="522025452" sldId="671"/>
            <ac:picMk id="5" creationId="{C1DBE1F7-C4CF-F9FF-1CC1-D426F7DA9BC7}"/>
          </ac:picMkLst>
        </pc:picChg>
        <pc:picChg chg="del">
          <ac:chgData name="Lisa Ellis" userId="1e3b8b31-18a3-40b3-8e12-8230c5071370" providerId="ADAL" clId="{563BA9DA-5175-456B-8E08-B93023433B20}" dt="2026-10-22T08:03:52.763" v="88" actId="478"/>
          <ac:picMkLst>
            <pc:docMk/>
            <pc:sldMk cId="522025452" sldId="671"/>
            <ac:picMk id="14" creationId="{66ADA3DB-95C9-F83C-C3A5-E91A5CE56855}"/>
          </ac:picMkLst>
        </pc:picChg>
      </pc:sldChg>
      <pc:sldChg chg="del">
        <pc:chgData name="Lisa Ellis" userId="1e3b8b31-18a3-40b3-8e12-8230c5071370" providerId="ADAL" clId="{563BA9DA-5175-456B-8E08-B93023433B20}" dt="2026-10-22T09:39:53.594" v="1040" actId="2696"/>
        <pc:sldMkLst>
          <pc:docMk/>
          <pc:sldMk cId="632338890" sldId="690"/>
        </pc:sldMkLst>
      </pc:sldChg>
      <pc:sldChg chg="ord">
        <pc:chgData name="Lisa Ellis" userId="1e3b8b31-18a3-40b3-8e12-8230c5071370" providerId="ADAL" clId="{563BA9DA-5175-456B-8E08-B93023433B20}" dt="2026-10-22T09:36:32.466" v="1015"/>
        <pc:sldMkLst>
          <pc:docMk/>
          <pc:sldMk cId="1002419594" sldId="699"/>
        </pc:sldMkLst>
      </pc:sldChg>
      <pc:sldChg chg="del ord">
        <pc:chgData name="Lisa Ellis" userId="1e3b8b31-18a3-40b3-8e12-8230c5071370" providerId="ADAL" clId="{563BA9DA-5175-456B-8E08-B93023433B20}" dt="2026-10-22T15:06:20.939" v="1627" actId="2696"/>
        <pc:sldMkLst>
          <pc:docMk/>
          <pc:sldMk cId="1862330808" sldId="700"/>
        </pc:sldMkLst>
      </pc:sldChg>
      <pc:sldChg chg="addSp delSp modSp mod">
        <pc:chgData name="Lisa Ellis" userId="1e3b8b31-18a3-40b3-8e12-8230c5071370" providerId="ADAL" clId="{563BA9DA-5175-456B-8E08-B93023433B20}" dt="2026-10-23T09:35:20.790" v="2416" actId="14100"/>
        <pc:sldMkLst>
          <pc:docMk/>
          <pc:sldMk cId="3042765004" sldId="702"/>
        </pc:sldMkLst>
        <pc:picChg chg="add mod">
          <ac:chgData name="Lisa Ellis" userId="1e3b8b31-18a3-40b3-8e12-8230c5071370" providerId="ADAL" clId="{563BA9DA-5175-456B-8E08-B93023433B20}" dt="2026-10-23T09:34:10.533" v="2404" actId="1076"/>
          <ac:picMkLst>
            <pc:docMk/>
            <pc:sldMk cId="3042765004" sldId="702"/>
            <ac:picMk id="5" creationId="{3603EFC0-D0ED-F928-534A-664615D1AD83}"/>
          </ac:picMkLst>
        </pc:picChg>
        <pc:picChg chg="del">
          <ac:chgData name="Lisa Ellis" userId="1e3b8b31-18a3-40b3-8e12-8230c5071370" providerId="ADAL" clId="{563BA9DA-5175-456B-8E08-B93023433B20}" dt="2026-10-23T09:33:57.828" v="2399" actId="478"/>
          <ac:picMkLst>
            <pc:docMk/>
            <pc:sldMk cId="3042765004" sldId="702"/>
            <ac:picMk id="6" creationId="{B4851C30-51C0-9501-59E2-49B34A306BB5}"/>
          </ac:picMkLst>
        </pc:picChg>
        <pc:picChg chg="add mod">
          <ac:chgData name="Lisa Ellis" userId="1e3b8b31-18a3-40b3-8e12-8230c5071370" providerId="ADAL" clId="{563BA9DA-5175-456B-8E08-B93023433B20}" dt="2026-10-23T09:34:40.375" v="2409" actId="1440"/>
          <ac:picMkLst>
            <pc:docMk/>
            <pc:sldMk cId="3042765004" sldId="702"/>
            <ac:picMk id="9" creationId="{D57CBFCE-3365-FFC8-434A-699904569124}"/>
          </ac:picMkLst>
        </pc:picChg>
        <pc:picChg chg="add mod">
          <ac:chgData name="Lisa Ellis" userId="1e3b8b31-18a3-40b3-8e12-8230c5071370" providerId="ADAL" clId="{563BA9DA-5175-456B-8E08-B93023433B20}" dt="2026-10-23T09:35:20.790" v="2416" actId="14100"/>
          <ac:picMkLst>
            <pc:docMk/>
            <pc:sldMk cId="3042765004" sldId="702"/>
            <ac:picMk id="19" creationId="{E7AD00AB-1927-CFDB-6D1D-FEA55C83AF4A}"/>
          </ac:picMkLst>
        </pc:picChg>
        <pc:picChg chg="del">
          <ac:chgData name="Lisa Ellis" userId="1e3b8b31-18a3-40b3-8e12-8230c5071370" providerId="ADAL" clId="{563BA9DA-5175-456B-8E08-B93023433B20}" dt="2026-10-23T09:34:14.098" v="2405" actId="478"/>
          <ac:picMkLst>
            <pc:docMk/>
            <pc:sldMk cId="3042765004" sldId="702"/>
            <ac:picMk id="20" creationId="{48125EC2-3E3F-72B2-A8BD-F919AA78819D}"/>
          </ac:picMkLst>
        </pc:picChg>
        <pc:picChg chg="del">
          <ac:chgData name="Lisa Ellis" userId="1e3b8b31-18a3-40b3-8e12-8230c5071370" providerId="ADAL" clId="{563BA9DA-5175-456B-8E08-B93023433B20}" dt="2026-10-23T09:34:48.712" v="2410" actId="478"/>
          <ac:picMkLst>
            <pc:docMk/>
            <pc:sldMk cId="3042765004" sldId="702"/>
            <ac:picMk id="23" creationId="{D105D4F5-5744-3180-CCD4-475428FAF467}"/>
          </ac:picMkLst>
        </pc:picChg>
      </pc:sldChg>
      <pc:sldChg chg="addSp delSp modSp mod ord">
        <pc:chgData name="Lisa Ellis" userId="1e3b8b31-18a3-40b3-8e12-8230c5071370" providerId="ADAL" clId="{563BA9DA-5175-456B-8E08-B93023433B20}" dt="2026-10-22T09:42:03.989" v="1053" actId="20577"/>
        <pc:sldMkLst>
          <pc:docMk/>
          <pc:sldMk cId="2054944385" sldId="703"/>
        </pc:sldMkLst>
        <pc:spChg chg="add mod">
          <ac:chgData name="Lisa Ellis" userId="1e3b8b31-18a3-40b3-8e12-8230c5071370" providerId="ADAL" clId="{563BA9DA-5175-456B-8E08-B93023433B20}" dt="2026-10-22T09:42:03.989" v="1053" actId="20577"/>
          <ac:spMkLst>
            <pc:docMk/>
            <pc:sldMk cId="2054944385" sldId="703"/>
            <ac:spMk id="7" creationId="{7FA3FF7C-A2E5-2F8A-76AF-120FFC55D706}"/>
          </ac:spMkLst>
        </pc:spChg>
        <pc:picChg chg="add mod">
          <ac:chgData name="Lisa Ellis" userId="1e3b8b31-18a3-40b3-8e12-8230c5071370" providerId="ADAL" clId="{563BA9DA-5175-456B-8E08-B93023433B20}" dt="2026-10-22T09:41:46.015" v="1047" actId="339"/>
          <ac:picMkLst>
            <pc:docMk/>
            <pc:sldMk cId="2054944385" sldId="703"/>
            <ac:picMk id="5" creationId="{74B74918-04D1-4029-37E0-DBB9911EBD98}"/>
          </ac:picMkLst>
        </pc:picChg>
        <pc:picChg chg="del">
          <ac:chgData name="Lisa Ellis" userId="1e3b8b31-18a3-40b3-8e12-8230c5071370" providerId="ADAL" clId="{563BA9DA-5175-456B-8E08-B93023433B20}" dt="2026-10-22T09:41:37.835" v="1044" actId="478"/>
          <ac:picMkLst>
            <pc:docMk/>
            <pc:sldMk cId="2054944385" sldId="703"/>
            <ac:picMk id="10" creationId="{F4AB7D43-9762-5DBD-95BA-16AB3C1277A9}"/>
          </ac:picMkLst>
        </pc:picChg>
        <pc:picChg chg="del">
          <ac:chgData name="Lisa Ellis" userId="1e3b8b31-18a3-40b3-8e12-8230c5071370" providerId="ADAL" clId="{563BA9DA-5175-456B-8E08-B93023433B20}" dt="2026-10-22T09:41:48.643" v="1048" actId="478"/>
          <ac:picMkLst>
            <pc:docMk/>
            <pc:sldMk cId="2054944385" sldId="703"/>
            <ac:picMk id="12" creationId="{7998D42B-582B-6058-D823-FB3D7CE98084}"/>
          </ac:picMkLst>
        </pc:picChg>
      </pc:sldChg>
      <pc:sldChg chg="addSp delSp modSp mod">
        <pc:chgData name="Lisa Ellis" userId="1e3b8b31-18a3-40b3-8e12-8230c5071370" providerId="ADAL" clId="{563BA9DA-5175-456B-8E08-B93023433B20}" dt="2026-10-22T08:17:05.776" v="178" actId="1076"/>
        <pc:sldMkLst>
          <pc:docMk/>
          <pc:sldMk cId="1520046835" sldId="704"/>
        </pc:sldMkLst>
        <pc:spChg chg="mod">
          <ac:chgData name="Lisa Ellis" userId="1e3b8b31-18a3-40b3-8e12-8230c5071370" providerId="ADAL" clId="{563BA9DA-5175-456B-8E08-B93023433B20}" dt="2026-10-22T08:17:05.776" v="178" actId="1076"/>
          <ac:spMkLst>
            <pc:docMk/>
            <pc:sldMk cId="1520046835" sldId="704"/>
            <ac:spMk id="9" creationId="{BCFBA25D-25F5-9C4B-2998-198A3D0283A8}"/>
          </ac:spMkLst>
        </pc:spChg>
        <pc:picChg chg="add del mod ord">
          <ac:chgData name="Lisa Ellis" userId="1e3b8b31-18a3-40b3-8e12-8230c5071370" providerId="ADAL" clId="{563BA9DA-5175-456B-8E08-B93023433B20}" dt="2026-10-22T08:16:37.796" v="168" actId="478"/>
          <ac:picMkLst>
            <pc:docMk/>
            <pc:sldMk cId="1520046835" sldId="704"/>
            <ac:picMk id="4" creationId="{9F692AC0-8A3F-58B8-CF09-2504117764FE}"/>
          </ac:picMkLst>
        </pc:picChg>
        <pc:picChg chg="add mod">
          <ac:chgData name="Lisa Ellis" userId="1e3b8b31-18a3-40b3-8e12-8230c5071370" providerId="ADAL" clId="{563BA9DA-5175-456B-8E08-B93023433B20}" dt="2026-10-22T08:16:59.692" v="176" actId="1076"/>
          <ac:picMkLst>
            <pc:docMk/>
            <pc:sldMk cId="1520046835" sldId="704"/>
            <ac:picMk id="7" creationId="{D07FC82F-66B8-B73F-22F1-94B9051407E1}"/>
          </ac:picMkLst>
        </pc:picChg>
        <pc:picChg chg="del">
          <ac:chgData name="Lisa Ellis" userId="1e3b8b31-18a3-40b3-8e12-8230c5071370" providerId="ADAL" clId="{563BA9DA-5175-456B-8E08-B93023433B20}" dt="2026-10-22T08:11:53.644" v="138" actId="478"/>
          <ac:picMkLst>
            <pc:docMk/>
            <pc:sldMk cId="1520046835" sldId="704"/>
            <ac:picMk id="10" creationId="{1F6A6B4F-2BFD-5267-612E-AF5517A5A486}"/>
          </ac:picMkLst>
        </pc:picChg>
        <pc:picChg chg="add mod ord">
          <ac:chgData name="Lisa Ellis" userId="1e3b8b31-18a3-40b3-8e12-8230c5071370" providerId="ADAL" clId="{563BA9DA-5175-456B-8E08-B93023433B20}" dt="2026-10-22T08:16:51.400" v="174" actId="1076"/>
          <ac:picMkLst>
            <pc:docMk/>
            <pc:sldMk cId="1520046835" sldId="704"/>
            <ac:picMk id="11" creationId="{6789A38B-A48E-1460-637C-572D24D979E6}"/>
          </ac:picMkLst>
        </pc:picChg>
        <pc:picChg chg="del">
          <ac:chgData name="Lisa Ellis" userId="1e3b8b31-18a3-40b3-8e12-8230c5071370" providerId="ADAL" clId="{563BA9DA-5175-456B-8E08-B93023433B20}" dt="2026-10-22T08:11:56.868" v="139" actId="478"/>
          <ac:picMkLst>
            <pc:docMk/>
            <pc:sldMk cId="1520046835" sldId="704"/>
            <ac:picMk id="13" creationId="{A76FCA5F-7E17-2E5C-84E8-264D5FB37067}"/>
          </ac:picMkLst>
        </pc:picChg>
      </pc:sldChg>
      <pc:sldChg chg="addSp delSp modSp mod">
        <pc:chgData name="Lisa Ellis" userId="1e3b8b31-18a3-40b3-8e12-8230c5071370" providerId="ADAL" clId="{563BA9DA-5175-456B-8E08-B93023433B20}" dt="2026-10-22T08:22:09.038" v="187" actId="339"/>
        <pc:sldMkLst>
          <pc:docMk/>
          <pc:sldMk cId="3163613966" sldId="707"/>
        </pc:sldMkLst>
        <pc:picChg chg="add mod">
          <ac:chgData name="Lisa Ellis" userId="1e3b8b31-18a3-40b3-8e12-8230c5071370" providerId="ADAL" clId="{563BA9DA-5175-456B-8E08-B93023433B20}" dt="2026-10-22T08:22:09.038" v="187" actId="339"/>
          <ac:picMkLst>
            <pc:docMk/>
            <pc:sldMk cId="3163613966" sldId="707"/>
            <ac:picMk id="5" creationId="{C058CA89-B38F-D6E4-5503-0FF890DE2095}"/>
          </ac:picMkLst>
        </pc:picChg>
        <pc:picChg chg="del">
          <ac:chgData name="Lisa Ellis" userId="1e3b8b31-18a3-40b3-8e12-8230c5071370" providerId="ADAL" clId="{563BA9DA-5175-456B-8E08-B93023433B20}" dt="2026-10-22T08:22:00.321" v="183" actId="478"/>
          <ac:picMkLst>
            <pc:docMk/>
            <pc:sldMk cId="3163613966" sldId="707"/>
            <ac:picMk id="7" creationId="{B0ED3A26-54B9-B402-4479-D2F96FF088FE}"/>
          </ac:picMkLst>
        </pc:picChg>
      </pc:sldChg>
      <pc:sldChg chg="addSp delSp modSp mod ord">
        <pc:chgData name="Lisa Ellis" userId="1e3b8b31-18a3-40b3-8e12-8230c5071370" providerId="ADAL" clId="{563BA9DA-5175-456B-8E08-B93023433B20}" dt="2026-10-22T09:51:51.399" v="1188" actId="339"/>
        <pc:sldMkLst>
          <pc:docMk/>
          <pc:sldMk cId="3509809751" sldId="708"/>
        </pc:sldMkLst>
        <pc:spChg chg="mod">
          <ac:chgData name="Lisa Ellis" userId="1e3b8b31-18a3-40b3-8e12-8230c5071370" providerId="ADAL" clId="{563BA9DA-5175-456B-8E08-B93023433B20}" dt="2026-10-22T09:51:44.947" v="1186" actId="1076"/>
          <ac:spMkLst>
            <pc:docMk/>
            <pc:sldMk cId="3509809751" sldId="708"/>
            <ac:spMk id="11" creationId="{925B56AD-E675-E413-3CA5-B4A933A67F0D}"/>
          </ac:spMkLst>
        </pc:spChg>
        <pc:spChg chg="del">
          <ac:chgData name="Lisa Ellis" userId="1e3b8b31-18a3-40b3-8e12-8230c5071370" providerId="ADAL" clId="{563BA9DA-5175-456B-8E08-B93023433B20}" dt="2026-10-22T09:51:20.173" v="1180" actId="478"/>
          <ac:spMkLst>
            <pc:docMk/>
            <pc:sldMk cId="3509809751" sldId="708"/>
            <ac:spMk id="29" creationId="{F6EF90C2-4148-A549-2C94-8E46D83492C7}"/>
          </ac:spMkLst>
        </pc:spChg>
        <pc:picChg chg="del">
          <ac:chgData name="Lisa Ellis" userId="1e3b8b31-18a3-40b3-8e12-8230c5071370" providerId="ADAL" clId="{563BA9DA-5175-456B-8E08-B93023433B20}" dt="2026-10-22T09:50:11.285" v="1176" actId="478"/>
          <ac:picMkLst>
            <pc:docMk/>
            <pc:sldMk cId="3509809751" sldId="708"/>
            <ac:picMk id="4" creationId="{01751AFC-880C-1CCF-4017-AFD84EAC8007}"/>
          </ac:picMkLst>
        </pc:picChg>
        <pc:picChg chg="add mod">
          <ac:chgData name="Lisa Ellis" userId="1e3b8b31-18a3-40b3-8e12-8230c5071370" providerId="ADAL" clId="{563BA9DA-5175-456B-8E08-B93023433B20}" dt="2026-10-22T09:50:16.634" v="1179" actId="1076"/>
          <ac:picMkLst>
            <pc:docMk/>
            <pc:sldMk cId="3509809751" sldId="708"/>
            <ac:picMk id="5" creationId="{B346C943-8EED-2830-4668-D0A6AED700C7}"/>
          </ac:picMkLst>
        </pc:picChg>
        <pc:picChg chg="add mod">
          <ac:chgData name="Lisa Ellis" userId="1e3b8b31-18a3-40b3-8e12-8230c5071370" providerId="ADAL" clId="{563BA9DA-5175-456B-8E08-B93023433B20}" dt="2026-10-22T09:51:51.399" v="1188" actId="339"/>
          <ac:picMkLst>
            <pc:docMk/>
            <pc:sldMk cId="3509809751" sldId="708"/>
            <ac:picMk id="7" creationId="{EB9D4A93-F5C9-B60F-671C-EFCE7AC584E2}"/>
          </ac:picMkLst>
        </pc:picChg>
        <pc:picChg chg="del">
          <ac:chgData name="Lisa Ellis" userId="1e3b8b31-18a3-40b3-8e12-8230c5071370" providerId="ADAL" clId="{563BA9DA-5175-456B-8E08-B93023433B20}" dt="2026-10-22T09:51:35.279" v="1181" actId="478"/>
          <ac:picMkLst>
            <pc:docMk/>
            <pc:sldMk cId="3509809751" sldId="708"/>
            <ac:picMk id="13" creationId="{464DE475-64A2-BCCD-81DB-32DFEB28ED48}"/>
          </ac:picMkLst>
        </pc:picChg>
      </pc:sldChg>
      <pc:sldChg chg="del">
        <pc:chgData name="Lisa Ellis" userId="1e3b8b31-18a3-40b3-8e12-8230c5071370" providerId="ADAL" clId="{563BA9DA-5175-456B-8E08-B93023433B20}" dt="2026-10-22T09:40:00.957" v="1042" actId="2696"/>
        <pc:sldMkLst>
          <pc:docMk/>
          <pc:sldMk cId="2621828203" sldId="709"/>
        </pc:sldMkLst>
      </pc:sldChg>
      <pc:sldChg chg="ord">
        <pc:chgData name="Lisa Ellis" userId="1e3b8b31-18a3-40b3-8e12-8230c5071370" providerId="ADAL" clId="{563BA9DA-5175-456B-8E08-B93023433B20}" dt="2026-10-22T15:06:32.464" v="1633"/>
        <pc:sldMkLst>
          <pc:docMk/>
          <pc:sldMk cId="1847198677" sldId="710"/>
        </pc:sldMkLst>
      </pc:sldChg>
      <pc:sldChg chg="addSp delSp modSp mod ord">
        <pc:chgData name="Lisa Ellis" userId="1e3b8b31-18a3-40b3-8e12-8230c5071370" providerId="ADAL" clId="{563BA9DA-5175-456B-8E08-B93023433B20}" dt="2026-10-22T15:06:04.425" v="1626" actId="20577"/>
        <pc:sldMkLst>
          <pc:docMk/>
          <pc:sldMk cId="976443343" sldId="711"/>
        </pc:sldMkLst>
        <pc:spChg chg="mod">
          <ac:chgData name="Lisa Ellis" userId="1e3b8b31-18a3-40b3-8e12-8230c5071370" providerId="ADAL" clId="{563BA9DA-5175-456B-8E08-B93023433B20}" dt="2026-10-22T15:06:04.425" v="1626" actId="20577"/>
          <ac:spMkLst>
            <pc:docMk/>
            <pc:sldMk cId="976443343" sldId="711"/>
            <ac:spMk id="2" creationId="{4FA8253D-947D-F468-5C0B-8D1C8E56F858}"/>
          </ac:spMkLst>
        </pc:spChg>
        <pc:spChg chg="del">
          <ac:chgData name="Lisa Ellis" userId="1e3b8b31-18a3-40b3-8e12-8230c5071370" providerId="ADAL" clId="{563BA9DA-5175-456B-8E08-B93023433B20}" dt="2026-10-22T14:59:30.215" v="1415" actId="478"/>
          <ac:spMkLst>
            <pc:docMk/>
            <pc:sldMk cId="976443343" sldId="711"/>
            <ac:spMk id="8" creationId="{62A4F750-0942-B0D0-F2BF-22C5229E1630}"/>
          </ac:spMkLst>
        </pc:spChg>
        <pc:spChg chg="add mod">
          <ac:chgData name="Lisa Ellis" userId="1e3b8b31-18a3-40b3-8e12-8230c5071370" providerId="ADAL" clId="{563BA9DA-5175-456B-8E08-B93023433B20}" dt="2026-10-22T15:03:55.647" v="1599" actId="1076"/>
          <ac:spMkLst>
            <pc:docMk/>
            <pc:sldMk cId="976443343" sldId="711"/>
            <ac:spMk id="10" creationId="{8446D3D0-8F8E-AB33-5F1E-3BC8B698101D}"/>
          </ac:spMkLst>
        </pc:spChg>
        <pc:picChg chg="add mod">
          <ac:chgData name="Lisa Ellis" userId="1e3b8b31-18a3-40b3-8e12-8230c5071370" providerId="ADAL" clId="{563BA9DA-5175-456B-8E08-B93023433B20}" dt="2026-10-22T15:03:52.359" v="1598" actId="1076"/>
          <ac:picMkLst>
            <pc:docMk/>
            <pc:sldMk cId="976443343" sldId="711"/>
            <ac:picMk id="4" creationId="{DD45B0BD-3F9E-F79F-8504-6344E985D11D}"/>
          </ac:picMkLst>
        </pc:picChg>
        <pc:picChg chg="del">
          <ac:chgData name="Lisa Ellis" userId="1e3b8b31-18a3-40b3-8e12-8230c5071370" providerId="ADAL" clId="{563BA9DA-5175-456B-8E08-B93023433B20}" dt="2026-10-22T14:59:25.954" v="1413" actId="478"/>
          <ac:picMkLst>
            <pc:docMk/>
            <pc:sldMk cId="976443343" sldId="711"/>
            <ac:picMk id="5" creationId="{AF5B1646-42CE-917B-549A-13653FBAFA94}"/>
          </ac:picMkLst>
        </pc:picChg>
        <pc:picChg chg="del">
          <ac:chgData name="Lisa Ellis" userId="1e3b8b31-18a3-40b3-8e12-8230c5071370" providerId="ADAL" clId="{563BA9DA-5175-456B-8E08-B93023433B20}" dt="2026-10-22T14:59:27.736" v="1414" actId="478"/>
          <ac:picMkLst>
            <pc:docMk/>
            <pc:sldMk cId="976443343" sldId="711"/>
            <ac:picMk id="7" creationId="{65464F72-DD9E-EDBC-82FD-289654654C16}"/>
          </ac:picMkLst>
        </pc:picChg>
        <pc:picChg chg="add mod">
          <ac:chgData name="Lisa Ellis" userId="1e3b8b31-18a3-40b3-8e12-8230c5071370" providerId="ADAL" clId="{563BA9DA-5175-456B-8E08-B93023433B20}" dt="2026-10-22T15:03:45.259" v="1597" actId="1076"/>
          <ac:picMkLst>
            <pc:docMk/>
            <pc:sldMk cId="976443343" sldId="711"/>
            <ac:picMk id="9" creationId="{5BFDA5C5-B9D2-BB27-53D1-B904141D3E38}"/>
          </ac:picMkLst>
        </pc:picChg>
      </pc:sldChg>
      <pc:sldChg chg="ord">
        <pc:chgData name="Lisa Ellis" userId="1e3b8b31-18a3-40b3-8e12-8230c5071370" providerId="ADAL" clId="{563BA9DA-5175-456B-8E08-B93023433B20}" dt="2026-10-22T09:36:52.598" v="1027"/>
        <pc:sldMkLst>
          <pc:docMk/>
          <pc:sldMk cId="3491090862" sldId="712"/>
        </pc:sldMkLst>
      </pc:sldChg>
      <pc:sldChg chg="ord">
        <pc:chgData name="Lisa Ellis" userId="1e3b8b31-18a3-40b3-8e12-8230c5071370" providerId="ADAL" clId="{563BA9DA-5175-456B-8E08-B93023433B20}" dt="2026-10-22T09:10:23.696" v="473"/>
        <pc:sldMkLst>
          <pc:docMk/>
          <pc:sldMk cId="3993443293" sldId="714"/>
        </pc:sldMkLst>
      </pc:sldChg>
      <pc:sldChg chg="addSp delSp modSp add del mod ord">
        <pc:chgData name="Lisa Ellis" userId="1e3b8b31-18a3-40b3-8e12-8230c5071370" providerId="ADAL" clId="{563BA9DA-5175-456B-8E08-B93023433B20}" dt="2026-10-23T10:18:53.725" v="2646" actId="1076"/>
        <pc:sldMkLst>
          <pc:docMk/>
          <pc:sldMk cId="729503756" sldId="715"/>
        </pc:sldMkLst>
        <pc:spChg chg="mod">
          <ac:chgData name="Lisa Ellis" userId="1e3b8b31-18a3-40b3-8e12-8230c5071370" providerId="ADAL" clId="{563BA9DA-5175-456B-8E08-B93023433B20}" dt="2026-10-23T10:17:55.761" v="2630" actId="20577"/>
          <ac:spMkLst>
            <pc:docMk/>
            <pc:sldMk cId="729503756" sldId="715"/>
            <ac:spMk id="2" creationId="{0EE3D58F-A8F0-BD84-3B7D-9532BDF0DFA4}"/>
          </ac:spMkLst>
        </pc:spChg>
        <pc:spChg chg="add mod">
          <ac:chgData name="Lisa Ellis" userId="1e3b8b31-18a3-40b3-8e12-8230c5071370" providerId="ADAL" clId="{563BA9DA-5175-456B-8E08-B93023433B20}" dt="2026-10-23T10:18:53.725" v="2646" actId="1076"/>
          <ac:spMkLst>
            <pc:docMk/>
            <pc:sldMk cId="729503756" sldId="715"/>
            <ac:spMk id="5" creationId="{0541EBD3-84DB-B235-6C83-B92FD52B2235}"/>
          </ac:spMkLst>
        </pc:spChg>
        <pc:spChg chg="add del mod">
          <ac:chgData name="Lisa Ellis" userId="1e3b8b31-18a3-40b3-8e12-8230c5071370" providerId="ADAL" clId="{563BA9DA-5175-456B-8E08-B93023433B20}" dt="2026-10-23T10:17:58.360" v="2631" actId="478"/>
          <ac:spMkLst>
            <pc:docMk/>
            <pc:sldMk cId="729503756" sldId="715"/>
            <ac:spMk id="6" creationId="{70950B47-507F-6FAF-7F69-05E99B89BAE2}"/>
          </ac:spMkLst>
        </pc:spChg>
        <pc:spChg chg="del">
          <ac:chgData name="Lisa Ellis" userId="1e3b8b31-18a3-40b3-8e12-8230c5071370" providerId="ADAL" clId="{563BA9DA-5175-456B-8E08-B93023433B20}" dt="2026-10-22T09:33:33.804" v="890" actId="478"/>
          <ac:spMkLst>
            <pc:docMk/>
            <pc:sldMk cId="729503756" sldId="715"/>
            <ac:spMk id="7" creationId="{A6456EA1-1646-D7FA-5D79-D8DE0B79EFAE}"/>
          </ac:spMkLst>
        </pc:spChg>
        <pc:spChg chg="add del mod">
          <ac:chgData name="Lisa Ellis" userId="1e3b8b31-18a3-40b3-8e12-8230c5071370" providerId="ADAL" clId="{563BA9DA-5175-456B-8E08-B93023433B20}" dt="2026-10-23T10:18:02.197" v="2633" actId="478"/>
          <ac:spMkLst>
            <pc:docMk/>
            <pc:sldMk cId="729503756" sldId="715"/>
            <ac:spMk id="7" creationId="{F3BB2F1F-3D6F-5D55-368E-D913095CA4F5}"/>
          </ac:spMkLst>
        </pc:spChg>
        <pc:spChg chg="del">
          <ac:chgData name="Lisa Ellis" userId="1e3b8b31-18a3-40b3-8e12-8230c5071370" providerId="ADAL" clId="{563BA9DA-5175-456B-8E08-B93023433B20}" dt="2026-10-22T09:33:10.690" v="878" actId="478"/>
          <ac:spMkLst>
            <pc:docMk/>
            <pc:sldMk cId="729503756" sldId="715"/>
            <ac:spMk id="14" creationId="{CF86885D-9A8D-9EFE-5AE4-12F60802D574}"/>
          </ac:spMkLst>
        </pc:spChg>
        <pc:picChg chg="del mod">
          <ac:chgData name="Lisa Ellis" userId="1e3b8b31-18a3-40b3-8e12-8230c5071370" providerId="ADAL" clId="{563BA9DA-5175-456B-8E08-B93023433B20}" dt="2026-10-23T10:17:59.827" v="2632" actId="478"/>
          <ac:picMkLst>
            <pc:docMk/>
            <pc:sldMk cId="729503756" sldId="715"/>
            <ac:picMk id="3" creationId="{A3E40844-2739-B78A-0325-12A4F6FD7EF9}"/>
          </ac:picMkLst>
        </pc:picChg>
        <pc:picChg chg="add mod">
          <ac:chgData name="Lisa Ellis" userId="1e3b8b31-18a3-40b3-8e12-8230c5071370" providerId="ADAL" clId="{563BA9DA-5175-456B-8E08-B93023433B20}" dt="2026-10-23T10:18:38.408" v="2644" actId="1076"/>
          <ac:picMkLst>
            <pc:docMk/>
            <pc:sldMk cId="729503756" sldId="715"/>
            <ac:picMk id="4" creationId="{12C14E88-3D53-1ACA-AD1D-E303B1D21704}"/>
          </ac:picMkLst>
        </pc:picChg>
        <pc:picChg chg="del">
          <ac:chgData name="Lisa Ellis" userId="1e3b8b31-18a3-40b3-8e12-8230c5071370" providerId="ADAL" clId="{563BA9DA-5175-456B-8E08-B93023433B20}" dt="2026-10-22T09:33:21.996" v="889" actId="478"/>
          <ac:picMkLst>
            <pc:docMk/>
            <pc:sldMk cId="729503756" sldId="715"/>
            <ac:picMk id="11" creationId="{438EF012-02D6-6BD6-7144-9B3F10338E6A}"/>
          </ac:picMkLst>
        </pc:picChg>
        <pc:picChg chg="del">
          <ac:chgData name="Lisa Ellis" userId="1e3b8b31-18a3-40b3-8e12-8230c5071370" providerId="ADAL" clId="{563BA9DA-5175-456B-8E08-B93023433B20}" dt="2026-10-22T09:32:43.234" v="874" actId="478"/>
          <ac:picMkLst>
            <pc:docMk/>
            <pc:sldMk cId="729503756" sldId="715"/>
            <ac:picMk id="13" creationId="{596AC8A1-E720-D7AC-F195-DF0FD3390ABD}"/>
          </ac:picMkLst>
        </pc:picChg>
      </pc:sldChg>
      <pc:sldChg chg="addSp delSp modSp mod">
        <pc:chgData name="Lisa Ellis" userId="1e3b8b31-18a3-40b3-8e12-8230c5071370" providerId="ADAL" clId="{563BA9DA-5175-456B-8E08-B93023433B20}" dt="2026-10-22T09:31:19.436" v="871" actId="1076"/>
        <pc:sldMkLst>
          <pc:docMk/>
          <pc:sldMk cId="3614303038" sldId="716"/>
        </pc:sldMkLst>
        <pc:spChg chg="mod">
          <ac:chgData name="Lisa Ellis" userId="1e3b8b31-18a3-40b3-8e12-8230c5071370" providerId="ADAL" clId="{563BA9DA-5175-456B-8E08-B93023433B20}" dt="2026-10-22T09:26:24.860" v="741" actId="20577"/>
          <ac:spMkLst>
            <pc:docMk/>
            <pc:sldMk cId="3614303038" sldId="716"/>
            <ac:spMk id="2" creationId="{572C8A0E-D15C-DC8C-5BB1-1B1E62A473D3}"/>
          </ac:spMkLst>
        </pc:spChg>
        <pc:spChg chg="del mod">
          <ac:chgData name="Lisa Ellis" userId="1e3b8b31-18a3-40b3-8e12-8230c5071370" providerId="ADAL" clId="{563BA9DA-5175-456B-8E08-B93023433B20}" dt="2026-10-22T09:21:13.910" v="690" actId="478"/>
          <ac:spMkLst>
            <pc:docMk/>
            <pc:sldMk cId="3614303038" sldId="716"/>
            <ac:spMk id="4" creationId="{F9BDF7D2-9CE2-89A6-59CD-0FC023967F45}"/>
          </ac:spMkLst>
        </pc:spChg>
        <pc:spChg chg="add mod">
          <ac:chgData name="Lisa Ellis" userId="1e3b8b31-18a3-40b3-8e12-8230c5071370" providerId="ADAL" clId="{563BA9DA-5175-456B-8E08-B93023433B20}" dt="2026-10-22T09:31:19.436" v="871" actId="1076"/>
          <ac:spMkLst>
            <pc:docMk/>
            <pc:sldMk cId="3614303038" sldId="716"/>
            <ac:spMk id="11" creationId="{57311FD4-0DA0-2167-317C-74A5E12215C9}"/>
          </ac:spMkLst>
        </pc:spChg>
        <pc:picChg chg="del">
          <ac:chgData name="Lisa Ellis" userId="1e3b8b31-18a3-40b3-8e12-8230c5071370" providerId="ADAL" clId="{563BA9DA-5175-456B-8E08-B93023433B20}" dt="2026-10-22T09:12:41.877" v="489" actId="478"/>
          <ac:picMkLst>
            <pc:docMk/>
            <pc:sldMk cId="3614303038" sldId="716"/>
            <ac:picMk id="5" creationId="{B859F7F4-0A80-E2FB-905F-526B808A95E0}"/>
          </ac:picMkLst>
        </pc:picChg>
        <pc:picChg chg="add mod">
          <ac:chgData name="Lisa Ellis" userId="1e3b8b31-18a3-40b3-8e12-8230c5071370" providerId="ADAL" clId="{563BA9DA-5175-456B-8E08-B93023433B20}" dt="2026-10-22T09:27:30.530" v="744" actId="339"/>
          <ac:picMkLst>
            <pc:docMk/>
            <pc:sldMk cId="3614303038" sldId="716"/>
            <ac:picMk id="6" creationId="{38332D63-0706-C601-5C14-7CF149273FA7}"/>
          </ac:picMkLst>
        </pc:picChg>
        <pc:picChg chg="add mod">
          <ac:chgData name="Lisa Ellis" userId="1e3b8b31-18a3-40b3-8e12-8230c5071370" providerId="ADAL" clId="{563BA9DA-5175-456B-8E08-B93023433B20}" dt="2026-10-22T09:30:27.084" v="755" actId="1076"/>
          <ac:picMkLst>
            <pc:docMk/>
            <pc:sldMk cId="3614303038" sldId="716"/>
            <ac:picMk id="8" creationId="{4F635EC4-8653-8BB4-84A2-A1D4EC016056}"/>
          </ac:picMkLst>
        </pc:picChg>
        <pc:picChg chg="add mod">
          <ac:chgData name="Lisa Ellis" userId="1e3b8b31-18a3-40b3-8e12-8230c5071370" providerId="ADAL" clId="{563BA9DA-5175-456B-8E08-B93023433B20}" dt="2026-10-22T09:30:24.574" v="754" actId="339"/>
          <ac:picMkLst>
            <pc:docMk/>
            <pc:sldMk cId="3614303038" sldId="716"/>
            <ac:picMk id="10" creationId="{03F5CE8C-D6FC-B97F-72A6-35FFF0CBF2C2}"/>
          </ac:picMkLst>
        </pc:picChg>
      </pc:sldChg>
      <pc:sldChg chg="addSp delSp modSp new del mod">
        <pc:chgData name="Lisa Ellis" userId="1e3b8b31-18a3-40b3-8e12-8230c5071370" providerId="ADAL" clId="{563BA9DA-5175-456B-8E08-B93023433B20}" dt="2026-10-22T08:05:02.628" v="95" actId="2696"/>
        <pc:sldMkLst>
          <pc:docMk/>
          <pc:sldMk cId="2379660552" sldId="717"/>
        </pc:sldMkLst>
        <pc:spChg chg="del">
          <ac:chgData name="Lisa Ellis" userId="1e3b8b31-18a3-40b3-8e12-8230c5071370" providerId="ADAL" clId="{563BA9DA-5175-456B-8E08-B93023433B20}" dt="2026-10-22T08:03:12.423" v="85" actId="22"/>
          <ac:spMkLst>
            <pc:docMk/>
            <pc:sldMk cId="2379660552" sldId="717"/>
            <ac:spMk id="3" creationId="{247CDD32-CD9B-0E47-B6B2-94444FB41A46}"/>
          </ac:spMkLst>
        </pc:spChg>
        <pc:spChg chg="add mod">
          <ac:chgData name="Lisa Ellis" userId="1e3b8b31-18a3-40b3-8e12-8230c5071370" providerId="ADAL" clId="{563BA9DA-5175-456B-8E08-B93023433B20}" dt="2026-10-22T08:03:57.951" v="89" actId="21"/>
          <ac:spMkLst>
            <pc:docMk/>
            <pc:sldMk cId="2379660552" sldId="717"/>
            <ac:spMk id="7" creationId="{634EBAB2-8EF6-3E19-B062-7CE0E5CC2912}"/>
          </ac:spMkLst>
        </pc:spChg>
        <pc:picChg chg="add del mod ord">
          <ac:chgData name="Lisa Ellis" userId="1e3b8b31-18a3-40b3-8e12-8230c5071370" providerId="ADAL" clId="{563BA9DA-5175-456B-8E08-B93023433B20}" dt="2026-10-22T08:03:57.951" v="89" actId="21"/>
          <ac:picMkLst>
            <pc:docMk/>
            <pc:sldMk cId="2379660552" sldId="717"/>
            <ac:picMk id="5" creationId="{C1DBE1F7-C4CF-F9FF-1CC1-D426F7DA9BC7}"/>
          </ac:picMkLst>
        </pc:picChg>
      </pc:sldChg>
      <pc:sldChg chg="addSp delSp modSp new mod">
        <pc:chgData name="Lisa Ellis" userId="1e3b8b31-18a3-40b3-8e12-8230c5071370" providerId="ADAL" clId="{563BA9DA-5175-456B-8E08-B93023433B20}" dt="2026-10-22T09:23:49.763" v="710" actId="732"/>
        <pc:sldMkLst>
          <pc:docMk/>
          <pc:sldMk cId="2532448426" sldId="717"/>
        </pc:sldMkLst>
        <pc:spChg chg="mod">
          <ac:chgData name="Lisa Ellis" userId="1e3b8b31-18a3-40b3-8e12-8230c5071370" providerId="ADAL" clId="{563BA9DA-5175-456B-8E08-B93023433B20}" dt="2026-10-22T09:10:14.508" v="471" actId="1076"/>
          <ac:spMkLst>
            <pc:docMk/>
            <pc:sldMk cId="2532448426" sldId="717"/>
            <ac:spMk id="2" creationId="{6DA313F3-7D8F-658F-E765-612FB5EDE77C}"/>
          </ac:spMkLst>
        </pc:spChg>
        <pc:spChg chg="add mod">
          <ac:chgData name="Lisa Ellis" userId="1e3b8b31-18a3-40b3-8e12-8230c5071370" providerId="ADAL" clId="{563BA9DA-5175-456B-8E08-B93023433B20}" dt="2026-10-22T09:09:39.934" v="465" actId="1076"/>
          <ac:spMkLst>
            <pc:docMk/>
            <pc:sldMk cId="2532448426" sldId="717"/>
            <ac:spMk id="7" creationId="{AE4C372C-1DCB-7119-4539-2CCFB8C28F9F}"/>
          </ac:spMkLst>
        </pc:spChg>
        <pc:spChg chg="add mod">
          <ac:chgData name="Lisa Ellis" userId="1e3b8b31-18a3-40b3-8e12-8230c5071370" providerId="ADAL" clId="{563BA9DA-5175-456B-8E08-B93023433B20}" dt="2026-10-22T09:23:03.178" v="700" actId="6549"/>
          <ac:spMkLst>
            <pc:docMk/>
            <pc:sldMk cId="2532448426" sldId="717"/>
            <ac:spMk id="10" creationId="{90EE5865-1ACA-4D05-7DF9-A6D19DF0E47A}"/>
          </ac:spMkLst>
        </pc:spChg>
        <pc:spChg chg="add mod">
          <ac:chgData name="Lisa Ellis" userId="1e3b8b31-18a3-40b3-8e12-8230c5071370" providerId="ADAL" clId="{563BA9DA-5175-456B-8E08-B93023433B20}" dt="2026-10-22T09:09:59.723" v="469" actId="1076"/>
          <ac:spMkLst>
            <pc:docMk/>
            <pc:sldMk cId="2532448426" sldId="717"/>
            <ac:spMk id="11" creationId="{F7E55EBB-A359-7122-C450-E4C3B8F85D7D}"/>
          </ac:spMkLst>
        </pc:spChg>
        <pc:spChg chg="add mod">
          <ac:chgData name="Lisa Ellis" userId="1e3b8b31-18a3-40b3-8e12-8230c5071370" providerId="ADAL" clId="{563BA9DA-5175-456B-8E08-B93023433B20}" dt="2026-10-22T09:09:36.787" v="464" actId="1076"/>
          <ac:spMkLst>
            <pc:docMk/>
            <pc:sldMk cId="2532448426" sldId="717"/>
            <ac:spMk id="16" creationId="{F4B41534-3852-31A7-04E1-D4500A0BEA53}"/>
          </ac:spMkLst>
        </pc:spChg>
        <pc:picChg chg="add del">
          <ac:chgData name="Lisa Ellis" userId="1e3b8b31-18a3-40b3-8e12-8230c5071370" providerId="ADAL" clId="{563BA9DA-5175-456B-8E08-B93023433B20}" dt="2026-10-22T08:59:28.072" v="268" actId="478"/>
          <ac:picMkLst>
            <pc:docMk/>
            <pc:sldMk cId="2532448426" sldId="717"/>
            <ac:picMk id="4" creationId="{FA8CC01A-D177-B782-454A-3F0B8798818C}"/>
          </ac:picMkLst>
        </pc:picChg>
        <pc:picChg chg="add mod">
          <ac:chgData name="Lisa Ellis" userId="1e3b8b31-18a3-40b3-8e12-8230c5071370" providerId="ADAL" clId="{563BA9DA-5175-456B-8E08-B93023433B20}" dt="2026-10-22T09:09:33.785" v="463" actId="14100"/>
          <ac:picMkLst>
            <pc:docMk/>
            <pc:sldMk cId="2532448426" sldId="717"/>
            <ac:picMk id="6" creationId="{E07EB1C2-AE80-D0DF-3EBB-2485BA272573}"/>
          </ac:picMkLst>
        </pc:picChg>
        <pc:picChg chg="add mod">
          <ac:chgData name="Lisa Ellis" userId="1e3b8b31-18a3-40b3-8e12-8230c5071370" providerId="ADAL" clId="{563BA9DA-5175-456B-8E08-B93023433B20}" dt="2026-10-22T09:10:04.184" v="470" actId="14100"/>
          <ac:picMkLst>
            <pc:docMk/>
            <pc:sldMk cId="2532448426" sldId="717"/>
            <ac:picMk id="9" creationId="{B1C6832D-846D-5144-5BB2-807626C5FEC3}"/>
          </ac:picMkLst>
        </pc:picChg>
        <pc:picChg chg="add del mod modCrop">
          <ac:chgData name="Lisa Ellis" userId="1e3b8b31-18a3-40b3-8e12-8230c5071370" providerId="ADAL" clId="{563BA9DA-5175-456B-8E08-B93023433B20}" dt="2026-10-22T09:08:40.616" v="451" actId="478"/>
          <ac:picMkLst>
            <pc:docMk/>
            <pc:sldMk cId="2532448426" sldId="717"/>
            <ac:picMk id="13" creationId="{1AD8E1A9-F6BD-E884-962F-BEEB68F21770}"/>
          </ac:picMkLst>
        </pc:picChg>
        <pc:picChg chg="add del mod">
          <ac:chgData name="Lisa Ellis" userId="1e3b8b31-18a3-40b3-8e12-8230c5071370" providerId="ADAL" clId="{563BA9DA-5175-456B-8E08-B93023433B20}" dt="2026-10-22T09:23:09.957" v="701" actId="478"/>
          <ac:picMkLst>
            <pc:docMk/>
            <pc:sldMk cId="2532448426" sldId="717"/>
            <ac:picMk id="15" creationId="{5E22748C-4CC4-006A-B0E9-FA5057943466}"/>
          </ac:picMkLst>
        </pc:picChg>
        <pc:picChg chg="add mod ord modCrop">
          <ac:chgData name="Lisa Ellis" userId="1e3b8b31-18a3-40b3-8e12-8230c5071370" providerId="ADAL" clId="{563BA9DA-5175-456B-8E08-B93023433B20}" dt="2026-10-22T09:23:49.763" v="710" actId="732"/>
          <ac:picMkLst>
            <pc:docMk/>
            <pc:sldMk cId="2532448426" sldId="717"/>
            <ac:picMk id="18" creationId="{34E1B038-4EE1-C77D-1504-8442E964F1D6}"/>
          </ac:picMkLst>
        </pc:picChg>
      </pc:sldChg>
      <pc:sldChg chg="addSp delSp modSp new mod">
        <pc:chgData name="Lisa Ellis" userId="1e3b8b31-18a3-40b3-8e12-8230c5071370" providerId="ADAL" clId="{563BA9DA-5175-456B-8E08-B93023433B20}" dt="2026-10-22T09:49:10.145" v="1173" actId="20577"/>
        <pc:sldMkLst>
          <pc:docMk/>
          <pc:sldMk cId="3854648599" sldId="718"/>
        </pc:sldMkLst>
        <pc:spChg chg="mod">
          <ac:chgData name="Lisa Ellis" userId="1e3b8b31-18a3-40b3-8e12-8230c5071370" providerId="ADAL" clId="{563BA9DA-5175-456B-8E08-B93023433B20}" dt="2026-10-22T09:45:45.249" v="1088" actId="2711"/>
          <ac:spMkLst>
            <pc:docMk/>
            <pc:sldMk cId="3854648599" sldId="718"/>
            <ac:spMk id="2" creationId="{B1ECAF99-DF31-3C17-4269-1CE748C1E4D0}"/>
          </ac:spMkLst>
        </pc:spChg>
        <pc:spChg chg="del">
          <ac:chgData name="Lisa Ellis" userId="1e3b8b31-18a3-40b3-8e12-8230c5071370" providerId="ADAL" clId="{563BA9DA-5175-456B-8E08-B93023433B20}" dt="2026-10-22T09:45:47.263" v="1089" actId="478"/>
          <ac:spMkLst>
            <pc:docMk/>
            <pc:sldMk cId="3854648599" sldId="718"/>
            <ac:spMk id="3" creationId="{3FB9490E-8D84-EA41-6F0A-3DAFE277963C}"/>
          </ac:spMkLst>
        </pc:spChg>
        <pc:spChg chg="add mod">
          <ac:chgData name="Lisa Ellis" userId="1e3b8b31-18a3-40b3-8e12-8230c5071370" providerId="ADAL" clId="{563BA9DA-5175-456B-8E08-B93023433B20}" dt="2026-10-22T09:49:10.145" v="1173" actId="20577"/>
          <ac:spMkLst>
            <pc:docMk/>
            <pc:sldMk cId="3854648599" sldId="718"/>
            <ac:spMk id="11" creationId="{184CF5D4-7C07-E104-D9F2-A560EA6FD6DD}"/>
          </ac:spMkLst>
        </pc:spChg>
        <pc:picChg chg="add mod">
          <ac:chgData name="Lisa Ellis" userId="1e3b8b31-18a3-40b3-8e12-8230c5071370" providerId="ADAL" clId="{563BA9DA-5175-456B-8E08-B93023433B20}" dt="2026-10-22T09:45:59.066" v="1095" actId="339"/>
          <ac:picMkLst>
            <pc:docMk/>
            <pc:sldMk cId="3854648599" sldId="718"/>
            <ac:picMk id="5" creationId="{C25EADD1-70ED-312B-3C13-6E7635BD3B63}"/>
          </ac:picMkLst>
        </pc:picChg>
        <pc:cxnChg chg="add mod">
          <ac:chgData name="Lisa Ellis" userId="1e3b8b31-18a3-40b3-8e12-8230c5071370" providerId="ADAL" clId="{563BA9DA-5175-456B-8E08-B93023433B20}" dt="2026-10-22T09:46:53.581" v="1098" actId="1582"/>
          <ac:cxnSpMkLst>
            <pc:docMk/>
            <pc:sldMk cId="3854648599" sldId="718"/>
            <ac:cxnSpMk id="7" creationId="{DB53C961-D98E-575C-1094-B4418AB74025}"/>
          </ac:cxnSpMkLst>
        </pc:cxnChg>
        <pc:cxnChg chg="add mod">
          <ac:chgData name="Lisa Ellis" userId="1e3b8b31-18a3-40b3-8e12-8230c5071370" providerId="ADAL" clId="{563BA9DA-5175-456B-8E08-B93023433B20}" dt="2026-10-22T09:47:00.115" v="1100" actId="1076"/>
          <ac:cxnSpMkLst>
            <pc:docMk/>
            <pc:sldMk cId="3854648599" sldId="718"/>
            <ac:cxnSpMk id="8" creationId="{AA47EAD4-68AF-2899-5665-7097DA361D3A}"/>
          </ac:cxnSpMkLst>
        </pc:cxnChg>
        <pc:cxnChg chg="add mod">
          <ac:chgData name="Lisa Ellis" userId="1e3b8b31-18a3-40b3-8e12-8230c5071370" providerId="ADAL" clId="{563BA9DA-5175-456B-8E08-B93023433B20}" dt="2026-10-22T09:47:05.762" v="1102" actId="1076"/>
          <ac:cxnSpMkLst>
            <pc:docMk/>
            <pc:sldMk cId="3854648599" sldId="718"/>
            <ac:cxnSpMk id="9" creationId="{D0ED9035-4284-84C1-9D45-1A8F07F7BA71}"/>
          </ac:cxnSpMkLst>
        </pc:cxnChg>
        <pc:cxnChg chg="add mod">
          <ac:chgData name="Lisa Ellis" userId="1e3b8b31-18a3-40b3-8e12-8230c5071370" providerId="ADAL" clId="{563BA9DA-5175-456B-8E08-B93023433B20}" dt="2026-10-22T09:47:15.022" v="1104" actId="1076"/>
          <ac:cxnSpMkLst>
            <pc:docMk/>
            <pc:sldMk cId="3854648599" sldId="718"/>
            <ac:cxnSpMk id="10" creationId="{77A95BF3-90B7-8028-3809-7D472A021A21}"/>
          </ac:cxnSpMkLst>
        </pc:cxnChg>
      </pc:sldChg>
      <pc:sldChg chg="addSp delSp modSp mod">
        <pc:chgData name="Lisa Ellis" userId="1e3b8b31-18a3-40b3-8e12-8230c5071370" providerId="ADAL" clId="{563BA9DA-5175-456B-8E08-B93023433B20}" dt="2026-10-22T15:50:06.063" v="1942" actId="255"/>
        <pc:sldMkLst>
          <pc:docMk/>
          <pc:sldMk cId="4164524105" sldId="719"/>
        </pc:sldMkLst>
        <pc:spChg chg="mod">
          <ac:chgData name="Lisa Ellis" userId="1e3b8b31-18a3-40b3-8e12-8230c5071370" providerId="ADAL" clId="{563BA9DA-5175-456B-8E08-B93023433B20}" dt="2026-10-22T14:43:37.224" v="1354" actId="2711"/>
          <ac:spMkLst>
            <pc:docMk/>
            <pc:sldMk cId="4164524105" sldId="719"/>
            <ac:spMk id="2" creationId="{B0AFF61C-48D8-AD8F-5B79-33321AF1DFBD}"/>
          </ac:spMkLst>
        </pc:spChg>
        <pc:spChg chg="add mod">
          <ac:chgData name="Lisa Ellis" userId="1e3b8b31-18a3-40b3-8e12-8230c5071370" providerId="ADAL" clId="{563BA9DA-5175-456B-8E08-B93023433B20}" dt="2026-10-22T14:44:42.248" v="1362" actId="1076"/>
          <ac:spMkLst>
            <pc:docMk/>
            <pc:sldMk cId="4164524105" sldId="719"/>
            <ac:spMk id="8" creationId="{3D0BD91D-2C65-6E77-2ED4-BE121B130B8A}"/>
          </ac:spMkLst>
        </pc:spChg>
        <pc:spChg chg="add mod">
          <ac:chgData name="Lisa Ellis" userId="1e3b8b31-18a3-40b3-8e12-8230c5071370" providerId="ADAL" clId="{563BA9DA-5175-456B-8E08-B93023433B20}" dt="2026-10-22T15:50:06.063" v="1942" actId="255"/>
          <ac:spMkLst>
            <pc:docMk/>
            <pc:sldMk cId="4164524105" sldId="719"/>
            <ac:spMk id="17" creationId="{B2A46ED2-3EC6-ACEC-F10A-7F5EA7596C04}"/>
          </ac:spMkLst>
        </pc:spChg>
        <pc:picChg chg="mod">
          <ac:chgData name="Lisa Ellis" userId="1e3b8b31-18a3-40b3-8e12-8230c5071370" providerId="ADAL" clId="{563BA9DA-5175-456B-8E08-B93023433B20}" dt="2026-10-22T14:43:46.446" v="1355" actId="1076"/>
          <ac:picMkLst>
            <pc:docMk/>
            <pc:sldMk cId="4164524105" sldId="719"/>
            <ac:picMk id="4" creationId="{2C529090-F3EB-79F9-C49B-D3A5024A4BF3}"/>
          </ac:picMkLst>
        </pc:picChg>
        <pc:picChg chg="add del mod modCrop">
          <ac:chgData name="Lisa Ellis" userId="1e3b8b31-18a3-40b3-8e12-8230c5071370" providerId="ADAL" clId="{563BA9DA-5175-456B-8E08-B93023433B20}" dt="2026-10-22T14:37:34.196" v="1241" actId="478"/>
          <ac:picMkLst>
            <pc:docMk/>
            <pc:sldMk cId="4164524105" sldId="719"/>
            <ac:picMk id="5" creationId="{0E68CD18-727F-D5AF-A522-939EEF8968E9}"/>
          </ac:picMkLst>
        </pc:picChg>
        <pc:picChg chg="add mod ord modCrop">
          <ac:chgData name="Lisa Ellis" userId="1e3b8b31-18a3-40b3-8e12-8230c5071370" providerId="ADAL" clId="{563BA9DA-5175-456B-8E08-B93023433B20}" dt="2026-10-22T14:43:48.900" v="1356" actId="1076"/>
          <ac:picMkLst>
            <pc:docMk/>
            <pc:sldMk cId="4164524105" sldId="719"/>
            <ac:picMk id="7" creationId="{F31F1BDE-CA22-FB52-DBA7-12F8C2B00C2F}"/>
          </ac:picMkLst>
        </pc:picChg>
        <pc:cxnChg chg="add mod">
          <ac:chgData name="Lisa Ellis" userId="1e3b8b31-18a3-40b3-8e12-8230c5071370" providerId="ADAL" clId="{563BA9DA-5175-456B-8E08-B93023433B20}" dt="2026-10-22T14:41:13.769" v="1311" actId="14100"/>
          <ac:cxnSpMkLst>
            <pc:docMk/>
            <pc:sldMk cId="4164524105" sldId="719"/>
            <ac:cxnSpMk id="10" creationId="{5A7A0488-80B4-ABBD-700D-EEB36127C884}"/>
          </ac:cxnSpMkLst>
        </pc:cxnChg>
        <pc:cxnChg chg="add mod">
          <ac:chgData name="Lisa Ellis" userId="1e3b8b31-18a3-40b3-8e12-8230c5071370" providerId="ADAL" clId="{563BA9DA-5175-456B-8E08-B93023433B20}" dt="2026-10-22T14:41:57.515" v="1329" actId="14100"/>
          <ac:cxnSpMkLst>
            <pc:docMk/>
            <pc:sldMk cId="4164524105" sldId="719"/>
            <ac:cxnSpMk id="12" creationId="{46F8E313-8232-06CC-093E-786E256DCEE5}"/>
          </ac:cxnSpMkLst>
        </pc:cxnChg>
        <pc:cxnChg chg="add mod">
          <ac:chgData name="Lisa Ellis" userId="1e3b8b31-18a3-40b3-8e12-8230c5071370" providerId="ADAL" clId="{563BA9DA-5175-456B-8E08-B93023433B20}" dt="2026-10-22T14:42:56.927" v="1333" actId="14100"/>
          <ac:cxnSpMkLst>
            <pc:docMk/>
            <pc:sldMk cId="4164524105" sldId="719"/>
            <ac:cxnSpMk id="15" creationId="{45D70958-504B-3C08-E3D1-C93C543684A1}"/>
          </ac:cxnSpMkLst>
        </pc:cxnChg>
      </pc:sldChg>
      <pc:sldChg chg="addSp delSp modSp new mod modClrScheme chgLayout">
        <pc:chgData name="Lisa Ellis" userId="1e3b8b31-18a3-40b3-8e12-8230c5071370" providerId="ADAL" clId="{563BA9DA-5175-456B-8E08-B93023433B20}" dt="2026-10-22T14:45:34.303" v="1386" actId="5793"/>
        <pc:sldMkLst>
          <pc:docMk/>
          <pc:sldMk cId="839167279" sldId="720"/>
        </pc:sldMkLst>
        <pc:spChg chg="del mod ord">
          <ac:chgData name="Lisa Ellis" userId="1e3b8b31-18a3-40b3-8e12-8230c5071370" providerId="ADAL" clId="{563BA9DA-5175-456B-8E08-B93023433B20}" dt="2026-10-22T14:28:13.797" v="1208" actId="700"/>
          <ac:spMkLst>
            <pc:docMk/>
            <pc:sldMk cId="839167279" sldId="720"/>
            <ac:spMk id="2" creationId="{FFB45DD2-8AF2-018B-F50F-429D5A104A2E}"/>
          </ac:spMkLst>
        </pc:spChg>
        <pc:spChg chg="del">
          <ac:chgData name="Lisa Ellis" userId="1e3b8b31-18a3-40b3-8e12-8230c5071370" providerId="ADAL" clId="{563BA9DA-5175-456B-8E08-B93023433B20}" dt="2026-10-22T14:28:13.797" v="1208" actId="700"/>
          <ac:spMkLst>
            <pc:docMk/>
            <pc:sldMk cId="839167279" sldId="720"/>
            <ac:spMk id="3" creationId="{1D38BBC4-85F1-3F79-D697-AD559295DC16}"/>
          </ac:spMkLst>
        </pc:spChg>
        <pc:spChg chg="add del mod ord">
          <ac:chgData name="Lisa Ellis" userId="1e3b8b31-18a3-40b3-8e12-8230c5071370" providerId="ADAL" clId="{563BA9DA-5175-456B-8E08-B93023433B20}" dt="2026-10-22T14:28:16.209" v="1209" actId="478"/>
          <ac:spMkLst>
            <pc:docMk/>
            <pc:sldMk cId="839167279" sldId="720"/>
            <ac:spMk id="4" creationId="{DAD8FAB0-073D-246A-BBC4-B7BBE1B78E61}"/>
          </ac:spMkLst>
        </pc:spChg>
        <pc:spChg chg="add mod">
          <ac:chgData name="Lisa Ellis" userId="1e3b8b31-18a3-40b3-8e12-8230c5071370" providerId="ADAL" clId="{563BA9DA-5175-456B-8E08-B93023433B20}" dt="2026-10-22T14:45:34.303" v="1386" actId="5793"/>
          <ac:spMkLst>
            <pc:docMk/>
            <pc:sldMk cId="839167279" sldId="720"/>
            <ac:spMk id="17" creationId="{C1537AB4-98E8-40B7-362D-E59291A667A0}"/>
          </ac:spMkLst>
        </pc:spChg>
        <pc:picChg chg="add mod">
          <ac:chgData name="Lisa Ellis" userId="1e3b8b31-18a3-40b3-8e12-8230c5071370" providerId="ADAL" clId="{563BA9DA-5175-456B-8E08-B93023433B20}" dt="2026-10-22T14:37:13.460" v="1239" actId="339"/>
          <ac:picMkLst>
            <pc:docMk/>
            <pc:sldMk cId="839167279" sldId="720"/>
            <ac:picMk id="6" creationId="{9A51A3B1-9C61-5527-9285-BEF5035D9CE2}"/>
          </ac:picMkLst>
        </pc:picChg>
        <pc:picChg chg="add del mod ord">
          <ac:chgData name="Lisa Ellis" userId="1e3b8b31-18a3-40b3-8e12-8230c5071370" providerId="ADAL" clId="{563BA9DA-5175-456B-8E08-B93023433B20}" dt="2026-10-22T14:35:28.637" v="1219" actId="478"/>
          <ac:picMkLst>
            <pc:docMk/>
            <pc:sldMk cId="839167279" sldId="720"/>
            <ac:picMk id="8" creationId="{C1CA67A7-28C5-54E0-4D9A-801EEBC4D8E9}"/>
          </ac:picMkLst>
        </pc:picChg>
        <pc:picChg chg="add del mod ord">
          <ac:chgData name="Lisa Ellis" userId="1e3b8b31-18a3-40b3-8e12-8230c5071370" providerId="ADAL" clId="{563BA9DA-5175-456B-8E08-B93023433B20}" dt="2026-10-22T14:36:15.488" v="1227" actId="478"/>
          <ac:picMkLst>
            <pc:docMk/>
            <pc:sldMk cId="839167279" sldId="720"/>
            <ac:picMk id="10" creationId="{D09DC156-C750-1064-2250-CE7E4781145B}"/>
          </ac:picMkLst>
        </pc:picChg>
        <pc:picChg chg="add mod ord">
          <ac:chgData name="Lisa Ellis" userId="1e3b8b31-18a3-40b3-8e12-8230c5071370" providerId="ADAL" clId="{563BA9DA-5175-456B-8E08-B93023433B20}" dt="2026-10-22T14:44:58.226" v="1363" actId="1076"/>
          <ac:picMkLst>
            <pc:docMk/>
            <pc:sldMk cId="839167279" sldId="720"/>
            <ac:picMk id="12" creationId="{18C08EDF-5C48-4DBB-3904-38B2263B6ED0}"/>
          </ac:picMkLst>
        </pc:picChg>
        <pc:cxnChg chg="add mod">
          <ac:chgData name="Lisa Ellis" userId="1e3b8b31-18a3-40b3-8e12-8230c5071370" providerId="ADAL" clId="{563BA9DA-5175-456B-8E08-B93023433B20}" dt="2026-10-22T14:45:05.878" v="1365" actId="14100"/>
          <ac:cxnSpMkLst>
            <pc:docMk/>
            <pc:sldMk cId="839167279" sldId="720"/>
            <ac:cxnSpMk id="14" creationId="{F00E4204-2FCD-BF7F-FF00-B874E463D5A8}"/>
          </ac:cxnSpMkLst>
        </pc:cxnChg>
      </pc:sldChg>
      <pc:sldChg chg="new del ord">
        <pc:chgData name="Lisa Ellis" userId="1e3b8b31-18a3-40b3-8e12-8230c5071370" providerId="ADAL" clId="{563BA9DA-5175-456B-8E08-B93023433B20}" dt="2026-10-22T15:06:48.494" v="1634" actId="2696"/>
        <pc:sldMkLst>
          <pc:docMk/>
          <pc:sldMk cId="877917382" sldId="721"/>
        </pc:sldMkLst>
      </pc:sldChg>
      <pc:sldChg chg="addSp delSp modSp new mod modClrScheme chgLayout">
        <pc:chgData name="Lisa Ellis" userId="1e3b8b31-18a3-40b3-8e12-8230c5071370" providerId="ADAL" clId="{563BA9DA-5175-456B-8E08-B93023433B20}" dt="2026-10-23T09:11:19.081" v="2346" actId="1076"/>
        <pc:sldMkLst>
          <pc:docMk/>
          <pc:sldMk cId="2895745915" sldId="721"/>
        </pc:sldMkLst>
        <pc:spChg chg="del">
          <ac:chgData name="Lisa Ellis" userId="1e3b8b31-18a3-40b3-8e12-8230c5071370" providerId="ADAL" clId="{563BA9DA-5175-456B-8E08-B93023433B20}" dt="2026-10-22T15:12:39.230" v="1636" actId="700"/>
          <ac:spMkLst>
            <pc:docMk/>
            <pc:sldMk cId="2895745915" sldId="721"/>
            <ac:spMk id="2" creationId="{8A8A1CE0-3F00-35CA-EE1D-B9CDFCF07E57}"/>
          </ac:spMkLst>
        </pc:spChg>
        <pc:spChg chg="del">
          <ac:chgData name="Lisa Ellis" userId="1e3b8b31-18a3-40b3-8e12-8230c5071370" providerId="ADAL" clId="{563BA9DA-5175-456B-8E08-B93023433B20}" dt="2026-10-22T15:12:39.230" v="1636" actId="700"/>
          <ac:spMkLst>
            <pc:docMk/>
            <pc:sldMk cId="2895745915" sldId="721"/>
            <ac:spMk id="3" creationId="{3004CEAB-1360-9A94-E779-A4D1DAC34A04}"/>
          </ac:spMkLst>
        </pc:spChg>
        <pc:spChg chg="del">
          <ac:chgData name="Lisa Ellis" userId="1e3b8b31-18a3-40b3-8e12-8230c5071370" providerId="ADAL" clId="{563BA9DA-5175-456B-8E08-B93023433B20}" dt="2026-10-22T15:12:39.230" v="1636" actId="700"/>
          <ac:spMkLst>
            <pc:docMk/>
            <pc:sldMk cId="2895745915" sldId="721"/>
            <ac:spMk id="4" creationId="{317F1660-16DC-BFD7-EF8C-0879FC0CE478}"/>
          </ac:spMkLst>
        </pc:spChg>
        <pc:spChg chg="del">
          <ac:chgData name="Lisa Ellis" userId="1e3b8b31-18a3-40b3-8e12-8230c5071370" providerId="ADAL" clId="{563BA9DA-5175-456B-8E08-B93023433B20}" dt="2026-10-22T15:12:39.230" v="1636" actId="700"/>
          <ac:spMkLst>
            <pc:docMk/>
            <pc:sldMk cId="2895745915" sldId="721"/>
            <ac:spMk id="5" creationId="{9CBD747C-7D83-D0F9-7C26-D2E8E966E1CB}"/>
          </ac:spMkLst>
        </pc:spChg>
        <pc:spChg chg="del">
          <ac:chgData name="Lisa Ellis" userId="1e3b8b31-18a3-40b3-8e12-8230c5071370" providerId="ADAL" clId="{563BA9DA-5175-456B-8E08-B93023433B20}" dt="2026-10-22T15:12:39.230" v="1636" actId="700"/>
          <ac:spMkLst>
            <pc:docMk/>
            <pc:sldMk cId="2895745915" sldId="721"/>
            <ac:spMk id="6" creationId="{12FFC6A0-2C0D-0134-47CD-D9BAB635EA3C}"/>
          </ac:spMkLst>
        </pc:spChg>
        <pc:spChg chg="add mod">
          <ac:chgData name="Lisa Ellis" userId="1e3b8b31-18a3-40b3-8e12-8230c5071370" providerId="ADAL" clId="{563BA9DA-5175-456B-8E08-B93023433B20}" dt="2026-10-23T08:54:27.141" v="1960" actId="2711"/>
          <ac:spMkLst>
            <pc:docMk/>
            <pc:sldMk cId="2895745915" sldId="721"/>
            <ac:spMk id="7" creationId="{8F78CE86-0B10-0429-00B3-DF4F3C404121}"/>
          </ac:spMkLst>
        </pc:spChg>
        <pc:spChg chg="add del mod">
          <ac:chgData name="Lisa Ellis" userId="1e3b8b31-18a3-40b3-8e12-8230c5071370" providerId="ADAL" clId="{563BA9DA-5175-456B-8E08-B93023433B20}" dt="2026-10-22T15:14:08.162" v="1720" actId="478"/>
          <ac:spMkLst>
            <pc:docMk/>
            <pc:sldMk cId="2895745915" sldId="721"/>
            <ac:spMk id="10" creationId="{000CBF78-0DDF-A62A-C634-C7316C8B84FD}"/>
          </ac:spMkLst>
        </pc:spChg>
        <pc:spChg chg="add mod">
          <ac:chgData name="Lisa Ellis" userId="1e3b8b31-18a3-40b3-8e12-8230c5071370" providerId="ADAL" clId="{563BA9DA-5175-456B-8E08-B93023433B20}" dt="2026-10-23T09:11:19.081" v="2346" actId="1076"/>
          <ac:spMkLst>
            <pc:docMk/>
            <pc:sldMk cId="2895745915" sldId="721"/>
            <ac:spMk id="13" creationId="{B673AF5D-7243-F82E-1B42-6197300AB6B0}"/>
          </ac:spMkLst>
        </pc:spChg>
        <pc:picChg chg="add mod">
          <ac:chgData name="Lisa Ellis" userId="1e3b8b31-18a3-40b3-8e12-8230c5071370" providerId="ADAL" clId="{563BA9DA-5175-456B-8E08-B93023433B20}" dt="2026-10-22T15:46:18.592" v="1743" actId="1076"/>
          <ac:picMkLst>
            <pc:docMk/>
            <pc:sldMk cId="2895745915" sldId="721"/>
            <ac:picMk id="9" creationId="{C2D671B8-E7CA-D8B5-B84D-4E5B2866812A}"/>
          </ac:picMkLst>
        </pc:picChg>
        <pc:picChg chg="add mod modCrop">
          <ac:chgData name="Lisa Ellis" userId="1e3b8b31-18a3-40b3-8e12-8230c5071370" providerId="ADAL" clId="{563BA9DA-5175-456B-8E08-B93023433B20}" dt="2026-10-22T15:46:35.059" v="1746" actId="14100"/>
          <ac:picMkLst>
            <pc:docMk/>
            <pc:sldMk cId="2895745915" sldId="721"/>
            <ac:picMk id="12" creationId="{B47B13D2-2065-05F3-AD77-39D4E467885A}"/>
          </ac:picMkLst>
        </pc:picChg>
      </pc:sldChg>
      <pc:sldChg chg="addSp delSp modSp new mod">
        <pc:chgData name="Lisa Ellis" userId="1e3b8b31-18a3-40b3-8e12-8230c5071370" providerId="ADAL" clId="{563BA9DA-5175-456B-8E08-B93023433B20}" dt="2026-10-23T09:06:04.212" v="2343" actId="1076"/>
        <pc:sldMkLst>
          <pc:docMk/>
          <pc:sldMk cId="1341912181" sldId="722"/>
        </pc:sldMkLst>
        <pc:spChg chg="mod">
          <ac:chgData name="Lisa Ellis" userId="1e3b8b31-18a3-40b3-8e12-8230c5071370" providerId="ADAL" clId="{563BA9DA-5175-456B-8E08-B93023433B20}" dt="2026-10-22T15:52:39.627" v="1959" actId="2711"/>
          <ac:spMkLst>
            <pc:docMk/>
            <pc:sldMk cId="1341912181" sldId="722"/>
            <ac:spMk id="2" creationId="{54E360FF-F016-594A-728C-06FF12DE69F4}"/>
          </ac:spMkLst>
        </pc:spChg>
        <pc:spChg chg="del">
          <ac:chgData name="Lisa Ellis" userId="1e3b8b31-18a3-40b3-8e12-8230c5071370" providerId="ADAL" clId="{563BA9DA-5175-456B-8E08-B93023433B20}" dt="2026-10-22T15:52:06.002" v="1945" actId="478"/>
          <ac:spMkLst>
            <pc:docMk/>
            <pc:sldMk cId="1341912181" sldId="722"/>
            <ac:spMk id="3" creationId="{F42B5ACE-8F03-D63A-87CA-D3AC65D696F8}"/>
          </ac:spMkLst>
        </pc:spChg>
        <pc:spChg chg="add mod">
          <ac:chgData name="Lisa Ellis" userId="1e3b8b31-18a3-40b3-8e12-8230c5071370" providerId="ADAL" clId="{563BA9DA-5175-456B-8E08-B93023433B20}" dt="2026-10-23T09:05:44.325" v="2342" actId="1076"/>
          <ac:spMkLst>
            <pc:docMk/>
            <pc:sldMk cId="1341912181" sldId="722"/>
            <ac:spMk id="4" creationId="{B062D6C3-4D72-5916-B321-CFD5FC8CB365}"/>
          </ac:spMkLst>
        </pc:spChg>
        <pc:spChg chg="mod">
          <ac:chgData name="Lisa Ellis" userId="1e3b8b31-18a3-40b3-8e12-8230c5071370" providerId="ADAL" clId="{563BA9DA-5175-456B-8E08-B93023433B20}" dt="2026-10-23T09:05:38.195" v="2341" actId="1076"/>
          <ac:spMkLst>
            <pc:docMk/>
            <pc:sldMk cId="1341912181" sldId="722"/>
            <ac:spMk id="8" creationId="{3B32EF4C-5D1D-0E96-06D9-6D83354D89C7}"/>
          </ac:spMkLst>
        </pc:spChg>
        <pc:spChg chg="mod">
          <ac:chgData name="Lisa Ellis" userId="1e3b8b31-18a3-40b3-8e12-8230c5071370" providerId="ADAL" clId="{563BA9DA-5175-456B-8E08-B93023433B20}" dt="2026-10-23T09:06:04.212" v="2343" actId="1076"/>
          <ac:spMkLst>
            <pc:docMk/>
            <pc:sldMk cId="1341912181" sldId="722"/>
            <ac:spMk id="9" creationId="{B261D971-06C1-9A20-5437-34655F1BD25E}"/>
          </ac:spMkLst>
        </pc:spChg>
        <pc:picChg chg="mod ord">
          <ac:chgData name="Lisa Ellis" userId="1e3b8b31-18a3-40b3-8e12-8230c5071370" providerId="ADAL" clId="{563BA9DA-5175-456B-8E08-B93023433B20}" dt="2026-10-23T08:55:31.676" v="1966" actId="167"/>
          <ac:picMkLst>
            <pc:docMk/>
            <pc:sldMk cId="1341912181" sldId="722"/>
            <ac:picMk id="7" creationId="{82EE8FF0-B368-A259-35E8-2EE3B4A23B57}"/>
          </ac:picMkLst>
        </pc:picChg>
      </pc:sldChg>
      <pc:sldChg chg="addSp delSp modSp new mod">
        <pc:chgData name="Lisa Ellis" userId="1e3b8b31-18a3-40b3-8e12-8230c5071370" providerId="ADAL" clId="{563BA9DA-5175-456B-8E08-B93023433B20}" dt="2026-10-23T09:12:33.490" v="2394" actId="20577"/>
        <pc:sldMkLst>
          <pc:docMk/>
          <pc:sldMk cId="3307282643" sldId="723"/>
        </pc:sldMkLst>
        <pc:spChg chg="mod">
          <ac:chgData name="Lisa Ellis" userId="1e3b8b31-18a3-40b3-8e12-8230c5071370" providerId="ADAL" clId="{563BA9DA-5175-456B-8E08-B93023433B20}" dt="2026-10-23T08:57:29.781" v="1990" actId="2711"/>
          <ac:spMkLst>
            <pc:docMk/>
            <pc:sldMk cId="3307282643" sldId="723"/>
            <ac:spMk id="2" creationId="{79244BAE-B24B-EDC1-6FAA-5ADFF4B16CE6}"/>
          </ac:spMkLst>
        </pc:spChg>
        <pc:spChg chg="add del mod">
          <ac:chgData name="Lisa Ellis" userId="1e3b8b31-18a3-40b3-8e12-8230c5071370" providerId="ADAL" clId="{563BA9DA-5175-456B-8E08-B93023433B20}" dt="2026-10-23T09:12:33.490" v="2394" actId="20577"/>
          <ac:spMkLst>
            <pc:docMk/>
            <pc:sldMk cId="3307282643" sldId="723"/>
            <ac:spMk id="3" creationId="{E2826B2A-EB04-4376-44DD-ABA37F601134}"/>
          </ac:spMkLst>
        </pc:spChg>
        <pc:spChg chg="add mod">
          <ac:chgData name="Lisa Ellis" userId="1e3b8b31-18a3-40b3-8e12-8230c5071370" providerId="ADAL" clId="{563BA9DA-5175-456B-8E08-B93023433B20}" dt="2026-10-23T09:05:14.004" v="2337" actId="1076"/>
          <ac:spMkLst>
            <pc:docMk/>
            <pc:sldMk cId="3307282643" sldId="723"/>
            <ac:spMk id="5" creationId="{49665C6B-6041-D23D-6320-97393C1AB322}"/>
          </ac:spMkLst>
        </pc:spChg>
        <pc:spChg chg="add del mod">
          <ac:chgData name="Lisa Ellis" userId="1e3b8b31-18a3-40b3-8e12-8230c5071370" providerId="ADAL" clId="{563BA9DA-5175-456B-8E08-B93023433B20}" dt="2026-10-23T08:58:24.043" v="2018" actId="22"/>
          <ac:spMkLst>
            <pc:docMk/>
            <pc:sldMk cId="3307282643" sldId="723"/>
            <ac:spMk id="7" creationId="{33F17D64-A063-3850-88C5-EF50A5F3BE8F}"/>
          </ac:spMkLst>
        </pc:spChg>
        <pc:spChg chg="add mod">
          <ac:chgData name="Lisa Ellis" userId="1e3b8b31-18a3-40b3-8e12-8230c5071370" providerId="ADAL" clId="{563BA9DA-5175-456B-8E08-B93023433B20}" dt="2026-10-23T09:05:12.250" v="2336" actId="1076"/>
          <ac:spMkLst>
            <pc:docMk/>
            <pc:sldMk cId="3307282643" sldId="723"/>
            <ac:spMk id="9" creationId="{D9785C8B-1E92-FF4C-20C0-BB20DE38787A}"/>
          </ac:spMkLst>
        </pc:spChg>
      </pc:sldChg>
      <pc:sldChg chg="add">
        <pc:chgData name="Lisa Ellis" userId="1e3b8b31-18a3-40b3-8e12-8230c5071370" providerId="ADAL" clId="{563BA9DA-5175-456B-8E08-B93023433B20}" dt="2026-10-23T09:10:35.140" v="2345"/>
        <pc:sldMkLst>
          <pc:docMk/>
          <pc:sldMk cId="1881408537" sldId="724"/>
        </pc:sldMkLst>
      </pc:sldChg>
    </pc:docChg>
  </pc:docChgLst>
  <pc:docChgLst>
    <pc:chgData name="Lisa Ellis" userId="S::l.ellis@uwtsd.ac.uk::1e3b8b31-18a3-40b3-8e12-8230c5071370" providerId="AD" clId="Web-{B76627A5-DA21-36D6-5857-82F6861669ED}"/>
    <pc:docChg chg="modSld sldOrd">
      <pc:chgData name="Lisa Ellis" userId="S::l.ellis@uwtsd.ac.uk::1e3b8b31-18a3-40b3-8e12-8230c5071370" providerId="AD" clId="Web-{B76627A5-DA21-36D6-5857-82F6861669ED}" dt="2026-10-23T09:01:25.509" v="223" actId="20577"/>
      <pc:docMkLst>
        <pc:docMk/>
      </pc:docMkLst>
      <pc:sldChg chg="ord">
        <pc:chgData name="Lisa Ellis" userId="S::l.ellis@uwtsd.ac.uk::1e3b8b31-18a3-40b3-8e12-8230c5071370" providerId="AD" clId="Web-{B76627A5-DA21-36D6-5857-82F6861669ED}" dt="2026-10-23T08:19:22.870" v="1"/>
        <pc:sldMkLst>
          <pc:docMk/>
          <pc:sldMk cId="3218979201" sldId="698"/>
        </pc:sldMkLst>
      </pc:sldChg>
      <pc:sldChg chg="addSp delSp modSp">
        <pc:chgData name="Lisa Ellis" userId="S::l.ellis@uwtsd.ac.uk::1e3b8b31-18a3-40b3-8e12-8230c5071370" providerId="AD" clId="Web-{B76627A5-DA21-36D6-5857-82F6861669ED}" dt="2026-10-23T08:52:16.941" v="222" actId="1076"/>
        <pc:sldMkLst>
          <pc:docMk/>
          <pc:sldMk cId="1341912181" sldId="722"/>
        </pc:sldMkLst>
        <pc:spChg chg="del mod">
          <ac:chgData name="Lisa Ellis" userId="S::l.ellis@uwtsd.ac.uk::1e3b8b31-18a3-40b3-8e12-8230c5071370" providerId="AD" clId="Web-{B76627A5-DA21-36D6-5857-82F6861669ED}" dt="2026-10-23T08:51:04.440" v="208"/>
          <ac:spMkLst>
            <pc:docMk/>
            <pc:sldMk cId="1341912181" sldId="722"/>
            <ac:spMk id="2" creationId="{54E360FF-F016-594A-728C-06FF12DE69F4}"/>
          </ac:spMkLst>
        </pc:spChg>
        <pc:spChg chg="add del mod">
          <ac:chgData name="Lisa Ellis" userId="S::l.ellis@uwtsd.ac.uk::1e3b8b31-18a3-40b3-8e12-8230c5071370" providerId="AD" clId="Web-{B76627A5-DA21-36D6-5857-82F6861669ED}" dt="2026-10-23T08:49:32.907" v="191"/>
          <ac:spMkLst>
            <pc:docMk/>
            <pc:sldMk cId="1341912181" sldId="722"/>
            <ac:spMk id="3" creationId="{ADB97E12-65C1-5141-41EB-B848C33006C7}"/>
          </ac:spMkLst>
        </pc:spChg>
        <pc:spChg chg="mod">
          <ac:chgData name="Lisa Ellis" userId="S::l.ellis@uwtsd.ac.uk::1e3b8b31-18a3-40b3-8e12-8230c5071370" providerId="AD" clId="Web-{B76627A5-DA21-36D6-5857-82F6861669ED}" dt="2026-10-23T08:52:12.613" v="221" actId="1076"/>
          <ac:spMkLst>
            <pc:docMk/>
            <pc:sldMk cId="1341912181" sldId="722"/>
            <ac:spMk id="4" creationId="{B062D6C3-4D72-5916-B321-CFD5FC8CB365}"/>
          </ac:spMkLst>
        </pc:spChg>
        <pc:spChg chg="add del mod">
          <ac:chgData name="Lisa Ellis" userId="S::l.ellis@uwtsd.ac.uk::1e3b8b31-18a3-40b3-8e12-8230c5071370" providerId="AD" clId="Web-{B76627A5-DA21-36D6-5857-82F6861669ED}" dt="2026-10-23T08:49:34.704" v="192"/>
          <ac:spMkLst>
            <pc:docMk/>
            <pc:sldMk cId="1341912181" sldId="722"/>
            <ac:spMk id="5" creationId="{25DFE4CE-A943-2D11-ABAB-4F747E4DDFC8}"/>
          </ac:spMkLst>
        </pc:spChg>
        <pc:spChg chg="add del mod">
          <ac:chgData name="Lisa Ellis" userId="S::l.ellis@uwtsd.ac.uk::1e3b8b31-18a3-40b3-8e12-8230c5071370" providerId="AD" clId="Web-{B76627A5-DA21-36D6-5857-82F6861669ED}" dt="2026-10-23T08:49:31.251" v="190"/>
          <ac:spMkLst>
            <pc:docMk/>
            <pc:sldMk cId="1341912181" sldId="722"/>
            <ac:spMk id="6" creationId="{FD9A3DD0-1975-8371-CBCD-2F2CBC476393}"/>
          </ac:spMkLst>
        </pc:spChg>
        <pc:spChg chg="add mod">
          <ac:chgData name="Lisa Ellis" userId="S::l.ellis@uwtsd.ac.uk::1e3b8b31-18a3-40b3-8e12-8230c5071370" providerId="AD" clId="Web-{B76627A5-DA21-36D6-5857-82F6861669ED}" dt="2026-10-23T08:51:35.581" v="215" actId="20577"/>
          <ac:spMkLst>
            <pc:docMk/>
            <pc:sldMk cId="1341912181" sldId="722"/>
            <ac:spMk id="8" creationId="{3B32EF4C-5D1D-0E96-06D9-6D83354D89C7}"/>
          </ac:spMkLst>
        </pc:spChg>
        <pc:spChg chg="add mod">
          <ac:chgData name="Lisa Ellis" userId="S::l.ellis@uwtsd.ac.uk::1e3b8b31-18a3-40b3-8e12-8230c5071370" providerId="AD" clId="Web-{B76627A5-DA21-36D6-5857-82F6861669ED}" dt="2026-10-23T08:52:16.941" v="222" actId="1076"/>
          <ac:spMkLst>
            <pc:docMk/>
            <pc:sldMk cId="1341912181" sldId="722"/>
            <ac:spMk id="9" creationId="{B261D971-06C1-9A20-5437-34655F1BD25E}"/>
          </ac:spMkLst>
        </pc:spChg>
        <pc:spChg chg="add del mod">
          <ac:chgData name="Lisa Ellis" userId="S::l.ellis@uwtsd.ac.uk::1e3b8b31-18a3-40b3-8e12-8230c5071370" providerId="AD" clId="Web-{B76627A5-DA21-36D6-5857-82F6861669ED}" dt="2026-10-23T08:51:08.737" v="209"/>
          <ac:spMkLst>
            <pc:docMk/>
            <pc:sldMk cId="1341912181" sldId="722"/>
            <ac:spMk id="11" creationId="{F66460DE-B3AF-5D9D-76C7-534EA0C14D02}"/>
          </ac:spMkLst>
        </pc:spChg>
        <pc:picChg chg="add mod modCrop">
          <ac:chgData name="Lisa Ellis" userId="S::l.ellis@uwtsd.ac.uk::1e3b8b31-18a3-40b3-8e12-8230c5071370" providerId="AD" clId="Web-{B76627A5-DA21-36D6-5857-82F6861669ED}" dt="2026-10-23T08:51:16.503" v="211" actId="1076"/>
          <ac:picMkLst>
            <pc:docMk/>
            <pc:sldMk cId="1341912181" sldId="722"/>
            <ac:picMk id="7" creationId="{82EE8FF0-B368-A259-35E8-2EE3B4A23B57}"/>
          </ac:picMkLst>
        </pc:picChg>
      </pc:sldChg>
      <pc:sldChg chg="modSp">
        <pc:chgData name="Lisa Ellis" userId="S::l.ellis@uwtsd.ac.uk::1e3b8b31-18a3-40b3-8e12-8230c5071370" providerId="AD" clId="Web-{B76627A5-DA21-36D6-5857-82F6861669ED}" dt="2026-10-23T09:01:25.509" v="223" actId="20577"/>
        <pc:sldMkLst>
          <pc:docMk/>
          <pc:sldMk cId="3307282643" sldId="723"/>
        </pc:sldMkLst>
        <pc:spChg chg="mod">
          <ac:chgData name="Lisa Ellis" userId="S::l.ellis@uwtsd.ac.uk::1e3b8b31-18a3-40b3-8e12-8230c5071370" providerId="AD" clId="Web-{B76627A5-DA21-36D6-5857-82F6861669ED}" dt="2026-10-23T09:01:25.509" v="223" actId="20577"/>
          <ac:spMkLst>
            <pc:docMk/>
            <pc:sldMk cId="3307282643" sldId="723"/>
            <ac:spMk id="5" creationId="{49665C6B-6041-D23D-6320-97393C1AB322}"/>
          </ac:spMkLst>
        </pc:spChg>
      </pc:sldChg>
    </pc:docChg>
  </pc:docChgLst>
  <pc:docChgLst>
    <pc:chgData name="Lisa Ellis" userId="S::l.ellis@uwtsd.ac.uk::1e3b8b31-18a3-40b3-8e12-8230c5071370" providerId="AD" clId="Web-{8E5A57B5-1458-F2F5-CD18-541652C3CCBC}"/>
    <pc:docChg chg="modSld">
      <pc:chgData name="Lisa Ellis" userId="S::l.ellis@uwtsd.ac.uk::1e3b8b31-18a3-40b3-8e12-8230c5071370" providerId="AD" clId="Web-{8E5A57B5-1458-F2F5-CD18-541652C3CCBC}" dt="2026-10-23T10:03:21.554" v="13" actId="1076"/>
      <pc:docMkLst>
        <pc:docMk/>
      </pc:docMkLst>
      <pc:sldChg chg="addSp modSp">
        <pc:chgData name="Lisa Ellis" userId="S::l.ellis@uwtsd.ac.uk::1e3b8b31-18a3-40b3-8e12-8230c5071370" providerId="AD" clId="Web-{8E5A57B5-1458-F2F5-CD18-541652C3CCBC}" dt="2026-10-23T10:03:21.554" v="13" actId="1076"/>
        <pc:sldMkLst>
          <pc:docMk/>
          <pc:sldMk cId="729503756" sldId="715"/>
        </pc:sldMkLst>
        <pc:spChg chg="mod">
          <ac:chgData name="Lisa Ellis" userId="S::l.ellis@uwtsd.ac.uk::1e3b8b31-18a3-40b3-8e12-8230c5071370" providerId="AD" clId="Web-{8E5A57B5-1458-F2F5-CD18-541652C3CCBC}" dt="2026-10-23T10:02:32.865" v="0" actId="20577"/>
          <ac:spMkLst>
            <pc:docMk/>
            <pc:sldMk cId="729503756" sldId="715"/>
            <ac:spMk id="2" creationId="{0EE3D58F-A8F0-BD84-3B7D-9532BDF0DFA4}"/>
          </ac:spMkLst>
        </pc:spChg>
        <pc:spChg chg="mod">
          <ac:chgData name="Lisa Ellis" userId="S::l.ellis@uwtsd.ac.uk::1e3b8b31-18a3-40b3-8e12-8230c5071370" providerId="AD" clId="Web-{8E5A57B5-1458-F2F5-CD18-541652C3CCBC}" dt="2026-10-23T10:03:17.022" v="12" actId="1076"/>
          <ac:spMkLst>
            <pc:docMk/>
            <pc:sldMk cId="729503756" sldId="715"/>
            <ac:spMk id="5" creationId="{0541EBD3-84DB-B235-6C83-B92FD52B2235}"/>
          </ac:spMkLst>
        </pc:spChg>
        <pc:picChg chg="add mod">
          <ac:chgData name="Lisa Ellis" userId="S::l.ellis@uwtsd.ac.uk::1e3b8b31-18a3-40b3-8e12-8230c5071370" providerId="AD" clId="Web-{8E5A57B5-1458-F2F5-CD18-541652C3CCBC}" dt="2026-10-23T10:03:21.554" v="13" actId="1076"/>
          <ac:picMkLst>
            <pc:docMk/>
            <pc:sldMk cId="729503756" sldId="715"/>
            <ac:picMk id="3" creationId="{A3E40844-2739-B78A-0325-12A4F6FD7EF9}"/>
          </ac:picMkLst>
        </pc:picChg>
        <pc:picChg chg="mod">
          <ac:chgData name="Lisa Ellis" userId="S::l.ellis@uwtsd.ac.uk::1e3b8b31-18a3-40b3-8e12-8230c5071370" providerId="AD" clId="Web-{8E5A57B5-1458-F2F5-CD18-541652C3CCBC}" dt="2026-10-23T10:02:53.303" v="5" actId="14100"/>
          <ac:picMkLst>
            <pc:docMk/>
            <pc:sldMk cId="729503756" sldId="715"/>
            <ac:picMk id="4" creationId="{12C14E88-3D53-1ACA-AD1D-E303B1D21704}"/>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15.svg"/><Relationship Id="rId5" Type="http://schemas.openxmlformats.org/officeDocument/2006/relationships/image" Target="../media/image19.svg"/><Relationship Id="rId4" Type="http://schemas.openxmlformats.org/officeDocument/2006/relationships/image" Target="../media/image1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15.svg"/><Relationship Id="rId5" Type="http://schemas.openxmlformats.org/officeDocument/2006/relationships/image" Target="../media/image19.sv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05/8/colors/accent2_1#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1371EF3-3E66-474F-B536-E6506441F0AF}" type="doc">
      <dgm:prSet loTypeId="urn:microsoft.com/office/officeart/2008/layout/VerticalCurvedList" loCatId="list" qsTypeId="urn:microsoft.com/office/officeart/2005/8/quickstyle/simple2#1" qsCatId="simple" csTypeId="urn:microsoft.com/office/officeart/2005/8/colors/accent2_1#1" csCatId="accent2" phldr="1"/>
      <dgm:spPr/>
      <dgm:t>
        <a:bodyPr/>
        <a:lstStyle/>
        <a:p>
          <a:endParaRPr lang="en-GB"/>
        </a:p>
      </dgm:t>
    </dgm:pt>
    <dgm:pt modelId="{C295DC0C-6E77-4DBE-B709-748461671E12}">
      <dgm:prSet phldrT="[Text]">
        <dgm:style>
          <a:lnRef idx="2">
            <a:schemeClr val="accent2"/>
          </a:lnRef>
          <a:fillRef idx="1">
            <a:schemeClr val="lt1"/>
          </a:fillRef>
          <a:effectRef idx="0">
            <a:schemeClr val="accent2"/>
          </a:effectRef>
          <a:fontRef idx="minor">
            <a:schemeClr val="dk1"/>
          </a:fontRef>
        </dgm:style>
      </dgm:prSet>
      <dgm:spPr/>
      <dgm:t>
        <a:bodyPr/>
        <a:lstStyle/>
        <a:p>
          <a:r>
            <a:rPr lang="en-GB" b="1"/>
            <a:t>DEFINE</a:t>
          </a:r>
          <a:r>
            <a:rPr lang="en-GB" b="0"/>
            <a:t> your topic or question.</a:t>
          </a:r>
        </a:p>
      </dgm:t>
    </dgm:pt>
    <dgm:pt modelId="{43A4AF85-1E21-4D2C-A9DB-A72C1ED07514}" type="parTrans" cxnId="{D5AA1FB1-0E8C-4F90-B01C-94370CC3672A}">
      <dgm:prSet/>
      <dgm:spPr/>
      <dgm:t>
        <a:bodyPr/>
        <a:lstStyle/>
        <a:p>
          <a:endParaRPr lang="en-GB"/>
        </a:p>
      </dgm:t>
    </dgm:pt>
    <dgm:pt modelId="{75BE4916-82DC-4936-A9B2-EB6670F97063}" type="sibTrans" cxnId="{D5AA1FB1-0E8C-4F90-B01C-94370CC3672A}">
      <dgm:prSet>
        <dgm:style>
          <a:lnRef idx="2">
            <a:schemeClr val="accent2"/>
          </a:lnRef>
          <a:fillRef idx="1">
            <a:schemeClr val="lt1"/>
          </a:fillRef>
          <a:effectRef idx="0">
            <a:schemeClr val="accent2"/>
          </a:effectRef>
          <a:fontRef idx="minor">
            <a:schemeClr val="dk1"/>
          </a:fontRef>
        </dgm:style>
      </dgm:prSet>
      <dgm:spPr/>
      <dgm:t>
        <a:bodyPr/>
        <a:lstStyle/>
        <a:p>
          <a:endParaRPr lang="en-GB"/>
        </a:p>
      </dgm:t>
    </dgm:pt>
    <dgm:pt modelId="{CBEEBE36-3532-4FA0-A1FE-F60CD254A76A}">
      <dgm:prSet phldrT="[Text]">
        <dgm:style>
          <a:lnRef idx="2">
            <a:schemeClr val="accent2"/>
          </a:lnRef>
          <a:fillRef idx="1">
            <a:schemeClr val="lt1"/>
          </a:fillRef>
          <a:effectRef idx="0">
            <a:schemeClr val="accent2"/>
          </a:effectRef>
          <a:fontRef idx="minor">
            <a:schemeClr val="dk1"/>
          </a:fontRef>
        </dgm:style>
      </dgm:prSet>
      <dgm:spPr/>
      <dgm:t>
        <a:bodyPr/>
        <a:lstStyle/>
        <a:p>
          <a:r>
            <a:rPr lang="en-GB" b="1"/>
            <a:t>IDENTIFY</a:t>
          </a:r>
          <a:r>
            <a:rPr lang="en-GB" b="0"/>
            <a:t> key authors, concepts, and keywords.</a:t>
          </a:r>
        </a:p>
      </dgm:t>
    </dgm:pt>
    <dgm:pt modelId="{5313ACB8-6A55-4FFF-BA05-6257497CE011}" type="parTrans" cxnId="{4487E052-C956-4029-B7F3-9B977AAA7CE9}">
      <dgm:prSet/>
      <dgm:spPr/>
      <dgm:t>
        <a:bodyPr/>
        <a:lstStyle/>
        <a:p>
          <a:endParaRPr lang="en-GB"/>
        </a:p>
      </dgm:t>
    </dgm:pt>
    <dgm:pt modelId="{29D0A0E4-62B6-42B5-834E-5129E7474DF1}" type="sibTrans" cxnId="{4487E052-C956-4029-B7F3-9B977AAA7CE9}">
      <dgm:prSet/>
      <dgm:spPr/>
      <dgm:t>
        <a:bodyPr/>
        <a:lstStyle/>
        <a:p>
          <a:endParaRPr lang="en-GB"/>
        </a:p>
      </dgm:t>
    </dgm:pt>
    <dgm:pt modelId="{8EAB0177-1C3F-4C9C-BD40-18129D76B956}">
      <dgm:prSet phldrT="[Text]">
        <dgm:style>
          <a:lnRef idx="2">
            <a:schemeClr val="accent2"/>
          </a:lnRef>
          <a:fillRef idx="1">
            <a:schemeClr val="lt1"/>
          </a:fillRef>
          <a:effectRef idx="0">
            <a:schemeClr val="accent2"/>
          </a:effectRef>
          <a:fontRef idx="minor">
            <a:schemeClr val="dk1"/>
          </a:fontRef>
        </dgm:style>
      </dgm:prSet>
      <dgm:spPr/>
      <dgm:t>
        <a:bodyPr/>
        <a:lstStyle/>
        <a:p>
          <a:r>
            <a:rPr lang="en-GB" b="1"/>
            <a:t>FIND</a:t>
          </a:r>
          <a:r>
            <a:rPr lang="en-GB" b="0"/>
            <a:t> suitable information sources.</a:t>
          </a:r>
        </a:p>
      </dgm:t>
    </dgm:pt>
    <dgm:pt modelId="{A28E8281-F5C6-4CBC-AC0F-0A1C66B668D0}" type="parTrans" cxnId="{843C55F7-D8B8-4BC6-A6AB-535B92F92DE9}">
      <dgm:prSet/>
      <dgm:spPr/>
      <dgm:t>
        <a:bodyPr/>
        <a:lstStyle/>
        <a:p>
          <a:endParaRPr lang="en-GB"/>
        </a:p>
      </dgm:t>
    </dgm:pt>
    <dgm:pt modelId="{F77B8E8C-FAE7-49E0-BA7F-D99E3478AB0B}" type="sibTrans" cxnId="{843C55F7-D8B8-4BC6-A6AB-535B92F92DE9}">
      <dgm:prSet/>
      <dgm:spPr/>
      <dgm:t>
        <a:bodyPr/>
        <a:lstStyle/>
        <a:p>
          <a:endParaRPr lang="en-GB"/>
        </a:p>
      </dgm:t>
    </dgm:pt>
    <dgm:pt modelId="{B98DBABA-F645-422F-9357-0297E06B8443}">
      <dgm:prSet>
        <dgm:style>
          <a:lnRef idx="2">
            <a:schemeClr val="accent2"/>
          </a:lnRef>
          <a:fillRef idx="1">
            <a:schemeClr val="lt1"/>
          </a:fillRef>
          <a:effectRef idx="0">
            <a:schemeClr val="accent2"/>
          </a:effectRef>
          <a:fontRef idx="minor">
            <a:schemeClr val="dk1"/>
          </a:fontRef>
        </dgm:style>
      </dgm:prSet>
      <dgm:spPr/>
      <dgm:t>
        <a:bodyPr/>
        <a:lstStyle/>
        <a:p>
          <a:r>
            <a:rPr lang="en-GB" b="1"/>
            <a:t>SEARCH</a:t>
          </a:r>
          <a:r>
            <a:rPr lang="en-GB" b="0"/>
            <a:t> refine &amp; repeat.</a:t>
          </a:r>
        </a:p>
      </dgm:t>
    </dgm:pt>
    <dgm:pt modelId="{272A6DDE-EDA7-4327-8891-1F68C0C344CE}" type="parTrans" cxnId="{BA80FF41-55DD-4701-954F-7C3FB4E1B1CC}">
      <dgm:prSet/>
      <dgm:spPr/>
      <dgm:t>
        <a:bodyPr/>
        <a:lstStyle/>
        <a:p>
          <a:endParaRPr lang="en-GB"/>
        </a:p>
      </dgm:t>
    </dgm:pt>
    <dgm:pt modelId="{A4E6D080-0610-4D77-B9F2-4691C207A729}" type="sibTrans" cxnId="{BA80FF41-55DD-4701-954F-7C3FB4E1B1CC}">
      <dgm:prSet/>
      <dgm:spPr/>
      <dgm:t>
        <a:bodyPr/>
        <a:lstStyle/>
        <a:p>
          <a:endParaRPr lang="en-GB"/>
        </a:p>
      </dgm:t>
    </dgm:pt>
    <dgm:pt modelId="{8642EF8C-1869-4C72-AD74-65DDE927601E}">
      <dgm:prSet>
        <dgm:style>
          <a:lnRef idx="2">
            <a:schemeClr val="accent2"/>
          </a:lnRef>
          <a:fillRef idx="1">
            <a:schemeClr val="lt1"/>
          </a:fillRef>
          <a:effectRef idx="0">
            <a:schemeClr val="accent2"/>
          </a:effectRef>
          <a:fontRef idx="minor">
            <a:schemeClr val="dk1"/>
          </a:fontRef>
        </dgm:style>
      </dgm:prSet>
      <dgm:spPr/>
      <dgm:t>
        <a:bodyPr/>
        <a:lstStyle/>
        <a:p>
          <a:r>
            <a:rPr lang="en-GB" b="1"/>
            <a:t>RECORD</a:t>
          </a:r>
          <a:r>
            <a:rPr lang="en-GB" b="0"/>
            <a:t> by referencing correctly.</a:t>
          </a:r>
        </a:p>
      </dgm:t>
    </dgm:pt>
    <dgm:pt modelId="{BE90C5D7-B446-4A9A-BA4E-FB48A283D9D6}" type="parTrans" cxnId="{32DFBF28-2C94-4DDF-B3A4-399147C4A6D7}">
      <dgm:prSet/>
      <dgm:spPr/>
      <dgm:t>
        <a:bodyPr/>
        <a:lstStyle/>
        <a:p>
          <a:endParaRPr lang="en-GB"/>
        </a:p>
      </dgm:t>
    </dgm:pt>
    <dgm:pt modelId="{CB70B4BC-7BB4-4126-BFFC-7598134B590E}" type="sibTrans" cxnId="{32DFBF28-2C94-4DDF-B3A4-399147C4A6D7}">
      <dgm:prSet/>
      <dgm:spPr/>
      <dgm:t>
        <a:bodyPr/>
        <a:lstStyle/>
        <a:p>
          <a:endParaRPr lang="en-GB"/>
        </a:p>
      </dgm:t>
    </dgm:pt>
    <dgm:pt modelId="{AA6FF47A-14F4-44D2-BE59-9B6A4DC02209}" type="pres">
      <dgm:prSet presAssocID="{A1371EF3-3E66-474F-B536-E6506441F0AF}" presName="Name0" presStyleCnt="0">
        <dgm:presLayoutVars>
          <dgm:chMax val="7"/>
          <dgm:chPref val="7"/>
          <dgm:dir/>
        </dgm:presLayoutVars>
      </dgm:prSet>
      <dgm:spPr/>
    </dgm:pt>
    <dgm:pt modelId="{2D20FC8A-8CDE-47C8-8747-5A6B56670E31}" type="pres">
      <dgm:prSet presAssocID="{A1371EF3-3E66-474F-B536-E6506441F0AF}" presName="Name1" presStyleCnt="0"/>
      <dgm:spPr/>
    </dgm:pt>
    <dgm:pt modelId="{41F45B66-E523-48C2-9381-663D1B463AE6}" type="pres">
      <dgm:prSet presAssocID="{A1371EF3-3E66-474F-B536-E6506441F0AF}" presName="cycle" presStyleCnt="0"/>
      <dgm:spPr/>
    </dgm:pt>
    <dgm:pt modelId="{C60843B6-3EB0-4509-AA18-70DFF51A2F20}" type="pres">
      <dgm:prSet presAssocID="{A1371EF3-3E66-474F-B536-E6506441F0AF}" presName="srcNode" presStyleLbl="node1" presStyleIdx="0" presStyleCnt="5"/>
      <dgm:spPr/>
    </dgm:pt>
    <dgm:pt modelId="{D25F0FA2-9F0F-4973-B0B4-37E72CE410F2}" type="pres">
      <dgm:prSet presAssocID="{A1371EF3-3E66-474F-B536-E6506441F0AF}" presName="conn" presStyleLbl="parChTrans1D2" presStyleIdx="0" presStyleCnt="1"/>
      <dgm:spPr/>
    </dgm:pt>
    <dgm:pt modelId="{FCD95C7E-8CEE-4D52-A835-9382AE28C642}" type="pres">
      <dgm:prSet presAssocID="{A1371EF3-3E66-474F-B536-E6506441F0AF}" presName="extraNode" presStyleLbl="node1" presStyleIdx="0" presStyleCnt="5"/>
      <dgm:spPr/>
    </dgm:pt>
    <dgm:pt modelId="{54F01ED0-D3AC-44A1-B1ED-75127D9BA976}" type="pres">
      <dgm:prSet presAssocID="{A1371EF3-3E66-474F-B536-E6506441F0AF}" presName="dstNode" presStyleLbl="node1" presStyleIdx="0" presStyleCnt="5"/>
      <dgm:spPr/>
    </dgm:pt>
    <dgm:pt modelId="{D4C39454-BBBF-48E4-8580-89787D213413}" type="pres">
      <dgm:prSet presAssocID="{C295DC0C-6E77-4DBE-B709-748461671E12}" presName="text_1" presStyleLbl="node1" presStyleIdx="0" presStyleCnt="5" custScaleX="99540" custLinFactNeighborX="5170" custLinFactNeighborY="885">
        <dgm:presLayoutVars>
          <dgm:bulletEnabled val="1"/>
        </dgm:presLayoutVars>
      </dgm:prSet>
      <dgm:spPr/>
    </dgm:pt>
    <dgm:pt modelId="{0D99FAF4-789B-484F-846A-717B307D902F}" type="pres">
      <dgm:prSet presAssocID="{C295DC0C-6E77-4DBE-B709-748461671E12}" presName="accent_1" presStyleCnt="0"/>
      <dgm:spPr/>
    </dgm:pt>
    <dgm:pt modelId="{BAECE883-5BA4-479A-8CB5-52834DB2BE3A}" type="pres">
      <dgm:prSet presAssocID="{C295DC0C-6E77-4DBE-B709-748461671E12}" presName="accentRepeatNode" presStyleLbl="solidFgAcc1" presStyleIdx="0" presStyleCnt="5" custLinFactNeighborX="-56659" custLinFactNeighborY="2833"/>
      <dgm:spPr>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rcRect/>
          <a:stretch>
            <a:fillRect/>
          </a:stretch>
        </a:blipFill>
      </dgm:spPr>
    </dgm:pt>
    <dgm:pt modelId="{D1E07BFC-FFF9-4F9D-AD05-29727278183C}" type="pres">
      <dgm:prSet presAssocID="{CBEEBE36-3532-4FA0-A1FE-F60CD254A76A}" presName="text_2" presStyleLbl="node1" presStyleIdx="1" presStyleCnt="5">
        <dgm:presLayoutVars>
          <dgm:bulletEnabled val="1"/>
        </dgm:presLayoutVars>
      </dgm:prSet>
      <dgm:spPr/>
    </dgm:pt>
    <dgm:pt modelId="{5775671A-01AC-4448-B33F-799D7ECD6B28}" type="pres">
      <dgm:prSet presAssocID="{CBEEBE36-3532-4FA0-A1FE-F60CD254A76A}" presName="accent_2" presStyleCnt="0"/>
      <dgm:spPr/>
    </dgm:pt>
    <dgm:pt modelId="{A437606B-4783-48CB-A002-57714BAA0428}" type="pres">
      <dgm:prSet presAssocID="{CBEEBE36-3532-4FA0-A1FE-F60CD254A76A}" presName="accentRepeatNode" presStyleLbl="solidFgAcc1" presStyleIdx="1" presStyleCnt="5"/>
      <dgm:spPr>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pt>
    <dgm:pt modelId="{63FA7673-E954-47B1-B4D4-B507816CC3FD}" type="pres">
      <dgm:prSet presAssocID="{8EAB0177-1C3F-4C9C-BD40-18129D76B956}" presName="text_3" presStyleLbl="node1" presStyleIdx="2" presStyleCnt="5">
        <dgm:presLayoutVars>
          <dgm:bulletEnabled val="1"/>
        </dgm:presLayoutVars>
      </dgm:prSet>
      <dgm:spPr/>
    </dgm:pt>
    <dgm:pt modelId="{0797F36F-F5D2-45B9-BB76-56B37CD5C43B}" type="pres">
      <dgm:prSet presAssocID="{8EAB0177-1C3F-4C9C-BD40-18129D76B956}" presName="accent_3" presStyleCnt="0"/>
      <dgm:spPr/>
    </dgm:pt>
    <dgm:pt modelId="{B4874059-EFEF-4502-A2AA-9642C4B490F6}" type="pres">
      <dgm:prSet presAssocID="{8EAB0177-1C3F-4C9C-BD40-18129D76B956}" presName="accentRepeatNode" presStyleLbl="solidFgAcc1" presStyleIdx="2" presStyleCnt="5"/>
      <dgm:spPr>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dgm:spPr>
    </dgm:pt>
    <dgm:pt modelId="{A85CEB45-E58F-4E15-9914-3A43919B97E9}" type="pres">
      <dgm:prSet presAssocID="{B98DBABA-F645-422F-9357-0297E06B8443}" presName="text_4" presStyleLbl="node1" presStyleIdx="3" presStyleCnt="5" custLinFactNeighborX="-245">
        <dgm:presLayoutVars>
          <dgm:bulletEnabled val="1"/>
        </dgm:presLayoutVars>
      </dgm:prSet>
      <dgm:spPr/>
    </dgm:pt>
    <dgm:pt modelId="{8C5C829D-4C79-4F31-AA7E-4156AD1DF0C4}" type="pres">
      <dgm:prSet presAssocID="{B98DBABA-F645-422F-9357-0297E06B8443}" presName="accent_4" presStyleCnt="0"/>
      <dgm:spPr/>
    </dgm:pt>
    <dgm:pt modelId="{2309F4A7-E5BB-48D3-A94D-DC69374A8A12}" type="pres">
      <dgm:prSet presAssocID="{B98DBABA-F645-422F-9357-0297E06B8443}" presName="accentRepeatNode" presStyleLbl="solidFgAcc1" presStyleIdx="3" presStyleCnt="5"/>
      <dgm:spPr>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pt>
    <dgm:pt modelId="{D1BE9FBF-C5CC-4D6B-A8BD-D715111F3811}" type="pres">
      <dgm:prSet presAssocID="{8642EF8C-1869-4C72-AD74-65DDE927601E}" presName="text_5" presStyleLbl="node1" presStyleIdx="4" presStyleCnt="5">
        <dgm:presLayoutVars>
          <dgm:bulletEnabled val="1"/>
        </dgm:presLayoutVars>
      </dgm:prSet>
      <dgm:spPr/>
    </dgm:pt>
    <dgm:pt modelId="{6E4BF2C3-2BBB-444B-ACC8-E9C9BC0331C8}" type="pres">
      <dgm:prSet presAssocID="{8642EF8C-1869-4C72-AD74-65DDE927601E}" presName="accent_5" presStyleCnt="0"/>
      <dgm:spPr/>
    </dgm:pt>
    <dgm:pt modelId="{B4CBDD62-B948-4D72-A266-B3D01042CE30}" type="pres">
      <dgm:prSet presAssocID="{8642EF8C-1869-4C72-AD74-65DDE927601E}" presName="accentRepeatNode" presStyleLbl="solidFgAcc1" presStyleIdx="4" presStyleCnt="5"/>
      <dgm:spPr>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a:blipFill>
      </dgm:spPr>
    </dgm:pt>
  </dgm:ptLst>
  <dgm:cxnLst>
    <dgm:cxn modelId="{32DFBF28-2C94-4DDF-B3A4-399147C4A6D7}" srcId="{A1371EF3-3E66-474F-B536-E6506441F0AF}" destId="{8642EF8C-1869-4C72-AD74-65DDE927601E}" srcOrd="4" destOrd="0" parTransId="{BE90C5D7-B446-4A9A-BA4E-FB48A283D9D6}" sibTransId="{CB70B4BC-7BB4-4126-BFFC-7598134B590E}"/>
    <dgm:cxn modelId="{BA80FF41-55DD-4701-954F-7C3FB4E1B1CC}" srcId="{A1371EF3-3E66-474F-B536-E6506441F0AF}" destId="{B98DBABA-F645-422F-9357-0297E06B8443}" srcOrd="3" destOrd="0" parTransId="{272A6DDE-EDA7-4327-8891-1F68C0C344CE}" sibTransId="{A4E6D080-0610-4D77-B9F2-4691C207A729}"/>
    <dgm:cxn modelId="{A0E8D946-FFC8-482E-A037-194487022BB5}" type="presOf" srcId="{75BE4916-82DC-4936-A9B2-EB6670F97063}" destId="{D25F0FA2-9F0F-4973-B0B4-37E72CE410F2}" srcOrd="0" destOrd="0" presId="urn:microsoft.com/office/officeart/2008/layout/VerticalCurvedList"/>
    <dgm:cxn modelId="{B8696B68-88A4-454B-9C66-6FB879DC1E5E}" type="presOf" srcId="{B98DBABA-F645-422F-9357-0297E06B8443}" destId="{A85CEB45-E58F-4E15-9914-3A43919B97E9}" srcOrd="0" destOrd="0" presId="urn:microsoft.com/office/officeart/2008/layout/VerticalCurvedList"/>
    <dgm:cxn modelId="{4487E052-C956-4029-B7F3-9B977AAA7CE9}" srcId="{A1371EF3-3E66-474F-B536-E6506441F0AF}" destId="{CBEEBE36-3532-4FA0-A1FE-F60CD254A76A}" srcOrd="1" destOrd="0" parTransId="{5313ACB8-6A55-4FFF-BA05-6257497CE011}" sibTransId="{29D0A0E4-62B6-42B5-834E-5129E7474DF1}"/>
    <dgm:cxn modelId="{6653FC95-1BA3-41FC-8528-E03462F2F034}" type="presOf" srcId="{C295DC0C-6E77-4DBE-B709-748461671E12}" destId="{D4C39454-BBBF-48E4-8580-89787D213413}" srcOrd="0" destOrd="0" presId="urn:microsoft.com/office/officeart/2008/layout/VerticalCurvedList"/>
    <dgm:cxn modelId="{D5AA1FB1-0E8C-4F90-B01C-94370CC3672A}" srcId="{A1371EF3-3E66-474F-B536-E6506441F0AF}" destId="{C295DC0C-6E77-4DBE-B709-748461671E12}" srcOrd="0" destOrd="0" parTransId="{43A4AF85-1E21-4D2C-A9DB-A72C1ED07514}" sibTransId="{75BE4916-82DC-4936-A9B2-EB6670F97063}"/>
    <dgm:cxn modelId="{000434B9-D876-4CB9-A056-F236F3CC8482}" type="presOf" srcId="{8642EF8C-1869-4C72-AD74-65DDE927601E}" destId="{D1BE9FBF-C5CC-4D6B-A8BD-D715111F3811}" srcOrd="0" destOrd="0" presId="urn:microsoft.com/office/officeart/2008/layout/VerticalCurvedList"/>
    <dgm:cxn modelId="{D3AF86DD-1EB8-4F08-9013-FB5DE171CE26}" type="presOf" srcId="{8EAB0177-1C3F-4C9C-BD40-18129D76B956}" destId="{63FA7673-E954-47B1-B4D4-B507816CC3FD}" srcOrd="0" destOrd="0" presId="urn:microsoft.com/office/officeart/2008/layout/VerticalCurvedList"/>
    <dgm:cxn modelId="{80D570E7-C9C6-4554-83BC-36C81160BF46}" type="presOf" srcId="{A1371EF3-3E66-474F-B536-E6506441F0AF}" destId="{AA6FF47A-14F4-44D2-BE59-9B6A4DC02209}" srcOrd="0" destOrd="0" presId="urn:microsoft.com/office/officeart/2008/layout/VerticalCurvedList"/>
    <dgm:cxn modelId="{30D620F7-A026-4961-BDE9-EC27ACDFD57F}" type="presOf" srcId="{CBEEBE36-3532-4FA0-A1FE-F60CD254A76A}" destId="{D1E07BFC-FFF9-4F9D-AD05-29727278183C}" srcOrd="0" destOrd="0" presId="urn:microsoft.com/office/officeart/2008/layout/VerticalCurvedList"/>
    <dgm:cxn modelId="{843C55F7-D8B8-4BC6-A6AB-535B92F92DE9}" srcId="{A1371EF3-3E66-474F-B536-E6506441F0AF}" destId="{8EAB0177-1C3F-4C9C-BD40-18129D76B956}" srcOrd="2" destOrd="0" parTransId="{A28E8281-F5C6-4CBC-AC0F-0A1C66B668D0}" sibTransId="{F77B8E8C-FAE7-49E0-BA7F-D99E3478AB0B}"/>
    <dgm:cxn modelId="{BA9B2C5A-9D5A-4506-AE64-688A479F154F}" type="presParOf" srcId="{AA6FF47A-14F4-44D2-BE59-9B6A4DC02209}" destId="{2D20FC8A-8CDE-47C8-8747-5A6B56670E31}" srcOrd="0" destOrd="0" presId="urn:microsoft.com/office/officeart/2008/layout/VerticalCurvedList"/>
    <dgm:cxn modelId="{F68A7C6D-80B5-4DE2-B572-F3246CAC3E9E}" type="presParOf" srcId="{2D20FC8A-8CDE-47C8-8747-5A6B56670E31}" destId="{41F45B66-E523-48C2-9381-663D1B463AE6}" srcOrd="0" destOrd="0" presId="urn:microsoft.com/office/officeart/2008/layout/VerticalCurvedList"/>
    <dgm:cxn modelId="{2C20A596-3105-408D-8441-98E33327EB19}" type="presParOf" srcId="{41F45B66-E523-48C2-9381-663D1B463AE6}" destId="{C60843B6-3EB0-4509-AA18-70DFF51A2F20}" srcOrd="0" destOrd="0" presId="urn:microsoft.com/office/officeart/2008/layout/VerticalCurvedList"/>
    <dgm:cxn modelId="{224BC431-E621-427A-8640-91BDE35D23BA}" type="presParOf" srcId="{41F45B66-E523-48C2-9381-663D1B463AE6}" destId="{D25F0FA2-9F0F-4973-B0B4-37E72CE410F2}" srcOrd="1" destOrd="0" presId="urn:microsoft.com/office/officeart/2008/layout/VerticalCurvedList"/>
    <dgm:cxn modelId="{6ED9FC73-C429-4652-BC8F-59120E9A5542}" type="presParOf" srcId="{41F45B66-E523-48C2-9381-663D1B463AE6}" destId="{FCD95C7E-8CEE-4D52-A835-9382AE28C642}" srcOrd="2" destOrd="0" presId="urn:microsoft.com/office/officeart/2008/layout/VerticalCurvedList"/>
    <dgm:cxn modelId="{35973677-0A52-4DCB-BED2-338C973812C8}" type="presParOf" srcId="{41F45B66-E523-48C2-9381-663D1B463AE6}" destId="{54F01ED0-D3AC-44A1-B1ED-75127D9BA976}" srcOrd="3" destOrd="0" presId="urn:microsoft.com/office/officeart/2008/layout/VerticalCurvedList"/>
    <dgm:cxn modelId="{4D97FF40-643E-4659-AD66-110B36670025}" type="presParOf" srcId="{2D20FC8A-8CDE-47C8-8747-5A6B56670E31}" destId="{D4C39454-BBBF-48E4-8580-89787D213413}" srcOrd="1" destOrd="0" presId="urn:microsoft.com/office/officeart/2008/layout/VerticalCurvedList"/>
    <dgm:cxn modelId="{666DFAB8-FB18-4051-B7F6-E2FD1DBD9BCB}" type="presParOf" srcId="{2D20FC8A-8CDE-47C8-8747-5A6B56670E31}" destId="{0D99FAF4-789B-484F-846A-717B307D902F}" srcOrd="2" destOrd="0" presId="urn:microsoft.com/office/officeart/2008/layout/VerticalCurvedList"/>
    <dgm:cxn modelId="{C2902F53-0804-428C-942A-CC1372C4DD67}" type="presParOf" srcId="{0D99FAF4-789B-484F-846A-717B307D902F}" destId="{BAECE883-5BA4-479A-8CB5-52834DB2BE3A}" srcOrd="0" destOrd="0" presId="urn:microsoft.com/office/officeart/2008/layout/VerticalCurvedList"/>
    <dgm:cxn modelId="{A30E800F-78FB-4D18-B5E4-F01AA607FC59}" type="presParOf" srcId="{2D20FC8A-8CDE-47C8-8747-5A6B56670E31}" destId="{D1E07BFC-FFF9-4F9D-AD05-29727278183C}" srcOrd="3" destOrd="0" presId="urn:microsoft.com/office/officeart/2008/layout/VerticalCurvedList"/>
    <dgm:cxn modelId="{341D1654-38A0-4C2F-9BF6-35E4CFFEE9A1}" type="presParOf" srcId="{2D20FC8A-8CDE-47C8-8747-5A6B56670E31}" destId="{5775671A-01AC-4448-B33F-799D7ECD6B28}" srcOrd="4" destOrd="0" presId="urn:microsoft.com/office/officeart/2008/layout/VerticalCurvedList"/>
    <dgm:cxn modelId="{B9C92D5A-8E6F-4ED6-8B81-DC1F57847542}" type="presParOf" srcId="{5775671A-01AC-4448-B33F-799D7ECD6B28}" destId="{A437606B-4783-48CB-A002-57714BAA0428}" srcOrd="0" destOrd="0" presId="urn:microsoft.com/office/officeart/2008/layout/VerticalCurvedList"/>
    <dgm:cxn modelId="{FB8E3C30-157D-44CD-A444-503479BB7875}" type="presParOf" srcId="{2D20FC8A-8CDE-47C8-8747-5A6B56670E31}" destId="{63FA7673-E954-47B1-B4D4-B507816CC3FD}" srcOrd="5" destOrd="0" presId="urn:microsoft.com/office/officeart/2008/layout/VerticalCurvedList"/>
    <dgm:cxn modelId="{9140E254-7285-4BB8-A013-987DCF48549D}" type="presParOf" srcId="{2D20FC8A-8CDE-47C8-8747-5A6B56670E31}" destId="{0797F36F-F5D2-45B9-BB76-56B37CD5C43B}" srcOrd="6" destOrd="0" presId="urn:microsoft.com/office/officeart/2008/layout/VerticalCurvedList"/>
    <dgm:cxn modelId="{CFA0D594-0B94-46C2-93B5-C5BC21934E4D}" type="presParOf" srcId="{0797F36F-F5D2-45B9-BB76-56B37CD5C43B}" destId="{B4874059-EFEF-4502-A2AA-9642C4B490F6}" srcOrd="0" destOrd="0" presId="urn:microsoft.com/office/officeart/2008/layout/VerticalCurvedList"/>
    <dgm:cxn modelId="{711F41D0-3C9B-45B3-A779-965667DA4D75}" type="presParOf" srcId="{2D20FC8A-8CDE-47C8-8747-5A6B56670E31}" destId="{A85CEB45-E58F-4E15-9914-3A43919B97E9}" srcOrd="7" destOrd="0" presId="urn:microsoft.com/office/officeart/2008/layout/VerticalCurvedList"/>
    <dgm:cxn modelId="{E1E2085D-8B96-47A0-A063-B81E9D7A1357}" type="presParOf" srcId="{2D20FC8A-8CDE-47C8-8747-5A6B56670E31}" destId="{8C5C829D-4C79-4F31-AA7E-4156AD1DF0C4}" srcOrd="8" destOrd="0" presId="urn:microsoft.com/office/officeart/2008/layout/VerticalCurvedList"/>
    <dgm:cxn modelId="{A7A896C3-6A0B-4EFB-AF57-234DA8658282}" type="presParOf" srcId="{8C5C829D-4C79-4F31-AA7E-4156AD1DF0C4}" destId="{2309F4A7-E5BB-48D3-A94D-DC69374A8A12}" srcOrd="0" destOrd="0" presId="urn:microsoft.com/office/officeart/2008/layout/VerticalCurvedList"/>
    <dgm:cxn modelId="{105295CD-F36F-45D7-B70A-0DA977F69136}" type="presParOf" srcId="{2D20FC8A-8CDE-47C8-8747-5A6B56670E31}" destId="{D1BE9FBF-C5CC-4D6B-A8BD-D715111F3811}" srcOrd="9" destOrd="0" presId="urn:microsoft.com/office/officeart/2008/layout/VerticalCurvedList"/>
    <dgm:cxn modelId="{A76D287F-0361-41E0-A0D1-DF198F856B5F}" type="presParOf" srcId="{2D20FC8A-8CDE-47C8-8747-5A6B56670E31}" destId="{6E4BF2C3-2BBB-444B-ACC8-E9C9BC0331C8}" srcOrd="10" destOrd="0" presId="urn:microsoft.com/office/officeart/2008/layout/VerticalCurvedList"/>
    <dgm:cxn modelId="{5983C797-82A4-4942-AEA6-4B1E5692E35C}" type="presParOf" srcId="{6E4BF2C3-2BBB-444B-ACC8-E9C9BC0331C8}" destId="{B4CBDD62-B948-4D72-A266-B3D01042CE30}"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5F0FA2-9F0F-4973-B0B4-37E72CE410F2}">
      <dsp:nvSpPr>
        <dsp:cNvPr id="0" name=""/>
        <dsp:cNvSpPr/>
      </dsp:nvSpPr>
      <dsp:spPr>
        <a:xfrm>
          <a:off x="-4673472" y="-716438"/>
          <a:ext cx="5566824" cy="5566824"/>
        </a:xfrm>
        <a:prstGeom prst="blockArc">
          <a:avLst>
            <a:gd name="adj1" fmla="val 18900000"/>
            <a:gd name="adj2" fmla="val 2700000"/>
            <a:gd name="adj3" fmla="val 388"/>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sp>
    <dsp:sp modelId="{D4C39454-BBBF-48E4-8580-89787D213413}">
      <dsp:nvSpPr>
        <dsp:cNvPr id="0" name=""/>
        <dsp:cNvSpPr/>
      </dsp:nvSpPr>
      <dsp:spPr>
        <a:xfrm>
          <a:off x="488668" y="262863"/>
          <a:ext cx="8953271" cy="516908"/>
        </a:xfrm>
        <a:prstGeom prst="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410296" tIns="68580" rIns="68580" bIns="68580" numCol="1" spcCol="1270" anchor="ctr" anchorCtr="0">
          <a:noAutofit/>
        </a:bodyPr>
        <a:lstStyle/>
        <a:p>
          <a:pPr marL="0" lvl="0" indent="0" algn="l" defTabSz="1200150">
            <a:lnSpc>
              <a:spcPct val="90000"/>
            </a:lnSpc>
            <a:spcBef>
              <a:spcPct val="0"/>
            </a:spcBef>
            <a:spcAft>
              <a:spcPct val="35000"/>
            </a:spcAft>
            <a:buNone/>
          </a:pPr>
          <a:r>
            <a:rPr lang="en-GB" sz="2700" b="1" kern="1200"/>
            <a:t>DEFINE</a:t>
          </a:r>
          <a:r>
            <a:rPr lang="en-GB" sz="2700" b="0" kern="1200"/>
            <a:t> your topic or question.</a:t>
          </a:r>
        </a:p>
      </dsp:txBody>
      <dsp:txXfrm>
        <a:off x="488668" y="262863"/>
        <a:ext cx="8953271" cy="516908"/>
      </dsp:txXfrm>
    </dsp:sp>
    <dsp:sp modelId="{BAECE883-5BA4-479A-8CB5-52834DB2BE3A}">
      <dsp:nvSpPr>
        <dsp:cNvPr id="0" name=""/>
        <dsp:cNvSpPr/>
      </dsp:nvSpPr>
      <dsp:spPr>
        <a:xfrm>
          <a:off x="0" y="211980"/>
          <a:ext cx="646135" cy="646135"/>
        </a:xfrm>
        <a:prstGeom prst="ellipse">
          <a:avLst/>
        </a:prstGeom>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rcRect/>
          <a:stretch>
            <a:fillRect/>
          </a:stretch>
        </a:blip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1E07BFC-FFF9-4F9D-AD05-29727278183C}">
      <dsp:nvSpPr>
        <dsp:cNvPr id="0" name=""/>
        <dsp:cNvSpPr/>
      </dsp:nvSpPr>
      <dsp:spPr>
        <a:xfrm>
          <a:off x="761403" y="1033404"/>
          <a:ext cx="8624245" cy="516908"/>
        </a:xfrm>
        <a:prstGeom prst="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410296" tIns="68580" rIns="68580" bIns="68580" numCol="1" spcCol="1270" anchor="ctr" anchorCtr="0">
          <a:noAutofit/>
        </a:bodyPr>
        <a:lstStyle/>
        <a:p>
          <a:pPr marL="0" lvl="0" indent="0" algn="l" defTabSz="1200150">
            <a:lnSpc>
              <a:spcPct val="90000"/>
            </a:lnSpc>
            <a:spcBef>
              <a:spcPct val="0"/>
            </a:spcBef>
            <a:spcAft>
              <a:spcPct val="35000"/>
            </a:spcAft>
            <a:buNone/>
          </a:pPr>
          <a:r>
            <a:rPr lang="en-GB" sz="2700" b="1" kern="1200"/>
            <a:t>IDENTIFY</a:t>
          </a:r>
          <a:r>
            <a:rPr lang="en-GB" sz="2700" b="0" kern="1200"/>
            <a:t> key authors, concepts, and keywords.</a:t>
          </a:r>
        </a:p>
      </dsp:txBody>
      <dsp:txXfrm>
        <a:off x="761403" y="1033404"/>
        <a:ext cx="8624245" cy="516908"/>
      </dsp:txXfrm>
    </dsp:sp>
    <dsp:sp modelId="{A437606B-4783-48CB-A002-57714BAA0428}">
      <dsp:nvSpPr>
        <dsp:cNvPr id="0" name=""/>
        <dsp:cNvSpPr/>
      </dsp:nvSpPr>
      <dsp:spPr>
        <a:xfrm>
          <a:off x="438335" y="968790"/>
          <a:ext cx="646135" cy="646135"/>
        </a:xfrm>
        <a:prstGeom prst="ellipse">
          <a:avLst/>
        </a:prstGeom>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3FA7673-E954-47B1-B4D4-B507816CC3FD}">
      <dsp:nvSpPr>
        <dsp:cNvPr id="0" name=""/>
        <dsp:cNvSpPr/>
      </dsp:nvSpPr>
      <dsp:spPr>
        <a:xfrm>
          <a:off x="875086" y="1808519"/>
          <a:ext cx="8510561" cy="516908"/>
        </a:xfrm>
        <a:prstGeom prst="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410296" tIns="68580" rIns="68580" bIns="68580" numCol="1" spcCol="1270" anchor="ctr" anchorCtr="0">
          <a:noAutofit/>
        </a:bodyPr>
        <a:lstStyle/>
        <a:p>
          <a:pPr marL="0" lvl="0" indent="0" algn="l" defTabSz="1200150">
            <a:lnSpc>
              <a:spcPct val="90000"/>
            </a:lnSpc>
            <a:spcBef>
              <a:spcPct val="0"/>
            </a:spcBef>
            <a:spcAft>
              <a:spcPct val="35000"/>
            </a:spcAft>
            <a:buNone/>
          </a:pPr>
          <a:r>
            <a:rPr lang="en-GB" sz="2700" b="1" kern="1200"/>
            <a:t>FIND</a:t>
          </a:r>
          <a:r>
            <a:rPr lang="en-GB" sz="2700" b="0" kern="1200"/>
            <a:t> suitable information sources.</a:t>
          </a:r>
        </a:p>
      </dsp:txBody>
      <dsp:txXfrm>
        <a:off x="875086" y="1808519"/>
        <a:ext cx="8510561" cy="516908"/>
      </dsp:txXfrm>
    </dsp:sp>
    <dsp:sp modelId="{B4874059-EFEF-4502-A2AA-9642C4B490F6}">
      <dsp:nvSpPr>
        <dsp:cNvPr id="0" name=""/>
        <dsp:cNvSpPr/>
      </dsp:nvSpPr>
      <dsp:spPr>
        <a:xfrm>
          <a:off x="552018" y="1743905"/>
          <a:ext cx="646135" cy="646135"/>
        </a:xfrm>
        <a:prstGeom prst="ellipse">
          <a:avLst/>
        </a:prstGeom>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85CEB45-E58F-4E15-9914-3A43919B97E9}">
      <dsp:nvSpPr>
        <dsp:cNvPr id="0" name=""/>
        <dsp:cNvSpPr/>
      </dsp:nvSpPr>
      <dsp:spPr>
        <a:xfrm>
          <a:off x="740274" y="2583634"/>
          <a:ext cx="8624245" cy="516908"/>
        </a:xfrm>
        <a:prstGeom prst="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410296" tIns="68580" rIns="68580" bIns="68580" numCol="1" spcCol="1270" anchor="ctr" anchorCtr="0">
          <a:noAutofit/>
        </a:bodyPr>
        <a:lstStyle/>
        <a:p>
          <a:pPr marL="0" lvl="0" indent="0" algn="l" defTabSz="1200150">
            <a:lnSpc>
              <a:spcPct val="90000"/>
            </a:lnSpc>
            <a:spcBef>
              <a:spcPct val="0"/>
            </a:spcBef>
            <a:spcAft>
              <a:spcPct val="35000"/>
            </a:spcAft>
            <a:buNone/>
          </a:pPr>
          <a:r>
            <a:rPr lang="en-GB" sz="2700" b="1" kern="1200"/>
            <a:t>SEARCH</a:t>
          </a:r>
          <a:r>
            <a:rPr lang="en-GB" sz="2700" b="0" kern="1200"/>
            <a:t> refine &amp; repeat.</a:t>
          </a:r>
        </a:p>
      </dsp:txBody>
      <dsp:txXfrm>
        <a:off x="740274" y="2583634"/>
        <a:ext cx="8624245" cy="516908"/>
      </dsp:txXfrm>
    </dsp:sp>
    <dsp:sp modelId="{2309F4A7-E5BB-48D3-A94D-DC69374A8A12}">
      <dsp:nvSpPr>
        <dsp:cNvPr id="0" name=""/>
        <dsp:cNvSpPr/>
      </dsp:nvSpPr>
      <dsp:spPr>
        <a:xfrm>
          <a:off x="438335" y="2519020"/>
          <a:ext cx="646135" cy="646135"/>
        </a:xfrm>
        <a:prstGeom prst="ellipse">
          <a:avLst/>
        </a:prstGeom>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1BE9FBF-C5CC-4D6B-A8BD-D715111F3811}">
      <dsp:nvSpPr>
        <dsp:cNvPr id="0" name=""/>
        <dsp:cNvSpPr/>
      </dsp:nvSpPr>
      <dsp:spPr>
        <a:xfrm>
          <a:off x="391001" y="3358749"/>
          <a:ext cx="8994646" cy="516908"/>
        </a:xfrm>
        <a:prstGeom prst="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410296" tIns="68580" rIns="68580" bIns="68580" numCol="1" spcCol="1270" anchor="ctr" anchorCtr="0">
          <a:noAutofit/>
        </a:bodyPr>
        <a:lstStyle/>
        <a:p>
          <a:pPr marL="0" lvl="0" indent="0" algn="l" defTabSz="1200150">
            <a:lnSpc>
              <a:spcPct val="90000"/>
            </a:lnSpc>
            <a:spcBef>
              <a:spcPct val="0"/>
            </a:spcBef>
            <a:spcAft>
              <a:spcPct val="35000"/>
            </a:spcAft>
            <a:buNone/>
          </a:pPr>
          <a:r>
            <a:rPr lang="en-GB" sz="2700" b="1" kern="1200"/>
            <a:t>RECORD</a:t>
          </a:r>
          <a:r>
            <a:rPr lang="en-GB" sz="2700" b="0" kern="1200"/>
            <a:t> by referencing correctly.</a:t>
          </a:r>
        </a:p>
      </dsp:txBody>
      <dsp:txXfrm>
        <a:off x="391001" y="3358749"/>
        <a:ext cx="8994646" cy="516908"/>
      </dsp:txXfrm>
    </dsp:sp>
    <dsp:sp modelId="{B4CBDD62-B948-4D72-A266-B3D01042CE30}">
      <dsp:nvSpPr>
        <dsp:cNvPr id="0" name=""/>
        <dsp:cNvSpPr/>
      </dsp:nvSpPr>
      <dsp:spPr>
        <a:xfrm>
          <a:off x="67933" y="3294135"/>
          <a:ext cx="646135" cy="646135"/>
        </a:xfrm>
        <a:prstGeom prst="ellipse">
          <a:avLst/>
        </a:prstGeom>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a:blip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2#1">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D70E2C-F748-40E2-9D68-51ECA78936CB}" type="datetimeFigureOut">
              <a:rPr lang="en-US" smtClean="0"/>
              <a:t>10/23/2026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AAAEA6-AEA6-40AD-8C63-640C91314307}" type="slidenum">
              <a:rPr lang="en-US" smtClean="0"/>
              <a:t>‹#›</a:t>
            </a:fld>
            <a:endParaRPr lang="en-US"/>
          </a:p>
        </p:txBody>
      </p:sp>
    </p:spTree>
    <p:extLst>
      <p:ext uri="{BB962C8B-B14F-4D97-AF65-F5344CB8AC3E}">
        <p14:creationId xmlns:p14="http://schemas.microsoft.com/office/powerpoint/2010/main" val="36691316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At each stage, you should be reviewing your strategy to ensure you are getting the right results and number of results. </a:t>
            </a:r>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6</a:t>
            </a:fld>
            <a:endParaRPr lang="en-GB"/>
          </a:p>
        </p:txBody>
      </p:sp>
    </p:spTree>
    <p:extLst>
      <p:ext uri="{BB962C8B-B14F-4D97-AF65-F5344CB8AC3E}">
        <p14:creationId xmlns:p14="http://schemas.microsoft.com/office/powerpoint/2010/main" val="38480629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7</a:t>
            </a:fld>
            <a:endParaRPr lang="en-GB"/>
          </a:p>
        </p:txBody>
      </p:sp>
    </p:spTree>
    <p:extLst>
      <p:ext uri="{BB962C8B-B14F-4D97-AF65-F5344CB8AC3E}">
        <p14:creationId xmlns:p14="http://schemas.microsoft.com/office/powerpoint/2010/main" val="27984761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a:t>A well planned search strategy saves time, reduce irrelevant results, and ensures a more comprehensive literature review.</a:t>
            </a:r>
          </a:p>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8</a:t>
            </a:fld>
            <a:endParaRPr lang="en-GB"/>
          </a:p>
        </p:txBody>
      </p:sp>
    </p:spTree>
    <p:extLst>
      <p:ext uri="{BB962C8B-B14F-4D97-AF65-F5344CB8AC3E}">
        <p14:creationId xmlns:p14="http://schemas.microsoft.com/office/powerpoint/2010/main" val="6219231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9</a:t>
            </a:fld>
            <a:endParaRPr lang="en-GB"/>
          </a:p>
        </p:txBody>
      </p:sp>
    </p:spTree>
    <p:extLst>
      <p:ext uri="{BB962C8B-B14F-4D97-AF65-F5344CB8AC3E}">
        <p14:creationId xmlns:p14="http://schemas.microsoft.com/office/powerpoint/2010/main" val="2246347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Tip: When your search result appears check out the filters and note which databases and journals are hosting the information. This will give you an idea of which ones will likely be useful to search individually later.</a:t>
            </a:r>
          </a:p>
          <a:p>
            <a:endParaRPr lang="en-GB" sz="1400">
              <a:latin typeface="Aptos" panose="020B0004020202020204" pitchFamily="34" charset="0"/>
            </a:endParaRPr>
          </a:p>
          <a:p>
            <a:r>
              <a:rPr lang="en-GB" sz="1400">
                <a:latin typeface="Aptos" panose="020B0004020202020204" pitchFamily="34" charset="0"/>
              </a:rPr>
              <a:t>Once you have applied filters into your advanced search, It can be useful to export your search into Google Scholar. This option is found at the bottom of the filters list on the left.</a:t>
            </a:r>
          </a:p>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15</a:t>
            </a:fld>
            <a:endParaRPr lang="en-GB"/>
          </a:p>
        </p:txBody>
      </p:sp>
    </p:spTree>
    <p:extLst>
      <p:ext uri="{BB962C8B-B14F-4D97-AF65-F5344CB8AC3E}">
        <p14:creationId xmlns:p14="http://schemas.microsoft.com/office/powerpoint/2010/main" val="8656974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If you are at a loss as where to start with your keyword searching and possible Boolean search string, you can ask AI for some ideas.</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18</a:t>
            </a:fld>
            <a:endParaRPr lang="en-GB"/>
          </a:p>
        </p:txBody>
      </p:sp>
    </p:spTree>
    <p:extLst>
      <p:ext uri="{BB962C8B-B14F-4D97-AF65-F5344CB8AC3E}">
        <p14:creationId xmlns:p14="http://schemas.microsoft.com/office/powerpoint/2010/main" val="27237874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Use what you have found in your discovery search to inform you’re your database search.</a:t>
            </a:r>
          </a:p>
          <a:p>
            <a:endParaRPr lang="en-GB" sz="1400">
              <a:latin typeface="Aptos" panose="020B0004020202020204" pitchFamily="34" charset="0"/>
            </a:endParaRPr>
          </a:p>
          <a:p>
            <a:r>
              <a:rPr lang="en-GB" sz="1400">
                <a:latin typeface="Aptos" panose="020B0004020202020204" pitchFamily="34" charset="0"/>
              </a:rPr>
              <a:t>Explore the help guides, different subject headings and related links.</a:t>
            </a:r>
          </a:p>
          <a:p>
            <a:endParaRPr lang="en-GB" sz="1400">
              <a:latin typeface="Aptos" panose="020B0004020202020204" pitchFamily="34" charset="0"/>
            </a:endParaRPr>
          </a:p>
          <a:p>
            <a:r>
              <a:rPr lang="en-GB" sz="1400">
                <a:latin typeface="Aptos" panose="020B0004020202020204" pitchFamily="34" charset="0"/>
              </a:rPr>
              <a:t>Repeat your Boolean search in different databases. </a:t>
            </a:r>
          </a:p>
          <a:p>
            <a:endParaRPr lang="en-GB"/>
          </a:p>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19</a:t>
            </a:fld>
            <a:endParaRPr lang="en-GB"/>
          </a:p>
        </p:txBody>
      </p:sp>
    </p:spTree>
    <p:extLst>
      <p:ext uri="{BB962C8B-B14F-4D97-AF65-F5344CB8AC3E}">
        <p14:creationId xmlns:p14="http://schemas.microsoft.com/office/powerpoint/2010/main" val="11439173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22</a:t>
            </a:fld>
            <a:endParaRPr lang="en-GB"/>
          </a:p>
        </p:txBody>
      </p:sp>
    </p:spTree>
    <p:extLst>
      <p:ext uri="{BB962C8B-B14F-4D97-AF65-F5344CB8AC3E}">
        <p14:creationId xmlns:p14="http://schemas.microsoft.com/office/powerpoint/2010/main" val="18698249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23</a:t>
            </a:fld>
            <a:endParaRPr lang="en-GB"/>
          </a:p>
        </p:txBody>
      </p:sp>
    </p:spTree>
    <p:extLst>
      <p:ext uri="{BB962C8B-B14F-4D97-AF65-F5344CB8AC3E}">
        <p14:creationId xmlns:p14="http://schemas.microsoft.com/office/powerpoint/2010/main" val="38389561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I have included some useful links to some support links and pages for some of our big databases. </a:t>
            </a:r>
          </a:p>
          <a:p>
            <a:r>
              <a:rPr lang="en-GB" sz="1400">
                <a:latin typeface="Aptos" panose="020B0004020202020204" pitchFamily="34" charset="0"/>
              </a:rPr>
              <a:t>Again this is only a selection and you should explore the help guides and support on the smaller ones to familiarise yourself with the recommended searching strategies. </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34</a:t>
            </a:fld>
            <a:endParaRPr lang="en-GB"/>
          </a:p>
        </p:txBody>
      </p:sp>
    </p:spTree>
    <p:extLst>
      <p:ext uri="{BB962C8B-B14F-4D97-AF65-F5344CB8AC3E}">
        <p14:creationId xmlns:p14="http://schemas.microsoft.com/office/powerpoint/2010/main" val="31211023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None/>
            </a:pPr>
            <a:endParaRPr lang="en-GB"/>
          </a:p>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46</a:t>
            </a:fld>
            <a:endParaRPr lang="en-GB"/>
          </a:p>
        </p:txBody>
      </p:sp>
    </p:spTree>
    <p:extLst>
      <p:ext uri="{BB962C8B-B14F-4D97-AF65-F5344CB8AC3E}">
        <p14:creationId xmlns:p14="http://schemas.microsoft.com/office/powerpoint/2010/main" val="9262203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Generated AI information is now appearing in all our online searches. It can be difficult to ascertain the authority, currency, relevance and origin of the information we find.</a:t>
            </a:r>
          </a:p>
          <a:p>
            <a:endParaRPr lang="en-GB" sz="1400">
              <a:latin typeface="Aptos" panose="020B0004020202020204" pitchFamily="34" charset="0"/>
            </a:endParaRPr>
          </a:p>
          <a:p>
            <a:r>
              <a:rPr lang="en-GB" sz="1400">
                <a:latin typeface="Aptos" panose="020B0004020202020204" pitchFamily="34" charset="0"/>
              </a:rPr>
              <a:t>Bristol University have produced a useful AI CRAAP test to help you consider some of the issues of using GENAI information. </a:t>
            </a:r>
          </a:p>
          <a:p>
            <a:endParaRPr lang="en-GB" sz="1400">
              <a:latin typeface="Aptos" panose="020B0004020202020204" pitchFamily="34" charset="0"/>
            </a:endParaRPr>
          </a:p>
          <a:p>
            <a:r>
              <a:rPr lang="en-GB" sz="1400">
                <a:latin typeface="Aptos" panose="020B0004020202020204" pitchFamily="34" charset="0"/>
              </a:rPr>
              <a:t>We advise all students to explore the GENAI infoskills unit to find out more about GENAI and why the library is still the best place to find accurate academic information. </a:t>
            </a:r>
          </a:p>
        </p:txBody>
      </p:sp>
      <p:sp>
        <p:nvSpPr>
          <p:cNvPr id="4" name="Slide Number Placeholder 3"/>
          <p:cNvSpPr>
            <a:spLocks noGrp="1"/>
          </p:cNvSpPr>
          <p:nvPr>
            <p:ph type="sldNum" sz="quarter" idx="5"/>
          </p:nvPr>
        </p:nvSpPr>
        <p:spPr/>
        <p:txBody>
          <a:bodyPr/>
          <a:lstStyle/>
          <a:p>
            <a:fld id="{7C1845D0-53D4-4312-8F17-71CDCA72431A}" type="slidenum">
              <a:rPr lang="en-GB" smtClean="0"/>
              <a:t>48</a:t>
            </a:fld>
            <a:endParaRPr lang="en-GB"/>
          </a:p>
        </p:txBody>
      </p:sp>
    </p:spTree>
    <p:extLst>
      <p:ext uri="{BB962C8B-B14F-4D97-AF65-F5344CB8AC3E}">
        <p14:creationId xmlns:p14="http://schemas.microsoft.com/office/powerpoint/2010/main" val="1930516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50</a:t>
            </a:fld>
            <a:endParaRPr lang="en-GB"/>
          </a:p>
        </p:txBody>
      </p:sp>
    </p:spTree>
    <p:extLst>
      <p:ext uri="{BB962C8B-B14F-4D97-AF65-F5344CB8AC3E}">
        <p14:creationId xmlns:p14="http://schemas.microsoft.com/office/powerpoint/2010/main" val="27342785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When considering the best available evidence in your work, it is essential you critically evaluate it.</a:t>
            </a:r>
          </a:p>
          <a:p>
            <a:endParaRPr lang="en-GB" sz="1400">
              <a:latin typeface="Aptos" panose="020B0004020202020204" pitchFamily="34" charset="0"/>
            </a:endParaRPr>
          </a:p>
          <a:p>
            <a:r>
              <a:rPr lang="en-GB" sz="1400">
                <a:latin typeface="Aptos" panose="020B0004020202020204" pitchFamily="34" charset="0"/>
              </a:rPr>
              <a:t>To help you, consider using one of the following tests: the CRAAP, SIFT or ACORN tests.</a:t>
            </a:r>
          </a:p>
          <a:p>
            <a:endParaRPr lang="en-GB" sz="1400">
              <a:latin typeface="Aptos" panose="020B0004020202020204" pitchFamily="34" charset="0"/>
            </a:endParaRPr>
          </a:p>
          <a:p>
            <a:r>
              <a:rPr lang="en-GB" sz="1400">
                <a:latin typeface="Aptos" panose="020B0004020202020204" pitchFamily="34" charset="0"/>
              </a:rPr>
              <a:t>To explore further – explore the external video links and complete the Evaluating Information infoskills unit. </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51</a:t>
            </a:fld>
            <a:endParaRPr lang="en-GB"/>
          </a:p>
        </p:txBody>
      </p:sp>
    </p:spTree>
    <p:extLst>
      <p:ext uri="{BB962C8B-B14F-4D97-AF65-F5344CB8AC3E}">
        <p14:creationId xmlns:p14="http://schemas.microsoft.com/office/powerpoint/2010/main" val="52235625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52</a:t>
            </a:fld>
            <a:endParaRPr lang="en-GB"/>
          </a:p>
        </p:txBody>
      </p:sp>
    </p:spTree>
    <p:extLst>
      <p:ext uri="{BB962C8B-B14F-4D97-AF65-F5344CB8AC3E}">
        <p14:creationId xmlns:p14="http://schemas.microsoft.com/office/powerpoint/2010/main" val="167203363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Questions</a:t>
            </a: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53</a:t>
            </a:fld>
            <a:endParaRPr lang="en-GB"/>
          </a:p>
        </p:txBody>
      </p:sp>
    </p:spTree>
    <p:extLst>
      <p:ext uri="{BB962C8B-B14F-4D97-AF65-F5344CB8AC3E}">
        <p14:creationId xmlns:p14="http://schemas.microsoft.com/office/powerpoint/2010/main" val="22153327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102642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806606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4265523216"/>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6655599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6043031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6511950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1.xml"/><Relationship Id="rId3" Type="http://schemas.openxmlformats.org/officeDocument/2006/relationships/slideLayout" Target="../slideLayouts/slideLayout6.xml"/><Relationship Id="rId7" Type="http://schemas.openxmlformats.org/officeDocument/2006/relationships/slideLayout" Target="../slideLayouts/slideLayout10.xml"/><Relationship Id="rId12" Type="http://schemas.openxmlformats.org/officeDocument/2006/relationships/image" Target="../media/image4.png"/><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theme" Target="../theme/theme2.xml"/><Relationship Id="rId5" Type="http://schemas.openxmlformats.org/officeDocument/2006/relationships/slideLayout" Target="../slideLayouts/slideLayout8.xml"/><Relationship Id="rId10" Type="http://schemas.openxmlformats.org/officeDocument/2006/relationships/slideLayout" Target="../slideLayouts/slideLayout13.xml"/><Relationship Id="rId4" Type="http://schemas.openxmlformats.org/officeDocument/2006/relationships/slideLayout" Target="../slideLayouts/slideLayout7.xml"/><Relationship Id="rId9"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5.xml"/><Relationship Id="rId1"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10/23/2026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12"/>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7" r:id="rId5"/>
    <p:sldLayoutId id="2147483708" r:id="rId6"/>
    <p:sldLayoutId id="2147483710" r:id="rId7"/>
    <p:sldLayoutId id="2147483711" r:id="rId8"/>
    <p:sldLayoutId id="2147483712" r:id="rId9"/>
    <p:sldLayoutId id="2147483713" r:id="rId1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hyperlink" Target="mailto:l.ellis@uwtsd.ac.uk" TargetMode="External"/><Relationship Id="rId7" Type="http://schemas.openxmlformats.org/officeDocument/2006/relationships/image" Target="../media/image13.png"/><Relationship Id="rId2" Type="http://schemas.openxmlformats.org/officeDocument/2006/relationships/image" Target="../media/image11.png"/><Relationship Id="rId1" Type="http://schemas.openxmlformats.org/officeDocument/2006/relationships/slideLayout" Target="../slideLayouts/slideLayout8.xml"/><Relationship Id="rId6" Type="http://schemas.openxmlformats.org/officeDocument/2006/relationships/hyperlink" Target="mailto:lEmily.wild@uwtsd.ac.uk" TargetMode="External"/><Relationship Id="rId5" Type="http://schemas.openxmlformats.org/officeDocument/2006/relationships/image" Target="../media/image12.png"/><Relationship Id="rId4" Type="http://schemas.openxmlformats.org/officeDocument/2006/relationships/hyperlink" Target="mailto:c.davage@uwtsd.ac.uk"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moodle.uwtsd.ac.uk/course/view.php?id=11455" TargetMode="Externa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8" Type="http://schemas.openxmlformats.org/officeDocument/2006/relationships/hyperlink" Target="https://moodle.uwtsd.ac.uk/mod/scorm/player.php?a=7713&amp;currentorg=articulate_rise&amp;scoid=16959&amp;sesskey=oX2GOodlen&amp;display=popup&amp;mode=normal" TargetMode="External"/><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hyperlink" Target="https://moodle.uwtsd.ac.uk/mod/page/view.php?id=475600" TargetMode="External"/><Relationship Id="rId2" Type="http://schemas.openxmlformats.org/officeDocument/2006/relationships/notesSlide" Target="../notesSlides/notesSlide2.xml"/><Relationship Id="rId1" Type="http://schemas.openxmlformats.org/officeDocument/2006/relationships/slideLayout" Target="../slideLayouts/slideLayout10.xml"/><Relationship Id="rId6" Type="http://schemas.openxmlformats.org/officeDocument/2006/relationships/hyperlink" Target="https://digitalservices.uwtsd.ac.uk/library/" TargetMode="External"/><Relationship Id="rId5" Type="http://schemas.openxmlformats.org/officeDocument/2006/relationships/image" Target="../media/image21.jpeg"/><Relationship Id="rId4" Type="http://schemas.openxmlformats.org/officeDocument/2006/relationships/image" Target="../media/image20.png"/></Relationships>
</file>

<file path=ppt/slides/_rels/slide8.xml.rels><?xml version="1.0" encoding="UTF-8" standalone="yes"?>
<Relationships xmlns="http://schemas.openxmlformats.org/package/2006/relationships"><Relationship Id="rId3" Type="http://schemas.openxmlformats.org/officeDocument/2006/relationships/hyperlink" Target="https://moodle.uwtsd.ac.uk/mod/page/view.php?id=475601" TargetMode="External"/><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notesSlide" Target="../notesSlides/notesSlide4.xml"/><Relationship Id="rId1" Type="http://schemas.openxmlformats.org/officeDocument/2006/relationships/slideLayout" Target="../slideLayouts/slideLayout8.xml"/><Relationship Id="rId4" Type="http://schemas.openxmlformats.org/officeDocument/2006/relationships/hyperlink" Target="https://moodle.uwtsd.ac.uk/mod/scorm/player.php?a=7714&amp;currentorg=articulate_rise&amp;scoid=16961&amp;sesskey=oX2GOodlen&amp;display=popup&amp;mode=normal"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digitalservices.uwtsd.ac.uk/library/" TargetMode="External"/><Relationship Id="rId2" Type="http://schemas.openxmlformats.org/officeDocument/2006/relationships/image" Target="../media/image23.png"/><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https://librarysearch.uwtsd.ac.uk/discovery/search?query=any,contains,Tourism,AND&amp;query=any,contains,%22sustainable%20tourism%22%20OR%20%22Responsible%20tourism%22%20OR%20Ecotour*%20OR%20%22green%20tourism%22,AND&amp;tab=Everything&amp;search_scope=MyInst_and_CI&amp;vid=44WHELF_UWTSD:44WHELF_UWTSD_VU1&amp;lang=en&amp;mode=advanced&amp;offset=0" TargetMode="Externa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hyperlink" Target="https://librarysearch.uwtsd.ac.uk/permalink/44WHELF_UWTSD/1bmis16/cdi_crossref_citationtrail_10_1016_j_leaqua_2021_101539" TargetMode="External"/><Relationship Id="rId2" Type="http://schemas.openxmlformats.org/officeDocument/2006/relationships/image" Target="../media/image25.pn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hyperlink" Target="https://librarysearch.uwtsd.ac.uk/discovery/search?query=sub,exact,%20%20Ecotourism%20,AND&amp;query=any,contains,sustainability,AND&amp;tab=Everything&amp;search_scope=MyInst_and_CI&amp;sortby=rank&amp;vid=44WHELF_UWTSD:44WHELF_UWTSD_VU1&amp;lang=en&amp;mode=advanced&amp;offset=0&amp;facet=searchcreationdate,include,2020%7C,%7C2027,lk" TargetMode="External"/><Relationship Id="rId2" Type="http://schemas.openxmlformats.org/officeDocument/2006/relationships/image" Target="../media/image26.png"/><Relationship Id="rId1" Type="http://schemas.openxmlformats.org/officeDocument/2006/relationships/slideLayout" Target="../slideLayouts/slideLayout8.xml"/><Relationship Id="rId4" Type="http://schemas.openxmlformats.org/officeDocument/2006/relationships/image" Target="../media/image27.png"/></Relationships>
</file>

<file path=ppt/slides/_rels/slide1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5.xml"/><Relationship Id="rId1" Type="http://schemas.openxmlformats.org/officeDocument/2006/relationships/slideLayout" Target="../slideLayouts/slideLayout13.xml"/><Relationship Id="rId5" Type="http://schemas.openxmlformats.org/officeDocument/2006/relationships/image" Target="../media/image30.png"/><Relationship Id="rId4" Type="http://schemas.openxmlformats.org/officeDocument/2006/relationships/hyperlink" Target="https://scholar.google.com/scholar?as_ylo=2022&amp;q=Tourism+%22sustainable+tourism%22+OR+%22Responsible+tourism%22+OR+Ecotour*+OR+%22green+tourism%22&amp;hl=en&amp;as_sdt=0%2C5&amp;inst=3249276194698315344"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scholar.google.com/intl/en/scholar/help.html#searching" TargetMode="External"/><Relationship Id="rId2" Type="http://schemas.openxmlformats.org/officeDocument/2006/relationships/image" Target="../media/image31.png"/><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hyperlink" Target="https://moodle.uwtsd.ac.uk/mod/scorm/player.php?a=7715&amp;currentorg=articulate_rise&amp;scoid=16963&amp;sesskey=u7KUpwQeqC&amp;display=popup&amp;mode=normal" TargetMode="External"/><Relationship Id="rId1" Type="http://schemas.openxmlformats.org/officeDocument/2006/relationships/slideLayout" Target="../slideLayouts/slideLayout8.xml"/><Relationship Id="rId5" Type="http://schemas.openxmlformats.org/officeDocument/2006/relationships/hyperlink" Target="https://scholar.google.com/scholar?hl=en&amp;as_sdt=0%2C5&amp;as_ylo=2022&amp;q=Tourism+%22sustainable+tourism%22+OR+%22Responsible+tourism%22+OR+Ecotour*+OR+%22green+tourism%22site%3A.ac.uk&amp;btnG=&amp;inst=3249276194698315344" TargetMode="External"/><Relationship Id="rId4" Type="http://schemas.openxmlformats.org/officeDocument/2006/relationships/image" Target="../media/image33.png"/></Relationships>
</file>

<file path=ppt/slides/_rels/slide18.xml.rels><?xml version="1.0" encoding="UTF-8" standalone="yes"?>
<Relationships xmlns="http://schemas.openxmlformats.org/package/2006/relationships"><Relationship Id="rId3" Type="http://schemas.openxmlformats.org/officeDocument/2006/relationships/hyperlink" Target="https://www.perplexity.ai/search/cf6a835b-92f6-40bd-a9b7-f6343b2a25a3" TargetMode="External"/><Relationship Id="rId2" Type="http://schemas.openxmlformats.org/officeDocument/2006/relationships/notesSlide" Target="../notesSlides/notesSlide6.xml"/><Relationship Id="rId1" Type="http://schemas.openxmlformats.org/officeDocument/2006/relationships/slideLayout" Target="../slideLayouts/slideLayout8.xml"/><Relationship Id="rId4" Type="http://schemas.openxmlformats.org/officeDocument/2006/relationships/image" Target="../media/image34.png"/></Relationships>
</file>

<file path=ppt/slides/_rels/slide19.xml.rels><?xml version="1.0" encoding="UTF-8" standalone="yes"?>
<Relationships xmlns="http://schemas.openxmlformats.org/package/2006/relationships"><Relationship Id="rId3" Type="http://schemas.openxmlformats.org/officeDocument/2006/relationships/hyperlink" Target="https://moodle.uwtsd.ac.uk/mod/scorm/player.php?a=7714&amp;currentorg=articulate_rise&amp;scoid=16961&amp;sesskey=oX2GOodlen&amp;display=popup&amp;mode=normal" TargetMode="External"/><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3" Type="http://schemas.openxmlformats.org/officeDocument/2006/relationships/hyperlink" Target="https://browzine.com/libraries/1422/subjects" TargetMode="External"/><Relationship Id="rId2" Type="http://schemas.openxmlformats.org/officeDocument/2006/relationships/hyperlink" Target="https://moodle.uwtsd.ac.uk/mod/scorm/player.php?a=7561&amp;currentorg=articulate_rise&amp;scoid=16494&amp;sesskey=QOEo35udXV&amp;display=popup&amp;mode=normal" TargetMode="External"/><Relationship Id="rId1" Type="http://schemas.openxmlformats.org/officeDocument/2006/relationships/slideLayout" Target="../slideLayouts/slideLayout8.xml"/><Relationship Id="rId5" Type="http://schemas.openxmlformats.org/officeDocument/2006/relationships/image" Target="../media/image36.png"/><Relationship Id="rId4" Type="http://schemas.openxmlformats.org/officeDocument/2006/relationships/image" Target="../media/image35.png"/></Relationships>
</file>

<file path=ppt/slides/_rels/slide2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hyperlink" Target="https://librarysearch.uwtsd.ac.uk/discovery/search?query=any,contains,ecoto*%20OR%20sustain*,AND&amp;query=issn,contains,(18793193%20OR%2002615177),AND&amp;tab=Everything&amp;search_scope=Search_ELEC&amp;sortby=rank&amp;vid=44WHELF_UWTSD:44WHELF_UWTSD_VU1&amp;lang=en&amp;mode=advanced&amp;offset=0&amp;facet=searchcreationdate,include,2020%7C,%7C2027,lk" TargetMode="External"/><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3" Type="http://schemas.openxmlformats.org/officeDocument/2006/relationships/hyperlink" Target="https://librarysearch.uwtsd.ac.uk/discovery/dbsearch?vid=44WHELF_UWTSD:44WHELF_UWTSD_VU1" TargetMode="External"/><Relationship Id="rId2" Type="http://schemas.openxmlformats.org/officeDocument/2006/relationships/notesSlide" Target="../notesSlides/notesSlide9.xml"/><Relationship Id="rId1" Type="http://schemas.openxmlformats.org/officeDocument/2006/relationships/slideLayout" Target="../slideLayouts/slideLayout10.xml"/><Relationship Id="rId6" Type="http://schemas.openxmlformats.org/officeDocument/2006/relationships/image" Target="../media/image40.png"/><Relationship Id="rId5" Type="http://schemas.openxmlformats.org/officeDocument/2006/relationships/hyperlink" Target="https://moodle.uwtsd.ac.uk/mod/scorm/player.php?a=7562&amp;currentorg=articulate_rise&amp;scoid=16496&amp;sesskey=QOEo35udXV&amp;display=popup&amp;mode=normal" TargetMode="External"/><Relationship Id="rId4" Type="http://schemas.openxmlformats.org/officeDocument/2006/relationships/image" Target="../media/image39.png"/></Relationships>
</file>

<file path=ppt/slides/_rels/slide24.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2" Type="http://schemas.openxmlformats.org/officeDocument/2006/relationships/hyperlink" Target="https://librarysearch.uwtsd.ac.uk/permalink/44WHELF_UWTSD/1jltmvf/alma99100116160202421" TargetMode="External"/><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8.xml"/><Relationship Id="rId4" Type="http://schemas.openxmlformats.org/officeDocument/2006/relationships/hyperlink" Target="https://librarysearch.uwtsd.ac.uk/permalink/44WHELF_UWTSD/1jltmvf/alma99100116160202421"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8.xml"/><Relationship Id="rId4" Type="http://schemas.openxmlformats.org/officeDocument/2006/relationships/hyperlink" Target="https://librarysearch.uwtsd.ac.uk/permalink/44WHELF_UWTSD/1jltmvf/alma99100224560102421"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hyperlink" Target="https://librarysearch.uwtsd.ac.uk/discovery/fulldisplay?docid=alma99100224559102421&amp;context=L&amp;vid=44WHELF_UWTSD:44WHELF_UWTSD_VU1&amp;lang=en&amp;search_scope=MyInst_and_CI&amp;adaptor=Local%20Search%20Engine&amp;tab=Everything&amp;query=any,contains,Proquest%20Central&amp;offset=0" TargetMode="External"/><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8" Type="http://schemas.openxmlformats.org/officeDocument/2006/relationships/hyperlink" Target="https://connect.ebsco.com/s/article/EBSCO-Database-Help-Files?language=en_US" TargetMode="External"/><Relationship Id="rId3" Type="http://schemas.openxmlformats.org/officeDocument/2006/relationships/hyperlink" Target="https://videos.clarivate.com/watch/trrHGsmCDVC6S9pqqqoHsw" TargetMode="External"/><Relationship Id="rId7" Type="http://schemas.openxmlformats.org/officeDocument/2006/relationships/hyperlink" Target="https://www.youtube.com/watch?v=deoo7Ajp2mg" TargetMode="External"/><Relationship Id="rId2" Type="http://schemas.openxmlformats.org/officeDocument/2006/relationships/notesSlide" Target="../notesSlides/notesSlide10.xml"/><Relationship Id="rId1" Type="http://schemas.openxmlformats.org/officeDocument/2006/relationships/slideLayout" Target="../slideLayouts/slideLayout8.xml"/><Relationship Id="rId6" Type="http://schemas.openxmlformats.org/officeDocument/2006/relationships/hyperlink" Target="https://proquest.libguides.com/proquestplatform/home" TargetMode="External"/><Relationship Id="rId5" Type="http://schemas.openxmlformats.org/officeDocument/2006/relationships/hyperlink" Target="https://videos.clarivate.com/watch/pGADdeGwZMBjejBJHpjWoQ" TargetMode="External"/><Relationship Id="rId10" Type="http://schemas.openxmlformats.org/officeDocument/2006/relationships/hyperlink" Target="https://connect.ebsco.com/s/topic/0TO1H000000HHf4WAG/business-searching?language=en_US" TargetMode="External"/><Relationship Id="rId4" Type="http://schemas.openxmlformats.org/officeDocument/2006/relationships/hyperlink" Target="https://videos.clarivate.com/watch/R9Kyz9SMN6UtDRFZMh2mRm" TargetMode="External"/><Relationship Id="rId9" Type="http://schemas.openxmlformats.org/officeDocument/2006/relationships/hyperlink" Target="https://connect.ebsco.com/s/all-videos?language=en_US"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librarysearch.uwtsd.ac.uk/permalink/44WHELF_UWTSD/1jltmvf/alma99100191860102421" TargetMode="External"/><Relationship Id="rId2" Type="http://schemas.openxmlformats.org/officeDocument/2006/relationships/image" Target="../media/image55.png"/><Relationship Id="rId1" Type="http://schemas.openxmlformats.org/officeDocument/2006/relationships/slideLayout" Target="../slideLayouts/slideLayout9.xml"/><Relationship Id="rId4" Type="http://schemas.openxmlformats.org/officeDocument/2006/relationships/image" Target="../media/image56.png"/></Relationships>
</file>

<file path=ppt/slides/_rels/slide36.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9.xml"/></Relationships>
</file>

<file path=ppt/slides/_rels/slide37.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9.xml"/></Relationships>
</file>

<file path=ppt/slides/_rels/slide38.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png"/><Relationship Id="rId1" Type="http://schemas.openxmlformats.org/officeDocument/2006/relationships/slideLayout" Target="../slideLayouts/slideLayout9.xml"/><Relationship Id="rId5" Type="http://schemas.openxmlformats.org/officeDocument/2006/relationships/image" Target="../media/image61.png"/><Relationship Id="rId4" Type="http://schemas.openxmlformats.org/officeDocument/2006/relationships/hyperlink" Target="https://explorer-globaldata-com.uwtsd.idm.oclc.org/sector/overview/4801724" TargetMode="External"/></Relationships>
</file>

<file path=ppt/slides/_rels/slide39.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9.xml"/></Relationships>
</file>

<file path=ppt/slides/_rels/slide40.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63.png"/><Relationship Id="rId1" Type="http://schemas.openxmlformats.org/officeDocument/2006/relationships/slideLayout" Target="../slideLayouts/slideLayout9.xml"/><Relationship Id="rId4" Type="http://schemas.openxmlformats.org/officeDocument/2006/relationships/image" Target="../media/image65.png"/></Relationships>
</file>

<file path=ppt/slides/_rels/slide41.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hyperlink" Target="https://librarysearch.uwtsd.ac.uk/discovery/dbfulldisplay?docid=alma99100431192702421&amp;context=L&amp;vid=44WHELF_UWTSD:44WHELF_UWTSD_VU1&amp;lang=en&amp;adaptor=Local%20Search%20Engine&amp;tab=jsearch_slot&amp;query=contains,dbcategory,&amp;sortby=title&amp;offset=20&amp;databases=category,Institute%20of%20Science%20and%20Art%E2%94%80Art%20and%20media" TargetMode="External"/><Relationship Id="rId1" Type="http://schemas.openxmlformats.org/officeDocument/2006/relationships/slideLayout" Target="../slideLayouts/slideLayout12.xml"/><Relationship Id="rId4" Type="http://schemas.openxmlformats.org/officeDocument/2006/relationships/hyperlink" Target="https://www.wgsn.com/citybycity/reports?filters=%7B%22content_types%22%3A%5B%2229519%22%5D%2C%22categories%22%3A%5B%2275%22%2C%2221799%22%5D%7D" TargetMode="External"/></Relationships>
</file>

<file path=ppt/slides/_rels/slide42.xml.rels><?xml version="1.0" encoding="UTF-8" standalone="yes"?>
<Relationships xmlns="http://schemas.openxmlformats.org/package/2006/relationships"><Relationship Id="rId3" Type="http://schemas.openxmlformats.org/officeDocument/2006/relationships/hyperlink" Target="https://librarysearch.uwtsd.ac.uk/permalink/44WHELF_UWTSD/ra52dq/alma99100116160302421" TargetMode="External"/><Relationship Id="rId2" Type="http://schemas.openxmlformats.org/officeDocument/2006/relationships/image" Target="../media/image67.png"/><Relationship Id="rId1" Type="http://schemas.openxmlformats.org/officeDocument/2006/relationships/slideLayout" Target="../slideLayouts/slideLayout8.xml"/></Relationships>
</file>

<file path=ppt/slides/_rels/slide43.xml.rels><?xml version="1.0" encoding="UTF-8" standalone="yes"?>
<Relationships xmlns="http://schemas.openxmlformats.org/package/2006/relationships"><Relationship Id="rId3" Type="http://schemas.openxmlformats.org/officeDocument/2006/relationships/hyperlink" Target="https://moodle.uwtsd.ac.uk/mod/scorm/player.php?a=6864&amp;currentorg=articulate_rise&amp;scoid=14763&amp;sesskey=fiSHR9WZNM&amp;display=popup&amp;mode=normal" TargetMode="External"/><Relationship Id="rId2" Type="http://schemas.openxmlformats.org/officeDocument/2006/relationships/hyperlink" Target="https://moodle.uwtsd.ac.uk/mod/scorm/player.php?a=6863&amp;currentorg=articulate_rise&amp;scoid=14761&amp;sesskey=fiSHR9WZNM&amp;display=popup&amp;mode=normal" TargetMode="External"/><Relationship Id="rId1" Type="http://schemas.openxmlformats.org/officeDocument/2006/relationships/slideLayout" Target="../slideLayouts/slideLayout8.xml"/></Relationships>
</file>

<file path=ppt/slides/_rels/slide44.xml.rels><?xml version="1.0" encoding="UTF-8" standalone="yes"?>
<Relationships xmlns="http://schemas.openxmlformats.org/package/2006/relationships"><Relationship Id="rId3" Type="http://schemas.openxmlformats.org/officeDocument/2006/relationships/hyperlink" Target="https://learningonscreen.ac.uk/bob-curated-playlists/" TargetMode="External"/><Relationship Id="rId7" Type="http://schemas.openxmlformats.org/officeDocument/2006/relationships/image" Target="../media/image69.png"/><Relationship Id="rId2" Type="http://schemas.openxmlformats.org/officeDocument/2006/relationships/hyperlink" Target="https://librarysearch.uwtsd.ac.uk/permalink/44WHELF_UWTSD/ra52dq/alma99100361956202421" TargetMode="External"/><Relationship Id="rId1" Type="http://schemas.openxmlformats.org/officeDocument/2006/relationships/slideLayout" Target="../slideLayouts/slideLayout8.xml"/><Relationship Id="rId6" Type="http://schemas.openxmlformats.org/officeDocument/2006/relationships/image" Target="../media/image68.png"/><Relationship Id="rId5" Type="http://schemas.openxmlformats.org/officeDocument/2006/relationships/hyperlink" Target="https://learningonscreen.ac.uk/bob/how-to-use-bob/" TargetMode="External"/><Relationship Id="rId4" Type="http://schemas.openxmlformats.org/officeDocument/2006/relationships/hyperlink" Target="https://learningonscreen.ac.uk/ondemand/help.php/faq" TargetMode="External"/></Relationships>
</file>

<file path=ppt/slides/_rels/slide45.xml.rels><?xml version="1.0" encoding="UTF-8" standalone="yes"?>
<Relationships xmlns="http://schemas.openxmlformats.org/package/2006/relationships"><Relationship Id="rId3" Type="http://schemas.openxmlformats.org/officeDocument/2006/relationships/hyperlink" Target="https://librarysearch.uwtsd.ac.uk/permalink/44WHELF_UWTSD/1jltmvf/alma9925262102421" TargetMode="External"/><Relationship Id="rId2" Type="http://schemas.openxmlformats.org/officeDocument/2006/relationships/image" Target="../media/image70.png"/><Relationship Id="rId1" Type="http://schemas.openxmlformats.org/officeDocument/2006/relationships/slideLayout" Target="../slideLayouts/slideLayout8.xml"/><Relationship Id="rId6" Type="http://schemas.openxmlformats.org/officeDocument/2006/relationships/hyperlink" Target="https://www.newsbank.com/videos/training-videos/how-create-alert" TargetMode="External"/><Relationship Id="rId5" Type="http://schemas.openxmlformats.org/officeDocument/2006/relationships/hyperlink" Target="https://www.newsbank.com/videos/training-videos/how-use-z-source-list-new-interface" TargetMode="External"/><Relationship Id="rId4" Type="http://schemas.openxmlformats.org/officeDocument/2006/relationships/hyperlink" Target="https://youtu.be/0o65D_X88mU?si=liL0Pg0S4IfFSFTY" TargetMode="External"/></Relationships>
</file>

<file path=ppt/slides/_rels/slide46.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notesSlide" Target="../notesSlides/notesSlide11.xml"/><Relationship Id="rId1" Type="http://schemas.openxmlformats.org/officeDocument/2006/relationships/slideLayout" Target="../slideLayouts/slideLayout8.xml"/><Relationship Id="rId4" Type="http://schemas.openxmlformats.org/officeDocument/2006/relationships/hyperlink" Target="https://moodle.uwtsd.ac.uk/course/section.php?id=193465" TargetMode="External"/></Relationships>
</file>

<file path=ppt/slides/_rels/slide47.xml.rels><?xml version="1.0" encoding="UTF-8" standalone="yes"?>
<Relationships xmlns="http://schemas.openxmlformats.org/package/2006/relationships"><Relationship Id="rId3" Type="http://schemas.openxmlformats.org/officeDocument/2006/relationships/hyperlink" Target="https://librarysearch.uwtsd.ac.uk/discovery/search?query=any,contains,((sustainable%20tourism%20strategies)%20AND%20(overtourism%20management%20in%20European%20cultural%20destinations))%20OR%20(effective%20sustainable%20tourism%20approaches%20for%20overtourism%20Europe)%20OR%20((overtourism%20solutions)%20OR%20(sustainable%20tourism%20in%20European%20heritage%20sites))%20OR%20(managing%20overtourism%20through%20sustainable%20tourism%20practices)%20OR%20((sustainable%20tourism)%20AND%20(cultural%20destination%20management)%20AND%20(overtourism%20Europe))%20OR%20((%22sustainable%20tourism%20strategies%22)%20AND%20(overtourism)%20AND%20(%22European%20cultural%20destinations%22))%20OR%20((overtourism%20management)%20OR%20(tourism%20pressure%20mitigation%20AND%20Europe%20AND%20cultural%20heritage))%20OR%20((sustainable%20tourism)%20OR%20(responsible%20tourism%20AND%20crowd%20control%20AND%20cultural%20sites%20Europe))%20OR%20((%22tourism%20carrying%20capacity%22)%20AND%20(overtourism)%20AND%20(Europe)%20AND%20(cultural%20tourism))%20OR%20((destination%20management)%20AND%20(overtourism)%20AND%20(sustainability)%20AND%20(European%20cultural%20landmarks))%20OR%20(What%20sustainable%20tourism%20strategies%20are%20effective%20in%20managing%20overtourism%20in%20European%20cultural%20destinations%3F)&amp;tab=Everything&amp;search_scope=Search_ELEC&amp;sortby=rank&amp;vid=44WHELF_UWTSD:44WHELF_UWTSD_VU1&amp;facet=tlevel,include,peer_reviewed&amp;facet=searchcreationdate,include,2021%7C,%7C2026&amp;lang=en&amp;offset=0&amp;isRAsearch=true&amp;mode=advanced" TargetMode="External"/><Relationship Id="rId2" Type="http://schemas.openxmlformats.org/officeDocument/2006/relationships/image" Target="../media/image72.png"/><Relationship Id="rId1" Type="http://schemas.openxmlformats.org/officeDocument/2006/relationships/slideLayout" Target="../slideLayouts/slideLayout9.xml"/><Relationship Id="rId6" Type="http://schemas.openxmlformats.org/officeDocument/2006/relationships/image" Target="../media/image75.png"/><Relationship Id="rId5" Type="http://schemas.openxmlformats.org/officeDocument/2006/relationships/image" Target="../media/image74.png"/><Relationship Id="rId4" Type="http://schemas.openxmlformats.org/officeDocument/2006/relationships/image" Target="../media/image73.png"/></Relationships>
</file>

<file path=ppt/slides/_rels/slide48.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12.xml"/><Relationship Id="rId1" Type="http://schemas.openxmlformats.org/officeDocument/2006/relationships/slideLayout" Target="../slideLayouts/slideLayout8.xml"/><Relationship Id="rId5" Type="http://schemas.openxmlformats.org/officeDocument/2006/relationships/hyperlink" Target="https://moodle.uwtsd.ac.uk/course/section.php?id=193465" TargetMode="External"/><Relationship Id="rId4" Type="http://schemas.openxmlformats.org/officeDocument/2006/relationships/hyperlink" Target="https://bristol.libguides.com/ai-and-the-library/using-the-craap-framework" TargetMode="External"/></Relationships>
</file>

<file path=ppt/slides/_rels/slide49.xml.rels><?xml version="1.0" encoding="UTF-8" standalone="yes"?>
<Relationships xmlns="http://schemas.openxmlformats.org/package/2006/relationships"><Relationship Id="rId3" Type="http://schemas.openxmlformats.org/officeDocument/2006/relationships/hyperlink" Target="https://digitalservices.uwtsd.ac.uk/library/academic-and-infoskills/resources-for-research/" TargetMode="External"/><Relationship Id="rId2" Type="http://schemas.openxmlformats.org/officeDocument/2006/relationships/image" Target="../media/image77.png"/><Relationship Id="rId1" Type="http://schemas.openxmlformats.org/officeDocument/2006/relationships/slideLayout" Target="../slideLayouts/slideLayout8.xml"/><Relationship Id="rId4" Type="http://schemas.openxmlformats.org/officeDocument/2006/relationships/image" Target="../media/image78.png"/></Relationships>
</file>

<file path=ppt/slides/_rels/slide50.xml.rels><?xml version="1.0" encoding="UTF-8" standalone="yes"?>
<Relationships xmlns="http://schemas.openxmlformats.org/package/2006/relationships"><Relationship Id="rId3" Type="http://schemas.openxmlformats.org/officeDocument/2006/relationships/hyperlink" Target="https://uwtsd.ac.uk/library/contact-us/" TargetMode="External"/><Relationship Id="rId2" Type="http://schemas.openxmlformats.org/officeDocument/2006/relationships/notesSlide" Target="../notesSlides/notesSlide13.xml"/><Relationship Id="rId1" Type="http://schemas.openxmlformats.org/officeDocument/2006/relationships/slideLayout" Target="../slideLayouts/slideLayout9.xml"/><Relationship Id="rId5" Type="http://schemas.openxmlformats.org/officeDocument/2006/relationships/image" Target="../media/image79.jpeg"/><Relationship Id="rId4" Type="http://schemas.openxmlformats.org/officeDocument/2006/relationships/hyperlink" Target="https://uwtsd.ac.uk/library/need-more/" TargetMode="External"/></Relationships>
</file>

<file path=ppt/slides/_rels/slide51.xml.rels><?xml version="1.0" encoding="UTF-8" standalone="yes"?>
<Relationships xmlns="http://schemas.openxmlformats.org/package/2006/relationships"><Relationship Id="rId3" Type="http://schemas.openxmlformats.org/officeDocument/2006/relationships/hyperlink" Target="https://moodle.uwtsd.ac.uk/mod/page/view.php?id=475602" TargetMode="External"/><Relationship Id="rId2" Type="http://schemas.openxmlformats.org/officeDocument/2006/relationships/notesSlide" Target="../notesSlides/notesSlide14.xml"/><Relationship Id="rId1" Type="http://schemas.openxmlformats.org/officeDocument/2006/relationships/slideLayout" Target="../slideLayouts/slideLayout8.xml"/><Relationship Id="rId6" Type="http://schemas.openxmlformats.org/officeDocument/2006/relationships/hyperlink" Target="https://youtu.be/2WJN-U4j2_A?si=kxS-M-IPT0SXfQTH" TargetMode="External"/><Relationship Id="rId5" Type="http://schemas.openxmlformats.org/officeDocument/2006/relationships/hyperlink" Target="https://youtu.be/eZV_4sYtD40?si=05jArRmNYX6oiBUk" TargetMode="External"/><Relationship Id="rId4" Type="http://schemas.openxmlformats.org/officeDocument/2006/relationships/hyperlink" Target="https://www-citethemrightonline-com.uwtsd.idm.oclc.org/article?docid=b-9781350928060&amp;tocid=b-9781350928060-which-sources-should-you-use&amp;st=academic+credibility" TargetMode="External"/></Relationships>
</file>

<file path=ppt/slides/_rels/slide52.xml.rels><?xml version="1.0" encoding="UTF-8" standalone="yes"?>
<Relationships xmlns="http://schemas.openxmlformats.org/package/2006/relationships"><Relationship Id="rId3" Type="http://schemas.openxmlformats.org/officeDocument/2006/relationships/hyperlink" Target="https://librarysearch.uwtsd.ac.uk/permalink/44WHELF_UWTSD/upgrip/alma99100436002502421" TargetMode="External"/><Relationship Id="rId7" Type="http://schemas.openxmlformats.org/officeDocument/2006/relationships/hyperlink" Target="https://moodle.uwtsd.ac.uk/course/section.php?id=152564" TargetMode="External"/><Relationship Id="rId2" Type="http://schemas.openxmlformats.org/officeDocument/2006/relationships/notesSlide" Target="../notesSlides/notesSlide15.xml"/><Relationship Id="rId1" Type="http://schemas.openxmlformats.org/officeDocument/2006/relationships/slideLayout" Target="../slideLayouts/slideLayout8.xml"/><Relationship Id="rId6" Type="http://schemas.openxmlformats.org/officeDocument/2006/relationships/image" Target="../media/image80.png"/><Relationship Id="rId5" Type="http://schemas.openxmlformats.org/officeDocument/2006/relationships/hyperlink" Target="https://moodle.uwtsd.ac.uk/course/view.php?id=11455" TargetMode="External"/><Relationship Id="rId4" Type="http://schemas.openxmlformats.org/officeDocument/2006/relationships/hyperlink" Target="https://www.uwtsd.ac.uk/library/infoskills/" TargetMode="External"/></Relationships>
</file>

<file path=ppt/slides/_rels/slide53.xml.rels><?xml version="1.0" encoding="UTF-8" standalone="yes"?>
<Relationships xmlns="http://schemas.openxmlformats.org/package/2006/relationships"><Relationship Id="rId3" Type="http://schemas.openxmlformats.org/officeDocument/2006/relationships/hyperlink" Target="mailto:infoskills@uwtsd.ac.uk" TargetMode="External"/><Relationship Id="rId2" Type="http://schemas.openxmlformats.org/officeDocument/2006/relationships/notesSlide" Target="../notesSlides/notesSlide16.xml"/><Relationship Id="rId1" Type="http://schemas.openxmlformats.org/officeDocument/2006/relationships/slideLayout" Target="../slideLayouts/slideLayout10.xml"/><Relationship Id="rId6" Type="http://schemas.openxmlformats.org/officeDocument/2006/relationships/hyperlink" Target="Image%20by%20%3ca%20href=%22https:/pixabay.com/users/geralt-9301/?utm_source=link-attribution&amp;utm_medium=referral&amp;utm_campaign=image&amp;utm_content=1699948%22%3eGerd%20Altmann%3c/a%3e%20from%20%3ca%20href=%22https://pixabay.com//?utm_source=link-attribution&amp;utm_medium=referral&amp;utm_campaign=image&amp;utm_content=1699948%22%3ePixabay%3c/a%3e" TargetMode="External"/><Relationship Id="rId5" Type="http://schemas.openxmlformats.org/officeDocument/2006/relationships/image" Target="../media/image81.jpeg"/><Relationship Id="rId4" Type="http://schemas.openxmlformats.org/officeDocument/2006/relationships/hyperlink" Target="mailto:library@uwtsd.ac.uk" TargetMode="External"/></Relationships>
</file>

<file path=ppt/slides/_rels/slide54.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5C836F7-FEEE-EDA1-BF0B-FF934D88D92C}"/>
              </a:ext>
            </a:extLst>
          </p:cNvPr>
          <p:cNvSpPr txBox="1"/>
          <p:nvPr/>
        </p:nvSpPr>
        <p:spPr>
          <a:xfrm>
            <a:off x="1143000" y="1545336"/>
            <a:ext cx="6638544" cy="1015663"/>
          </a:xfrm>
          <a:prstGeom prst="rect">
            <a:avLst/>
          </a:prstGeom>
          <a:noFill/>
        </p:spPr>
        <p:txBody>
          <a:bodyPr wrap="square" rtlCol="0">
            <a:spAutoFit/>
          </a:bodyPr>
          <a:lstStyle/>
          <a:p>
            <a:r>
              <a:rPr lang="en-GB" sz="6000" b="1">
                <a:solidFill>
                  <a:schemeClr val="bg1"/>
                </a:solidFill>
              </a:rPr>
              <a:t>Advanced Searching </a:t>
            </a:r>
            <a:endParaRPr lang="en-US" sz="6000" b="1">
              <a:solidFill>
                <a:schemeClr val="bg1"/>
              </a:solidFill>
            </a:endParaRPr>
          </a:p>
        </p:txBody>
      </p:sp>
      <p:sp>
        <p:nvSpPr>
          <p:cNvPr id="3" name="TextBox 2">
            <a:extLst>
              <a:ext uri="{FF2B5EF4-FFF2-40B4-BE49-F238E27FC236}">
                <a16:creationId xmlns:a16="http://schemas.microsoft.com/office/drawing/2014/main" id="{71E1D7F1-1C57-CF3F-C089-F43B9338FC35}"/>
              </a:ext>
            </a:extLst>
          </p:cNvPr>
          <p:cNvSpPr txBox="1"/>
          <p:nvPr/>
        </p:nvSpPr>
        <p:spPr>
          <a:xfrm>
            <a:off x="1216152" y="2739402"/>
            <a:ext cx="6473952" cy="1569660"/>
          </a:xfrm>
          <a:prstGeom prst="rect">
            <a:avLst/>
          </a:prstGeom>
          <a:noFill/>
        </p:spPr>
        <p:txBody>
          <a:bodyPr wrap="square" lIns="91440" tIns="45720" rIns="91440" bIns="45720" rtlCol="0" anchor="t">
            <a:spAutoFit/>
          </a:bodyPr>
          <a:lstStyle/>
          <a:p>
            <a:r>
              <a:rPr lang="en-GB" sz="4800" b="1" dirty="0">
                <a:solidFill>
                  <a:schemeClr val="bg1"/>
                </a:solidFill>
              </a:rPr>
              <a:t>Level 5: Tourism  </a:t>
            </a:r>
            <a:endParaRPr lang="en-US" sz="4800" b="1" dirty="0">
              <a:solidFill>
                <a:schemeClr val="bg1"/>
              </a:solidFill>
              <a:ea typeface="Calibri" panose="020F0502020204030204"/>
              <a:cs typeface="Calibri" panose="020F0502020204030204"/>
            </a:endParaRPr>
          </a:p>
          <a:p>
            <a:endParaRPr lang="en-GB" sz="4800" b="1" dirty="0">
              <a:solidFill>
                <a:schemeClr val="bg1"/>
              </a:solidFill>
              <a:ea typeface="Calibri"/>
              <a:cs typeface="Calibri"/>
            </a:endParaRPr>
          </a:p>
        </p:txBody>
      </p:sp>
      <p:sp>
        <p:nvSpPr>
          <p:cNvPr id="4" name="TextBox 3">
            <a:extLst>
              <a:ext uri="{FF2B5EF4-FFF2-40B4-BE49-F238E27FC236}">
                <a16:creationId xmlns:a16="http://schemas.microsoft.com/office/drawing/2014/main" id="{7EA8E610-6CBD-8621-528E-91E26BF68500}"/>
              </a:ext>
            </a:extLst>
          </p:cNvPr>
          <p:cNvSpPr txBox="1"/>
          <p:nvPr/>
        </p:nvSpPr>
        <p:spPr>
          <a:xfrm>
            <a:off x="1216152" y="4524951"/>
            <a:ext cx="2862072" cy="523220"/>
          </a:xfrm>
          <a:prstGeom prst="rect">
            <a:avLst/>
          </a:prstGeom>
          <a:noFill/>
        </p:spPr>
        <p:txBody>
          <a:bodyPr wrap="square" rtlCol="0">
            <a:spAutoFit/>
          </a:bodyPr>
          <a:lstStyle/>
          <a:p>
            <a:r>
              <a:rPr lang="en-GB" sz="2800" b="1">
                <a:solidFill>
                  <a:schemeClr val="bg1"/>
                </a:solidFill>
              </a:rPr>
              <a:t>Lisa Ellis</a:t>
            </a:r>
            <a:endParaRPr lang="en-US" sz="2800" b="1">
              <a:solidFill>
                <a:schemeClr val="bg1"/>
              </a:solidFill>
            </a:endParaRPr>
          </a:p>
        </p:txBody>
      </p:sp>
    </p:spTree>
    <p:extLst>
      <p:ext uri="{BB962C8B-B14F-4D97-AF65-F5344CB8AC3E}">
        <p14:creationId xmlns:p14="http://schemas.microsoft.com/office/powerpoint/2010/main" val="42310188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FDD1CD-6B2B-835E-BE72-E3191AE594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3FFE891-B208-F73E-474E-9F8D46321C4A}"/>
              </a:ext>
            </a:extLst>
          </p:cNvPr>
          <p:cNvSpPr>
            <a:spLocks noGrp="1"/>
          </p:cNvSpPr>
          <p:nvPr>
            <p:ph type="title"/>
          </p:nvPr>
        </p:nvSpPr>
        <p:spPr>
          <a:xfrm>
            <a:off x="431371" y="197180"/>
            <a:ext cx="11481847" cy="655003"/>
          </a:xfrm>
        </p:spPr>
        <p:txBody>
          <a:bodyPr>
            <a:normAutofit fontScale="90000"/>
          </a:bodyPr>
          <a:lstStyle/>
          <a:p>
            <a:r>
              <a:rPr lang="en-GB">
                <a:latin typeface="Calibri"/>
                <a:ea typeface="Calibri"/>
                <a:cs typeface="Calibri"/>
              </a:rPr>
              <a:t>Aims of today's session</a:t>
            </a:r>
            <a:endParaRPr lang="en-US">
              <a:latin typeface="Calibri"/>
              <a:ea typeface="Calibri"/>
              <a:cs typeface="Calibri"/>
            </a:endParaRPr>
          </a:p>
        </p:txBody>
      </p:sp>
      <p:sp>
        <p:nvSpPr>
          <p:cNvPr id="3" name="Content Placeholder 2">
            <a:extLst>
              <a:ext uri="{FF2B5EF4-FFF2-40B4-BE49-F238E27FC236}">
                <a16:creationId xmlns:a16="http://schemas.microsoft.com/office/drawing/2014/main" id="{7C1E2A96-2FE2-7856-3D10-9A6E43D488C4}"/>
              </a:ext>
            </a:extLst>
          </p:cNvPr>
          <p:cNvSpPr>
            <a:spLocks noGrp="1"/>
          </p:cNvSpPr>
          <p:nvPr>
            <p:ph sz="quarter" idx="10"/>
          </p:nvPr>
        </p:nvSpPr>
        <p:spPr>
          <a:xfrm>
            <a:off x="3878632" y="1999563"/>
            <a:ext cx="7444396" cy="3647244"/>
          </a:xfrm>
        </p:spPr>
        <p:txBody>
          <a:bodyPr vert="horz" lIns="91440" tIns="45720" rIns="91440" bIns="45720" rtlCol="0" anchor="t">
            <a:noAutofit/>
          </a:bodyPr>
          <a:lstStyle/>
          <a:p>
            <a:pPr lvl="0" fontAlgn="base"/>
            <a:r>
              <a:rPr lang="en-GB" sz="2000"/>
              <a:t>Consider advanced search options in the library catalogue.</a:t>
            </a:r>
          </a:p>
          <a:p>
            <a:pPr lvl="0" fontAlgn="base"/>
            <a:endParaRPr lang="en-GB" sz="2000"/>
          </a:p>
          <a:p>
            <a:pPr lvl="0" fontAlgn="base"/>
            <a:r>
              <a:rPr lang="en-GB" sz="2000"/>
              <a:t>Locating and searching specialist databases.</a:t>
            </a:r>
          </a:p>
          <a:p>
            <a:pPr lvl="0" fontAlgn="base"/>
            <a:endParaRPr lang="en-GB" sz="2000"/>
          </a:p>
          <a:p>
            <a:pPr lvl="0" fontAlgn="base"/>
            <a:r>
              <a:rPr lang="en-GB" sz="2000"/>
              <a:t>Grey Literature.</a:t>
            </a:r>
          </a:p>
          <a:p>
            <a:pPr lvl="0" fontAlgn="base"/>
            <a:endParaRPr lang="en-GB" sz="2000"/>
          </a:p>
          <a:p>
            <a:pPr lvl="0" fontAlgn="base"/>
            <a:r>
              <a:rPr lang="en-GB" sz="2000"/>
              <a:t>Consider AI in your research.</a:t>
            </a:r>
          </a:p>
          <a:p>
            <a:pPr lvl="0" fontAlgn="base"/>
            <a:endParaRPr lang="en-GB" sz="2000"/>
          </a:p>
          <a:p>
            <a:pPr lvl="0" fontAlgn="base"/>
            <a:r>
              <a:rPr lang="en-GB" sz="2000"/>
              <a:t>Find help and support.</a:t>
            </a:r>
          </a:p>
          <a:p>
            <a:pPr marL="0" lvl="0" indent="0" fontAlgn="base">
              <a:buNone/>
            </a:pPr>
            <a:endParaRPr lang="en-US" sz="2000"/>
          </a:p>
          <a:p>
            <a:pPr lvl="0" fontAlgn="base"/>
            <a:endParaRPr lang="en-GB" sz="2000"/>
          </a:p>
          <a:p>
            <a:pPr marL="114300" indent="0">
              <a:spcBef>
                <a:spcPts val="0"/>
              </a:spcBef>
              <a:spcAft>
                <a:spcPts val="600"/>
              </a:spcAft>
              <a:buNone/>
            </a:pPr>
            <a:endParaRPr lang="en-US" sz="2200">
              <a:latin typeface="Calibri"/>
              <a:ea typeface="Calibri"/>
              <a:cs typeface="Calibri"/>
            </a:endParaRPr>
          </a:p>
          <a:p>
            <a:pPr marL="342900">
              <a:spcBef>
                <a:spcPts val="0"/>
              </a:spcBef>
              <a:spcAft>
                <a:spcPts val="600"/>
              </a:spcAft>
              <a:buFont typeface="Arial,Sans-Serif"/>
              <a:buChar char="•"/>
            </a:pPr>
            <a:endParaRPr lang="en-US" sz="2400">
              <a:latin typeface="Calibri"/>
              <a:ea typeface="Calibri"/>
              <a:cs typeface="Calibri"/>
            </a:endParaRPr>
          </a:p>
          <a:p>
            <a:pPr marL="0" indent="0">
              <a:spcAft>
                <a:spcPts val="600"/>
              </a:spcAft>
              <a:buNone/>
            </a:pPr>
            <a:endParaRPr lang="en-US" sz="2400">
              <a:latin typeface="Calibri"/>
              <a:ea typeface="Calibri"/>
              <a:cs typeface="Calibri"/>
            </a:endParaRPr>
          </a:p>
          <a:p>
            <a:pPr>
              <a:spcAft>
                <a:spcPts val="600"/>
              </a:spcAft>
              <a:buFont typeface="Arial" panose="020B0604020202020204" pitchFamily="34" charset="0"/>
              <a:buChar char="•"/>
            </a:pPr>
            <a:endParaRPr lang="en-US">
              <a:latin typeface="Calibri "/>
            </a:endParaRPr>
          </a:p>
        </p:txBody>
      </p:sp>
      <p:pic>
        <p:nvPicPr>
          <p:cNvPr id="6" name="Picture 5" descr="A red pin on a road&#10;&#10;AI-generated content may be incorrect.">
            <a:extLst>
              <a:ext uri="{FF2B5EF4-FFF2-40B4-BE49-F238E27FC236}">
                <a16:creationId xmlns:a16="http://schemas.microsoft.com/office/drawing/2014/main" id="{E3184A3D-FEF5-9858-FA89-73791343C836}"/>
              </a:ext>
            </a:extLst>
          </p:cNvPr>
          <p:cNvPicPr>
            <a:picLocks noChangeAspect="1"/>
          </p:cNvPicPr>
          <p:nvPr/>
        </p:nvPicPr>
        <p:blipFill>
          <a:blip r:embed="rId2"/>
          <a:srcRect l="17672" r="11187" b="-1"/>
          <a:stretch>
            <a:fillRect/>
          </a:stretch>
        </p:blipFill>
        <p:spPr>
          <a:xfrm flipH="1">
            <a:off x="2" y="1719072"/>
            <a:ext cx="4024934" cy="4007058"/>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p:nvSpPr>
          <p:cNvPr id="5" name="TextBox 4">
            <a:extLst>
              <a:ext uri="{FF2B5EF4-FFF2-40B4-BE49-F238E27FC236}">
                <a16:creationId xmlns:a16="http://schemas.microsoft.com/office/drawing/2014/main" id="{E97F5A64-F514-2F95-F3BB-AB07C07C4B5D}"/>
              </a:ext>
            </a:extLst>
          </p:cNvPr>
          <p:cNvSpPr txBox="1"/>
          <p:nvPr/>
        </p:nvSpPr>
        <p:spPr>
          <a:xfrm>
            <a:off x="230886" y="870308"/>
            <a:ext cx="11363706" cy="769441"/>
          </a:xfrm>
          <a:prstGeom prst="rect">
            <a:avLst/>
          </a:prstGeom>
          <a:noFill/>
        </p:spPr>
        <p:txBody>
          <a:bodyPr wrap="square">
            <a:spAutoFit/>
          </a:bodyPr>
          <a:lstStyle/>
          <a:p>
            <a:pPr marL="114300" indent="0">
              <a:spcBef>
                <a:spcPts val="0"/>
              </a:spcBef>
              <a:spcAft>
                <a:spcPts val="600"/>
              </a:spcAft>
              <a:buNone/>
            </a:pPr>
            <a:r>
              <a:rPr lang="en-US" sz="2200">
                <a:latin typeface="Calibri"/>
                <a:ea typeface="Calibri"/>
                <a:cs typeface="Calibri"/>
              </a:rPr>
              <a:t>To strengthen your search strategy by exploring more advanced search techniques and methods using a range of library resources and Google.</a:t>
            </a:r>
          </a:p>
        </p:txBody>
      </p:sp>
    </p:spTree>
    <p:extLst>
      <p:ext uri="{BB962C8B-B14F-4D97-AF65-F5344CB8AC3E}">
        <p14:creationId xmlns:p14="http://schemas.microsoft.com/office/powerpoint/2010/main" val="12261530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50385-681D-4C58-B214-B7B0A67A34A9}"/>
              </a:ext>
            </a:extLst>
          </p:cNvPr>
          <p:cNvSpPr>
            <a:spLocks noGrp="1"/>
          </p:cNvSpPr>
          <p:nvPr>
            <p:ph type="title"/>
          </p:nvPr>
        </p:nvSpPr>
        <p:spPr>
          <a:xfrm>
            <a:off x="358219" y="365126"/>
            <a:ext cx="11481847" cy="657314"/>
          </a:xfrm>
        </p:spPr>
        <p:txBody>
          <a:bodyPr>
            <a:normAutofit fontScale="90000"/>
          </a:bodyPr>
          <a:lstStyle/>
          <a:p>
            <a:r>
              <a:rPr lang="en-GB" b="1">
                <a:latin typeface="+mn-lt"/>
              </a:rPr>
              <a:t>Information Skills Librarians</a:t>
            </a:r>
          </a:p>
        </p:txBody>
      </p:sp>
      <p:pic>
        <p:nvPicPr>
          <p:cNvPr id="4" name="Picture 4" descr="A picture containing wall, indoor, posing&#10;&#10;Description automatically generated">
            <a:extLst>
              <a:ext uri="{FF2B5EF4-FFF2-40B4-BE49-F238E27FC236}">
                <a16:creationId xmlns:a16="http://schemas.microsoft.com/office/drawing/2014/main" id="{708ADCEF-FBB6-4D0C-B5EE-B0E19377A3A0}"/>
              </a:ext>
            </a:extLst>
          </p:cNvPr>
          <p:cNvPicPr>
            <a:picLocks noGrp="1" noChangeAspect="1"/>
          </p:cNvPicPr>
          <p:nvPr>
            <p:ph sz="quarter" idx="10"/>
          </p:nvPr>
        </p:nvPicPr>
        <p:blipFill>
          <a:blip r:embed="rId2"/>
          <a:stretch>
            <a:fillRect/>
          </a:stretch>
        </p:blipFill>
        <p:spPr>
          <a:xfrm>
            <a:off x="4046825" y="1040576"/>
            <a:ext cx="1277502" cy="1314717"/>
          </a:xfrm>
          <a:prstGeom prst="ellipse">
            <a:avLst/>
          </a:prstGeom>
          <a:ln>
            <a:noFill/>
          </a:ln>
          <a:effectLst>
            <a:softEdge rad="112500"/>
          </a:effectLst>
        </p:spPr>
      </p:pic>
      <p:sp>
        <p:nvSpPr>
          <p:cNvPr id="5" name="TextBox 4">
            <a:extLst>
              <a:ext uri="{FF2B5EF4-FFF2-40B4-BE49-F238E27FC236}">
                <a16:creationId xmlns:a16="http://schemas.microsoft.com/office/drawing/2014/main" id="{B966D30F-0DEA-47A8-BA92-C17EFEBAEB1E}"/>
              </a:ext>
            </a:extLst>
          </p:cNvPr>
          <p:cNvSpPr txBox="1"/>
          <p:nvPr/>
        </p:nvSpPr>
        <p:spPr>
          <a:xfrm>
            <a:off x="388011" y="1347544"/>
            <a:ext cx="3745077" cy="1200329"/>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accent2"/>
                </a:solidFill>
                <a:latin typeface="Calibri"/>
                <a:cs typeface="Arial"/>
              </a:rPr>
              <a:t>Lisa Ellis </a:t>
            </a:r>
          </a:p>
          <a:p>
            <a:r>
              <a:rPr lang="en-GB" sz="2400" b="1">
                <a:latin typeface="Calibri"/>
                <a:cs typeface="Arial"/>
              </a:rPr>
              <a:t>Email:  </a:t>
            </a:r>
            <a:r>
              <a:rPr lang="en-GB" sz="2400">
                <a:latin typeface="Calibri"/>
                <a:cs typeface="Arial"/>
                <a:hlinkClick r:id="rId3">
                  <a:extLst>
                    <a:ext uri="{A12FA001-AC4F-418D-AE19-62706E023703}">
                      <ahyp:hlinkClr xmlns:ahyp="http://schemas.microsoft.com/office/drawing/2018/hyperlinkcolor" val="tx"/>
                    </a:ext>
                  </a:extLst>
                </a:hlinkClick>
              </a:rPr>
              <a:t>l.ellis@uwtsd.ac.uk</a:t>
            </a:r>
            <a:endParaRPr lang="en-GB" sz="2400">
              <a:latin typeface="Calibri"/>
              <a:cs typeface="Arial"/>
            </a:endParaRPr>
          </a:p>
          <a:p>
            <a:endParaRPr lang="en-GB" sz="2400">
              <a:latin typeface="Calibri"/>
              <a:cs typeface="Arial"/>
            </a:endParaRPr>
          </a:p>
        </p:txBody>
      </p:sp>
      <p:sp>
        <p:nvSpPr>
          <p:cNvPr id="6" name="TextBox 5">
            <a:extLst>
              <a:ext uri="{FF2B5EF4-FFF2-40B4-BE49-F238E27FC236}">
                <a16:creationId xmlns:a16="http://schemas.microsoft.com/office/drawing/2014/main" id="{D69E8C04-E35C-40C5-81B5-0458F5634362}"/>
              </a:ext>
            </a:extLst>
          </p:cNvPr>
          <p:cNvSpPr txBox="1"/>
          <p:nvPr/>
        </p:nvSpPr>
        <p:spPr>
          <a:xfrm>
            <a:off x="358219" y="2283257"/>
            <a:ext cx="4966108" cy="707886"/>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accent2"/>
                </a:solidFill>
                <a:latin typeface="Calibri"/>
                <a:ea typeface="+mn-lt"/>
                <a:cs typeface="+mn-lt"/>
              </a:rPr>
              <a:t>Campus: </a:t>
            </a:r>
            <a:r>
              <a:rPr lang="en-GB" sz="2000" b="1">
                <a:latin typeface="Calibri"/>
                <a:ea typeface="+mn-lt"/>
                <a:cs typeface="+mn-lt"/>
              </a:rPr>
              <a:t>Swansea Campus </a:t>
            </a:r>
            <a:r>
              <a:rPr lang="en-GB" sz="2000" b="1">
                <a:solidFill>
                  <a:schemeClr val="accent2"/>
                </a:solidFill>
                <a:latin typeface="Calibri"/>
                <a:cs typeface="Calibri Light"/>
              </a:rPr>
              <a:t>Available:</a:t>
            </a:r>
            <a:r>
              <a:rPr lang="en-GB" sz="2000" b="1">
                <a:latin typeface="Calibri"/>
                <a:cs typeface="Calibri Light"/>
              </a:rPr>
              <a:t> </a:t>
            </a:r>
            <a:r>
              <a:rPr lang="en-GB" sz="2000">
                <a:latin typeface="Calibri"/>
                <a:cs typeface="Calibri Light"/>
              </a:rPr>
              <a:t>Monday to Friday, 9am - 4:30pm</a:t>
            </a:r>
            <a:endParaRPr lang="en-GB" sz="2000">
              <a:latin typeface="Calibri"/>
              <a:ea typeface="Calibri"/>
              <a:cs typeface="Calibri Light"/>
            </a:endParaRPr>
          </a:p>
        </p:txBody>
      </p:sp>
      <p:sp>
        <p:nvSpPr>
          <p:cNvPr id="9" name="TextBox 8">
            <a:extLst>
              <a:ext uri="{FF2B5EF4-FFF2-40B4-BE49-F238E27FC236}">
                <a16:creationId xmlns:a16="http://schemas.microsoft.com/office/drawing/2014/main" id="{83344D90-08F8-42EA-6DF2-81A96A5CB882}"/>
              </a:ext>
            </a:extLst>
          </p:cNvPr>
          <p:cNvSpPr txBox="1"/>
          <p:nvPr/>
        </p:nvSpPr>
        <p:spPr>
          <a:xfrm>
            <a:off x="6845085" y="2639028"/>
            <a:ext cx="4131008" cy="830997"/>
          </a:xfrm>
          <a:prstGeom prst="rect">
            <a:avLst/>
          </a:prstGeom>
          <a:noFill/>
        </p:spPr>
        <p:txBody>
          <a:bodyPr wrap="square">
            <a:spAutoFit/>
          </a:bodyPr>
          <a:lstStyle/>
          <a:p>
            <a:r>
              <a:rPr lang="en-GB" sz="2400" b="1">
                <a:solidFill>
                  <a:schemeClr val="accent2"/>
                </a:solidFill>
                <a:latin typeface="Calibri"/>
                <a:cs typeface="Arial"/>
              </a:rPr>
              <a:t>Connie Davage</a:t>
            </a:r>
          </a:p>
          <a:p>
            <a:r>
              <a:rPr lang="en-GB" sz="2400" b="1">
                <a:latin typeface="Calibri"/>
                <a:cs typeface="Arial"/>
              </a:rPr>
              <a:t>Email</a:t>
            </a:r>
            <a:r>
              <a:rPr lang="en-GB" sz="2400">
                <a:latin typeface="Calibri"/>
                <a:cs typeface="Arial"/>
              </a:rPr>
              <a:t>: </a:t>
            </a:r>
            <a:r>
              <a:rPr lang="en-GB" sz="2400">
                <a:latin typeface="Calibri"/>
                <a:cs typeface="Arial"/>
                <a:hlinkClick r:id="rId4">
                  <a:extLst>
                    <a:ext uri="{A12FA001-AC4F-418D-AE19-62706E023703}">
                      <ahyp:hlinkClr xmlns:ahyp="http://schemas.microsoft.com/office/drawing/2018/hyperlinkcolor" val="tx"/>
                    </a:ext>
                  </a:extLst>
                </a:hlinkClick>
              </a:rPr>
              <a:t>c.davage@uwtsd.ac.uk</a:t>
            </a:r>
            <a:endParaRPr lang="en-GB" sz="2400">
              <a:latin typeface="Calibri"/>
              <a:cs typeface="Arial"/>
            </a:endParaRPr>
          </a:p>
        </p:txBody>
      </p:sp>
      <p:sp>
        <p:nvSpPr>
          <p:cNvPr id="10" name="TextBox 9">
            <a:extLst>
              <a:ext uri="{FF2B5EF4-FFF2-40B4-BE49-F238E27FC236}">
                <a16:creationId xmlns:a16="http://schemas.microsoft.com/office/drawing/2014/main" id="{678DB90A-AC44-F7D6-0A90-DCC1EE5E18CB}"/>
              </a:ext>
            </a:extLst>
          </p:cNvPr>
          <p:cNvSpPr txBox="1"/>
          <p:nvPr/>
        </p:nvSpPr>
        <p:spPr>
          <a:xfrm>
            <a:off x="6843127" y="3565924"/>
            <a:ext cx="4817775" cy="707886"/>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accent2"/>
                </a:solidFill>
                <a:latin typeface="Calibri"/>
                <a:ea typeface="+mn-lt"/>
                <a:cs typeface="+mn-lt"/>
              </a:rPr>
              <a:t>Campus: </a:t>
            </a:r>
            <a:r>
              <a:rPr lang="en-GB" sz="2000" b="1">
                <a:latin typeface="Calibri"/>
                <a:ea typeface="+mn-lt"/>
                <a:cs typeface="+mn-lt"/>
              </a:rPr>
              <a:t>Carmarthen Campus</a:t>
            </a:r>
            <a:endParaRPr lang="en-GB" sz="2000">
              <a:cs typeface="Calibri Light"/>
            </a:endParaRPr>
          </a:p>
          <a:p>
            <a:r>
              <a:rPr lang="en-GB" sz="2000" b="1">
                <a:solidFill>
                  <a:schemeClr val="accent2"/>
                </a:solidFill>
                <a:latin typeface="Calibri"/>
                <a:cs typeface="Calibri Light"/>
              </a:rPr>
              <a:t>Available:</a:t>
            </a:r>
            <a:r>
              <a:rPr lang="en-GB" sz="2000" b="1">
                <a:latin typeface="Calibri"/>
                <a:cs typeface="Calibri Light"/>
              </a:rPr>
              <a:t> </a:t>
            </a:r>
            <a:r>
              <a:rPr lang="en-GB" sz="2000">
                <a:latin typeface="Calibri"/>
                <a:cs typeface="Calibri Light"/>
              </a:rPr>
              <a:t>Monday to Friday, 9am - 4:30pm</a:t>
            </a:r>
            <a:endParaRPr lang="en-GB" sz="2000">
              <a:latin typeface="Calibri"/>
              <a:ea typeface="Calibri"/>
              <a:cs typeface="Calibri Light"/>
            </a:endParaRPr>
          </a:p>
        </p:txBody>
      </p:sp>
      <p:pic>
        <p:nvPicPr>
          <p:cNvPr id="12" name="Picture 11" descr="A person with sunglasses on her head&#10;&#10;AI-generated content may be incorrect.">
            <a:extLst>
              <a:ext uri="{FF2B5EF4-FFF2-40B4-BE49-F238E27FC236}">
                <a16:creationId xmlns:a16="http://schemas.microsoft.com/office/drawing/2014/main" id="{26E50BAD-158A-3E9C-5183-EBE7EAF62D8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508861" y="2032068"/>
            <a:ext cx="1331398" cy="1654914"/>
          </a:xfrm>
          <a:prstGeom prst="ellipse">
            <a:avLst/>
          </a:prstGeom>
          <a:ln>
            <a:noFill/>
          </a:ln>
          <a:effectLst>
            <a:softEdge rad="112500"/>
          </a:effectLst>
        </p:spPr>
      </p:pic>
      <p:sp>
        <p:nvSpPr>
          <p:cNvPr id="8" name="TextBox 7">
            <a:extLst>
              <a:ext uri="{FF2B5EF4-FFF2-40B4-BE49-F238E27FC236}">
                <a16:creationId xmlns:a16="http://schemas.microsoft.com/office/drawing/2014/main" id="{4FD9B5FC-4274-0FE9-E8AC-FD73A8A01942}"/>
              </a:ext>
            </a:extLst>
          </p:cNvPr>
          <p:cNvSpPr txBox="1"/>
          <p:nvPr/>
        </p:nvSpPr>
        <p:spPr>
          <a:xfrm>
            <a:off x="357986" y="3681865"/>
            <a:ext cx="4218433" cy="1200329"/>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accent2"/>
                </a:solidFill>
                <a:latin typeface="Calibri"/>
                <a:cs typeface="Arial"/>
              </a:rPr>
              <a:t>Emily Wild</a:t>
            </a:r>
          </a:p>
          <a:p>
            <a:r>
              <a:rPr lang="en-GB" sz="2400" b="1">
                <a:latin typeface="Calibri"/>
                <a:cs typeface="Arial"/>
              </a:rPr>
              <a:t>Email:  </a:t>
            </a:r>
            <a:r>
              <a:rPr lang="en-GB" sz="2400">
                <a:latin typeface="Calibri"/>
                <a:cs typeface="Arial"/>
                <a:hlinkClick r:id="rId6">
                  <a:extLst>
                    <a:ext uri="{A12FA001-AC4F-418D-AE19-62706E023703}">
                      <ahyp:hlinkClr xmlns:ahyp="http://schemas.microsoft.com/office/drawing/2018/hyperlinkcolor" val="tx"/>
                    </a:ext>
                  </a:extLst>
                </a:hlinkClick>
              </a:rPr>
              <a:t>Emily.wild@uwtsd.ac.uk</a:t>
            </a:r>
            <a:endParaRPr lang="en-GB" sz="2400">
              <a:latin typeface="Calibri"/>
              <a:cs typeface="Arial"/>
            </a:endParaRPr>
          </a:p>
          <a:p>
            <a:endParaRPr lang="en-GB" sz="2400">
              <a:latin typeface="Calibri"/>
              <a:cs typeface="Arial"/>
            </a:endParaRPr>
          </a:p>
        </p:txBody>
      </p:sp>
      <p:sp>
        <p:nvSpPr>
          <p:cNvPr id="13" name="TextBox 12">
            <a:extLst>
              <a:ext uri="{FF2B5EF4-FFF2-40B4-BE49-F238E27FC236}">
                <a16:creationId xmlns:a16="http://schemas.microsoft.com/office/drawing/2014/main" id="{1DC73546-8435-199E-2698-6B9D3F2BAF39}"/>
              </a:ext>
            </a:extLst>
          </p:cNvPr>
          <p:cNvSpPr txBox="1"/>
          <p:nvPr/>
        </p:nvSpPr>
        <p:spPr>
          <a:xfrm>
            <a:off x="389474" y="4724610"/>
            <a:ext cx="4804564" cy="707886"/>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accent2"/>
                </a:solidFill>
                <a:latin typeface="Calibri"/>
                <a:ea typeface="+mn-lt"/>
                <a:cs typeface="+mn-lt"/>
              </a:rPr>
              <a:t>Campus: </a:t>
            </a:r>
            <a:r>
              <a:rPr lang="en-GB" sz="2000" b="1">
                <a:latin typeface="Calibri"/>
                <a:ea typeface="+mn-lt"/>
                <a:cs typeface="+mn-lt"/>
              </a:rPr>
              <a:t>Swansea &amp; Cardiff Campus </a:t>
            </a:r>
            <a:r>
              <a:rPr lang="en-GB" sz="2000" b="1">
                <a:solidFill>
                  <a:schemeClr val="accent2"/>
                </a:solidFill>
                <a:latin typeface="Calibri"/>
                <a:cs typeface="Calibri Light"/>
              </a:rPr>
              <a:t>Available:</a:t>
            </a:r>
            <a:r>
              <a:rPr lang="en-GB" sz="2000" b="1">
                <a:latin typeface="Calibri"/>
                <a:cs typeface="Calibri Light"/>
              </a:rPr>
              <a:t> </a:t>
            </a:r>
            <a:r>
              <a:rPr lang="en-GB" sz="2000">
                <a:latin typeface="Calibri"/>
                <a:cs typeface="Calibri Light"/>
              </a:rPr>
              <a:t>Tuesday to Friday, 9am - 4:30pm</a:t>
            </a:r>
            <a:endParaRPr lang="en-GB" sz="2000">
              <a:latin typeface="Calibri"/>
              <a:ea typeface="Calibri"/>
              <a:cs typeface="Calibri Light"/>
            </a:endParaRPr>
          </a:p>
        </p:txBody>
      </p:sp>
      <p:pic>
        <p:nvPicPr>
          <p:cNvPr id="15" name="Content Placeholder 3" descr="A person with dark hair&#10;&#10;AI-generated content may be incorrect.">
            <a:extLst>
              <a:ext uri="{FF2B5EF4-FFF2-40B4-BE49-F238E27FC236}">
                <a16:creationId xmlns:a16="http://schemas.microsoft.com/office/drawing/2014/main" id="{4A123E07-DE63-E3D2-E5F2-52A31F5E7FC1}"/>
              </a:ext>
            </a:extLst>
          </p:cNvPr>
          <p:cNvPicPr>
            <a:picLocks noChangeAspect="1"/>
          </p:cNvPicPr>
          <p:nvPr/>
        </p:nvPicPr>
        <p:blipFill>
          <a:blip r:embed="rId7"/>
          <a:srcRect l="7739" t="32772" r="6721" b="8116"/>
          <a:stretch>
            <a:fillRect/>
          </a:stretch>
        </p:blipFill>
        <p:spPr>
          <a:xfrm>
            <a:off x="4420703" y="3572593"/>
            <a:ext cx="1550374" cy="1405842"/>
          </a:xfrm>
          <a:prstGeom prst="ellipse">
            <a:avLst/>
          </a:prstGeom>
          <a:ln>
            <a:noFill/>
          </a:ln>
          <a:effectLst>
            <a:softEdge rad="112500"/>
          </a:effectLst>
        </p:spPr>
      </p:pic>
    </p:spTree>
    <p:extLst>
      <p:ext uri="{BB962C8B-B14F-4D97-AF65-F5344CB8AC3E}">
        <p14:creationId xmlns:p14="http://schemas.microsoft.com/office/powerpoint/2010/main" val="9868646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795C0-9835-A2EC-1C80-7B3EE7A578E1}"/>
              </a:ext>
            </a:extLst>
          </p:cNvPr>
          <p:cNvSpPr>
            <a:spLocks noGrp="1"/>
          </p:cNvSpPr>
          <p:nvPr>
            <p:ph type="title"/>
          </p:nvPr>
        </p:nvSpPr>
        <p:spPr>
          <a:xfrm>
            <a:off x="358219" y="365125"/>
            <a:ext cx="11481847" cy="787083"/>
          </a:xfrm>
        </p:spPr>
        <p:txBody>
          <a:bodyPr/>
          <a:lstStyle/>
          <a:p>
            <a:r>
              <a:rPr lang="en-GB">
                <a:latin typeface="Calibri"/>
                <a:ea typeface="Calibri"/>
                <a:cs typeface="Calibri"/>
              </a:rPr>
              <a:t>Links in presentation</a:t>
            </a:r>
          </a:p>
        </p:txBody>
      </p:sp>
      <p:sp>
        <p:nvSpPr>
          <p:cNvPr id="3" name="Content Placeholder 2">
            <a:extLst>
              <a:ext uri="{FF2B5EF4-FFF2-40B4-BE49-F238E27FC236}">
                <a16:creationId xmlns:a16="http://schemas.microsoft.com/office/drawing/2014/main" id="{14A6E4F6-8DD7-2815-E5BF-679448AA2A1C}"/>
              </a:ext>
            </a:extLst>
          </p:cNvPr>
          <p:cNvSpPr>
            <a:spLocks noGrp="1"/>
          </p:cNvSpPr>
          <p:nvPr>
            <p:ph sz="quarter" idx="10"/>
          </p:nvPr>
        </p:nvSpPr>
        <p:spPr>
          <a:xfrm>
            <a:off x="358219" y="1375941"/>
            <a:ext cx="7208379" cy="4300223"/>
          </a:xfrm>
        </p:spPr>
        <p:txBody>
          <a:bodyPr vert="horz" lIns="91440" tIns="45720" rIns="91440" bIns="45720" rtlCol="0" anchor="t">
            <a:normAutofit/>
          </a:bodyPr>
          <a:lstStyle/>
          <a:p>
            <a:r>
              <a:rPr lang="en-GB" sz="2400">
                <a:latin typeface="Calibri"/>
                <a:ea typeface="Calibri"/>
                <a:cs typeface="Calibri"/>
              </a:rPr>
              <a:t>Our online information literacy skills content is linked (via the orange infoskills buttons) at key points throughout the presentation. </a:t>
            </a:r>
          </a:p>
          <a:p>
            <a:pPr marL="0" indent="0">
              <a:buNone/>
            </a:pPr>
            <a:endParaRPr lang="en-GB" sz="2400">
              <a:latin typeface="Calibri"/>
              <a:ea typeface="Calibri"/>
              <a:cs typeface="Calibri"/>
            </a:endParaRPr>
          </a:p>
          <a:p>
            <a:r>
              <a:rPr lang="en-GB" sz="2400">
                <a:latin typeface="Calibri"/>
                <a:ea typeface="Calibri"/>
                <a:cs typeface="Calibri"/>
              </a:rPr>
              <a:t>Use these infoskills to support, expand, and refresh your academic skills during your studies.</a:t>
            </a:r>
          </a:p>
          <a:p>
            <a:endParaRPr lang="en-GB" sz="2400">
              <a:latin typeface="Calibri"/>
              <a:ea typeface="Calibri"/>
              <a:cs typeface="Calibri"/>
            </a:endParaRPr>
          </a:p>
          <a:p>
            <a:r>
              <a:rPr lang="en-GB" sz="2400">
                <a:ea typeface="Calibri Light"/>
                <a:cs typeface="Calibri Light"/>
              </a:rPr>
              <a:t>QR codes may also be provided throughout the presentation to enable quick access to relevant webpages, resources, or further information.</a:t>
            </a:r>
          </a:p>
        </p:txBody>
      </p:sp>
      <p:sp>
        <p:nvSpPr>
          <p:cNvPr id="5" name="TextBox 4">
            <a:extLst>
              <a:ext uri="{FF2B5EF4-FFF2-40B4-BE49-F238E27FC236}">
                <a16:creationId xmlns:a16="http://schemas.microsoft.com/office/drawing/2014/main" id="{DDD916B7-7C34-64BC-360B-048ADA506824}"/>
              </a:ext>
            </a:extLst>
          </p:cNvPr>
          <p:cNvSpPr txBox="1"/>
          <p:nvPr/>
        </p:nvSpPr>
        <p:spPr>
          <a:xfrm>
            <a:off x="8049030" y="2019071"/>
            <a:ext cx="3820677" cy="584775"/>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solidFill>
                  <a:schemeClr val="bg1"/>
                </a:solidFill>
                <a:latin typeface="Calibri"/>
                <a:ea typeface="Calibri Light"/>
                <a:cs typeface="Calibri Light"/>
                <a:hlinkClick r:id="rId2">
                  <a:extLst>
                    <a:ext uri="{A12FA001-AC4F-418D-AE19-62706E023703}">
                      <ahyp:hlinkClr xmlns:ahyp="http://schemas.microsoft.com/office/drawing/2018/hyperlinkcolor" val="tx"/>
                    </a:ext>
                  </a:extLst>
                </a:hlinkClick>
              </a:rPr>
              <a:t>Library infoskills Link</a:t>
            </a:r>
            <a:r>
              <a:rPr lang="en-GB" sz="3200" b="1">
                <a:solidFill>
                  <a:schemeClr val="bg1"/>
                </a:solidFill>
                <a:latin typeface="Calibri"/>
                <a:ea typeface="Calibri Light"/>
                <a:cs typeface="Calibri Light"/>
              </a:rPr>
              <a:t> </a:t>
            </a:r>
          </a:p>
        </p:txBody>
      </p:sp>
      <p:pic>
        <p:nvPicPr>
          <p:cNvPr id="9" name="Picture 8">
            <a:extLst>
              <a:ext uri="{FF2B5EF4-FFF2-40B4-BE49-F238E27FC236}">
                <a16:creationId xmlns:a16="http://schemas.microsoft.com/office/drawing/2014/main" id="{D71EE687-1596-A772-0C21-D6BE8B1C3A34}"/>
              </a:ext>
            </a:extLst>
          </p:cNvPr>
          <p:cNvPicPr>
            <a:picLocks noChangeAspect="1"/>
          </p:cNvPicPr>
          <p:nvPr/>
        </p:nvPicPr>
        <p:blipFill>
          <a:blip r:embed="rId3"/>
          <a:stretch>
            <a:fillRect/>
          </a:stretch>
        </p:blipFill>
        <p:spPr>
          <a:xfrm>
            <a:off x="9264689" y="3398738"/>
            <a:ext cx="1549591" cy="1511611"/>
          </a:xfrm>
          <a:prstGeom prst="rect">
            <a:avLst/>
          </a:prstGeom>
        </p:spPr>
      </p:pic>
      <p:sp>
        <p:nvSpPr>
          <p:cNvPr id="10" name="TextBox 9">
            <a:extLst>
              <a:ext uri="{FF2B5EF4-FFF2-40B4-BE49-F238E27FC236}">
                <a16:creationId xmlns:a16="http://schemas.microsoft.com/office/drawing/2014/main" id="{E15469D8-F1B3-DB12-110D-4DFF5345D931}"/>
              </a:ext>
            </a:extLst>
          </p:cNvPr>
          <p:cNvSpPr txBox="1"/>
          <p:nvPr/>
        </p:nvSpPr>
        <p:spPr>
          <a:xfrm rot="21168798">
            <a:off x="9263298" y="4965159"/>
            <a:ext cx="2054731" cy="584775"/>
          </a:xfrm>
          <a:prstGeom prst="rect">
            <a:avLst/>
          </a:prstGeom>
          <a:noFill/>
        </p:spPr>
        <p:txBody>
          <a:bodyPr wrap="square" rtlCol="0">
            <a:spAutoFit/>
          </a:bodyPr>
          <a:lstStyle/>
          <a:p>
            <a:r>
              <a:rPr lang="en-GB" sz="3200" b="1">
                <a:latin typeface="Comic Sans MS" panose="030F0702030302020204" pitchFamily="66" charset="0"/>
              </a:rPr>
              <a:t>Scan Me</a:t>
            </a:r>
            <a:endParaRPr lang="en-US" sz="3200" b="1">
              <a:latin typeface="Comic Sans MS" panose="030F0702030302020204" pitchFamily="66" charset="0"/>
            </a:endParaRPr>
          </a:p>
        </p:txBody>
      </p:sp>
      <p:sp>
        <p:nvSpPr>
          <p:cNvPr id="11" name="Arrow: Curved Right 10">
            <a:extLst>
              <a:ext uri="{FF2B5EF4-FFF2-40B4-BE49-F238E27FC236}">
                <a16:creationId xmlns:a16="http://schemas.microsoft.com/office/drawing/2014/main" id="{CF9DB689-57B4-CC71-46FB-5C17A3E80743}"/>
              </a:ext>
            </a:extLst>
          </p:cNvPr>
          <p:cNvSpPr/>
          <p:nvPr/>
        </p:nvSpPr>
        <p:spPr>
          <a:xfrm flipV="1">
            <a:off x="8759952" y="3941063"/>
            <a:ext cx="504737" cy="1274183"/>
          </a:xfrm>
          <a:prstGeom prst="curvedRightArrow">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1777882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E240E-3545-41FA-ABD7-28A5E1E482BE}"/>
              </a:ext>
            </a:extLst>
          </p:cNvPr>
          <p:cNvSpPr>
            <a:spLocks noGrp="1"/>
          </p:cNvSpPr>
          <p:nvPr>
            <p:ph type="title"/>
          </p:nvPr>
        </p:nvSpPr>
        <p:spPr>
          <a:xfrm>
            <a:off x="698241" y="252284"/>
            <a:ext cx="10795518" cy="652972"/>
          </a:xfrm>
        </p:spPr>
        <p:txBody>
          <a:bodyPr anchor="b">
            <a:normAutofit fontScale="90000"/>
          </a:bodyPr>
          <a:lstStyle/>
          <a:p>
            <a:r>
              <a:rPr lang="en-GB">
                <a:latin typeface="+mn-lt"/>
              </a:rPr>
              <a:t>Research strategy</a:t>
            </a:r>
          </a:p>
        </p:txBody>
      </p:sp>
      <p:graphicFrame>
        <p:nvGraphicFramePr>
          <p:cNvPr id="19" name="Diagram 18">
            <a:extLst>
              <a:ext uri="{FF2B5EF4-FFF2-40B4-BE49-F238E27FC236}">
                <a16:creationId xmlns:a16="http://schemas.microsoft.com/office/drawing/2014/main" id="{9016B007-048F-CF92-CF24-79AD60784D3F}"/>
              </a:ext>
            </a:extLst>
          </p:cNvPr>
          <p:cNvGraphicFramePr/>
          <p:nvPr>
            <p:extLst>
              <p:ext uri="{D42A27DB-BD31-4B8C-83A1-F6EECF244321}">
                <p14:modId xmlns:p14="http://schemas.microsoft.com/office/powerpoint/2010/main" val="877243792"/>
              </p:ext>
            </p:extLst>
          </p:nvPr>
        </p:nvGraphicFramePr>
        <p:xfrm>
          <a:off x="808966" y="1256200"/>
          <a:ext cx="9441940" cy="41339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D50A9D8E-E4C0-C3C1-4E64-84E39B77C8C2}"/>
              </a:ext>
            </a:extLst>
          </p:cNvPr>
          <p:cNvSpPr txBox="1"/>
          <p:nvPr/>
        </p:nvSpPr>
        <p:spPr>
          <a:xfrm>
            <a:off x="9357297" y="505146"/>
            <a:ext cx="2212848"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8">
                  <a:extLst>
                    <a:ext uri="{A12FA001-AC4F-418D-AE19-62706E023703}">
                      <ahyp:hlinkClr xmlns:ahyp="http://schemas.microsoft.com/office/drawing/2018/hyperlinkcolor" val="tx"/>
                    </a:ext>
                  </a:extLst>
                </a:hlinkClick>
              </a:rPr>
              <a:t>Literature Review</a:t>
            </a:r>
            <a:endParaRPr lang="en-US">
              <a:solidFill>
                <a:schemeClr val="bg1"/>
              </a:solidFill>
            </a:endParaRPr>
          </a:p>
        </p:txBody>
      </p:sp>
    </p:spTree>
    <p:extLst>
      <p:ext uri="{BB962C8B-B14F-4D97-AF65-F5344CB8AC3E}">
        <p14:creationId xmlns:p14="http://schemas.microsoft.com/office/powerpoint/2010/main" val="37417784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F990998-2335-4562-8B0C-361C72EEA8EE}"/>
              </a:ext>
            </a:extLst>
          </p:cNvPr>
          <p:cNvSpPr>
            <a:spLocks noGrp="1"/>
          </p:cNvSpPr>
          <p:nvPr>
            <p:ph sz="half" idx="1"/>
          </p:nvPr>
        </p:nvSpPr>
        <p:spPr>
          <a:xfrm>
            <a:off x="199834" y="895128"/>
            <a:ext cx="4836428" cy="4873675"/>
          </a:xfrm>
        </p:spPr>
        <p:txBody>
          <a:bodyPr vert="horz" lIns="91440" tIns="45720" rIns="91440" bIns="45720" rtlCol="0" anchor="t">
            <a:noAutofit/>
          </a:bodyPr>
          <a:lstStyle/>
          <a:p>
            <a:pPr marL="0" indent="0">
              <a:lnSpc>
                <a:spcPct val="100000"/>
              </a:lnSpc>
              <a:spcBef>
                <a:spcPts val="0"/>
              </a:spcBef>
              <a:buNone/>
            </a:pPr>
            <a:r>
              <a:rPr lang="en-GB" sz="2200" b="1">
                <a:latin typeface="Calibri "/>
                <a:cs typeface="Arial"/>
              </a:rPr>
              <a:t>Search for information.</a:t>
            </a:r>
            <a:endParaRPr lang="en-US" sz="2200">
              <a:latin typeface="Calibri "/>
              <a:ea typeface="+mn-lt"/>
              <a:cs typeface="+mn-lt"/>
            </a:endParaRPr>
          </a:p>
          <a:p>
            <a:pPr>
              <a:lnSpc>
                <a:spcPct val="100000"/>
              </a:lnSpc>
              <a:spcBef>
                <a:spcPts val="0"/>
              </a:spcBef>
              <a:buFont typeface="Arial" panose="05000000000000000000" pitchFamily="2" charset="2"/>
              <a:buChar char="•"/>
            </a:pPr>
            <a:r>
              <a:rPr lang="en-GB" sz="2200">
                <a:latin typeface="Calibri "/>
                <a:cs typeface="Arial"/>
              </a:rPr>
              <a:t> </a:t>
            </a:r>
            <a:r>
              <a:rPr lang="en-GB" sz="2200">
                <a:latin typeface="Calibri"/>
                <a:ea typeface="+mn-lt"/>
                <a:cs typeface="+mn-lt"/>
              </a:rPr>
              <a:t>Good quality, up-to-date resources in your subject area.</a:t>
            </a:r>
          </a:p>
          <a:p>
            <a:pPr marL="0" indent="0">
              <a:lnSpc>
                <a:spcPct val="100000"/>
              </a:lnSpc>
              <a:spcBef>
                <a:spcPts val="0"/>
              </a:spcBef>
              <a:buNone/>
            </a:pPr>
            <a:endParaRPr lang="en-GB" sz="2200">
              <a:latin typeface="Calibri "/>
              <a:ea typeface="+mn-lt"/>
              <a:cs typeface="+mn-lt"/>
            </a:endParaRPr>
          </a:p>
          <a:p>
            <a:pPr marL="0" indent="0">
              <a:lnSpc>
                <a:spcPct val="100000"/>
              </a:lnSpc>
              <a:spcBef>
                <a:spcPts val="0"/>
              </a:spcBef>
              <a:buNone/>
            </a:pPr>
            <a:r>
              <a:rPr lang="en-GB" sz="2200" b="1">
                <a:latin typeface="Calibri "/>
                <a:cs typeface="Arial"/>
              </a:rPr>
              <a:t>Manage information.</a:t>
            </a:r>
            <a:endParaRPr lang="en-GB" sz="2200">
              <a:latin typeface="Calibri "/>
              <a:ea typeface="+mn-lt"/>
              <a:cs typeface="+mn-lt"/>
            </a:endParaRPr>
          </a:p>
          <a:p>
            <a:pPr marL="285750" indent="-285750">
              <a:lnSpc>
                <a:spcPct val="100000"/>
              </a:lnSpc>
              <a:spcBef>
                <a:spcPts val="0"/>
              </a:spcBef>
              <a:buFont typeface="Arial,Sans-Serif"/>
              <a:buChar char="•"/>
            </a:pPr>
            <a:r>
              <a:rPr lang="en-GB" sz="2200">
                <a:latin typeface="Calibri "/>
                <a:cs typeface="Arial"/>
              </a:rPr>
              <a:t>Save and organise favourite items.</a:t>
            </a:r>
            <a:endParaRPr lang="en-US" sz="2200">
              <a:latin typeface="Calibri "/>
              <a:cs typeface="Calibri Light"/>
            </a:endParaRPr>
          </a:p>
          <a:p>
            <a:pPr marL="285750" indent="-285750">
              <a:lnSpc>
                <a:spcPct val="100000"/>
              </a:lnSpc>
              <a:spcBef>
                <a:spcPts val="0"/>
              </a:spcBef>
              <a:buFont typeface="Arial,Sans-Serif"/>
              <a:buChar char="•"/>
            </a:pPr>
            <a:r>
              <a:rPr lang="en-GB" sz="2200">
                <a:latin typeface="Calibri "/>
                <a:ea typeface="+mn-lt"/>
                <a:cs typeface="Arial"/>
              </a:rPr>
              <a:t>Save queries and set alerts.</a:t>
            </a:r>
            <a:endParaRPr lang="en-GB" sz="2200">
              <a:latin typeface="Calibri "/>
              <a:cs typeface="Calibri"/>
            </a:endParaRPr>
          </a:p>
          <a:p>
            <a:pPr marL="0" indent="0">
              <a:lnSpc>
                <a:spcPct val="100000"/>
              </a:lnSpc>
              <a:spcBef>
                <a:spcPts val="0"/>
              </a:spcBef>
              <a:buNone/>
            </a:pPr>
            <a:endParaRPr lang="en-GB" sz="2200">
              <a:latin typeface="Calibri "/>
              <a:ea typeface="+mn-lt"/>
              <a:cs typeface="Arial"/>
            </a:endParaRPr>
          </a:p>
          <a:p>
            <a:pPr marL="0" indent="0">
              <a:lnSpc>
                <a:spcPct val="100000"/>
              </a:lnSpc>
              <a:spcBef>
                <a:spcPts val="0"/>
              </a:spcBef>
              <a:buNone/>
            </a:pPr>
            <a:r>
              <a:rPr lang="en-GB" sz="2200" b="1">
                <a:latin typeface="Calibri "/>
                <a:ea typeface="+mn-lt"/>
                <a:cs typeface="Arial"/>
              </a:rPr>
              <a:t>You can also access ...</a:t>
            </a:r>
          </a:p>
          <a:p>
            <a:pPr>
              <a:lnSpc>
                <a:spcPct val="100000"/>
              </a:lnSpc>
              <a:spcBef>
                <a:spcPts val="0"/>
              </a:spcBef>
              <a:buFont typeface="Arial" panose="020B0604020202020204" pitchFamily="34" charset="0"/>
              <a:buChar char="•"/>
            </a:pPr>
            <a:r>
              <a:rPr lang="en-GB" sz="2200">
                <a:latin typeface="Calibri "/>
                <a:cs typeface="Calibri"/>
              </a:rPr>
              <a:t>Research Assistant.</a:t>
            </a:r>
            <a:endParaRPr lang="en-GB" sz="2200" b="1">
              <a:latin typeface="Calibri "/>
              <a:ea typeface="+mn-lt"/>
              <a:cs typeface="Arial"/>
            </a:endParaRPr>
          </a:p>
          <a:p>
            <a:pPr>
              <a:lnSpc>
                <a:spcPct val="100000"/>
              </a:lnSpc>
              <a:spcBef>
                <a:spcPts val="0"/>
              </a:spcBef>
              <a:buFont typeface="Arial" panose="020B0604020202020204" pitchFamily="34" charset="0"/>
              <a:buChar char="•"/>
            </a:pPr>
            <a:r>
              <a:rPr lang="en-GB" sz="2200">
                <a:latin typeface="Calibri "/>
                <a:cs typeface="Arial"/>
              </a:rPr>
              <a:t>Browse </a:t>
            </a:r>
            <a:r>
              <a:rPr lang="en-GB" sz="2200" err="1">
                <a:latin typeface="Calibri "/>
                <a:cs typeface="Arial"/>
              </a:rPr>
              <a:t>eJournals</a:t>
            </a:r>
            <a:r>
              <a:rPr lang="en-GB" sz="2200">
                <a:latin typeface="Calibri "/>
                <a:cs typeface="Arial"/>
              </a:rPr>
              <a:t>.         </a:t>
            </a:r>
          </a:p>
          <a:p>
            <a:pPr>
              <a:lnSpc>
                <a:spcPct val="100000"/>
              </a:lnSpc>
              <a:spcBef>
                <a:spcPts val="0"/>
              </a:spcBef>
              <a:buFont typeface="Arial" panose="020B0604020202020204" pitchFamily="34" charset="0"/>
              <a:buChar char="•"/>
            </a:pPr>
            <a:r>
              <a:rPr lang="en-GB" sz="2200">
                <a:latin typeface="Calibri "/>
                <a:ea typeface="+mn-lt"/>
                <a:cs typeface="Calibri"/>
              </a:rPr>
              <a:t>Database Search.</a:t>
            </a:r>
          </a:p>
          <a:p>
            <a:pPr>
              <a:lnSpc>
                <a:spcPct val="100000"/>
              </a:lnSpc>
              <a:spcBef>
                <a:spcPts val="0"/>
              </a:spcBef>
              <a:buFont typeface="Arial" panose="020B0604020202020204" pitchFamily="34" charset="0"/>
              <a:buChar char="•"/>
            </a:pPr>
            <a:r>
              <a:rPr lang="en-GB" sz="2200">
                <a:latin typeface="Calibri "/>
                <a:cs typeface="Calibri"/>
              </a:rPr>
              <a:t>Need More?</a:t>
            </a:r>
          </a:p>
          <a:p>
            <a:pPr marL="0" indent="0">
              <a:lnSpc>
                <a:spcPct val="100000"/>
              </a:lnSpc>
              <a:spcBef>
                <a:spcPts val="0"/>
              </a:spcBef>
              <a:buNone/>
            </a:pPr>
            <a:endParaRPr lang="en-GB" sz="2600">
              <a:latin typeface="Calibri"/>
              <a:cs typeface="Arial"/>
            </a:endParaRPr>
          </a:p>
          <a:p>
            <a:pPr marL="0" indent="0">
              <a:lnSpc>
                <a:spcPct val="100000"/>
              </a:lnSpc>
              <a:spcBef>
                <a:spcPts val="0"/>
              </a:spcBef>
              <a:buNone/>
            </a:pPr>
            <a:endParaRPr lang="en-GB" sz="2600">
              <a:latin typeface="Calibri"/>
              <a:cs typeface="Arial"/>
            </a:endParaRPr>
          </a:p>
          <a:p>
            <a:pPr marL="0" indent="0">
              <a:buNone/>
            </a:pPr>
            <a:endParaRPr lang="en-GB" sz="2000">
              <a:latin typeface="Calibri"/>
              <a:cs typeface="Calibri Light"/>
            </a:endParaRPr>
          </a:p>
        </p:txBody>
      </p:sp>
      <p:sp>
        <p:nvSpPr>
          <p:cNvPr id="3" name="Title 2">
            <a:extLst>
              <a:ext uri="{FF2B5EF4-FFF2-40B4-BE49-F238E27FC236}">
                <a16:creationId xmlns:a16="http://schemas.microsoft.com/office/drawing/2014/main" id="{B4396659-F15E-4CFC-8301-D943864FB91B}"/>
              </a:ext>
            </a:extLst>
          </p:cNvPr>
          <p:cNvSpPr>
            <a:spLocks noGrp="1"/>
          </p:cNvSpPr>
          <p:nvPr>
            <p:ph type="title"/>
          </p:nvPr>
        </p:nvSpPr>
        <p:spPr>
          <a:xfrm>
            <a:off x="199834" y="-6244"/>
            <a:ext cx="5396160" cy="1003916"/>
          </a:xfrm>
        </p:spPr>
        <p:txBody>
          <a:bodyPr>
            <a:normAutofit fontScale="90000"/>
          </a:bodyPr>
          <a:lstStyle/>
          <a:p>
            <a:pPr algn="ctr"/>
            <a:r>
              <a:rPr lang="en-GB">
                <a:latin typeface="Calibri"/>
                <a:cs typeface="Calibri"/>
              </a:rPr>
              <a:t>Library catalogue search.</a:t>
            </a:r>
          </a:p>
        </p:txBody>
      </p:sp>
      <p:sp>
        <p:nvSpPr>
          <p:cNvPr id="4" name="TextBox 3">
            <a:extLst>
              <a:ext uri="{FF2B5EF4-FFF2-40B4-BE49-F238E27FC236}">
                <a16:creationId xmlns:a16="http://schemas.microsoft.com/office/drawing/2014/main" id="{E96893AD-5F9F-E759-7080-7FBBCBEECCC4}"/>
              </a:ext>
            </a:extLst>
          </p:cNvPr>
          <p:cNvSpPr txBox="1"/>
          <p:nvPr/>
        </p:nvSpPr>
        <p:spPr>
          <a:xfrm>
            <a:off x="8531142" y="1008905"/>
            <a:ext cx="2888967"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0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Searching for information</a:t>
            </a:r>
            <a:endParaRPr lang="en-US">
              <a:solidFill>
                <a:schemeClr val="bg1"/>
              </a:solidFill>
            </a:endParaRPr>
          </a:p>
        </p:txBody>
      </p:sp>
      <p:pic>
        <p:nvPicPr>
          <p:cNvPr id="8" name="Picture 7">
            <a:extLst>
              <a:ext uri="{FF2B5EF4-FFF2-40B4-BE49-F238E27FC236}">
                <a16:creationId xmlns:a16="http://schemas.microsoft.com/office/drawing/2014/main" id="{1D581D82-9979-EC83-515D-6A008121526D}"/>
              </a:ext>
            </a:extLst>
          </p:cNvPr>
          <p:cNvPicPr>
            <a:picLocks noChangeAspect="1"/>
          </p:cNvPicPr>
          <p:nvPr/>
        </p:nvPicPr>
        <p:blipFill>
          <a:blip r:embed="rId4"/>
          <a:stretch>
            <a:fillRect/>
          </a:stretch>
        </p:blipFill>
        <p:spPr>
          <a:xfrm>
            <a:off x="5036262" y="1974500"/>
            <a:ext cx="6475008" cy="234325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9" name="Picture 8">
            <a:extLst>
              <a:ext uri="{FF2B5EF4-FFF2-40B4-BE49-F238E27FC236}">
                <a16:creationId xmlns:a16="http://schemas.microsoft.com/office/drawing/2014/main" id="{3ED15E84-BE4C-5620-7BAE-7898387B52E8}"/>
              </a:ext>
              <a:ext uri="{C183D7F6-B498-43B3-948B-1728B52AA6E4}">
                <adec:decorative xmlns:adec="http://schemas.microsoft.com/office/drawing/2017/decorative" val="1"/>
              </a:ext>
            </a:extLst>
          </p:cNvPr>
          <p:cNvPicPr>
            <a:picLocks noChangeAspect="1"/>
          </p:cNvPicPr>
          <p:nvPr/>
        </p:nvPicPr>
        <p:blipFill>
          <a:blip r:embed="rId5"/>
          <a:stretch>
            <a:fillRect/>
          </a:stretch>
        </p:blipFill>
        <p:spPr>
          <a:xfrm>
            <a:off x="10983997" y="4599432"/>
            <a:ext cx="1008169" cy="994321"/>
          </a:xfrm>
          <a:prstGeom prst="rect">
            <a:avLst/>
          </a:prstGeom>
        </p:spPr>
      </p:pic>
      <p:sp>
        <p:nvSpPr>
          <p:cNvPr id="12" name="TextBox 11">
            <a:extLst>
              <a:ext uri="{FF2B5EF4-FFF2-40B4-BE49-F238E27FC236}">
                <a16:creationId xmlns:a16="http://schemas.microsoft.com/office/drawing/2014/main" id="{2FE5D3AC-A955-DA88-E19F-722EBE408DB2}"/>
              </a:ext>
            </a:extLst>
          </p:cNvPr>
          <p:cNvSpPr txBox="1"/>
          <p:nvPr/>
        </p:nvSpPr>
        <p:spPr>
          <a:xfrm>
            <a:off x="9975625" y="5224421"/>
            <a:ext cx="832314" cy="369332"/>
          </a:xfrm>
          <a:prstGeom prst="rect">
            <a:avLst/>
          </a:prstGeom>
          <a:noFill/>
        </p:spPr>
        <p:txBody>
          <a:bodyPr wrap="square" rtlCol="0">
            <a:spAutoFit/>
          </a:bodyPr>
          <a:lstStyle/>
          <a:p>
            <a:r>
              <a:rPr lang="en-GB">
                <a:hlinkClick r:id="rId6"/>
              </a:rPr>
              <a:t>Library</a:t>
            </a:r>
            <a:endParaRPr lang="en-US"/>
          </a:p>
        </p:txBody>
      </p:sp>
    </p:spTree>
    <p:extLst>
      <p:ext uri="{BB962C8B-B14F-4D97-AF65-F5344CB8AC3E}">
        <p14:creationId xmlns:p14="http://schemas.microsoft.com/office/powerpoint/2010/main" val="19243091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6ABB45C2-163C-9C09-ACFF-D35A53106754}"/>
              </a:ext>
            </a:extLst>
          </p:cNvPr>
          <p:cNvSpPr>
            <a:spLocks noGrp="1"/>
          </p:cNvSpPr>
          <p:nvPr>
            <p:ph type="title"/>
          </p:nvPr>
        </p:nvSpPr>
        <p:spPr>
          <a:xfrm>
            <a:off x="471819" y="178534"/>
            <a:ext cx="10795518" cy="735866"/>
          </a:xfrm>
        </p:spPr>
        <p:txBody>
          <a:bodyPr anchor="ctr">
            <a:normAutofit/>
          </a:bodyPr>
          <a:lstStyle/>
          <a:p>
            <a:r>
              <a:rPr lang="en-US">
                <a:latin typeface="+mn-lt"/>
              </a:rPr>
              <a:t>Advanced searching </a:t>
            </a:r>
            <a:endParaRPr lang="en-US">
              <a:solidFill>
                <a:srgbClr val="000000"/>
              </a:solidFill>
              <a:latin typeface="+mn-lt"/>
            </a:endParaRPr>
          </a:p>
        </p:txBody>
      </p:sp>
      <p:sp>
        <p:nvSpPr>
          <p:cNvPr id="4" name="TextBox 3">
            <a:extLst>
              <a:ext uri="{FF2B5EF4-FFF2-40B4-BE49-F238E27FC236}">
                <a16:creationId xmlns:a16="http://schemas.microsoft.com/office/drawing/2014/main" id="{147CD4D6-EBBB-63C5-8027-AAF7C3912294}"/>
              </a:ext>
            </a:extLst>
          </p:cNvPr>
          <p:cNvSpPr txBox="1"/>
          <p:nvPr/>
        </p:nvSpPr>
        <p:spPr>
          <a:xfrm>
            <a:off x="8417094" y="452735"/>
            <a:ext cx="3303087" cy="461665"/>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Advanced Searching</a:t>
            </a:r>
            <a:endParaRPr lang="en-US" sz="2400">
              <a:solidFill>
                <a:schemeClr val="bg1"/>
              </a:solidFill>
              <a:ea typeface="Calibri Light"/>
              <a:cs typeface="Calibri Light"/>
            </a:endParaRPr>
          </a:p>
        </p:txBody>
      </p:sp>
      <p:sp>
        <p:nvSpPr>
          <p:cNvPr id="5" name="Content Placeholder 4">
            <a:extLst>
              <a:ext uri="{FF2B5EF4-FFF2-40B4-BE49-F238E27FC236}">
                <a16:creationId xmlns:a16="http://schemas.microsoft.com/office/drawing/2014/main" id="{78451891-8B5C-A57C-CAA4-122321C191C0}"/>
              </a:ext>
            </a:extLst>
          </p:cNvPr>
          <p:cNvSpPr>
            <a:spLocks noGrp="1"/>
          </p:cNvSpPr>
          <p:nvPr>
            <p:ph sz="quarter" idx="10"/>
          </p:nvPr>
        </p:nvSpPr>
        <p:spPr>
          <a:xfrm>
            <a:off x="698242" y="1141980"/>
            <a:ext cx="10795518" cy="4574040"/>
          </a:xfrm>
        </p:spPr>
        <p:txBody>
          <a:bodyPr/>
          <a:lstStyle/>
          <a:p>
            <a:r>
              <a:rPr lang="en-GB" sz="2400"/>
              <a:t>Advanced searching helps you find more relevant and focused academic information on your topic.</a:t>
            </a:r>
          </a:p>
          <a:p>
            <a:endParaRPr lang="en-GB" sz="2400"/>
          </a:p>
          <a:p>
            <a:r>
              <a:rPr lang="en-GB" sz="2400"/>
              <a:t>It allows you to combine keywords using Boolean operators to broaden or narrow your results.</a:t>
            </a:r>
          </a:p>
          <a:p>
            <a:endParaRPr lang="en-GB" sz="2400"/>
          </a:p>
          <a:p>
            <a:r>
              <a:rPr lang="en-GB" sz="2400"/>
              <a:t>Search techniques such as phrase searching and wildcard symbols can improve retrieval of relevant literature.</a:t>
            </a:r>
          </a:p>
          <a:p>
            <a:endParaRPr lang="en-GB" sz="2400"/>
          </a:p>
          <a:p>
            <a:r>
              <a:rPr lang="en-GB" sz="2400"/>
              <a:t>Applying filters such as date, publication type, subject area, and peer-reviewed content can help refine search results</a:t>
            </a:r>
            <a:r>
              <a:rPr lang="en-GB"/>
              <a:t>.</a:t>
            </a:r>
          </a:p>
        </p:txBody>
      </p:sp>
    </p:spTree>
    <p:extLst>
      <p:ext uri="{BB962C8B-B14F-4D97-AF65-F5344CB8AC3E}">
        <p14:creationId xmlns:p14="http://schemas.microsoft.com/office/powerpoint/2010/main" val="3612459316"/>
      </p:ext>
    </p:extLst>
  </p:cSld>
  <p:clrMapOvr>
    <a:masterClrMapping/>
  </p:clrMapOvr>
  <mc:AlternateContent xmlns:mc="http://schemas.openxmlformats.org/markup-compatibility/2006" xmlns:p14="http://schemas.microsoft.com/office/powerpoint/2010/main">
    <mc:Choice Requires="p14">
      <p:transition spd="med" p14:dur="700" advTm="25389">
        <p:fade/>
      </p:transition>
    </mc:Choice>
    <mc:Fallback xmlns="">
      <p:transition spd="med" advTm="25389">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4A1F2-730B-4BDD-BAE6-D1FC5E751936}"/>
              </a:ext>
            </a:extLst>
          </p:cNvPr>
          <p:cNvSpPr>
            <a:spLocks noGrp="1"/>
          </p:cNvSpPr>
          <p:nvPr>
            <p:ph type="title"/>
          </p:nvPr>
        </p:nvSpPr>
        <p:spPr>
          <a:xfrm>
            <a:off x="358219" y="365125"/>
            <a:ext cx="11481847" cy="622427"/>
          </a:xfrm>
        </p:spPr>
        <p:txBody>
          <a:bodyPr>
            <a:normAutofit fontScale="90000"/>
          </a:bodyPr>
          <a:lstStyle/>
          <a:p>
            <a:r>
              <a:rPr lang="en-GB">
                <a:latin typeface="+mn-lt"/>
              </a:rPr>
              <a:t>Phrase searching &amp; terminology</a:t>
            </a:r>
          </a:p>
        </p:txBody>
      </p:sp>
      <p:sp>
        <p:nvSpPr>
          <p:cNvPr id="4" name="TextBox 3">
            <a:extLst>
              <a:ext uri="{FF2B5EF4-FFF2-40B4-BE49-F238E27FC236}">
                <a16:creationId xmlns:a16="http://schemas.microsoft.com/office/drawing/2014/main" id="{BE448A93-D980-6994-885D-99F78FF4252B}"/>
              </a:ext>
            </a:extLst>
          </p:cNvPr>
          <p:cNvSpPr txBox="1"/>
          <p:nvPr/>
        </p:nvSpPr>
        <p:spPr>
          <a:xfrm>
            <a:off x="3264913" y="1450278"/>
            <a:ext cx="8740911" cy="42842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dirty="0">
                <a:cs typeface="Calibri Light" panose="020F0302020204030204" pitchFamily="34" charset="0"/>
              </a:rPr>
              <a:t>Consider different terminology that may be used.</a:t>
            </a:r>
            <a:endParaRPr lang="en-GB" sz="2400" dirty="0">
              <a:ea typeface="+mn-lt"/>
              <a:cs typeface="Calibri Light" panose="020F0302020204030204" pitchFamily="34" charset="0"/>
            </a:endParaRPr>
          </a:p>
          <a:p>
            <a:pPr marL="285750" indent="-285750">
              <a:lnSpc>
                <a:spcPct val="90000"/>
              </a:lnSpc>
              <a:spcBef>
                <a:spcPts val="1000"/>
              </a:spcBef>
              <a:buFont typeface="Arial,Sans-Serif"/>
              <a:buChar char="•"/>
            </a:pPr>
            <a:endParaRPr lang="en-GB" sz="2400" dirty="0">
              <a:cs typeface="Calibri Light" panose="020F0302020204030204" pitchFamily="34" charset="0"/>
            </a:endParaRPr>
          </a:p>
          <a:p>
            <a:pPr marL="285750" indent="-285750">
              <a:lnSpc>
                <a:spcPct val="90000"/>
              </a:lnSpc>
              <a:spcBef>
                <a:spcPts val="1000"/>
              </a:spcBef>
              <a:buFont typeface="Arial,Sans-Serif"/>
              <a:buChar char="•"/>
            </a:pPr>
            <a:r>
              <a:rPr lang="en-GB" sz="2400" b="1" dirty="0">
                <a:solidFill>
                  <a:schemeClr val="accent2"/>
                </a:solidFill>
                <a:cs typeface="Calibri Light" panose="020F0302020204030204" pitchFamily="34" charset="0"/>
              </a:rPr>
              <a:t>Alternative words: </a:t>
            </a:r>
            <a:r>
              <a:rPr lang="en-GB" sz="2400" dirty="0">
                <a:cs typeface="Calibri Light" panose="020F0302020204030204" pitchFamily="34" charset="0"/>
              </a:rPr>
              <a:t>Synonyms / Antonyms.</a:t>
            </a:r>
            <a:endParaRPr lang="en-GB" sz="2400" dirty="0">
              <a:ea typeface="+mn-lt"/>
              <a:cs typeface="Calibri Light" panose="020F0302020204030204" pitchFamily="34" charset="0"/>
            </a:endParaRPr>
          </a:p>
          <a:p>
            <a:pPr marL="285750" indent="-285750">
              <a:lnSpc>
                <a:spcPct val="90000"/>
              </a:lnSpc>
              <a:spcBef>
                <a:spcPts val="1000"/>
              </a:spcBef>
              <a:buFont typeface="Arial,Sans-Serif"/>
              <a:buChar char="•"/>
            </a:pPr>
            <a:endParaRPr lang="en-GB" sz="2400" dirty="0">
              <a:ea typeface="+mn-lt"/>
              <a:cs typeface="Calibri Light" panose="020F0302020204030204" pitchFamily="34" charset="0"/>
            </a:endParaRPr>
          </a:p>
          <a:p>
            <a:pPr marL="285750" indent="-285750">
              <a:lnSpc>
                <a:spcPct val="90000"/>
              </a:lnSpc>
              <a:spcBef>
                <a:spcPts val="1000"/>
              </a:spcBef>
              <a:buFont typeface="Arial,Sans-Serif"/>
              <a:buChar char="•"/>
            </a:pPr>
            <a:r>
              <a:rPr lang="en-GB" sz="2400" b="1" dirty="0">
                <a:solidFill>
                  <a:schemeClr val="accent2"/>
                </a:solidFill>
                <a:cs typeface="Calibri Light"/>
              </a:rPr>
              <a:t>Phrase searching</a:t>
            </a:r>
            <a:r>
              <a:rPr lang="en-GB" sz="2400" dirty="0">
                <a:cs typeface="Calibri Light"/>
              </a:rPr>
              <a:t>: Search for a phrase in quotations “sustainable tourism”</a:t>
            </a:r>
            <a:endParaRPr lang="en-GB" sz="2400" dirty="0">
              <a:ea typeface="Calibri"/>
              <a:cs typeface="Calibri Light"/>
            </a:endParaRPr>
          </a:p>
          <a:p>
            <a:pPr>
              <a:lnSpc>
                <a:spcPct val="90000"/>
              </a:lnSpc>
              <a:spcBef>
                <a:spcPts val="1000"/>
              </a:spcBef>
            </a:pPr>
            <a:endParaRPr lang="en-GB" sz="2400" dirty="0">
              <a:cs typeface="Calibri Light" panose="020F0302020204030204" pitchFamily="34" charset="0"/>
            </a:endParaRPr>
          </a:p>
          <a:p>
            <a:pPr marL="285750" indent="-285750">
              <a:lnSpc>
                <a:spcPct val="90000"/>
              </a:lnSpc>
              <a:spcBef>
                <a:spcPts val="1000"/>
              </a:spcBef>
              <a:buFont typeface="Arial,Sans-Serif"/>
              <a:buChar char="•"/>
            </a:pPr>
            <a:r>
              <a:rPr lang="en-GB" sz="2400" b="1" dirty="0">
                <a:solidFill>
                  <a:schemeClr val="accent2"/>
                </a:solidFill>
                <a:cs typeface="Calibri Light" panose="020F0302020204030204" pitchFamily="34" charset="0"/>
              </a:rPr>
              <a:t>Truncation</a:t>
            </a:r>
            <a:r>
              <a:rPr lang="en-GB" sz="2400" b="1" dirty="0">
                <a:solidFill>
                  <a:srgbClr val="FF0000"/>
                </a:solidFill>
                <a:ea typeface="+mn-lt"/>
                <a:cs typeface="Calibri Light" panose="020F0302020204030204" pitchFamily="34" charset="0"/>
              </a:rPr>
              <a:t>:</a:t>
            </a:r>
            <a:r>
              <a:rPr lang="en-GB" sz="2400" dirty="0">
                <a:ea typeface="+mn-lt"/>
                <a:cs typeface="Calibri Light" panose="020F0302020204030204" pitchFamily="34" charset="0"/>
              </a:rPr>
              <a:t> Search for different endings to your term, e.g. employ* will find employ, employ, employer, employment…</a:t>
            </a:r>
          </a:p>
          <a:p>
            <a:pPr algn="l"/>
            <a:endParaRPr lang="en-GB" sz="2800" dirty="0">
              <a:cs typeface="Calibri Light"/>
            </a:endParaRPr>
          </a:p>
        </p:txBody>
      </p:sp>
      <p:pic>
        <p:nvPicPr>
          <p:cNvPr id="9" name="Graphic 9" descr="Quotes with solid fill">
            <a:extLst>
              <a:ext uri="{FF2B5EF4-FFF2-40B4-BE49-F238E27FC236}">
                <a16:creationId xmlns:a16="http://schemas.microsoft.com/office/drawing/2014/main" id="{C19BE454-B228-44E3-F12A-4D7EDE3CDCE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5532" y="1981547"/>
            <a:ext cx="3398788" cy="3420705"/>
          </a:xfrm>
          <a:prstGeom prst="rect">
            <a:avLst/>
          </a:prstGeom>
        </p:spPr>
      </p:pic>
      <p:sp>
        <p:nvSpPr>
          <p:cNvPr id="5" name="TextBox 4">
            <a:extLst>
              <a:ext uri="{FF2B5EF4-FFF2-40B4-BE49-F238E27FC236}">
                <a16:creationId xmlns:a16="http://schemas.microsoft.com/office/drawing/2014/main" id="{C5181752-0911-08E1-65B4-5A675B18688D}"/>
              </a:ext>
            </a:extLst>
          </p:cNvPr>
          <p:cNvSpPr txBox="1"/>
          <p:nvPr/>
        </p:nvSpPr>
        <p:spPr>
          <a:xfrm>
            <a:off x="8381029" y="827851"/>
            <a:ext cx="3624795"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4">
                  <a:extLst>
                    <a:ext uri="{A12FA001-AC4F-418D-AE19-62706E023703}">
                      <ahyp:hlinkClr xmlns:ahyp="http://schemas.microsoft.com/office/drawing/2018/hyperlinkcolor" val="tx"/>
                    </a:ext>
                  </a:extLst>
                </a:hlinkClick>
              </a:rPr>
              <a:t>Further Searching Techniques</a:t>
            </a:r>
            <a:endParaRPr lang="en-US">
              <a:solidFill>
                <a:schemeClr val="bg1"/>
              </a:solidFill>
            </a:endParaRPr>
          </a:p>
        </p:txBody>
      </p:sp>
    </p:spTree>
    <p:extLst>
      <p:ext uri="{BB962C8B-B14F-4D97-AF65-F5344CB8AC3E}">
        <p14:creationId xmlns:p14="http://schemas.microsoft.com/office/powerpoint/2010/main" val="33242160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red circle with black lines&#10;&#10;Description automatically generated">
            <a:extLst>
              <a:ext uri="{FF2B5EF4-FFF2-40B4-BE49-F238E27FC236}">
                <a16:creationId xmlns:a16="http://schemas.microsoft.com/office/drawing/2014/main" id="{B4576455-148E-79AC-2FC0-0886346A93D3}"/>
              </a:ext>
            </a:extLst>
          </p:cNvPr>
          <p:cNvPicPr>
            <a:picLocks noChangeAspect="1"/>
          </p:cNvPicPr>
          <p:nvPr/>
        </p:nvPicPr>
        <p:blipFill rotWithShape="1">
          <a:blip r:embed="rId2"/>
          <a:srcRect l="2352" t="-944" r="3343" b="2055"/>
          <a:stretch/>
        </p:blipFill>
        <p:spPr>
          <a:xfrm>
            <a:off x="3561" y="2530"/>
            <a:ext cx="12188582" cy="2873623"/>
          </a:xfrm>
          <a:prstGeom prst="rect">
            <a:avLst/>
          </a:prstGeom>
        </p:spPr>
      </p:pic>
      <p:sp>
        <p:nvSpPr>
          <p:cNvPr id="3" name="TextBox 2">
            <a:extLst>
              <a:ext uri="{FF2B5EF4-FFF2-40B4-BE49-F238E27FC236}">
                <a16:creationId xmlns:a16="http://schemas.microsoft.com/office/drawing/2014/main" id="{00DCB5C7-9A11-0FA6-6469-5BB293367BBC}"/>
              </a:ext>
            </a:extLst>
          </p:cNvPr>
          <p:cNvSpPr txBox="1"/>
          <p:nvPr/>
        </p:nvSpPr>
        <p:spPr>
          <a:xfrm>
            <a:off x="5496000" y="2868000"/>
            <a:ext cx="148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OR</a:t>
            </a:r>
            <a:endParaRPr lang="en-GB" sz="5400" b="1"/>
          </a:p>
        </p:txBody>
      </p:sp>
      <p:sp>
        <p:nvSpPr>
          <p:cNvPr id="4" name="TextBox 3">
            <a:extLst>
              <a:ext uri="{FF2B5EF4-FFF2-40B4-BE49-F238E27FC236}">
                <a16:creationId xmlns:a16="http://schemas.microsoft.com/office/drawing/2014/main" id="{E8A9AAE3-58E2-A0B1-343F-CADA50F70CD3}"/>
              </a:ext>
            </a:extLst>
          </p:cNvPr>
          <p:cNvSpPr txBox="1"/>
          <p:nvPr/>
        </p:nvSpPr>
        <p:spPr>
          <a:xfrm>
            <a:off x="1512000" y="2874144"/>
            <a:ext cx="1790458" cy="9171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AND</a:t>
            </a:r>
            <a:endParaRPr lang="en-GB" sz="5400" b="1"/>
          </a:p>
        </p:txBody>
      </p:sp>
      <p:sp>
        <p:nvSpPr>
          <p:cNvPr id="5" name="TextBox 4">
            <a:extLst>
              <a:ext uri="{FF2B5EF4-FFF2-40B4-BE49-F238E27FC236}">
                <a16:creationId xmlns:a16="http://schemas.microsoft.com/office/drawing/2014/main" id="{4335CA7C-4ABE-B83A-F9AC-6B889FE07CB8}"/>
              </a:ext>
            </a:extLst>
          </p:cNvPr>
          <p:cNvSpPr txBox="1"/>
          <p:nvPr/>
        </p:nvSpPr>
        <p:spPr>
          <a:xfrm>
            <a:off x="9192000" y="2867999"/>
            <a:ext cx="148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NOT</a:t>
            </a:r>
            <a:endParaRPr lang="en-GB" sz="5400" b="1"/>
          </a:p>
        </p:txBody>
      </p:sp>
      <p:sp>
        <p:nvSpPr>
          <p:cNvPr id="11" name="TextBox 10">
            <a:extLst>
              <a:ext uri="{FF2B5EF4-FFF2-40B4-BE49-F238E27FC236}">
                <a16:creationId xmlns:a16="http://schemas.microsoft.com/office/drawing/2014/main" id="{F0210611-0F97-6FF8-32EB-698A92FD51E0}"/>
              </a:ext>
            </a:extLst>
          </p:cNvPr>
          <p:cNvSpPr txBox="1"/>
          <p:nvPr/>
        </p:nvSpPr>
        <p:spPr>
          <a:xfrm>
            <a:off x="364434" y="3982278"/>
            <a:ext cx="11469758"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latin typeface="Calibri"/>
                <a:cs typeface="Arial"/>
              </a:rPr>
              <a:t>Boolean Operators </a:t>
            </a:r>
            <a:r>
              <a:rPr lang="en-GB" sz="2000">
                <a:latin typeface="Calibri"/>
                <a:cs typeface="Arial"/>
              </a:rPr>
              <a:t>allow you to </a:t>
            </a:r>
            <a:r>
              <a:rPr lang="en-GB" sz="2000" b="1">
                <a:latin typeface="Calibri"/>
                <a:cs typeface="Arial"/>
              </a:rPr>
              <a:t>combine your keywords</a:t>
            </a:r>
            <a:r>
              <a:rPr lang="en-GB" sz="2000">
                <a:latin typeface="Calibri"/>
                <a:cs typeface="Arial"/>
              </a:rPr>
              <a:t> to narrow or broaden your search.</a:t>
            </a:r>
            <a:r>
              <a:rPr lang="en-US" sz="2000">
                <a:latin typeface="Calibri"/>
                <a:cs typeface="Arial"/>
              </a:rPr>
              <a:t>​</a:t>
            </a:r>
            <a:endParaRPr lang="en-US" sz="2000">
              <a:latin typeface="Calibri"/>
              <a:ea typeface="Calibri"/>
              <a:cs typeface="Arial"/>
            </a:endParaRPr>
          </a:p>
          <a:p>
            <a:pPr marL="228600" indent="-228600">
              <a:buFont typeface="Arial,Sans-Serif"/>
              <a:buChar char="•"/>
            </a:pPr>
            <a:endParaRPr lang="en-GB" sz="2000">
              <a:latin typeface="Calibri"/>
              <a:ea typeface="Calibri"/>
              <a:cs typeface="Arial"/>
            </a:endParaRPr>
          </a:p>
          <a:p>
            <a:pPr marL="228600" indent="-228600">
              <a:buFont typeface="Arial,Sans-Serif"/>
              <a:buChar char="•"/>
            </a:pPr>
            <a:r>
              <a:rPr lang="en-GB" sz="2000" b="1">
                <a:solidFill>
                  <a:srgbClr val="FF0000"/>
                </a:solidFill>
                <a:latin typeface="Calibri"/>
                <a:cs typeface="Arial"/>
              </a:rPr>
              <a:t>AND</a:t>
            </a:r>
            <a:r>
              <a:rPr lang="en-GB" sz="2000">
                <a:latin typeface="Calibri"/>
                <a:cs typeface="Arial"/>
              </a:rPr>
              <a:t>: narrows your search by only giving results where </a:t>
            </a:r>
            <a:r>
              <a:rPr lang="en-GB" sz="2000" b="1">
                <a:solidFill>
                  <a:srgbClr val="FF0000"/>
                </a:solidFill>
                <a:latin typeface="Calibri"/>
                <a:cs typeface="Arial"/>
              </a:rPr>
              <a:t>ALL</a:t>
            </a:r>
            <a:r>
              <a:rPr lang="en-GB" sz="2000">
                <a:latin typeface="Calibri"/>
                <a:cs typeface="Arial"/>
              </a:rPr>
              <a:t> your search terms are present.</a:t>
            </a:r>
            <a:r>
              <a:rPr lang="en-US" sz="2000">
                <a:latin typeface="Calibri"/>
                <a:cs typeface="Arial"/>
              </a:rPr>
              <a:t>​</a:t>
            </a:r>
            <a:endParaRPr lang="en-US" sz="2000">
              <a:latin typeface="Calibri"/>
              <a:ea typeface="Calibri"/>
              <a:cs typeface="Arial"/>
            </a:endParaRPr>
          </a:p>
          <a:p>
            <a:pPr marL="228600" indent="-228600">
              <a:buFont typeface="Arial,Sans-Serif"/>
              <a:buChar char="•"/>
            </a:pPr>
            <a:endParaRPr lang="en-GB" sz="2000">
              <a:latin typeface="Calibri"/>
              <a:ea typeface="Calibri"/>
              <a:cs typeface="Arial"/>
            </a:endParaRPr>
          </a:p>
          <a:p>
            <a:pPr marL="228600" indent="-228600">
              <a:buFont typeface="Arial,Sans-Serif"/>
              <a:buChar char="•"/>
            </a:pPr>
            <a:r>
              <a:rPr lang="en-GB" sz="2000" b="1">
                <a:solidFill>
                  <a:srgbClr val="FF0000"/>
                </a:solidFill>
                <a:latin typeface="Calibri"/>
                <a:cs typeface="Arial"/>
              </a:rPr>
              <a:t>OR</a:t>
            </a:r>
            <a:r>
              <a:rPr lang="en-GB" sz="2000">
                <a:latin typeface="Calibri"/>
                <a:cs typeface="Arial"/>
              </a:rPr>
              <a:t>: broadens your search where </a:t>
            </a:r>
            <a:r>
              <a:rPr lang="en-GB" sz="2000" b="1">
                <a:solidFill>
                  <a:srgbClr val="FF0000"/>
                </a:solidFill>
                <a:latin typeface="Calibri"/>
                <a:cs typeface="Arial"/>
              </a:rPr>
              <a:t>ANY </a:t>
            </a:r>
            <a:r>
              <a:rPr lang="en-GB" sz="2000">
                <a:latin typeface="Calibri"/>
                <a:cs typeface="Arial"/>
              </a:rPr>
              <a:t>of your search terms are present.</a:t>
            </a:r>
            <a:r>
              <a:rPr lang="en-US" sz="2000">
                <a:latin typeface="Calibri"/>
                <a:cs typeface="Arial"/>
              </a:rPr>
              <a:t>​</a:t>
            </a:r>
            <a:endParaRPr lang="en-US" sz="2000">
              <a:latin typeface="Calibri"/>
              <a:ea typeface="Calibri"/>
              <a:cs typeface="Arial"/>
            </a:endParaRPr>
          </a:p>
          <a:p>
            <a:pPr marL="228600" indent="-228600">
              <a:buFont typeface="Arial,Sans-Serif"/>
              <a:buChar char="•"/>
            </a:pPr>
            <a:endParaRPr lang="en-GB" sz="2000">
              <a:latin typeface="Calibri"/>
              <a:ea typeface="Calibri"/>
              <a:cs typeface="Arial"/>
            </a:endParaRPr>
          </a:p>
          <a:p>
            <a:pPr marL="228600" indent="-228600">
              <a:buFont typeface="Arial,Sans-Serif"/>
              <a:buChar char="•"/>
            </a:pPr>
            <a:r>
              <a:rPr lang="en-GB" sz="2000" b="1">
                <a:solidFill>
                  <a:srgbClr val="FF0000"/>
                </a:solidFill>
                <a:latin typeface="Calibri"/>
                <a:cs typeface="Arial"/>
              </a:rPr>
              <a:t>NOT</a:t>
            </a:r>
            <a:r>
              <a:rPr lang="en-GB" sz="2000">
                <a:latin typeface="Calibri"/>
                <a:cs typeface="Arial"/>
              </a:rPr>
              <a:t>: Excludes specific terms</a:t>
            </a:r>
            <a:r>
              <a:rPr lang="en-US" sz="2000">
                <a:latin typeface="Calibri"/>
                <a:cs typeface="Arial"/>
              </a:rPr>
              <a:t>​</a:t>
            </a:r>
            <a:endParaRPr lang="en-US" sz="2000">
              <a:latin typeface="Calibri"/>
              <a:ea typeface="Calibri"/>
              <a:cs typeface="Arial"/>
            </a:endParaRPr>
          </a:p>
        </p:txBody>
      </p:sp>
      <p:sp>
        <p:nvSpPr>
          <p:cNvPr id="7" name="TextBox 6">
            <a:extLst>
              <a:ext uri="{FF2B5EF4-FFF2-40B4-BE49-F238E27FC236}">
                <a16:creationId xmlns:a16="http://schemas.microsoft.com/office/drawing/2014/main" id="{18F92C18-84C5-8B05-66BE-5E0CED2A02A3}"/>
              </a:ext>
            </a:extLst>
          </p:cNvPr>
          <p:cNvSpPr txBox="1"/>
          <p:nvPr/>
        </p:nvSpPr>
        <p:spPr>
          <a:xfrm>
            <a:off x="7353300" y="6324600"/>
            <a:ext cx="447675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Calibri"/>
                <a:ea typeface="Calibri"/>
                <a:cs typeface="Calibri"/>
                <a:hlinkClick r:id="rId3"/>
              </a:rPr>
              <a:t>https://digitalservices.uwtsd.ac.uk/library/</a:t>
            </a:r>
            <a:endParaRPr lang="en-US" b="1">
              <a:latin typeface="Calibri"/>
              <a:ea typeface="Calibri"/>
              <a:cs typeface="Calibri"/>
            </a:endParaRPr>
          </a:p>
          <a:p>
            <a:endParaRPr lang="en-US" b="1">
              <a:latin typeface="Calibri"/>
              <a:ea typeface="Calibri"/>
              <a:cs typeface="Calibri"/>
            </a:endParaRPr>
          </a:p>
        </p:txBody>
      </p:sp>
    </p:spTree>
    <p:extLst>
      <p:ext uri="{BB962C8B-B14F-4D97-AF65-F5344CB8AC3E}">
        <p14:creationId xmlns:p14="http://schemas.microsoft.com/office/powerpoint/2010/main" val="38997816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CC129F4-8FD3-5557-3A20-B326563AECDF}"/>
              </a:ext>
            </a:extLst>
          </p:cNvPr>
          <p:cNvSpPr>
            <a:spLocks noGrp="1"/>
          </p:cNvSpPr>
          <p:nvPr>
            <p:ph type="title"/>
          </p:nvPr>
        </p:nvSpPr>
        <p:spPr>
          <a:xfrm>
            <a:off x="358219" y="365126"/>
            <a:ext cx="11481847" cy="406658"/>
          </a:xfrm>
        </p:spPr>
        <p:txBody>
          <a:bodyPr>
            <a:normAutofit fontScale="90000"/>
          </a:bodyPr>
          <a:lstStyle/>
          <a:p>
            <a:r>
              <a:rPr lang="en-GB">
                <a:latin typeface="+mn-lt"/>
              </a:rPr>
              <a:t>Advanced Search</a:t>
            </a:r>
          </a:p>
        </p:txBody>
      </p:sp>
      <p:sp>
        <p:nvSpPr>
          <p:cNvPr id="6" name="Content Placeholder 5">
            <a:extLst>
              <a:ext uri="{FF2B5EF4-FFF2-40B4-BE49-F238E27FC236}">
                <a16:creationId xmlns:a16="http://schemas.microsoft.com/office/drawing/2014/main" id="{53311028-1145-ECCB-5D81-5C029DCCE698}"/>
              </a:ext>
            </a:extLst>
          </p:cNvPr>
          <p:cNvSpPr>
            <a:spLocks noGrp="1"/>
          </p:cNvSpPr>
          <p:nvPr>
            <p:ph sz="quarter" idx="10"/>
          </p:nvPr>
        </p:nvSpPr>
        <p:spPr>
          <a:xfrm>
            <a:off x="8481713" y="1287305"/>
            <a:ext cx="3493513" cy="3153564"/>
          </a:xfrm>
        </p:spPr>
        <p:txBody>
          <a:bodyPr vert="horz" lIns="91440" tIns="45720" rIns="91440" bIns="45720" rtlCol="0" anchor="t">
            <a:normAutofit fontScale="92500" lnSpcReduction="10000"/>
          </a:bodyPr>
          <a:lstStyle/>
          <a:p>
            <a:pPr>
              <a:buFont typeface="Arial" panose="020B0604020202020204" pitchFamily="34" charset="0"/>
              <a:buChar char="•"/>
            </a:pPr>
            <a:r>
              <a:rPr lang="en-GB" sz="2400" dirty="0">
                <a:latin typeface="Calibri"/>
                <a:ea typeface="Calibri"/>
                <a:cs typeface="Calibri"/>
              </a:rPr>
              <a:t>Use Boolean Operators.</a:t>
            </a:r>
          </a:p>
          <a:p>
            <a:pPr>
              <a:buFont typeface="Arial" panose="020B0604020202020204" pitchFamily="34" charset="0"/>
              <a:buChar char="•"/>
            </a:pPr>
            <a:endParaRPr lang="en-GB" sz="2400" dirty="0">
              <a:latin typeface="Calibri"/>
              <a:ea typeface="Calibri"/>
              <a:cs typeface="Calibri"/>
            </a:endParaRPr>
          </a:p>
          <a:p>
            <a:pPr>
              <a:buFont typeface="Arial" panose="020B0604020202020204" pitchFamily="34" charset="0"/>
              <a:buChar char="•"/>
            </a:pPr>
            <a:r>
              <a:rPr lang="en-GB" sz="2400" dirty="0">
                <a:latin typeface="Calibri"/>
                <a:ea typeface="Calibri"/>
                <a:cs typeface="Calibri"/>
              </a:rPr>
              <a:t>Try truncation.</a:t>
            </a:r>
          </a:p>
          <a:p>
            <a:pPr>
              <a:buFont typeface="Arial" panose="020B0604020202020204" pitchFamily="34" charset="0"/>
              <a:buChar char="•"/>
            </a:pPr>
            <a:endParaRPr lang="en-GB" sz="2400" dirty="0">
              <a:latin typeface="Calibri"/>
              <a:ea typeface="Calibri"/>
              <a:cs typeface="Calibri"/>
            </a:endParaRPr>
          </a:p>
          <a:p>
            <a:pPr>
              <a:buFont typeface="Arial" panose="020B0604020202020204" pitchFamily="34" charset="0"/>
              <a:buChar char="•"/>
            </a:pPr>
            <a:r>
              <a:rPr lang="en-GB" sz="2400" dirty="0">
                <a:latin typeface="Calibri"/>
                <a:ea typeface="Calibri"/>
                <a:cs typeface="Calibri"/>
              </a:rPr>
              <a:t>Apply phrase searching.</a:t>
            </a:r>
          </a:p>
          <a:p>
            <a:pPr>
              <a:buFont typeface="Arial" panose="020B0604020202020204" pitchFamily="34" charset="0"/>
              <a:buChar char="•"/>
            </a:pPr>
            <a:endParaRPr lang="en-GB" sz="2400" dirty="0">
              <a:latin typeface="Calibri"/>
              <a:ea typeface="Calibri"/>
              <a:cs typeface="Calibri"/>
            </a:endParaRPr>
          </a:p>
          <a:p>
            <a:pPr>
              <a:buFont typeface="Arial" panose="020B0604020202020204" pitchFamily="34" charset="0"/>
              <a:buChar char="•"/>
            </a:pPr>
            <a:r>
              <a:rPr lang="en-GB" sz="2400" dirty="0">
                <a:latin typeface="Calibri"/>
                <a:ea typeface="Calibri"/>
                <a:cs typeface="Calibri"/>
              </a:rPr>
              <a:t>Experiment with drop down options.</a:t>
            </a:r>
          </a:p>
          <a:p>
            <a:pPr marL="0" indent="0">
              <a:buNone/>
            </a:pPr>
            <a:endParaRPr lang="en-GB" dirty="0">
              <a:ea typeface="Calibri Light"/>
              <a:cs typeface="Calibri Light"/>
            </a:endParaRPr>
          </a:p>
        </p:txBody>
      </p:sp>
      <p:sp>
        <p:nvSpPr>
          <p:cNvPr id="11" name="TextBox 10">
            <a:extLst>
              <a:ext uri="{FF2B5EF4-FFF2-40B4-BE49-F238E27FC236}">
                <a16:creationId xmlns:a16="http://schemas.microsoft.com/office/drawing/2014/main" id="{4801CE04-F59E-84DB-8632-06529EF313BD}"/>
              </a:ext>
            </a:extLst>
          </p:cNvPr>
          <p:cNvSpPr txBox="1"/>
          <p:nvPr/>
        </p:nvSpPr>
        <p:spPr>
          <a:xfrm>
            <a:off x="9733529" y="4956390"/>
            <a:ext cx="896293" cy="461665"/>
          </a:xfrm>
          <a:prstGeom prst="rect">
            <a:avLst/>
          </a:prstGeom>
          <a:noFill/>
        </p:spPr>
        <p:txBody>
          <a:bodyPr wrap="square" rtlCol="0">
            <a:spAutoFit/>
          </a:bodyPr>
          <a:lstStyle/>
          <a:p>
            <a:r>
              <a:rPr lang="en-GB" sz="2400" dirty="0">
                <a:hlinkClick r:id="rId2"/>
              </a:rPr>
              <a:t>Link</a:t>
            </a:r>
            <a:endParaRPr lang="en-GB" sz="2400" dirty="0"/>
          </a:p>
        </p:txBody>
      </p:sp>
      <p:pic>
        <p:nvPicPr>
          <p:cNvPr id="3" name="Picture 2">
            <a:extLst>
              <a:ext uri="{FF2B5EF4-FFF2-40B4-BE49-F238E27FC236}">
                <a16:creationId xmlns:a16="http://schemas.microsoft.com/office/drawing/2014/main" id="{4C9D0417-94D4-6500-A2F0-1BFC568E5F95}"/>
              </a:ext>
            </a:extLst>
          </p:cNvPr>
          <p:cNvPicPr>
            <a:picLocks noChangeAspect="1"/>
          </p:cNvPicPr>
          <p:nvPr/>
        </p:nvPicPr>
        <p:blipFill>
          <a:blip r:embed="rId3"/>
          <a:srcRect b="34959"/>
          <a:stretch>
            <a:fillRect/>
          </a:stretch>
        </p:blipFill>
        <p:spPr>
          <a:xfrm>
            <a:off x="573390" y="1282729"/>
            <a:ext cx="7632074" cy="3904493"/>
          </a:xfrm>
          <a:prstGeom prst="rect">
            <a:avLst/>
          </a:prstGeom>
        </p:spPr>
      </p:pic>
    </p:spTree>
    <p:extLst>
      <p:ext uri="{BB962C8B-B14F-4D97-AF65-F5344CB8AC3E}">
        <p14:creationId xmlns:p14="http://schemas.microsoft.com/office/powerpoint/2010/main" val="13657616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7A0A2E6A-7EA7-927A-3D1F-8E8660A81572}"/>
              </a:ext>
            </a:extLst>
          </p:cNvPr>
          <p:cNvPicPr>
            <a:picLocks noChangeAspect="1"/>
          </p:cNvPicPr>
          <p:nvPr/>
        </p:nvPicPr>
        <p:blipFill>
          <a:blip r:embed="rId2"/>
          <a:stretch>
            <a:fillRect/>
          </a:stretch>
        </p:blipFill>
        <p:spPr>
          <a:xfrm>
            <a:off x="1063062" y="1521778"/>
            <a:ext cx="9345329" cy="3353268"/>
          </a:xfrm>
          <a:prstGeom prst="rect">
            <a:avLst/>
          </a:prstGeom>
        </p:spPr>
      </p:pic>
      <p:sp>
        <p:nvSpPr>
          <p:cNvPr id="2" name="Title 1">
            <a:extLst>
              <a:ext uri="{FF2B5EF4-FFF2-40B4-BE49-F238E27FC236}">
                <a16:creationId xmlns:a16="http://schemas.microsoft.com/office/drawing/2014/main" id="{9FB6E39E-02DB-2088-171A-EAA0A6F1DA7A}"/>
              </a:ext>
            </a:extLst>
          </p:cNvPr>
          <p:cNvSpPr>
            <a:spLocks noGrp="1"/>
          </p:cNvSpPr>
          <p:nvPr>
            <p:ph type="title"/>
          </p:nvPr>
        </p:nvSpPr>
        <p:spPr>
          <a:xfrm>
            <a:off x="358219" y="365126"/>
            <a:ext cx="11481847" cy="566888"/>
          </a:xfrm>
        </p:spPr>
        <p:txBody>
          <a:bodyPr>
            <a:normAutofit fontScale="90000"/>
          </a:bodyPr>
          <a:lstStyle/>
          <a:p>
            <a:r>
              <a:rPr lang="en-GB" dirty="0">
                <a:latin typeface="+mn-lt"/>
              </a:rPr>
              <a:t>Article </a:t>
            </a:r>
            <a:endParaRPr lang="en-GB" dirty="0">
              <a:solidFill>
                <a:srgbClr val="000000"/>
              </a:solidFill>
              <a:latin typeface="+mn-lt"/>
            </a:endParaRPr>
          </a:p>
        </p:txBody>
      </p:sp>
      <p:sp>
        <p:nvSpPr>
          <p:cNvPr id="5" name="TextBox 4">
            <a:extLst>
              <a:ext uri="{FF2B5EF4-FFF2-40B4-BE49-F238E27FC236}">
                <a16:creationId xmlns:a16="http://schemas.microsoft.com/office/drawing/2014/main" id="{E0786B26-155D-9B95-1135-E071464C0F30}"/>
              </a:ext>
            </a:extLst>
          </p:cNvPr>
          <p:cNvSpPr txBox="1"/>
          <p:nvPr/>
        </p:nvSpPr>
        <p:spPr>
          <a:xfrm>
            <a:off x="781317" y="1131338"/>
            <a:ext cx="155824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ptos"/>
                <a:ea typeface="Calibri Light"/>
                <a:cs typeface="Calibri Light"/>
              </a:rPr>
              <a:t>Source</a:t>
            </a:r>
            <a:endParaRPr lang="en-US" sz="2400">
              <a:latin typeface="Aptos"/>
            </a:endParaRPr>
          </a:p>
        </p:txBody>
      </p:sp>
      <p:sp>
        <p:nvSpPr>
          <p:cNvPr id="6" name="TextBox 5">
            <a:extLst>
              <a:ext uri="{FF2B5EF4-FFF2-40B4-BE49-F238E27FC236}">
                <a16:creationId xmlns:a16="http://schemas.microsoft.com/office/drawing/2014/main" id="{DD1C68DB-7043-3724-FA82-86616FE963E3}"/>
              </a:ext>
            </a:extLst>
          </p:cNvPr>
          <p:cNvSpPr txBox="1"/>
          <p:nvPr/>
        </p:nvSpPr>
        <p:spPr>
          <a:xfrm>
            <a:off x="511459" y="4729361"/>
            <a:ext cx="1963559"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ptos"/>
                <a:ea typeface="Calibri Light"/>
                <a:cs typeface="Calibri Light"/>
              </a:rPr>
              <a:t>Look for peer reviewed</a:t>
            </a:r>
            <a:endParaRPr lang="en-US" sz="2400" dirty="0">
              <a:latin typeface="Aptos"/>
            </a:endParaRPr>
          </a:p>
        </p:txBody>
      </p:sp>
      <p:sp>
        <p:nvSpPr>
          <p:cNvPr id="7" name="TextBox 6">
            <a:extLst>
              <a:ext uri="{FF2B5EF4-FFF2-40B4-BE49-F238E27FC236}">
                <a16:creationId xmlns:a16="http://schemas.microsoft.com/office/drawing/2014/main" id="{A031FB6D-A168-F6A7-1099-D13B015B51ED}"/>
              </a:ext>
            </a:extLst>
          </p:cNvPr>
          <p:cNvSpPr txBox="1"/>
          <p:nvPr/>
        </p:nvSpPr>
        <p:spPr>
          <a:xfrm>
            <a:off x="4105246" y="1295921"/>
            <a:ext cx="413971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ptos"/>
                <a:ea typeface="Calibri Light"/>
                <a:cs typeface="Calibri Light"/>
              </a:rPr>
              <a:t>Find more linked sources</a:t>
            </a:r>
          </a:p>
        </p:txBody>
      </p:sp>
      <p:sp>
        <p:nvSpPr>
          <p:cNvPr id="8" name="TextBox 7">
            <a:extLst>
              <a:ext uri="{FF2B5EF4-FFF2-40B4-BE49-F238E27FC236}">
                <a16:creationId xmlns:a16="http://schemas.microsoft.com/office/drawing/2014/main" id="{30C59950-D5D0-021C-C7EE-7CFD34ED25C8}"/>
              </a:ext>
            </a:extLst>
          </p:cNvPr>
          <p:cNvSpPr txBox="1"/>
          <p:nvPr/>
        </p:nvSpPr>
        <p:spPr>
          <a:xfrm>
            <a:off x="6999547" y="4638750"/>
            <a:ext cx="396044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ptos"/>
                <a:ea typeface="Calibri Light"/>
                <a:cs typeface="Calibri Light"/>
              </a:rPr>
              <a:t>Title of Journal published in.</a:t>
            </a:r>
            <a:endParaRPr lang="en-US" dirty="0"/>
          </a:p>
        </p:txBody>
      </p:sp>
      <p:sp>
        <p:nvSpPr>
          <p:cNvPr id="13" name="TextBox 12">
            <a:extLst>
              <a:ext uri="{FF2B5EF4-FFF2-40B4-BE49-F238E27FC236}">
                <a16:creationId xmlns:a16="http://schemas.microsoft.com/office/drawing/2014/main" id="{3BFCB678-F85E-3CF2-3984-128EDD25DE07}"/>
              </a:ext>
            </a:extLst>
          </p:cNvPr>
          <p:cNvSpPr txBox="1"/>
          <p:nvPr/>
        </p:nvSpPr>
        <p:spPr>
          <a:xfrm>
            <a:off x="8686994" y="778067"/>
            <a:ext cx="3049633"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ptos"/>
                <a:ea typeface="Calibri Light"/>
                <a:cs typeface="Calibri Light"/>
              </a:rPr>
              <a:t>Export, save to reading list etc.</a:t>
            </a:r>
            <a:endParaRPr lang="en-US" dirty="0"/>
          </a:p>
        </p:txBody>
      </p:sp>
      <p:sp>
        <p:nvSpPr>
          <p:cNvPr id="4" name="TextBox 3">
            <a:extLst>
              <a:ext uri="{FF2B5EF4-FFF2-40B4-BE49-F238E27FC236}">
                <a16:creationId xmlns:a16="http://schemas.microsoft.com/office/drawing/2014/main" id="{9B28EB6C-BFD9-6F6A-5055-747DA81A79C0}"/>
              </a:ext>
            </a:extLst>
          </p:cNvPr>
          <p:cNvSpPr txBox="1"/>
          <p:nvPr/>
        </p:nvSpPr>
        <p:spPr>
          <a:xfrm>
            <a:off x="10211811" y="5174216"/>
            <a:ext cx="1845758" cy="461665"/>
          </a:xfrm>
          <a:prstGeom prst="rect">
            <a:avLst/>
          </a:prstGeom>
          <a:noFill/>
        </p:spPr>
        <p:txBody>
          <a:bodyPr wrap="square" rtlCol="0">
            <a:spAutoFit/>
          </a:bodyPr>
          <a:lstStyle/>
          <a:p>
            <a:r>
              <a:rPr lang="en-GB" sz="2400" b="1">
                <a:hlinkClick r:id="rId3"/>
              </a:rPr>
              <a:t>Article Link</a:t>
            </a:r>
            <a:endParaRPr lang="en-US" sz="2400" b="1"/>
          </a:p>
        </p:txBody>
      </p:sp>
      <p:sp>
        <p:nvSpPr>
          <p:cNvPr id="19" name="TextBox 18">
            <a:extLst>
              <a:ext uri="{FF2B5EF4-FFF2-40B4-BE49-F238E27FC236}">
                <a16:creationId xmlns:a16="http://schemas.microsoft.com/office/drawing/2014/main" id="{900E3AD1-F487-AD80-CFF9-88B137BAC6D7}"/>
              </a:ext>
            </a:extLst>
          </p:cNvPr>
          <p:cNvSpPr txBox="1"/>
          <p:nvPr/>
        </p:nvSpPr>
        <p:spPr>
          <a:xfrm>
            <a:off x="3228895" y="4818405"/>
            <a:ext cx="196355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ptos"/>
                <a:ea typeface="Calibri Light"/>
                <a:cs typeface="Calibri Light"/>
              </a:rPr>
              <a:t>AI Overview</a:t>
            </a:r>
            <a:endParaRPr lang="en-US" sz="2400" dirty="0">
              <a:latin typeface="Aptos"/>
            </a:endParaRPr>
          </a:p>
        </p:txBody>
      </p:sp>
    </p:spTree>
    <p:extLst>
      <p:ext uri="{BB962C8B-B14F-4D97-AF65-F5344CB8AC3E}">
        <p14:creationId xmlns:p14="http://schemas.microsoft.com/office/powerpoint/2010/main" val="4290207682"/>
      </p:ext>
    </p:extLst>
  </p:cSld>
  <p:clrMapOvr>
    <a:masterClrMapping/>
  </p:clrMapOvr>
  <mc:AlternateContent xmlns:mc="http://schemas.openxmlformats.org/markup-compatibility/2006" xmlns:p14="http://schemas.microsoft.com/office/powerpoint/2010/main">
    <mc:Choice Requires="p14">
      <p:transition spd="slow" p14:dur="2000" advTm="32958"/>
    </mc:Choice>
    <mc:Fallback xmlns="">
      <p:transition spd="slow" advTm="32958"/>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6789A38B-A48E-1460-637C-572D24D979E6}"/>
              </a:ext>
            </a:extLst>
          </p:cNvPr>
          <p:cNvPicPr>
            <a:picLocks noChangeAspect="1"/>
          </p:cNvPicPr>
          <p:nvPr/>
        </p:nvPicPr>
        <p:blipFill>
          <a:blip r:embed="rId2"/>
          <a:stretch>
            <a:fillRect/>
          </a:stretch>
        </p:blipFill>
        <p:spPr>
          <a:xfrm>
            <a:off x="471595" y="1193720"/>
            <a:ext cx="6395867" cy="4324523"/>
          </a:xfrm>
          <a:prstGeom prst="rect">
            <a:avLst/>
          </a:prstGeom>
        </p:spPr>
      </p:pic>
      <p:sp>
        <p:nvSpPr>
          <p:cNvPr id="2" name="Title 1">
            <a:extLst>
              <a:ext uri="{FF2B5EF4-FFF2-40B4-BE49-F238E27FC236}">
                <a16:creationId xmlns:a16="http://schemas.microsoft.com/office/drawing/2014/main" id="{4D83E002-C166-4DCF-9FD6-C92FF6B0CD86}"/>
              </a:ext>
            </a:extLst>
          </p:cNvPr>
          <p:cNvSpPr>
            <a:spLocks noGrp="1"/>
          </p:cNvSpPr>
          <p:nvPr>
            <p:ph type="title"/>
          </p:nvPr>
        </p:nvSpPr>
        <p:spPr>
          <a:xfrm>
            <a:off x="358219" y="365125"/>
            <a:ext cx="11481847" cy="594995"/>
          </a:xfrm>
        </p:spPr>
        <p:txBody>
          <a:bodyPr>
            <a:normAutofit fontScale="90000"/>
          </a:bodyPr>
          <a:lstStyle/>
          <a:p>
            <a:r>
              <a:rPr lang="en-GB">
                <a:latin typeface="+mn-lt"/>
              </a:rPr>
              <a:t>Subject Headings</a:t>
            </a:r>
            <a:endParaRPr lang="en-US">
              <a:latin typeface="+mn-lt"/>
            </a:endParaRPr>
          </a:p>
        </p:txBody>
      </p:sp>
      <p:sp>
        <p:nvSpPr>
          <p:cNvPr id="6" name="TextBox 5">
            <a:extLst>
              <a:ext uri="{FF2B5EF4-FFF2-40B4-BE49-F238E27FC236}">
                <a16:creationId xmlns:a16="http://schemas.microsoft.com/office/drawing/2014/main" id="{1081AB06-C0BF-7970-2AFA-5A97F92F531E}"/>
              </a:ext>
            </a:extLst>
          </p:cNvPr>
          <p:cNvSpPr txBox="1"/>
          <p:nvPr/>
        </p:nvSpPr>
        <p:spPr>
          <a:xfrm>
            <a:off x="10979260" y="5056578"/>
            <a:ext cx="741145" cy="461665"/>
          </a:xfrm>
          <a:prstGeom prst="rect">
            <a:avLst/>
          </a:prstGeom>
          <a:noFill/>
        </p:spPr>
        <p:txBody>
          <a:bodyPr wrap="square" rtlCol="0">
            <a:spAutoFit/>
          </a:bodyPr>
          <a:lstStyle/>
          <a:p>
            <a:r>
              <a:rPr lang="en-GB" sz="2400" dirty="0">
                <a:hlinkClick r:id="rId3"/>
              </a:rPr>
              <a:t>Link</a:t>
            </a:r>
            <a:endParaRPr lang="en-US" sz="2400" dirty="0"/>
          </a:p>
        </p:txBody>
      </p:sp>
      <p:sp>
        <p:nvSpPr>
          <p:cNvPr id="9" name="TextBox 8">
            <a:extLst>
              <a:ext uri="{FF2B5EF4-FFF2-40B4-BE49-F238E27FC236}">
                <a16:creationId xmlns:a16="http://schemas.microsoft.com/office/drawing/2014/main" id="{BCFBA25D-25F5-9C4B-2998-198A3D0283A8}"/>
              </a:ext>
            </a:extLst>
          </p:cNvPr>
          <p:cNvSpPr txBox="1"/>
          <p:nvPr/>
        </p:nvSpPr>
        <p:spPr>
          <a:xfrm>
            <a:off x="7721429" y="1068178"/>
            <a:ext cx="3998976" cy="1323439"/>
          </a:xfrm>
          <a:prstGeom prst="rect">
            <a:avLst/>
          </a:prstGeom>
          <a:noFill/>
        </p:spPr>
        <p:txBody>
          <a:bodyPr wrap="square" rtlCol="0">
            <a:spAutoFit/>
          </a:bodyPr>
          <a:lstStyle/>
          <a:p>
            <a:pPr marL="342900" indent="-342900">
              <a:buFont typeface="Arial" panose="020B0604020202020204" pitchFamily="34" charset="0"/>
              <a:buChar char="•"/>
            </a:pPr>
            <a:r>
              <a:rPr lang="en-GB" sz="2000" dirty="0"/>
              <a:t>Explore subject headings in the item record.</a:t>
            </a:r>
          </a:p>
          <a:p>
            <a:pPr marL="342900" indent="-342900">
              <a:buFont typeface="Arial" panose="020B0604020202020204" pitchFamily="34" charset="0"/>
              <a:buChar char="•"/>
            </a:pPr>
            <a:r>
              <a:rPr lang="en-GB" sz="2000" dirty="0"/>
              <a:t>Click on the </a:t>
            </a:r>
            <a:r>
              <a:rPr lang="en-GB" sz="2000" dirty="0">
                <a:solidFill>
                  <a:schemeClr val="accent1"/>
                </a:solidFill>
              </a:rPr>
              <a:t>hyper links </a:t>
            </a:r>
            <a:r>
              <a:rPr lang="en-GB" sz="2000" dirty="0"/>
              <a:t>to obtain a different search result.</a:t>
            </a:r>
            <a:endParaRPr lang="en-US" sz="2000" dirty="0"/>
          </a:p>
        </p:txBody>
      </p:sp>
      <p:pic>
        <p:nvPicPr>
          <p:cNvPr id="7" name="Picture 6">
            <a:extLst>
              <a:ext uri="{FF2B5EF4-FFF2-40B4-BE49-F238E27FC236}">
                <a16:creationId xmlns:a16="http://schemas.microsoft.com/office/drawing/2014/main" id="{D07FC82F-66B8-B73F-22F1-94B9051407E1}"/>
              </a:ext>
            </a:extLst>
          </p:cNvPr>
          <p:cNvPicPr>
            <a:picLocks noChangeAspect="1"/>
          </p:cNvPicPr>
          <p:nvPr/>
        </p:nvPicPr>
        <p:blipFill>
          <a:blip r:embed="rId4"/>
          <a:stretch>
            <a:fillRect/>
          </a:stretch>
        </p:blipFill>
        <p:spPr>
          <a:xfrm>
            <a:off x="6382512" y="2499676"/>
            <a:ext cx="4259110" cy="2556902"/>
          </a:xfrm>
          <a:prstGeom prst="rect">
            <a:avLst/>
          </a:prstGeom>
        </p:spPr>
      </p:pic>
    </p:spTree>
    <p:extLst>
      <p:ext uri="{BB962C8B-B14F-4D97-AF65-F5344CB8AC3E}">
        <p14:creationId xmlns:p14="http://schemas.microsoft.com/office/powerpoint/2010/main" val="15200468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F62F2-DDF8-7D90-F2A0-5E15672B3EE7}"/>
              </a:ext>
            </a:extLst>
          </p:cNvPr>
          <p:cNvSpPr>
            <a:spLocks noGrp="1"/>
          </p:cNvSpPr>
          <p:nvPr>
            <p:ph type="title"/>
          </p:nvPr>
        </p:nvSpPr>
        <p:spPr>
          <a:xfrm>
            <a:off x="358219" y="365126"/>
            <a:ext cx="11481847" cy="627812"/>
          </a:xfrm>
        </p:spPr>
        <p:txBody>
          <a:bodyPr>
            <a:normAutofit fontScale="90000"/>
          </a:bodyPr>
          <a:lstStyle/>
          <a:p>
            <a:r>
              <a:rPr lang="en-GB" b="1">
                <a:latin typeface="+mn-lt"/>
              </a:rPr>
              <a:t>Tips</a:t>
            </a:r>
            <a:endParaRPr lang="en-US" b="1">
              <a:latin typeface="+mn-lt"/>
            </a:endParaRPr>
          </a:p>
        </p:txBody>
      </p:sp>
      <p:sp>
        <p:nvSpPr>
          <p:cNvPr id="5" name="TextBox 4">
            <a:extLst>
              <a:ext uri="{FF2B5EF4-FFF2-40B4-BE49-F238E27FC236}">
                <a16:creationId xmlns:a16="http://schemas.microsoft.com/office/drawing/2014/main" id="{C615A2A5-9A1C-95EC-F99A-76DD79995EF2}"/>
              </a:ext>
            </a:extLst>
          </p:cNvPr>
          <p:cNvSpPr txBox="1"/>
          <p:nvPr/>
        </p:nvSpPr>
        <p:spPr>
          <a:xfrm>
            <a:off x="325608" y="992938"/>
            <a:ext cx="11508173"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ea typeface="Calibri"/>
                <a:cs typeface="Calibri"/>
              </a:rPr>
              <a:t>Finding a relevant article / book can lead to many more resources.</a:t>
            </a:r>
            <a:endParaRPr lang="en-US" sz="2400" b="1">
              <a:latin typeface="Calibri"/>
              <a:ea typeface="Calibri"/>
              <a:cs typeface="Calibri"/>
            </a:endParaRPr>
          </a:p>
          <a:p>
            <a:pPr marL="285750" indent="-285750">
              <a:buFont typeface="Arial"/>
              <a:buChar char="•"/>
            </a:pPr>
            <a:endParaRPr lang="en-GB" sz="2400">
              <a:latin typeface="Calibri" panose="020F0502020204030204" pitchFamily="34" charset="0"/>
              <a:cs typeface="Calibri" panose="020F0502020204030204" pitchFamily="34" charset="0"/>
            </a:endParaRPr>
          </a:p>
          <a:p>
            <a:pPr marL="285750" indent="-285750">
              <a:buFont typeface="Arial,Sans-Serif"/>
              <a:buChar char="•"/>
            </a:pPr>
            <a:r>
              <a:rPr lang="en-GB" sz="2400" b="1">
                <a:solidFill>
                  <a:schemeClr val="accent2"/>
                </a:solidFill>
                <a:latin typeface="Calibri"/>
                <a:ea typeface="Calibri"/>
                <a:cs typeface="Calibri"/>
              </a:rPr>
              <a:t>Note </a:t>
            </a:r>
            <a:r>
              <a:rPr lang="en-GB" sz="2400">
                <a:latin typeface="Calibri"/>
                <a:ea typeface="Calibri"/>
                <a:cs typeface="Calibri"/>
              </a:rPr>
              <a:t>key words / concepts / terminology used in articles found.</a:t>
            </a:r>
            <a:endParaRPr lang="en-US" sz="2400">
              <a:latin typeface="Calibri" panose="020F0502020204030204" pitchFamily="34" charset="0"/>
              <a:ea typeface="+mn-lt"/>
              <a:cs typeface="Calibri" panose="020F0502020204030204" pitchFamily="34" charset="0"/>
            </a:endParaRPr>
          </a:p>
          <a:p>
            <a:endParaRPr lang="en-GB" sz="2400" b="1">
              <a:solidFill>
                <a:schemeClr val="accent1"/>
              </a:solidFill>
              <a:latin typeface="Calibri" panose="020F0502020204030204" pitchFamily="34" charset="0"/>
              <a:cs typeface="Calibri" panose="020F0502020204030204" pitchFamily="34" charset="0"/>
            </a:endParaRPr>
          </a:p>
          <a:p>
            <a:pPr marL="285750" indent="-285750">
              <a:buFont typeface="Arial"/>
              <a:buChar char="•"/>
            </a:pPr>
            <a:r>
              <a:rPr lang="en-GB" sz="2400" b="1">
                <a:solidFill>
                  <a:schemeClr val="accent2"/>
                </a:solidFill>
                <a:latin typeface="Calibri"/>
                <a:ea typeface="Calibri"/>
                <a:cs typeface="Calibri"/>
              </a:rPr>
              <a:t>Check</a:t>
            </a:r>
            <a:r>
              <a:rPr lang="en-GB" sz="2400" b="1">
                <a:solidFill>
                  <a:schemeClr val="accent1"/>
                </a:solidFill>
                <a:latin typeface="Calibri"/>
                <a:ea typeface="Calibri"/>
                <a:cs typeface="Calibri"/>
              </a:rPr>
              <a:t> </a:t>
            </a:r>
            <a:r>
              <a:rPr lang="en-GB" sz="2400">
                <a:latin typeface="Calibri"/>
                <a:ea typeface="Calibri"/>
                <a:cs typeface="Calibri"/>
              </a:rPr>
              <a:t>cited in and cited by</a:t>
            </a:r>
          </a:p>
          <a:p>
            <a:pPr marL="285750" indent="-285750">
              <a:buFont typeface="Arial"/>
              <a:buChar char="•"/>
            </a:pPr>
            <a:endParaRPr lang="en-GB" sz="2400">
              <a:latin typeface="Calibri" panose="020F0502020204030204" pitchFamily="34" charset="0"/>
              <a:cs typeface="Calibri" panose="020F0502020204030204" pitchFamily="34" charset="0"/>
            </a:endParaRPr>
          </a:p>
          <a:p>
            <a:pPr marL="285750" indent="-285750">
              <a:buFont typeface="Arial"/>
              <a:buChar char="•"/>
            </a:pPr>
            <a:r>
              <a:rPr lang="en-GB" sz="2400" b="1">
                <a:solidFill>
                  <a:schemeClr val="accent2"/>
                </a:solidFill>
                <a:latin typeface="Calibri"/>
                <a:ea typeface="Calibri"/>
                <a:cs typeface="Calibri"/>
              </a:rPr>
              <a:t>Locate</a:t>
            </a:r>
            <a:r>
              <a:rPr lang="en-GB" sz="2400">
                <a:latin typeface="Calibri"/>
                <a:ea typeface="Calibri"/>
                <a:cs typeface="Calibri"/>
              </a:rPr>
              <a:t> key databases, journals and authors.</a:t>
            </a:r>
          </a:p>
          <a:p>
            <a:pPr marL="285750" indent="-285750">
              <a:buFont typeface="Arial"/>
              <a:buChar char="•"/>
            </a:pPr>
            <a:endParaRPr lang="en-GB" sz="2400">
              <a:latin typeface="Calibri" panose="020F0502020204030204" pitchFamily="34" charset="0"/>
              <a:cs typeface="Calibri" panose="020F0502020204030204" pitchFamily="34" charset="0"/>
            </a:endParaRPr>
          </a:p>
          <a:p>
            <a:pPr marL="285750" indent="-285750">
              <a:buFont typeface="Arial"/>
              <a:buChar char="•"/>
            </a:pPr>
            <a:r>
              <a:rPr lang="en-GB" sz="2400" b="1">
                <a:solidFill>
                  <a:schemeClr val="accent2"/>
                </a:solidFill>
                <a:latin typeface="Calibri"/>
                <a:ea typeface="Calibri"/>
                <a:cs typeface="Calibri"/>
              </a:rPr>
              <a:t>Explore</a:t>
            </a:r>
            <a:r>
              <a:rPr lang="en-GB" sz="2400">
                <a:latin typeface="Calibri"/>
                <a:ea typeface="Calibri"/>
                <a:cs typeface="Calibri"/>
              </a:rPr>
              <a:t> subject headings (SH) : </a:t>
            </a:r>
            <a:r>
              <a:rPr lang="en-GB" sz="2400" b="1">
                <a:latin typeface="Calibri"/>
                <a:ea typeface="Calibri"/>
                <a:cs typeface="Calibri"/>
              </a:rPr>
              <a:t>Check out SH below the bibliographic details in the catalogue record</a:t>
            </a:r>
            <a:r>
              <a:rPr lang="en-GB" sz="2400">
                <a:latin typeface="Calibri"/>
                <a:ea typeface="Calibri"/>
                <a:cs typeface="Calibri"/>
              </a:rPr>
              <a:t>. </a:t>
            </a:r>
          </a:p>
          <a:p>
            <a:pPr marL="285750" indent="-285750">
              <a:buFont typeface="Arial"/>
              <a:buChar char="•"/>
            </a:pPr>
            <a:endParaRPr lang="en-GB" sz="2400">
              <a:latin typeface="Calibri" panose="020F0502020204030204" pitchFamily="34" charset="0"/>
              <a:cs typeface="Calibri" panose="020F0502020204030204" pitchFamily="34" charset="0"/>
            </a:endParaRPr>
          </a:p>
          <a:p>
            <a:pPr marL="285750" indent="-285750">
              <a:buFont typeface="Arial"/>
              <a:buChar char="•"/>
            </a:pPr>
            <a:r>
              <a:rPr lang="en-GB" sz="2400" b="1">
                <a:solidFill>
                  <a:schemeClr val="accent2"/>
                </a:solidFill>
                <a:latin typeface="Calibri"/>
                <a:ea typeface="Calibri"/>
                <a:cs typeface="Calibri"/>
              </a:rPr>
              <a:t>Use</a:t>
            </a:r>
            <a:r>
              <a:rPr lang="en-GB" sz="2400">
                <a:latin typeface="Calibri"/>
                <a:ea typeface="Calibri"/>
                <a:cs typeface="Calibri"/>
              </a:rPr>
              <a:t> filters: date, location, type of resource.</a:t>
            </a:r>
          </a:p>
        </p:txBody>
      </p:sp>
      <p:pic>
        <p:nvPicPr>
          <p:cNvPr id="3" name="Picture 3" descr="A picture containing chart&#10;&#10;Description automatically generated">
            <a:extLst>
              <a:ext uri="{FF2B5EF4-FFF2-40B4-BE49-F238E27FC236}">
                <a16:creationId xmlns:a16="http://schemas.microsoft.com/office/drawing/2014/main" id="{97006796-2880-A75E-C298-FD66DE53C721}"/>
              </a:ext>
            </a:extLst>
          </p:cNvPr>
          <p:cNvPicPr>
            <a:picLocks noChangeAspect="1"/>
          </p:cNvPicPr>
          <p:nvPr/>
        </p:nvPicPr>
        <p:blipFill rotWithShape="1">
          <a:blip r:embed="rId2"/>
          <a:srcRect l="9825" t="32704" r="10526" b="15094"/>
          <a:stretch/>
        </p:blipFill>
        <p:spPr>
          <a:xfrm>
            <a:off x="4241244" y="2447283"/>
            <a:ext cx="1310095" cy="477890"/>
          </a:xfrm>
          <a:prstGeom prst="rect">
            <a:avLst/>
          </a:prstGeom>
        </p:spPr>
      </p:pic>
    </p:spTree>
    <p:extLst>
      <p:ext uri="{BB962C8B-B14F-4D97-AF65-F5344CB8AC3E}">
        <p14:creationId xmlns:p14="http://schemas.microsoft.com/office/powerpoint/2010/main" val="25625055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46EB-5DF9-E2B2-DEF9-57301FE83E42}"/>
              </a:ext>
            </a:extLst>
          </p:cNvPr>
          <p:cNvSpPr>
            <a:spLocks noGrp="1"/>
          </p:cNvSpPr>
          <p:nvPr>
            <p:ph type="title"/>
          </p:nvPr>
        </p:nvSpPr>
        <p:spPr>
          <a:xfrm>
            <a:off x="377757" y="365125"/>
            <a:ext cx="11462309" cy="573333"/>
          </a:xfrm>
        </p:spPr>
        <p:txBody>
          <a:bodyPr>
            <a:normAutofit fontScale="90000"/>
          </a:bodyPr>
          <a:lstStyle/>
          <a:p>
            <a:r>
              <a:rPr lang="en-GB">
                <a:latin typeface="Calibri"/>
                <a:ea typeface="Calibri"/>
                <a:cs typeface="Calibri"/>
              </a:rPr>
              <a:t>Explore filters...</a:t>
            </a:r>
            <a:endParaRPr lang="en-GB">
              <a:solidFill>
                <a:srgbClr val="000000"/>
              </a:solidFill>
              <a:latin typeface="Calibri"/>
              <a:ea typeface="Calibri"/>
              <a:cs typeface="Calibri"/>
            </a:endParaRPr>
          </a:p>
        </p:txBody>
      </p:sp>
      <p:pic>
        <p:nvPicPr>
          <p:cNvPr id="6" name="Picture 5">
            <a:extLst>
              <a:ext uri="{FF2B5EF4-FFF2-40B4-BE49-F238E27FC236}">
                <a16:creationId xmlns:a16="http://schemas.microsoft.com/office/drawing/2014/main" id="{0C79C6E9-755E-0B1A-C346-0CD601D4B923}"/>
              </a:ext>
            </a:extLst>
          </p:cNvPr>
          <p:cNvPicPr>
            <a:picLocks noChangeAspect="1"/>
          </p:cNvPicPr>
          <p:nvPr/>
        </p:nvPicPr>
        <p:blipFill>
          <a:blip r:embed="rId3"/>
          <a:stretch>
            <a:fillRect/>
          </a:stretch>
        </p:blipFill>
        <p:spPr>
          <a:xfrm>
            <a:off x="9007744" y="3640869"/>
            <a:ext cx="2580464" cy="830997"/>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7" name="TextBox 6">
            <a:extLst>
              <a:ext uri="{FF2B5EF4-FFF2-40B4-BE49-F238E27FC236}">
                <a16:creationId xmlns:a16="http://schemas.microsoft.com/office/drawing/2014/main" id="{B6BAEC58-0A35-84EC-0F73-BC8FBF122323}"/>
              </a:ext>
            </a:extLst>
          </p:cNvPr>
          <p:cNvSpPr txBox="1"/>
          <p:nvPr/>
        </p:nvSpPr>
        <p:spPr>
          <a:xfrm>
            <a:off x="487352" y="1139141"/>
            <a:ext cx="3417845"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ea typeface="Calibri Light"/>
                <a:cs typeface="Calibri Light"/>
              </a:rPr>
              <a:t>Check out the filters and note the:</a:t>
            </a:r>
          </a:p>
          <a:p>
            <a:endParaRPr lang="en-GB" sz="2400">
              <a:latin typeface="Calibri"/>
              <a:ea typeface="Calibri Light"/>
              <a:cs typeface="Calibri Light"/>
            </a:endParaRPr>
          </a:p>
          <a:p>
            <a:pPr marL="342900" indent="-342900">
              <a:buFont typeface="Arial" panose="020B0604020202020204" pitchFamily="34" charset="0"/>
              <a:buChar char="•"/>
            </a:pPr>
            <a:r>
              <a:rPr lang="en-GB" sz="2400">
                <a:latin typeface="Calibri"/>
                <a:ea typeface="Calibri Light"/>
                <a:cs typeface="Calibri Light"/>
              </a:rPr>
              <a:t>Databases</a:t>
            </a:r>
          </a:p>
          <a:p>
            <a:pPr marL="342900" indent="-342900">
              <a:buFont typeface="Arial" panose="020B0604020202020204" pitchFamily="34" charset="0"/>
              <a:buChar char="•"/>
            </a:pPr>
            <a:r>
              <a:rPr lang="en-GB" sz="2400">
                <a:latin typeface="Calibri"/>
                <a:ea typeface="Calibri Light"/>
                <a:cs typeface="Calibri Light"/>
              </a:rPr>
              <a:t>Journals</a:t>
            </a:r>
          </a:p>
          <a:p>
            <a:pPr marL="342900" indent="-342900">
              <a:buFont typeface="Arial" panose="020B0604020202020204" pitchFamily="34" charset="0"/>
              <a:buChar char="•"/>
            </a:pPr>
            <a:r>
              <a:rPr lang="en-GB" sz="2400">
                <a:latin typeface="Calibri"/>
                <a:ea typeface="Calibri Light"/>
                <a:cs typeface="Calibri Light"/>
              </a:rPr>
              <a:t>Subjects </a:t>
            </a:r>
          </a:p>
          <a:p>
            <a:pPr marL="342900" indent="-342900">
              <a:buFont typeface="Arial" panose="020B0604020202020204" pitchFamily="34" charset="0"/>
              <a:buChar char="•"/>
            </a:pPr>
            <a:endParaRPr lang="en-GB" sz="2400">
              <a:latin typeface="Calibri"/>
              <a:ea typeface="Calibri Light"/>
              <a:cs typeface="Calibri Light"/>
            </a:endParaRPr>
          </a:p>
          <a:p>
            <a:endParaRPr lang="en-GB" sz="2400">
              <a:latin typeface="Calibri"/>
              <a:ea typeface="Calibri Light"/>
              <a:cs typeface="Calibri Light"/>
            </a:endParaRPr>
          </a:p>
          <a:p>
            <a:r>
              <a:rPr lang="en-GB" sz="2400">
                <a:latin typeface="Calibri"/>
                <a:ea typeface="Calibri Light"/>
                <a:cs typeface="Calibri Light"/>
              </a:rPr>
              <a:t>that are hosting the articles and the key subject headings contained in your results. </a:t>
            </a:r>
            <a:endParaRPr lang="en-GB" sz="2400">
              <a:latin typeface="Calibri"/>
              <a:ea typeface="Calibri"/>
              <a:cs typeface="Calibri"/>
            </a:endParaRPr>
          </a:p>
        </p:txBody>
      </p:sp>
      <p:sp>
        <p:nvSpPr>
          <p:cNvPr id="8" name="TextBox 7">
            <a:extLst>
              <a:ext uri="{FF2B5EF4-FFF2-40B4-BE49-F238E27FC236}">
                <a16:creationId xmlns:a16="http://schemas.microsoft.com/office/drawing/2014/main" id="{FEB1B5D0-3A69-CB07-F555-5FC86812174E}"/>
              </a:ext>
            </a:extLst>
          </p:cNvPr>
          <p:cNvSpPr txBox="1"/>
          <p:nvPr/>
        </p:nvSpPr>
        <p:spPr>
          <a:xfrm>
            <a:off x="8322683" y="1454726"/>
            <a:ext cx="3425971"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ea typeface="Calibri Light"/>
                <a:cs typeface="Calibri Light"/>
              </a:rPr>
              <a:t>Try exporting your search into Google Scholar</a:t>
            </a:r>
            <a:endParaRPr lang="en-US" sz="2400">
              <a:latin typeface="Calibri"/>
              <a:ea typeface="Calibri"/>
              <a:cs typeface="Calibri"/>
            </a:endParaRPr>
          </a:p>
        </p:txBody>
      </p:sp>
      <p:sp>
        <p:nvSpPr>
          <p:cNvPr id="9" name="Arrow: Down 8">
            <a:extLst>
              <a:ext uri="{FF2B5EF4-FFF2-40B4-BE49-F238E27FC236}">
                <a16:creationId xmlns:a16="http://schemas.microsoft.com/office/drawing/2014/main" id="{DB738C05-D01A-AE72-CF13-74DB8486B334}"/>
              </a:ext>
            </a:extLst>
          </p:cNvPr>
          <p:cNvSpPr/>
          <p:nvPr/>
        </p:nvSpPr>
        <p:spPr>
          <a:xfrm>
            <a:off x="9986819" y="2447636"/>
            <a:ext cx="484632" cy="978408"/>
          </a:xfrm>
          <a:prstGeom prst="down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Down 9">
            <a:extLst>
              <a:ext uri="{FF2B5EF4-FFF2-40B4-BE49-F238E27FC236}">
                <a16:creationId xmlns:a16="http://schemas.microsoft.com/office/drawing/2014/main" id="{0805413B-8E5C-55A7-158E-2F1BD5E4DFEB}"/>
              </a:ext>
            </a:extLst>
          </p:cNvPr>
          <p:cNvSpPr/>
          <p:nvPr/>
        </p:nvSpPr>
        <p:spPr>
          <a:xfrm rot="16200000">
            <a:off x="3095524" y="2332964"/>
            <a:ext cx="484632" cy="978408"/>
          </a:xfrm>
          <a:prstGeom prst="down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995C087F-924F-2AF8-68A6-CE9EE26C9EB5}"/>
              </a:ext>
            </a:extLst>
          </p:cNvPr>
          <p:cNvSpPr txBox="1"/>
          <p:nvPr/>
        </p:nvSpPr>
        <p:spPr>
          <a:xfrm>
            <a:off x="9107785" y="5196689"/>
            <a:ext cx="2317687" cy="369332"/>
          </a:xfrm>
          <a:prstGeom prst="rect">
            <a:avLst/>
          </a:prstGeom>
          <a:noFill/>
        </p:spPr>
        <p:txBody>
          <a:bodyPr wrap="square" rtlCol="0">
            <a:spAutoFit/>
          </a:bodyPr>
          <a:lstStyle/>
          <a:p>
            <a:r>
              <a:rPr lang="en-GB" dirty="0">
                <a:latin typeface="Calibri" panose="020F0502020204030204" pitchFamily="34" charset="0"/>
                <a:ea typeface="Calibri" panose="020F0502020204030204" pitchFamily="34" charset="0"/>
                <a:cs typeface="Calibri" panose="020F0502020204030204" pitchFamily="34" charset="0"/>
                <a:hlinkClick r:id="rId4"/>
              </a:rPr>
              <a:t>Google Scholar result</a:t>
            </a:r>
            <a:endParaRPr lang="en-US" dirty="0">
              <a:latin typeface="Calibri" panose="020F0502020204030204" pitchFamily="34" charset="0"/>
              <a:ea typeface="Calibri" panose="020F0502020204030204" pitchFamily="34" charset="0"/>
              <a:cs typeface="Calibri" panose="020F0502020204030204" pitchFamily="34" charset="0"/>
            </a:endParaRPr>
          </a:p>
        </p:txBody>
      </p:sp>
      <p:pic>
        <p:nvPicPr>
          <p:cNvPr id="5" name="Content Placeholder 4">
            <a:extLst>
              <a:ext uri="{FF2B5EF4-FFF2-40B4-BE49-F238E27FC236}">
                <a16:creationId xmlns:a16="http://schemas.microsoft.com/office/drawing/2014/main" id="{C1DBE1F7-C4CF-F9FF-1CC1-D426F7DA9BC7}"/>
              </a:ext>
            </a:extLst>
          </p:cNvPr>
          <p:cNvPicPr>
            <a:picLocks noChangeAspect="1"/>
          </p:cNvPicPr>
          <p:nvPr/>
        </p:nvPicPr>
        <p:blipFill>
          <a:blip r:embed="rId5"/>
          <a:stretch>
            <a:fillRect/>
          </a:stretch>
        </p:blipFill>
        <p:spPr>
          <a:xfrm>
            <a:off x="5107638" y="304766"/>
            <a:ext cx="2317686" cy="5264147"/>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522025452"/>
      </p:ext>
    </p:extLst>
  </p:cSld>
  <p:clrMapOvr>
    <a:masterClrMapping/>
  </p:clrMapOvr>
  <mc:AlternateContent xmlns:mc="http://schemas.openxmlformats.org/markup-compatibility/2006" xmlns:p14="http://schemas.microsoft.com/office/powerpoint/2010/main">
    <mc:Choice Requires="p14">
      <p:transition spd="med" p14:dur="700" advTm="21086">
        <p:fade/>
      </p:transition>
    </mc:Choice>
    <mc:Fallback xmlns="">
      <p:transition spd="med" advTm="21086">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D28DA-0DB6-4E34-82AF-C1D51C98A4A5}"/>
              </a:ext>
            </a:extLst>
          </p:cNvPr>
          <p:cNvSpPr>
            <a:spLocks noGrp="1"/>
          </p:cNvSpPr>
          <p:nvPr>
            <p:ph type="title"/>
          </p:nvPr>
        </p:nvSpPr>
        <p:spPr>
          <a:xfrm>
            <a:off x="358219" y="365126"/>
            <a:ext cx="11481847" cy="655862"/>
          </a:xfrm>
        </p:spPr>
        <p:txBody>
          <a:bodyPr vert="horz" lIns="91440" tIns="45720" rIns="91440" bIns="45720" rtlCol="0" anchor="ctr">
            <a:normAutofit/>
          </a:bodyPr>
          <a:lstStyle/>
          <a:p>
            <a:r>
              <a:rPr lang="en-GB" sz="3600">
                <a:latin typeface="+mn-lt"/>
                <a:ea typeface="+mj-lt"/>
                <a:cs typeface="+mj-lt"/>
              </a:rPr>
              <a:t>Linking Google Scholar </a:t>
            </a:r>
            <a:endParaRPr lang="en-US" sz="3600">
              <a:latin typeface="+mn-lt"/>
              <a:ea typeface="+mj-lt"/>
              <a:cs typeface="+mj-lt"/>
            </a:endParaRPr>
          </a:p>
        </p:txBody>
      </p:sp>
      <p:pic>
        <p:nvPicPr>
          <p:cNvPr id="7" name="Picture 7" descr="Graphical user interface, text, application, email&#10;&#10;Description automatically generated">
            <a:extLst>
              <a:ext uri="{FF2B5EF4-FFF2-40B4-BE49-F238E27FC236}">
                <a16:creationId xmlns:a16="http://schemas.microsoft.com/office/drawing/2014/main" id="{FB108C15-F2FE-4A53-AF63-DF36E20893B5}"/>
              </a:ext>
            </a:extLst>
          </p:cNvPr>
          <p:cNvPicPr>
            <a:picLocks noGrp="1" noChangeAspect="1"/>
          </p:cNvPicPr>
          <p:nvPr>
            <p:ph sz="quarter" idx="10"/>
          </p:nvPr>
        </p:nvPicPr>
        <p:blipFill>
          <a:blip r:embed="rId2"/>
          <a:stretch>
            <a:fillRect/>
          </a:stretch>
        </p:blipFill>
        <p:spPr>
          <a:xfrm>
            <a:off x="4838282" y="1458553"/>
            <a:ext cx="6913781" cy="350161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Content Placeholder 5">
            <a:extLst>
              <a:ext uri="{FF2B5EF4-FFF2-40B4-BE49-F238E27FC236}">
                <a16:creationId xmlns:a16="http://schemas.microsoft.com/office/drawing/2014/main" id="{989AB2D8-9A8D-4973-B548-8E49626686EF}"/>
              </a:ext>
            </a:extLst>
          </p:cNvPr>
          <p:cNvSpPr>
            <a:spLocks noGrp="1"/>
          </p:cNvSpPr>
          <p:nvPr>
            <p:ph sz="half" idx="4294967295"/>
          </p:nvPr>
        </p:nvSpPr>
        <p:spPr>
          <a:xfrm>
            <a:off x="204886" y="1796774"/>
            <a:ext cx="4504892" cy="3868882"/>
          </a:xfrm>
        </p:spPr>
        <p:txBody>
          <a:bodyPr vert="horz" lIns="91440" tIns="45720" rIns="91440" bIns="45720" rtlCol="0" anchor="t">
            <a:normAutofit lnSpcReduction="10000"/>
          </a:bodyPr>
          <a:lstStyle/>
          <a:p>
            <a:pPr marL="457200" indent="-457200">
              <a:buFont typeface="+mj-lt"/>
              <a:buAutoNum type="arabicPeriod"/>
            </a:pPr>
            <a:r>
              <a:rPr lang="en-US" sz="2200">
                <a:latin typeface="Calibri "/>
                <a:cs typeface="Calibri"/>
              </a:rPr>
              <a:t>Search for Google Scholar</a:t>
            </a:r>
          </a:p>
          <a:p>
            <a:pPr marL="457200" indent="-457200">
              <a:buFont typeface="+mj-lt"/>
              <a:buAutoNum type="arabicPeriod"/>
            </a:pPr>
            <a:r>
              <a:rPr lang="en-US" sz="2200">
                <a:latin typeface="Calibri "/>
                <a:cs typeface="Calibri"/>
              </a:rPr>
              <a:t>Click on site</a:t>
            </a:r>
          </a:p>
          <a:p>
            <a:pPr marL="457200" indent="-457200">
              <a:buFont typeface="+mj-lt"/>
              <a:buAutoNum type="arabicPeriod"/>
            </a:pPr>
            <a:r>
              <a:rPr lang="en-US" sz="2200">
                <a:latin typeface="Calibri "/>
                <a:cs typeface="Calibri"/>
              </a:rPr>
              <a:t>Click on 3 lines (top left of page)</a:t>
            </a:r>
          </a:p>
          <a:p>
            <a:pPr marL="457200" indent="-457200">
              <a:buFont typeface="+mj-lt"/>
              <a:buAutoNum type="arabicPeriod"/>
            </a:pPr>
            <a:r>
              <a:rPr lang="en-US" sz="2200">
                <a:latin typeface="Calibri "/>
                <a:cs typeface="Calibri"/>
              </a:rPr>
              <a:t>Choose settings</a:t>
            </a:r>
          </a:p>
          <a:p>
            <a:pPr marL="457200" indent="-457200">
              <a:buFont typeface="+mj-lt"/>
              <a:buAutoNum type="arabicPeriod"/>
            </a:pPr>
            <a:r>
              <a:rPr lang="en-US" sz="2200">
                <a:latin typeface="Calibri "/>
                <a:cs typeface="Calibri"/>
              </a:rPr>
              <a:t>Click library links</a:t>
            </a:r>
          </a:p>
          <a:p>
            <a:pPr marL="457200" indent="-457200">
              <a:buFont typeface="+mj-lt"/>
              <a:buAutoNum type="arabicPeriod"/>
            </a:pPr>
            <a:r>
              <a:rPr lang="en-US" sz="2200">
                <a:latin typeface="Calibri "/>
                <a:cs typeface="Calibri"/>
              </a:rPr>
              <a:t>Type in UW Trinity </a:t>
            </a:r>
          </a:p>
          <a:p>
            <a:pPr marL="457200" indent="-457200">
              <a:buFont typeface="+mj-lt"/>
              <a:buAutoNum type="arabicPeriod"/>
            </a:pPr>
            <a:r>
              <a:rPr lang="en-US" sz="2200">
                <a:latin typeface="Calibri "/>
                <a:cs typeface="Calibri"/>
              </a:rPr>
              <a:t>Click search</a:t>
            </a:r>
          </a:p>
          <a:p>
            <a:pPr marL="457200" indent="-457200">
              <a:buFont typeface="+mj-lt"/>
              <a:buAutoNum type="arabicPeriod"/>
            </a:pPr>
            <a:r>
              <a:rPr lang="en-US" sz="2200">
                <a:latin typeface="Calibri "/>
                <a:cs typeface="Calibri"/>
              </a:rPr>
              <a:t>Tick the box with View it @ UWTSD</a:t>
            </a:r>
          </a:p>
          <a:p>
            <a:pPr marL="457200" indent="-457200">
              <a:buFont typeface="+mj-lt"/>
              <a:buAutoNum type="arabicPeriod"/>
            </a:pPr>
            <a:r>
              <a:rPr lang="en-US" sz="2200">
                <a:latin typeface="Calibri "/>
                <a:cs typeface="Calibri"/>
              </a:rPr>
              <a:t>Save</a:t>
            </a:r>
          </a:p>
          <a:p>
            <a:pPr marL="342900" indent="-342900">
              <a:buFont typeface="Arial" panose="05000000000000000000" pitchFamily="2" charset="2"/>
              <a:buChar char="•"/>
            </a:pPr>
            <a:endParaRPr lang="en-US" sz="2000">
              <a:latin typeface="Calibri "/>
              <a:cs typeface="Calibri"/>
            </a:endParaRPr>
          </a:p>
          <a:p>
            <a:endParaRPr lang="en-US" sz="2000"/>
          </a:p>
          <a:p>
            <a:endParaRPr lang="en-US" sz="2000"/>
          </a:p>
          <a:p>
            <a:pPr marL="0"/>
            <a:endParaRPr lang="en-US" sz="2000"/>
          </a:p>
        </p:txBody>
      </p:sp>
      <p:sp>
        <p:nvSpPr>
          <p:cNvPr id="3" name="TextBox 2">
            <a:extLst>
              <a:ext uri="{FF2B5EF4-FFF2-40B4-BE49-F238E27FC236}">
                <a16:creationId xmlns:a16="http://schemas.microsoft.com/office/drawing/2014/main" id="{B35E9544-5610-7EB8-A04C-4E8E483C2234}"/>
              </a:ext>
            </a:extLst>
          </p:cNvPr>
          <p:cNvSpPr txBox="1"/>
          <p:nvPr/>
        </p:nvSpPr>
        <p:spPr>
          <a:xfrm>
            <a:off x="439937" y="1076844"/>
            <a:ext cx="257088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solidFill>
                  <a:srgbClr val="0070C0"/>
                </a:solidFill>
                <a:latin typeface="Calibri Light"/>
              </a:rPr>
              <a:t>G</a:t>
            </a:r>
            <a:r>
              <a:rPr lang="en-GB" sz="2400" b="1">
                <a:solidFill>
                  <a:srgbClr val="FF0000"/>
                </a:solidFill>
                <a:latin typeface="Calibri Light"/>
              </a:rPr>
              <a:t>o</a:t>
            </a:r>
            <a:r>
              <a:rPr lang="en-GB" sz="2400" b="1">
                <a:solidFill>
                  <a:srgbClr val="FFC000"/>
                </a:solidFill>
                <a:latin typeface="Calibri Light"/>
              </a:rPr>
              <a:t>o</a:t>
            </a:r>
            <a:r>
              <a:rPr lang="en-GB" sz="2400" b="1">
                <a:solidFill>
                  <a:srgbClr val="0070C0"/>
                </a:solidFill>
                <a:latin typeface="Calibri Light"/>
              </a:rPr>
              <a:t>g</a:t>
            </a:r>
            <a:r>
              <a:rPr lang="en-GB" sz="2400" b="1">
                <a:solidFill>
                  <a:srgbClr val="00B050"/>
                </a:solidFill>
                <a:latin typeface="Calibri Light"/>
              </a:rPr>
              <a:t>l</a:t>
            </a:r>
            <a:r>
              <a:rPr lang="en-GB" sz="2400" b="1">
                <a:solidFill>
                  <a:srgbClr val="FF0000"/>
                </a:solidFill>
                <a:latin typeface="Calibri Light"/>
              </a:rPr>
              <a:t>e</a:t>
            </a:r>
            <a:r>
              <a:rPr lang="en-GB" sz="2400" b="1">
                <a:latin typeface="Calibri Light"/>
              </a:rPr>
              <a:t> </a:t>
            </a:r>
            <a:r>
              <a:rPr lang="en-GB" sz="2400" b="1">
                <a:solidFill>
                  <a:srgbClr val="7F7F7F"/>
                </a:solidFill>
                <a:latin typeface="Calibri Light"/>
              </a:rPr>
              <a:t>Scholar </a:t>
            </a:r>
            <a:r>
              <a:rPr lang="en-GB" sz="2400">
                <a:latin typeface="Calibri Light"/>
                <a:ea typeface="Calibri Light"/>
                <a:cs typeface="Calibri Light"/>
              </a:rPr>
              <a:t>​</a:t>
            </a:r>
            <a:endParaRPr lang="en-GB" sz="2400">
              <a:cs typeface="Calibri Light"/>
            </a:endParaRPr>
          </a:p>
        </p:txBody>
      </p:sp>
      <p:sp>
        <p:nvSpPr>
          <p:cNvPr id="5" name="TextBox 4">
            <a:extLst>
              <a:ext uri="{FF2B5EF4-FFF2-40B4-BE49-F238E27FC236}">
                <a16:creationId xmlns:a16="http://schemas.microsoft.com/office/drawing/2014/main" id="{1C99E3EC-8E5C-0E01-7286-693C1C203626}"/>
              </a:ext>
            </a:extLst>
          </p:cNvPr>
          <p:cNvSpPr txBox="1"/>
          <p:nvPr/>
        </p:nvSpPr>
        <p:spPr>
          <a:xfrm>
            <a:off x="8890638" y="536579"/>
            <a:ext cx="2570884"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rPr>
              <a:t>Advanced Searching</a:t>
            </a:r>
            <a:endParaRPr lang="en-US">
              <a:solidFill>
                <a:schemeClr val="bg1"/>
              </a:solidFill>
            </a:endParaRPr>
          </a:p>
        </p:txBody>
      </p:sp>
      <p:sp>
        <p:nvSpPr>
          <p:cNvPr id="4" name="TextBox 3">
            <a:extLst>
              <a:ext uri="{FF2B5EF4-FFF2-40B4-BE49-F238E27FC236}">
                <a16:creationId xmlns:a16="http://schemas.microsoft.com/office/drawing/2014/main" id="{4776EB25-2C34-C1B4-2D9C-8EC0FE1165E4}"/>
              </a:ext>
            </a:extLst>
          </p:cNvPr>
          <p:cNvSpPr txBox="1"/>
          <p:nvPr/>
        </p:nvSpPr>
        <p:spPr>
          <a:xfrm>
            <a:off x="8686800" y="5213062"/>
            <a:ext cx="2633472" cy="369332"/>
          </a:xfrm>
          <a:prstGeom prst="rect">
            <a:avLst/>
          </a:prstGeom>
          <a:noFill/>
        </p:spPr>
        <p:txBody>
          <a:bodyPr wrap="square" rtlCol="0">
            <a:spAutoFit/>
          </a:bodyPr>
          <a:lstStyle/>
          <a:p>
            <a:r>
              <a:rPr lang="en-GB">
                <a:hlinkClick r:id="rId3"/>
              </a:rPr>
              <a:t>Google Scholar help</a:t>
            </a:r>
            <a:endParaRPr lang="en-US"/>
          </a:p>
        </p:txBody>
      </p:sp>
    </p:spTree>
    <p:extLst>
      <p:ext uri="{BB962C8B-B14F-4D97-AF65-F5344CB8AC3E}">
        <p14:creationId xmlns:p14="http://schemas.microsoft.com/office/powerpoint/2010/main" val="7988053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4F24E-2663-9711-FDA7-6CF7F9C3D01F}"/>
              </a:ext>
            </a:extLst>
          </p:cNvPr>
          <p:cNvSpPr>
            <a:spLocks noGrp="1"/>
          </p:cNvSpPr>
          <p:nvPr>
            <p:ph type="title"/>
          </p:nvPr>
        </p:nvSpPr>
        <p:spPr>
          <a:xfrm>
            <a:off x="358219" y="365125"/>
            <a:ext cx="11481847" cy="594995"/>
          </a:xfrm>
        </p:spPr>
        <p:txBody>
          <a:bodyPr>
            <a:normAutofit fontScale="90000"/>
          </a:bodyPr>
          <a:lstStyle/>
          <a:p>
            <a:r>
              <a:rPr lang="en-GB" b="1">
                <a:latin typeface="+mn-lt"/>
              </a:rPr>
              <a:t>Searching the Internet</a:t>
            </a:r>
            <a:endParaRPr lang="en-US" b="1">
              <a:latin typeface="+mn-lt"/>
            </a:endParaRPr>
          </a:p>
        </p:txBody>
      </p:sp>
      <p:sp>
        <p:nvSpPr>
          <p:cNvPr id="4" name="TextBox 4">
            <a:extLst>
              <a:ext uri="{FF2B5EF4-FFF2-40B4-BE49-F238E27FC236}">
                <a16:creationId xmlns:a16="http://schemas.microsoft.com/office/drawing/2014/main" id="{F01015C5-6A2E-4D6F-B811-F58AB9E83D3E}"/>
              </a:ext>
            </a:extLst>
          </p:cNvPr>
          <p:cNvSpPr txBox="1">
            <a:spLocks noGrp="1"/>
          </p:cNvSpPr>
          <p:nvPr>
            <p:ph sz="quarter" idx="10"/>
          </p:nvPr>
        </p:nvSpPr>
        <p:spPr>
          <a:xfrm>
            <a:off x="396489" y="1246100"/>
            <a:ext cx="5553206" cy="3188565"/>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buNone/>
            </a:pPr>
            <a:r>
              <a:rPr lang="en-GB" sz="2400" b="1">
                <a:latin typeface="Calibri"/>
                <a:cs typeface="Calibri"/>
              </a:rPr>
              <a:t>Domain searching </a:t>
            </a:r>
            <a:r>
              <a:rPr lang="en-GB" sz="2400">
                <a:latin typeface="Calibri"/>
                <a:cs typeface="Calibri"/>
              </a:rPr>
              <a:t>– add to Google search:</a:t>
            </a:r>
            <a:endParaRPr lang="en-GB" sz="2400">
              <a:latin typeface="Calibri"/>
              <a:ea typeface="+mn-lt"/>
              <a:cs typeface="Calibri"/>
            </a:endParaRPr>
          </a:p>
          <a:p>
            <a:pPr marL="342900" indent="-342900"/>
            <a:r>
              <a:rPr lang="en-GB" sz="2400" err="1">
                <a:solidFill>
                  <a:schemeClr val="accent2"/>
                </a:solidFill>
                <a:latin typeface="Calibri"/>
                <a:cs typeface="Calibri"/>
              </a:rPr>
              <a:t>site:ac.uk</a:t>
            </a:r>
            <a:r>
              <a:rPr lang="en-GB" sz="2400">
                <a:solidFill>
                  <a:schemeClr val="accent2"/>
                </a:solidFill>
                <a:latin typeface="Calibri"/>
                <a:cs typeface="Calibri"/>
              </a:rPr>
              <a:t> </a:t>
            </a:r>
            <a:r>
              <a:rPr lang="en-GB" sz="2400">
                <a:latin typeface="Calibri"/>
                <a:cs typeface="Calibri"/>
              </a:rPr>
              <a:t>(Academic)   </a:t>
            </a:r>
            <a:r>
              <a:rPr lang="en-US" sz="2400">
                <a:latin typeface="Calibri"/>
                <a:cs typeface="Calibri"/>
              </a:rPr>
              <a:t> </a:t>
            </a:r>
            <a:endParaRPr lang="en-US" sz="2400">
              <a:ea typeface="+mn-lt"/>
              <a:cs typeface="+mn-lt"/>
            </a:endParaRPr>
          </a:p>
          <a:p>
            <a:pPr marL="342900" indent="-342900"/>
            <a:r>
              <a:rPr lang="en-GB" sz="2400" err="1">
                <a:solidFill>
                  <a:schemeClr val="accent2"/>
                </a:solidFill>
                <a:latin typeface="Calibri"/>
                <a:cs typeface="Calibri"/>
              </a:rPr>
              <a:t>site:gov.uk</a:t>
            </a:r>
            <a:r>
              <a:rPr lang="en-GB" sz="2400">
                <a:solidFill>
                  <a:schemeClr val="accent2"/>
                </a:solidFill>
                <a:latin typeface="Calibri"/>
                <a:cs typeface="Calibri"/>
              </a:rPr>
              <a:t> </a:t>
            </a:r>
            <a:r>
              <a:rPr lang="en-GB" sz="2400">
                <a:latin typeface="Calibri"/>
                <a:cs typeface="Calibri"/>
              </a:rPr>
              <a:t>(UK government) </a:t>
            </a:r>
            <a:endParaRPr lang="en-US" sz="2400">
              <a:ea typeface="+mn-lt"/>
              <a:cs typeface="+mn-lt"/>
            </a:endParaRPr>
          </a:p>
          <a:p>
            <a:pPr marL="342900" indent="-342900"/>
            <a:r>
              <a:rPr lang="en-GB" sz="2400" err="1">
                <a:solidFill>
                  <a:schemeClr val="accent2"/>
                </a:solidFill>
                <a:latin typeface="Calibri"/>
                <a:cs typeface="Calibri"/>
              </a:rPr>
              <a:t>site:wales</a:t>
            </a:r>
            <a:r>
              <a:rPr lang="en-GB" sz="2400">
                <a:solidFill>
                  <a:schemeClr val="accent2"/>
                </a:solidFill>
                <a:latin typeface="Calibri"/>
                <a:cs typeface="Calibri"/>
              </a:rPr>
              <a:t> </a:t>
            </a:r>
          </a:p>
          <a:p>
            <a:pPr marL="342900" indent="-342900"/>
            <a:r>
              <a:rPr lang="en-GB" sz="2400" err="1">
                <a:solidFill>
                  <a:schemeClr val="accent2"/>
                </a:solidFill>
                <a:latin typeface="Calibri"/>
                <a:ea typeface="+mn-lt"/>
                <a:cs typeface="Calibri"/>
              </a:rPr>
              <a:t>site:cymru</a:t>
            </a:r>
            <a:endParaRPr lang="en-US" sz="2400">
              <a:ea typeface="+mn-lt"/>
              <a:cs typeface="+mn-lt"/>
            </a:endParaRPr>
          </a:p>
          <a:p>
            <a:pPr marL="342900" indent="-342900"/>
            <a:r>
              <a:rPr lang="en-GB" sz="2400" err="1">
                <a:solidFill>
                  <a:schemeClr val="accent2"/>
                </a:solidFill>
                <a:latin typeface="Calibri"/>
                <a:cs typeface="Calibri"/>
              </a:rPr>
              <a:t>site:sch.uk</a:t>
            </a:r>
            <a:r>
              <a:rPr lang="en-GB" sz="2400">
                <a:solidFill>
                  <a:schemeClr val="accent2"/>
                </a:solidFill>
                <a:latin typeface="Calibri"/>
                <a:cs typeface="Calibri"/>
              </a:rPr>
              <a:t> </a:t>
            </a:r>
            <a:r>
              <a:rPr lang="en-GB" sz="2400">
                <a:latin typeface="Calibri"/>
                <a:cs typeface="Calibri"/>
              </a:rPr>
              <a:t>(Schools)</a:t>
            </a:r>
            <a:endParaRPr lang="en-US" sz="2400">
              <a:ea typeface="+mn-lt"/>
              <a:cs typeface="+mn-lt"/>
            </a:endParaRPr>
          </a:p>
          <a:p>
            <a:pPr marL="342900" indent="-342900"/>
            <a:r>
              <a:rPr lang="en-GB" sz="2400" err="1">
                <a:solidFill>
                  <a:schemeClr val="accent2"/>
                </a:solidFill>
                <a:latin typeface="Calibri"/>
                <a:cs typeface="Calibri"/>
              </a:rPr>
              <a:t>site:nhs.uk</a:t>
            </a:r>
            <a:r>
              <a:rPr lang="en-GB" sz="2400">
                <a:solidFill>
                  <a:schemeClr val="accent2"/>
                </a:solidFill>
                <a:latin typeface="Calibri"/>
                <a:cs typeface="Calibri"/>
              </a:rPr>
              <a:t> </a:t>
            </a:r>
            <a:r>
              <a:rPr lang="en-GB" sz="2400">
                <a:latin typeface="Calibri"/>
                <a:cs typeface="Calibri"/>
              </a:rPr>
              <a:t>(National Health Service) </a:t>
            </a:r>
            <a:r>
              <a:rPr lang="en-US" sz="2400">
                <a:latin typeface="Calibri"/>
                <a:cs typeface="Calibri"/>
              </a:rPr>
              <a:t> </a:t>
            </a:r>
          </a:p>
        </p:txBody>
      </p:sp>
      <p:sp>
        <p:nvSpPr>
          <p:cNvPr id="6" name="TextBox 5">
            <a:extLst>
              <a:ext uri="{FF2B5EF4-FFF2-40B4-BE49-F238E27FC236}">
                <a16:creationId xmlns:a16="http://schemas.microsoft.com/office/drawing/2014/main" id="{D5BE37DC-5F1C-8602-14BD-C97DD91731CB}"/>
              </a:ext>
            </a:extLst>
          </p:cNvPr>
          <p:cNvSpPr txBox="1"/>
          <p:nvPr/>
        </p:nvSpPr>
        <p:spPr>
          <a:xfrm>
            <a:off x="8004031" y="502945"/>
            <a:ext cx="2570884"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2">
                  <a:extLst>
                    <a:ext uri="{A12FA001-AC4F-418D-AE19-62706E023703}">
                      <ahyp:hlinkClr xmlns:ahyp="http://schemas.microsoft.com/office/drawing/2018/hyperlinkcolor" val="tx"/>
                    </a:ext>
                  </a:extLst>
                </a:hlinkClick>
              </a:rPr>
              <a:t>Searching the Internet</a:t>
            </a:r>
            <a:endParaRPr lang="en-US">
              <a:solidFill>
                <a:schemeClr val="bg1"/>
              </a:solidFill>
            </a:endParaRPr>
          </a:p>
        </p:txBody>
      </p:sp>
      <p:pic>
        <p:nvPicPr>
          <p:cNvPr id="8" name="Picture 7" descr="Students using laptop in a classroom">
            <a:extLst>
              <a:ext uri="{FF2B5EF4-FFF2-40B4-BE49-F238E27FC236}">
                <a16:creationId xmlns:a16="http://schemas.microsoft.com/office/drawing/2014/main" id="{EB81E298-DDDD-749A-7FA9-4925996A0B7D}"/>
              </a:ext>
            </a:extLst>
          </p:cNvPr>
          <p:cNvPicPr>
            <a:picLocks noChangeAspect="1"/>
          </p:cNvPicPr>
          <p:nvPr/>
        </p:nvPicPr>
        <p:blipFill>
          <a:blip r:embed="rId3"/>
          <a:stretch>
            <a:fillRect/>
          </a:stretch>
        </p:blipFill>
        <p:spPr>
          <a:xfrm>
            <a:off x="6980956" y="1457972"/>
            <a:ext cx="4229339" cy="281887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4" name="Arrow: Right 13">
            <a:extLst>
              <a:ext uri="{FF2B5EF4-FFF2-40B4-BE49-F238E27FC236}">
                <a16:creationId xmlns:a16="http://schemas.microsoft.com/office/drawing/2014/main" id="{42C2B245-152B-B1D7-9B74-BDD5ED2F4E81}"/>
              </a:ext>
            </a:extLst>
          </p:cNvPr>
          <p:cNvSpPr/>
          <p:nvPr/>
        </p:nvSpPr>
        <p:spPr>
          <a:xfrm>
            <a:off x="9596507" y="4937585"/>
            <a:ext cx="978408" cy="484632"/>
          </a:xfrm>
          <a:prstGeom prst="rightArrow">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4B74918-04D1-4029-37E0-DBB9911EBD98}"/>
              </a:ext>
            </a:extLst>
          </p:cNvPr>
          <p:cNvPicPr>
            <a:picLocks noChangeAspect="1"/>
          </p:cNvPicPr>
          <p:nvPr/>
        </p:nvPicPr>
        <p:blipFill>
          <a:blip r:embed="rId4"/>
          <a:stretch>
            <a:fillRect/>
          </a:stretch>
        </p:blipFill>
        <p:spPr>
          <a:xfrm>
            <a:off x="821074" y="4932517"/>
            <a:ext cx="7916380" cy="533474"/>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7" name="TextBox 6">
            <a:extLst>
              <a:ext uri="{FF2B5EF4-FFF2-40B4-BE49-F238E27FC236}">
                <a16:creationId xmlns:a16="http://schemas.microsoft.com/office/drawing/2014/main" id="{7FA3FF7C-A2E5-2F8A-76AF-120FFC55D706}"/>
              </a:ext>
            </a:extLst>
          </p:cNvPr>
          <p:cNvSpPr txBox="1"/>
          <p:nvPr/>
        </p:nvSpPr>
        <p:spPr>
          <a:xfrm>
            <a:off x="10991088" y="5084064"/>
            <a:ext cx="978408" cy="381927"/>
          </a:xfrm>
          <a:prstGeom prst="rect">
            <a:avLst/>
          </a:prstGeom>
          <a:noFill/>
        </p:spPr>
        <p:txBody>
          <a:bodyPr wrap="square" rtlCol="0">
            <a:spAutoFit/>
          </a:bodyPr>
          <a:lstStyle/>
          <a:p>
            <a:r>
              <a:rPr lang="en-GB" dirty="0">
                <a:hlinkClick r:id="rId5"/>
              </a:rPr>
              <a:t>Link</a:t>
            </a:r>
            <a:endParaRPr lang="en-US" dirty="0"/>
          </a:p>
        </p:txBody>
      </p:sp>
    </p:spTree>
    <p:extLst>
      <p:ext uri="{BB962C8B-B14F-4D97-AF65-F5344CB8AC3E}">
        <p14:creationId xmlns:p14="http://schemas.microsoft.com/office/powerpoint/2010/main" val="20549443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832E7-ACB2-E163-83FF-89108652E755}"/>
              </a:ext>
            </a:extLst>
          </p:cNvPr>
          <p:cNvSpPr>
            <a:spLocks noGrp="1"/>
          </p:cNvSpPr>
          <p:nvPr>
            <p:ph type="title"/>
          </p:nvPr>
        </p:nvSpPr>
        <p:spPr>
          <a:xfrm>
            <a:off x="347722" y="824"/>
            <a:ext cx="11496558" cy="1003916"/>
          </a:xfrm>
        </p:spPr>
        <p:txBody>
          <a:bodyPr>
            <a:normAutofit/>
          </a:bodyPr>
          <a:lstStyle/>
          <a:p>
            <a:r>
              <a:rPr lang="en-GB">
                <a:latin typeface="+mn-lt"/>
              </a:rPr>
              <a:t>Also try...</a:t>
            </a:r>
          </a:p>
        </p:txBody>
      </p:sp>
      <p:sp>
        <p:nvSpPr>
          <p:cNvPr id="4" name="TextBox 3">
            <a:extLst>
              <a:ext uri="{FF2B5EF4-FFF2-40B4-BE49-F238E27FC236}">
                <a16:creationId xmlns:a16="http://schemas.microsoft.com/office/drawing/2014/main" id="{1C4CB150-2424-6955-B887-3359379DD5EB}"/>
              </a:ext>
            </a:extLst>
          </p:cNvPr>
          <p:cNvSpPr txBox="1"/>
          <p:nvPr/>
        </p:nvSpPr>
        <p:spPr>
          <a:xfrm>
            <a:off x="309786" y="1380058"/>
            <a:ext cx="4878474"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ea typeface="Calibri"/>
                <a:cs typeface="Calibri"/>
              </a:rPr>
              <a:t>Asking an AI tool (e.g. Perplexity, ChatGPT, or Co-Pilot) to:</a:t>
            </a:r>
          </a:p>
          <a:p>
            <a:endParaRPr lang="en-GB" sz="2400">
              <a:latin typeface="Calibri"/>
              <a:ea typeface="Calibri"/>
              <a:cs typeface="Calibri"/>
            </a:endParaRPr>
          </a:p>
          <a:p>
            <a:pPr marL="342900" indent="-342900">
              <a:buFont typeface="Arial"/>
              <a:buChar char="•"/>
            </a:pPr>
            <a:r>
              <a:rPr lang="en-GB" sz="2400">
                <a:latin typeface="Calibri"/>
                <a:ea typeface="Calibri"/>
                <a:cs typeface="Calibri"/>
              </a:rPr>
              <a:t>Provide a list of keywords to use in a library database search.</a:t>
            </a:r>
            <a:endParaRPr lang="en-GB">
              <a:latin typeface="Calibri Light"/>
              <a:ea typeface="Calibri Light"/>
              <a:cs typeface="Calibri Light"/>
            </a:endParaRPr>
          </a:p>
          <a:p>
            <a:endParaRPr lang="en-GB" sz="2400">
              <a:latin typeface="Calibri"/>
              <a:ea typeface="Calibri"/>
              <a:cs typeface="Calibri"/>
            </a:endParaRPr>
          </a:p>
          <a:p>
            <a:pPr marL="342900" indent="-342900">
              <a:buFont typeface="Arial"/>
              <a:buChar char="•"/>
            </a:pPr>
            <a:r>
              <a:rPr lang="en-GB" sz="2400">
                <a:latin typeface="Calibri"/>
                <a:ea typeface="Calibri"/>
                <a:cs typeface="Calibri"/>
              </a:rPr>
              <a:t>Create a Boolean search string with those keywords.</a:t>
            </a:r>
            <a:endParaRPr lang="en-GB">
              <a:ea typeface="Calibri Light"/>
              <a:cs typeface="Calibri Light"/>
            </a:endParaRPr>
          </a:p>
          <a:p>
            <a:pPr algn="l"/>
            <a:endParaRPr lang="en-GB" sz="2400">
              <a:latin typeface="Calibri"/>
              <a:ea typeface="Calibri Light"/>
              <a:cs typeface="Calibri Light"/>
            </a:endParaRPr>
          </a:p>
        </p:txBody>
      </p:sp>
      <p:sp>
        <p:nvSpPr>
          <p:cNvPr id="6" name="TextBox 5">
            <a:extLst>
              <a:ext uri="{FF2B5EF4-FFF2-40B4-BE49-F238E27FC236}">
                <a16:creationId xmlns:a16="http://schemas.microsoft.com/office/drawing/2014/main" id="{3E1E4472-9497-D376-8DF2-4280695632AE}"/>
              </a:ext>
            </a:extLst>
          </p:cNvPr>
          <p:cNvSpPr txBox="1"/>
          <p:nvPr/>
        </p:nvSpPr>
        <p:spPr>
          <a:xfrm>
            <a:off x="1693170" y="5020981"/>
            <a:ext cx="219363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Calibri"/>
                <a:ea typeface="Calibri Light"/>
                <a:cs typeface="Calibri Light"/>
                <a:hlinkClick r:id="rId3"/>
              </a:rPr>
              <a:t>Perplexity example</a:t>
            </a:r>
            <a:endParaRPr lang="en-GB" dirty="0">
              <a:latin typeface="Calibri"/>
              <a:ea typeface="Calibri"/>
              <a:cs typeface="Calibri"/>
            </a:endParaRPr>
          </a:p>
        </p:txBody>
      </p:sp>
      <p:pic>
        <p:nvPicPr>
          <p:cNvPr id="7" name="Picture 6">
            <a:extLst>
              <a:ext uri="{FF2B5EF4-FFF2-40B4-BE49-F238E27FC236}">
                <a16:creationId xmlns:a16="http://schemas.microsoft.com/office/drawing/2014/main" id="{146CB27B-4773-C7C7-7049-E036FD09A695}"/>
              </a:ext>
            </a:extLst>
          </p:cNvPr>
          <p:cNvPicPr>
            <a:picLocks noChangeAspect="1"/>
          </p:cNvPicPr>
          <p:nvPr/>
        </p:nvPicPr>
        <p:blipFill>
          <a:blip r:embed="rId4"/>
          <a:stretch>
            <a:fillRect/>
          </a:stretch>
        </p:blipFill>
        <p:spPr>
          <a:xfrm>
            <a:off x="5188260" y="502782"/>
            <a:ext cx="6849431" cy="5001323"/>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673827882"/>
      </p:ext>
    </p:extLst>
  </p:cSld>
  <p:clrMapOvr>
    <a:masterClrMapping/>
  </p:clrMapOvr>
  <mc:AlternateContent xmlns:mc="http://schemas.openxmlformats.org/markup-compatibility/2006" xmlns:p14="http://schemas.microsoft.com/office/powerpoint/2010/main">
    <mc:Choice Requires="p14">
      <p:transition spd="med" p14:dur="700" advTm="33999">
        <p:fade/>
      </p:transition>
    </mc:Choice>
    <mc:Fallback xmlns="">
      <p:transition spd="med" advTm="33999">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610B0-90C7-DA06-C1B1-98ADBFA6FF72}"/>
              </a:ext>
            </a:extLst>
          </p:cNvPr>
          <p:cNvSpPr>
            <a:spLocks noGrp="1"/>
          </p:cNvSpPr>
          <p:nvPr>
            <p:ph type="title"/>
          </p:nvPr>
        </p:nvSpPr>
        <p:spPr>
          <a:xfrm>
            <a:off x="358219" y="365126"/>
            <a:ext cx="11481847" cy="665762"/>
          </a:xfrm>
        </p:spPr>
        <p:txBody>
          <a:bodyPr>
            <a:normAutofit fontScale="90000"/>
          </a:bodyPr>
          <a:lstStyle/>
          <a:p>
            <a:r>
              <a:rPr lang="en-GB">
                <a:latin typeface="+mn-lt"/>
              </a:rPr>
              <a:t>Explore...</a:t>
            </a:r>
          </a:p>
        </p:txBody>
      </p:sp>
      <p:sp>
        <p:nvSpPr>
          <p:cNvPr id="5" name="TextBox 4">
            <a:extLst>
              <a:ext uri="{FF2B5EF4-FFF2-40B4-BE49-F238E27FC236}">
                <a16:creationId xmlns:a16="http://schemas.microsoft.com/office/drawing/2014/main" id="{FF36575C-5639-7146-A7CE-77C6F80DA784}"/>
              </a:ext>
            </a:extLst>
          </p:cNvPr>
          <p:cNvSpPr txBox="1"/>
          <p:nvPr/>
        </p:nvSpPr>
        <p:spPr>
          <a:xfrm>
            <a:off x="1187022" y="2612034"/>
            <a:ext cx="8877438" cy="29803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90000"/>
              </a:lnSpc>
              <a:spcBef>
                <a:spcPts val="1000"/>
              </a:spcBef>
              <a:buFont typeface="Arial"/>
              <a:buChar char="•"/>
            </a:pPr>
            <a:r>
              <a:rPr lang="en-GB" sz="2000">
                <a:latin typeface="Calibri"/>
                <a:ea typeface="Calibri Light"/>
                <a:cs typeface="Calibri Light"/>
              </a:rPr>
              <a:t>Explore the A-Z database list in the library catalogue to find the best databases for your topic.</a:t>
            </a:r>
            <a:r>
              <a:rPr lang="en-GB" sz="2000" b="1">
                <a:latin typeface="Calibri"/>
                <a:ea typeface="Calibri Light"/>
                <a:cs typeface="Calibri Light"/>
              </a:rPr>
              <a:t> </a:t>
            </a:r>
            <a:endParaRPr lang="en-US" sz="2000">
              <a:solidFill>
                <a:srgbClr val="000000"/>
              </a:solidFill>
              <a:latin typeface="Calibri"/>
              <a:ea typeface="Calibri Light"/>
              <a:cs typeface="Calibri"/>
            </a:endParaRPr>
          </a:p>
          <a:p>
            <a:pPr marL="342900" indent="-342900">
              <a:lnSpc>
                <a:spcPct val="90000"/>
              </a:lnSpc>
              <a:spcBef>
                <a:spcPts val="1000"/>
              </a:spcBef>
              <a:buFont typeface="Arial"/>
              <a:buChar char="•"/>
            </a:pPr>
            <a:r>
              <a:rPr lang="en-GB" sz="2000" b="1">
                <a:solidFill>
                  <a:srgbClr val="FF0000"/>
                </a:solidFill>
                <a:latin typeface="Calibri"/>
                <a:ea typeface="Calibri Light"/>
                <a:cs typeface="Calibri"/>
              </a:rPr>
              <a:t>YOU</a:t>
            </a:r>
            <a:r>
              <a:rPr lang="en-GB" sz="2000">
                <a:latin typeface="Calibri"/>
                <a:ea typeface="Calibri Light"/>
                <a:cs typeface="Calibri"/>
              </a:rPr>
              <a:t> must decide which databases to search and what keywords to use. </a:t>
            </a:r>
            <a:endParaRPr lang="en-US" sz="2000">
              <a:latin typeface="Calibri"/>
              <a:ea typeface="Calibri Light"/>
              <a:cs typeface="Calibri"/>
            </a:endParaRPr>
          </a:p>
          <a:p>
            <a:pPr marL="342900" indent="-342900">
              <a:lnSpc>
                <a:spcPct val="90000"/>
              </a:lnSpc>
              <a:spcBef>
                <a:spcPts val="1000"/>
              </a:spcBef>
              <a:buFont typeface="Arial"/>
              <a:buChar char="•"/>
            </a:pPr>
            <a:r>
              <a:rPr lang="en-GB" sz="2000">
                <a:latin typeface="Calibri"/>
                <a:ea typeface="Calibri Light"/>
                <a:cs typeface="Calibri"/>
              </a:rPr>
              <a:t>Look out for </a:t>
            </a:r>
            <a:r>
              <a:rPr lang="en-GB" sz="2000">
                <a:solidFill>
                  <a:srgbClr val="FF0000"/>
                </a:solidFill>
                <a:latin typeface="Calibri"/>
                <a:ea typeface="Calibri Light"/>
                <a:cs typeface="Calibri"/>
              </a:rPr>
              <a:t>peer-reviewed</a:t>
            </a:r>
            <a:r>
              <a:rPr lang="en-GB" sz="2000">
                <a:latin typeface="Calibri"/>
                <a:ea typeface="Calibri Light"/>
                <a:cs typeface="Calibri"/>
              </a:rPr>
              <a:t> journal titles and articles. </a:t>
            </a:r>
            <a:endParaRPr lang="en-US" sz="2000">
              <a:latin typeface="Calibri"/>
              <a:ea typeface="Calibri Light"/>
              <a:cs typeface="Calibri"/>
            </a:endParaRPr>
          </a:p>
          <a:p>
            <a:pPr marL="342900" indent="-342900">
              <a:lnSpc>
                <a:spcPct val="90000"/>
              </a:lnSpc>
              <a:spcBef>
                <a:spcPts val="1000"/>
              </a:spcBef>
              <a:buFont typeface="Arial"/>
              <a:buChar char="•"/>
            </a:pPr>
            <a:r>
              <a:rPr lang="en-GB" sz="2000">
                <a:latin typeface="Calibri"/>
                <a:ea typeface="Calibri Light"/>
                <a:cs typeface="Calibri"/>
              </a:rPr>
              <a:t>Searching multiple databases avoids publication bias or geographical bias. </a:t>
            </a:r>
          </a:p>
          <a:p>
            <a:pPr marL="342900" indent="-342900">
              <a:lnSpc>
                <a:spcPct val="90000"/>
              </a:lnSpc>
              <a:spcBef>
                <a:spcPts val="1000"/>
              </a:spcBef>
              <a:buFont typeface="Arial"/>
              <a:buChar char="•"/>
            </a:pPr>
            <a:r>
              <a:rPr lang="en-GB" sz="2000">
                <a:latin typeface="Calibri"/>
                <a:ea typeface="Calibri Light"/>
                <a:cs typeface="Calibri"/>
              </a:rPr>
              <a:t>Use the extensive filters to expand and refine your results.</a:t>
            </a:r>
            <a:endParaRPr lang="en-US" sz="2000">
              <a:latin typeface="Calibri"/>
              <a:ea typeface="Calibri Light"/>
              <a:cs typeface="Calibri"/>
            </a:endParaRPr>
          </a:p>
          <a:p>
            <a:pPr marL="342900" indent="-342900">
              <a:lnSpc>
                <a:spcPct val="90000"/>
              </a:lnSpc>
              <a:spcBef>
                <a:spcPts val="1000"/>
              </a:spcBef>
              <a:buFont typeface="Arial"/>
              <a:buChar char="•"/>
            </a:pPr>
            <a:r>
              <a:rPr lang="en-GB" sz="2000">
                <a:latin typeface="Calibri"/>
                <a:ea typeface="Calibri Light"/>
                <a:cs typeface="Calibri"/>
              </a:rPr>
              <a:t>Export out to Google Scholar</a:t>
            </a:r>
          </a:p>
          <a:p>
            <a:endParaRPr lang="en-GB" sz="2000" b="1">
              <a:latin typeface="Calibri"/>
              <a:ea typeface="Calibri Light"/>
              <a:cs typeface="Calibri Light"/>
            </a:endParaRPr>
          </a:p>
        </p:txBody>
      </p:sp>
      <p:sp>
        <p:nvSpPr>
          <p:cNvPr id="3" name="TextBox 2">
            <a:extLst>
              <a:ext uri="{FF2B5EF4-FFF2-40B4-BE49-F238E27FC236}">
                <a16:creationId xmlns:a16="http://schemas.microsoft.com/office/drawing/2014/main" id="{1F2AA260-403A-F7B4-A175-3FAEF9517C19}"/>
              </a:ext>
            </a:extLst>
          </p:cNvPr>
          <p:cNvSpPr txBox="1"/>
          <p:nvPr/>
        </p:nvSpPr>
        <p:spPr>
          <a:xfrm>
            <a:off x="495090" y="1405540"/>
            <a:ext cx="11556702" cy="1015663"/>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000">
                <a:latin typeface="Calibri "/>
              </a:rPr>
              <a:t>Record which databases, journals, websites etc, host the information you find.</a:t>
            </a:r>
          </a:p>
          <a:p>
            <a:r>
              <a:rPr lang="en-GB" sz="2000">
                <a:latin typeface="Calibri "/>
              </a:rPr>
              <a:t> </a:t>
            </a:r>
          </a:p>
          <a:p>
            <a:pPr marL="342900" indent="-342900">
              <a:buFont typeface="Arial" panose="020B0604020202020204" pitchFamily="34" charset="0"/>
              <a:buChar char="•"/>
            </a:pPr>
            <a:r>
              <a:rPr lang="en-GB" sz="2000">
                <a:latin typeface="Calibri "/>
              </a:rPr>
              <a:t>Repeat your search strategy in individual databases. </a:t>
            </a:r>
          </a:p>
        </p:txBody>
      </p:sp>
      <p:sp>
        <p:nvSpPr>
          <p:cNvPr id="4" name="TextBox 3">
            <a:extLst>
              <a:ext uri="{FF2B5EF4-FFF2-40B4-BE49-F238E27FC236}">
                <a16:creationId xmlns:a16="http://schemas.microsoft.com/office/drawing/2014/main" id="{0ECB1F28-3B3D-23D5-D6B1-AE1139F490D4}"/>
              </a:ext>
            </a:extLst>
          </p:cNvPr>
          <p:cNvSpPr txBox="1"/>
          <p:nvPr/>
        </p:nvSpPr>
        <p:spPr>
          <a:xfrm>
            <a:off x="8388168" y="630777"/>
            <a:ext cx="3353956"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Further Searching Techniques</a:t>
            </a:r>
            <a:endParaRPr lang="en-GB" sz="2000" b="1">
              <a:solidFill>
                <a:schemeClr val="bg1"/>
              </a:solidFill>
              <a:latin typeface="Calibri"/>
              <a:ea typeface="Calibri Light"/>
              <a:cs typeface="Calibri Light"/>
            </a:endParaRPr>
          </a:p>
        </p:txBody>
      </p:sp>
    </p:spTree>
    <p:extLst>
      <p:ext uri="{BB962C8B-B14F-4D97-AF65-F5344CB8AC3E}">
        <p14:creationId xmlns:p14="http://schemas.microsoft.com/office/powerpoint/2010/main" val="2752544624"/>
      </p:ext>
    </p:extLst>
  </p:cSld>
  <p:clrMapOvr>
    <a:masterClrMapping/>
  </p:clrMapOvr>
  <mc:AlternateContent xmlns:mc="http://schemas.openxmlformats.org/markup-compatibility/2006" xmlns:p14="http://schemas.microsoft.com/office/powerpoint/2010/main">
    <mc:Choice Requires="p14">
      <p:transition spd="med" p14:dur="700" advTm="18533">
        <p:fade/>
      </p:transition>
    </mc:Choice>
    <mc:Fallback xmlns="">
      <p:transition spd="med" advTm="18533">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6"/>
            <a:ext cx="11481847" cy="753256"/>
          </a:xfrm>
        </p:spPr>
        <p:txBody>
          <a:bodyPr>
            <a:normAutofit/>
          </a:bodyPr>
          <a:lstStyle/>
          <a:p>
            <a:r>
              <a:rPr lang="en-GB">
                <a:latin typeface="+mn-lt"/>
                <a:cs typeface="Calibri"/>
              </a:rPr>
              <a:t>Search for journals - Browzine</a:t>
            </a:r>
            <a:endParaRPr lang="en-GB">
              <a:latin typeface="+mn-lt"/>
            </a:endParaRPr>
          </a:p>
        </p:txBody>
      </p:sp>
      <p:sp>
        <p:nvSpPr>
          <p:cNvPr id="3" name="Content Placeholder 2"/>
          <p:cNvSpPr>
            <a:spLocks noGrp="1"/>
          </p:cNvSpPr>
          <p:nvPr>
            <p:ph sz="quarter" idx="10"/>
          </p:nvPr>
        </p:nvSpPr>
        <p:spPr>
          <a:xfrm>
            <a:off x="232397" y="1354682"/>
            <a:ext cx="3714273" cy="4120498"/>
          </a:xfrm>
        </p:spPr>
        <p:txBody>
          <a:bodyPr>
            <a:normAutofit lnSpcReduction="10000"/>
          </a:bodyPr>
          <a:lstStyle/>
          <a:p>
            <a:pPr marL="0" indent="0">
              <a:buNone/>
            </a:pPr>
            <a:r>
              <a:rPr lang="en-GB" sz="2400">
                <a:cs typeface="Calibri Light" panose="020F0302020204030204" pitchFamily="34" charset="0"/>
              </a:rPr>
              <a:t>Keep up-to-date with the latest issues of your favourite journals.</a:t>
            </a:r>
          </a:p>
          <a:p>
            <a:pPr marL="0" indent="0">
              <a:buNone/>
            </a:pPr>
            <a:endParaRPr lang="en-GB" sz="2400">
              <a:cs typeface="Calibri Light" panose="020F0302020204030204" pitchFamily="34" charset="0"/>
            </a:endParaRPr>
          </a:p>
          <a:p>
            <a:pPr marL="0" indent="0">
              <a:buNone/>
            </a:pPr>
            <a:r>
              <a:rPr lang="en-GB" sz="2400">
                <a:cs typeface="Calibri Light" panose="020F0302020204030204" pitchFamily="34" charset="0"/>
              </a:rPr>
              <a:t>Browse by subject or use the search box and search by title, subject or ISSN.</a:t>
            </a:r>
          </a:p>
          <a:p>
            <a:pPr marL="0" indent="0">
              <a:buNone/>
            </a:pPr>
            <a:endParaRPr lang="en-GB" sz="2400">
              <a:cs typeface="Calibri Light" panose="020F0302020204030204" pitchFamily="34" charset="0"/>
            </a:endParaRPr>
          </a:p>
          <a:p>
            <a:pPr marL="0" indent="0">
              <a:buNone/>
            </a:pPr>
            <a:r>
              <a:rPr lang="en-GB" sz="2400">
                <a:cs typeface="Calibri Light" panose="020F0302020204030204" pitchFamily="34" charset="0"/>
              </a:rPr>
              <a:t>Use My Bookshelf and My Articles to save favourite content.</a:t>
            </a:r>
          </a:p>
          <a:p>
            <a:pPr marL="0" indent="0">
              <a:buNone/>
            </a:pPr>
            <a:endParaRPr lang="en-GB"/>
          </a:p>
        </p:txBody>
      </p:sp>
      <p:sp>
        <p:nvSpPr>
          <p:cNvPr id="8" name="TextBox 7">
            <a:extLst>
              <a:ext uri="{FF2B5EF4-FFF2-40B4-BE49-F238E27FC236}">
                <a16:creationId xmlns:a16="http://schemas.microsoft.com/office/drawing/2014/main" id="{82C3DD14-A86F-3F2A-6844-8B81563D1460}"/>
              </a:ext>
            </a:extLst>
          </p:cNvPr>
          <p:cNvSpPr txBox="1"/>
          <p:nvPr/>
        </p:nvSpPr>
        <p:spPr>
          <a:xfrm>
            <a:off x="8385261" y="541699"/>
            <a:ext cx="3527205"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2">
                  <a:extLst>
                    <a:ext uri="{A12FA001-AC4F-418D-AE19-62706E023703}">
                      <ahyp:hlinkClr xmlns:ahyp="http://schemas.microsoft.com/office/drawing/2018/hyperlinkcolor" val="tx"/>
                    </a:ext>
                  </a:extLst>
                </a:hlinkClick>
              </a:rPr>
              <a:t>Searching for Journal Articles</a:t>
            </a:r>
            <a:endParaRPr lang="en-GB" sz="2000" b="1">
              <a:solidFill>
                <a:schemeClr val="bg1"/>
              </a:solidFill>
              <a:latin typeface="Calibri"/>
              <a:ea typeface="Calibri Light"/>
              <a:cs typeface="Calibri Light"/>
            </a:endParaRPr>
          </a:p>
        </p:txBody>
      </p:sp>
      <p:sp>
        <p:nvSpPr>
          <p:cNvPr id="6" name="TextBox 5">
            <a:extLst>
              <a:ext uri="{FF2B5EF4-FFF2-40B4-BE49-F238E27FC236}">
                <a16:creationId xmlns:a16="http://schemas.microsoft.com/office/drawing/2014/main" id="{E0D813BB-4CF4-4EC1-4A6D-97F72B99ED72}"/>
              </a:ext>
            </a:extLst>
          </p:cNvPr>
          <p:cNvSpPr txBox="1"/>
          <p:nvPr/>
        </p:nvSpPr>
        <p:spPr>
          <a:xfrm>
            <a:off x="7547031" y="5082573"/>
            <a:ext cx="1949652" cy="569387"/>
          </a:xfrm>
          <a:prstGeom prst="rect">
            <a:avLst/>
          </a:prstGeom>
          <a:noFill/>
        </p:spPr>
        <p:txBody>
          <a:bodyPr wrap="square">
            <a:spAutoFit/>
          </a:bodyPr>
          <a:lstStyle/>
          <a:p>
            <a:pPr marL="0" indent="0">
              <a:buNone/>
            </a:pPr>
            <a:r>
              <a:rPr lang="en-GB" sz="3100">
                <a:cs typeface="Calibri Light" panose="020F0302020204030204" pitchFamily="34" charset="0"/>
                <a:hlinkClick r:id="rId3"/>
              </a:rPr>
              <a:t>Browzine</a:t>
            </a:r>
            <a:endParaRPr lang="en-GB" sz="3100">
              <a:cs typeface="Calibri Light" panose="020F0302020204030204" pitchFamily="34" charset="0"/>
            </a:endParaRPr>
          </a:p>
        </p:txBody>
      </p:sp>
      <p:pic>
        <p:nvPicPr>
          <p:cNvPr id="9" name="Picture 8">
            <a:extLst>
              <a:ext uri="{FF2B5EF4-FFF2-40B4-BE49-F238E27FC236}">
                <a16:creationId xmlns:a16="http://schemas.microsoft.com/office/drawing/2014/main" id="{1105C96A-B8EB-E5E4-1A93-75E5A62CB957}"/>
              </a:ext>
            </a:extLst>
          </p:cNvPr>
          <p:cNvPicPr>
            <a:picLocks noChangeAspect="1"/>
          </p:cNvPicPr>
          <p:nvPr/>
        </p:nvPicPr>
        <p:blipFill>
          <a:blip r:embed="rId4"/>
          <a:stretch>
            <a:fillRect/>
          </a:stretch>
        </p:blipFill>
        <p:spPr>
          <a:xfrm>
            <a:off x="11384993" y="4974336"/>
            <a:ext cx="683483" cy="677624"/>
          </a:xfrm>
          <a:prstGeom prst="rect">
            <a:avLst/>
          </a:prstGeom>
        </p:spPr>
      </p:pic>
      <p:pic>
        <p:nvPicPr>
          <p:cNvPr id="5" name="Picture 4">
            <a:extLst>
              <a:ext uri="{FF2B5EF4-FFF2-40B4-BE49-F238E27FC236}">
                <a16:creationId xmlns:a16="http://schemas.microsoft.com/office/drawing/2014/main" id="{C058CA89-B38F-D6E4-5503-0FF890DE2095}"/>
              </a:ext>
            </a:extLst>
          </p:cNvPr>
          <p:cNvPicPr>
            <a:picLocks noChangeAspect="1"/>
          </p:cNvPicPr>
          <p:nvPr/>
        </p:nvPicPr>
        <p:blipFill>
          <a:blip r:embed="rId5"/>
          <a:stretch>
            <a:fillRect/>
          </a:stretch>
        </p:blipFill>
        <p:spPr>
          <a:xfrm>
            <a:off x="4580311" y="1249529"/>
            <a:ext cx="7259755" cy="3593659"/>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1636139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358219" y="365125"/>
            <a:ext cx="11481847" cy="788503"/>
          </a:xfrm>
        </p:spPr>
        <p:txBody>
          <a:bodyPr>
            <a:normAutofit/>
          </a:bodyPr>
          <a:lstStyle/>
          <a:p>
            <a:r>
              <a:rPr lang="en-GB">
                <a:latin typeface="+mn-lt"/>
                <a:cs typeface="Calibri"/>
              </a:rPr>
              <a:t>Searching within a single journal </a:t>
            </a:r>
            <a:endParaRPr lang="en-GB">
              <a:latin typeface="+mn-lt"/>
              <a:cs typeface="Calibri" panose="020F0502020204030204" pitchFamily="34" charset="0"/>
            </a:endParaRPr>
          </a:p>
        </p:txBody>
      </p:sp>
      <p:sp>
        <p:nvSpPr>
          <p:cNvPr id="14" name="TextBox 13">
            <a:extLst>
              <a:ext uri="{FF2B5EF4-FFF2-40B4-BE49-F238E27FC236}">
                <a16:creationId xmlns:a16="http://schemas.microsoft.com/office/drawing/2014/main" id="{A0B6F977-14B5-0AC0-53DA-20AEB00DF97D}"/>
              </a:ext>
            </a:extLst>
          </p:cNvPr>
          <p:cNvSpPr txBox="1"/>
          <p:nvPr/>
        </p:nvSpPr>
        <p:spPr>
          <a:xfrm>
            <a:off x="6096000" y="1177213"/>
            <a:ext cx="5652682" cy="4154984"/>
          </a:xfrm>
          <a:prstGeom prst="rect">
            <a:avLst/>
          </a:prstGeom>
          <a:noFill/>
        </p:spPr>
        <p:txBody>
          <a:bodyPr wrap="square" rtlCol="0">
            <a:spAutoFit/>
          </a:bodyPr>
          <a:lstStyle/>
          <a:p>
            <a:r>
              <a:rPr lang="en-GB" sz="2400" dirty="0">
                <a:cs typeface="Calibri Light" panose="020F0302020204030204" pitchFamily="34" charset="0"/>
              </a:rPr>
              <a:t>Use the catalogue to search within a specific journal.</a:t>
            </a:r>
          </a:p>
          <a:p>
            <a:pPr marL="342900" indent="-342900">
              <a:buFont typeface="Arial" panose="020B0604020202020204" pitchFamily="34" charset="0"/>
              <a:buChar char="•"/>
            </a:pPr>
            <a:endParaRPr lang="en-GB" sz="2400" dirty="0">
              <a:cs typeface="Calibri Light" panose="020F0302020204030204" pitchFamily="34" charset="0"/>
            </a:endParaRPr>
          </a:p>
          <a:p>
            <a:pPr marL="342900" indent="-342900">
              <a:buFont typeface="Arial" panose="020B0604020202020204" pitchFamily="34" charset="0"/>
              <a:buChar char="•"/>
            </a:pPr>
            <a:r>
              <a:rPr lang="en-GB" sz="2400" dirty="0">
                <a:cs typeface="Calibri Light" panose="020F0302020204030204" pitchFamily="34" charset="0"/>
              </a:rPr>
              <a:t>Click on the journal title.</a:t>
            </a:r>
          </a:p>
          <a:p>
            <a:pPr marL="342900" indent="-342900">
              <a:buFont typeface="Arial" panose="020B0604020202020204" pitchFamily="34" charset="0"/>
              <a:buChar char="•"/>
            </a:pPr>
            <a:endParaRPr lang="en-GB" sz="2400" dirty="0">
              <a:cs typeface="Calibri Light" panose="020F0302020204030204" pitchFamily="34" charset="0"/>
            </a:endParaRPr>
          </a:p>
          <a:p>
            <a:pPr marL="342900" indent="-342900">
              <a:buFont typeface="Arial" panose="020B0604020202020204" pitchFamily="34" charset="0"/>
              <a:buChar char="•"/>
            </a:pPr>
            <a:r>
              <a:rPr lang="en-GB" sz="2400" dirty="0">
                <a:cs typeface="Calibri Light" panose="020F0302020204030204" pitchFamily="34" charset="0"/>
              </a:rPr>
              <a:t>Go to the ‘Search inside’ section.</a:t>
            </a:r>
          </a:p>
          <a:p>
            <a:pPr marL="342900" indent="-342900">
              <a:buFont typeface="Arial" panose="020B0604020202020204" pitchFamily="34" charset="0"/>
              <a:buChar char="•"/>
            </a:pPr>
            <a:endParaRPr lang="en-GB" sz="2400" dirty="0">
              <a:cs typeface="Calibri Light" panose="020F0302020204030204" pitchFamily="34" charset="0"/>
            </a:endParaRPr>
          </a:p>
          <a:p>
            <a:pPr marL="342900" indent="-342900">
              <a:buFont typeface="Arial" panose="020B0604020202020204" pitchFamily="34" charset="0"/>
              <a:buChar char="•"/>
            </a:pPr>
            <a:r>
              <a:rPr lang="en-GB" sz="2400" dirty="0">
                <a:cs typeface="Calibri Light" panose="020F0302020204030204" pitchFamily="34" charset="0"/>
              </a:rPr>
              <a:t>Put your keywords in the search box.</a:t>
            </a:r>
          </a:p>
          <a:p>
            <a:pPr marL="342900" indent="-342900">
              <a:buFont typeface="Arial" panose="020B0604020202020204" pitchFamily="34" charset="0"/>
              <a:buChar char="•"/>
            </a:pPr>
            <a:endParaRPr lang="en-GB" sz="2400" dirty="0">
              <a:cs typeface="Calibri Light" panose="020F0302020204030204" pitchFamily="34" charset="0"/>
            </a:endParaRPr>
          </a:p>
          <a:p>
            <a:pPr marL="342900" indent="-342900">
              <a:buFont typeface="Arial" panose="020B0604020202020204" pitchFamily="34" charset="0"/>
              <a:buChar char="•"/>
            </a:pPr>
            <a:r>
              <a:rPr lang="en-GB" sz="2400" dirty="0">
                <a:cs typeface="Calibri Light" panose="020F0302020204030204" pitchFamily="34" charset="0"/>
              </a:rPr>
              <a:t>This will bring up a set of results only from that journal.</a:t>
            </a:r>
          </a:p>
        </p:txBody>
      </p:sp>
      <p:sp>
        <p:nvSpPr>
          <p:cNvPr id="7" name="TextBox 6">
            <a:extLst>
              <a:ext uri="{FF2B5EF4-FFF2-40B4-BE49-F238E27FC236}">
                <a16:creationId xmlns:a16="http://schemas.microsoft.com/office/drawing/2014/main" id="{F755B5D4-E661-E89B-F43D-6E5B7CC27B60}"/>
              </a:ext>
            </a:extLst>
          </p:cNvPr>
          <p:cNvSpPr txBox="1"/>
          <p:nvPr/>
        </p:nvSpPr>
        <p:spPr>
          <a:xfrm>
            <a:off x="10434258" y="5194689"/>
            <a:ext cx="1319624" cy="461665"/>
          </a:xfrm>
          <a:prstGeom prst="rect">
            <a:avLst/>
          </a:prstGeom>
          <a:noFill/>
        </p:spPr>
        <p:txBody>
          <a:bodyPr wrap="square" rtlCol="0">
            <a:spAutoFit/>
          </a:bodyPr>
          <a:lstStyle/>
          <a:p>
            <a:r>
              <a:rPr lang="en-GB" sz="2400" dirty="0">
                <a:hlinkClick r:id="rId2"/>
              </a:rPr>
              <a:t>Link</a:t>
            </a:r>
            <a:endParaRPr lang="en-US" sz="2400" dirty="0"/>
          </a:p>
        </p:txBody>
      </p:sp>
      <p:pic>
        <p:nvPicPr>
          <p:cNvPr id="5" name="Picture 4">
            <a:extLst>
              <a:ext uri="{FF2B5EF4-FFF2-40B4-BE49-F238E27FC236}">
                <a16:creationId xmlns:a16="http://schemas.microsoft.com/office/drawing/2014/main" id="{2C04C53D-B1E0-1978-29D7-6552DB92504B}"/>
              </a:ext>
            </a:extLst>
          </p:cNvPr>
          <p:cNvPicPr>
            <a:picLocks noChangeAspect="1"/>
          </p:cNvPicPr>
          <p:nvPr/>
        </p:nvPicPr>
        <p:blipFill>
          <a:blip r:embed="rId3"/>
          <a:srcRect r="19473"/>
          <a:stretch>
            <a:fillRect/>
          </a:stretch>
        </p:blipFill>
        <p:spPr>
          <a:xfrm>
            <a:off x="358219" y="1177213"/>
            <a:ext cx="5375069" cy="438264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44079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69AC982-293E-43ED-8EC4-6D00512C86BA}"/>
              </a:ext>
            </a:extLst>
          </p:cNvPr>
          <p:cNvSpPr>
            <a:spLocks noGrp="1"/>
          </p:cNvSpPr>
          <p:nvPr>
            <p:ph type="title"/>
          </p:nvPr>
        </p:nvSpPr>
        <p:spPr>
          <a:xfrm>
            <a:off x="182514" y="242479"/>
            <a:ext cx="11826971" cy="618984"/>
          </a:xfrm>
        </p:spPr>
        <p:txBody>
          <a:bodyPr>
            <a:noAutofit/>
          </a:bodyPr>
          <a:lstStyle/>
          <a:p>
            <a:r>
              <a:rPr lang="en-GB" sz="4800">
                <a:latin typeface="+mn-lt"/>
              </a:rPr>
              <a:t>Why use individual databases?</a:t>
            </a:r>
          </a:p>
        </p:txBody>
      </p:sp>
      <p:sp>
        <p:nvSpPr>
          <p:cNvPr id="2" name="Content Placeholder 1">
            <a:extLst>
              <a:ext uri="{FF2B5EF4-FFF2-40B4-BE49-F238E27FC236}">
                <a16:creationId xmlns:a16="http://schemas.microsoft.com/office/drawing/2014/main" id="{A545FB40-0767-4DA7-9D52-ADAF5921D0C1}"/>
              </a:ext>
            </a:extLst>
          </p:cNvPr>
          <p:cNvSpPr>
            <a:spLocks noGrp="1"/>
          </p:cNvSpPr>
          <p:nvPr>
            <p:ph sz="half" idx="4294967295"/>
          </p:nvPr>
        </p:nvSpPr>
        <p:spPr>
          <a:xfrm>
            <a:off x="323050" y="1113120"/>
            <a:ext cx="11445278" cy="992187"/>
          </a:xfrm>
        </p:spPr>
        <p:txBody>
          <a:bodyPr vert="horz" lIns="91440" tIns="45720" rIns="91440" bIns="45720" rtlCol="0" anchor="t">
            <a:normAutofit/>
          </a:bodyPr>
          <a:lstStyle/>
          <a:p>
            <a:pPr marL="0" indent="0">
              <a:buNone/>
            </a:pPr>
            <a:r>
              <a:rPr lang="en-GB" sz="2400">
                <a:cs typeface="Calibri Light" panose="020F0302020204030204" pitchFamily="34" charset="0"/>
              </a:rPr>
              <a:t>The library catalogue searches most of our databases when it performs a search, so why choose to search an individual  database? </a:t>
            </a:r>
          </a:p>
        </p:txBody>
      </p:sp>
      <p:sp>
        <p:nvSpPr>
          <p:cNvPr id="8" name="TextBox 7">
            <a:extLst>
              <a:ext uri="{FF2B5EF4-FFF2-40B4-BE49-F238E27FC236}">
                <a16:creationId xmlns:a16="http://schemas.microsoft.com/office/drawing/2014/main" id="{722B0968-3F33-4D5E-883A-0D148BC00CA0}"/>
              </a:ext>
            </a:extLst>
          </p:cNvPr>
          <p:cNvSpPr txBox="1"/>
          <p:nvPr/>
        </p:nvSpPr>
        <p:spPr>
          <a:xfrm>
            <a:off x="323050" y="2322429"/>
            <a:ext cx="7848307" cy="3293209"/>
          </a:xfrm>
          <a:prstGeom prst="rect">
            <a:avLst/>
          </a:prstGeom>
          <a:noFill/>
          <a:ln w="3810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600">
                <a:latin typeface="Calibri "/>
                <a:cs typeface="Calibri Light" panose="020F0302020204030204" pitchFamily="34" charset="0"/>
              </a:rPr>
              <a:t>More specialised content – fewer, more relevant results.</a:t>
            </a:r>
          </a:p>
          <a:p>
            <a:pPr marL="342900" indent="-342900">
              <a:buFont typeface="Arial"/>
              <a:buChar char="•"/>
            </a:pPr>
            <a:endParaRPr lang="en-GB" sz="2600">
              <a:latin typeface="Calibri "/>
              <a:cs typeface="Calibri Light" panose="020F0302020204030204" pitchFamily="34" charset="0"/>
            </a:endParaRPr>
          </a:p>
          <a:p>
            <a:pPr marL="342900" indent="-342900">
              <a:buFont typeface="Arial"/>
              <a:buChar char="•"/>
            </a:pPr>
            <a:r>
              <a:rPr lang="en-GB" sz="2600">
                <a:latin typeface="Calibri "/>
                <a:cs typeface="Calibri Light" panose="020F0302020204030204" pitchFamily="34" charset="0"/>
              </a:rPr>
              <a:t>More controlled indexing – filter results in greater detail.</a:t>
            </a:r>
          </a:p>
          <a:p>
            <a:pPr marL="342900" indent="-342900">
              <a:buFont typeface="Arial"/>
              <a:buChar char="•"/>
            </a:pPr>
            <a:endParaRPr lang="en-GB" sz="2600">
              <a:latin typeface="Calibri "/>
              <a:cs typeface="Calibri Light" panose="020F0302020204030204" pitchFamily="34" charset="0"/>
            </a:endParaRPr>
          </a:p>
          <a:p>
            <a:pPr marL="342900" indent="-342900">
              <a:buFont typeface="Arial"/>
              <a:buChar char="•"/>
            </a:pPr>
            <a:r>
              <a:rPr lang="en-GB" sz="2600">
                <a:latin typeface="Calibri "/>
                <a:cs typeface="Calibri Light" panose="020F0302020204030204" pitchFamily="34" charset="0"/>
              </a:rPr>
              <a:t>Not every specialist database is indexed by the library catalogue.</a:t>
            </a:r>
          </a:p>
        </p:txBody>
      </p:sp>
      <p:pic>
        <p:nvPicPr>
          <p:cNvPr id="5" name="Picture 6" descr="A person sitting at a table using a computer&#10;&#10;Description automatically generated">
            <a:extLst>
              <a:ext uri="{FF2B5EF4-FFF2-40B4-BE49-F238E27FC236}">
                <a16:creationId xmlns:a16="http://schemas.microsoft.com/office/drawing/2014/main" id="{FB2A98E9-4C5A-4F8C-AA92-BA8A9C725584}"/>
              </a:ext>
            </a:extLst>
          </p:cNvPr>
          <p:cNvPicPr>
            <a:picLocks noChangeAspect="1"/>
          </p:cNvPicPr>
          <p:nvPr/>
        </p:nvPicPr>
        <p:blipFill>
          <a:blip r:embed="rId3"/>
          <a:stretch>
            <a:fillRect/>
          </a:stretch>
        </p:blipFill>
        <p:spPr>
          <a:xfrm>
            <a:off x="8506167" y="2603092"/>
            <a:ext cx="3608154" cy="266859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5221596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110CFE2-24CE-4A95-9323-FBEC1E8126C0}"/>
              </a:ext>
            </a:extLst>
          </p:cNvPr>
          <p:cNvSpPr>
            <a:spLocks noGrp="1"/>
          </p:cNvSpPr>
          <p:nvPr>
            <p:ph sz="half" idx="1"/>
          </p:nvPr>
        </p:nvSpPr>
        <p:spPr>
          <a:xfrm>
            <a:off x="486439" y="965147"/>
            <a:ext cx="5183991" cy="2463853"/>
          </a:xfrm>
        </p:spPr>
        <p:txBody>
          <a:bodyPr vert="horz" lIns="91440" tIns="45720" rIns="91440" bIns="45720" rtlCol="0" anchor="t">
            <a:noAutofit/>
          </a:bodyPr>
          <a:lstStyle/>
          <a:p>
            <a:pPr marL="0" indent="0">
              <a:lnSpc>
                <a:spcPct val="160000"/>
              </a:lnSpc>
              <a:buNone/>
            </a:pPr>
            <a:r>
              <a:rPr lang="en-GB" sz="2400" b="1" dirty="0">
                <a:solidFill>
                  <a:schemeClr val="accent2"/>
                </a:solidFill>
                <a:latin typeface="Calibri"/>
                <a:ea typeface="+mn-lt"/>
                <a:cs typeface="Calibri"/>
              </a:rPr>
              <a:t>Library Search – Database Search</a:t>
            </a:r>
            <a:endParaRPr lang="en-US" sz="2400" dirty="0">
              <a:solidFill>
                <a:schemeClr val="accent2"/>
              </a:solidFill>
              <a:ea typeface="+mn-lt"/>
              <a:cs typeface="+mn-lt"/>
            </a:endParaRPr>
          </a:p>
          <a:p>
            <a:pPr>
              <a:lnSpc>
                <a:spcPct val="90000"/>
              </a:lnSpc>
              <a:spcBef>
                <a:spcPts val="1000"/>
              </a:spcBef>
              <a:buFont typeface="Arial" panose="020B0604020202020204" pitchFamily="34" charset="0"/>
              <a:buChar char="•"/>
            </a:pPr>
            <a:r>
              <a:rPr lang="en-GB" sz="2200" b="1" dirty="0">
                <a:latin typeface="Calibri"/>
                <a:ea typeface="+mn-lt"/>
                <a:cs typeface="Calibri"/>
              </a:rPr>
              <a:t>General:</a:t>
            </a:r>
            <a:r>
              <a:rPr lang="en-GB" sz="2200" dirty="0">
                <a:latin typeface="Calibri"/>
                <a:ea typeface="+mn-lt"/>
                <a:cs typeface="Calibri"/>
              </a:rPr>
              <a:t> ProQuest Central </a:t>
            </a:r>
            <a:endParaRPr lang="en-US" sz="2200" dirty="0">
              <a:latin typeface="Calibri"/>
              <a:ea typeface="+mn-lt"/>
              <a:cs typeface="+mn-lt"/>
            </a:endParaRPr>
          </a:p>
          <a:p>
            <a:pPr>
              <a:lnSpc>
                <a:spcPct val="90000"/>
              </a:lnSpc>
              <a:spcBef>
                <a:spcPts val="1000"/>
              </a:spcBef>
              <a:buFont typeface="Arial" panose="020B0604020202020204" pitchFamily="34" charset="0"/>
              <a:buChar char="•"/>
            </a:pPr>
            <a:r>
              <a:rPr lang="en-GB" sz="2200" b="1" dirty="0">
                <a:latin typeface="Calibri"/>
                <a:ea typeface="+mn-lt"/>
                <a:cs typeface="Calibri"/>
              </a:rPr>
              <a:t>Specialist:</a:t>
            </a:r>
            <a:r>
              <a:rPr lang="en-GB" sz="2200" dirty="0">
                <a:latin typeface="Calibri"/>
                <a:ea typeface="+mn-lt"/>
                <a:cs typeface="Calibri"/>
              </a:rPr>
              <a:t> GlobalData</a:t>
            </a:r>
          </a:p>
          <a:p>
            <a:r>
              <a:rPr lang="en-GB" sz="2200" b="1" dirty="0">
                <a:latin typeface="Calibri"/>
                <a:ea typeface="+mn-lt"/>
                <a:cs typeface="Calibri"/>
              </a:rPr>
              <a:t>Subject:</a:t>
            </a:r>
            <a:r>
              <a:rPr lang="en-GB" sz="2200" dirty="0">
                <a:latin typeface="Calibri"/>
                <a:ea typeface="+mn-lt"/>
                <a:cs typeface="Calibri"/>
              </a:rPr>
              <a:t> Hospitality &amp; Tourism Complete</a:t>
            </a:r>
          </a:p>
          <a:p>
            <a:pPr>
              <a:lnSpc>
                <a:spcPct val="90000"/>
              </a:lnSpc>
              <a:spcBef>
                <a:spcPts val="1000"/>
              </a:spcBef>
              <a:buFont typeface="Arial" panose="020B0604020202020204" pitchFamily="34" charset="0"/>
              <a:buChar char="•"/>
            </a:pPr>
            <a:r>
              <a:rPr lang="en-GB" sz="2200" b="1" dirty="0">
                <a:latin typeface="Calibri"/>
                <a:ea typeface="+mn-lt"/>
                <a:cs typeface="Calibri"/>
              </a:rPr>
              <a:t>Primary: </a:t>
            </a:r>
            <a:r>
              <a:rPr lang="en-GB" sz="2200" dirty="0" err="1">
                <a:latin typeface="Calibri"/>
                <a:ea typeface="+mn-lt"/>
                <a:cs typeface="Calibri"/>
              </a:rPr>
              <a:t>Newsbank</a:t>
            </a:r>
            <a:r>
              <a:rPr lang="en-GB" sz="2200" dirty="0">
                <a:latin typeface="Calibri"/>
                <a:ea typeface="+mn-lt"/>
                <a:cs typeface="Calibri"/>
              </a:rPr>
              <a:t>, </a:t>
            </a:r>
            <a:r>
              <a:rPr lang="en-GB" sz="2200" dirty="0" err="1">
                <a:latin typeface="Calibri"/>
                <a:ea typeface="+mn-lt"/>
                <a:cs typeface="Calibri"/>
              </a:rPr>
              <a:t>BoB</a:t>
            </a:r>
            <a:r>
              <a:rPr lang="en-GB" sz="2200" dirty="0">
                <a:latin typeface="Calibri"/>
                <a:ea typeface="+mn-lt"/>
                <a:cs typeface="Calibri"/>
              </a:rPr>
              <a:t>.</a:t>
            </a:r>
            <a:endParaRPr lang="en-US" sz="2200" dirty="0">
              <a:latin typeface="Calibri"/>
              <a:ea typeface="+mn-lt"/>
              <a:cs typeface="+mn-lt"/>
            </a:endParaRPr>
          </a:p>
          <a:p>
            <a:pPr marL="0" indent="0">
              <a:lnSpc>
                <a:spcPct val="160000"/>
              </a:lnSpc>
              <a:buNone/>
            </a:pPr>
            <a:endParaRPr lang="en-GB" sz="2400" dirty="0">
              <a:latin typeface="Calibri"/>
              <a:ea typeface="+mn-lt"/>
              <a:cs typeface="Calibri"/>
            </a:endParaRPr>
          </a:p>
          <a:p>
            <a:pPr marL="0" indent="0">
              <a:lnSpc>
                <a:spcPct val="160000"/>
              </a:lnSpc>
              <a:buNone/>
            </a:pPr>
            <a:endParaRPr lang="en-GB" sz="2400" dirty="0">
              <a:latin typeface="Calibri"/>
              <a:ea typeface="+mn-lt"/>
              <a:cs typeface="Calibri"/>
            </a:endParaRPr>
          </a:p>
          <a:p>
            <a:pPr marL="0" indent="0">
              <a:lnSpc>
                <a:spcPct val="160000"/>
              </a:lnSpc>
              <a:buNone/>
            </a:pPr>
            <a:endParaRPr lang="en-US" sz="2400" dirty="0">
              <a:ea typeface="+mn-lt"/>
              <a:cs typeface="+mn-lt"/>
            </a:endParaRPr>
          </a:p>
          <a:p>
            <a:pPr marL="0" indent="0">
              <a:buNone/>
            </a:pPr>
            <a:endParaRPr lang="en-GB" sz="2600" dirty="0">
              <a:latin typeface="Calibri"/>
              <a:ea typeface="+mn-lt"/>
              <a:cs typeface="Calibri Light"/>
            </a:endParaRPr>
          </a:p>
          <a:p>
            <a:pPr marL="0" indent="0">
              <a:buNone/>
            </a:pPr>
            <a:endParaRPr lang="en-GB" sz="2600" dirty="0">
              <a:latin typeface="Calibri"/>
              <a:cs typeface="Arial"/>
            </a:endParaRPr>
          </a:p>
          <a:p>
            <a:endParaRPr lang="en-GB" dirty="0">
              <a:latin typeface="Calibri Light"/>
              <a:cs typeface="Calibri Light"/>
            </a:endParaRPr>
          </a:p>
        </p:txBody>
      </p:sp>
      <p:sp>
        <p:nvSpPr>
          <p:cNvPr id="3" name="Title 2">
            <a:extLst>
              <a:ext uri="{FF2B5EF4-FFF2-40B4-BE49-F238E27FC236}">
                <a16:creationId xmlns:a16="http://schemas.microsoft.com/office/drawing/2014/main" id="{96BBFF71-1717-48E9-A3D2-424CCFE17209}"/>
              </a:ext>
            </a:extLst>
          </p:cNvPr>
          <p:cNvSpPr>
            <a:spLocks noGrp="1"/>
          </p:cNvSpPr>
          <p:nvPr>
            <p:ph type="title"/>
          </p:nvPr>
        </p:nvSpPr>
        <p:spPr>
          <a:xfrm>
            <a:off x="-804764" y="2470"/>
            <a:ext cx="10795518" cy="765626"/>
          </a:xfrm>
        </p:spPr>
        <p:txBody>
          <a:bodyPr/>
          <a:lstStyle/>
          <a:p>
            <a:pPr algn="ctr"/>
            <a:r>
              <a:rPr lang="en-GB">
                <a:latin typeface="Calibri"/>
                <a:cs typeface="Calibri"/>
              </a:rPr>
              <a:t>Finding and using relevant databases.</a:t>
            </a:r>
            <a:endParaRPr lang="en-US"/>
          </a:p>
        </p:txBody>
      </p:sp>
      <p:sp>
        <p:nvSpPr>
          <p:cNvPr id="5" name="TextBox 4">
            <a:extLst>
              <a:ext uri="{FF2B5EF4-FFF2-40B4-BE49-F238E27FC236}">
                <a16:creationId xmlns:a16="http://schemas.microsoft.com/office/drawing/2014/main" id="{6832FD9E-BEA9-4CD2-9C6F-55F60BE2DD0A}"/>
              </a:ext>
            </a:extLst>
          </p:cNvPr>
          <p:cNvSpPr txBox="1"/>
          <p:nvPr/>
        </p:nvSpPr>
        <p:spPr>
          <a:xfrm>
            <a:off x="8384072" y="5201183"/>
            <a:ext cx="137257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a:latin typeface="Calibri"/>
                <a:cs typeface="Arial"/>
                <a:hlinkClick r:id="rId3"/>
              </a:rPr>
              <a:t>Databases</a:t>
            </a:r>
          </a:p>
        </p:txBody>
      </p:sp>
      <p:sp>
        <p:nvSpPr>
          <p:cNvPr id="4" name="TextBox 3">
            <a:extLst>
              <a:ext uri="{FF2B5EF4-FFF2-40B4-BE49-F238E27FC236}">
                <a16:creationId xmlns:a16="http://schemas.microsoft.com/office/drawing/2014/main" id="{2F244B5C-B87B-4C5F-89C2-60B68D76AAFD}"/>
              </a:ext>
            </a:extLst>
          </p:cNvPr>
          <p:cNvSpPr txBox="1"/>
          <p:nvPr/>
        </p:nvSpPr>
        <p:spPr>
          <a:xfrm>
            <a:off x="547946" y="3626051"/>
            <a:ext cx="4690261" cy="19888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b="1">
                <a:solidFill>
                  <a:schemeClr val="accent2"/>
                </a:solidFill>
                <a:latin typeface="Calibri"/>
                <a:ea typeface="+mn-lt"/>
                <a:cs typeface="Calibri"/>
              </a:rPr>
              <a:t>Search Databases by</a:t>
            </a:r>
          </a:p>
          <a:p>
            <a:pPr marL="457200" indent="-457200">
              <a:lnSpc>
                <a:spcPct val="160000"/>
              </a:lnSpc>
              <a:buFont typeface="Arial" panose="020B0604020202020204" pitchFamily="34" charset="0"/>
              <a:buChar char="•"/>
            </a:pPr>
            <a:r>
              <a:rPr lang="en-GB" sz="2200">
                <a:latin typeface="Calibri"/>
                <a:ea typeface="+mn-lt"/>
                <a:cs typeface="Calibri"/>
              </a:rPr>
              <a:t>Database name.</a:t>
            </a:r>
          </a:p>
          <a:p>
            <a:pPr marL="457200" indent="-457200">
              <a:lnSpc>
                <a:spcPct val="160000"/>
              </a:lnSpc>
              <a:buFont typeface="Arial" panose="020B0604020202020204" pitchFamily="34" charset="0"/>
              <a:buChar char="•"/>
            </a:pPr>
            <a:r>
              <a:rPr lang="en-GB" sz="2200">
                <a:latin typeface="Calibri"/>
                <a:ea typeface="+mn-lt"/>
                <a:cs typeface="Calibri"/>
              </a:rPr>
              <a:t>All databases (A-Z).</a:t>
            </a:r>
            <a:endParaRPr lang="en-US" sz="2200">
              <a:ea typeface="+mn-lt"/>
              <a:cs typeface="+mn-lt"/>
            </a:endParaRPr>
          </a:p>
          <a:p>
            <a:pPr marL="457200" indent="-457200">
              <a:lnSpc>
                <a:spcPct val="160000"/>
              </a:lnSpc>
              <a:buFont typeface="Arial" panose="020B0604020202020204" pitchFamily="34" charset="0"/>
              <a:buChar char="•"/>
            </a:pPr>
            <a:r>
              <a:rPr lang="en-GB" sz="2200">
                <a:latin typeface="Calibri"/>
                <a:ea typeface="+mn-lt"/>
                <a:cs typeface="Calibri"/>
              </a:rPr>
              <a:t>Category.</a:t>
            </a:r>
            <a:endParaRPr lang="en-US" sz="2200">
              <a:latin typeface="Calibri"/>
              <a:ea typeface="+mn-lt"/>
              <a:cs typeface="+mn-lt"/>
            </a:endParaRPr>
          </a:p>
        </p:txBody>
      </p:sp>
      <p:pic>
        <p:nvPicPr>
          <p:cNvPr id="9" name="Picture 8">
            <a:extLst>
              <a:ext uri="{FF2B5EF4-FFF2-40B4-BE49-F238E27FC236}">
                <a16:creationId xmlns:a16="http://schemas.microsoft.com/office/drawing/2014/main" id="{2EB29535-80B9-6093-1206-4B0B1BF9ED76}"/>
              </a:ext>
            </a:extLst>
          </p:cNvPr>
          <p:cNvPicPr>
            <a:picLocks noChangeAspect="1"/>
          </p:cNvPicPr>
          <p:nvPr/>
        </p:nvPicPr>
        <p:blipFill>
          <a:blip r:embed="rId4"/>
          <a:stretch>
            <a:fillRect/>
          </a:stretch>
        </p:blipFill>
        <p:spPr>
          <a:xfrm>
            <a:off x="6138685" y="1898813"/>
            <a:ext cx="5566876" cy="3060374"/>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7" name="TextBox 6">
            <a:extLst>
              <a:ext uri="{FF2B5EF4-FFF2-40B4-BE49-F238E27FC236}">
                <a16:creationId xmlns:a16="http://schemas.microsoft.com/office/drawing/2014/main" id="{0E8EC154-4E12-6BEC-EB6F-1C5B4683791F}"/>
              </a:ext>
            </a:extLst>
          </p:cNvPr>
          <p:cNvSpPr txBox="1"/>
          <p:nvPr/>
        </p:nvSpPr>
        <p:spPr>
          <a:xfrm>
            <a:off x="7489116" y="921755"/>
            <a:ext cx="4430651"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5">
                  <a:extLst>
                    <a:ext uri="{A12FA001-AC4F-418D-AE19-62706E023703}">
                      <ahyp:hlinkClr xmlns:ahyp="http://schemas.microsoft.com/office/drawing/2018/hyperlinkcolor" val="tx"/>
                    </a:ext>
                  </a:extLst>
                </a:hlinkClick>
              </a:rPr>
              <a:t>Finding &amp; Using Specialised Information</a:t>
            </a:r>
            <a:endParaRPr lang="en-US">
              <a:solidFill>
                <a:schemeClr val="bg1"/>
              </a:solidFill>
            </a:endParaRPr>
          </a:p>
        </p:txBody>
      </p:sp>
      <p:pic>
        <p:nvPicPr>
          <p:cNvPr id="10" name="Picture 9">
            <a:extLst>
              <a:ext uri="{FF2B5EF4-FFF2-40B4-BE49-F238E27FC236}">
                <a16:creationId xmlns:a16="http://schemas.microsoft.com/office/drawing/2014/main" id="{98D44D89-3674-F7D5-7773-F2A8B02F4243}"/>
              </a:ext>
            </a:extLst>
          </p:cNvPr>
          <p:cNvPicPr>
            <a:picLocks noChangeAspect="1"/>
          </p:cNvPicPr>
          <p:nvPr/>
        </p:nvPicPr>
        <p:blipFill>
          <a:blip r:embed="rId6"/>
          <a:stretch>
            <a:fillRect/>
          </a:stretch>
        </p:blipFill>
        <p:spPr>
          <a:xfrm>
            <a:off x="4178729" y="3948884"/>
            <a:ext cx="1343212" cy="1343212"/>
          </a:xfrm>
          <a:prstGeom prst="rect">
            <a:avLst/>
          </a:prstGeom>
        </p:spPr>
      </p:pic>
    </p:spTree>
    <p:extLst>
      <p:ext uri="{BB962C8B-B14F-4D97-AF65-F5344CB8AC3E}">
        <p14:creationId xmlns:p14="http://schemas.microsoft.com/office/powerpoint/2010/main" val="3381891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DDC72-82BA-88BC-A093-2D4274A1F3AA}"/>
              </a:ext>
            </a:extLst>
          </p:cNvPr>
          <p:cNvSpPr>
            <a:spLocks noGrp="1"/>
          </p:cNvSpPr>
          <p:nvPr>
            <p:ph type="title"/>
          </p:nvPr>
        </p:nvSpPr>
        <p:spPr>
          <a:xfrm>
            <a:off x="358219" y="365125"/>
            <a:ext cx="11481847" cy="649859"/>
          </a:xfrm>
        </p:spPr>
        <p:txBody>
          <a:bodyPr>
            <a:normAutofit fontScale="90000"/>
          </a:bodyPr>
          <a:lstStyle/>
          <a:p>
            <a:r>
              <a:rPr lang="en-GB" b="1">
                <a:latin typeface="+mn-lt"/>
              </a:rPr>
              <a:t>Field searching in databases </a:t>
            </a:r>
            <a:endParaRPr lang="en-US" b="1">
              <a:latin typeface="+mn-lt"/>
            </a:endParaRPr>
          </a:p>
        </p:txBody>
      </p:sp>
      <p:sp>
        <p:nvSpPr>
          <p:cNvPr id="3" name="Content Placeholder 2">
            <a:extLst>
              <a:ext uri="{FF2B5EF4-FFF2-40B4-BE49-F238E27FC236}">
                <a16:creationId xmlns:a16="http://schemas.microsoft.com/office/drawing/2014/main" id="{83489BD5-9228-54C7-2E9B-BFF05D91F6F8}"/>
              </a:ext>
            </a:extLst>
          </p:cNvPr>
          <p:cNvSpPr>
            <a:spLocks noGrp="1"/>
          </p:cNvSpPr>
          <p:nvPr>
            <p:ph sz="quarter" idx="10"/>
          </p:nvPr>
        </p:nvSpPr>
        <p:spPr>
          <a:xfrm>
            <a:off x="615946" y="2120301"/>
            <a:ext cx="1816358" cy="3144329"/>
          </a:xfrm>
        </p:spPr>
        <p:txBody>
          <a:bodyPr>
            <a:normAutofit/>
          </a:bodyPr>
          <a:lstStyle/>
          <a:p>
            <a:r>
              <a:rPr lang="en-GB" sz="2000"/>
              <a:t>Author</a:t>
            </a:r>
          </a:p>
          <a:p>
            <a:r>
              <a:rPr lang="en-GB" sz="2000"/>
              <a:t>Title</a:t>
            </a:r>
          </a:p>
          <a:p>
            <a:r>
              <a:rPr lang="en-GB" sz="2000"/>
              <a:t>Journal title</a:t>
            </a:r>
          </a:p>
          <a:p>
            <a:r>
              <a:rPr lang="en-GB" sz="2000"/>
              <a:t>Abstract</a:t>
            </a:r>
          </a:p>
          <a:p>
            <a:r>
              <a:rPr lang="en-GB" sz="2000"/>
              <a:t>Publisher</a:t>
            </a:r>
          </a:p>
          <a:p>
            <a:r>
              <a:rPr lang="en-GB" sz="2000"/>
              <a:t>Subject</a:t>
            </a:r>
            <a:endParaRPr lang="en-US" sz="2000"/>
          </a:p>
        </p:txBody>
      </p:sp>
      <p:sp>
        <p:nvSpPr>
          <p:cNvPr id="5" name="TextBox 4">
            <a:extLst>
              <a:ext uri="{FF2B5EF4-FFF2-40B4-BE49-F238E27FC236}">
                <a16:creationId xmlns:a16="http://schemas.microsoft.com/office/drawing/2014/main" id="{4CCD7ED1-FA10-42AC-87D8-A4E72C206C48}"/>
              </a:ext>
            </a:extLst>
          </p:cNvPr>
          <p:cNvSpPr txBox="1"/>
          <p:nvPr/>
        </p:nvSpPr>
        <p:spPr>
          <a:xfrm>
            <a:off x="432054" y="1108871"/>
            <a:ext cx="11144000" cy="830997"/>
          </a:xfrm>
          <a:prstGeom prst="rect">
            <a:avLst/>
          </a:prstGeom>
          <a:noFill/>
        </p:spPr>
        <p:txBody>
          <a:bodyPr wrap="square" lIns="91440" tIns="45720" rIns="91440" bIns="45720" anchor="t">
            <a:spAutoFit/>
          </a:bodyPr>
          <a:lstStyle/>
          <a:p>
            <a:r>
              <a:rPr lang="en-GB" sz="2400"/>
              <a:t>Database fields offer many more search options. They differ between databases, but many but not all will offer the ability to search for keywords by:</a:t>
            </a:r>
          </a:p>
        </p:txBody>
      </p:sp>
      <p:pic>
        <p:nvPicPr>
          <p:cNvPr id="7" name="Picture 6">
            <a:extLst>
              <a:ext uri="{FF2B5EF4-FFF2-40B4-BE49-F238E27FC236}">
                <a16:creationId xmlns:a16="http://schemas.microsoft.com/office/drawing/2014/main" id="{ADED5E8C-3196-B291-B7D4-E32D454CB317}"/>
              </a:ext>
            </a:extLst>
          </p:cNvPr>
          <p:cNvPicPr>
            <a:picLocks noChangeAspect="1"/>
          </p:cNvPicPr>
          <p:nvPr/>
        </p:nvPicPr>
        <p:blipFill>
          <a:blip r:embed="rId2"/>
          <a:stretch>
            <a:fillRect/>
          </a:stretch>
        </p:blipFill>
        <p:spPr>
          <a:xfrm>
            <a:off x="2484788" y="2081433"/>
            <a:ext cx="9355278" cy="249376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C5138A2B-B7A0-F2B5-130A-35D01451EB58}"/>
              </a:ext>
            </a:extLst>
          </p:cNvPr>
          <p:cNvSpPr txBox="1"/>
          <p:nvPr/>
        </p:nvSpPr>
        <p:spPr>
          <a:xfrm>
            <a:off x="432054" y="4983398"/>
            <a:ext cx="11144000" cy="461665"/>
          </a:xfrm>
          <a:prstGeom prst="rect">
            <a:avLst/>
          </a:prstGeom>
          <a:noFill/>
        </p:spPr>
        <p:txBody>
          <a:bodyPr wrap="square">
            <a:spAutoFit/>
          </a:bodyPr>
          <a:lstStyle/>
          <a:p>
            <a:pPr marL="0" indent="0">
              <a:buNone/>
            </a:pPr>
            <a:r>
              <a:rPr lang="en-GB" sz="2400"/>
              <a:t>These help to further narrow your search.</a:t>
            </a:r>
          </a:p>
        </p:txBody>
      </p:sp>
      <p:sp>
        <p:nvSpPr>
          <p:cNvPr id="8" name="Rectangle 7">
            <a:extLst>
              <a:ext uri="{FF2B5EF4-FFF2-40B4-BE49-F238E27FC236}">
                <a16:creationId xmlns:a16="http://schemas.microsoft.com/office/drawing/2014/main" id="{12787C90-722C-381F-9E23-81FD53DA2988}"/>
              </a:ext>
            </a:extLst>
          </p:cNvPr>
          <p:cNvSpPr/>
          <p:nvPr/>
        </p:nvSpPr>
        <p:spPr>
          <a:xfrm>
            <a:off x="9656064" y="2551176"/>
            <a:ext cx="2103120" cy="1326905"/>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024195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EC32CF-ADF9-9170-7CB7-FE712346B73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48BABB1-2E8D-9F21-A89E-280CE492D1AE}"/>
              </a:ext>
            </a:extLst>
          </p:cNvPr>
          <p:cNvSpPr>
            <a:spLocks noGrp="1"/>
          </p:cNvSpPr>
          <p:nvPr>
            <p:ph type="title"/>
          </p:nvPr>
        </p:nvSpPr>
        <p:spPr>
          <a:xfrm>
            <a:off x="305802" y="190400"/>
            <a:ext cx="11481847" cy="773562"/>
          </a:xfrm>
        </p:spPr>
        <p:txBody>
          <a:bodyPr/>
          <a:lstStyle/>
          <a:p>
            <a:r>
              <a:rPr lang="en-GB" dirty="0">
                <a:latin typeface="Calibri "/>
              </a:rPr>
              <a:t>Useful databases: </a:t>
            </a:r>
          </a:p>
        </p:txBody>
      </p:sp>
      <p:sp>
        <p:nvSpPr>
          <p:cNvPr id="3" name="TextBox 2">
            <a:extLst>
              <a:ext uri="{FF2B5EF4-FFF2-40B4-BE49-F238E27FC236}">
                <a16:creationId xmlns:a16="http://schemas.microsoft.com/office/drawing/2014/main" id="{1C957253-ADB4-D8E4-1053-82663AE427F7}"/>
              </a:ext>
            </a:extLst>
          </p:cNvPr>
          <p:cNvSpPr txBox="1"/>
          <p:nvPr/>
        </p:nvSpPr>
        <p:spPr>
          <a:xfrm>
            <a:off x="483876" y="1045501"/>
            <a:ext cx="11489389" cy="24006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200" b="1" dirty="0">
                <a:latin typeface="Calibri"/>
                <a:ea typeface="Calibri"/>
                <a:cs typeface="Calibri"/>
              </a:rPr>
              <a:t>EBSCO: </a:t>
            </a:r>
            <a:r>
              <a:rPr lang="en-GB" sz="2200" b="1" dirty="0">
                <a:latin typeface="Calibri"/>
                <a:ea typeface="Calibri"/>
                <a:cs typeface="Calibri"/>
                <a:hlinkClick r:id="rId2"/>
              </a:rPr>
              <a:t>Hospitality &amp; Tourism Complete</a:t>
            </a:r>
            <a:endParaRPr lang="en-GB" sz="2200" b="1" dirty="0">
              <a:latin typeface="Calibri"/>
              <a:ea typeface="Calibri"/>
              <a:cs typeface="Calibri"/>
            </a:endParaRPr>
          </a:p>
          <a:p>
            <a:endParaRPr lang="en-GB" sz="2200" b="1" dirty="0">
              <a:latin typeface="Calibri"/>
              <a:ea typeface="Calibri"/>
              <a:cs typeface="Calibri"/>
            </a:endParaRPr>
          </a:p>
          <a:p>
            <a:r>
              <a:rPr lang="en-GB" sz="2200" dirty="0">
                <a:solidFill>
                  <a:srgbClr val="3D3F42"/>
                </a:solidFill>
                <a:latin typeface="Calibri"/>
                <a:ea typeface="Calibri"/>
                <a:cs typeface="Calibri"/>
              </a:rPr>
              <a:t>Hospitality &amp; Tourism Complete is a trusted full-text database covering all areas of hospitality and tourism, including </a:t>
            </a:r>
            <a:r>
              <a:rPr lang="en-GB" sz="2200" b="1" dirty="0">
                <a:solidFill>
                  <a:srgbClr val="3D3F42"/>
                </a:solidFill>
                <a:latin typeface="Calibri"/>
                <a:ea typeface="Calibri"/>
                <a:cs typeface="Calibri"/>
              </a:rPr>
              <a:t>hospitality law, market trends and hotel management</a:t>
            </a:r>
            <a:r>
              <a:rPr lang="en-GB" sz="2200" dirty="0">
                <a:solidFill>
                  <a:srgbClr val="3D3F42"/>
                </a:solidFill>
                <a:latin typeface="Calibri"/>
                <a:ea typeface="Calibri"/>
                <a:cs typeface="Calibri"/>
              </a:rPr>
              <a:t>. In addition to over 170 full-text journals and magazines, company and country reports, books and newspapers.</a:t>
            </a:r>
            <a:endParaRPr lang="en-GB" sz="2200" dirty="0">
              <a:solidFill>
                <a:srgbClr val="000000"/>
              </a:solidFill>
              <a:latin typeface="Calibri"/>
              <a:ea typeface="Calibri"/>
              <a:cs typeface="Calibri"/>
            </a:endParaRPr>
          </a:p>
          <a:p>
            <a:endParaRPr lang="en-GB" sz="2000" dirty="0">
              <a:solidFill>
                <a:srgbClr val="3D3F42"/>
              </a:solidFill>
              <a:latin typeface="Calibri"/>
              <a:ea typeface="Calibri"/>
              <a:cs typeface="Calibri"/>
            </a:endParaRPr>
          </a:p>
          <a:p>
            <a:endParaRPr lang="en-GB" sz="2000" dirty="0">
              <a:latin typeface="Calibri"/>
              <a:ea typeface="Calibri"/>
              <a:cs typeface="Calibri"/>
            </a:endParaRPr>
          </a:p>
        </p:txBody>
      </p:sp>
      <p:sp>
        <p:nvSpPr>
          <p:cNvPr id="4" name="TextBox 3">
            <a:extLst>
              <a:ext uri="{FF2B5EF4-FFF2-40B4-BE49-F238E27FC236}">
                <a16:creationId xmlns:a16="http://schemas.microsoft.com/office/drawing/2014/main" id="{7336B1C4-F994-8C21-0F9A-4E8CD8CE194B}"/>
              </a:ext>
            </a:extLst>
          </p:cNvPr>
          <p:cNvSpPr txBox="1"/>
          <p:nvPr/>
        </p:nvSpPr>
        <p:spPr>
          <a:xfrm>
            <a:off x="6486769" y="3429000"/>
            <a:ext cx="6096000" cy="26263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lvl="0" indent="-285750" rtl="0">
              <a:lnSpc>
                <a:spcPts val="2175"/>
              </a:lnSpc>
              <a:buFont typeface="Arial,Sans-Serif"/>
              <a:buChar char="•"/>
            </a:pPr>
            <a:r>
              <a:rPr lang="en-GB" sz="2000" baseline="0">
                <a:solidFill>
                  <a:srgbClr val="3D3F42"/>
                </a:solidFill>
                <a:latin typeface="Calibri"/>
                <a:ea typeface="Arial"/>
                <a:cs typeface="Arial"/>
              </a:rPr>
              <a:t>Food science and technology</a:t>
            </a:r>
            <a:r>
              <a:rPr lang="en-GB" sz="2000">
                <a:latin typeface="Calibri"/>
                <a:ea typeface="Arial"/>
                <a:cs typeface="Arial"/>
              </a:rPr>
              <a:t>​</a:t>
            </a:r>
          </a:p>
          <a:p>
            <a:pPr marL="285750" lvl="0" indent="-285750" rtl="0">
              <a:lnSpc>
                <a:spcPts val="2175"/>
              </a:lnSpc>
              <a:buFont typeface="Arial,Sans-Serif"/>
              <a:buChar char="•"/>
            </a:pPr>
            <a:r>
              <a:rPr lang="en-GB" sz="2000" baseline="0">
                <a:solidFill>
                  <a:srgbClr val="3D3F42"/>
                </a:solidFill>
                <a:latin typeface="Calibri"/>
                <a:ea typeface="Arial"/>
                <a:cs typeface="Arial"/>
              </a:rPr>
              <a:t>Hospitality law</a:t>
            </a:r>
            <a:r>
              <a:rPr lang="en-GB" sz="2000">
                <a:latin typeface="Calibri"/>
                <a:ea typeface="Arial"/>
                <a:cs typeface="Arial"/>
              </a:rPr>
              <a:t>​</a:t>
            </a:r>
          </a:p>
          <a:p>
            <a:pPr marL="285750" lvl="0" indent="-285750" rtl="0">
              <a:lnSpc>
                <a:spcPts val="2175"/>
              </a:lnSpc>
              <a:buFont typeface="Arial,Sans-Serif"/>
              <a:buChar char="•"/>
            </a:pPr>
            <a:r>
              <a:rPr lang="en-GB" sz="2000" baseline="0">
                <a:solidFill>
                  <a:srgbClr val="3D3F42"/>
                </a:solidFill>
                <a:latin typeface="Calibri"/>
                <a:ea typeface="Arial"/>
                <a:cs typeface="Arial"/>
              </a:rPr>
              <a:t>Hotel management and administrative practice</a:t>
            </a:r>
            <a:r>
              <a:rPr lang="en-GB" sz="2000">
                <a:latin typeface="Calibri"/>
                <a:ea typeface="Arial"/>
                <a:cs typeface="Arial"/>
              </a:rPr>
              <a:t>​</a:t>
            </a:r>
          </a:p>
          <a:p>
            <a:pPr marL="285750" lvl="0" indent="-285750" rtl="0">
              <a:lnSpc>
                <a:spcPts val="2175"/>
              </a:lnSpc>
              <a:buFont typeface="Arial,Sans-Serif"/>
              <a:buChar char="•"/>
            </a:pPr>
            <a:r>
              <a:rPr lang="en-GB" sz="2000" baseline="0">
                <a:solidFill>
                  <a:srgbClr val="3D3F42"/>
                </a:solidFill>
                <a:latin typeface="Calibri"/>
                <a:ea typeface="Arial"/>
                <a:cs typeface="Arial"/>
              </a:rPr>
              <a:t>Leisure and business travel</a:t>
            </a:r>
            <a:r>
              <a:rPr lang="en-GB" sz="2000">
                <a:latin typeface="Calibri"/>
                <a:ea typeface="Arial"/>
                <a:cs typeface="Arial"/>
              </a:rPr>
              <a:t>​</a:t>
            </a:r>
          </a:p>
          <a:p>
            <a:pPr marL="285750" lvl="0" indent="-285750" rtl="0">
              <a:lnSpc>
                <a:spcPts val="2175"/>
              </a:lnSpc>
              <a:buFont typeface="Arial,Sans-Serif"/>
              <a:buChar char="•"/>
            </a:pPr>
            <a:r>
              <a:rPr lang="en-GB" sz="2000" baseline="0">
                <a:solidFill>
                  <a:srgbClr val="3D3F42"/>
                </a:solidFill>
                <a:latin typeface="Calibri"/>
                <a:ea typeface="Arial"/>
                <a:cs typeface="Arial"/>
              </a:rPr>
              <a:t>Market trends</a:t>
            </a:r>
            <a:r>
              <a:rPr lang="en-GB" sz="2000">
                <a:latin typeface="Calibri"/>
                <a:ea typeface="Arial"/>
                <a:cs typeface="Arial"/>
              </a:rPr>
              <a:t>​</a:t>
            </a:r>
          </a:p>
          <a:p>
            <a:pPr marL="285750" lvl="0" indent="-285750" rtl="0">
              <a:lnSpc>
                <a:spcPts val="2175"/>
              </a:lnSpc>
              <a:buFont typeface="Arial,Sans-Serif"/>
              <a:buChar char="•"/>
            </a:pPr>
            <a:r>
              <a:rPr lang="en-GB" sz="2000" baseline="0">
                <a:solidFill>
                  <a:srgbClr val="3D3F42"/>
                </a:solidFill>
                <a:latin typeface="Calibri"/>
                <a:ea typeface="Arial"/>
                <a:cs typeface="Arial"/>
              </a:rPr>
              <a:t>Parks and recreation administration</a:t>
            </a:r>
            <a:r>
              <a:rPr lang="en-GB" sz="2000">
                <a:latin typeface="Calibri"/>
                <a:ea typeface="Arial"/>
                <a:cs typeface="Arial"/>
              </a:rPr>
              <a:t>​</a:t>
            </a:r>
          </a:p>
          <a:p>
            <a:pPr marL="285750" lvl="0" indent="-285750" rtl="0">
              <a:lnSpc>
                <a:spcPts val="2175"/>
              </a:lnSpc>
              <a:buFont typeface="Arial,Sans-Serif"/>
              <a:buChar char="•"/>
            </a:pPr>
            <a:r>
              <a:rPr lang="en-GB" sz="2000" baseline="0">
                <a:solidFill>
                  <a:srgbClr val="3D3F42"/>
                </a:solidFill>
                <a:latin typeface="Calibri"/>
                <a:ea typeface="Arial"/>
                <a:cs typeface="Arial"/>
              </a:rPr>
              <a:t>Restaurant management</a:t>
            </a:r>
            <a:r>
              <a:rPr lang="en-GB" sz="2000">
                <a:latin typeface="Calibri"/>
                <a:ea typeface="Arial"/>
                <a:cs typeface="Arial"/>
              </a:rPr>
              <a:t>​</a:t>
            </a:r>
          </a:p>
          <a:p>
            <a:pPr marL="285750" lvl="0" indent="-285750" rtl="0">
              <a:lnSpc>
                <a:spcPts val="2175"/>
              </a:lnSpc>
              <a:buFont typeface="Arial,Sans-Serif"/>
              <a:buChar char="•"/>
            </a:pPr>
            <a:r>
              <a:rPr lang="en-GB" sz="2000" baseline="0">
                <a:solidFill>
                  <a:srgbClr val="3D3F42"/>
                </a:solidFill>
                <a:latin typeface="Calibri"/>
                <a:ea typeface="Arial"/>
                <a:cs typeface="Arial"/>
              </a:rPr>
              <a:t>Technology</a:t>
            </a:r>
          </a:p>
          <a:p>
            <a:pPr algn="ctr"/>
            <a:endParaRPr lang="en-GB"/>
          </a:p>
        </p:txBody>
      </p:sp>
      <p:sp>
        <p:nvSpPr>
          <p:cNvPr id="5" name="TextBox 4">
            <a:extLst>
              <a:ext uri="{FF2B5EF4-FFF2-40B4-BE49-F238E27FC236}">
                <a16:creationId xmlns:a16="http://schemas.microsoft.com/office/drawing/2014/main" id="{61A0AE0A-9CDA-E92C-4BD1-EC8CC4FDA02D}"/>
              </a:ext>
            </a:extLst>
          </p:cNvPr>
          <p:cNvSpPr txBox="1"/>
          <p:nvPr/>
        </p:nvSpPr>
        <p:spPr>
          <a:xfrm>
            <a:off x="957385" y="2891693"/>
            <a:ext cx="6096000" cy="32162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lnSpc>
                <a:spcPts val="2175"/>
              </a:lnSpc>
            </a:pPr>
            <a:r>
              <a:rPr lang="en-GB" sz="2000" b="1" baseline="0">
                <a:solidFill>
                  <a:srgbClr val="3D3F42"/>
                </a:solidFill>
                <a:latin typeface="Calibri"/>
                <a:ea typeface="Arial"/>
                <a:cs typeface="Arial"/>
              </a:rPr>
              <a:t>Subjects include:</a:t>
            </a:r>
            <a:r>
              <a:rPr lang="en-GB" sz="2000">
                <a:latin typeface="Calibri"/>
                <a:ea typeface="Arial"/>
                <a:cs typeface="Arial"/>
              </a:rPr>
              <a:t>​</a:t>
            </a:r>
          </a:p>
          <a:p>
            <a:pPr>
              <a:lnSpc>
                <a:spcPts val="2175"/>
              </a:lnSpc>
            </a:pPr>
            <a:endParaRPr lang="en-GB" sz="2000" dirty="0">
              <a:solidFill>
                <a:srgbClr val="000000"/>
              </a:solidFill>
              <a:latin typeface="Calibri"/>
              <a:ea typeface="Arial"/>
              <a:cs typeface="Arial"/>
            </a:endParaRPr>
          </a:p>
          <a:p>
            <a:pPr marL="285750" lvl="0" indent="-285750" rtl="0">
              <a:lnSpc>
                <a:spcPts val="2175"/>
              </a:lnSpc>
              <a:buFont typeface="Arial,Sans-Serif"/>
              <a:buChar char="•"/>
            </a:pPr>
            <a:r>
              <a:rPr lang="en-GB" sz="2000" baseline="0">
                <a:solidFill>
                  <a:srgbClr val="3D3F42"/>
                </a:solidFill>
                <a:latin typeface="Calibri"/>
                <a:ea typeface="Arial"/>
                <a:cs typeface="Arial"/>
              </a:rPr>
              <a:t>Airport management</a:t>
            </a:r>
            <a:r>
              <a:rPr lang="en-GB" sz="2000">
                <a:latin typeface="Calibri"/>
                <a:ea typeface="Arial"/>
                <a:cs typeface="Arial"/>
              </a:rPr>
              <a:t>​</a:t>
            </a:r>
          </a:p>
          <a:p>
            <a:pPr marL="285750" lvl="0" indent="-285750" rtl="0">
              <a:lnSpc>
                <a:spcPts val="2175"/>
              </a:lnSpc>
              <a:buFont typeface="Arial,Sans-Serif"/>
              <a:buChar char="•"/>
            </a:pPr>
            <a:r>
              <a:rPr lang="en-GB" sz="2000" baseline="0">
                <a:solidFill>
                  <a:srgbClr val="3D3F42"/>
                </a:solidFill>
                <a:latin typeface="Calibri"/>
                <a:ea typeface="Arial"/>
                <a:cs typeface="Arial"/>
              </a:rPr>
              <a:t>Culinary arts</a:t>
            </a:r>
            <a:r>
              <a:rPr lang="en-GB" sz="2000">
                <a:latin typeface="Calibri"/>
                <a:ea typeface="Arial"/>
                <a:cs typeface="Arial"/>
              </a:rPr>
              <a:t>​</a:t>
            </a:r>
          </a:p>
          <a:p>
            <a:pPr marL="285750" lvl="0" indent="-285750" rtl="0">
              <a:lnSpc>
                <a:spcPts val="2175"/>
              </a:lnSpc>
              <a:buFont typeface="Arial,Sans-Serif"/>
              <a:buChar char="•"/>
            </a:pPr>
            <a:r>
              <a:rPr lang="en-GB" sz="2000" baseline="0">
                <a:solidFill>
                  <a:srgbClr val="3D3F42"/>
                </a:solidFill>
                <a:latin typeface="Calibri"/>
                <a:ea typeface="Arial"/>
                <a:cs typeface="Arial"/>
              </a:rPr>
              <a:t>Cruises and ocean travel</a:t>
            </a:r>
            <a:r>
              <a:rPr lang="en-GB" sz="2000">
                <a:latin typeface="Calibri"/>
                <a:ea typeface="Arial"/>
                <a:cs typeface="Arial"/>
              </a:rPr>
              <a:t>​</a:t>
            </a:r>
          </a:p>
          <a:p>
            <a:pPr marL="285750" lvl="0" indent="-285750" rtl="0">
              <a:lnSpc>
                <a:spcPts val="2175"/>
              </a:lnSpc>
              <a:buFont typeface="Arial,Sans-Serif"/>
              <a:buChar char="•"/>
            </a:pPr>
            <a:r>
              <a:rPr lang="en-GB" sz="2000" baseline="0">
                <a:solidFill>
                  <a:srgbClr val="3D3F42"/>
                </a:solidFill>
                <a:latin typeface="Calibri"/>
                <a:ea typeface="Arial"/>
                <a:cs typeface="Arial"/>
              </a:rPr>
              <a:t>Customer service</a:t>
            </a:r>
            <a:r>
              <a:rPr lang="en-GB" sz="2000">
                <a:latin typeface="Calibri"/>
                <a:ea typeface="Arial"/>
                <a:cs typeface="Arial"/>
              </a:rPr>
              <a:t>​</a:t>
            </a:r>
          </a:p>
          <a:p>
            <a:pPr marL="285750" lvl="0" indent="-285750" rtl="0">
              <a:lnSpc>
                <a:spcPts val="2175"/>
              </a:lnSpc>
              <a:buFont typeface="Arial,Sans-Serif"/>
              <a:buChar char="•"/>
            </a:pPr>
            <a:r>
              <a:rPr lang="en-GB" sz="2000" baseline="0">
                <a:solidFill>
                  <a:srgbClr val="3D3F42"/>
                </a:solidFill>
                <a:latin typeface="Calibri"/>
                <a:ea typeface="Arial"/>
                <a:cs typeface="Arial"/>
              </a:rPr>
              <a:t>Demographics and statistics</a:t>
            </a:r>
            <a:r>
              <a:rPr lang="en-GB" sz="2000">
                <a:latin typeface="Calibri"/>
                <a:ea typeface="Arial"/>
                <a:cs typeface="Arial"/>
              </a:rPr>
              <a:t>​</a:t>
            </a:r>
          </a:p>
          <a:p>
            <a:pPr marL="285750" lvl="0" indent="-285750" rtl="0">
              <a:lnSpc>
                <a:spcPts val="2175"/>
              </a:lnSpc>
              <a:buFont typeface="Arial,Sans-Serif"/>
              <a:buChar char="•"/>
            </a:pPr>
            <a:r>
              <a:rPr lang="en-GB" sz="2000" baseline="0">
                <a:solidFill>
                  <a:srgbClr val="3D3F42"/>
                </a:solidFill>
                <a:latin typeface="Calibri"/>
                <a:ea typeface="Arial"/>
                <a:cs typeface="Arial"/>
              </a:rPr>
              <a:t>Development and investment</a:t>
            </a:r>
            <a:r>
              <a:rPr lang="en-GB" sz="2000">
                <a:latin typeface="Calibri"/>
                <a:ea typeface="Arial"/>
                <a:cs typeface="Arial"/>
              </a:rPr>
              <a:t>​</a:t>
            </a:r>
          </a:p>
          <a:p>
            <a:pPr marL="285750" lvl="0" indent="-285750" rtl="0">
              <a:lnSpc>
                <a:spcPts val="2175"/>
              </a:lnSpc>
              <a:buFont typeface="Arial,Sans-Serif"/>
              <a:buChar char="•"/>
            </a:pPr>
            <a:r>
              <a:rPr lang="en-GB" sz="2000" baseline="0">
                <a:solidFill>
                  <a:srgbClr val="3D3F42"/>
                </a:solidFill>
                <a:latin typeface="Calibri"/>
                <a:ea typeface="Arial"/>
                <a:cs typeface="Arial"/>
              </a:rPr>
              <a:t>Event planning</a:t>
            </a:r>
            <a:r>
              <a:rPr lang="en-GB" sz="2000">
                <a:latin typeface="Calibri"/>
                <a:ea typeface="Arial"/>
                <a:cs typeface="Arial"/>
              </a:rPr>
              <a:t>​</a:t>
            </a:r>
          </a:p>
          <a:p>
            <a:pPr marL="285750" lvl="0" indent="-285750" rtl="0">
              <a:buFont typeface="Arial,Sans-Serif"/>
              <a:buChar char="•"/>
            </a:pPr>
            <a:endParaRPr sz="2000">
              <a:latin typeface="Calibri"/>
              <a:ea typeface="Calibri"/>
              <a:cs typeface="Calibri"/>
            </a:endParaRPr>
          </a:p>
          <a:p>
            <a:pPr algn="ctr"/>
            <a:endParaRPr lang="en-GB"/>
          </a:p>
        </p:txBody>
      </p:sp>
    </p:spTree>
    <p:extLst>
      <p:ext uri="{BB962C8B-B14F-4D97-AF65-F5344CB8AC3E}">
        <p14:creationId xmlns:p14="http://schemas.microsoft.com/office/powerpoint/2010/main" val="18814085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ECAF99-DF31-3C17-4269-1CE748C1E4D0}"/>
              </a:ext>
            </a:extLst>
          </p:cNvPr>
          <p:cNvSpPr>
            <a:spLocks noGrp="1"/>
          </p:cNvSpPr>
          <p:nvPr>
            <p:ph type="title"/>
          </p:nvPr>
        </p:nvSpPr>
        <p:spPr>
          <a:xfrm>
            <a:off x="358219" y="365125"/>
            <a:ext cx="11481847" cy="585851"/>
          </a:xfrm>
        </p:spPr>
        <p:txBody>
          <a:bodyPr>
            <a:normAutofit fontScale="90000"/>
          </a:bodyPr>
          <a:lstStyle/>
          <a:p>
            <a:r>
              <a:rPr lang="en-GB" dirty="0">
                <a:latin typeface="+mn-lt"/>
              </a:rPr>
              <a:t>Hospitality &amp; Tourism Complete</a:t>
            </a:r>
            <a:endParaRPr lang="en-US" dirty="0">
              <a:latin typeface="+mn-lt"/>
            </a:endParaRPr>
          </a:p>
        </p:txBody>
      </p:sp>
      <p:pic>
        <p:nvPicPr>
          <p:cNvPr id="5" name="Picture 4">
            <a:extLst>
              <a:ext uri="{FF2B5EF4-FFF2-40B4-BE49-F238E27FC236}">
                <a16:creationId xmlns:a16="http://schemas.microsoft.com/office/drawing/2014/main" id="{C25EADD1-70ED-312B-3C13-6E7635BD3B63}"/>
              </a:ext>
            </a:extLst>
          </p:cNvPr>
          <p:cNvPicPr>
            <a:picLocks noChangeAspect="1"/>
          </p:cNvPicPr>
          <p:nvPr/>
        </p:nvPicPr>
        <p:blipFill>
          <a:blip r:embed="rId2"/>
          <a:stretch>
            <a:fillRect/>
          </a:stretch>
        </p:blipFill>
        <p:spPr>
          <a:xfrm>
            <a:off x="729403" y="950976"/>
            <a:ext cx="8356846" cy="4691563"/>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cxnSp>
        <p:nvCxnSpPr>
          <p:cNvPr id="7" name="Straight Arrow Connector 6">
            <a:extLst>
              <a:ext uri="{FF2B5EF4-FFF2-40B4-BE49-F238E27FC236}">
                <a16:creationId xmlns:a16="http://schemas.microsoft.com/office/drawing/2014/main" id="{DB53C961-D98E-575C-1094-B4418AB74025}"/>
              </a:ext>
            </a:extLst>
          </p:cNvPr>
          <p:cNvCxnSpPr/>
          <p:nvPr/>
        </p:nvCxnSpPr>
        <p:spPr>
          <a:xfrm flipH="1">
            <a:off x="8906256" y="1600200"/>
            <a:ext cx="1307592" cy="64008"/>
          </a:xfrm>
          <a:prstGeom prst="straightConnector1">
            <a:avLst/>
          </a:prstGeom>
          <a:ln w="5715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AA47EAD4-68AF-2899-5665-7097DA361D3A}"/>
              </a:ext>
            </a:extLst>
          </p:cNvPr>
          <p:cNvCxnSpPr/>
          <p:nvPr/>
        </p:nvCxnSpPr>
        <p:spPr>
          <a:xfrm flipH="1">
            <a:off x="4559808" y="1917192"/>
            <a:ext cx="1307592" cy="64008"/>
          </a:xfrm>
          <a:prstGeom prst="straightConnector1">
            <a:avLst/>
          </a:prstGeom>
          <a:ln w="5715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D0ED9035-4284-84C1-9D45-1A8F07F7BA71}"/>
              </a:ext>
            </a:extLst>
          </p:cNvPr>
          <p:cNvCxnSpPr/>
          <p:nvPr/>
        </p:nvCxnSpPr>
        <p:spPr>
          <a:xfrm flipH="1">
            <a:off x="1642872" y="2218944"/>
            <a:ext cx="1307592" cy="64008"/>
          </a:xfrm>
          <a:prstGeom prst="straightConnector1">
            <a:avLst/>
          </a:prstGeom>
          <a:ln w="5715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77A95BF3-90B7-8028-3809-7D472A021A21}"/>
              </a:ext>
            </a:extLst>
          </p:cNvPr>
          <p:cNvCxnSpPr/>
          <p:nvPr/>
        </p:nvCxnSpPr>
        <p:spPr>
          <a:xfrm flipH="1">
            <a:off x="1871472" y="3005328"/>
            <a:ext cx="1307592" cy="64008"/>
          </a:xfrm>
          <a:prstGeom prst="straightConnector1">
            <a:avLst/>
          </a:prstGeom>
          <a:ln w="5715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184CF5D4-7C07-E104-D9F2-A560EA6FD6DD}"/>
              </a:ext>
            </a:extLst>
          </p:cNvPr>
          <p:cNvSpPr txBox="1"/>
          <p:nvPr/>
        </p:nvSpPr>
        <p:spPr>
          <a:xfrm>
            <a:off x="9347750" y="2702159"/>
            <a:ext cx="2492316" cy="1200329"/>
          </a:xfrm>
          <a:prstGeom prst="rect">
            <a:avLst/>
          </a:prstGeom>
          <a:noFill/>
        </p:spPr>
        <p:txBody>
          <a:bodyPr wrap="square" rtlCol="0">
            <a:spAutoFit/>
          </a:bodyPr>
          <a:lstStyle/>
          <a:p>
            <a:pPr marL="285750" indent="-285750">
              <a:buFont typeface="Arial" panose="020B0604020202020204" pitchFamily="34" charset="0"/>
              <a:buChar char="•"/>
            </a:pPr>
            <a:r>
              <a:rPr lang="en-GB" dirty="0"/>
              <a:t>Use advanced search</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Explore filters and drop-down menus.</a:t>
            </a:r>
            <a:endParaRPr lang="en-US" dirty="0"/>
          </a:p>
        </p:txBody>
      </p:sp>
    </p:spTree>
    <p:extLst>
      <p:ext uri="{BB962C8B-B14F-4D97-AF65-F5344CB8AC3E}">
        <p14:creationId xmlns:p14="http://schemas.microsoft.com/office/powerpoint/2010/main" val="385464859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1C294-39D4-763C-0982-9EEB1A8AA75F}"/>
              </a:ext>
            </a:extLst>
          </p:cNvPr>
          <p:cNvSpPr>
            <a:spLocks noGrp="1"/>
          </p:cNvSpPr>
          <p:nvPr>
            <p:ph type="title"/>
          </p:nvPr>
        </p:nvSpPr>
        <p:spPr>
          <a:xfrm>
            <a:off x="358219" y="365125"/>
            <a:ext cx="11481847" cy="686435"/>
          </a:xfrm>
        </p:spPr>
        <p:txBody>
          <a:bodyPr>
            <a:normAutofit fontScale="90000"/>
          </a:bodyPr>
          <a:lstStyle/>
          <a:p>
            <a:r>
              <a:rPr lang="en-GB">
                <a:latin typeface="+mn-lt"/>
              </a:rPr>
              <a:t>Subject Thesaurus </a:t>
            </a:r>
            <a:endParaRPr lang="en-US">
              <a:latin typeface="+mn-lt"/>
            </a:endParaRPr>
          </a:p>
        </p:txBody>
      </p:sp>
      <p:sp>
        <p:nvSpPr>
          <p:cNvPr id="25" name="TextBox 24">
            <a:extLst>
              <a:ext uri="{FF2B5EF4-FFF2-40B4-BE49-F238E27FC236}">
                <a16:creationId xmlns:a16="http://schemas.microsoft.com/office/drawing/2014/main" id="{D3C636EF-A27C-B0C9-0005-AE401B792B41}"/>
              </a:ext>
            </a:extLst>
          </p:cNvPr>
          <p:cNvSpPr txBox="1"/>
          <p:nvPr/>
        </p:nvSpPr>
        <p:spPr>
          <a:xfrm>
            <a:off x="5569402" y="1203161"/>
            <a:ext cx="6076575" cy="646331"/>
          </a:xfrm>
          <a:prstGeom prst="rect">
            <a:avLst/>
          </a:prstGeom>
          <a:noFill/>
        </p:spPr>
        <p:txBody>
          <a:bodyPr wrap="square">
            <a:spAutoFit/>
          </a:bodyPr>
          <a:lstStyle/>
          <a:p>
            <a:r>
              <a:rPr lang="en-GB" sz="1800"/>
              <a:t>Explore the subject terms in the database to find subject headings to include in your search..</a:t>
            </a:r>
          </a:p>
        </p:txBody>
      </p:sp>
      <p:sp>
        <p:nvSpPr>
          <p:cNvPr id="11" name="Arrow: Right 10">
            <a:extLst>
              <a:ext uri="{FF2B5EF4-FFF2-40B4-BE49-F238E27FC236}">
                <a16:creationId xmlns:a16="http://schemas.microsoft.com/office/drawing/2014/main" id="{925B56AD-E675-E413-3CA5-B4A933A67F0D}"/>
              </a:ext>
            </a:extLst>
          </p:cNvPr>
          <p:cNvSpPr/>
          <p:nvPr/>
        </p:nvSpPr>
        <p:spPr>
          <a:xfrm>
            <a:off x="5031304" y="3898342"/>
            <a:ext cx="650738" cy="484632"/>
          </a:xfrm>
          <a:prstGeom prst="rightArrow">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346C943-8EED-2830-4668-D0A6AED700C7}"/>
              </a:ext>
            </a:extLst>
          </p:cNvPr>
          <p:cNvPicPr>
            <a:picLocks noChangeAspect="1"/>
          </p:cNvPicPr>
          <p:nvPr/>
        </p:nvPicPr>
        <p:blipFill>
          <a:blip r:embed="rId2"/>
          <a:stretch>
            <a:fillRect/>
          </a:stretch>
        </p:blipFill>
        <p:spPr>
          <a:xfrm>
            <a:off x="5682042" y="1889036"/>
            <a:ext cx="5851293" cy="3493008"/>
          </a:xfrm>
          <a:prstGeom prst="rect">
            <a:avLst/>
          </a:prstGeom>
        </p:spPr>
      </p:pic>
      <p:pic>
        <p:nvPicPr>
          <p:cNvPr id="7" name="Picture 6">
            <a:extLst>
              <a:ext uri="{FF2B5EF4-FFF2-40B4-BE49-F238E27FC236}">
                <a16:creationId xmlns:a16="http://schemas.microsoft.com/office/drawing/2014/main" id="{EB9D4A93-F5C9-B60F-671C-EFCE7AC584E2}"/>
              </a:ext>
            </a:extLst>
          </p:cNvPr>
          <p:cNvPicPr>
            <a:picLocks noChangeAspect="1"/>
          </p:cNvPicPr>
          <p:nvPr/>
        </p:nvPicPr>
        <p:blipFill>
          <a:blip r:embed="rId3"/>
          <a:stretch>
            <a:fillRect/>
          </a:stretch>
        </p:blipFill>
        <p:spPr>
          <a:xfrm>
            <a:off x="358219" y="1992630"/>
            <a:ext cx="4533611" cy="3026459"/>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5098097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36C07-B5E4-BECE-EB7E-B408D470CDF2}"/>
              </a:ext>
            </a:extLst>
          </p:cNvPr>
          <p:cNvSpPr>
            <a:spLocks noGrp="1"/>
          </p:cNvSpPr>
          <p:nvPr>
            <p:ph type="title"/>
          </p:nvPr>
        </p:nvSpPr>
        <p:spPr>
          <a:xfrm>
            <a:off x="358219" y="365125"/>
            <a:ext cx="11481847" cy="672691"/>
          </a:xfrm>
        </p:spPr>
        <p:txBody>
          <a:bodyPr>
            <a:normAutofit fontScale="90000"/>
          </a:bodyPr>
          <a:lstStyle/>
          <a:p>
            <a:r>
              <a:rPr lang="en-GB">
                <a:latin typeface="+mn-lt"/>
              </a:rPr>
              <a:t>AI Assisted Search</a:t>
            </a:r>
            <a:endParaRPr lang="en-US">
              <a:latin typeface="+mn-lt"/>
            </a:endParaRPr>
          </a:p>
        </p:txBody>
      </p:sp>
      <p:pic>
        <p:nvPicPr>
          <p:cNvPr id="5" name="Picture 4">
            <a:extLst>
              <a:ext uri="{FF2B5EF4-FFF2-40B4-BE49-F238E27FC236}">
                <a16:creationId xmlns:a16="http://schemas.microsoft.com/office/drawing/2014/main" id="{0A9C9B92-FA2E-0D3E-44CA-3AD79E49C533}"/>
              </a:ext>
            </a:extLst>
          </p:cNvPr>
          <p:cNvPicPr>
            <a:picLocks noChangeAspect="1"/>
          </p:cNvPicPr>
          <p:nvPr/>
        </p:nvPicPr>
        <p:blipFill>
          <a:blip r:embed="rId2"/>
          <a:stretch>
            <a:fillRect/>
          </a:stretch>
        </p:blipFill>
        <p:spPr>
          <a:xfrm>
            <a:off x="841472" y="1644223"/>
            <a:ext cx="10509055" cy="2473443"/>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8471986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A8253D-947D-F468-5C0B-8D1C8E56F858}"/>
              </a:ext>
            </a:extLst>
          </p:cNvPr>
          <p:cNvSpPr>
            <a:spLocks noGrp="1"/>
          </p:cNvSpPr>
          <p:nvPr>
            <p:ph type="title"/>
          </p:nvPr>
        </p:nvSpPr>
        <p:spPr>
          <a:xfrm>
            <a:off x="358219" y="365125"/>
            <a:ext cx="11481847" cy="624037"/>
          </a:xfrm>
        </p:spPr>
        <p:txBody>
          <a:bodyPr>
            <a:normAutofit fontScale="90000"/>
          </a:bodyPr>
          <a:lstStyle/>
          <a:p>
            <a:r>
              <a:rPr lang="en-GB" dirty="0">
                <a:latin typeface="+mn-lt"/>
              </a:rPr>
              <a:t>Adding other EBSCO databases to search</a:t>
            </a:r>
            <a:endParaRPr lang="en-US" dirty="0">
              <a:latin typeface="+mn-lt"/>
            </a:endParaRPr>
          </a:p>
        </p:txBody>
      </p:sp>
      <p:pic>
        <p:nvPicPr>
          <p:cNvPr id="4" name="Picture 3">
            <a:extLst>
              <a:ext uri="{FF2B5EF4-FFF2-40B4-BE49-F238E27FC236}">
                <a16:creationId xmlns:a16="http://schemas.microsoft.com/office/drawing/2014/main" id="{DD45B0BD-3F9E-F79F-8504-6344E985D11D}"/>
              </a:ext>
            </a:extLst>
          </p:cNvPr>
          <p:cNvPicPr>
            <a:picLocks noChangeAspect="1"/>
          </p:cNvPicPr>
          <p:nvPr/>
        </p:nvPicPr>
        <p:blipFill>
          <a:blip r:embed="rId2"/>
          <a:stretch>
            <a:fillRect/>
          </a:stretch>
        </p:blipFill>
        <p:spPr>
          <a:xfrm>
            <a:off x="6735487" y="2249536"/>
            <a:ext cx="5237732" cy="331218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9" name="Picture 8">
            <a:extLst>
              <a:ext uri="{FF2B5EF4-FFF2-40B4-BE49-F238E27FC236}">
                <a16:creationId xmlns:a16="http://schemas.microsoft.com/office/drawing/2014/main" id="{5BFDA5C5-B9D2-BB27-53D1-B904141D3E38}"/>
              </a:ext>
            </a:extLst>
          </p:cNvPr>
          <p:cNvPicPr>
            <a:picLocks noChangeAspect="1"/>
          </p:cNvPicPr>
          <p:nvPr/>
        </p:nvPicPr>
        <p:blipFill>
          <a:blip r:embed="rId3"/>
          <a:stretch>
            <a:fillRect/>
          </a:stretch>
        </p:blipFill>
        <p:spPr>
          <a:xfrm>
            <a:off x="218781" y="1235876"/>
            <a:ext cx="6377268" cy="149191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0" name="TextBox 9">
            <a:extLst>
              <a:ext uri="{FF2B5EF4-FFF2-40B4-BE49-F238E27FC236}">
                <a16:creationId xmlns:a16="http://schemas.microsoft.com/office/drawing/2014/main" id="{8446D3D0-8F8E-AB33-5F1E-3BC8B698101D}"/>
              </a:ext>
            </a:extLst>
          </p:cNvPr>
          <p:cNvSpPr txBox="1"/>
          <p:nvPr/>
        </p:nvSpPr>
        <p:spPr>
          <a:xfrm>
            <a:off x="757325" y="3287352"/>
            <a:ext cx="5177860" cy="2215991"/>
          </a:xfrm>
          <a:prstGeom prst="rect">
            <a:avLst/>
          </a:prstGeom>
          <a:noFill/>
        </p:spPr>
        <p:txBody>
          <a:bodyPr wrap="square" rtlCol="0">
            <a:spAutoFit/>
          </a:bodyPr>
          <a:lstStyle/>
          <a:p>
            <a:pPr marL="285750" indent="-285750">
              <a:buFont typeface="Arial" panose="020B0604020202020204" pitchFamily="34" charset="0"/>
              <a:buChar char="•"/>
            </a:pPr>
            <a:r>
              <a:rPr lang="en-GB" sz="2400" dirty="0"/>
              <a:t>Navigate to </a:t>
            </a:r>
            <a:r>
              <a:rPr lang="en-GB" sz="2400" dirty="0">
                <a:hlinkClick r:id="rId4"/>
              </a:rPr>
              <a:t>Hospitality and Tourism Complete.</a:t>
            </a:r>
            <a:endParaRPr lang="en-GB" sz="2400" dirty="0"/>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Click on title above search bar and add further databases to search.</a:t>
            </a:r>
          </a:p>
          <a:p>
            <a:endParaRPr lang="en-US" dirty="0"/>
          </a:p>
        </p:txBody>
      </p:sp>
    </p:spTree>
    <p:extLst>
      <p:ext uri="{BB962C8B-B14F-4D97-AF65-F5344CB8AC3E}">
        <p14:creationId xmlns:p14="http://schemas.microsoft.com/office/powerpoint/2010/main" val="97644334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FF61C-48D8-AD8F-5B79-33321AF1DFBD}"/>
              </a:ext>
            </a:extLst>
          </p:cNvPr>
          <p:cNvSpPr>
            <a:spLocks noGrp="1"/>
          </p:cNvSpPr>
          <p:nvPr>
            <p:ph type="title"/>
          </p:nvPr>
        </p:nvSpPr>
        <p:spPr>
          <a:xfrm>
            <a:off x="291711" y="112683"/>
            <a:ext cx="11481847" cy="645431"/>
          </a:xfrm>
        </p:spPr>
        <p:txBody>
          <a:bodyPr>
            <a:normAutofit fontScale="90000"/>
          </a:bodyPr>
          <a:lstStyle/>
          <a:p>
            <a:r>
              <a:rPr lang="en-GB" dirty="0">
                <a:latin typeface="+mn-lt"/>
                <a:ea typeface="Calibri Light"/>
                <a:cs typeface="Calibri Light"/>
              </a:rPr>
              <a:t>Science Direct</a:t>
            </a:r>
            <a:endParaRPr lang="en-GB" dirty="0">
              <a:latin typeface="+mn-lt"/>
            </a:endParaRPr>
          </a:p>
        </p:txBody>
      </p:sp>
      <p:pic>
        <p:nvPicPr>
          <p:cNvPr id="7" name="Picture 6">
            <a:extLst>
              <a:ext uri="{FF2B5EF4-FFF2-40B4-BE49-F238E27FC236}">
                <a16:creationId xmlns:a16="http://schemas.microsoft.com/office/drawing/2014/main" id="{F31F1BDE-CA22-FB52-DBA7-12F8C2B00C2F}"/>
              </a:ext>
            </a:extLst>
          </p:cNvPr>
          <p:cNvPicPr>
            <a:picLocks noChangeAspect="1"/>
          </p:cNvPicPr>
          <p:nvPr/>
        </p:nvPicPr>
        <p:blipFill>
          <a:blip r:embed="rId2"/>
          <a:srcRect r="12088"/>
          <a:stretch>
            <a:fillRect/>
          </a:stretch>
        </p:blipFill>
        <p:spPr>
          <a:xfrm>
            <a:off x="314632" y="988117"/>
            <a:ext cx="5956660" cy="4186743"/>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4" name="Content Placeholder 3" descr="A screenshot of a computer&#10;&#10;AI-generated content may be incorrect.">
            <a:extLst>
              <a:ext uri="{FF2B5EF4-FFF2-40B4-BE49-F238E27FC236}">
                <a16:creationId xmlns:a16="http://schemas.microsoft.com/office/drawing/2014/main" id="{2C529090-F3EB-79F9-C49B-D3A5024A4BF3}"/>
              </a:ext>
            </a:extLst>
          </p:cNvPr>
          <p:cNvPicPr>
            <a:picLocks noGrp="1" noChangeAspect="1"/>
          </p:cNvPicPr>
          <p:nvPr>
            <p:ph sz="quarter" idx="10"/>
          </p:nvPr>
        </p:nvPicPr>
        <p:blipFill>
          <a:blip r:embed="rId3"/>
          <a:stretch>
            <a:fillRect/>
          </a:stretch>
        </p:blipFill>
        <p:spPr>
          <a:xfrm>
            <a:off x="4605272" y="1969584"/>
            <a:ext cx="7168286" cy="362574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8" name="TextBox 7">
            <a:extLst>
              <a:ext uri="{FF2B5EF4-FFF2-40B4-BE49-F238E27FC236}">
                <a16:creationId xmlns:a16="http://schemas.microsoft.com/office/drawing/2014/main" id="{3D0BD91D-2C65-6E77-2ED4-BE121B130B8A}"/>
              </a:ext>
            </a:extLst>
          </p:cNvPr>
          <p:cNvSpPr txBox="1"/>
          <p:nvPr/>
        </p:nvSpPr>
        <p:spPr>
          <a:xfrm>
            <a:off x="6032634" y="116620"/>
            <a:ext cx="4510774" cy="1015663"/>
          </a:xfrm>
          <a:prstGeom prst="rect">
            <a:avLst/>
          </a:prstGeom>
          <a:noFill/>
        </p:spPr>
        <p:txBody>
          <a:bodyPr wrap="square" rtlCol="0">
            <a:spAutoFit/>
          </a:bodyPr>
          <a:lstStyle/>
          <a:p>
            <a:pPr marL="342900" indent="-342900">
              <a:buFont typeface="Arial" panose="020B0604020202020204" pitchFamily="34" charset="0"/>
              <a:buChar char="•"/>
            </a:pPr>
            <a:r>
              <a:rPr lang="en-GB" sz="2000" dirty="0"/>
              <a:t>Explore suggested search terms.</a:t>
            </a:r>
          </a:p>
          <a:p>
            <a:pPr marL="342900" indent="-342900">
              <a:buFont typeface="Arial" panose="020B0604020202020204" pitchFamily="34" charset="0"/>
              <a:buChar char="•"/>
            </a:pPr>
            <a:r>
              <a:rPr lang="en-GB" sz="2000" dirty="0"/>
              <a:t>Use filters.</a:t>
            </a:r>
          </a:p>
          <a:p>
            <a:pPr marL="342900" indent="-342900">
              <a:buFont typeface="Arial" panose="020B0604020202020204" pitchFamily="34" charset="0"/>
              <a:buChar char="•"/>
            </a:pPr>
            <a:r>
              <a:rPr lang="en-GB" sz="2000" dirty="0"/>
              <a:t>Explore topics.</a:t>
            </a:r>
            <a:endParaRPr lang="en-US" sz="2000" dirty="0"/>
          </a:p>
        </p:txBody>
      </p:sp>
      <p:cxnSp>
        <p:nvCxnSpPr>
          <p:cNvPr id="10" name="Straight Arrow Connector 9">
            <a:extLst>
              <a:ext uri="{FF2B5EF4-FFF2-40B4-BE49-F238E27FC236}">
                <a16:creationId xmlns:a16="http://schemas.microsoft.com/office/drawing/2014/main" id="{5A7A0488-80B4-ABBD-700D-EEB36127C884}"/>
              </a:ext>
            </a:extLst>
          </p:cNvPr>
          <p:cNvCxnSpPr>
            <a:cxnSpLocks/>
          </p:cNvCxnSpPr>
          <p:nvPr/>
        </p:nvCxnSpPr>
        <p:spPr>
          <a:xfrm flipH="1">
            <a:off x="2412221" y="1132283"/>
            <a:ext cx="5060054" cy="1204421"/>
          </a:xfrm>
          <a:prstGeom prst="straightConnector1">
            <a:avLst/>
          </a:prstGeom>
          <a:ln w="381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46F8E313-8232-06CC-093E-786E256DCEE5}"/>
              </a:ext>
            </a:extLst>
          </p:cNvPr>
          <p:cNvCxnSpPr>
            <a:cxnSpLocks/>
          </p:cNvCxnSpPr>
          <p:nvPr/>
        </p:nvCxnSpPr>
        <p:spPr>
          <a:xfrm flipH="1">
            <a:off x="5116152" y="1132283"/>
            <a:ext cx="2356123" cy="2003604"/>
          </a:xfrm>
          <a:prstGeom prst="straightConnector1">
            <a:avLst/>
          </a:prstGeom>
          <a:ln w="381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45D70958-504B-3C08-E3D1-C93C543684A1}"/>
              </a:ext>
            </a:extLst>
          </p:cNvPr>
          <p:cNvCxnSpPr>
            <a:cxnSpLocks/>
          </p:cNvCxnSpPr>
          <p:nvPr/>
        </p:nvCxnSpPr>
        <p:spPr>
          <a:xfrm>
            <a:off x="7472275" y="1168254"/>
            <a:ext cx="2855396" cy="3652522"/>
          </a:xfrm>
          <a:prstGeom prst="straightConnector1">
            <a:avLst/>
          </a:prstGeom>
          <a:ln w="381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B2A46ED2-3EC6-ACEC-F10A-7F5EA7596C04}"/>
              </a:ext>
            </a:extLst>
          </p:cNvPr>
          <p:cNvSpPr txBox="1"/>
          <p:nvPr/>
        </p:nvSpPr>
        <p:spPr>
          <a:xfrm>
            <a:off x="1206110" y="5296124"/>
            <a:ext cx="1974655" cy="400110"/>
          </a:xfrm>
          <a:prstGeom prst="rect">
            <a:avLst/>
          </a:prstGeom>
          <a:noFill/>
        </p:spPr>
        <p:txBody>
          <a:bodyPr wrap="square" rtlCol="0">
            <a:spAutoFit/>
          </a:bodyPr>
          <a:lstStyle/>
          <a:p>
            <a:r>
              <a:rPr lang="en-GB" sz="2000" dirty="0">
                <a:hlinkClick r:id="rId4"/>
              </a:rPr>
              <a:t>Science Direct</a:t>
            </a:r>
            <a:endParaRPr lang="en-US" sz="2000" dirty="0"/>
          </a:p>
        </p:txBody>
      </p:sp>
    </p:spTree>
    <p:extLst>
      <p:ext uri="{BB962C8B-B14F-4D97-AF65-F5344CB8AC3E}">
        <p14:creationId xmlns:p14="http://schemas.microsoft.com/office/powerpoint/2010/main" val="416452410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18C08EDF-5C48-4DBB-3904-38B2263B6ED0}"/>
              </a:ext>
            </a:extLst>
          </p:cNvPr>
          <p:cNvPicPr>
            <a:picLocks noChangeAspect="1"/>
          </p:cNvPicPr>
          <p:nvPr/>
        </p:nvPicPr>
        <p:blipFill>
          <a:blip r:embed="rId2"/>
          <a:stretch>
            <a:fillRect/>
          </a:stretch>
        </p:blipFill>
        <p:spPr>
          <a:xfrm>
            <a:off x="337965" y="746106"/>
            <a:ext cx="7604443" cy="478592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6" name="Picture 5">
            <a:extLst>
              <a:ext uri="{FF2B5EF4-FFF2-40B4-BE49-F238E27FC236}">
                <a16:creationId xmlns:a16="http://schemas.microsoft.com/office/drawing/2014/main" id="{9A51A3B1-9C61-5527-9285-BEF5035D9CE2}"/>
              </a:ext>
            </a:extLst>
          </p:cNvPr>
          <p:cNvPicPr>
            <a:picLocks noChangeAspect="1"/>
          </p:cNvPicPr>
          <p:nvPr/>
        </p:nvPicPr>
        <p:blipFill>
          <a:blip r:embed="rId3"/>
          <a:stretch>
            <a:fillRect/>
          </a:stretch>
        </p:blipFill>
        <p:spPr>
          <a:xfrm>
            <a:off x="7987287" y="1150012"/>
            <a:ext cx="3967040" cy="422138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cxnSp>
        <p:nvCxnSpPr>
          <p:cNvPr id="14" name="Straight Arrow Connector 13">
            <a:extLst>
              <a:ext uri="{FF2B5EF4-FFF2-40B4-BE49-F238E27FC236}">
                <a16:creationId xmlns:a16="http://schemas.microsoft.com/office/drawing/2014/main" id="{F00E4204-2FCD-BF7F-FF00-B874E463D5A8}"/>
              </a:ext>
            </a:extLst>
          </p:cNvPr>
          <p:cNvCxnSpPr>
            <a:cxnSpLocks/>
          </p:cNvCxnSpPr>
          <p:nvPr/>
        </p:nvCxnSpPr>
        <p:spPr>
          <a:xfrm flipV="1">
            <a:off x="1451851" y="1531480"/>
            <a:ext cx="6682382" cy="3365889"/>
          </a:xfrm>
          <a:prstGeom prst="straightConnector1">
            <a:avLst/>
          </a:prstGeom>
          <a:ln w="381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17" name="Title 1">
            <a:extLst>
              <a:ext uri="{FF2B5EF4-FFF2-40B4-BE49-F238E27FC236}">
                <a16:creationId xmlns:a16="http://schemas.microsoft.com/office/drawing/2014/main" id="{C1537AB4-98E8-40B7-362D-E59291A667A0}"/>
              </a:ext>
            </a:extLst>
          </p:cNvPr>
          <p:cNvSpPr>
            <a:spLocks noGrp="1"/>
          </p:cNvSpPr>
          <p:nvPr>
            <p:ph type="title"/>
          </p:nvPr>
        </p:nvSpPr>
        <p:spPr>
          <a:xfrm>
            <a:off x="291711" y="112683"/>
            <a:ext cx="11481847" cy="645431"/>
          </a:xfrm>
        </p:spPr>
        <p:txBody>
          <a:bodyPr>
            <a:normAutofit fontScale="90000"/>
          </a:bodyPr>
          <a:lstStyle/>
          <a:p>
            <a:r>
              <a:rPr lang="en-GB" dirty="0">
                <a:latin typeface="+mn-lt"/>
                <a:ea typeface="Calibri Light"/>
                <a:cs typeface="Calibri Light"/>
              </a:rPr>
              <a:t>Suggested topics…</a:t>
            </a:r>
            <a:endParaRPr lang="en-GB" dirty="0">
              <a:latin typeface="+mn-lt"/>
            </a:endParaRPr>
          </a:p>
        </p:txBody>
      </p:sp>
    </p:spTree>
    <p:extLst>
      <p:ext uri="{BB962C8B-B14F-4D97-AF65-F5344CB8AC3E}">
        <p14:creationId xmlns:p14="http://schemas.microsoft.com/office/powerpoint/2010/main" val="83916727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7704087" y="5167042"/>
            <a:ext cx="2617976" cy="494722"/>
          </a:xfrm>
        </p:spPr>
        <p:txBody>
          <a:bodyPr/>
          <a:lstStyle/>
          <a:p>
            <a:r>
              <a:rPr lang="en-US">
                <a:hlinkClick r:id="rId2"/>
              </a:rPr>
              <a:t>ProQuest Central</a:t>
            </a:r>
            <a:endParaRPr lang="en-US"/>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393442" y="1131"/>
            <a:ext cx="10795518" cy="1003916"/>
          </a:xfrm>
        </p:spPr>
        <p:txBody>
          <a:bodyPr anchor="b">
            <a:normAutofit/>
          </a:bodyPr>
          <a:lstStyle/>
          <a:p>
            <a:r>
              <a:rPr lang="en-GB" err="1">
                <a:latin typeface="Calibri"/>
                <a:ea typeface="Calibri"/>
                <a:cs typeface="Calibri"/>
              </a:rPr>
              <a:t>Proquest</a:t>
            </a:r>
            <a:r>
              <a:rPr lang="en-GB">
                <a:latin typeface="Calibri"/>
                <a:ea typeface="Calibri"/>
                <a:cs typeface="Calibri"/>
              </a:rPr>
              <a:t> Central</a:t>
            </a:r>
          </a:p>
        </p:txBody>
      </p:sp>
      <p:sp>
        <p:nvSpPr>
          <p:cNvPr id="4" name="TextBox 3">
            <a:extLst>
              <a:ext uri="{FF2B5EF4-FFF2-40B4-BE49-F238E27FC236}">
                <a16:creationId xmlns:a16="http://schemas.microsoft.com/office/drawing/2014/main" id="{BDA16251-5E6F-338C-6D00-A43227D9359E}"/>
              </a:ext>
            </a:extLst>
          </p:cNvPr>
          <p:cNvSpPr txBox="1"/>
          <p:nvPr/>
        </p:nvSpPr>
        <p:spPr>
          <a:xfrm>
            <a:off x="393441" y="2067518"/>
            <a:ext cx="4445062" cy="3477875"/>
          </a:xfrm>
          <a:prstGeom prst="rect">
            <a:avLst/>
          </a:prstGeom>
          <a:noFill/>
        </p:spPr>
        <p:txBody>
          <a:bodyPr wrap="square">
            <a:spAutoFit/>
          </a:bodyPr>
          <a:lstStyle/>
          <a:p>
            <a:pPr marR="0" lvl="0" algn="l" defTabSz="457200" rtl="0" eaLnBrk="1" fontAlgn="base" latinLnBrk="0" hangingPunct="1">
              <a:lnSpc>
                <a:spcPct val="100000"/>
              </a:lnSpc>
              <a:spcBef>
                <a:spcPct val="0"/>
              </a:spcBef>
              <a:spcAft>
                <a:spcPct val="0"/>
              </a:spcAft>
              <a:buClrTx/>
              <a:buSzTx/>
              <a:tabLst/>
              <a:defRPr/>
            </a:pPr>
            <a:r>
              <a:rPr lang="en-GB" sz="2000" b="0" i="0" dirty="0">
                <a:solidFill>
                  <a:srgbClr val="555555"/>
                </a:solidFill>
                <a:effectLst/>
              </a:rPr>
              <a:t>This includes:</a:t>
            </a:r>
          </a:p>
          <a:p>
            <a:pPr marL="742950" lvl="1" indent="-285750" defTabSz="457200" fontAlgn="base">
              <a:spcBef>
                <a:spcPct val="0"/>
              </a:spcBef>
              <a:spcAft>
                <a:spcPct val="0"/>
              </a:spcAft>
              <a:buFont typeface="Arial" panose="020B0604020202020204" pitchFamily="34" charset="0"/>
              <a:buChar char="•"/>
              <a:defRPr/>
            </a:pPr>
            <a:r>
              <a:rPr lang="en-GB" sz="2000" i="0" dirty="0">
                <a:effectLst/>
              </a:rPr>
              <a:t>Business.</a:t>
            </a:r>
          </a:p>
          <a:p>
            <a:pPr marL="742950" lvl="1" indent="-285750" defTabSz="457200" fontAlgn="base">
              <a:spcBef>
                <a:spcPct val="0"/>
              </a:spcBef>
              <a:spcAft>
                <a:spcPct val="0"/>
              </a:spcAft>
              <a:buFont typeface="Arial" panose="020B0604020202020204" pitchFamily="34" charset="0"/>
              <a:buChar char="•"/>
              <a:defRPr/>
            </a:pPr>
            <a:r>
              <a:rPr lang="en-GB" sz="2000" dirty="0">
                <a:solidFill>
                  <a:srgbClr val="555555"/>
                </a:solidFill>
              </a:rPr>
              <a:t>Arts and Humanities.</a:t>
            </a:r>
            <a:endParaRPr lang="en-GB" sz="2000" b="0" i="0" dirty="0">
              <a:solidFill>
                <a:srgbClr val="555555"/>
              </a:solidFill>
              <a:effectLst/>
            </a:endParaRPr>
          </a:p>
          <a:p>
            <a:pPr marL="742950" lvl="1" indent="-285750" defTabSz="457200" fontAlgn="base">
              <a:spcBef>
                <a:spcPct val="0"/>
              </a:spcBef>
              <a:spcAft>
                <a:spcPct val="0"/>
              </a:spcAft>
              <a:buFont typeface="Arial" panose="020B0604020202020204" pitchFamily="34" charset="0"/>
              <a:buChar char="•"/>
              <a:defRPr/>
            </a:pPr>
            <a:r>
              <a:rPr lang="en-GB" sz="2000" dirty="0">
                <a:solidFill>
                  <a:srgbClr val="555555"/>
                </a:solidFill>
              </a:rPr>
              <a:t>Engineering.</a:t>
            </a:r>
          </a:p>
          <a:p>
            <a:pPr marL="742950" lvl="1" indent="-285750" defTabSz="457200" fontAlgn="base">
              <a:spcBef>
                <a:spcPct val="0"/>
              </a:spcBef>
              <a:spcAft>
                <a:spcPct val="0"/>
              </a:spcAft>
              <a:buFont typeface="Arial" panose="020B0604020202020204" pitchFamily="34" charset="0"/>
              <a:buChar char="•"/>
              <a:defRPr/>
            </a:pPr>
            <a:r>
              <a:rPr lang="en-GB" sz="2000" i="0" dirty="0">
                <a:solidFill>
                  <a:srgbClr val="555555"/>
                </a:solidFill>
                <a:effectLst/>
              </a:rPr>
              <a:t>Applied Computing.</a:t>
            </a:r>
          </a:p>
          <a:p>
            <a:pPr marL="742950" lvl="1" indent="-285750" defTabSz="457200" fontAlgn="base">
              <a:spcBef>
                <a:spcPct val="0"/>
              </a:spcBef>
              <a:spcAft>
                <a:spcPct val="0"/>
              </a:spcAft>
              <a:buFont typeface="Arial" panose="020B0604020202020204" pitchFamily="34" charset="0"/>
              <a:buChar char="•"/>
              <a:defRPr/>
            </a:pPr>
            <a:r>
              <a:rPr lang="en-GB" sz="2000" i="0" dirty="0">
                <a:solidFill>
                  <a:srgbClr val="555555"/>
                </a:solidFill>
                <a:effectLst/>
              </a:rPr>
              <a:t>Health and Medical.</a:t>
            </a:r>
          </a:p>
          <a:p>
            <a:pPr marL="742950" lvl="1" indent="-285750" defTabSz="457200" fontAlgn="base">
              <a:spcBef>
                <a:spcPct val="0"/>
              </a:spcBef>
              <a:spcAft>
                <a:spcPct val="0"/>
              </a:spcAft>
              <a:buFont typeface="Arial" panose="020B0604020202020204" pitchFamily="34" charset="0"/>
              <a:buChar char="•"/>
              <a:defRPr/>
            </a:pPr>
            <a:r>
              <a:rPr lang="en-GB" sz="2000" b="0" i="0" dirty="0">
                <a:solidFill>
                  <a:srgbClr val="555555"/>
                </a:solidFill>
                <a:effectLst/>
              </a:rPr>
              <a:t>Language and Literature.</a:t>
            </a:r>
          </a:p>
          <a:p>
            <a:pPr marL="742950" lvl="1" indent="-285750" defTabSz="457200" fontAlgn="base">
              <a:spcBef>
                <a:spcPct val="0"/>
              </a:spcBef>
              <a:spcAft>
                <a:spcPct val="0"/>
              </a:spcAft>
              <a:buFont typeface="Arial" panose="020B0604020202020204" pitchFamily="34" charset="0"/>
              <a:buChar char="•"/>
              <a:defRPr/>
            </a:pPr>
            <a:r>
              <a:rPr lang="en-GB" sz="2000" b="0" i="0" dirty="0">
                <a:solidFill>
                  <a:srgbClr val="555555"/>
                </a:solidFill>
                <a:effectLst/>
              </a:rPr>
              <a:t>Social Sciences.</a:t>
            </a:r>
          </a:p>
          <a:p>
            <a:pPr marL="742950" lvl="1" indent="-285750" defTabSz="457200" fontAlgn="base">
              <a:spcBef>
                <a:spcPct val="0"/>
              </a:spcBef>
              <a:spcAft>
                <a:spcPct val="0"/>
              </a:spcAft>
              <a:buFont typeface="Arial" panose="020B0604020202020204" pitchFamily="34" charset="0"/>
              <a:buChar char="•"/>
              <a:defRPr/>
            </a:pPr>
            <a:r>
              <a:rPr lang="en-GB" sz="2000" i="0" dirty="0">
                <a:effectLst/>
              </a:rPr>
              <a:t>Education.</a:t>
            </a:r>
          </a:p>
          <a:p>
            <a:pPr marL="742950" lvl="1" indent="-285750" defTabSz="457200" fontAlgn="base">
              <a:spcBef>
                <a:spcPct val="0"/>
              </a:spcBef>
              <a:spcAft>
                <a:spcPct val="0"/>
              </a:spcAft>
              <a:buFont typeface="Arial" panose="020B0604020202020204" pitchFamily="34" charset="0"/>
              <a:buChar char="•"/>
              <a:defRPr/>
            </a:pPr>
            <a:r>
              <a:rPr lang="en-GB" sz="2000" i="0" dirty="0">
                <a:solidFill>
                  <a:srgbClr val="555555"/>
                </a:solidFill>
                <a:effectLst/>
              </a:rPr>
              <a:t>Science and Technology.</a:t>
            </a:r>
          </a:p>
          <a:p>
            <a:pPr marL="742950" lvl="1" indent="-285750" defTabSz="457200" fontAlgn="base">
              <a:spcBef>
                <a:spcPct val="0"/>
              </a:spcBef>
              <a:spcAft>
                <a:spcPct val="0"/>
              </a:spcAft>
              <a:buFont typeface="Arial" panose="020B0604020202020204" pitchFamily="34" charset="0"/>
              <a:buChar char="•"/>
              <a:defRPr/>
            </a:pPr>
            <a:r>
              <a:rPr lang="en-GB" sz="2000" b="0" i="0" dirty="0">
                <a:solidFill>
                  <a:srgbClr val="555555"/>
                </a:solidFill>
                <a:effectLst/>
              </a:rPr>
              <a:t>Performing Arts.</a:t>
            </a:r>
          </a:p>
        </p:txBody>
      </p:sp>
      <p:pic>
        <p:nvPicPr>
          <p:cNvPr id="6" name="Picture 5">
            <a:extLst>
              <a:ext uri="{FF2B5EF4-FFF2-40B4-BE49-F238E27FC236}">
                <a16:creationId xmlns:a16="http://schemas.microsoft.com/office/drawing/2014/main" id="{E8A560F4-2812-ADC4-0F5C-0DC0C3C4DBE2}"/>
              </a:ext>
            </a:extLst>
          </p:cNvPr>
          <p:cNvPicPr>
            <a:picLocks noChangeAspect="1"/>
          </p:cNvPicPr>
          <p:nvPr/>
        </p:nvPicPr>
        <p:blipFill rotWithShape="1">
          <a:blip r:embed="rId3"/>
          <a:srcRect l="59257" t="46861" r="676" b="2398"/>
          <a:stretch/>
        </p:blipFill>
        <p:spPr>
          <a:xfrm>
            <a:off x="5766890" y="1977841"/>
            <a:ext cx="6165067" cy="306694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TextBox 4">
            <a:extLst>
              <a:ext uri="{FF2B5EF4-FFF2-40B4-BE49-F238E27FC236}">
                <a16:creationId xmlns:a16="http://schemas.microsoft.com/office/drawing/2014/main" id="{33A1AC0A-D70C-719B-9C6E-DDC29DCDA4D0}"/>
              </a:ext>
            </a:extLst>
          </p:cNvPr>
          <p:cNvSpPr txBox="1"/>
          <p:nvPr/>
        </p:nvSpPr>
        <p:spPr>
          <a:xfrm>
            <a:off x="393441" y="1005047"/>
            <a:ext cx="11538515" cy="830997"/>
          </a:xfrm>
          <a:prstGeom prst="rect">
            <a:avLst/>
          </a:prstGeom>
          <a:noFill/>
        </p:spPr>
        <p:txBody>
          <a:bodyPr wrap="square">
            <a:spAutoFit/>
          </a:bodyPr>
          <a:lstStyle/>
          <a:p>
            <a:pPr marR="0" lvl="0" algn="l" defTabSz="457200" rtl="0" eaLnBrk="1" fontAlgn="base" latinLnBrk="0" hangingPunct="1">
              <a:lnSpc>
                <a:spcPct val="100000"/>
              </a:lnSpc>
              <a:spcBef>
                <a:spcPct val="0"/>
              </a:spcBef>
              <a:spcAft>
                <a:spcPct val="0"/>
              </a:spcAft>
              <a:buClrTx/>
              <a:buSzTx/>
              <a:tabLst/>
              <a:defRPr/>
            </a:pPr>
            <a:r>
              <a:rPr lang="en-GB" sz="2400" b="0" i="0">
                <a:solidFill>
                  <a:srgbClr val="555555"/>
                </a:solidFill>
                <a:effectLst/>
              </a:rPr>
              <a:t>ProQuest Central is the largest single periodical resource available, it contains complete databases across all major subject areas.</a:t>
            </a:r>
          </a:p>
        </p:txBody>
      </p:sp>
    </p:spTree>
    <p:extLst>
      <p:ext uri="{BB962C8B-B14F-4D97-AF65-F5344CB8AC3E}">
        <p14:creationId xmlns:p14="http://schemas.microsoft.com/office/powerpoint/2010/main" val="11907587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8F78CE86-0B10-0429-00B3-DF4F3C404121}"/>
              </a:ext>
            </a:extLst>
          </p:cNvPr>
          <p:cNvSpPr>
            <a:spLocks noGrp="1"/>
          </p:cNvSpPr>
          <p:nvPr>
            <p:ph type="title"/>
          </p:nvPr>
        </p:nvSpPr>
        <p:spPr>
          <a:xfrm>
            <a:off x="355076" y="180001"/>
            <a:ext cx="11481847" cy="521226"/>
          </a:xfrm>
        </p:spPr>
        <p:txBody>
          <a:bodyPr>
            <a:normAutofit fontScale="90000"/>
          </a:bodyPr>
          <a:lstStyle/>
          <a:p>
            <a:r>
              <a:rPr lang="en-GB" dirty="0">
                <a:latin typeface="+mn-lt"/>
              </a:rPr>
              <a:t>Try…</a:t>
            </a:r>
            <a:endParaRPr lang="en-US" dirty="0">
              <a:latin typeface="+mn-lt"/>
            </a:endParaRPr>
          </a:p>
        </p:txBody>
      </p:sp>
      <p:pic>
        <p:nvPicPr>
          <p:cNvPr id="9" name="Picture 8">
            <a:extLst>
              <a:ext uri="{FF2B5EF4-FFF2-40B4-BE49-F238E27FC236}">
                <a16:creationId xmlns:a16="http://schemas.microsoft.com/office/drawing/2014/main" id="{C2D671B8-E7CA-D8B5-B84D-4E5B2866812A}"/>
              </a:ext>
            </a:extLst>
          </p:cNvPr>
          <p:cNvPicPr>
            <a:picLocks noChangeAspect="1"/>
          </p:cNvPicPr>
          <p:nvPr/>
        </p:nvPicPr>
        <p:blipFill>
          <a:blip r:embed="rId2"/>
          <a:stretch>
            <a:fillRect/>
          </a:stretch>
        </p:blipFill>
        <p:spPr>
          <a:xfrm>
            <a:off x="201952" y="835863"/>
            <a:ext cx="9779781" cy="1515333"/>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12" name="Picture 11">
            <a:extLst>
              <a:ext uri="{FF2B5EF4-FFF2-40B4-BE49-F238E27FC236}">
                <a16:creationId xmlns:a16="http://schemas.microsoft.com/office/drawing/2014/main" id="{B47B13D2-2065-05F3-AD77-39D4E467885A}"/>
              </a:ext>
            </a:extLst>
          </p:cNvPr>
          <p:cNvPicPr>
            <a:picLocks noChangeAspect="1"/>
          </p:cNvPicPr>
          <p:nvPr/>
        </p:nvPicPr>
        <p:blipFill>
          <a:blip r:embed="rId3"/>
          <a:srcRect r="3101"/>
          <a:stretch>
            <a:fillRect/>
          </a:stretch>
        </p:blipFill>
        <p:spPr>
          <a:xfrm>
            <a:off x="4835661" y="2485832"/>
            <a:ext cx="6668585" cy="304675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3" name="TextBox 12">
            <a:extLst>
              <a:ext uri="{FF2B5EF4-FFF2-40B4-BE49-F238E27FC236}">
                <a16:creationId xmlns:a16="http://schemas.microsoft.com/office/drawing/2014/main" id="{B673AF5D-7243-F82E-1B42-6197300AB6B0}"/>
              </a:ext>
            </a:extLst>
          </p:cNvPr>
          <p:cNvSpPr txBox="1"/>
          <p:nvPr/>
        </p:nvSpPr>
        <p:spPr>
          <a:xfrm>
            <a:off x="298977" y="3180765"/>
            <a:ext cx="4368389" cy="1938992"/>
          </a:xfrm>
          <a:prstGeom prst="rect">
            <a:avLst/>
          </a:prstGeom>
          <a:noFill/>
        </p:spPr>
        <p:txBody>
          <a:bodyPr wrap="square" rtlCol="0">
            <a:spAutoFit/>
          </a:bodyPr>
          <a:lstStyle/>
          <a:p>
            <a:pPr marL="285750" indent="-285750">
              <a:buFont typeface="Arial" panose="020B0604020202020204" pitchFamily="34" charset="0"/>
              <a:buChar char="•"/>
            </a:pPr>
            <a:r>
              <a:rPr lang="en-GB" sz="2000" dirty="0"/>
              <a:t>Explore suggested keywords search.</a:t>
            </a:r>
          </a:p>
          <a:p>
            <a:endParaRPr lang="en-GB" sz="2000" dirty="0"/>
          </a:p>
          <a:p>
            <a:pPr marL="285750" indent="-285750">
              <a:buFont typeface="Arial" panose="020B0604020202020204" pitchFamily="34" charset="0"/>
              <a:buChar char="•"/>
            </a:pPr>
            <a:r>
              <a:rPr lang="en-GB" sz="2000" dirty="0"/>
              <a:t>Try different individual keywords / concepts in advanced search then combine with Boolean Operators in Recent Search.</a:t>
            </a:r>
            <a:endParaRPr lang="en-US" sz="2000" dirty="0"/>
          </a:p>
        </p:txBody>
      </p:sp>
    </p:spTree>
    <p:extLst>
      <p:ext uri="{BB962C8B-B14F-4D97-AF65-F5344CB8AC3E}">
        <p14:creationId xmlns:p14="http://schemas.microsoft.com/office/powerpoint/2010/main" val="289574591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6BB09-89FC-6BB5-364A-546244E9C7BB}"/>
              </a:ext>
            </a:extLst>
          </p:cNvPr>
          <p:cNvSpPr>
            <a:spLocks noGrp="1"/>
          </p:cNvSpPr>
          <p:nvPr>
            <p:ph type="title"/>
          </p:nvPr>
        </p:nvSpPr>
        <p:spPr>
          <a:xfrm>
            <a:off x="358219" y="365126"/>
            <a:ext cx="11481847" cy="571714"/>
          </a:xfrm>
        </p:spPr>
        <p:txBody>
          <a:bodyPr>
            <a:normAutofit fontScale="90000"/>
          </a:bodyPr>
          <a:lstStyle/>
          <a:p>
            <a:r>
              <a:rPr lang="en-GB">
                <a:latin typeface="+mn-lt"/>
              </a:rPr>
              <a:t>Useful links and resources</a:t>
            </a:r>
            <a:endParaRPr lang="en-US">
              <a:latin typeface="+mn-lt"/>
            </a:endParaRPr>
          </a:p>
        </p:txBody>
      </p:sp>
      <p:sp>
        <p:nvSpPr>
          <p:cNvPr id="3" name="Content Placeholder 2">
            <a:extLst>
              <a:ext uri="{FF2B5EF4-FFF2-40B4-BE49-F238E27FC236}">
                <a16:creationId xmlns:a16="http://schemas.microsoft.com/office/drawing/2014/main" id="{A356D174-9DB2-BA0C-E42E-9DA59D3B3DF1}"/>
              </a:ext>
            </a:extLst>
          </p:cNvPr>
          <p:cNvSpPr>
            <a:spLocks noGrp="1"/>
          </p:cNvSpPr>
          <p:nvPr>
            <p:ph sz="quarter" idx="10"/>
          </p:nvPr>
        </p:nvSpPr>
        <p:spPr>
          <a:xfrm>
            <a:off x="698242" y="1261283"/>
            <a:ext cx="4661409" cy="3057323"/>
          </a:xfrm>
        </p:spPr>
        <p:txBody>
          <a:bodyPr>
            <a:normAutofit/>
          </a:bodyPr>
          <a:lstStyle/>
          <a:p>
            <a:pPr marL="0" indent="0">
              <a:buNone/>
            </a:pPr>
            <a:r>
              <a:rPr lang="en-GB" sz="2400" b="1">
                <a:latin typeface="Calibri "/>
              </a:rPr>
              <a:t>PROQUEST Database</a:t>
            </a:r>
            <a:endParaRPr lang="en-GB" sz="2400" b="1">
              <a:latin typeface="Calibri "/>
              <a:hlinkClick r:id="rId3"/>
            </a:endParaRPr>
          </a:p>
          <a:p>
            <a:pPr>
              <a:buFont typeface="Arial" panose="020B0604020202020204" pitchFamily="34" charset="0"/>
              <a:buChar char="•"/>
            </a:pPr>
            <a:r>
              <a:rPr lang="en-GB" sz="2400">
                <a:latin typeface="Calibri "/>
                <a:hlinkClick r:id="rId3"/>
              </a:rPr>
              <a:t>Advanced search video</a:t>
            </a:r>
            <a:r>
              <a:rPr lang="en-GB" sz="2400">
                <a:latin typeface="Calibri "/>
              </a:rPr>
              <a:t> (6min)</a:t>
            </a:r>
          </a:p>
          <a:p>
            <a:pPr>
              <a:buFont typeface="Arial" panose="020B0604020202020204" pitchFamily="34" charset="0"/>
              <a:buChar char="•"/>
            </a:pPr>
            <a:r>
              <a:rPr lang="en-GB" sz="2400">
                <a:latin typeface="Calibri "/>
                <a:hlinkClick r:id="rId4"/>
              </a:rPr>
              <a:t>Working with your results video</a:t>
            </a:r>
            <a:r>
              <a:rPr lang="en-GB" sz="2400">
                <a:latin typeface="Calibri "/>
              </a:rPr>
              <a:t> (4min)</a:t>
            </a:r>
          </a:p>
          <a:p>
            <a:pPr>
              <a:buFont typeface="Arial" panose="020B0604020202020204" pitchFamily="34" charset="0"/>
              <a:buChar char="•"/>
            </a:pPr>
            <a:r>
              <a:rPr lang="en-GB" sz="2400">
                <a:latin typeface="Calibri "/>
                <a:hlinkClick r:id="rId5"/>
              </a:rPr>
              <a:t>Thesaurus search video</a:t>
            </a:r>
            <a:r>
              <a:rPr lang="en-GB" sz="2400">
                <a:latin typeface="Calibri "/>
              </a:rPr>
              <a:t> (5 min)</a:t>
            </a:r>
          </a:p>
          <a:p>
            <a:pPr>
              <a:buFont typeface="Arial" panose="020B0604020202020204" pitchFamily="34" charset="0"/>
              <a:buChar char="•"/>
            </a:pPr>
            <a:r>
              <a:rPr lang="en-GB" sz="2400">
                <a:latin typeface="Calibri "/>
                <a:hlinkClick r:id="rId6"/>
              </a:rPr>
              <a:t>ProQuest Libguide</a:t>
            </a:r>
            <a:endParaRPr lang="en-US" sz="2400">
              <a:latin typeface="Calibri "/>
            </a:endParaRPr>
          </a:p>
        </p:txBody>
      </p:sp>
      <p:sp>
        <p:nvSpPr>
          <p:cNvPr id="4" name="Content Placeholder 2">
            <a:extLst>
              <a:ext uri="{FF2B5EF4-FFF2-40B4-BE49-F238E27FC236}">
                <a16:creationId xmlns:a16="http://schemas.microsoft.com/office/drawing/2014/main" id="{2B0D3A36-9C0A-C2E2-0A54-93FEC40325ED}"/>
              </a:ext>
            </a:extLst>
          </p:cNvPr>
          <p:cNvSpPr txBox="1">
            <a:spLocks/>
          </p:cNvSpPr>
          <p:nvPr/>
        </p:nvSpPr>
        <p:spPr>
          <a:xfrm>
            <a:off x="6096000" y="1261283"/>
            <a:ext cx="5918662" cy="34408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Wingdings" panose="05000000000000000000" pitchFamily="2" charset="2"/>
              <a:buNone/>
            </a:pPr>
            <a:r>
              <a:rPr lang="en-GB" sz="2400" b="1">
                <a:latin typeface="Calibri "/>
              </a:rPr>
              <a:t>EBSCOhost Databases</a:t>
            </a:r>
          </a:p>
          <a:p>
            <a:pPr>
              <a:buFont typeface="Arial" panose="020B0604020202020204" pitchFamily="34" charset="0"/>
              <a:buChar char="•"/>
            </a:pPr>
            <a:r>
              <a:rPr lang="en-GB" sz="2400">
                <a:latin typeface="Calibri "/>
                <a:hlinkClick r:id="rId7"/>
              </a:rPr>
              <a:t>Introduction to EBSCO</a:t>
            </a:r>
            <a:r>
              <a:rPr lang="en-GB" sz="2400">
                <a:latin typeface="Calibri "/>
              </a:rPr>
              <a:t> (5min)</a:t>
            </a:r>
          </a:p>
          <a:p>
            <a:pPr>
              <a:buFont typeface="Arial" panose="020B0604020202020204" pitchFamily="34" charset="0"/>
              <a:buChar char="•"/>
            </a:pPr>
            <a:r>
              <a:rPr lang="en-GB" sz="2400">
                <a:latin typeface="Calibri "/>
                <a:hlinkClick r:id="rId8"/>
              </a:rPr>
              <a:t>Help for individual databases within EBSCO</a:t>
            </a:r>
            <a:endParaRPr lang="en-GB" sz="2400">
              <a:latin typeface="Calibri "/>
            </a:endParaRPr>
          </a:p>
          <a:p>
            <a:pPr>
              <a:buFont typeface="Arial" panose="020B0604020202020204" pitchFamily="34" charset="0"/>
              <a:buChar char="•"/>
            </a:pPr>
            <a:r>
              <a:rPr lang="en-GB" sz="2400">
                <a:latin typeface="Calibri "/>
                <a:hlinkClick r:id="rId9"/>
              </a:rPr>
              <a:t>EBSCO videos (select language and primary audience - students and researchers) and apply</a:t>
            </a:r>
            <a:endParaRPr lang="en-GB" sz="2400">
              <a:latin typeface="Calibri "/>
            </a:endParaRPr>
          </a:p>
          <a:p>
            <a:pPr>
              <a:buFont typeface="Arial" panose="020B0604020202020204" pitchFamily="34" charset="0"/>
              <a:buChar char="•"/>
            </a:pPr>
            <a:r>
              <a:rPr lang="en-GB" sz="2400">
                <a:latin typeface="Calibri "/>
                <a:hlinkClick r:id="rId10"/>
              </a:rPr>
              <a:t>Business searching in EBSCO</a:t>
            </a:r>
            <a:endParaRPr lang="en-GB" sz="2400">
              <a:latin typeface="Calibri "/>
              <a:hlinkClick r:id="rId3"/>
            </a:endParaRPr>
          </a:p>
        </p:txBody>
      </p:sp>
    </p:spTree>
    <p:extLst>
      <p:ext uri="{BB962C8B-B14F-4D97-AF65-F5344CB8AC3E}">
        <p14:creationId xmlns:p14="http://schemas.microsoft.com/office/powerpoint/2010/main" val="3491090862"/>
      </p:ext>
    </p:extLst>
  </p:cSld>
  <p:clrMapOvr>
    <a:masterClrMapping/>
  </p:clrMapOvr>
  <mc:AlternateContent xmlns:mc="http://schemas.openxmlformats.org/markup-compatibility/2006" xmlns:p14="http://schemas.microsoft.com/office/powerpoint/2010/main">
    <mc:Choice Requires="p14">
      <p:transition spd="med" p14:dur="700" advTm="24474">
        <p:fade/>
      </p:transition>
    </mc:Choice>
    <mc:Fallback xmlns="">
      <p:transition spd="med" advTm="24474">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5004C-6F40-348B-98E6-30346A2D23C3}"/>
              </a:ext>
            </a:extLst>
          </p:cNvPr>
          <p:cNvSpPr>
            <a:spLocks noGrp="1"/>
          </p:cNvSpPr>
          <p:nvPr>
            <p:ph type="title"/>
          </p:nvPr>
        </p:nvSpPr>
        <p:spPr>
          <a:xfrm>
            <a:off x="189925" y="146754"/>
            <a:ext cx="11481847" cy="726256"/>
          </a:xfrm>
        </p:spPr>
        <p:txBody>
          <a:bodyPr>
            <a:normAutofit/>
          </a:bodyPr>
          <a:lstStyle/>
          <a:p>
            <a:r>
              <a:rPr lang="en-GB" dirty="0">
                <a:latin typeface="Calibri"/>
                <a:ea typeface="Calibri"/>
                <a:cs typeface="Calibri"/>
              </a:rPr>
              <a:t>GlobalData</a:t>
            </a:r>
          </a:p>
        </p:txBody>
      </p:sp>
      <p:pic>
        <p:nvPicPr>
          <p:cNvPr id="5" name="Picture 4">
            <a:extLst>
              <a:ext uri="{FF2B5EF4-FFF2-40B4-BE49-F238E27FC236}">
                <a16:creationId xmlns:a16="http://schemas.microsoft.com/office/drawing/2014/main" id="{402C6996-C318-B387-BF2C-C1DC7D754AFF}"/>
              </a:ext>
            </a:extLst>
          </p:cNvPr>
          <p:cNvPicPr>
            <a:picLocks noChangeAspect="1"/>
          </p:cNvPicPr>
          <p:nvPr/>
        </p:nvPicPr>
        <p:blipFill>
          <a:blip r:embed="rId2"/>
          <a:stretch>
            <a:fillRect/>
          </a:stretch>
        </p:blipFill>
        <p:spPr>
          <a:xfrm>
            <a:off x="341389" y="1441961"/>
            <a:ext cx="5447941" cy="2637355"/>
          </a:xfrm>
          <a:prstGeom prst="roundRect">
            <a:avLst>
              <a:gd name="adj" fmla="val 4167"/>
            </a:avLst>
          </a:prstGeom>
          <a:solidFill>
            <a:srgbClr val="FFFFFF"/>
          </a:solidFill>
          <a:ln w="76200" cap="sq">
            <a:noFill/>
            <a:miter lim="800000"/>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9970DDD7-8406-9CA6-2B5D-E441C27A42AC}"/>
              </a:ext>
            </a:extLst>
          </p:cNvPr>
          <p:cNvSpPr txBox="1"/>
          <p:nvPr/>
        </p:nvSpPr>
        <p:spPr>
          <a:xfrm>
            <a:off x="189925" y="873010"/>
            <a:ext cx="11812150" cy="430887"/>
          </a:xfrm>
          <a:prstGeom prst="rect">
            <a:avLst/>
          </a:prstGeom>
          <a:noFill/>
        </p:spPr>
        <p:txBody>
          <a:bodyPr wrap="square" rtlCol="0">
            <a:spAutoFit/>
          </a:bodyPr>
          <a:lstStyle/>
          <a:p>
            <a:r>
              <a:rPr lang="en-GB" sz="2200" dirty="0"/>
              <a:t>Provides news analyses and data for 22 sectors in 200 countries. Use to analyse companies or markets. </a:t>
            </a:r>
          </a:p>
        </p:txBody>
      </p:sp>
      <p:sp>
        <p:nvSpPr>
          <p:cNvPr id="3" name="TextBox 14">
            <a:extLst>
              <a:ext uri="{FF2B5EF4-FFF2-40B4-BE49-F238E27FC236}">
                <a16:creationId xmlns:a16="http://schemas.microsoft.com/office/drawing/2014/main" id="{E49D5B63-BDC9-9514-990F-A7D0734D72F4}"/>
              </a:ext>
            </a:extLst>
          </p:cNvPr>
          <p:cNvSpPr txBox="1"/>
          <p:nvPr/>
        </p:nvSpPr>
        <p:spPr>
          <a:xfrm>
            <a:off x="8347069" y="5238032"/>
            <a:ext cx="3052627" cy="461665"/>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400" dirty="0">
                <a:hlinkClick r:id="rId3"/>
              </a:rPr>
              <a:t>GlobalData Explorer</a:t>
            </a:r>
            <a:endParaRPr lang="en-US" sz="2400" dirty="0"/>
          </a:p>
        </p:txBody>
      </p:sp>
      <p:sp>
        <p:nvSpPr>
          <p:cNvPr id="7" name="TextBox 6">
            <a:extLst>
              <a:ext uri="{FF2B5EF4-FFF2-40B4-BE49-F238E27FC236}">
                <a16:creationId xmlns:a16="http://schemas.microsoft.com/office/drawing/2014/main" id="{E1362C57-B3C2-81B7-5E98-6A4C2FCC9546}"/>
              </a:ext>
            </a:extLst>
          </p:cNvPr>
          <p:cNvSpPr txBox="1"/>
          <p:nvPr/>
        </p:nvSpPr>
        <p:spPr>
          <a:xfrm>
            <a:off x="240412" y="4253147"/>
            <a:ext cx="6095064" cy="1446550"/>
          </a:xfrm>
          <a:prstGeom prst="rect">
            <a:avLst/>
          </a:prstGeom>
          <a:noFill/>
        </p:spPr>
        <p:txBody>
          <a:bodyPr wrap="square">
            <a:spAutoFit/>
          </a:bodyPr>
          <a:lstStyle/>
          <a:p>
            <a:r>
              <a:rPr lang="en-GB" sz="2200" dirty="0"/>
              <a:t>Includes:</a:t>
            </a:r>
          </a:p>
          <a:p>
            <a:pPr marL="285750" indent="-285750">
              <a:buFont typeface="Arial" panose="020B0604020202020204" pitchFamily="34" charset="0"/>
              <a:buChar char="•"/>
            </a:pPr>
            <a:r>
              <a:rPr lang="en-GB" sz="2200" dirty="0"/>
              <a:t>Company reports</a:t>
            </a:r>
          </a:p>
          <a:p>
            <a:pPr marL="285750" indent="-285750">
              <a:buFont typeface="Arial" panose="020B0604020202020204" pitchFamily="34" charset="0"/>
              <a:buChar char="•"/>
            </a:pPr>
            <a:r>
              <a:rPr lang="en-GB" sz="2200" dirty="0"/>
              <a:t>Industry insights</a:t>
            </a:r>
          </a:p>
          <a:p>
            <a:pPr marL="285750" indent="-285750">
              <a:buFont typeface="Arial" panose="020B0604020202020204" pitchFamily="34" charset="0"/>
              <a:buChar char="•"/>
            </a:pPr>
            <a:r>
              <a:rPr lang="en-GB" sz="2200" dirty="0"/>
              <a:t>Market analyses and shares and lots more.</a:t>
            </a:r>
          </a:p>
        </p:txBody>
      </p:sp>
      <p:pic>
        <p:nvPicPr>
          <p:cNvPr id="9" name="Picture 8">
            <a:extLst>
              <a:ext uri="{FF2B5EF4-FFF2-40B4-BE49-F238E27FC236}">
                <a16:creationId xmlns:a16="http://schemas.microsoft.com/office/drawing/2014/main" id="{9B91AFB3-A892-68BB-83D8-0F2816808452}"/>
              </a:ext>
            </a:extLst>
          </p:cNvPr>
          <p:cNvPicPr>
            <a:picLocks noChangeAspect="1"/>
          </p:cNvPicPr>
          <p:nvPr/>
        </p:nvPicPr>
        <p:blipFill>
          <a:blip r:embed="rId4"/>
          <a:srcRect r="7960"/>
          <a:stretch>
            <a:fillRect/>
          </a:stretch>
        </p:blipFill>
        <p:spPr>
          <a:xfrm>
            <a:off x="6335476" y="3191242"/>
            <a:ext cx="5681471" cy="1919099"/>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1" name="TextBox 10">
            <a:extLst>
              <a:ext uri="{FF2B5EF4-FFF2-40B4-BE49-F238E27FC236}">
                <a16:creationId xmlns:a16="http://schemas.microsoft.com/office/drawing/2014/main" id="{E8C7E277-E7C3-505A-4A03-C2BA1390036B}"/>
              </a:ext>
            </a:extLst>
          </p:cNvPr>
          <p:cNvSpPr txBox="1"/>
          <p:nvPr/>
        </p:nvSpPr>
        <p:spPr>
          <a:xfrm>
            <a:off x="7519957" y="1509279"/>
            <a:ext cx="4027848" cy="1323439"/>
          </a:xfrm>
          <a:prstGeom prst="rect">
            <a:avLst/>
          </a:prstGeom>
          <a:noFill/>
        </p:spPr>
        <p:txBody>
          <a:bodyPr wrap="square" rtlCol="0">
            <a:spAutoFit/>
          </a:bodyPr>
          <a:lstStyle/>
          <a:p>
            <a:r>
              <a:rPr lang="en-GB" sz="2000" b="1" dirty="0">
                <a:solidFill>
                  <a:schemeClr val="accent2"/>
                </a:solidFill>
              </a:rPr>
              <a:t>Click drop-down menu to explore:</a:t>
            </a:r>
          </a:p>
          <a:p>
            <a:endParaRPr lang="en-GB" sz="2000" b="1" dirty="0">
              <a:solidFill>
                <a:schemeClr val="accent2"/>
              </a:solidFill>
            </a:endParaRPr>
          </a:p>
          <a:p>
            <a:pPr marL="285750" indent="-285750">
              <a:buFont typeface="Arial" panose="020B0604020202020204" pitchFamily="34" charset="0"/>
              <a:buChar char="•"/>
            </a:pPr>
            <a:r>
              <a:rPr lang="en-GB" sz="2000" dirty="0"/>
              <a:t>Help video guides</a:t>
            </a:r>
          </a:p>
          <a:p>
            <a:pPr marL="285750" indent="-285750">
              <a:buFont typeface="Arial" panose="020B0604020202020204" pitchFamily="34" charset="0"/>
              <a:buChar char="•"/>
            </a:pPr>
            <a:r>
              <a:rPr lang="en-GB" sz="2000" dirty="0"/>
              <a:t>User Guide (downloadable pdf)</a:t>
            </a:r>
            <a:endParaRPr lang="en-US" sz="2000" dirty="0"/>
          </a:p>
        </p:txBody>
      </p:sp>
      <p:sp>
        <p:nvSpPr>
          <p:cNvPr id="13" name="Arrow: Down 12">
            <a:extLst>
              <a:ext uri="{FF2B5EF4-FFF2-40B4-BE49-F238E27FC236}">
                <a16:creationId xmlns:a16="http://schemas.microsoft.com/office/drawing/2014/main" id="{176A2513-76DD-EE0C-C688-028718D9B955}"/>
              </a:ext>
            </a:extLst>
          </p:cNvPr>
          <p:cNvSpPr/>
          <p:nvPr/>
        </p:nvSpPr>
        <p:spPr>
          <a:xfrm>
            <a:off x="11399696" y="2458094"/>
            <a:ext cx="544152" cy="673791"/>
          </a:xfrm>
          <a:prstGeom prst="down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6922449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E3D58F-A8F0-BD84-3B7D-9532BDF0DFA4}"/>
              </a:ext>
            </a:extLst>
          </p:cNvPr>
          <p:cNvSpPr>
            <a:spLocks noGrp="1"/>
          </p:cNvSpPr>
          <p:nvPr>
            <p:ph type="title"/>
          </p:nvPr>
        </p:nvSpPr>
        <p:spPr>
          <a:xfrm>
            <a:off x="355076" y="173102"/>
            <a:ext cx="11481847" cy="532446"/>
          </a:xfrm>
        </p:spPr>
        <p:txBody>
          <a:bodyPr>
            <a:normAutofit fontScale="90000"/>
          </a:bodyPr>
          <a:lstStyle/>
          <a:p>
            <a:r>
              <a:rPr lang="en-GB" dirty="0">
                <a:latin typeface="+mn-lt"/>
              </a:rPr>
              <a:t>General search option</a:t>
            </a:r>
            <a:endParaRPr lang="en-US" dirty="0">
              <a:latin typeface="+mn-lt"/>
            </a:endParaRPr>
          </a:p>
        </p:txBody>
      </p:sp>
      <p:pic>
        <p:nvPicPr>
          <p:cNvPr id="4" name="Picture 3">
            <a:extLst>
              <a:ext uri="{FF2B5EF4-FFF2-40B4-BE49-F238E27FC236}">
                <a16:creationId xmlns:a16="http://schemas.microsoft.com/office/drawing/2014/main" id="{12C14E88-3D53-1ACA-AD1D-E303B1D21704}"/>
              </a:ext>
            </a:extLst>
          </p:cNvPr>
          <p:cNvPicPr>
            <a:picLocks noChangeAspect="1"/>
          </p:cNvPicPr>
          <p:nvPr/>
        </p:nvPicPr>
        <p:blipFill>
          <a:blip r:embed="rId2"/>
          <a:stretch>
            <a:fillRect/>
          </a:stretch>
        </p:blipFill>
        <p:spPr>
          <a:xfrm>
            <a:off x="4319559" y="705548"/>
            <a:ext cx="7809755" cy="4890443"/>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TextBox 4">
            <a:extLst>
              <a:ext uri="{FF2B5EF4-FFF2-40B4-BE49-F238E27FC236}">
                <a16:creationId xmlns:a16="http://schemas.microsoft.com/office/drawing/2014/main" id="{0541EBD3-84DB-B235-6C83-B92FD52B2235}"/>
              </a:ext>
            </a:extLst>
          </p:cNvPr>
          <p:cNvSpPr txBox="1"/>
          <p:nvPr/>
        </p:nvSpPr>
        <p:spPr>
          <a:xfrm>
            <a:off x="355076" y="1836790"/>
            <a:ext cx="3734480" cy="2308324"/>
          </a:xfrm>
          <a:prstGeom prst="rect">
            <a:avLst/>
          </a:prstGeom>
          <a:noFill/>
        </p:spPr>
        <p:txBody>
          <a:bodyPr wrap="square" lIns="91440" tIns="45720" rIns="91440" bIns="45720" rtlCol="0">
            <a:spAutoFit/>
          </a:bodyPr>
          <a:lstStyle/>
          <a:p>
            <a:r>
              <a:rPr lang="en-GB" sz="2400" b="1" dirty="0">
                <a:solidFill>
                  <a:schemeClr val="accent2"/>
                </a:solidFill>
              </a:rPr>
              <a:t>Search:</a:t>
            </a:r>
          </a:p>
          <a:p>
            <a:endParaRPr lang="en-GB" sz="2400" b="1" dirty="0">
              <a:solidFill>
                <a:schemeClr val="accent2"/>
              </a:solidFill>
            </a:endParaRPr>
          </a:p>
          <a:p>
            <a:pPr marL="285750" indent="-285750">
              <a:buFont typeface="Arial" panose="020B0604020202020204" pitchFamily="34" charset="0"/>
              <a:buChar char="•"/>
            </a:pPr>
            <a:r>
              <a:rPr lang="en-GB" sz="2400" dirty="0"/>
              <a:t>Tourism</a:t>
            </a:r>
          </a:p>
          <a:p>
            <a:pPr marL="285750" indent="-285750">
              <a:buFont typeface="Arial" panose="020B0604020202020204" pitchFamily="34" charset="0"/>
              <a:buChar char="•"/>
            </a:pPr>
            <a:endParaRPr lang="en-GB" sz="2400" dirty="0">
              <a:ea typeface="Calibri"/>
              <a:cs typeface="Calibri"/>
            </a:endParaRPr>
          </a:p>
          <a:p>
            <a:pPr marL="285750" indent="-285750">
              <a:buFont typeface="Arial" panose="020B0604020202020204" pitchFamily="34" charset="0"/>
              <a:buChar char="•"/>
            </a:pPr>
            <a:r>
              <a:rPr lang="en-GB" sz="2400" dirty="0"/>
              <a:t>Scroll for all reports and analysis</a:t>
            </a:r>
            <a:endParaRPr lang="en-US" sz="2400" dirty="0">
              <a:ea typeface="Calibri"/>
              <a:cs typeface="Calibri"/>
            </a:endParaRPr>
          </a:p>
        </p:txBody>
      </p:sp>
    </p:spTree>
    <p:extLst>
      <p:ext uri="{BB962C8B-B14F-4D97-AF65-F5344CB8AC3E}">
        <p14:creationId xmlns:p14="http://schemas.microsoft.com/office/powerpoint/2010/main" val="72950375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F4057-DC7E-4875-D6FF-FF3648C61DD5}"/>
              </a:ext>
            </a:extLst>
          </p:cNvPr>
          <p:cNvSpPr>
            <a:spLocks noGrp="1"/>
          </p:cNvSpPr>
          <p:nvPr>
            <p:ph type="title"/>
          </p:nvPr>
        </p:nvSpPr>
        <p:spPr>
          <a:xfrm>
            <a:off x="358219" y="365126"/>
            <a:ext cx="11481847" cy="566104"/>
          </a:xfrm>
        </p:spPr>
        <p:txBody>
          <a:bodyPr>
            <a:normAutofit fontScale="90000"/>
          </a:bodyPr>
          <a:lstStyle/>
          <a:p>
            <a:r>
              <a:rPr lang="en-GB">
                <a:latin typeface="+mn-lt"/>
              </a:rPr>
              <a:t>PESTLE</a:t>
            </a:r>
            <a:endParaRPr lang="en-US">
              <a:latin typeface="+mn-lt"/>
            </a:endParaRPr>
          </a:p>
        </p:txBody>
      </p:sp>
      <p:pic>
        <p:nvPicPr>
          <p:cNvPr id="6" name="Picture 5">
            <a:extLst>
              <a:ext uri="{FF2B5EF4-FFF2-40B4-BE49-F238E27FC236}">
                <a16:creationId xmlns:a16="http://schemas.microsoft.com/office/drawing/2014/main" id="{BEEB8B2D-AA9A-A26E-9C56-80A4F99B7A1C}"/>
              </a:ext>
            </a:extLst>
          </p:cNvPr>
          <p:cNvPicPr>
            <a:picLocks noChangeAspect="1"/>
          </p:cNvPicPr>
          <p:nvPr/>
        </p:nvPicPr>
        <p:blipFill>
          <a:blip r:embed="rId2"/>
          <a:stretch>
            <a:fillRect/>
          </a:stretch>
        </p:blipFill>
        <p:spPr>
          <a:xfrm>
            <a:off x="4344938" y="774154"/>
            <a:ext cx="7594619" cy="4129327"/>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7" name="TextBox 6">
            <a:extLst>
              <a:ext uri="{FF2B5EF4-FFF2-40B4-BE49-F238E27FC236}">
                <a16:creationId xmlns:a16="http://schemas.microsoft.com/office/drawing/2014/main" id="{067DCC19-489E-37E1-1AF0-2AE36ADCAE71}"/>
              </a:ext>
            </a:extLst>
          </p:cNvPr>
          <p:cNvSpPr txBox="1"/>
          <p:nvPr/>
        </p:nvSpPr>
        <p:spPr>
          <a:xfrm>
            <a:off x="521713" y="1727823"/>
            <a:ext cx="3433207" cy="3046988"/>
          </a:xfrm>
          <a:prstGeom prst="rect">
            <a:avLst/>
          </a:prstGeom>
          <a:noFill/>
        </p:spPr>
        <p:txBody>
          <a:bodyPr wrap="square" rtlCol="0">
            <a:spAutoFit/>
          </a:bodyPr>
          <a:lstStyle/>
          <a:p>
            <a:r>
              <a:rPr lang="en-GB" sz="2400"/>
              <a:t>Quick search for UK PESTLE report:</a:t>
            </a:r>
          </a:p>
          <a:p>
            <a:endParaRPr lang="en-GB" sz="2400"/>
          </a:p>
          <a:p>
            <a:pPr marL="285750" indent="-285750">
              <a:buFont typeface="Arial" panose="020B0604020202020204" pitchFamily="34" charset="0"/>
              <a:buChar char="•"/>
            </a:pPr>
            <a:r>
              <a:rPr lang="en-GB" sz="2400"/>
              <a:t>Search UK PESTLE in home screen.</a:t>
            </a:r>
          </a:p>
          <a:p>
            <a:pPr marL="285750" indent="-285750">
              <a:buFont typeface="Arial" panose="020B0604020202020204" pitchFamily="34" charset="0"/>
              <a:buChar char="•"/>
            </a:pPr>
            <a:endParaRPr lang="en-GB" sz="2400"/>
          </a:p>
          <a:p>
            <a:pPr marL="285750" indent="-285750">
              <a:buFont typeface="Arial" panose="020B0604020202020204" pitchFamily="34" charset="0"/>
              <a:buChar char="•"/>
            </a:pPr>
            <a:r>
              <a:rPr lang="en-GB" sz="2400"/>
              <a:t>Click on Country Analysis Report</a:t>
            </a:r>
            <a:endParaRPr lang="en-US" sz="2400"/>
          </a:p>
        </p:txBody>
      </p:sp>
    </p:spTree>
    <p:extLst>
      <p:ext uri="{BB962C8B-B14F-4D97-AF65-F5344CB8AC3E}">
        <p14:creationId xmlns:p14="http://schemas.microsoft.com/office/powerpoint/2010/main" val="399344329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34E1B038-4EE1-C77D-1504-8442E964F1D6}"/>
              </a:ext>
            </a:extLst>
          </p:cNvPr>
          <p:cNvPicPr>
            <a:picLocks noChangeAspect="1"/>
          </p:cNvPicPr>
          <p:nvPr/>
        </p:nvPicPr>
        <p:blipFill>
          <a:blip r:embed="rId2"/>
          <a:srcRect b="26756"/>
          <a:stretch>
            <a:fillRect/>
          </a:stretch>
        </p:blipFill>
        <p:spPr>
          <a:xfrm>
            <a:off x="330018" y="3162689"/>
            <a:ext cx="5161311" cy="246893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2" name="Title 1">
            <a:extLst>
              <a:ext uri="{FF2B5EF4-FFF2-40B4-BE49-F238E27FC236}">
                <a16:creationId xmlns:a16="http://schemas.microsoft.com/office/drawing/2014/main" id="{6DA313F3-7D8F-658F-E765-612FB5EDE77C}"/>
              </a:ext>
            </a:extLst>
          </p:cNvPr>
          <p:cNvSpPr>
            <a:spLocks noGrp="1"/>
          </p:cNvSpPr>
          <p:nvPr>
            <p:ph type="title"/>
          </p:nvPr>
        </p:nvSpPr>
        <p:spPr>
          <a:xfrm>
            <a:off x="330018" y="247923"/>
            <a:ext cx="11481847" cy="375539"/>
          </a:xfrm>
        </p:spPr>
        <p:txBody>
          <a:bodyPr>
            <a:normAutofit fontScale="90000"/>
          </a:bodyPr>
          <a:lstStyle/>
          <a:p>
            <a:r>
              <a:rPr lang="en-GB" dirty="0">
                <a:latin typeface="+mn-lt"/>
              </a:rPr>
              <a:t>Sector reports</a:t>
            </a:r>
            <a:endParaRPr lang="en-US" dirty="0">
              <a:latin typeface="+mn-lt"/>
            </a:endParaRPr>
          </a:p>
        </p:txBody>
      </p:sp>
      <p:pic>
        <p:nvPicPr>
          <p:cNvPr id="6" name="Picture 5">
            <a:extLst>
              <a:ext uri="{FF2B5EF4-FFF2-40B4-BE49-F238E27FC236}">
                <a16:creationId xmlns:a16="http://schemas.microsoft.com/office/drawing/2014/main" id="{E07EB1C2-AE80-D0DF-3EBB-2485BA272573}"/>
              </a:ext>
            </a:extLst>
          </p:cNvPr>
          <p:cNvPicPr>
            <a:picLocks noChangeAspect="1"/>
          </p:cNvPicPr>
          <p:nvPr/>
        </p:nvPicPr>
        <p:blipFill>
          <a:blip r:embed="rId3"/>
          <a:stretch>
            <a:fillRect/>
          </a:stretch>
        </p:blipFill>
        <p:spPr>
          <a:xfrm>
            <a:off x="430519" y="923852"/>
            <a:ext cx="6646937" cy="193844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7" name="TextBox 6">
            <a:extLst>
              <a:ext uri="{FF2B5EF4-FFF2-40B4-BE49-F238E27FC236}">
                <a16:creationId xmlns:a16="http://schemas.microsoft.com/office/drawing/2014/main" id="{AE4C372C-1DCB-7119-4539-2CCFB8C28F9F}"/>
              </a:ext>
            </a:extLst>
          </p:cNvPr>
          <p:cNvSpPr txBox="1"/>
          <p:nvPr/>
        </p:nvSpPr>
        <p:spPr>
          <a:xfrm>
            <a:off x="7595165" y="1299448"/>
            <a:ext cx="3246120" cy="369332"/>
          </a:xfrm>
          <a:prstGeom prst="rect">
            <a:avLst/>
          </a:prstGeom>
          <a:noFill/>
        </p:spPr>
        <p:txBody>
          <a:bodyPr wrap="square" rtlCol="0">
            <a:spAutoFit/>
          </a:bodyPr>
          <a:lstStyle/>
          <a:p>
            <a:r>
              <a:rPr lang="en-GB" dirty="0">
                <a:hlinkClick r:id="rId4"/>
              </a:rPr>
              <a:t>Link: </a:t>
            </a:r>
            <a:r>
              <a:rPr lang="en-GB" dirty="0"/>
              <a:t>click IP access to view</a:t>
            </a:r>
            <a:endParaRPr lang="en-US" dirty="0"/>
          </a:p>
        </p:txBody>
      </p:sp>
      <p:pic>
        <p:nvPicPr>
          <p:cNvPr id="9" name="Picture 8">
            <a:extLst>
              <a:ext uri="{FF2B5EF4-FFF2-40B4-BE49-F238E27FC236}">
                <a16:creationId xmlns:a16="http://schemas.microsoft.com/office/drawing/2014/main" id="{B1C6832D-846D-5144-5BB2-807626C5FEC3}"/>
              </a:ext>
            </a:extLst>
          </p:cNvPr>
          <p:cNvPicPr>
            <a:picLocks noChangeAspect="1"/>
          </p:cNvPicPr>
          <p:nvPr/>
        </p:nvPicPr>
        <p:blipFill>
          <a:blip r:embed="rId5"/>
          <a:stretch>
            <a:fillRect/>
          </a:stretch>
        </p:blipFill>
        <p:spPr>
          <a:xfrm>
            <a:off x="8860803" y="2156939"/>
            <a:ext cx="3225009" cy="3474687"/>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0" name="TextBox 9">
            <a:extLst>
              <a:ext uri="{FF2B5EF4-FFF2-40B4-BE49-F238E27FC236}">
                <a16:creationId xmlns:a16="http://schemas.microsoft.com/office/drawing/2014/main" id="{90EE5865-1ACA-4D05-7DF9-A6D19DF0E47A}"/>
              </a:ext>
            </a:extLst>
          </p:cNvPr>
          <p:cNvSpPr txBox="1"/>
          <p:nvPr/>
        </p:nvSpPr>
        <p:spPr>
          <a:xfrm>
            <a:off x="5614683" y="4086829"/>
            <a:ext cx="3246120" cy="923330"/>
          </a:xfrm>
          <a:prstGeom prst="rect">
            <a:avLst/>
          </a:prstGeom>
          <a:noFill/>
        </p:spPr>
        <p:txBody>
          <a:bodyPr wrap="square" rtlCol="0">
            <a:spAutoFit/>
          </a:bodyPr>
          <a:lstStyle/>
          <a:p>
            <a:pPr marL="285750" indent="-285750">
              <a:buFont typeface="Arial" panose="020B0604020202020204" pitchFamily="34" charset="0"/>
              <a:buChar char="•"/>
            </a:pPr>
            <a:r>
              <a:rPr lang="en-GB" b="1" dirty="0"/>
              <a:t>Sector</a:t>
            </a:r>
            <a:r>
              <a:rPr lang="en-GB" dirty="0"/>
              <a:t>: travel &amp; Tourism</a:t>
            </a:r>
          </a:p>
          <a:p>
            <a:pPr marL="285750" indent="-285750">
              <a:buFont typeface="Arial" panose="020B0604020202020204" pitchFamily="34" charset="0"/>
              <a:buChar char="•"/>
            </a:pPr>
            <a:r>
              <a:rPr lang="en-GB" b="1" dirty="0"/>
              <a:t>Geography</a:t>
            </a:r>
            <a:r>
              <a:rPr lang="en-GB" dirty="0"/>
              <a:t>: Europe- UK</a:t>
            </a:r>
          </a:p>
          <a:p>
            <a:pPr marL="285750" indent="-285750">
              <a:buFont typeface="Arial" panose="020B0604020202020204" pitchFamily="34" charset="0"/>
              <a:buChar char="•"/>
            </a:pPr>
            <a:r>
              <a:rPr lang="en-GB" b="1" dirty="0"/>
              <a:t>Explore</a:t>
            </a:r>
            <a:r>
              <a:rPr lang="en-GB" dirty="0"/>
              <a:t>: Niche Tourism</a:t>
            </a:r>
          </a:p>
        </p:txBody>
      </p:sp>
      <p:sp>
        <p:nvSpPr>
          <p:cNvPr id="11" name="Arrow: Right 10">
            <a:extLst>
              <a:ext uri="{FF2B5EF4-FFF2-40B4-BE49-F238E27FC236}">
                <a16:creationId xmlns:a16="http://schemas.microsoft.com/office/drawing/2014/main" id="{F7E55EBB-A359-7122-C450-E4C3B8F85D7D}"/>
              </a:ext>
            </a:extLst>
          </p:cNvPr>
          <p:cNvSpPr/>
          <p:nvPr/>
        </p:nvSpPr>
        <p:spPr>
          <a:xfrm>
            <a:off x="8312565" y="4375539"/>
            <a:ext cx="484633" cy="484632"/>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Arrow: Down 15">
            <a:extLst>
              <a:ext uri="{FF2B5EF4-FFF2-40B4-BE49-F238E27FC236}">
                <a16:creationId xmlns:a16="http://schemas.microsoft.com/office/drawing/2014/main" id="{F4B41534-3852-31A7-04E1-D4500A0BEA53}"/>
              </a:ext>
            </a:extLst>
          </p:cNvPr>
          <p:cNvSpPr/>
          <p:nvPr/>
        </p:nvSpPr>
        <p:spPr>
          <a:xfrm>
            <a:off x="2990088" y="3082193"/>
            <a:ext cx="484632" cy="505928"/>
          </a:xfrm>
          <a:prstGeom prst="down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3244842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0D3E66E-CC94-623D-1C92-7E4BDBFCBCF8}"/>
              </a:ext>
            </a:extLst>
          </p:cNvPr>
          <p:cNvSpPr txBox="1"/>
          <p:nvPr/>
        </p:nvSpPr>
        <p:spPr>
          <a:xfrm>
            <a:off x="216914" y="1256598"/>
            <a:ext cx="3255562" cy="4431983"/>
          </a:xfrm>
          <a:prstGeom prst="rect">
            <a:avLst/>
          </a:prstGeom>
          <a:noFill/>
        </p:spPr>
        <p:txBody>
          <a:bodyPr wrap="square" rtlCol="0">
            <a:spAutoFit/>
          </a:bodyPr>
          <a:lstStyle/>
          <a:p>
            <a:r>
              <a:rPr lang="en-GB" sz="2400"/>
              <a:t>From home screen:</a:t>
            </a:r>
          </a:p>
          <a:p>
            <a:endParaRPr lang="en-GB" sz="2400"/>
          </a:p>
          <a:p>
            <a:pPr marL="285750" indent="-285750">
              <a:buFont typeface="Arial" panose="020B0604020202020204" pitchFamily="34" charset="0"/>
              <a:buChar char="•"/>
            </a:pPr>
            <a:r>
              <a:rPr lang="en-GB" sz="2400"/>
              <a:t>Click on countries.</a:t>
            </a:r>
          </a:p>
          <a:p>
            <a:pPr marL="285750" indent="-285750">
              <a:buFont typeface="Arial" panose="020B0604020202020204" pitchFamily="34" charset="0"/>
              <a:buChar char="•"/>
            </a:pPr>
            <a:endParaRPr lang="en-GB" sz="2400"/>
          </a:p>
          <a:p>
            <a:pPr marL="285750" indent="-285750">
              <a:buFont typeface="Arial" panose="020B0604020202020204" pitchFamily="34" charset="0"/>
              <a:buChar char="•"/>
            </a:pPr>
            <a:r>
              <a:rPr lang="en-GB" sz="2400"/>
              <a:t>Type the name of the country you want to find, </a:t>
            </a:r>
            <a:r>
              <a:rPr lang="en-GB" sz="2400" err="1"/>
              <a:t>e.g</a:t>
            </a:r>
            <a:r>
              <a:rPr lang="en-GB" sz="2400"/>
              <a:t> United Kingdom.</a:t>
            </a:r>
          </a:p>
          <a:p>
            <a:pPr marL="285750" indent="-285750">
              <a:buFont typeface="Arial" panose="020B0604020202020204" pitchFamily="34" charset="0"/>
              <a:buChar char="•"/>
            </a:pPr>
            <a:endParaRPr lang="en-GB" sz="2400"/>
          </a:p>
          <a:p>
            <a:pPr marL="285750" indent="-285750">
              <a:buFont typeface="Arial" panose="020B0604020202020204" pitchFamily="34" charset="0"/>
              <a:buChar char="•"/>
            </a:pPr>
            <a:r>
              <a:rPr lang="en-GB" sz="2400"/>
              <a:t>Select City Profiles or City Economics</a:t>
            </a:r>
          </a:p>
          <a:p>
            <a:pPr marL="285750" indent="-285750">
              <a:buFont typeface="Arial" panose="020B0604020202020204" pitchFamily="34" charset="0"/>
              <a:buChar char="•"/>
            </a:pPr>
            <a:endParaRPr lang="en-US"/>
          </a:p>
        </p:txBody>
      </p:sp>
      <p:pic>
        <p:nvPicPr>
          <p:cNvPr id="7" name="Picture 6">
            <a:extLst>
              <a:ext uri="{FF2B5EF4-FFF2-40B4-BE49-F238E27FC236}">
                <a16:creationId xmlns:a16="http://schemas.microsoft.com/office/drawing/2014/main" id="{278E41F1-9D04-5744-3FD1-D9EED0D2B1A4}"/>
              </a:ext>
            </a:extLst>
          </p:cNvPr>
          <p:cNvPicPr>
            <a:picLocks noChangeAspect="1"/>
          </p:cNvPicPr>
          <p:nvPr/>
        </p:nvPicPr>
        <p:blipFill>
          <a:blip r:embed="rId2"/>
          <a:stretch>
            <a:fillRect/>
          </a:stretch>
        </p:blipFill>
        <p:spPr>
          <a:xfrm>
            <a:off x="3664488" y="908789"/>
            <a:ext cx="8265719" cy="413443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9" name="TextBox 8">
            <a:extLst>
              <a:ext uri="{FF2B5EF4-FFF2-40B4-BE49-F238E27FC236}">
                <a16:creationId xmlns:a16="http://schemas.microsoft.com/office/drawing/2014/main" id="{BB37E5FB-1FBD-E5D9-9B29-2B14892FF9D4}"/>
              </a:ext>
            </a:extLst>
          </p:cNvPr>
          <p:cNvSpPr txBox="1"/>
          <p:nvPr/>
        </p:nvSpPr>
        <p:spPr>
          <a:xfrm>
            <a:off x="216914" y="164660"/>
            <a:ext cx="6095064" cy="461665"/>
          </a:xfrm>
          <a:prstGeom prst="rect">
            <a:avLst/>
          </a:prstGeom>
          <a:noFill/>
        </p:spPr>
        <p:txBody>
          <a:bodyPr wrap="square">
            <a:spAutoFit/>
          </a:bodyPr>
          <a:lstStyle/>
          <a:p>
            <a:r>
              <a:rPr lang="en-GB" sz="2400"/>
              <a:t>To find unofficial statistics and city statistics:</a:t>
            </a:r>
          </a:p>
        </p:txBody>
      </p:sp>
    </p:spTree>
    <p:extLst>
      <p:ext uri="{BB962C8B-B14F-4D97-AF65-F5344CB8AC3E}">
        <p14:creationId xmlns:p14="http://schemas.microsoft.com/office/powerpoint/2010/main" val="350754264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8B547C-42E8-FB41-C7A5-16A3AF65AA0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72C8A0E-D15C-DC8C-5BB1-1B1E62A473D3}"/>
              </a:ext>
            </a:extLst>
          </p:cNvPr>
          <p:cNvSpPr>
            <a:spLocks noGrp="1"/>
          </p:cNvSpPr>
          <p:nvPr>
            <p:ph type="title"/>
          </p:nvPr>
        </p:nvSpPr>
        <p:spPr>
          <a:xfrm>
            <a:off x="358219" y="365126"/>
            <a:ext cx="11481847" cy="532446"/>
          </a:xfrm>
        </p:spPr>
        <p:txBody>
          <a:bodyPr>
            <a:normAutofit fontScale="90000"/>
          </a:bodyPr>
          <a:lstStyle/>
          <a:p>
            <a:r>
              <a:rPr lang="en-GB" dirty="0">
                <a:latin typeface="+mn-lt"/>
              </a:rPr>
              <a:t>Travel &amp; Tourism Sector reports</a:t>
            </a:r>
            <a:endParaRPr lang="en-US" dirty="0">
              <a:latin typeface="+mn-lt"/>
            </a:endParaRPr>
          </a:p>
        </p:txBody>
      </p:sp>
      <p:pic>
        <p:nvPicPr>
          <p:cNvPr id="6" name="Picture 5">
            <a:extLst>
              <a:ext uri="{FF2B5EF4-FFF2-40B4-BE49-F238E27FC236}">
                <a16:creationId xmlns:a16="http://schemas.microsoft.com/office/drawing/2014/main" id="{38332D63-0706-C601-5C14-7CF149273FA7}"/>
              </a:ext>
            </a:extLst>
          </p:cNvPr>
          <p:cNvPicPr>
            <a:picLocks noChangeAspect="1"/>
          </p:cNvPicPr>
          <p:nvPr/>
        </p:nvPicPr>
        <p:blipFill>
          <a:blip r:embed="rId2"/>
          <a:stretch>
            <a:fillRect/>
          </a:stretch>
        </p:blipFill>
        <p:spPr>
          <a:xfrm>
            <a:off x="447186" y="897572"/>
            <a:ext cx="4867954" cy="109552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8" name="Picture 7">
            <a:extLst>
              <a:ext uri="{FF2B5EF4-FFF2-40B4-BE49-F238E27FC236}">
                <a16:creationId xmlns:a16="http://schemas.microsoft.com/office/drawing/2014/main" id="{4F635EC4-8653-8BB4-84A2-A1D4EC016056}"/>
              </a:ext>
            </a:extLst>
          </p:cNvPr>
          <p:cNvPicPr>
            <a:picLocks noChangeAspect="1"/>
          </p:cNvPicPr>
          <p:nvPr/>
        </p:nvPicPr>
        <p:blipFill>
          <a:blip r:embed="rId3"/>
          <a:stretch>
            <a:fillRect/>
          </a:stretch>
        </p:blipFill>
        <p:spPr>
          <a:xfrm>
            <a:off x="358219" y="2525546"/>
            <a:ext cx="7085862" cy="200099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10" name="Picture 9">
            <a:extLst>
              <a:ext uri="{FF2B5EF4-FFF2-40B4-BE49-F238E27FC236}">
                <a16:creationId xmlns:a16="http://schemas.microsoft.com/office/drawing/2014/main" id="{03F5CE8C-D6FC-B97F-72A6-35FFF0CBF2C2}"/>
              </a:ext>
            </a:extLst>
          </p:cNvPr>
          <p:cNvPicPr>
            <a:picLocks noChangeAspect="1"/>
          </p:cNvPicPr>
          <p:nvPr/>
        </p:nvPicPr>
        <p:blipFill>
          <a:blip r:embed="rId4"/>
          <a:stretch>
            <a:fillRect/>
          </a:stretch>
        </p:blipFill>
        <p:spPr>
          <a:xfrm>
            <a:off x="6958923" y="1618488"/>
            <a:ext cx="4785891" cy="3849624"/>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1" name="TextBox 10">
            <a:extLst>
              <a:ext uri="{FF2B5EF4-FFF2-40B4-BE49-F238E27FC236}">
                <a16:creationId xmlns:a16="http://schemas.microsoft.com/office/drawing/2014/main" id="{57311FD4-0DA0-2167-317C-74A5E12215C9}"/>
              </a:ext>
            </a:extLst>
          </p:cNvPr>
          <p:cNvSpPr txBox="1"/>
          <p:nvPr/>
        </p:nvSpPr>
        <p:spPr>
          <a:xfrm>
            <a:off x="833512" y="4821781"/>
            <a:ext cx="5303520" cy="646331"/>
          </a:xfrm>
          <a:prstGeom prst="rect">
            <a:avLst/>
          </a:prstGeom>
          <a:noFill/>
        </p:spPr>
        <p:txBody>
          <a:bodyPr wrap="square" rtlCol="0">
            <a:spAutoFit/>
          </a:bodyPr>
          <a:lstStyle/>
          <a:p>
            <a:r>
              <a:rPr lang="en-GB" dirty="0"/>
              <a:t>Explore reports, e.g. Global industry data. Download the excel file and explore by country, market data, etc.</a:t>
            </a:r>
            <a:endParaRPr lang="en-US" dirty="0"/>
          </a:p>
        </p:txBody>
      </p:sp>
    </p:spTree>
    <p:extLst>
      <p:ext uri="{BB962C8B-B14F-4D97-AF65-F5344CB8AC3E}">
        <p14:creationId xmlns:p14="http://schemas.microsoft.com/office/powerpoint/2010/main" val="361430303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7805177" y="1005050"/>
            <a:ext cx="1091936" cy="494722"/>
          </a:xfrm>
        </p:spPr>
        <p:txBody>
          <a:bodyPr/>
          <a:lstStyle/>
          <a:p>
            <a:r>
              <a:rPr lang="en-US" dirty="0">
                <a:hlinkClick r:id="rId2"/>
              </a:rPr>
              <a:t>WGSN</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4" y="1701424"/>
            <a:ext cx="5202227" cy="4555602"/>
          </a:xfrm>
        </p:spPr>
        <p:txBody>
          <a:bodyPr>
            <a:normAutofit/>
          </a:bodyPr>
          <a:lstStyle/>
          <a:p>
            <a:endParaRPr lang="en-GB" sz="2200"/>
          </a:p>
          <a:p>
            <a:endParaRPr lang="en-GB" sz="220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22528" y="36891"/>
            <a:ext cx="10795518" cy="1003916"/>
          </a:xfrm>
        </p:spPr>
        <p:txBody>
          <a:bodyPr anchor="b">
            <a:normAutofit/>
          </a:bodyPr>
          <a:lstStyle/>
          <a:p>
            <a:r>
              <a:rPr lang="en-GB" dirty="0">
                <a:latin typeface="Calibri"/>
                <a:ea typeface="Calibri"/>
                <a:cs typeface="Calibri"/>
              </a:rPr>
              <a:t>WGSN – City by City</a:t>
            </a:r>
          </a:p>
        </p:txBody>
      </p:sp>
      <p:sp>
        <p:nvSpPr>
          <p:cNvPr id="6" name="TextBox 5">
            <a:extLst>
              <a:ext uri="{FF2B5EF4-FFF2-40B4-BE49-F238E27FC236}">
                <a16:creationId xmlns:a16="http://schemas.microsoft.com/office/drawing/2014/main" id="{82428EB0-B1B2-C321-2604-ADB9B99A3D5E}"/>
              </a:ext>
            </a:extLst>
          </p:cNvPr>
          <p:cNvSpPr txBox="1"/>
          <p:nvPr/>
        </p:nvSpPr>
        <p:spPr>
          <a:xfrm>
            <a:off x="222936" y="1499772"/>
            <a:ext cx="4440503" cy="3970318"/>
          </a:xfrm>
          <a:prstGeom prst="rect">
            <a:avLst/>
          </a:prstGeom>
          <a:noFill/>
        </p:spPr>
        <p:txBody>
          <a:bodyPr wrap="square">
            <a:spAutoFit/>
          </a:bodyPr>
          <a:lstStyle/>
          <a:p>
            <a:pPr marL="285750" indent="-285750">
              <a:buFont typeface="Arial" panose="020B0604020202020204" pitchFamily="34" charset="0"/>
              <a:buChar char="•"/>
            </a:pPr>
            <a:r>
              <a:rPr lang="en-GB" b="0" i="0" dirty="0">
                <a:solidFill>
                  <a:srgbClr val="333333"/>
                </a:solidFill>
                <a:effectLst/>
              </a:rPr>
              <a:t>WGSN is the world's leading consumer lifestyle and product design trend forecaster.</a:t>
            </a:r>
          </a:p>
          <a:p>
            <a:pPr marL="285750" indent="-285750">
              <a:buFont typeface="Arial" panose="020B0604020202020204" pitchFamily="34" charset="0"/>
              <a:buChar char="•"/>
            </a:pPr>
            <a:endParaRPr lang="en-GB" b="0" i="0" dirty="0">
              <a:solidFill>
                <a:srgbClr val="333333"/>
              </a:solidFill>
              <a:effectLst/>
            </a:endParaRPr>
          </a:p>
          <a:p>
            <a:pPr marL="285750" indent="-285750">
              <a:buFont typeface="Arial" panose="020B0604020202020204" pitchFamily="34" charset="0"/>
              <a:buChar char="•"/>
            </a:pPr>
            <a:r>
              <a:rPr lang="en-GB" dirty="0">
                <a:solidFill>
                  <a:srgbClr val="333333"/>
                </a:solidFill>
                <a:cs typeface="Calibri Light" panose="020F0302020204030204" pitchFamily="34" charset="0"/>
              </a:rPr>
              <a:t>Provides </a:t>
            </a:r>
            <a:r>
              <a:rPr lang="en-GB" b="0" i="0" dirty="0">
                <a:solidFill>
                  <a:srgbClr val="333333"/>
                </a:solidFill>
                <a:effectLst/>
                <a:cs typeface="Calibri Light" panose="020F0302020204030204" pitchFamily="34" charset="0"/>
              </a:rPr>
              <a:t>accurate forecasts, global trend insights, expertly curated data and industry expertise to help understand consumer behaviour and lifestyles.</a:t>
            </a:r>
          </a:p>
          <a:p>
            <a:pPr marL="285750" indent="-285750">
              <a:buFont typeface="Arial" panose="020B0604020202020204" pitchFamily="34" charset="0"/>
              <a:buChar char="•"/>
            </a:pPr>
            <a:endParaRPr lang="en-GB" b="0" i="0" dirty="0">
              <a:solidFill>
                <a:srgbClr val="333333"/>
              </a:solidFill>
              <a:effectLst/>
              <a:cs typeface="Calibri Light" panose="020F0302020204030204" pitchFamily="34" charset="0"/>
            </a:endParaRPr>
          </a:p>
          <a:p>
            <a:pPr marL="285750" indent="-285750">
              <a:buFont typeface="Arial" panose="020B0604020202020204" pitchFamily="34" charset="0"/>
              <a:buChar char="•"/>
            </a:pPr>
            <a:r>
              <a:rPr lang="en-GB" b="0" i="0" dirty="0">
                <a:solidFill>
                  <a:srgbClr val="333333"/>
                </a:solidFill>
                <a:effectLst/>
                <a:cs typeface="Calibri Light" panose="020F0302020204030204" pitchFamily="34" charset="0"/>
              </a:rPr>
              <a:t>Used by clients and businesses to create products and trade at the right time</a:t>
            </a:r>
            <a:r>
              <a:rPr lang="en-GB" b="0" i="0" dirty="0">
                <a:solidFill>
                  <a:srgbClr val="333333"/>
                </a:solidFill>
                <a:effectLst/>
              </a:rPr>
              <a:t> and to adapt and stay ahead of an ever-changing consumer landscape and rapidly escalating climate priorities.</a:t>
            </a:r>
            <a:endParaRPr lang="en-GB" b="0" i="0" dirty="0">
              <a:solidFill>
                <a:srgbClr val="333333"/>
              </a:solidFill>
              <a:effectLst/>
              <a:cs typeface="Calibri Light" panose="020F0302020204030204" pitchFamily="34" charset="0"/>
            </a:endParaRPr>
          </a:p>
        </p:txBody>
      </p:sp>
      <p:pic>
        <p:nvPicPr>
          <p:cNvPr id="7" name="Picture 6">
            <a:extLst>
              <a:ext uri="{FF2B5EF4-FFF2-40B4-BE49-F238E27FC236}">
                <a16:creationId xmlns:a16="http://schemas.microsoft.com/office/drawing/2014/main" id="{147D2466-6ADE-57A3-1C9A-1800D9E3EE08}"/>
              </a:ext>
            </a:extLst>
          </p:cNvPr>
          <p:cNvPicPr>
            <a:picLocks noChangeAspect="1"/>
          </p:cNvPicPr>
          <p:nvPr/>
        </p:nvPicPr>
        <p:blipFill>
          <a:blip r:embed="rId3"/>
          <a:stretch>
            <a:fillRect/>
          </a:stretch>
        </p:blipFill>
        <p:spPr>
          <a:xfrm>
            <a:off x="5189197" y="1635273"/>
            <a:ext cx="6323896" cy="3521303"/>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8" name="TextBox 7">
            <a:extLst>
              <a:ext uri="{FF2B5EF4-FFF2-40B4-BE49-F238E27FC236}">
                <a16:creationId xmlns:a16="http://schemas.microsoft.com/office/drawing/2014/main" id="{B1A296E8-4713-A074-E9CC-BE9DAE08E0E2}"/>
              </a:ext>
            </a:extLst>
          </p:cNvPr>
          <p:cNvSpPr txBox="1"/>
          <p:nvPr/>
        </p:nvSpPr>
        <p:spPr>
          <a:xfrm>
            <a:off x="11267344" y="5285424"/>
            <a:ext cx="786384" cy="369332"/>
          </a:xfrm>
          <a:prstGeom prst="rect">
            <a:avLst/>
          </a:prstGeom>
          <a:noFill/>
        </p:spPr>
        <p:txBody>
          <a:bodyPr wrap="square" rtlCol="0">
            <a:spAutoFit/>
          </a:bodyPr>
          <a:lstStyle/>
          <a:p>
            <a:r>
              <a:rPr lang="en-GB" dirty="0">
                <a:hlinkClick r:id="rId4"/>
              </a:rPr>
              <a:t>Link</a:t>
            </a:r>
            <a:endParaRPr lang="en-US" dirty="0"/>
          </a:p>
        </p:txBody>
      </p:sp>
    </p:spTree>
    <p:extLst>
      <p:ext uri="{BB962C8B-B14F-4D97-AF65-F5344CB8AC3E}">
        <p14:creationId xmlns:p14="http://schemas.microsoft.com/office/powerpoint/2010/main" val="330700911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9AAF120-0DF0-7BA2-C06B-E14C1616CCB6}"/>
              </a:ext>
            </a:extLst>
          </p:cNvPr>
          <p:cNvPicPr>
            <a:picLocks noChangeAspect="1"/>
          </p:cNvPicPr>
          <p:nvPr/>
        </p:nvPicPr>
        <p:blipFill>
          <a:blip r:embed="rId2"/>
          <a:stretch>
            <a:fillRect/>
          </a:stretch>
        </p:blipFill>
        <p:spPr>
          <a:xfrm>
            <a:off x="286407" y="2416563"/>
            <a:ext cx="11619186" cy="300478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2" name="Title 1">
            <a:extLst>
              <a:ext uri="{FF2B5EF4-FFF2-40B4-BE49-F238E27FC236}">
                <a16:creationId xmlns:a16="http://schemas.microsoft.com/office/drawing/2014/main" id="{CF89EEB6-6207-846F-4AFA-31644CEC3EF7}"/>
              </a:ext>
            </a:extLst>
          </p:cNvPr>
          <p:cNvSpPr>
            <a:spLocks noGrp="1"/>
          </p:cNvSpPr>
          <p:nvPr>
            <p:ph type="title"/>
          </p:nvPr>
        </p:nvSpPr>
        <p:spPr>
          <a:xfrm>
            <a:off x="351934" y="110999"/>
            <a:ext cx="11481847" cy="1325563"/>
          </a:xfrm>
        </p:spPr>
        <p:txBody>
          <a:bodyPr/>
          <a:lstStyle/>
          <a:p>
            <a:r>
              <a:rPr lang="en-GB">
                <a:latin typeface="+mn-lt"/>
              </a:rPr>
              <a:t>Database: Henry Stewart Talks</a:t>
            </a:r>
            <a:endParaRPr lang="en-US">
              <a:latin typeface="+mn-lt"/>
            </a:endParaRPr>
          </a:p>
        </p:txBody>
      </p:sp>
      <p:sp>
        <p:nvSpPr>
          <p:cNvPr id="4" name="TextBox 3">
            <a:extLst>
              <a:ext uri="{FF2B5EF4-FFF2-40B4-BE49-F238E27FC236}">
                <a16:creationId xmlns:a16="http://schemas.microsoft.com/office/drawing/2014/main" id="{115C5C24-E7B4-F7B0-DA17-145B53A40CFE}"/>
              </a:ext>
            </a:extLst>
          </p:cNvPr>
          <p:cNvSpPr txBox="1"/>
          <p:nvPr/>
        </p:nvSpPr>
        <p:spPr>
          <a:xfrm>
            <a:off x="7163920" y="4528185"/>
            <a:ext cx="3388043" cy="461665"/>
          </a:xfrm>
          <a:prstGeom prst="rect">
            <a:avLst/>
          </a:prstGeom>
          <a:noFill/>
        </p:spPr>
        <p:txBody>
          <a:bodyPr wrap="none" rtlCol="0">
            <a:spAutoFit/>
          </a:bodyPr>
          <a:lstStyle/>
          <a:p>
            <a:r>
              <a:rPr lang="en-GB" sz="2400" b="1">
                <a:latin typeface="Calibri "/>
              </a:rPr>
              <a:t>Link: </a:t>
            </a:r>
            <a:r>
              <a:rPr lang="en-GB" sz="2400" b="1">
                <a:latin typeface="Calibri "/>
                <a:hlinkClick r:id="rId3"/>
              </a:rPr>
              <a:t>Henry Stewart Talks</a:t>
            </a:r>
            <a:endParaRPr lang="en-US" sz="2400" b="1">
              <a:latin typeface="Calibri "/>
            </a:endParaRPr>
          </a:p>
        </p:txBody>
      </p:sp>
      <p:sp>
        <p:nvSpPr>
          <p:cNvPr id="7" name="TextBox 6">
            <a:extLst>
              <a:ext uri="{FF2B5EF4-FFF2-40B4-BE49-F238E27FC236}">
                <a16:creationId xmlns:a16="http://schemas.microsoft.com/office/drawing/2014/main" id="{07C404D7-35C1-34AF-B2B8-60426582EE83}"/>
              </a:ext>
            </a:extLst>
          </p:cNvPr>
          <p:cNvSpPr txBox="1"/>
          <p:nvPr/>
        </p:nvSpPr>
        <p:spPr>
          <a:xfrm>
            <a:off x="351934" y="1306088"/>
            <a:ext cx="11270189" cy="830997"/>
          </a:xfrm>
          <a:prstGeom prst="rect">
            <a:avLst/>
          </a:prstGeom>
          <a:noFill/>
        </p:spPr>
        <p:txBody>
          <a:bodyPr wrap="square" lIns="91440" tIns="45720" rIns="91440" bIns="45720" anchor="t">
            <a:spAutoFit/>
          </a:bodyPr>
          <a:lstStyle/>
          <a:p>
            <a:r>
              <a:rPr lang="en-US" sz="2400">
                <a:latin typeface="Calibri "/>
              </a:rPr>
              <a:t>A collection of specially-prepared animated audio-visual business presentations with synchronized narration from leading experts and academics.</a:t>
            </a:r>
          </a:p>
        </p:txBody>
      </p:sp>
    </p:spTree>
    <p:extLst>
      <p:ext uri="{BB962C8B-B14F-4D97-AF65-F5344CB8AC3E}">
        <p14:creationId xmlns:p14="http://schemas.microsoft.com/office/powerpoint/2010/main" val="37584422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44BAE-B24B-EDC1-6FAA-5ADFF4B16CE6}"/>
              </a:ext>
            </a:extLst>
          </p:cNvPr>
          <p:cNvSpPr>
            <a:spLocks noGrp="1"/>
          </p:cNvSpPr>
          <p:nvPr>
            <p:ph type="title"/>
          </p:nvPr>
        </p:nvSpPr>
        <p:spPr>
          <a:xfrm>
            <a:off x="358219" y="365125"/>
            <a:ext cx="11481847" cy="487567"/>
          </a:xfrm>
        </p:spPr>
        <p:txBody>
          <a:bodyPr>
            <a:normAutofit fontScale="90000"/>
          </a:bodyPr>
          <a:lstStyle/>
          <a:p>
            <a:r>
              <a:rPr lang="en-GB" dirty="0">
                <a:latin typeface="+mn-lt"/>
              </a:rPr>
              <a:t>Primary Sources</a:t>
            </a:r>
            <a:endParaRPr lang="en-US" dirty="0">
              <a:latin typeface="+mn-lt"/>
            </a:endParaRPr>
          </a:p>
        </p:txBody>
      </p:sp>
      <p:sp>
        <p:nvSpPr>
          <p:cNvPr id="3" name="Content Placeholder 2">
            <a:extLst>
              <a:ext uri="{FF2B5EF4-FFF2-40B4-BE49-F238E27FC236}">
                <a16:creationId xmlns:a16="http://schemas.microsoft.com/office/drawing/2014/main" id="{E2826B2A-EB04-4376-44DD-ABA37F601134}"/>
              </a:ext>
            </a:extLst>
          </p:cNvPr>
          <p:cNvSpPr>
            <a:spLocks noGrp="1"/>
          </p:cNvSpPr>
          <p:nvPr>
            <p:ph sz="quarter" idx="10"/>
          </p:nvPr>
        </p:nvSpPr>
        <p:spPr>
          <a:xfrm>
            <a:off x="535557" y="1141980"/>
            <a:ext cx="7396723" cy="4574040"/>
          </a:xfrm>
        </p:spPr>
        <p:txBody>
          <a:bodyPr/>
          <a:lstStyle/>
          <a:p>
            <a:pPr marL="0" indent="0">
              <a:buNone/>
            </a:pPr>
            <a:r>
              <a:rPr lang="en-GB" dirty="0"/>
              <a:t>Consider the types of resources you may need to include.</a:t>
            </a:r>
          </a:p>
          <a:p>
            <a:pPr marL="0" indent="0">
              <a:buNone/>
            </a:pPr>
            <a:endParaRPr lang="en-GB" dirty="0"/>
          </a:p>
          <a:p>
            <a:pPr marL="0" indent="0">
              <a:buNone/>
            </a:pPr>
            <a:r>
              <a:rPr lang="en-GB" b="1" dirty="0"/>
              <a:t>Primary sources </a:t>
            </a:r>
            <a:r>
              <a:rPr lang="en-GB" dirty="0"/>
              <a:t>such as tv documentaries, radio discussions / interviews, or newspapers can be useful. Remember to consider the political bias of any media sources you may use. </a:t>
            </a:r>
          </a:p>
          <a:p>
            <a:pPr marL="0" indent="0">
              <a:buNone/>
            </a:pPr>
            <a:endParaRPr lang="en-GB" dirty="0"/>
          </a:p>
          <a:p>
            <a:pPr marL="0" indent="0">
              <a:buNone/>
            </a:pPr>
            <a:r>
              <a:rPr lang="en-GB" dirty="0"/>
              <a:t>Explore the infoskills units to find out more</a:t>
            </a:r>
          </a:p>
          <a:p>
            <a:pPr marL="0" indent="0">
              <a:buNone/>
            </a:pPr>
            <a:endParaRPr lang="en-US" dirty="0"/>
          </a:p>
        </p:txBody>
      </p:sp>
      <p:sp>
        <p:nvSpPr>
          <p:cNvPr id="5" name="TextBox 4">
            <a:extLst>
              <a:ext uri="{FF2B5EF4-FFF2-40B4-BE49-F238E27FC236}">
                <a16:creationId xmlns:a16="http://schemas.microsoft.com/office/drawing/2014/main" id="{49665C6B-6041-D23D-6320-97393C1AB322}"/>
              </a:ext>
            </a:extLst>
          </p:cNvPr>
          <p:cNvSpPr txBox="1"/>
          <p:nvPr/>
        </p:nvSpPr>
        <p:spPr>
          <a:xfrm>
            <a:off x="8437164" y="1873679"/>
            <a:ext cx="2866616" cy="461665"/>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chemeClr val="bg1"/>
                </a:solidFill>
                <a:latin typeface="Calibri"/>
                <a:ea typeface="Calibri Light"/>
                <a:cs typeface="Calibri Light"/>
              </a:rPr>
              <a:t>T</a:t>
            </a:r>
            <a:r>
              <a:rPr lang="en-GB" sz="2400" b="1">
                <a:solidFill>
                  <a:schemeClr val="bg1"/>
                </a:solidFill>
                <a:latin typeface="Calibri"/>
                <a:ea typeface="Calibri Light"/>
                <a:cs typeface="Calibri Light"/>
                <a:hlinkClick r:id="rId2">
                  <a:extLst>
                    <a:ext uri="{A12FA001-AC4F-418D-AE19-62706E023703}">
                      <ahyp:hlinkClr xmlns:ahyp="http://schemas.microsoft.com/office/drawing/2018/hyperlinkcolor" val="tx"/>
                    </a:ext>
                  </a:extLst>
                </a:hlinkClick>
              </a:rPr>
              <a:t>ypes of information</a:t>
            </a:r>
            <a:endParaRPr lang="en-GB" sz="2400" b="1" dirty="0">
              <a:solidFill>
                <a:schemeClr val="bg1"/>
              </a:solidFill>
              <a:latin typeface="Calibri"/>
              <a:ea typeface="Calibri Light"/>
              <a:cs typeface="Calibri Light"/>
            </a:endParaRPr>
          </a:p>
        </p:txBody>
      </p:sp>
      <p:sp>
        <p:nvSpPr>
          <p:cNvPr id="9" name="TextBox 8">
            <a:extLst>
              <a:ext uri="{FF2B5EF4-FFF2-40B4-BE49-F238E27FC236}">
                <a16:creationId xmlns:a16="http://schemas.microsoft.com/office/drawing/2014/main" id="{D9785C8B-1E92-FF4C-20C0-BB20DE38787A}"/>
              </a:ext>
            </a:extLst>
          </p:cNvPr>
          <p:cNvSpPr txBox="1"/>
          <p:nvPr/>
        </p:nvSpPr>
        <p:spPr>
          <a:xfrm>
            <a:off x="8437164" y="4079271"/>
            <a:ext cx="3034909" cy="461665"/>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Stages of information</a:t>
            </a:r>
            <a:endParaRPr lang="en-GB" sz="2400" b="1" dirty="0">
              <a:solidFill>
                <a:schemeClr val="bg1"/>
              </a:solidFill>
              <a:latin typeface="Calibri"/>
              <a:ea typeface="Calibri Light"/>
              <a:cs typeface="Calibri Light"/>
            </a:endParaRPr>
          </a:p>
        </p:txBody>
      </p:sp>
    </p:spTree>
    <p:extLst>
      <p:ext uri="{BB962C8B-B14F-4D97-AF65-F5344CB8AC3E}">
        <p14:creationId xmlns:p14="http://schemas.microsoft.com/office/powerpoint/2010/main" val="330728264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AD313-1267-0463-2FA1-33E951E3828F}"/>
              </a:ext>
            </a:extLst>
          </p:cNvPr>
          <p:cNvSpPr>
            <a:spLocks noGrp="1"/>
          </p:cNvSpPr>
          <p:nvPr>
            <p:ph type="title"/>
          </p:nvPr>
        </p:nvSpPr>
        <p:spPr>
          <a:xfrm>
            <a:off x="355076" y="137973"/>
            <a:ext cx="11481847" cy="1325563"/>
          </a:xfrm>
        </p:spPr>
        <p:txBody>
          <a:bodyPr/>
          <a:lstStyle/>
          <a:p>
            <a:r>
              <a:rPr lang="en-GB">
                <a:latin typeface="Calibri"/>
                <a:ea typeface="Calibri"/>
                <a:cs typeface="Calibri"/>
              </a:rPr>
              <a:t>Database: BoB</a:t>
            </a:r>
            <a:endParaRPr lang="en-US">
              <a:latin typeface="Calibri"/>
              <a:ea typeface="Calibri"/>
              <a:cs typeface="Calibri"/>
            </a:endParaRPr>
          </a:p>
        </p:txBody>
      </p:sp>
      <p:sp>
        <p:nvSpPr>
          <p:cNvPr id="4" name="TextBox 3">
            <a:extLst>
              <a:ext uri="{FF2B5EF4-FFF2-40B4-BE49-F238E27FC236}">
                <a16:creationId xmlns:a16="http://schemas.microsoft.com/office/drawing/2014/main" id="{4DB36862-494D-1D88-5473-BFE0019F467B}"/>
              </a:ext>
            </a:extLst>
          </p:cNvPr>
          <p:cNvSpPr txBox="1"/>
          <p:nvPr/>
        </p:nvSpPr>
        <p:spPr>
          <a:xfrm>
            <a:off x="7429269" y="895858"/>
            <a:ext cx="3416062" cy="461665"/>
          </a:xfrm>
          <a:prstGeom prst="rect">
            <a:avLst/>
          </a:prstGeom>
          <a:noFill/>
        </p:spPr>
        <p:txBody>
          <a:bodyPr wrap="square" rtlCol="0">
            <a:spAutoFit/>
          </a:bodyPr>
          <a:lstStyle/>
          <a:p>
            <a:r>
              <a:rPr lang="en-GB" sz="2400" b="1">
                <a:latin typeface="Calibri "/>
                <a:hlinkClick r:id="rId2"/>
              </a:rPr>
              <a:t>Link: Box of Broadcasts</a:t>
            </a:r>
            <a:endParaRPr lang="en-US" sz="2400" b="1">
              <a:latin typeface="Calibri "/>
            </a:endParaRPr>
          </a:p>
        </p:txBody>
      </p:sp>
      <p:sp>
        <p:nvSpPr>
          <p:cNvPr id="5" name="TextBox 4">
            <a:extLst>
              <a:ext uri="{FF2B5EF4-FFF2-40B4-BE49-F238E27FC236}">
                <a16:creationId xmlns:a16="http://schemas.microsoft.com/office/drawing/2014/main" id="{CC531E7C-889F-1AF8-CCF0-B9E30391793D}"/>
              </a:ext>
            </a:extLst>
          </p:cNvPr>
          <p:cNvSpPr txBox="1"/>
          <p:nvPr/>
        </p:nvSpPr>
        <p:spPr>
          <a:xfrm>
            <a:off x="7308223" y="3705695"/>
            <a:ext cx="3658154" cy="1200329"/>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400">
                <a:latin typeface="Calibri "/>
                <a:hlinkClick r:id="rId3"/>
              </a:rPr>
              <a:t>Curated Playlists</a:t>
            </a:r>
            <a:endParaRPr lang="en-GB" sz="2400">
              <a:latin typeface="Calibri "/>
            </a:endParaRPr>
          </a:p>
          <a:p>
            <a:pPr marL="285750" indent="-285750">
              <a:buFont typeface="Arial" panose="020B0604020202020204" pitchFamily="34" charset="0"/>
              <a:buChar char="•"/>
            </a:pPr>
            <a:r>
              <a:rPr lang="en-GB" sz="2400">
                <a:latin typeface="Calibri "/>
                <a:hlinkClick r:id="rId4"/>
              </a:rPr>
              <a:t>Help</a:t>
            </a:r>
            <a:endParaRPr lang="en-GB" sz="2400">
              <a:latin typeface="Calibri "/>
            </a:endParaRPr>
          </a:p>
          <a:p>
            <a:pPr marL="285750" indent="-285750">
              <a:buFont typeface="Arial" panose="020B0604020202020204" pitchFamily="34" charset="0"/>
              <a:buChar char="•"/>
            </a:pPr>
            <a:r>
              <a:rPr lang="en-GB" sz="2400">
                <a:latin typeface="Calibri "/>
                <a:hlinkClick r:id="rId5"/>
              </a:rPr>
              <a:t>How to videos</a:t>
            </a:r>
            <a:endParaRPr lang="en-US" sz="2400">
              <a:latin typeface="Calibri "/>
            </a:endParaRPr>
          </a:p>
        </p:txBody>
      </p:sp>
      <p:pic>
        <p:nvPicPr>
          <p:cNvPr id="8" name="Picture 7">
            <a:extLst>
              <a:ext uri="{FF2B5EF4-FFF2-40B4-BE49-F238E27FC236}">
                <a16:creationId xmlns:a16="http://schemas.microsoft.com/office/drawing/2014/main" id="{15B3A6A8-FD36-88E6-5CCD-2E95EF08328C}"/>
              </a:ext>
            </a:extLst>
          </p:cNvPr>
          <p:cNvPicPr>
            <a:picLocks noChangeAspect="1"/>
          </p:cNvPicPr>
          <p:nvPr/>
        </p:nvPicPr>
        <p:blipFill>
          <a:blip r:embed="rId6"/>
          <a:stretch>
            <a:fillRect/>
          </a:stretch>
        </p:blipFill>
        <p:spPr>
          <a:xfrm>
            <a:off x="695580" y="1191815"/>
            <a:ext cx="5400419" cy="436168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7" name="Picture 6" descr="A red text on a black background&#10;&#10;AI-generated content may be incorrect.">
            <a:extLst>
              <a:ext uri="{FF2B5EF4-FFF2-40B4-BE49-F238E27FC236}">
                <a16:creationId xmlns:a16="http://schemas.microsoft.com/office/drawing/2014/main" id="{F28EC067-01C2-BD56-96CA-609B8C0B5DA9}"/>
              </a:ext>
            </a:extLst>
          </p:cNvPr>
          <p:cNvPicPr>
            <a:picLocks noChangeAspect="1"/>
          </p:cNvPicPr>
          <p:nvPr/>
        </p:nvPicPr>
        <p:blipFill>
          <a:blip r:embed="rId7"/>
          <a:stretch>
            <a:fillRect/>
          </a:stretch>
        </p:blipFill>
        <p:spPr>
          <a:xfrm>
            <a:off x="4821009" y="5047388"/>
            <a:ext cx="7290859" cy="532342"/>
          </a:xfrm>
          <a:prstGeom prst="rect">
            <a:avLst/>
          </a:prstGeom>
        </p:spPr>
      </p:pic>
      <p:sp>
        <p:nvSpPr>
          <p:cNvPr id="9" name="TextBox 8">
            <a:extLst>
              <a:ext uri="{FF2B5EF4-FFF2-40B4-BE49-F238E27FC236}">
                <a16:creationId xmlns:a16="http://schemas.microsoft.com/office/drawing/2014/main" id="{B5D6364B-1D1D-DD08-2A77-25BA8592FC4D}"/>
              </a:ext>
            </a:extLst>
          </p:cNvPr>
          <p:cNvSpPr txBox="1"/>
          <p:nvPr/>
        </p:nvSpPr>
        <p:spPr>
          <a:xfrm>
            <a:off x="6797454" y="1714250"/>
            <a:ext cx="4993777" cy="1938992"/>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000" dirty="0" err="1">
                <a:solidFill>
                  <a:srgbClr val="3A3A3A"/>
                </a:solidFill>
                <a:latin typeface="Calibri"/>
                <a:ea typeface="Calibri"/>
                <a:cs typeface="Calibri"/>
              </a:rPr>
              <a:t>BoB</a:t>
            </a:r>
            <a:r>
              <a:rPr lang="en-GB" sz="2000" dirty="0">
                <a:solidFill>
                  <a:srgbClr val="3A3A3A"/>
                </a:solidFill>
                <a:latin typeface="Calibri"/>
                <a:ea typeface="Calibri"/>
                <a:cs typeface="Calibri"/>
              </a:rPr>
              <a:t> is a TV and radio service for education. </a:t>
            </a:r>
          </a:p>
          <a:p>
            <a:pPr marL="342900" indent="-342900">
              <a:buFont typeface="Arial" panose="020B0604020202020204" pitchFamily="34" charset="0"/>
              <a:buChar char="•"/>
            </a:pPr>
            <a:r>
              <a:rPr lang="en-GB" sz="2000" dirty="0">
                <a:latin typeface="Calibri"/>
                <a:ea typeface="Calibri"/>
                <a:cs typeface="Calibri"/>
              </a:rPr>
              <a:t>Set up a personal account with your UWTSD details.</a:t>
            </a:r>
          </a:p>
          <a:p>
            <a:pPr marL="342900" indent="-342900">
              <a:buFont typeface="Arial" panose="020B0604020202020204" pitchFamily="34" charset="0"/>
              <a:buChar char="•"/>
            </a:pPr>
            <a:r>
              <a:rPr lang="en-GB" sz="2000" dirty="0">
                <a:latin typeface="Calibri"/>
                <a:ea typeface="Calibri"/>
                <a:cs typeface="Calibri"/>
              </a:rPr>
              <a:t>Create your playlists or search for public playlists, e.g. “Early Years”</a:t>
            </a:r>
          </a:p>
          <a:p>
            <a:pPr marL="342900" indent="-342900">
              <a:buFont typeface="Arial" panose="020B0604020202020204" pitchFamily="34" charset="0"/>
              <a:buChar char="•"/>
            </a:pPr>
            <a:r>
              <a:rPr lang="en-GB" sz="2000" dirty="0">
                <a:latin typeface="Calibri"/>
                <a:ea typeface="Calibri"/>
                <a:cs typeface="Calibri"/>
              </a:rPr>
              <a:t>Create clips with your recordings.</a:t>
            </a:r>
          </a:p>
        </p:txBody>
      </p:sp>
    </p:spTree>
    <p:extLst>
      <p:ext uri="{BB962C8B-B14F-4D97-AF65-F5344CB8AC3E}">
        <p14:creationId xmlns:p14="http://schemas.microsoft.com/office/powerpoint/2010/main" val="169099452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82EE8FF0-B368-A259-35E8-2EE3B4A23B57}"/>
              </a:ext>
            </a:extLst>
          </p:cNvPr>
          <p:cNvPicPr>
            <a:picLocks noChangeAspect="1"/>
          </p:cNvPicPr>
          <p:nvPr/>
        </p:nvPicPr>
        <p:blipFill>
          <a:blip r:embed="rId2"/>
          <a:srcRect l="5024" r="5572" b="662"/>
          <a:stretch>
            <a:fillRect/>
          </a:stretch>
        </p:blipFill>
        <p:spPr>
          <a:xfrm>
            <a:off x="56626" y="0"/>
            <a:ext cx="4709415" cy="5674068"/>
          </a:xfrm>
          <a:prstGeom prst="rect">
            <a:avLst/>
          </a:prstGeom>
        </p:spPr>
      </p:pic>
      <p:sp>
        <p:nvSpPr>
          <p:cNvPr id="4" name="TextBox 3">
            <a:extLst>
              <a:ext uri="{FF2B5EF4-FFF2-40B4-BE49-F238E27FC236}">
                <a16:creationId xmlns:a16="http://schemas.microsoft.com/office/drawing/2014/main" id="{B062D6C3-4D72-5916-B321-CFD5FC8CB365}"/>
              </a:ext>
            </a:extLst>
          </p:cNvPr>
          <p:cNvSpPr txBox="1"/>
          <p:nvPr/>
        </p:nvSpPr>
        <p:spPr>
          <a:xfrm>
            <a:off x="9058726" y="80946"/>
            <a:ext cx="1671725" cy="461665"/>
          </a:xfrm>
          <a:prstGeom prst="rect">
            <a:avLst/>
          </a:prstGeom>
          <a:noFill/>
        </p:spPr>
        <p:txBody>
          <a:bodyPr wrap="square" lIns="91440" tIns="45720" rIns="91440" bIns="45720" rtlCol="0" anchor="t">
            <a:spAutoFit/>
          </a:bodyPr>
          <a:lstStyle/>
          <a:p>
            <a:r>
              <a:rPr lang="en-GB" sz="2400" dirty="0">
                <a:hlinkClick r:id="rId3"/>
              </a:rPr>
              <a:t>NewsBank</a:t>
            </a:r>
            <a:endParaRPr lang="en-US" sz="2400" dirty="0">
              <a:ea typeface="Calibri"/>
              <a:cs typeface="Calibri"/>
            </a:endParaRPr>
          </a:p>
        </p:txBody>
      </p:sp>
      <p:sp>
        <p:nvSpPr>
          <p:cNvPr id="8" name="TextBox 7">
            <a:extLst>
              <a:ext uri="{FF2B5EF4-FFF2-40B4-BE49-F238E27FC236}">
                <a16:creationId xmlns:a16="http://schemas.microsoft.com/office/drawing/2014/main" id="{3B32EF4C-5D1D-0E96-06D9-6D83354D89C7}"/>
              </a:ext>
            </a:extLst>
          </p:cNvPr>
          <p:cNvSpPr txBox="1"/>
          <p:nvPr/>
        </p:nvSpPr>
        <p:spPr>
          <a:xfrm>
            <a:off x="7955943" y="785422"/>
            <a:ext cx="4099683" cy="4832092"/>
          </a:xfrm>
          <a:prstGeom prst="rect">
            <a:avLst/>
          </a:prstGeom>
          <a:noFill/>
          <a:ln w="28575">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200" dirty="0">
                <a:ea typeface="Calibri"/>
                <a:cs typeface="Calibri"/>
              </a:rPr>
              <a:t>NewsBank is a primary database </a:t>
            </a:r>
            <a:r>
              <a:rPr lang="en-US" sz="2200" dirty="0">
                <a:solidFill>
                  <a:srgbClr val="000000"/>
                </a:solidFill>
                <a:latin typeface="Calibri"/>
                <a:ea typeface="Calibri"/>
                <a:cs typeface="Calibri"/>
              </a:rPr>
              <a:t>containing f</a:t>
            </a:r>
            <a:r>
              <a:rPr lang="en-US" sz="2200" dirty="0">
                <a:solidFill>
                  <a:srgbClr val="3A3A3A"/>
                </a:solidFill>
                <a:highlight>
                  <a:srgbClr val="FFFFFF"/>
                </a:highlight>
                <a:latin typeface="Calibri"/>
                <a:ea typeface="Calibri"/>
                <a:cs typeface="Calibri"/>
              </a:rPr>
              <a:t>ull-text content of local, regional and national </a:t>
            </a:r>
            <a:r>
              <a:rPr lang="en-US" sz="2200" dirty="0">
                <a:latin typeface="Calibri"/>
                <a:ea typeface="Calibri"/>
                <a:cs typeface="Calibri"/>
              </a:rPr>
              <a:t>newspapers</a:t>
            </a:r>
            <a:r>
              <a:rPr lang="en-US" sz="2200" dirty="0">
                <a:solidFill>
                  <a:srgbClr val="3A3A3A"/>
                </a:solidFill>
                <a:highlight>
                  <a:srgbClr val="FFFFFF"/>
                </a:highlight>
                <a:latin typeface="Calibri"/>
                <a:ea typeface="Calibri"/>
                <a:cs typeface="Calibri"/>
              </a:rPr>
              <a:t> from UK and Ireland, from 1982 to present day.</a:t>
            </a:r>
          </a:p>
          <a:p>
            <a:pPr marL="342900" indent="-342900">
              <a:buFont typeface="Arial"/>
              <a:buChar char="•"/>
            </a:pPr>
            <a:endParaRPr lang="en-US" sz="2200" dirty="0">
              <a:solidFill>
                <a:srgbClr val="3A3A3A"/>
              </a:solidFill>
              <a:highlight>
                <a:srgbClr val="FFFFFF"/>
              </a:highlight>
              <a:latin typeface="Calibri"/>
              <a:ea typeface="Calibri"/>
              <a:cs typeface="Calibri"/>
            </a:endParaRPr>
          </a:p>
          <a:p>
            <a:pPr marL="342900" indent="-342900">
              <a:buFont typeface="Arial"/>
              <a:buChar char="•"/>
            </a:pPr>
            <a:r>
              <a:rPr lang="en-US" sz="2200" dirty="0">
                <a:solidFill>
                  <a:srgbClr val="3A3A3A"/>
                </a:solidFill>
                <a:highlight>
                  <a:srgbClr val="FFFFFF"/>
                </a:highlight>
                <a:latin typeface="Calibri"/>
                <a:ea typeface="Calibri"/>
                <a:cs typeface="Calibri"/>
              </a:rPr>
              <a:t>Each newspaper has its own distinctive focus offering a variety of viewpoints on local and world issues. </a:t>
            </a:r>
          </a:p>
          <a:p>
            <a:pPr marL="342900" indent="-342900">
              <a:buFont typeface="Arial"/>
              <a:buChar char="•"/>
            </a:pPr>
            <a:endParaRPr lang="en-US" sz="2200" dirty="0">
              <a:solidFill>
                <a:srgbClr val="3A3A3A"/>
              </a:solidFill>
              <a:highlight>
                <a:srgbClr val="FFFFFF"/>
              </a:highlight>
              <a:latin typeface="Calibri"/>
              <a:ea typeface="Calibri"/>
              <a:cs typeface="Calibri"/>
            </a:endParaRPr>
          </a:p>
          <a:p>
            <a:pPr marL="342900" indent="-342900">
              <a:buFont typeface="Arial"/>
              <a:buChar char="•"/>
            </a:pPr>
            <a:r>
              <a:rPr lang="en-US" sz="2200" dirty="0">
                <a:solidFill>
                  <a:srgbClr val="3A3A3A"/>
                </a:solidFill>
                <a:highlight>
                  <a:srgbClr val="FFFFFF"/>
                </a:highlight>
                <a:latin typeface="Calibri"/>
                <a:ea typeface="Calibri"/>
                <a:cs typeface="Calibri"/>
              </a:rPr>
              <a:t>Paid advertisements are excluded.</a:t>
            </a:r>
            <a:endParaRPr lang="en-US" sz="2200" dirty="0">
              <a:latin typeface="Calibri"/>
              <a:ea typeface="Calibri"/>
              <a:cs typeface="Calibri"/>
            </a:endParaRPr>
          </a:p>
        </p:txBody>
      </p:sp>
      <p:sp>
        <p:nvSpPr>
          <p:cNvPr id="9" name="TextBox 8">
            <a:extLst>
              <a:ext uri="{FF2B5EF4-FFF2-40B4-BE49-F238E27FC236}">
                <a16:creationId xmlns:a16="http://schemas.microsoft.com/office/drawing/2014/main" id="{B261D971-06C1-9A20-5437-34655F1BD25E}"/>
              </a:ext>
            </a:extLst>
          </p:cNvPr>
          <p:cNvSpPr txBox="1"/>
          <p:nvPr/>
        </p:nvSpPr>
        <p:spPr>
          <a:xfrm>
            <a:off x="4979214" y="1643896"/>
            <a:ext cx="2903156" cy="17851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200" dirty="0">
                <a:ea typeface="Calibri" panose="020F0502020204030204"/>
                <a:cs typeface="Calibri" panose="020F0502020204030204"/>
                <a:hlinkClick r:id="rId4"/>
              </a:rPr>
              <a:t>How to use.</a:t>
            </a:r>
            <a:endParaRPr lang="en-US" sz="2200" dirty="0">
              <a:ea typeface="Calibri" panose="020F0502020204030204"/>
              <a:cs typeface="Calibri" panose="020F0502020204030204"/>
            </a:endParaRPr>
          </a:p>
          <a:p>
            <a:pPr marL="285750" indent="-285750">
              <a:buFont typeface="Arial"/>
              <a:buChar char="•"/>
            </a:pPr>
            <a:endParaRPr lang="en-US" sz="2200" dirty="0">
              <a:ea typeface="Calibri" panose="020F0502020204030204"/>
              <a:cs typeface="Calibri" panose="020F0502020204030204"/>
            </a:endParaRPr>
          </a:p>
          <a:p>
            <a:pPr marL="285750" indent="-285750">
              <a:buFont typeface="Arial"/>
              <a:buChar char="•"/>
            </a:pPr>
            <a:r>
              <a:rPr lang="en-US" sz="2200" dirty="0">
                <a:ea typeface="Calibri" panose="020F0502020204030204"/>
                <a:cs typeface="Calibri" panose="020F0502020204030204"/>
                <a:hlinkClick r:id="rId5"/>
              </a:rPr>
              <a:t>Using the A-Z search.</a:t>
            </a:r>
            <a:endParaRPr lang="en-US" sz="2200" dirty="0">
              <a:ea typeface="Calibri" panose="020F0502020204030204"/>
              <a:cs typeface="Calibri" panose="020F0502020204030204"/>
            </a:endParaRPr>
          </a:p>
          <a:p>
            <a:pPr marL="285750" indent="-285750">
              <a:buFont typeface="Arial"/>
              <a:buChar char="•"/>
            </a:pPr>
            <a:endParaRPr lang="en-US" sz="2200" dirty="0">
              <a:ea typeface="Calibri" panose="020F0502020204030204"/>
              <a:cs typeface="Calibri" panose="020F0502020204030204"/>
            </a:endParaRPr>
          </a:p>
          <a:p>
            <a:pPr marL="285750" indent="-285750">
              <a:buFont typeface="Arial"/>
              <a:buChar char="•"/>
            </a:pPr>
            <a:r>
              <a:rPr lang="en-US" sz="2200" dirty="0">
                <a:ea typeface="Calibri" panose="020F0502020204030204"/>
                <a:cs typeface="Calibri" panose="020F0502020204030204"/>
                <a:hlinkClick r:id="rId6"/>
              </a:rPr>
              <a:t>Creating an alert.</a:t>
            </a:r>
            <a:endParaRPr lang="en-US" sz="2200" dirty="0">
              <a:ea typeface="Calibri" panose="020F0502020204030204"/>
              <a:cs typeface="Calibri" panose="020F0502020204030204"/>
            </a:endParaRPr>
          </a:p>
        </p:txBody>
      </p:sp>
    </p:spTree>
    <p:extLst>
      <p:ext uri="{BB962C8B-B14F-4D97-AF65-F5344CB8AC3E}">
        <p14:creationId xmlns:p14="http://schemas.microsoft.com/office/powerpoint/2010/main" val="134191218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descr="A robot with a face">
            <a:extLst>
              <a:ext uri="{FF2B5EF4-FFF2-40B4-BE49-F238E27FC236}">
                <a16:creationId xmlns:a16="http://schemas.microsoft.com/office/drawing/2014/main" id="{225412C2-5B2F-5E30-60E3-4999608C416D}"/>
              </a:ext>
            </a:extLst>
          </p:cNvPr>
          <p:cNvPicPr>
            <a:picLocks noChangeAspect="1"/>
          </p:cNvPicPr>
          <p:nvPr/>
        </p:nvPicPr>
        <p:blipFill>
          <a:blip r:embed="rId3"/>
          <a:srcRect r="7138" b="837"/>
          <a:stretch>
            <a:fillRect/>
          </a:stretch>
        </p:blipFill>
        <p:spPr>
          <a:xfrm>
            <a:off x="0" y="922186"/>
            <a:ext cx="6840060" cy="4785965"/>
          </a:xfrm>
          <a:prstGeom prst="rect">
            <a:avLst/>
          </a:prstGeom>
        </p:spPr>
      </p:pic>
      <p:sp>
        <p:nvSpPr>
          <p:cNvPr id="2" name="Title 1">
            <a:extLst>
              <a:ext uri="{FF2B5EF4-FFF2-40B4-BE49-F238E27FC236}">
                <a16:creationId xmlns:a16="http://schemas.microsoft.com/office/drawing/2014/main" id="{7B3A6CEE-EB32-9185-08F8-77D7AB64CE53}"/>
              </a:ext>
            </a:extLst>
          </p:cNvPr>
          <p:cNvSpPr>
            <a:spLocks noGrp="1"/>
          </p:cNvSpPr>
          <p:nvPr>
            <p:ph type="title"/>
          </p:nvPr>
        </p:nvSpPr>
        <p:spPr>
          <a:xfrm>
            <a:off x="263068" y="94967"/>
            <a:ext cx="9389656" cy="1003916"/>
          </a:xfrm>
        </p:spPr>
        <p:txBody>
          <a:bodyPr/>
          <a:lstStyle/>
          <a:p>
            <a:r>
              <a:rPr lang="en-GB">
                <a:latin typeface="Calibri" panose="020F0502020204030204" pitchFamily="34" charset="0"/>
                <a:cs typeface="Calibri" panose="020F0502020204030204" pitchFamily="34" charset="0"/>
              </a:rPr>
              <a:t>What about Artificial Intelligence (AI)?</a:t>
            </a:r>
          </a:p>
        </p:txBody>
      </p:sp>
      <p:sp>
        <p:nvSpPr>
          <p:cNvPr id="10" name="TextBox 9">
            <a:extLst>
              <a:ext uri="{FF2B5EF4-FFF2-40B4-BE49-F238E27FC236}">
                <a16:creationId xmlns:a16="http://schemas.microsoft.com/office/drawing/2014/main" id="{122EEB50-7643-3C45-87B5-367F3DCBADB9}"/>
              </a:ext>
            </a:extLst>
          </p:cNvPr>
          <p:cNvSpPr txBox="1"/>
          <p:nvPr/>
        </p:nvSpPr>
        <p:spPr>
          <a:xfrm>
            <a:off x="263068" y="4111841"/>
            <a:ext cx="4236870" cy="1077218"/>
          </a:xfrm>
          <a:prstGeom prst="rect">
            <a:avLst/>
          </a:prstGeom>
          <a:noFill/>
        </p:spPr>
        <p:txBody>
          <a:bodyPr wrap="square" lIns="91440" tIns="45720" rIns="91440" bIns="45720" rtlCol="0" anchor="t">
            <a:spAutoFit/>
          </a:bodyPr>
          <a:lstStyle/>
          <a:p>
            <a:r>
              <a:rPr lang="en-GB" sz="2400" b="1">
                <a:solidFill>
                  <a:schemeClr val="accent2"/>
                </a:solidFill>
                <a:latin typeface="Calibri"/>
                <a:ea typeface="Calibri"/>
                <a:cs typeface="Arial"/>
              </a:rPr>
              <a:t>Always check</a:t>
            </a:r>
            <a:r>
              <a:rPr lang="en-GB" sz="2400" b="1">
                <a:latin typeface="Calibri"/>
                <a:ea typeface="Calibri"/>
                <a:cs typeface="Arial"/>
              </a:rPr>
              <a:t> </a:t>
            </a:r>
            <a:r>
              <a:rPr lang="en-GB" sz="2000" b="1">
                <a:latin typeface="Calibri"/>
                <a:ea typeface="Calibri"/>
                <a:cs typeface="Arial"/>
              </a:rPr>
              <a:t>your assignment brief and with your tutor to confirm if use of AI is permitted!</a:t>
            </a:r>
          </a:p>
        </p:txBody>
      </p:sp>
      <p:sp>
        <p:nvSpPr>
          <p:cNvPr id="11" name="TextBox 10">
            <a:extLst>
              <a:ext uri="{FF2B5EF4-FFF2-40B4-BE49-F238E27FC236}">
                <a16:creationId xmlns:a16="http://schemas.microsoft.com/office/drawing/2014/main" id="{7F28702F-5816-2280-1F9B-81F8C5319859}"/>
              </a:ext>
            </a:extLst>
          </p:cNvPr>
          <p:cNvSpPr txBox="1"/>
          <p:nvPr/>
        </p:nvSpPr>
        <p:spPr>
          <a:xfrm>
            <a:off x="7183818" y="2023877"/>
            <a:ext cx="4917799" cy="3600986"/>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1900" b="1">
                <a:solidFill>
                  <a:schemeClr val="accent2"/>
                </a:solidFill>
                <a:latin typeface="Calibri"/>
                <a:ea typeface="Calibri"/>
                <a:cs typeface="Arial"/>
              </a:rPr>
              <a:t>Use AI tools effectively, critically, ethically</a:t>
            </a:r>
            <a:r>
              <a:rPr lang="en-GB" sz="1900">
                <a:latin typeface="Calibri"/>
                <a:ea typeface="Calibri"/>
                <a:cs typeface="Arial"/>
              </a:rPr>
              <a:t> and within permitted guidelines.</a:t>
            </a:r>
          </a:p>
          <a:p>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Be aware of limitations</a:t>
            </a:r>
            <a:r>
              <a:rPr lang="en-GB" sz="1900" b="1">
                <a:latin typeface="Calibri"/>
                <a:ea typeface="Calibri"/>
                <a:cs typeface="Arial"/>
              </a:rPr>
              <a:t>, </a:t>
            </a:r>
            <a:r>
              <a:rPr lang="en-GB" sz="1900">
                <a:latin typeface="Calibri"/>
                <a:ea typeface="Calibri"/>
                <a:cs typeface="Arial"/>
              </a:rPr>
              <a:t>e.g. accountability, inaccuracy, bias, unintentional plagiarism, over reliance. </a:t>
            </a:r>
          </a:p>
          <a:p>
            <a:pPr marL="285750" indent="-285750">
              <a:buFont typeface="Arial" panose="020B0604020202020204" pitchFamily="34" charset="0"/>
              <a:buChar char="•"/>
            </a:pPr>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Evaluate</a:t>
            </a:r>
            <a:r>
              <a:rPr lang="en-GB" sz="1900">
                <a:latin typeface="Calibri"/>
                <a:ea typeface="Calibri"/>
                <a:cs typeface="Arial"/>
              </a:rPr>
              <a:t> all generated text critically.</a:t>
            </a:r>
          </a:p>
          <a:p>
            <a:pPr marL="285750" indent="-285750">
              <a:buFont typeface="Arial" panose="020B0604020202020204" pitchFamily="34" charset="0"/>
              <a:buChar char="•"/>
            </a:pPr>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Acknowledge</a:t>
            </a:r>
            <a:r>
              <a:rPr lang="en-GB" sz="1900">
                <a:solidFill>
                  <a:schemeClr val="accent2"/>
                </a:solidFill>
                <a:latin typeface="Calibri"/>
                <a:ea typeface="Calibri"/>
                <a:cs typeface="Arial"/>
              </a:rPr>
              <a:t> </a:t>
            </a:r>
            <a:r>
              <a:rPr lang="en-GB" sz="1900">
                <a:latin typeface="Calibri"/>
                <a:ea typeface="Calibri"/>
                <a:cs typeface="Arial"/>
              </a:rPr>
              <a:t>any AI use</a:t>
            </a:r>
            <a:r>
              <a:rPr lang="en-GB" sz="1900">
                <a:solidFill>
                  <a:schemeClr val="accent2"/>
                </a:solidFill>
                <a:latin typeface="Calibri"/>
                <a:ea typeface="Calibri"/>
                <a:cs typeface="Arial"/>
              </a:rPr>
              <a:t>.</a:t>
            </a:r>
            <a:endParaRPr lang="en-GB" sz="1900">
              <a:latin typeface="Calibri"/>
              <a:ea typeface="Calibri"/>
              <a:cs typeface="Arial"/>
            </a:endParaRPr>
          </a:p>
          <a:p>
            <a:endParaRPr lang="en-GB" sz="1900">
              <a:solidFill>
                <a:srgbClr val="000000"/>
              </a:solidFill>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Complete</a:t>
            </a:r>
            <a:r>
              <a:rPr lang="en-GB" sz="1900">
                <a:latin typeface="Calibri"/>
                <a:ea typeface="Calibri"/>
                <a:cs typeface="Arial"/>
              </a:rPr>
              <a:t> the AI sections in infoskills.</a:t>
            </a:r>
          </a:p>
        </p:txBody>
      </p:sp>
      <p:sp>
        <p:nvSpPr>
          <p:cNvPr id="4" name="TextBox 3">
            <a:extLst>
              <a:ext uri="{FF2B5EF4-FFF2-40B4-BE49-F238E27FC236}">
                <a16:creationId xmlns:a16="http://schemas.microsoft.com/office/drawing/2014/main" id="{5BA43E62-7282-0A8D-17F5-91D49CBFFCCB}"/>
              </a:ext>
            </a:extLst>
          </p:cNvPr>
          <p:cNvSpPr txBox="1"/>
          <p:nvPr/>
        </p:nvSpPr>
        <p:spPr>
          <a:xfrm>
            <a:off x="140872" y="1490945"/>
            <a:ext cx="3443801" cy="1323439"/>
          </a:xfrm>
          <a:prstGeom prst="rect">
            <a:avLst/>
          </a:prstGeom>
          <a:noFill/>
        </p:spPr>
        <p:txBody>
          <a:bodyPr wrap="square" rtlCol="0">
            <a:spAutoFit/>
          </a:bodyPr>
          <a:lstStyle/>
          <a:p>
            <a:r>
              <a:rPr lang="en-GB" sz="2000" b="1">
                <a:latin typeface="Calibri "/>
              </a:rPr>
              <a:t>Know the difference between AI enhanced tools and Generative AI tools! </a:t>
            </a:r>
            <a:r>
              <a:rPr lang="en-GB" sz="2000">
                <a:latin typeface="Calibri "/>
              </a:rPr>
              <a:t>Check out our infoskills unit on AI.</a:t>
            </a:r>
            <a:endParaRPr lang="en-US" sz="2000">
              <a:latin typeface="Calibri "/>
            </a:endParaRPr>
          </a:p>
        </p:txBody>
      </p:sp>
      <p:sp>
        <p:nvSpPr>
          <p:cNvPr id="6" name="TextBox 5">
            <a:extLst>
              <a:ext uri="{FF2B5EF4-FFF2-40B4-BE49-F238E27FC236}">
                <a16:creationId xmlns:a16="http://schemas.microsoft.com/office/drawing/2014/main" id="{18A5A295-FF6C-EAA7-5024-BD61765C24B4}"/>
              </a:ext>
            </a:extLst>
          </p:cNvPr>
          <p:cNvSpPr txBox="1"/>
          <p:nvPr/>
        </p:nvSpPr>
        <p:spPr>
          <a:xfrm>
            <a:off x="8443648" y="1086599"/>
            <a:ext cx="2404008" cy="461665"/>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chemeClr val="bg1"/>
                </a:solidFill>
                <a:latin typeface="Calibri"/>
                <a:ea typeface="Calibri Light"/>
                <a:cs typeface="Calibri Light"/>
                <a:hlinkClick r:id="rId4">
                  <a:extLst>
                    <a:ext uri="{A12FA001-AC4F-418D-AE19-62706E023703}">
                      <ahyp:hlinkClr xmlns:ahyp="http://schemas.microsoft.com/office/drawing/2018/hyperlinkcolor" val="tx"/>
                    </a:ext>
                  </a:extLst>
                </a:hlinkClick>
              </a:rPr>
              <a:t>Generative AI</a:t>
            </a:r>
            <a:endParaRPr lang="en-GB" sz="2400" b="1" dirty="0">
              <a:solidFill>
                <a:schemeClr val="bg1"/>
              </a:solidFill>
              <a:latin typeface="Calibri"/>
              <a:ea typeface="Calibri Light"/>
              <a:cs typeface="Calibri Light"/>
            </a:endParaRPr>
          </a:p>
        </p:txBody>
      </p:sp>
    </p:spTree>
    <p:extLst>
      <p:ext uri="{BB962C8B-B14F-4D97-AF65-F5344CB8AC3E}">
        <p14:creationId xmlns:p14="http://schemas.microsoft.com/office/powerpoint/2010/main" val="180502763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2FD32F-CB25-64B3-496B-C81965B5750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35BC952-7A97-9384-0F9A-52E36E4F2450}"/>
              </a:ext>
            </a:extLst>
          </p:cNvPr>
          <p:cNvSpPr>
            <a:spLocks noGrp="1"/>
          </p:cNvSpPr>
          <p:nvPr>
            <p:ph type="title"/>
          </p:nvPr>
        </p:nvSpPr>
        <p:spPr/>
        <p:txBody>
          <a:bodyPr/>
          <a:lstStyle/>
          <a:p>
            <a:r>
              <a:rPr lang="en-US"/>
              <a:t> </a:t>
            </a:r>
          </a:p>
        </p:txBody>
      </p:sp>
      <p:sp>
        <p:nvSpPr>
          <p:cNvPr id="4" name="Arrow: Curved Left 3">
            <a:extLst>
              <a:ext uri="{FF2B5EF4-FFF2-40B4-BE49-F238E27FC236}">
                <a16:creationId xmlns:a16="http://schemas.microsoft.com/office/drawing/2014/main" id="{87FB1AAF-C5F4-7E78-8CB3-FF74733C3594}"/>
              </a:ext>
            </a:extLst>
          </p:cNvPr>
          <p:cNvSpPr/>
          <p:nvPr/>
        </p:nvSpPr>
        <p:spPr>
          <a:xfrm>
            <a:off x="10888653" y="2627405"/>
            <a:ext cx="945129" cy="2628993"/>
          </a:xfrm>
          <a:prstGeom prst="curvedLef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Arrow: Right 9">
            <a:extLst>
              <a:ext uri="{FF2B5EF4-FFF2-40B4-BE49-F238E27FC236}">
                <a16:creationId xmlns:a16="http://schemas.microsoft.com/office/drawing/2014/main" id="{1C922C9F-C206-9CBA-858E-94006CD5BCF0}"/>
              </a:ext>
            </a:extLst>
          </p:cNvPr>
          <p:cNvSpPr/>
          <p:nvPr/>
        </p:nvSpPr>
        <p:spPr>
          <a:xfrm>
            <a:off x="1937447" y="1066188"/>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row: Right 10">
            <a:extLst>
              <a:ext uri="{FF2B5EF4-FFF2-40B4-BE49-F238E27FC236}">
                <a16:creationId xmlns:a16="http://schemas.microsoft.com/office/drawing/2014/main" id="{AF85F9F6-2BC6-FFD6-B6C3-260B37D3598A}"/>
              </a:ext>
            </a:extLst>
          </p:cNvPr>
          <p:cNvSpPr/>
          <p:nvPr/>
        </p:nvSpPr>
        <p:spPr>
          <a:xfrm>
            <a:off x="2004973" y="2836589"/>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row: Right 11">
            <a:extLst>
              <a:ext uri="{FF2B5EF4-FFF2-40B4-BE49-F238E27FC236}">
                <a16:creationId xmlns:a16="http://schemas.microsoft.com/office/drawing/2014/main" id="{8A1D9F19-B379-2A13-04F0-3BBAA12D8FA0}"/>
              </a:ext>
            </a:extLst>
          </p:cNvPr>
          <p:cNvSpPr/>
          <p:nvPr/>
        </p:nvSpPr>
        <p:spPr>
          <a:xfrm>
            <a:off x="2004972" y="4674126"/>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3540A5A4-DBE8-570A-1BB2-DC9213F9C02B}"/>
              </a:ext>
            </a:extLst>
          </p:cNvPr>
          <p:cNvSpPr txBox="1"/>
          <p:nvPr/>
        </p:nvSpPr>
        <p:spPr>
          <a:xfrm>
            <a:off x="192630" y="1067399"/>
            <a:ext cx="18997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Light"/>
                <a:cs typeface="Calibri Light"/>
              </a:rPr>
              <a:t>Search question</a:t>
            </a:r>
            <a:endParaRPr lang="en-US">
              <a:latin typeface="Calibri"/>
              <a:ea typeface="Calibri"/>
              <a:cs typeface="Calibri"/>
            </a:endParaRPr>
          </a:p>
        </p:txBody>
      </p:sp>
      <p:sp>
        <p:nvSpPr>
          <p:cNvPr id="14" name="TextBox 13">
            <a:extLst>
              <a:ext uri="{FF2B5EF4-FFF2-40B4-BE49-F238E27FC236}">
                <a16:creationId xmlns:a16="http://schemas.microsoft.com/office/drawing/2014/main" id="{18F4C73C-5E0E-56EE-C20A-BA8A3CE359AD}"/>
              </a:ext>
            </a:extLst>
          </p:cNvPr>
          <p:cNvSpPr txBox="1"/>
          <p:nvPr/>
        </p:nvSpPr>
        <p:spPr>
          <a:xfrm>
            <a:off x="509494" y="2690336"/>
            <a:ext cx="2068904"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Light"/>
                <a:cs typeface="Calibri Light"/>
              </a:rPr>
              <a:t>Results.</a:t>
            </a:r>
            <a:endParaRPr lang="en-US">
              <a:latin typeface="Calibri Light"/>
              <a:ea typeface="Calibri Light"/>
              <a:cs typeface="Calibri Light"/>
            </a:endParaRPr>
          </a:p>
          <a:p>
            <a:endParaRPr lang="en-US">
              <a:latin typeface="Calibri"/>
              <a:ea typeface="Calibri Light"/>
              <a:cs typeface="Calibri Light"/>
            </a:endParaRPr>
          </a:p>
          <a:p>
            <a:r>
              <a:rPr lang="en-US" b="1">
                <a:latin typeface="Calibri"/>
                <a:ea typeface="Calibri Light"/>
                <a:cs typeface="Calibri Light"/>
              </a:rPr>
              <a:t>Note:</a:t>
            </a:r>
            <a:r>
              <a:rPr lang="en-US">
                <a:latin typeface="Calibri"/>
                <a:ea typeface="Calibri Light"/>
                <a:cs typeface="Calibri Light"/>
              </a:rPr>
              <a:t> not all may be available via our library. </a:t>
            </a:r>
            <a:endParaRPr lang="en-US">
              <a:cs typeface="Calibri Light"/>
            </a:endParaRPr>
          </a:p>
        </p:txBody>
      </p:sp>
      <p:sp>
        <p:nvSpPr>
          <p:cNvPr id="15" name="TextBox 14">
            <a:extLst>
              <a:ext uri="{FF2B5EF4-FFF2-40B4-BE49-F238E27FC236}">
                <a16:creationId xmlns:a16="http://schemas.microsoft.com/office/drawing/2014/main" id="{03109022-0C17-2B05-6AD4-117194ECFE5D}"/>
              </a:ext>
            </a:extLst>
          </p:cNvPr>
          <p:cNvSpPr txBox="1"/>
          <p:nvPr/>
        </p:nvSpPr>
        <p:spPr>
          <a:xfrm>
            <a:off x="284712" y="4977534"/>
            <a:ext cx="211803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Light"/>
                <a:cs typeface="Calibri Light"/>
              </a:rPr>
              <a:t>Further related question prompts.</a:t>
            </a:r>
            <a:endParaRPr lang="en-US"/>
          </a:p>
        </p:txBody>
      </p:sp>
      <p:sp>
        <p:nvSpPr>
          <p:cNvPr id="16" name="TextBox 15">
            <a:extLst>
              <a:ext uri="{FF2B5EF4-FFF2-40B4-BE49-F238E27FC236}">
                <a16:creationId xmlns:a16="http://schemas.microsoft.com/office/drawing/2014/main" id="{2D267D29-48A8-DE54-2E45-92CA7817B67F}"/>
              </a:ext>
            </a:extLst>
          </p:cNvPr>
          <p:cNvSpPr txBox="1"/>
          <p:nvPr/>
        </p:nvSpPr>
        <p:spPr>
          <a:xfrm>
            <a:off x="6520064" y="1690688"/>
            <a:ext cx="324431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Light"/>
                <a:cs typeface="Calibri Light"/>
              </a:rPr>
              <a:t>Results from UWTSD library</a:t>
            </a:r>
            <a:endParaRPr lang="en-US"/>
          </a:p>
        </p:txBody>
      </p:sp>
      <p:pic>
        <p:nvPicPr>
          <p:cNvPr id="22" name="Picture 21" descr="A black text on a white background&#10;&#10;Description automatically generated">
            <a:extLst>
              <a:ext uri="{FF2B5EF4-FFF2-40B4-BE49-F238E27FC236}">
                <a16:creationId xmlns:a16="http://schemas.microsoft.com/office/drawing/2014/main" id="{BF43DA15-878E-825E-2F94-1B782C6F7DA0}"/>
              </a:ext>
            </a:extLst>
          </p:cNvPr>
          <p:cNvPicPr>
            <a:picLocks noChangeAspect="1"/>
          </p:cNvPicPr>
          <p:nvPr/>
        </p:nvPicPr>
        <p:blipFill>
          <a:blip r:embed="rId2"/>
          <a:stretch>
            <a:fillRect/>
          </a:stretch>
        </p:blipFill>
        <p:spPr>
          <a:xfrm>
            <a:off x="114860" y="50692"/>
            <a:ext cx="4543681" cy="697348"/>
          </a:xfrm>
          <a:prstGeom prst="rect">
            <a:avLst/>
          </a:prstGeom>
        </p:spPr>
      </p:pic>
      <p:sp>
        <p:nvSpPr>
          <p:cNvPr id="8" name="TextBox 7">
            <a:extLst>
              <a:ext uri="{FF2B5EF4-FFF2-40B4-BE49-F238E27FC236}">
                <a16:creationId xmlns:a16="http://schemas.microsoft.com/office/drawing/2014/main" id="{05F2D2FE-49E4-7A6B-0533-01D5BB55FF06}"/>
              </a:ext>
            </a:extLst>
          </p:cNvPr>
          <p:cNvSpPr txBox="1"/>
          <p:nvPr/>
        </p:nvSpPr>
        <p:spPr>
          <a:xfrm>
            <a:off x="9110165" y="5017244"/>
            <a:ext cx="1647825" cy="36933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Light"/>
                <a:hlinkClick r:id="rId3"/>
              </a:rPr>
              <a:t>Library Results</a:t>
            </a:r>
            <a:endParaRPr lang="en-US" dirty="0"/>
          </a:p>
        </p:txBody>
      </p:sp>
      <p:sp>
        <p:nvSpPr>
          <p:cNvPr id="17" name="Arrow: Right 16">
            <a:extLst>
              <a:ext uri="{FF2B5EF4-FFF2-40B4-BE49-F238E27FC236}">
                <a16:creationId xmlns:a16="http://schemas.microsoft.com/office/drawing/2014/main" id="{F3897CF6-6521-A280-F43C-E52D4BB2EF74}"/>
              </a:ext>
            </a:extLst>
          </p:cNvPr>
          <p:cNvSpPr/>
          <p:nvPr/>
        </p:nvSpPr>
        <p:spPr>
          <a:xfrm rot="5400000">
            <a:off x="9528869" y="1777571"/>
            <a:ext cx="39262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603EFC0-D0ED-F928-534A-664615D1AD83}"/>
              </a:ext>
            </a:extLst>
          </p:cNvPr>
          <p:cNvPicPr>
            <a:picLocks noChangeAspect="1"/>
          </p:cNvPicPr>
          <p:nvPr/>
        </p:nvPicPr>
        <p:blipFill>
          <a:blip r:embed="rId4"/>
          <a:stretch>
            <a:fillRect/>
          </a:stretch>
        </p:blipFill>
        <p:spPr>
          <a:xfrm>
            <a:off x="2802377" y="2162491"/>
            <a:ext cx="7929822" cy="2016278"/>
          </a:xfrm>
          <a:prstGeom prst="rect">
            <a:avLst/>
          </a:prstGeom>
        </p:spPr>
      </p:pic>
      <p:pic>
        <p:nvPicPr>
          <p:cNvPr id="9" name="Picture 8">
            <a:extLst>
              <a:ext uri="{FF2B5EF4-FFF2-40B4-BE49-F238E27FC236}">
                <a16:creationId xmlns:a16="http://schemas.microsoft.com/office/drawing/2014/main" id="{D57CBFCE-3365-FFC8-434A-699904569124}"/>
              </a:ext>
            </a:extLst>
          </p:cNvPr>
          <p:cNvPicPr>
            <a:picLocks noChangeAspect="1"/>
          </p:cNvPicPr>
          <p:nvPr/>
        </p:nvPicPr>
        <p:blipFill>
          <a:blip r:embed="rId5"/>
          <a:stretch>
            <a:fillRect/>
          </a:stretch>
        </p:blipFill>
        <p:spPr>
          <a:xfrm>
            <a:off x="2743987" y="765090"/>
            <a:ext cx="8719524" cy="768465"/>
          </a:xfrm>
          <a:prstGeom prst="rect">
            <a:avLst/>
          </a:prstGeom>
          <a:ln w="88900" cap="sq" cmpd="thickThin">
            <a:solidFill>
              <a:srgbClr val="000000"/>
            </a:solidFill>
            <a:prstDash val="solid"/>
            <a:miter lim="800000"/>
          </a:ln>
          <a:effectLst>
            <a:innerShdw blurRad="76200">
              <a:srgbClr val="000000"/>
            </a:innerShdw>
          </a:effectLst>
        </p:spPr>
      </p:pic>
      <p:pic>
        <p:nvPicPr>
          <p:cNvPr id="19" name="Picture 18">
            <a:extLst>
              <a:ext uri="{FF2B5EF4-FFF2-40B4-BE49-F238E27FC236}">
                <a16:creationId xmlns:a16="http://schemas.microsoft.com/office/drawing/2014/main" id="{E7AD00AB-1927-CFDB-6D1D-FEA55C83AF4A}"/>
              </a:ext>
            </a:extLst>
          </p:cNvPr>
          <p:cNvPicPr>
            <a:picLocks noChangeAspect="1"/>
          </p:cNvPicPr>
          <p:nvPr/>
        </p:nvPicPr>
        <p:blipFill>
          <a:blip r:embed="rId6"/>
          <a:stretch>
            <a:fillRect/>
          </a:stretch>
        </p:blipFill>
        <p:spPr>
          <a:xfrm>
            <a:off x="2958300" y="4195819"/>
            <a:ext cx="4098848" cy="1448127"/>
          </a:xfrm>
          <a:prstGeom prst="rect">
            <a:avLst/>
          </a:prstGeom>
        </p:spPr>
      </p:pic>
    </p:spTree>
    <p:extLst>
      <p:ext uri="{BB962C8B-B14F-4D97-AF65-F5344CB8AC3E}">
        <p14:creationId xmlns:p14="http://schemas.microsoft.com/office/powerpoint/2010/main" val="304276500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56424-351B-F77F-0BC7-0FE537205E61}"/>
              </a:ext>
            </a:extLst>
          </p:cNvPr>
          <p:cNvSpPr>
            <a:spLocks noGrp="1"/>
          </p:cNvSpPr>
          <p:nvPr>
            <p:ph type="title"/>
          </p:nvPr>
        </p:nvSpPr>
        <p:spPr>
          <a:xfrm>
            <a:off x="292801" y="148767"/>
            <a:ext cx="10795518" cy="679369"/>
          </a:xfrm>
        </p:spPr>
        <p:txBody>
          <a:bodyPr anchor="b">
            <a:normAutofit fontScale="90000"/>
          </a:bodyPr>
          <a:lstStyle/>
          <a:p>
            <a:r>
              <a:rPr lang="en-GB">
                <a:latin typeface="+mn-lt"/>
              </a:rPr>
              <a:t>AI CRAAP Test</a:t>
            </a:r>
          </a:p>
        </p:txBody>
      </p:sp>
      <p:pic>
        <p:nvPicPr>
          <p:cNvPr id="7" name="Picture Placeholder 6" descr="A diagram of a company's company's company's company's company's company's company's company's company's company's company's company'&#10;&#10;AI-generated content may be incorrect.">
            <a:extLst>
              <a:ext uri="{FF2B5EF4-FFF2-40B4-BE49-F238E27FC236}">
                <a16:creationId xmlns:a16="http://schemas.microsoft.com/office/drawing/2014/main" id="{7993DC1A-3BAF-7D86-8926-F5971297481D}"/>
              </a:ext>
            </a:extLst>
          </p:cNvPr>
          <p:cNvPicPr>
            <a:picLocks noGrp="1" noChangeAspect="1"/>
          </p:cNvPicPr>
          <p:nvPr>
            <p:ph sz="quarter" idx="10"/>
          </p:nvPr>
        </p:nvPicPr>
        <p:blipFill>
          <a:blip r:embed="rId3">
            <a:extLst>
              <a:ext uri="{28A0092B-C50C-407E-A947-70E740481C1C}">
                <a14:useLocalDpi xmlns:a14="http://schemas.microsoft.com/office/drawing/2010/main" val="0"/>
              </a:ext>
            </a:extLst>
          </a:blip>
          <a:srcRect t="809"/>
          <a:stretch>
            <a:fillRect/>
          </a:stretch>
        </p:blipFill>
        <p:spPr>
          <a:xfrm>
            <a:off x="1938068" y="749557"/>
            <a:ext cx="8625474" cy="4616210"/>
          </a:xfrm>
          <a:noFill/>
          <a:ln>
            <a:noFill/>
          </a:ln>
          <a:effectLst/>
        </p:spPr>
      </p:pic>
      <p:sp>
        <p:nvSpPr>
          <p:cNvPr id="8" name="TextBox 7">
            <a:extLst>
              <a:ext uri="{FF2B5EF4-FFF2-40B4-BE49-F238E27FC236}">
                <a16:creationId xmlns:a16="http://schemas.microsoft.com/office/drawing/2014/main" id="{F3EFE270-3905-E6D5-E3A9-88649CFC904D}"/>
              </a:ext>
            </a:extLst>
          </p:cNvPr>
          <p:cNvSpPr txBox="1"/>
          <p:nvPr/>
        </p:nvSpPr>
        <p:spPr>
          <a:xfrm>
            <a:off x="5459220" y="5365767"/>
            <a:ext cx="6589222" cy="338554"/>
          </a:xfrm>
          <a:prstGeom prst="rect">
            <a:avLst/>
          </a:prstGeom>
          <a:noFill/>
        </p:spPr>
        <p:txBody>
          <a:bodyPr wrap="square" rtlCol="0">
            <a:spAutoFit/>
          </a:bodyPr>
          <a:lstStyle/>
          <a:p>
            <a:r>
              <a:rPr lang="en-GB" sz="1600">
                <a:latin typeface="Calibri" panose="020F0502020204030204" pitchFamily="34" charset="0"/>
                <a:ea typeface="Calibri" panose="020F0502020204030204" pitchFamily="34" charset="0"/>
                <a:cs typeface="Calibri" panose="020F0502020204030204" pitchFamily="34" charset="0"/>
              </a:rPr>
              <a:t>Adapted and reproduced with kind permission from </a:t>
            </a:r>
            <a:r>
              <a:rPr lang="en-GB" sz="1600">
                <a:latin typeface="Calibri" panose="020F0502020204030204" pitchFamily="34" charset="0"/>
                <a:ea typeface="Calibri" panose="020F0502020204030204" pitchFamily="34" charset="0"/>
                <a:cs typeface="Calibri" panose="020F0502020204030204" pitchFamily="34" charset="0"/>
                <a:hlinkClick r:id="rId4"/>
              </a:rPr>
              <a:t>Bristol University Library.</a:t>
            </a:r>
            <a:endParaRPr lang="en-US" sz="1600">
              <a:latin typeface="Calibri" panose="020F0502020204030204" pitchFamily="34" charset="0"/>
              <a:ea typeface="Calibri" panose="020F050202020403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62D34101-1C02-A2E4-CDC3-0B50B3F91F5E}"/>
              </a:ext>
            </a:extLst>
          </p:cNvPr>
          <p:cNvSpPr txBox="1"/>
          <p:nvPr/>
        </p:nvSpPr>
        <p:spPr>
          <a:xfrm>
            <a:off x="10191064" y="210948"/>
            <a:ext cx="1794510"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5">
                  <a:extLst>
                    <a:ext uri="{A12FA001-AC4F-418D-AE19-62706E023703}">
                      <ahyp:hlinkClr xmlns:ahyp="http://schemas.microsoft.com/office/drawing/2018/hyperlinkcolor" val="tx"/>
                    </a:ext>
                  </a:extLst>
                </a:hlinkClick>
              </a:rPr>
              <a:t>Generative AI</a:t>
            </a:r>
            <a:endParaRPr lang="en-GB" sz="2000" b="1">
              <a:solidFill>
                <a:schemeClr val="bg1"/>
              </a:solidFill>
              <a:latin typeface="Calibri"/>
              <a:ea typeface="Calibri Light"/>
              <a:cs typeface="Calibri Light"/>
            </a:endParaRPr>
          </a:p>
        </p:txBody>
      </p:sp>
    </p:spTree>
    <p:extLst>
      <p:ext uri="{BB962C8B-B14F-4D97-AF65-F5344CB8AC3E}">
        <p14:creationId xmlns:p14="http://schemas.microsoft.com/office/powerpoint/2010/main" val="1106259741"/>
      </p:ext>
    </p:extLst>
  </p:cSld>
  <p:clrMapOvr>
    <a:masterClrMapping/>
  </p:clrMapOvr>
  <mc:AlternateContent xmlns:mc="http://schemas.openxmlformats.org/markup-compatibility/2006" xmlns:p14="http://schemas.microsoft.com/office/powerpoint/2010/main">
    <mc:Choice Requires="p14">
      <p:transition p14:dur="0" advTm="31353"/>
    </mc:Choice>
    <mc:Fallback xmlns="">
      <p:transition advTm="31353"/>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9A578-6794-2B42-B9E0-2832C293D5A4}"/>
              </a:ext>
            </a:extLst>
          </p:cNvPr>
          <p:cNvSpPr>
            <a:spLocks noGrp="1"/>
          </p:cNvSpPr>
          <p:nvPr>
            <p:ph type="title"/>
          </p:nvPr>
        </p:nvSpPr>
        <p:spPr>
          <a:xfrm>
            <a:off x="358219" y="178467"/>
            <a:ext cx="11481847" cy="549275"/>
          </a:xfrm>
        </p:spPr>
        <p:txBody>
          <a:bodyPr>
            <a:normAutofit fontScale="90000"/>
          </a:bodyPr>
          <a:lstStyle/>
          <a:p>
            <a:r>
              <a:rPr lang="en-GB">
                <a:latin typeface="+mn-lt"/>
              </a:rPr>
              <a:t>LibKey Nomad</a:t>
            </a:r>
          </a:p>
        </p:txBody>
      </p:sp>
      <p:sp>
        <p:nvSpPr>
          <p:cNvPr id="3" name="Content Placeholder 2">
            <a:extLst>
              <a:ext uri="{FF2B5EF4-FFF2-40B4-BE49-F238E27FC236}">
                <a16:creationId xmlns:a16="http://schemas.microsoft.com/office/drawing/2014/main" id="{7E78D22F-C7A1-7451-24A4-44A79D34D8E5}"/>
              </a:ext>
            </a:extLst>
          </p:cNvPr>
          <p:cNvSpPr>
            <a:spLocks noGrp="1"/>
          </p:cNvSpPr>
          <p:nvPr>
            <p:ph sz="quarter" idx="10"/>
          </p:nvPr>
        </p:nvSpPr>
        <p:spPr>
          <a:xfrm>
            <a:off x="190261" y="1454828"/>
            <a:ext cx="4842393" cy="3429000"/>
          </a:xfrm>
        </p:spPr>
        <p:txBody>
          <a:bodyPr vert="horz" lIns="91440" tIns="45720" rIns="91440" bIns="45720" rtlCol="0" anchor="t">
            <a:normAutofit/>
          </a:bodyPr>
          <a:lstStyle/>
          <a:p>
            <a:pPr>
              <a:buFont typeface="Arial" panose="05000000000000000000" pitchFamily="2" charset="2"/>
              <a:buChar char="•"/>
            </a:pPr>
            <a:r>
              <a:rPr lang="en-GB" sz="2400">
                <a:latin typeface="Calibri" panose="020F0502020204030204" pitchFamily="34" charset="0"/>
                <a:ea typeface="+mn-lt"/>
                <a:cs typeface="Calibri" panose="020F0502020204030204" pitchFamily="34" charset="0"/>
              </a:rPr>
              <a:t>Automatically provides full-text access to journal articles and eBooks subscribed to by UWTSD or open access alternatives while you are carrying out your research on the web.</a:t>
            </a:r>
          </a:p>
          <a:p>
            <a:pPr>
              <a:buFont typeface="Arial" panose="05000000000000000000" pitchFamily="2" charset="2"/>
              <a:buChar char="•"/>
            </a:pPr>
            <a:endParaRPr lang="en-GB" sz="2400">
              <a:latin typeface="Calibri" panose="020F0502020204030204" pitchFamily="34" charset="0"/>
              <a:ea typeface="+mn-lt"/>
              <a:cs typeface="Calibri" panose="020F0502020204030204" pitchFamily="34" charset="0"/>
            </a:endParaRPr>
          </a:p>
          <a:p>
            <a:pPr>
              <a:buFont typeface="Arial" panose="05000000000000000000" pitchFamily="2" charset="2"/>
              <a:buChar char="•"/>
            </a:pPr>
            <a:r>
              <a:rPr lang="en-GB" sz="2400">
                <a:latin typeface="Calibri" panose="020F0502020204030204" pitchFamily="34" charset="0"/>
                <a:ea typeface="+mn-lt"/>
                <a:cs typeface="Calibri" panose="020F0502020204030204" pitchFamily="34" charset="0"/>
              </a:rPr>
              <a:t>It is pre-installed on UWTSD devices.</a:t>
            </a:r>
          </a:p>
        </p:txBody>
      </p:sp>
      <p:pic>
        <p:nvPicPr>
          <p:cNvPr id="4" name="Picture 4" descr="Graphical user interface, text, application&#10;&#10;Description automatically generated">
            <a:extLst>
              <a:ext uri="{FF2B5EF4-FFF2-40B4-BE49-F238E27FC236}">
                <a16:creationId xmlns:a16="http://schemas.microsoft.com/office/drawing/2014/main" id="{B32091AE-2AA7-B710-12F9-BE47903678B8}"/>
              </a:ext>
            </a:extLst>
          </p:cNvPr>
          <p:cNvPicPr>
            <a:picLocks noChangeAspect="1"/>
          </p:cNvPicPr>
          <p:nvPr/>
        </p:nvPicPr>
        <p:blipFill>
          <a:blip r:embed="rId2"/>
          <a:stretch>
            <a:fillRect/>
          </a:stretch>
        </p:blipFill>
        <p:spPr>
          <a:xfrm>
            <a:off x="5549601" y="513241"/>
            <a:ext cx="6145575" cy="398246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TextBox 4">
            <a:extLst>
              <a:ext uri="{FF2B5EF4-FFF2-40B4-BE49-F238E27FC236}">
                <a16:creationId xmlns:a16="http://schemas.microsoft.com/office/drawing/2014/main" id="{5CDD39C3-A2E9-CCF7-9FEE-EF4AE32AEEDA}"/>
              </a:ext>
            </a:extLst>
          </p:cNvPr>
          <p:cNvSpPr txBox="1"/>
          <p:nvPr/>
        </p:nvSpPr>
        <p:spPr>
          <a:xfrm>
            <a:off x="6738620" y="5063142"/>
            <a:ext cx="331304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Light"/>
                <a:hlinkClick r:id="rId3"/>
              </a:rPr>
              <a:t>Library :Resources for Research</a:t>
            </a:r>
            <a:endParaRPr lang="en-US"/>
          </a:p>
        </p:txBody>
      </p:sp>
      <p:pic>
        <p:nvPicPr>
          <p:cNvPr id="9" name="Picture 8">
            <a:extLst>
              <a:ext uri="{FF2B5EF4-FFF2-40B4-BE49-F238E27FC236}">
                <a16:creationId xmlns:a16="http://schemas.microsoft.com/office/drawing/2014/main" id="{90287EE9-3D22-2BD7-C4A3-9C71CB8C5156}"/>
              </a:ext>
            </a:extLst>
          </p:cNvPr>
          <p:cNvPicPr>
            <a:picLocks noChangeAspect="1"/>
          </p:cNvPicPr>
          <p:nvPr/>
        </p:nvPicPr>
        <p:blipFill>
          <a:blip r:embed="rId4"/>
          <a:stretch>
            <a:fillRect/>
          </a:stretch>
        </p:blipFill>
        <p:spPr>
          <a:xfrm>
            <a:off x="11025198" y="4697394"/>
            <a:ext cx="976541" cy="965186"/>
          </a:xfrm>
          <a:prstGeom prst="rect">
            <a:avLst/>
          </a:prstGeom>
        </p:spPr>
      </p:pic>
    </p:spTree>
    <p:extLst>
      <p:ext uri="{BB962C8B-B14F-4D97-AF65-F5344CB8AC3E}">
        <p14:creationId xmlns:p14="http://schemas.microsoft.com/office/powerpoint/2010/main" val="85151972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44FD9E6-A011-4D66-8F1A-F6982721B149}"/>
              </a:ext>
            </a:extLst>
          </p:cNvPr>
          <p:cNvSpPr>
            <a:spLocks noGrp="1"/>
          </p:cNvSpPr>
          <p:nvPr>
            <p:ph type="title"/>
          </p:nvPr>
        </p:nvSpPr>
        <p:spPr>
          <a:xfrm>
            <a:off x="355077" y="520573"/>
            <a:ext cx="5640574" cy="530987"/>
          </a:xfrm>
        </p:spPr>
        <p:txBody>
          <a:bodyPr>
            <a:normAutofit fontScale="90000"/>
          </a:bodyPr>
          <a:lstStyle/>
          <a:p>
            <a:r>
              <a:rPr lang="en-GB">
                <a:latin typeface="+mn-lt"/>
              </a:rPr>
              <a:t>Need More?</a:t>
            </a:r>
          </a:p>
        </p:txBody>
      </p:sp>
      <p:sp>
        <p:nvSpPr>
          <p:cNvPr id="6" name="TextBox 5">
            <a:extLst>
              <a:ext uri="{FF2B5EF4-FFF2-40B4-BE49-F238E27FC236}">
                <a16:creationId xmlns:a16="http://schemas.microsoft.com/office/drawing/2014/main" id="{8EA25130-E6E9-4C65-AADF-A9CA0BD4DDD4}"/>
              </a:ext>
            </a:extLst>
          </p:cNvPr>
          <p:cNvSpPr txBox="1"/>
          <p:nvPr/>
        </p:nvSpPr>
        <p:spPr>
          <a:xfrm>
            <a:off x="358219" y="2015234"/>
            <a:ext cx="5737781" cy="3046988"/>
          </a:xfrm>
          <a:prstGeom prst="rect">
            <a:avLst/>
          </a:prstGeom>
          <a:noFill/>
        </p:spPr>
        <p:txBody>
          <a:bodyPr wrap="square" lIns="91440" tIns="45720" rIns="91440" bIns="45720" anchor="t">
            <a:spAutoFit/>
          </a:bodyPr>
          <a:lstStyle/>
          <a:p>
            <a:pPr marL="0" indent="0">
              <a:lnSpc>
                <a:spcPct val="100000"/>
              </a:lnSpc>
              <a:buNone/>
            </a:pPr>
            <a:r>
              <a:rPr lang="en-GB" sz="2400">
                <a:latin typeface="Arial"/>
                <a:cs typeface="Arial"/>
              </a:rPr>
              <a:t>Can’t find what you need? </a:t>
            </a:r>
            <a:r>
              <a:rPr lang="en-GB" sz="2400">
                <a:solidFill>
                  <a:srgbClr val="007F7C"/>
                </a:solidFill>
                <a:latin typeface="Arial"/>
                <a:cs typeface="Arial"/>
                <a:hlinkClick r:id="rId3"/>
              </a:rPr>
              <a:t>Contact us for help</a:t>
            </a:r>
            <a:r>
              <a:rPr lang="en-GB" sz="2400">
                <a:latin typeface="Arial"/>
                <a:cs typeface="Arial"/>
              </a:rPr>
              <a:t>.</a:t>
            </a:r>
          </a:p>
          <a:p>
            <a:pPr marL="0" indent="0">
              <a:lnSpc>
                <a:spcPct val="100000"/>
              </a:lnSpc>
              <a:buNone/>
            </a:pPr>
            <a:endParaRPr lang="en-GB" sz="2400">
              <a:latin typeface="Arial" panose="020B0604020202020204" pitchFamily="34" charset="0"/>
              <a:cs typeface="Arial" panose="020B0604020202020204" pitchFamily="34" charset="0"/>
            </a:endParaRPr>
          </a:p>
          <a:p>
            <a:pPr marL="0" indent="0">
              <a:lnSpc>
                <a:spcPct val="100000"/>
              </a:lnSpc>
              <a:buNone/>
            </a:pPr>
            <a:endParaRPr lang="en-GB" sz="2400">
              <a:latin typeface="Arial" panose="020B0604020202020204" pitchFamily="34" charset="0"/>
              <a:cs typeface="Arial" panose="020B0604020202020204" pitchFamily="34" charset="0"/>
            </a:endParaRPr>
          </a:p>
          <a:p>
            <a:r>
              <a:rPr lang="en-GB" sz="2400">
                <a:latin typeface="Arial"/>
                <a:cs typeface="Arial"/>
              </a:rPr>
              <a:t>If we don’t have what you need, please request it via our </a:t>
            </a:r>
            <a:r>
              <a:rPr lang="en-GB" sz="2400">
                <a:latin typeface="Arial"/>
                <a:cs typeface="Arial"/>
                <a:hlinkClick r:id="rId4"/>
              </a:rPr>
              <a:t>NeedMore</a:t>
            </a:r>
            <a:r>
              <a:rPr lang="en-GB" sz="2400">
                <a:latin typeface="Arial"/>
                <a:cs typeface="Arial"/>
              </a:rPr>
              <a:t> Service. </a:t>
            </a:r>
            <a:endParaRPr lang="en-GB" sz="2400">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p:txBody>
      </p:sp>
      <p:pic>
        <p:nvPicPr>
          <p:cNvPr id="2" name="Content Placeholder 3">
            <a:extLst>
              <a:ext uri="{FF2B5EF4-FFF2-40B4-BE49-F238E27FC236}">
                <a16:creationId xmlns:a16="http://schemas.microsoft.com/office/drawing/2014/main" id="{EB18924D-74BA-49DB-8E9B-609CA91858E3}"/>
              </a:ext>
              <a:ext uri="{C183D7F6-B498-43B3-948B-1728B52AA6E4}">
                <adec:decorative xmlns:adec="http://schemas.microsoft.com/office/drawing/2017/decorative" val="1"/>
              </a:ext>
            </a:extLst>
          </p:cNvPr>
          <p:cNvPicPr>
            <a:picLocks noChangeAspect="1"/>
          </p:cNvPicPr>
          <p:nvPr/>
        </p:nvPicPr>
        <p:blipFill>
          <a:blip r:embed="rId5" cstate="print">
            <a:extLst>
              <a:ext uri="{28A0092B-C50C-407E-A947-70E740481C1C}">
                <a14:useLocalDpi xmlns:a14="http://schemas.microsoft.com/office/drawing/2010/main" val="0"/>
              </a:ext>
            </a:extLst>
          </a:blip>
          <a:srcRect l="11735" r="11735"/>
          <a:stretch>
            <a:fillRect/>
          </a:stretch>
        </p:blipFill>
        <p:spPr>
          <a:xfrm>
            <a:off x="6196351" y="0"/>
            <a:ext cx="5995649" cy="5715000"/>
          </a:xfrm>
          <a:prstGeom prst="rect">
            <a:avLst/>
          </a:prstGeom>
        </p:spPr>
      </p:pic>
    </p:spTree>
    <p:extLst>
      <p:ext uri="{BB962C8B-B14F-4D97-AF65-F5344CB8AC3E}">
        <p14:creationId xmlns:p14="http://schemas.microsoft.com/office/powerpoint/2010/main" val="24051944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65FD9-7B6A-8B7E-0618-7AD3DAE323DE}"/>
              </a:ext>
            </a:extLst>
          </p:cNvPr>
          <p:cNvSpPr>
            <a:spLocks noGrp="1"/>
          </p:cNvSpPr>
          <p:nvPr>
            <p:ph type="title"/>
          </p:nvPr>
        </p:nvSpPr>
        <p:spPr>
          <a:xfrm>
            <a:off x="358219" y="365126"/>
            <a:ext cx="11481847" cy="570516"/>
          </a:xfrm>
        </p:spPr>
        <p:txBody>
          <a:bodyPr>
            <a:normAutofit fontScale="90000"/>
          </a:bodyPr>
          <a:lstStyle/>
          <a:p>
            <a:r>
              <a:rPr lang="en-GB">
                <a:latin typeface="+mn-lt"/>
              </a:rPr>
              <a:t>Evaluating Information</a:t>
            </a:r>
          </a:p>
        </p:txBody>
      </p:sp>
      <p:sp>
        <p:nvSpPr>
          <p:cNvPr id="3" name="Content Placeholder 2">
            <a:extLst>
              <a:ext uri="{FF2B5EF4-FFF2-40B4-BE49-F238E27FC236}">
                <a16:creationId xmlns:a16="http://schemas.microsoft.com/office/drawing/2014/main" id="{C3EB13B0-6C8B-BE66-3283-9EF3E023B3D3}"/>
              </a:ext>
            </a:extLst>
          </p:cNvPr>
          <p:cNvSpPr>
            <a:spLocks noGrp="1"/>
          </p:cNvSpPr>
          <p:nvPr>
            <p:ph sz="quarter" idx="10"/>
          </p:nvPr>
        </p:nvSpPr>
        <p:spPr>
          <a:xfrm>
            <a:off x="449219" y="1123660"/>
            <a:ext cx="8903828" cy="780249"/>
          </a:xfrm>
        </p:spPr>
        <p:txBody>
          <a:bodyPr>
            <a:noAutofit/>
          </a:bodyPr>
          <a:lstStyle/>
          <a:p>
            <a:pPr marL="0" indent="0">
              <a:buNone/>
            </a:pPr>
            <a:r>
              <a:rPr lang="en-GB" sz="2200" b="1">
                <a:solidFill>
                  <a:schemeClr val="accent2"/>
                </a:solidFill>
                <a:latin typeface="Calibri" panose="020F0502020204030204" pitchFamily="34" charset="0"/>
                <a:cs typeface="Calibri" panose="020F0502020204030204" pitchFamily="34" charset="0"/>
              </a:rPr>
              <a:t>Consider</a:t>
            </a:r>
            <a:r>
              <a:rPr lang="en-GB" sz="2200" b="1">
                <a:latin typeface="Calibri" panose="020F0502020204030204" pitchFamily="34" charset="0"/>
                <a:cs typeface="Calibri" panose="020F0502020204030204" pitchFamily="34" charset="0"/>
              </a:rPr>
              <a:t> </a:t>
            </a:r>
            <a:r>
              <a:rPr lang="en-GB" sz="2200">
                <a:latin typeface="Calibri" panose="020F0502020204030204" pitchFamily="34" charset="0"/>
                <a:cs typeface="Calibri" panose="020F0502020204030204" pitchFamily="34" charset="0"/>
              </a:rPr>
              <a:t>the source and quality of the information you are using. </a:t>
            </a:r>
          </a:p>
          <a:p>
            <a:pPr marL="0" indent="0">
              <a:buNone/>
            </a:pPr>
            <a:r>
              <a:rPr lang="en-GB" sz="2200" b="1">
                <a:solidFill>
                  <a:schemeClr val="accent2"/>
                </a:solidFill>
                <a:latin typeface="Calibri" panose="020F0502020204030204" pitchFamily="34" charset="0"/>
                <a:cs typeface="Calibri" panose="020F0502020204030204" pitchFamily="34" charset="0"/>
              </a:rPr>
              <a:t>Apply</a:t>
            </a:r>
            <a:r>
              <a:rPr lang="en-GB" sz="2200">
                <a:latin typeface="Calibri" panose="020F0502020204030204" pitchFamily="34" charset="0"/>
                <a:cs typeface="Calibri" panose="020F0502020204030204" pitchFamily="34" charset="0"/>
              </a:rPr>
              <a:t> critical thinking and reasoning.</a:t>
            </a:r>
          </a:p>
          <a:p>
            <a:pPr marL="0" indent="0">
              <a:buNone/>
            </a:pPr>
            <a:r>
              <a:rPr lang="en-GB" sz="2000">
                <a:latin typeface="Calibri" panose="020F0502020204030204" pitchFamily="34" charset="0"/>
                <a:cs typeface="Calibri" panose="020F0502020204030204" pitchFamily="34" charset="0"/>
              </a:rPr>
              <a:t> </a:t>
            </a:r>
            <a:endParaRPr lang="en-GB" sz="2000">
              <a:solidFill>
                <a:schemeClr val="accent2"/>
              </a:solidFill>
              <a:latin typeface="Calibri" panose="020F0502020204030204" pitchFamily="34" charset="0"/>
              <a:cs typeface="Calibri" panose="020F0502020204030204" pitchFamily="34" charset="0"/>
            </a:endParaRPr>
          </a:p>
        </p:txBody>
      </p:sp>
      <p:grpSp>
        <p:nvGrpSpPr>
          <p:cNvPr id="6" name="Group 5">
            <a:extLst>
              <a:ext uri="{FF2B5EF4-FFF2-40B4-BE49-F238E27FC236}">
                <a16:creationId xmlns:a16="http://schemas.microsoft.com/office/drawing/2014/main" id="{8A9E2B70-896C-D70A-1D3D-A3F8E90307BD}"/>
              </a:ext>
            </a:extLst>
          </p:cNvPr>
          <p:cNvGrpSpPr/>
          <p:nvPr/>
        </p:nvGrpSpPr>
        <p:grpSpPr>
          <a:xfrm>
            <a:off x="903772" y="2073871"/>
            <a:ext cx="1648796" cy="2862322"/>
            <a:chOff x="698241" y="2989595"/>
            <a:chExt cx="1648796" cy="2862322"/>
          </a:xfrm>
        </p:grpSpPr>
        <p:sp>
          <p:nvSpPr>
            <p:cNvPr id="5" name="TextBox 4">
              <a:extLst>
                <a:ext uri="{FF2B5EF4-FFF2-40B4-BE49-F238E27FC236}">
                  <a16:creationId xmlns:a16="http://schemas.microsoft.com/office/drawing/2014/main" id="{EF565730-5568-37E4-29A5-BE4D062D1A5B}"/>
                </a:ext>
              </a:extLst>
            </p:cNvPr>
            <p:cNvSpPr txBox="1"/>
            <p:nvPr/>
          </p:nvSpPr>
          <p:spPr>
            <a:xfrm>
              <a:off x="698241" y="2989595"/>
              <a:ext cx="593965" cy="2862322"/>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C</a:t>
              </a:r>
            </a:p>
            <a:p>
              <a:r>
                <a:rPr lang="en-GB" sz="3600" b="1">
                  <a:solidFill>
                    <a:schemeClr val="accent2"/>
                  </a:solidFill>
                  <a:latin typeface="Calibri" panose="020F0502020204030204" pitchFamily="34" charset="0"/>
                  <a:cs typeface="Calibri" panose="020F0502020204030204" pitchFamily="34" charset="0"/>
                </a:rPr>
                <a:t>R</a:t>
              </a:r>
            </a:p>
            <a:p>
              <a:r>
                <a:rPr lang="en-GB" sz="3600" b="1">
                  <a:solidFill>
                    <a:schemeClr val="accent2"/>
                  </a:solidFill>
                  <a:latin typeface="Calibri" panose="020F0502020204030204" pitchFamily="34" charset="0"/>
                  <a:cs typeface="Calibri" panose="020F0502020204030204" pitchFamily="34" charset="0"/>
                </a:rPr>
                <a:t>A</a:t>
              </a:r>
            </a:p>
            <a:p>
              <a:r>
                <a:rPr lang="en-GB" sz="3600" b="1">
                  <a:solidFill>
                    <a:schemeClr val="accent2"/>
                  </a:solidFill>
                  <a:latin typeface="Calibri" panose="020F0502020204030204" pitchFamily="34" charset="0"/>
                  <a:cs typeface="Calibri" panose="020F0502020204030204" pitchFamily="34" charset="0"/>
                </a:rPr>
                <a:t>A</a:t>
              </a:r>
            </a:p>
            <a:p>
              <a:r>
                <a:rPr lang="en-GB" sz="3600" b="1">
                  <a:solidFill>
                    <a:schemeClr val="accent2"/>
                  </a:solidFill>
                  <a:latin typeface="Calibri" panose="020F0502020204030204" pitchFamily="34" charset="0"/>
                  <a:cs typeface="Calibri" panose="020F0502020204030204" pitchFamily="34" charset="0"/>
                </a:rPr>
                <a:t>P</a:t>
              </a:r>
            </a:p>
          </p:txBody>
        </p:sp>
        <p:sp>
          <p:nvSpPr>
            <p:cNvPr id="7" name="TextBox 6">
              <a:extLst>
                <a:ext uri="{FF2B5EF4-FFF2-40B4-BE49-F238E27FC236}">
                  <a16:creationId xmlns:a16="http://schemas.microsoft.com/office/drawing/2014/main" id="{F44FDBC5-170E-5696-3F68-9BCCCF95A879}"/>
                </a:ext>
              </a:extLst>
            </p:cNvPr>
            <p:cNvSpPr txBox="1"/>
            <p:nvPr/>
          </p:nvSpPr>
          <p:spPr>
            <a:xfrm>
              <a:off x="1002303" y="3095355"/>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urrency</a:t>
              </a:r>
              <a:endParaRPr lang="en-GB" sz="2400">
                <a:latin typeface="Calibri" panose="020F0502020204030204" pitchFamily="34" charset="0"/>
                <a:cs typeface="Calibri" panose="020F0502020204030204" pitchFamily="34" charset="0"/>
              </a:endParaRPr>
            </a:p>
          </p:txBody>
        </p:sp>
        <p:sp>
          <p:nvSpPr>
            <p:cNvPr id="8" name="TextBox 7">
              <a:extLst>
                <a:ext uri="{FF2B5EF4-FFF2-40B4-BE49-F238E27FC236}">
                  <a16:creationId xmlns:a16="http://schemas.microsoft.com/office/drawing/2014/main" id="{FD654139-2E49-B9C1-239E-1977386FCC1D}"/>
                </a:ext>
              </a:extLst>
            </p:cNvPr>
            <p:cNvSpPr txBox="1"/>
            <p:nvPr/>
          </p:nvSpPr>
          <p:spPr>
            <a:xfrm>
              <a:off x="1034664" y="3666530"/>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elevance</a:t>
              </a:r>
              <a:endParaRPr lang="en-GB" sz="2400">
                <a:latin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7D8129C2-19BF-0C18-08E4-DDB8A8CD1E03}"/>
                </a:ext>
              </a:extLst>
            </p:cNvPr>
            <p:cNvSpPr txBox="1"/>
            <p:nvPr/>
          </p:nvSpPr>
          <p:spPr>
            <a:xfrm>
              <a:off x="1034663" y="4215730"/>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uthority</a:t>
              </a:r>
              <a:endParaRPr lang="en-GB" sz="2400">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E101AD1E-28CB-2E3E-20BA-D07E5F2148D6}"/>
                </a:ext>
              </a:extLst>
            </p:cNvPr>
            <p:cNvSpPr txBox="1"/>
            <p:nvPr/>
          </p:nvSpPr>
          <p:spPr>
            <a:xfrm>
              <a:off x="1034663" y="4748236"/>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ccuracy</a:t>
              </a:r>
              <a:endParaRPr lang="en-GB" sz="2400">
                <a:latin typeface="Calibri" panose="020F0502020204030204" pitchFamily="34" charset="0"/>
                <a:cs typeface="Calibri" panose="020F0502020204030204" pitchFamily="34" charset="0"/>
              </a:endParaRPr>
            </a:p>
          </p:txBody>
        </p:sp>
        <p:sp>
          <p:nvSpPr>
            <p:cNvPr id="11" name="TextBox 10">
              <a:extLst>
                <a:ext uri="{FF2B5EF4-FFF2-40B4-BE49-F238E27FC236}">
                  <a16:creationId xmlns:a16="http://schemas.microsoft.com/office/drawing/2014/main" id="{714F0F62-9EC8-3453-9B49-935FBCEDF923}"/>
                </a:ext>
              </a:extLst>
            </p:cNvPr>
            <p:cNvSpPr txBox="1"/>
            <p:nvPr/>
          </p:nvSpPr>
          <p:spPr>
            <a:xfrm>
              <a:off x="981218" y="5280742"/>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urpose</a:t>
              </a:r>
              <a:endParaRPr lang="en-GB" sz="2400">
                <a:latin typeface="Calibri" panose="020F0502020204030204" pitchFamily="34" charset="0"/>
                <a:cs typeface="Calibri" panose="020F0502020204030204" pitchFamily="34" charset="0"/>
              </a:endParaRPr>
            </a:p>
          </p:txBody>
        </p:sp>
      </p:grpSp>
      <p:grpSp>
        <p:nvGrpSpPr>
          <p:cNvPr id="12" name="Group 11">
            <a:extLst>
              <a:ext uri="{FF2B5EF4-FFF2-40B4-BE49-F238E27FC236}">
                <a16:creationId xmlns:a16="http://schemas.microsoft.com/office/drawing/2014/main" id="{90CABB8F-7514-D127-5D1F-58280B099BB3}"/>
              </a:ext>
            </a:extLst>
          </p:cNvPr>
          <p:cNvGrpSpPr/>
          <p:nvPr/>
        </p:nvGrpSpPr>
        <p:grpSpPr>
          <a:xfrm>
            <a:off x="4024212" y="2179631"/>
            <a:ext cx="4065229" cy="2308324"/>
            <a:chOff x="7856620" y="3203250"/>
            <a:chExt cx="4260549" cy="2308324"/>
          </a:xfrm>
        </p:grpSpPr>
        <p:sp>
          <p:nvSpPr>
            <p:cNvPr id="16" name="TextBox 15">
              <a:extLst>
                <a:ext uri="{FF2B5EF4-FFF2-40B4-BE49-F238E27FC236}">
                  <a16:creationId xmlns:a16="http://schemas.microsoft.com/office/drawing/2014/main" id="{7A732E86-8468-4A8B-DC01-92FB6171A4B0}"/>
                </a:ext>
              </a:extLst>
            </p:cNvPr>
            <p:cNvSpPr txBox="1"/>
            <p:nvPr/>
          </p:nvSpPr>
          <p:spPr>
            <a:xfrm>
              <a:off x="7856620" y="3203250"/>
              <a:ext cx="593965" cy="2308324"/>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S</a:t>
              </a:r>
            </a:p>
            <a:p>
              <a:r>
                <a:rPr lang="en-GB" sz="3600" b="1">
                  <a:solidFill>
                    <a:schemeClr val="accent2"/>
                  </a:solidFill>
                  <a:latin typeface="Calibri" panose="020F0502020204030204" pitchFamily="34" charset="0"/>
                  <a:cs typeface="Calibri" panose="020F0502020204030204" pitchFamily="34" charset="0"/>
                </a:rPr>
                <a:t>I</a:t>
              </a:r>
            </a:p>
            <a:p>
              <a:r>
                <a:rPr lang="en-GB" sz="3600" b="1">
                  <a:solidFill>
                    <a:schemeClr val="accent2"/>
                  </a:solidFill>
                  <a:latin typeface="Calibri" panose="020F0502020204030204" pitchFamily="34" charset="0"/>
                  <a:cs typeface="Calibri" panose="020F0502020204030204" pitchFamily="34" charset="0"/>
                </a:rPr>
                <a:t>FT</a:t>
              </a:r>
            </a:p>
          </p:txBody>
        </p:sp>
        <p:sp>
          <p:nvSpPr>
            <p:cNvPr id="17" name="TextBox 16">
              <a:extLst>
                <a:ext uri="{FF2B5EF4-FFF2-40B4-BE49-F238E27FC236}">
                  <a16:creationId xmlns:a16="http://schemas.microsoft.com/office/drawing/2014/main" id="{52520716-CC2A-F0DD-697B-3B0CE7E12288}"/>
                </a:ext>
              </a:extLst>
            </p:cNvPr>
            <p:cNvSpPr txBox="1"/>
            <p:nvPr/>
          </p:nvSpPr>
          <p:spPr>
            <a:xfrm>
              <a:off x="8093932" y="3327556"/>
              <a:ext cx="1312373"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top</a:t>
              </a:r>
            </a:p>
          </p:txBody>
        </p:sp>
        <p:sp>
          <p:nvSpPr>
            <p:cNvPr id="18" name="TextBox 17">
              <a:extLst>
                <a:ext uri="{FF2B5EF4-FFF2-40B4-BE49-F238E27FC236}">
                  <a16:creationId xmlns:a16="http://schemas.microsoft.com/office/drawing/2014/main" id="{83075980-2496-DAD4-477C-BBD6FAA536F7}"/>
                </a:ext>
              </a:extLst>
            </p:cNvPr>
            <p:cNvSpPr txBox="1"/>
            <p:nvPr/>
          </p:nvSpPr>
          <p:spPr>
            <a:xfrm>
              <a:off x="8023810" y="3843224"/>
              <a:ext cx="215899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nvestigate</a:t>
              </a:r>
              <a:endParaRPr lang="en-GB" sz="2400">
                <a:latin typeface="Calibri" panose="020F0502020204030204" pitchFamily="34" charset="0"/>
                <a:cs typeface="Calibri" panose="020F0502020204030204" pitchFamily="34" charset="0"/>
              </a:endParaRPr>
            </a:p>
          </p:txBody>
        </p:sp>
        <p:sp>
          <p:nvSpPr>
            <p:cNvPr id="19" name="TextBox 18">
              <a:extLst>
                <a:ext uri="{FF2B5EF4-FFF2-40B4-BE49-F238E27FC236}">
                  <a16:creationId xmlns:a16="http://schemas.microsoft.com/office/drawing/2014/main" id="{7E266362-15A6-9A9D-0677-4585B820E1D8}"/>
                </a:ext>
              </a:extLst>
            </p:cNvPr>
            <p:cNvSpPr txBox="1"/>
            <p:nvPr/>
          </p:nvSpPr>
          <p:spPr>
            <a:xfrm>
              <a:off x="8093931" y="4429195"/>
              <a:ext cx="3102847"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ind</a:t>
              </a:r>
              <a:r>
                <a:rPr lang="en-GB" sz="2400">
                  <a:latin typeface="Calibri" panose="020F0502020204030204" pitchFamily="34" charset="0"/>
                  <a:cs typeface="Calibri" panose="020F0502020204030204" pitchFamily="34" charset="0"/>
                </a:rPr>
                <a:t> better coverage</a:t>
              </a:r>
            </a:p>
          </p:txBody>
        </p:sp>
        <p:sp>
          <p:nvSpPr>
            <p:cNvPr id="20" name="TextBox 19">
              <a:extLst>
                <a:ext uri="{FF2B5EF4-FFF2-40B4-BE49-F238E27FC236}">
                  <a16:creationId xmlns:a16="http://schemas.microsoft.com/office/drawing/2014/main" id="{441C7468-FAF2-7E05-E4A6-088DF97431B1}"/>
                </a:ext>
              </a:extLst>
            </p:cNvPr>
            <p:cNvSpPr txBox="1"/>
            <p:nvPr/>
          </p:nvSpPr>
          <p:spPr>
            <a:xfrm>
              <a:off x="8093931" y="4970384"/>
              <a:ext cx="4023238"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race back to original context.</a:t>
              </a:r>
            </a:p>
          </p:txBody>
        </p:sp>
      </p:grpSp>
      <p:sp>
        <p:nvSpPr>
          <p:cNvPr id="13" name="TextBox 12">
            <a:extLst>
              <a:ext uri="{FF2B5EF4-FFF2-40B4-BE49-F238E27FC236}">
                <a16:creationId xmlns:a16="http://schemas.microsoft.com/office/drawing/2014/main" id="{29E9202D-A7F4-2017-2B8E-A68DF4283CB2}"/>
              </a:ext>
            </a:extLst>
          </p:cNvPr>
          <p:cNvSpPr txBox="1"/>
          <p:nvPr/>
        </p:nvSpPr>
        <p:spPr>
          <a:xfrm>
            <a:off x="9244786" y="331002"/>
            <a:ext cx="2667294"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Evaluating Information</a:t>
            </a:r>
            <a:endParaRPr lang="en-GB" sz="2000" b="1">
              <a:solidFill>
                <a:schemeClr val="bg1"/>
              </a:solidFill>
              <a:latin typeface="Calibri"/>
              <a:ea typeface="Calibri Light"/>
              <a:cs typeface="Calibri Light"/>
            </a:endParaRPr>
          </a:p>
        </p:txBody>
      </p:sp>
      <p:grpSp>
        <p:nvGrpSpPr>
          <p:cNvPr id="28" name="Group 27">
            <a:extLst>
              <a:ext uri="{FF2B5EF4-FFF2-40B4-BE49-F238E27FC236}">
                <a16:creationId xmlns:a16="http://schemas.microsoft.com/office/drawing/2014/main" id="{E3D0479B-59AA-04F7-8980-0F79956D045C}"/>
              </a:ext>
            </a:extLst>
          </p:cNvPr>
          <p:cNvGrpSpPr/>
          <p:nvPr/>
        </p:nvGrpSpPr>
        <p:grpSpPr>
          <a:xfrm>
            <a:off x="9040419" y="1876294"/>
            <a:ext cx="2595280" cy="2862322"/>
            <a:chOff x="7454499" y="2315611"/>
            <a:chExt cx="2595280" cy="2862322"/>
          </a:xfrm>
        </p:grpSpPr>
        <p:grpSp>
          <p:nvGrpSpPr>
            <p:cNvPr id="14" name="Group 13">
              <a:extLst>
                <a:ext uri="{FF2B5EF4-FFF2-40B4-BE49-F238E27FC236}">
                  <a16:creationId xmlns:a16="http://schemas.microsoft.com/office/drawing/2014/main" id="{9D0570D5-4A52-FCA8-D694-553868B381F6}"/>
                </a:ext>
              </a:extLst>
            </p:cNvPr>
            <p:cNvGrpSpPr/>
            <p:nvPr/>
          </p:nvGrpSpPr>
          <p:grpSpPr>
            <a:xfrm>
              <a:off x="7454499" y="2315611"/>
              <a:ext cx="2595280" cy="2862322"/>
              <a:chOff x="7856620" y="3203250"/>
              <a:chExt cx="2465392" cy="2862322"/>
            </a:xfrm>
          </p:grpSpPr>
          <p:sp>
            <p:nvSpPr>
              <p:cNvPr id="15" name="TextBox 14">
                <a:extLst>
                  <a:ext uri="{FF2B5EF4-FFF2-40B4-BE49-F238E27FC236}">
                    <a16:creationId xmlns:a16="http://schemas.microsoft.com/office/drawing/2014/main" id="{86E968BD-4B9B-0325-B2FA-3BC902178D86}"/>
                  </a:ext>
                </a:extLst>
              </p:cNvPr>
              <p:cNvSpPr txBox="1"/>
              <p:nvPr/>
            </p:nvSpPr>
            <p:spPr>
              <a:xfrm>
                <a:off x="7856620" y="3203250"/>
                <a:ext cx="593965" cy="2862322"/>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A</a:t>
                </a:r>
              </a:p>
              <a:p>
                <a:r>
                  <a:rPr lang="en-GB" sz="3600" b="1">
                    <a:solidFill>
                      <a:schemeClr val="accent2"/>
                    </a:solidFill>
                    <a:latin typeface="Calibri" panose="020F0502020204030204" pitchFamily="34" charset="0"/>
                    <a:cs typeface="Calibri" panose="020F0502020204030204" pitchFamily="34" charset="0"/>
                  </a:rPr>
                  <a:t>C</a:t>
                </a:r>
              </a:p>
              <a:p>
                <a:r>
                  <a:rPr lang="en-GB" sz="3600" b="1">
                    <a:solidFill>
                      <a:schemeClr val="accent2"/>
                    </a:solidFill>
                    <a:latin typeface="Calibri" panose="020F0502020204030204" pitchFamily="34" charset="0"/>
                    <a:cs typeface="Calibri" panose="020F0502020204030204" pitchFamily="34" charset="0"/>
                  </a:rPr>
                  <a:t>O</a:t>
                </a:r>
              </a:p>
              <a:p>
                <a:r>
                  <a:rPr lang="en-GB" sz="3600" b="1">
                    <a:solidFill>
                      <a:schemeClr val="accent2"/>
                    </a:solidFill>
                    <a:latin typeface="Calibri" panose="020F0502020204030204" pitchFamily="34" charset="0"/>
                    <a:cs typeface="Calibri" panose="020F0502020204030204" pitchFamily="34" charset="0"/>
                  </a:rPr>
                  <a:t>R</a:t>
                </a:r>
              </a:p>
              <a:p>
                <a:r>
                  <a:rPr lang="en-GB" sz="3600" b="1">
                    <a:solidFill>
                      <a:schemeClr val="accent2"/>
                    </a:solidFill>
                    <a:latin typeface="Calibri" panose="020F0502020204030204" pitchFamily="34" charset="0"/>
                    <a:cs typeface="Calibri" panose="020F0502020204030204" pitchFamily="34" charset="0"/>
                  </a:rPr>
                  <a:t>N</a:t>
                </a:r>
              </a:p>
            </p:txBody>
          </p:sp>
          <p:sp>
            <p:nvSpPr>
              <p:cNvPr id="22" name="TextBox 21">
                <a:extLst>
                  <a:ext uri="{FF2B5EF4-FFF2-40B4-BE49-F238E27FC236}">
                    <a16:creationId xmlns:a16="http://schemas.microsoft.com/office/drawing/2014/main" id="{1D6C3994-7989-9891-076B-41397B1C026B}"/>
                  </a:ext>
                </a:extLst>
              </p:cNvPr>
              <p:cNvSpPr txBox="1"/>
              <p:nvPr/>
            </p:nvSpPr>
            <p:spPr>
              <a:xfrm>
                <a:off x="8156154" y="3335552"/>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ccurate</a:t>
                </a:r>
                <a:endParaRPr lang="en-GB" sz="2400">
                  <a:latin typeface="Calibri" panose="020F0502020204030204" pitchFamily="34" charset="0"/>
                  <a:cs typeface="Calibri" panose="020F0502020204030204" pitchFamily="34" charset="0"/>
                </a:endParaRPr>
              </a:p>
            </p:txBody>
          </p:sp>
          <p:sp>
            <p:nvSpPr>
              <p:cNvPr id="24" name="TextBox 23">
                <a:extLst>
                  <a:ext uri="{FF2B5EF4-FFF2-40B4-BE49-F238E27FC236}">
                    <a16:creationId xmlns:a16="http://schemas.microsoft.com/office/drawing/2014/main" id="{D7E2731D-C95E-637D-4E8B-CE08F1B13262}"/>
                  </a:ext>
                </a:extLst>
              </p:cNvPr>
              <p:cNvSpPr txBox="1"/>
              <p:nvPr/>
            </p:nvSpPr>
            <p:spPr>
              <a:xfrm>
                <a:off x="8163019" y="3861770"/>
                <a:ext cx="215899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urrent</a:t>
                </a:r>
                <a:endParaRPr lang="en-GB" sz="2400">
                  <a:latin typeface="Calibri" panose="020F0502020204030204" pitchFamily="34" charset="0"/>
                  <a:cs typeface="Calibri" panose="020F0502020204030204" pitchFamily="34" charset="0"/>
                </a:endParaRPr>
              </a:p>
            </p:txBody>
          </p:sp>
          <p:sp>
            <p:nvSpPr>
              <p:cNvPr id="25" name="TextBox 24">
                <a:extLst>
                  <a:ext uri="{FF2B5EF4-FFF2-40B4-BE49-F238E27FC236}">
                    <a16:creationId xmlns:a16="http://schemas.microsoft.com/office/drawing/2014/main" id="{B9B736C6-C45C-39C5-180E-4D5BC04F3738}"/>
                  </a:ext>
                </a:extLst>
              </p:cNvPr>
              <p:cNvSpPr txBox="1"/>
              <p:nvPr/>
            </p:nvSpPr>
            <p:spPr>
              <a:xfrm>
                <a:off x="8206866" y="4403578"/>
                <a:ext cx="1179431"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bjective</a:t>
                </a:r>
                <a:endParaRPr lang="en-GB" sz="2400">
                  <a:latin typeface="Calibri" panose="020F0502020204030204" pitchFamily="34" charset="0"/>
                  <a:cs typeface="Calibri" panose="020F0502020204030204" pitchFamily="34" charset="0"/>
                </a:endParaRPr>
              </a:p>
            </p:txBody>
          </p:sp>
          <p:sp>
            <p:nvSpPr>
              <p:cNvPr id="26" name="TextBox 25">
                <a:extLst>
                  <a:ext uri="{FF2B5EF4-FFF2-40B4-BE49-F238E27FC236}">
                    <a16:creationId xmlns:a16="http://schemas.microsoft.com/office/drawing/2014/main" id="{268F3085-525F-B027-91D9-379155F7ED7F}"/>
                  </a:ext>
                </a:extLst>
              </p:cNvPr>
              <p:cNvSpPr txBox="1"/>
              <p:nvPr/>
            </p:nvSpPr>
            <p:spPr>
              <a:xfrm>
                <a:off x="8153602" y="4961891"/>
                <a:ext cx="1241490"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elevant</a:t>
                </a:r>
                <a:endParaRPr lang="en-GB" sz="2400">
                  <a:latin typeface="Calibri" panose="020F0502020204030204" pitchFamily="34" charset="0"/>
                  <a:cs typeface="Calibri" panose="020F0502020204030204" pitchFamily="34" charset="0"/>
                </a:endParaRPr>
              </a:p>
            </p:txBody>
          </p:sp>
        </p:grpSp>
        <p:sp>
          <p:nvSpPr>
            <p:cNvPr id="27" name="TextBox 26">
              <a:extLst>
                <a:ext uri="{FF2B5EF4-FFF2-40B4-BE49-F238E27FC236}">
                  <a16:creationId xmlns:a16="http://schemas.microsoft.com/office/drawing/2014/main" id="{AFA476DB-5E40-30C0-57C5-D0DCDB97FFC8}"/>
                </a:ext>
              </a:extLst>
            </p:cNvPr>
            <p:cNvSpPr txBox="1"/>
            <p:nvPr/>
          </p:nvSpPr>
          <p:spPr>
            <a:xfrm>
              <a:off x="7807938" y="4623131"/>
              <a:ext cx="1184575"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amed</a:t>
              </a:r>
              <a:endParaRPr lang="en-GB" sz="2400">
                <a:latin typeface="Calibri" panose="020F0502020204030204" pitchFamily="34" charset="0"/>
                <a:cs typeface="Calibri" panose="020F0502020204030204" pitchFamily="34" charset="0"/>
              </a:endParaRPr>
            </a:p>
          </p:txBody>
        </p:sp>
      </p:grpSp>
      <p:sp>
        <p:nvSpPr>
          <p:cNvPr id="29" name="TextBox 28">
            <a:extLst>
              <a:ext uri="{FF2B5EF4-FFF2-40B4-BE49-F238E27FC236}">
                <a16:creationId xmlns:a16="http://schemas.microsoft.com/office/drawing/2014/main" id="{5D4BC15B-D817-ABF5-BBC4-BCB2CF667184}"/>
              </a:ext>
            </a:extLst>
          </p:cNvPr>
          <p:cNvSpPr txBox="1"/>
          <p:nvPr/>
        </p:nvSpPr>
        <p:spPr>
          <a:xfrm>
            <a:off x="8868613" y="4951621"/>
            <a:ext cx="2678611" cy="369332"/>
          </a:xfrm>
          <a:prstGeom prst="rect">
            <a:avLst/>
          </a:prstGeom>
          <a:noFill/>
        </p:spPr>
        <p:txBody>
          <a:bodyPr wrap="square" rtlCol="0">
            <a:spAutoFit/>
          </a:bodyPr>
          <a:lstStyle/>
          <a:p>
            <a:r>
              <a:rPr lang="en-GB">
                <a:solidFill>
                  <a:schemeClr val="accent2"/>
                </a:solidFill>
                <a:latin typeface="Calibri" panose="020F0502020204030204" pitchFamily="34" charset="0"/>
                <a:cs typeface="Calibri" panose="020F0502020204030204" pitchFamily="34" charset="0"/>
                <a:hlinkClick r:id="rId4"/>
              </a:rPr>
              <a:t>ACORN</a:t>
            </a:r>
            <a:r>
              <a:rPr lang="en-GB">
                <a:solidFill>
                  <a:schemeClr val="accent2"/>
                </a:solidFill>
                <a:latin typeface="Calibri" panose="020F0502020204030204" pitchFamily="34" charset="0"/>
                <a:cs typeface="Calibri" panose="020F0502020204030204" pitchFamily="34" charset="0"/>
              </a:rPr>
              <a:t> (article and video)</a:t>
            </a:r>
            <a:endParaRPr lang="en-US"/>
          </a:p>
        </p:txBody>
      </p:sp>
      <p:sp>
        <p:nvSpPr>
          <p:cNvPr id="30" name="TextBox 29">
            <a:extLst>
              <a:ext uri="{FF2B5EF4-FFF2-40B4-BE49-F238E27FC236}">
                <a16:creationId xmlns:a16="http://schemas.microsoft.com/office/drawing/2014/main" id="{E8117880-C260-AB01-799B-62130D3215CC}"/>
              </a:ext>
            </a:extLst>
          </p:cNvPr>
          <p:cNvSpPr txBox="1"/>
          <p:nvPr/>
        </p:nvSpPr>
        <p:spPr>
          <a:xfrm>
            <a:off x="4509694" y="4894855"/>
            <a:ext cx="1408101" cy="369332"/>
          </a:xfrm>
          <a:prstGeom prst="rect">
            <a:avLst/>
          </a:prstGeom>
          <a:noFill/>
        </p:spPr>
        <p:txBody>
          <a:bodyPr wrap="square" rtlCol="0">
            <a:spAutoFit/>
          </a:bodyPr>
          <a:lstStyle/>
          <a:p>
            <a:r>
              <a:rPr lang="en-GB">
                <a:solidFill>
                  <a:schemeClr val="accent2"/>
                </a:solidFill>
                <a:latin typeface="Calibri" panose="020F0502020204030204" pitchFamily="34" charset="0"/>
                <a:cs typeface="Calibri" panose="020F0502020204030204" pitchFamily="34" charset="0"/>
                <a:hlinkClick r:id="rId5"/>
              </a:rPr>
              <a:t>SIFT </a:t>
            </a:r>
            <a:r>
              <a:rPr lang="en-GB">
                <a:solidFill>
                  <a:schemeClr val="accent2"/>
                </a:solidFill>
                <a:latin typeface="Calibri" panose="020F0502020204030204" pitchFamily="34" charset="0"/>
                <a:cs typeface="Calibri" panose="020F0502020204030204" pitchFamily="34" charset="0"/>
              </a:rPr>
              <a:t>(video)</a:t>
            </a:r>
          </a:p>
        </p:txBody>
      </p:sp>
      <p:sp>
        <p:nvSpPr>
          <p:cNvPr id="31" name="TextBox 30">
            <a:extLst>
              <a:ext uri="{FF2B5EF4-FFF2-40B4-BE49-F238E27FC236}">
                <a16:creationId xmlns:a16="http://schemas.microsoft.com/office/drawing/2014/main" id="{46A13661-E957-5B7C-B9D9-026244612B3B}"/>
              </a:ext>
            </a:extLst>
          </p:cNvPr>
          <p:cNvSpPr txBox="1"/>
          <p:nvPr/>
        </p:nvSpPr>
        <p:spPr>
          <a:xfrm>
            <a:off x="903772" y="4897524"/>
            <a:ext cx="1753607" cy="369332"/>
          </a:xfrm>
          <a:prstGeom prst="rect">
            <a:avLst/>
          </a:prstGeom>
          <a:noFill/>
        </p:spPr>
        <p:txBody>
          <a:bodyPr wrap="square" rtlCol="0">
            <a:spAutoFit/>
          </a:bodyPr>
          <a:lstStyle/>
          <a:p>
            <a:r>
              <a:rPr lang="en-GB">
                <a:solidFill>
                  <a:schemeClr val="accent2"/>
                </a:solidFill>
                <a:latin typeface="Calibri" panose="020F0502020204030204" pitchFamily="34" charset="0"/>
                <a:cs typeface="Calibri" panose="020F0502020204030204" pitchFamily="34" charset="0"/>
                <a:hlinkClick r:id="rId6"/>
              </a:rPr>
              <a:t>CRAAP</a:t>
            </a:r>
            <a:r>
              <a:rPr lang="en-GB">
                <a:solidFill>
                  <a:schemeClr val="accent2"/>
                </a:solidFill>
                <a:latin typeface="Calibri" panose="020F0502020204030204" pitchFamily="34" charset="0"/>
                <a:cs typeface="Calibri" panose="020F0502020204030204" pitchFamily="34" charset="0"/>
              </a:rPr>
              <a:t> (video)</a:t>
            </a:r>
          </a:p>
        </p:txBody>
      </p:sp>
    </p:spTree>
    <p:extLst>
      <p:ext uri="{BB962C8B-B14F-4D97-AF65-F5344CB8AC3E}">
        <p14:creationId xmlns:p14="http://schemas.microsoft.com/office/powerpoint/2010/main" val="3218979201"/>
      </p:ext>
    </p:extLst>
  </p:cSld>
  <p:clrMapOvr>
    <a:masterClrMapping/>
  </p:clrMapOvr>
  <mc:AlternateContent xmlns:mc="http://schemas.openxmlformats.org/markup-compatibility/2006" xmlns:p14="http://schemas.microsoft.com/office/powerpoint/2010/main">
    <mc:Choice Requires="p14">
      <p:transition spd="med" p14:dur="700" advTm="24600">
        <p:fade/>
      </p:transition>
    </mc:Choice>
    <mc:Fallback xmlns="">
      <p:transition spd="med" advTm="24600">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6AF236A-9847-44A0-9842-6E3040D93A93}"/>
              </a:ext>
            </a:extLst>
          </p:cNvPr>
          <p:cNvSpPr>
            <a:spLocks noGrp="1"/>
          </p:cNvSpPr>
          <p:nvPr>
            <p:ph type="title"/>
          </p:nvPr>
        </p:nvSpPr>
        <p:spPr>
          <a:xfrm>
            <a:off x="358219" y="365125"/>
            <a:ext cx="11481847" cy="588147"/>
          </a:xfrm>
        </p:spPr>
        <p:txBody>
          <a:bodyPr>
            <a:normAutofit fontScale="90000"/>
          </a:bodyPr>
          <a:lstStyle/>
          <a:p>
            <a:r>
              <a:rPr lang="en-GB">
                <a:latin typeface="+mn-lt"/>
              </a:rPr>
              <a:t>Harvard Referencing Style</a:t>
            </a:r>
          </a:p>
        </p:txBody>
      </p:sp>
      <p:sp>
        <p:nvSpPr>
          <p:cNvPr id="11" name="TextBox 10">
            <a:extLst>
              <a:ext uri="{FF2B5EF4-FFF2-40B4-BE49-F238E27FC236}">
                <a16:creationId xmlns:a16="http://schemas.microsoft.com/office/drawing/2014/main" id="{95152E7C-B9D6-4817-8E4D-28BC1A7D07AC}"/>
              </a:ext>
            </a:extLst>
          </p:cNvPr>
          <p:cNvSpPr txBox="1"/>
          <p:nvPr/>
        </p:nvSpPr>
        <p:spPr>
          <a:xfrm>
            <a:off x="422779" y="1180121"/>
            <a:ext cx="7851898" cy="418576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a:latin typeface="Arial"/>
                <a:cs typeface="Arial"/>
              </a:rPr>
              <a:t>There are many different styles of referencing and different versions of each style.</a:t>
            </a:r>
            <a:endParaRPr lang="en-US" sz="2400" b="1">
              <a:solidFill>
                <a:srgbClr val="007F7C"/>
              </a:solidFill>
              <a:latin typeface="Calibri Light"/>
              <a:ea typeface="Calibri Light"/>
              <a:cs typeface="Calibri Light"/>
            </a:endParaRPr>
          </a:p>
          <a:p>
            <a:pPr>
              <a:lnSpc>
                <a:spcPct val="90000"/>
              </a:lnSpc>
              <a:spcBef>
                <a:spcPts val="1000"/>
              </a:spcBef>
            </a:pPr>
            <a:endParaRPr lang="en-GB" sz="2400">
              <a:latin typeface="Arial"/>
              <a:cs typeface="Arial"/>
            </a:endParaRPr>
          </a:p>
          <a:p>
            <a:pPr marL="342900" indent="-342900">
              <a:lnSpc>
                <a:spcPct val="90000"/>
              </a:lnSpc>
              <a:spcBef>
                <a:spcPts val="1000"/>
              </a:spcBef>
              <a:buFont typeface="Arial"/>
              <a:buChar char="•"/>
            </a:pPr>
            <a:r>
              <a:rPr lang="en-GB" sz="2400">
                <a:latin typeface="Arial"/>
                <a:cs typeface="Arial"/>
              </a:rPr>
              <a:t>We use Harvard Referencing, following the </a:t>
            </a:r>
            <a:r>
              <a:rPr lang="en-GB" sz="2400" b="1">
                <a:solidFill>
                  <a:srgbClr val="007F7C"/>
                </a:solidFill>
                <a:latin typeface="Arial"/>
                <a:cs typeface="Arial"/>
              </a:rPr>
              <a:t>Cite Them Right 13th edition. </a:t>
            </a:r>
            <a:endParaRPr lang="en-US" sz="2400" b="1">
              <a:solidFill>
                <a:srgbClr val="007F7C"/>
              </a:solidFill>
              <a:ea typeface="Calibri Light"/>
              <a:cs typeface="Calibri Light"/>
            </a:endParaRPr>
          </a:p>
          <a:p>
            <a:pPr marL="342900" indent="-342900">
              <a:lnSpc>
                <a:spcPct val="90000"/>
              </a:lnSpc>
              <a:spcBef>
                <a:spcPts val="1000"/>
              </a:spcBef>
              <a:buFont typeface="Arial"/>
              <a:buChar char="•"/>
            </a:pPr>
            <a:endParaRPr lang="en-GB" sz="2400" b="1">
              <a:solidFill>
                <a:srgbClr val="007F7C"/>
              </a:solidFill>
              <a:latin typeface="Arial"/>
              <a:cs typeface="Arial"/>
            </a:endParaRPr>
          </a:p>
          <a:p>
            <a:pPr marL="342900" indent="-342900">
              <a:lnSpc>
                <a:spcPct val="90000"/>
              </a:lnSpc>
              <a:spcBef>
                <a:spcPts val="1000"/>
              </a:spcBef>
              <a:buFont typeface="Arial"/>
              <a:buChar char="•"/>
            </a:pPr>
            <a:r>
              <a:rPr lang="en-GB" sz="2400">
                <a:latin typeface="Arial"/>
                <a:cs typeface="Arial"/>
                <a:hlinkClick r:id="rId3"/>
              </a:rPr>
              <a:t>Database</a:t>
            </a:r>
            <a:r>
              <a:rPr lang="en-GB" sz="2400">
                <a:latin typeface="Arial"/>
                <a:cs typeface="Arial"/>
              </a:rPr>
              <a:t> available through the library.</a:t>
            </a:r>
          </a:p>
          <a:p>
            <a:pPr marL="342900" indent="-342900">
              <a:lnSpc>
                <a:spcPct val="90000"/>
              </a:lnSpc>
              <a:spcBef>
                <a:spcPts val="1000"/>
              </a:spcBef>
              <a:buFont typeface="Arial"/>
              <a:buChar char="•"/>
            </a:pPr>
            <a:endParaRPr lang="en-GB" sz="2400">
              <a:latin typeface="Arial"/>
              <a:cs typeface="Arial"/>
            </a:endParaRPr>
          </a:p>
          <a:p>
            <a:pPr marL="342900" indent="-342900">
              <a:lnSpc>
                <a:spcPct val="90000"/>
              </a:lnSpc>
              <a:spcBef>
                <a:spcPts val="1000"/>
              </a:spcBef>
              <a:buFont typeface="Arial"/>
              <a:buChar char="•"/>
            </a:pPr>
            <a:r>
              <a:rPr lang="en-GB" sz="2400">
                <a:latin typeface="Arial"/>
                <a:cs typeface="Arial"/>
              </a:rPr>
              <a:t>Our handbook and further support and guidance found in </a:t>
            </a:r>
            <a:r>
              <a:rPr lang="en-GB" sz="2400">
                <a:latin typeface="Arial"/>
                <a:cs typeface="Arial"/>
                <a:hlinkClick r:id="rId4"/>
              </a:rPr>
              <a:t>Infoskills</a:t>
            </a:r>
            <a:r>
              <a:rPr lang="en-GB" sz="2400">
                <a:latin typeface="Arial"/>
                <a:cs typeface="Arial"/>
              </a:rPr>
              <a:t> on Library website and </a:t>
            </a:r>
            <a:r>
              <a:rPr lang="en-GB" sz="2400">
                <a:latin typeface="Arial"/>
                <a:cs typeface="Arial"/>
                <a:hlinkClick r:id="rId5"/>
              </a:rPr>
              <a:t>Moodle</a:t>
            </a:r>
            <a:endParaRPr lang="en-GB" sz="2400">
              <a:latin typeface="Arial"/>
              <a:cs typeface="Arial"/>
            </a:endParaRPr>
          </a:p>
        </p:txBody>
      </p:sp>
      <p:pic>
        <p:nvPicPr>
          <p:cNvPr id="2" name="Picture 1" descr="A blue book cover with white text&#10;&#10;Description automatically generated">
            <a:extLst>
              <a:ext uri="{FF2B5EF4-FFF2-40B4-BE49-F238E27FC236}">
                <a16:creationId xmlns:a16="http://schemas.microsoft.com/office/drawing/2014/main" id="{E323065C-ABA5-8CF4-A725-5661CE8BDCF6}"/>
              </a:ext>
            </a:extLst>
          </p:cNvPr>
          <p:cNvPicPr>
            <a:picLocks noChangeAspect="1"/>
          </p:cNvPicPr>
          <p:nvPr/>
        </p:nvPicPr>
        <p:blipFill>
          <a:blip r:embed="rId6"/>
          <a:stretch>
            <a:fillRect/>
          </a:stretch>
        </p:blipFill>
        <p:spPr>
          <a:xfrm>
            <a:off x="8661504" y="1128831"/>
            <a:ext cx="3178562" cy="428834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4" name="TextBox 3">
            <a:extLst>
              <a:ext uri="{FF2B5EF4-FFF2-40B4-BE49-F238E27FC236}">
                <a16:creationId xmlns:a16="http://schemas.microsoft.com/office/drawing/2014/main" id="{F7E1CADA-C903-71AB-53D3-9D4458B44A86}"/>
              </a:ext>
            </a:extLst>
          </p:cNvPr>
          <p:cNvSpPr txBox="1"/>
          <p:nvPr/>
        </p:nvSpPr>
        <p:spPr>
          <a:xfrm>
            <a:off x="9475854" y="365125"/>
            <a:ext cx="1816986"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7">
                  <a:extLst>
                    <a:ext uri="{A12FA001-AC4F-418D-AE19-62706E023703}">
                      <ahyp:hlinkClr xmlns:ahyp="http://schemas.microsoft.com/office/drawing/2018/hyperlinkcolor" val="tx"/>
                    </a:ext>
                  </a:extLst>
                </a:hlinkClick>
              </a:rPr>
              <a:t>Referencing</a:t>
            </a:r>
            <a:endParaRPr lang="en-US">
              <a:solidFill>
                <a:schemeClr val="bg1"/>
              </a:solidFill>
            </a:endParaRPr>
          </a:p>
        </p:txBody>
      </p:sp>
    </p:spTree>
    <p:extLst>
      <p:ext uri="{BB962C8B-B14F-4D97-AF65-F5344CB8AC3E}">
        <p14:creationId xmlns:p14="http://schemas.microsoft.com/office/powerpoint/2010/main" val="341992311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8558DB5-790B-7EB9-7057-7CCEDD737EBB}"/>
              </a:ext>
            </a:extLst>
          </p:cNvPr>
          <p:cNvSpPr>
            <a:spLocks noGrp="1"/>
          </p:cNvSpPr>
          <p:nvPr>
            <p:ph type="title"/>
          </p:nvPr>
        </p:nvSpPr>
        <p:spPr>
          <a:xfrm>
            <a:off x="718456" y="262866"/>
            <a:ext cx="10795518" cy="471973"/>
          </a:xfrm>
        </p:spPr>
        <p:txBody>
          <a:bodyPr>
            <a:normAutofit fontScale="90000"/>
          </a:bodyPr>
          <a:lstStyle/>
          <a:p>
            <a:r>
              <a:rPr lang="en-GB">
                <a:latin typeface="+mn-lt"/>
              </a:rPr>
              <a:t>Contact</a:t>
            </a:r>
          </a:p>
        </p:txBody>
      </p:sp>
      <p:sp>
        <p:nvSpPr>
          <p:cNvPr id="16" name="TextBox 15">
            <a:extLst>
              <a:ext uri="{FF2B5EF4-FFF2-40B4-BE49-F238E27FC236}">
                <a16:creationId xmlns:a16="http://schemas.microsoft.com/office/drawing/2014/main" id="{881144C6-7DB8-E5EC-6396-4C52E85F1624}"/>
              </a:ext>
            </a:extLst>
          </p:cNvPr>
          <p:cNvSpPr txBox="1"/>
          <p:nvPr/>
        </p:nvSpPr>
        <p:spPr>
          <a:xfrm>
            <a:off x="5171230" y="2182733"/>
            <a:ext cx="6342744" cy="2308324"/>
          </a:xfrm>
          <a:prstGeom prst="rect">
            <a:avLst/>
          </a:prstGeom>
          <a:noFill/>
        </p:spPr>
        <p:txBody>
          <a:bodyPr wrap="square" rtlCol="0">
            <a:spAutoFit/>
          </a:bodyPr>
          <a:lstStyle/>
          <a:p>
            <a:r>
              <a:rPr lang="en-GB" sz="3600">
                <a:latin typeface="Calibri" panose="020F0502020204030204" pitchFamily="34" charset="0"/>
                <a:cs typeface="Calibri" panose="020F0502020204030204" pitchFamily="34" charset="0"/>
              </a:rPr>
              <a:t>Infoskills: </a:t>
            </a:r>
            <a:r>
              <a:rPr lang="en-GB" sz="3600">
                <a:latin typeface="Calibri" panose="020F0502020204030204" pitchFamily="34" charset="0"/>
                <a:cs typeface="Calibri" panose="020F0502020204030204" pitchFamily="34" charset="0"/>
                <a:hlinkClick r:id="rId3"/>
              </a:rPr>
              <a:t>infoskills@uwtsd.ac.uk</a:t>
            </a:r>
            <a:endParaRPr lang="en-GB" sz="3600">
              <a:latin typeface="Calibri" panose="020F0502020204030204" pitchFamily="34" charset="0"/>
              <a:cs typeface="Calibri" panose="020F0502020204030204" pitchFamily="34" charset="0"/>
            </a:endParaRPr>
          </a:p>
          <a:p>
            <a:endParaRPr lang="en-GB" sz="3600">
              <a:latin typeface="Calibri" panose="020F0502020204030204" pitchFamily="34" charset="0"/>
              <a:cs typeface="Calibri" panose="020F0502020204030204" pitchFamily="34" charset="0"/>
            </a:endParaRPr>
          </a:p>
          <a:p>
            <a:r>
              <a:rPr lang="en-GB" sz="3600">
                <a:latin typeface="Calibri" panose="020F0502020204030204" pitchFamily="34" charset="0"/>
                <a:cs typeface="Calibri" panose="020F0502020204030204" pitchFamily="34" charset="0"/>
              </a:rPr>
              <a:t>Library:    </a:t>
            </a:r>
            <a:r>
              <a:rPr lang="en-GB" sz="3600">
                <a:latin typeface="Calibri" panose="020F0502020204030204" pitchFamily="34" charset="0"/>
                <a:cs typeface="Calibri" panose="020F0502020204030204" pitchFamily="34" charset="0"/>
                <a:hlinkClick r:id="rId4"/>
              </a:rPr>
              <a:t>library@uwtsd.ac.uk</a:t>
            </a:r>
            <a:endParaRPr lang="en-GB" sz="3600">
              <a:latin typeface="Calibri" panose="020F0502020204030204" pitchFamily="34" charset="0"/>
              <a:cs typeface="Calibri" panose="020F0502020204030204" pitchFamily="34" charset="0"/>
            </a:endParaRPr>
          </a:p>
          <a:p>
            <a:endParaRPr lang="en-GB" sz="3600">
              <a:latin typeface="Calibri" panose="020F0502020204030204" pitchFamily="34" charset="0"/>
              <a:cs typeface="Calibri" panose="020F0502020204030204" pitchFamily="34" charset="0"/>
            </a:endParaRPr>
          </a:p>
        </p:txBody>
      </p:sp>
      <p:pic>
        <p:nvPicPr>
          <p:cNvPr id="1028" name="Picture 4" descr="A tablet with words on it&#10;&#10;Description automatically generated">
            <a:extLst>
              <a:ext uri="{FF2B5EF4-FFF2-40B4-BE49-F238E27FC236}">
                <a16:creationId xmlns:a16="http://schemas.microsoft.com/office/drawing/2014/main" id="{A39D1D79-D595-B0FC-0819-7778881B5C34}"/>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9953" r="-1"/>
          <a:stretch/>
        </p:blipFill>
        <p:spPr bwMode="auto">
          <a:xfrm>
            <a:off x="0" y="1323976"/>
            <a:ext cx="4617720" cy="4394902"/>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9E492D92-BDFD-AC37-D116-6527E0CE69F9}"/>
              </a:ext>
            </a:extLst>
          </p:cNvPr>
          <p:cNvSpPr txBox="1">
            <a:spLocks/>
          </p:cNvSpPr>
          <p:nvPr/>
        </p:nvSpPr>
        <p:spPr>
          <a:xfrm>
            <a:off x="293708" y="5293943"/>
            <a:ext cx="3265716" cy="369332"/>
          </a:xfrm>
          <a:prstGeom prst="rect">
            <a:avLst/>
          </a:prstGeom>
          <a:noFill/>
        </p:spPr>
        <p:txBody>
          <a:bodyPr wrap="square" rtlCol="0">
            <a:spAutoFit/>
          </a:bodyPr>
          <a:lstStyle/>
          <a:p>
            <a:r>
              <a:rPr lang="en-GB">
                <a:solidFill>
                  <a:schemeClr val="bg1">
                    <a:lumMod val="95000"/>
                  </a:schemeClr>
                </a:solidFill>
              </a:rPr>
              <a:t>Source: </a:t>
            </a:r>
            <a:r>
              <a:rPr lang="en-GB" err="1">
                <a:solidFill>
                  <a:schemeClr val="bg1">
                    <a:lumMod val="95000"/>
                  </a:schemeClr>
                </a:solidFill>
                <a:hlinkClick r:id="rId6">
                  <a:extLst>
                    <a:ext uri="{A12FA001-AC4F-418D-AE19-62706E023703}">
                      <ahyp:hlinkClr xmlns:ahyp="http://schemas.microsoft.com/office/drawing/2018/hyperlinkcolor" val="tx"/>
                    </a:ext>
                  </a:extLst>
                </a:hlinkClick>
              </a:rPr>
              <a:t>Pixabay</a:t>
            </a:r>
            <a:r>
              <a:rPr lang="en-GB">
                <a:solidFill>
                  <a:schemeClr val="bg1">
                    <a:lumMod val="95000"/>
                  </a:schemeClr>
                </a:solidFill>
                <a:hlinkClick r:id="rId6">
                  <a:extLst>
                    <a:ext uri="{A12FA001-AC4F-418D-AE19-62706E023703}">
                      <ahyp:hlinkClr xmlns:ahyp="http://schemas.microsoft.com/office/drawing/2018/hyperlinkcolor" val="tx"/>
                    </a:ext>
                  </a:extLst>
                </a:hlinkClick>
              </a:rPr>
              <a:t>: image by Geralt</a:t>
            </a:r>
            <a:endParaRPr lang="en-GB">
              <a:solidFill>
                <a:schemeClr val="bg1">
                  <a:lumMod val="95000"/>
                </a:schemeClr>
              </a:solidFill>
            </a:endParaRPr>
          </a:p>
        </p:txBody>
      </p:sp>
    </p:spTree>
    <p:extLst>
      <p:ext uri="{BB962C8B-B14F-4D97-AF65-F5344CB8AC3E}">
        <p14:creationId xmlns:p14="http://schemas.microsoft.com/office/powerpoint/2010/main" val="363279723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E86E9C7-E461-7451-46B5-33D2A86AAE2A}"/>
              </a:ext>
            </a:extLst>
          </p:cNvPr>
          <p:cNvSpPr>
            <a:spLocks noGrp="1"/>
          </p:cNvSpPr>
          <p:nvPr>
            <p:ph sz="half" idx="1"/>
          </p:nvPr>
        </p:nvSpPr>
        <p:spPr>
          <a:xfrm>
            <a:off x="818041" y="2351916"/>
            <a:ext cx="6216669" cy="2063009"/>
          </a:xfrm>
        </p:spPr>
        <p:txBody>
          <a:bodyPr/>
          <a:lstStyle/>
          <a:p>
            <a:pPr marL="0" indent="0">
              <a:buNone/>
            </a:pPr>
            <a:r>
              <a:rPr lang="en-GB" sz="3200"/>
              <a:t>If you have 5 minutes, please scan the QR code and complete our short feedback form. </a:t>
            </a:r>
            <a:endParaRPr lang="en-US" sz="3200"/>
          </a:p>
          <a:p>
            <a:pPr marL="0" indent="0">
              <a:buNone/>
            </a:pPr>
            <a:endParaRPr lang="en-US"/>
          </a:p>
        </p:txBody>
      </p:sp>
      <p:sp>
        <p:nvSpPr>
          <p:cNvPr id="3" name="Title 2">
            <a:extLst>
              <a:ext uri="{FF2B5EF4-FFF2-40B4-BE49-F238E27FC236}">
                <a16:creationId xmlns:a16="http://schemas.microsoft.com/office/drawing/2014/main" id="{5AD2A3C2-607A-5495-7A4D-0E67A45321FA}"/>
              </a:ext>
            </a:extLst>
          </p:cNvPr>
          <p:cNvSpPr>
            <a:spLocks noGrp="1"/>
          </p:cNvSpPr>
          <p:nvPr>
            <p:ph type="title"/>
          </p:nvPr>
        </p:nvSpPr>
        <p:spPr>
          <a:xfrm>
            <a:off x="387477" y="268475"/>
            <a:ext cx="10795518" cy="1066660"/>
          </a:xfrm>
        </p:spPr>
        <p:txBody>
          <a:bodyPr/>
          <a:lstStyle/>
          <a:p>
            <a:r>
              <a:rPr lang="en-GB" b="1">
                <a:latin typeface="+mn-lt"/>
              </a:rPr>
              <a:t>Let us know how we did…</a:t>
            </a:r>
            <a:endParaRPr lang="en-US" b="1">
              <a:latin typeface="+mn-lt"/>
            </a:endParaRPr>
          </a:p>
        </p:txBody>
      </p:sp>
      <p:pic>
        <p:nvPicPr>
          <p:cNvPr id="5" name="Picture Placeholder 4">
            <a:extLst>
              <a:ext uri="{FF2B5EF4-FFF2-40B4-BE49-F238E27FC236}">
                <a16:creationId xmlns:a16="http://schemas.microsoft.com/office/drawing/2014/main" id="{1D0092F4-2DF8-F51E-6E79-29C8D83B37EE}"/>
              </a:ext>
            </a:extLst>
          </p:cNvPr>
          <p:cNvPicPr>
            <a:picLocks noGrp="1" noChangeAspect="1"/>
          </p:cNvPicPr>
          <p:nvPr>
            <p:ph type="pic" sz="quarter" idx="13"/>
          </p:nvPr>
        </p:nvPicPr>
        <p:blipFill>
          <a:blip r:embed="rId2"/>
          <a:srcRect l="5065" r="5065"/>
          <a:stretch/>
        </p:blipFill>
        <p:spPr>
          <a:xfrm>
            <a:off x="7683959" y="992937"/>
            <a:ext cx="4120564" cy="4630810"/>
          </a:xfrm>
        </p:spPr>
      </p:pic>
    </p:spTree>
    <p:extLst>
      <p:ext uri="{BB962C8B-B14F-4D97-AF65-F5344CB8AC3E}">
        <p14:creationId xmlns:p14="http://schemas.microsoft.com/office/powerpoint/2010/main" val="3036204418"/>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ab2a199a1a827bb2a776a2aab96a8706">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8f65977e4c16e8d6e64cbf3bcd3168e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2.xml><?xml version="1.0" encoding="utf-8"?>
<ds:datastoreItem xmlns:ds="http://schemas.openxmlformats.org/officeDocument/2006/customXml" ds:itemID="{5D040630-A62C-4063-B6E2-E8C2D35B5414}">
  <ds:schemaRefs>
    <ds:schemaRef ds:uri="211f9404-bca0-4bcf-9c1d-965ccb6f8d2d"/>
    <ds:schemaRef ds:uri="303dbf9b-b85b-46a0-94f1-894078c07ecd"/>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980E6990-2BAD-4C9B-94C1-F2D088B16721}">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296</TotalTime>
  <Words>2756</Words>
  <Application>Microsoft Office PowerPoint</Application>
  <PresentationFormat>Widescreen</PresentationFormat>
  <Paragraphs>496</Paragraphs>
  <Slides>54</Slides>
  <Notes>16</Notes>
  <HiddenSlides>0</HiddenSlides>
  <MMClips>0</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54</vt:i4>
      </vt:variant>
    </vt:vector>
  </HeadingPairs>
  <TitlesOfParts>
    <vt:vector size="65" baseType="lpstr">
      <vt:lpstr>Arial,Sans-Serif</vt:lpstr>
      <vt:lpstr>Calibri </vt:lpstr>
      <vt:lpstr>Aptos</vt:lpstr>
      <vt:lpstr>Arial</vt:lpstr>
      <vt:lpstr>Calibri</vt:lpstr>
      <vt:lpstr>Calibri Light</vt:lpstr>
      <vt:lpstr>Comic Sans MS</vt:lpstr>
      <vt:lpstr>Wingdings</vt:lpstr>
      <vt:lpstr>UWTSD Holding Page</vt:lpstr>
      <vt:lpstr>UWTSD Text 2</vt:lpstr>
      <vt:lpstr>UWTSD Logo Variations place image in Background</vt:lpstr>
      <vt:lpstr>PowerPoint Presentation</vt:lpstr>
      <vt:lpstr>PowerPoint Presentation</vt:lpstr>
      <vt:lpstr>Aims of today's session</vt:lpstr>
      <vt:lpstr>Information Skills Librarians</vt:lpstr>
      <vt:lpstr>Links in presentation</vt:lpstr>
      <vt:lpstr>Research strategy</vt:lpstr>
      <vt:lpstr>Library catalogue search.</vt:lpstr>
      <vt:lpstr>Advanced searching </vt:lpstr>
      <vt:lpstr>Phrase searching &amp; terminology</vt:lpstr>
      <vt:lpstr>PowerPoint Presentation</vt:lpstr>
      <vt:lpstr>Advanced Search</vt:lpstr>
      <vt:lpstr>Article </vt:lpstr>
      <vt:lpstr>Subject Headings</vt:lpstr>
      <vt:lpstr>Tips</vt:lpstr>
      <vt:lpstr>Explore filters...</vt:lpstr>
      <vt:lpstr>Linking Google Scholar </vt:lpstr>
      <vt:lpstr>Searching the Internet</vt:lpstr>
      <vt:lpstr>Also try...</vt:lpstr>
      <vt:lpstr>Explore...</vt:lpstr>
      <vt:lpstr>Search for journals - Browzine</vt:lpstr>
      <vt:lpstr>Searching within a single journal </vt:lpstr>
      <vt:lpstr>Why use individual databases?</vt:lpstr>
      <vt:lpstr>Finding and using relevant databases.</vt:lpstr>
      <vt:lpstr>Field searching in databases </vt:lpstr>
      <vt:lpstr>Useful databases: </vt:lpstr>
      <vt:lpstr>Hospitality &amp; Tourism Complete</vt:lpstr>
      <vt:lpstr>Subject Thesaurus </vt:lpstr>
      <vt:lpstr>AI Assisted Search</vt:lpstr>
      <vt:lpstr>Adding other EBSCO databases to search</vt:lpstr>
      <vt:lpstr>Science Direct</vt:lpstr>
      <vt:lpstr>Suggested topics…</vt:lpstr>
      <vt:lpstr>Proquest Central</vt:lpstr>
      <vt:lpstr>Try…</vt:lpstr>
      <vt:lpstr>Useful links and resources</vt:lpstr>
      <vt:lpstr>GlobalData</vt:lpstr>
      <vt:lpstr>General search option</vt:lpstr>
      <vt:lpstr>PESTLE</vt:lpstr>
      <vt:lpstr>Sector reports</vt:lpstr>
      <vt:lpstr>PowerPoint Presentation</vt:lpstr>
      <vt:lpstr>Travel &amp; Tourism Sector reports</vt:lpstr>
      <vt:lpstr>WGSN – City by City</vt:lpstr>
      <vt:lpstr>Database: Henry Stewart Talks</vt:lpstr>
      <vt:lpstr>Primary Sources</vt:lpstr>
      <vt:lpstr>Database: BoB</vt:lpstr>
      <vt:lpstr>PowerPoint Presentation</vt:lpstr>
      <vt:lpstr>What about Artificial Intelligence (AI)?</vt:lpstr>
      <vt:lpstr> </vt:lpstr>
      <vt:lpstr>AI CRAAP Test</vt:lpstr>
      <vt:lpstr>LibKey Nomad</vt:lpstr>
      <vt:lpstr>Need More?</vt:lpstr>
      <vt:lpstr>Evaluating Information</vt:lpstr>
      <vt:lpstr>Harvard Referencing Style</vt:lpstr>
      <vt:lpstr>Contact</vt:lpstr>
      <vt:lpstr>Let us know how we did…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Lisa Ellis</cp:lastModifiedBy>
  <cp:revision>102</cp:revision>
  <dcterms:created xsi:type="dcterms:W3CDTF">2021-03-09T15:35:42Z</dcterms:created>
  <dcterms:modified xsi:type="dcterms:W3CDTF">2026-10-23T10:19:20Z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MediaServiceImageTags">
    <vt:lpwstr/>
  </property>
</Properties>
</file>