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8" r:id="rId4"/>
    <p:sldId id="257" r:id="rId5"/>
    <p:sldId id="260" r:id="rId6"/>
    <p:sldId id="261" r:id="rId7"/>
    <p:sldId id="263" r:id="rId8"/>
    <p:sldId id="264" r:id="rId9"/>
    <p:sldId id="265"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Saltmarsh" userId="dbd9ff37dea313d7" providerId="LiveId" clId="{E123B1AE-5369-4C8E-870F-0CE81FC24233}"/>
    <pc:docChg chg="undo redo custSel addSld modSld sldOrd">
      <pc:chgData name="Holly Saltmarsh" userId="dbd9ff37dea313d7" providerId="LiveId" clId="{E123B1AE-5369-4C8E-870F-0CE81FC24233}" dt="2022-11-05T13:25:44.197" v="2891"/>
      <pc:docMkLst>
        <pc:docMk/>
      </pc:docMkLst>
      <pc:sldChg chg="modSp mod">
        <pc:chgData name="Holly Saltmarsh" userId="dbd9ff37dea313d7" providerId="LiveId" clId="{E123B1AE-5369-4C8E-870F-0CE81FC24233}" dt="2022-11-03T12:32:02.997" v="1263" actId="20577"/>
        <pc:sldMkLst>
          <pc:docMk/>
          <pc:sldMk cId="2107701745" sldId="257"/>
        </pc:sldMkLst>
        <pc:spChg chg="mod">
          <ac:chgData name="Holly Saltmarsh" userId="dbd9ff37dea313d7" providerId="LiveId" clId="{E123B1AE-5369-4C8E-870F-0CE81FC24233}" dt="2022-11-03T12:26:22.140" v="1004" actId="20577"/>
          <ac:spMkLst>
            <pc:docMk/>
            <pc:sldMk cId="2107701745" sldId="257"/>
            <ac:spMk id="2" creationId="{62471181-2C09-0C83-BD48-7925C663121E}"/>
          </ac:spMkLst>
        </pc:spChg>
        <pc:spChg chg="mod">
          <ac:chgData name="Holly Saltmarsh" userId="dbd9ff37dea313d7" providerId="LiveId" clId="{E123B1AE-5369-4C8E-870F-0CE81FC24233}" dt="2022-11-03T12:32:02.997" v="1263" actId="20577"/>
          <ac:spMkLst>
            <pc:docMk/>
            <pc:sldMk cId="2107701745" sldId="257"/>
            <ac:spMk id="3" creationId="{7A1922E5-6808-3737-B685-7819EE9B77A2}"/>
          </ac:spMkLst>
        </pc:spChg>
      </pc:sldChg>
      <pc:sldChg chg="modSp new mod ord">
        <pc:chgData name="Holly Saltmarsh" userId="dbd9ff37dea313d7" providerId="LiveId" clId="{E123B1AE-5369-4C8E-870F-0CE81FC24233}" dt="2022-11-05T13:25:44.197" v="2891"/>
        <pc:sldMkLst>
          <pc:docMk/>
          <pc:sldMk cId="2910600714" sldId="258"/>
        </pc:sldMkLst>
        <pc:spChg chg="mod">
          <ac:chgData name="Holly Saltmarsh" userId="dbd9ff37dea313d7" providerId="LiveId" clId="{E123B1AE-5369-4C8E-870F-0CE81FC24233}" dt="2022-11-03T11:30:49.715" v="407" actId="20577"/>
          <ac:spMkLst>
            <pc:docMk/>
            <pc:sldMk cId="2910600714" sldId="258"/>
            <ac:spMk id="2" creationId="{7D718070-568A-6B0B-C7EF-62212468A8B0}"/>
          </ac:spMkLst>
        </pc:spChg>
        <pc:spChg chg="mod">
          <ac:chgData name="Holly Saltmarsh" userId="dbd9ff37dea313d7" providerId="LiveId" clId="{E123B1AE-5369-4C8E-870F-0CE81FC24233}" dt="2022-11-03T11:39:40.935" v="932" actId="20577"/>
          <ac:spMkLst>
            <pc:docMk/>
            <pc:sldMk cId="2910600714" sldId="258"/>
            <ac:spMk id="3" creationId="{ECBF93A1-116C-8296-EACB-644C3FE724ED}"/>
          </ac:spMkLst>
        </pc:spChg>
      </pc:sldChg>
      <pc:sldChg chg="modSp new mod ord">
        <pc:chgData name="Holly Saltmarsh" userId="dbd9ff37dea313d7" providerId="LiveId" clId="{E123B1AE-5369-4C8E-870F-0CE81FC24233}" dt="2022-11-05T13:25:41.233" v="2889" actId="20577"/>
        <pc:sldMkLst>
          <pc:docMk/>
          <pc:sldMk cId="1066003541" sldId="259"/>
        </pc:sldMkLst>
        <pc:spChg chg="mod">
          <ac:chgData name="Holly Saltmarsh" userId="dbd9ff37dea313d7" providerId="LiveId" clId="{E123B1AE-5369-4C8E-870F-0CE81FC24233}" dt="2022-11-03T11:39:50.974" v="949" actId="20577"/>
          <ac:spMkLst>
            <pc:docMk/>
            <pc:sldMk cId="1066003541" sldId="259"/>
            <ac:spMk id="2" creationId="{DE3CBF55-A197-D4B9-2548-A7DA87D1E9C4}"/>
          </ac:spMkLst>
        </pc:spChg>
        <pc:spChg chg="mod">
          <ac:chgData name="Holly Saltmarsh" userId="dbd9ff37dea313d7" providerId="LiveId" clId="{E123B1AE-5369-4C8E-870F-0CE81FC24233}" dt="2022-11-05T13:25:41.233" v="2889" actId="20577"/>
          <ac:spMkLst>
            <pc:docMk/>
            <pc:sldMk cId="1066003541" sldId="259"/>
            <ac:spMk id="3" creationId="{C4DA9BB6-04E7-89BE-26FB-BDD87EF2E02D}"/>
          </ac:spMkLst>
        </pc:spChg>
      </pc:sldChg>
      <pc:sldChg chg="modSp new mod">
        <pc:chgData name="Holly Saltmarsh" userId="dbd9ff37dea313d7" providerId="LiveId" clId="{E123B1AE-5369-4C8E-870F-0CE81FC24233}" dt="2022-11-05T13:23:02.548" v="2874" actId="20577"/>
        <pc:sldMkLst>
          <pc:docMk/>
          <pc:sldMk cId="2700710445" sldId="260"/>
        </pc:sldMkLst>
        <pc:spChg chg="mod">
          <ac:chgData name="Holly Saltmarsh" userId="dbd9ff37dea313d7" providerId="LiveId" clId="{E123B1AE-5369-4C8E-870F-0CE81FC24233}" dt="2022-11-03T12:32:32.255" v="1327" actId="20577"/>
          <ac:spMkLst>
            <pc:docMk/>
            <pc:sldMk cId="2700710445" sldId="260"/>
            <ac:spMk id="2" creationId="{C769D67A-E7FF-7867-8B54-FA4B72F11DFB}"/>
          </ac:spMkLst>
        </pc:spChg>
        <pc:spChg chg="mod">
          <ac:chgData name="Holly Saltmarsh" userId="dbd9ff37dea313d7" providerId="LiveId" clId="{E123B1AE-5369-4C8E-870F-0CE81FC24233}" dt="2022-11-05T13:23:02.548" v="2874" actId="20577"/>
          <ac:spMkLst>
            <pc:docMk/>
            <pc:sldMk cId="2700710445" sldId="260"/>
            <ac:spMk id="3" creationId="{A0299102-3539-BF30-E599-771BD8758203}"/>
          </ac:spMkLst>
        </pc:spChg>
      </pc:sldChg>
      <pc:sldChg chg="new">
        <pc:chgData name="Holly Saltmarsh" userId="dbd9ff37dea313d7" providerId="LiveId" clId="{E123B1AE-5369-4C8E-870F-0CE81FC24233}" dt="2022-11-05T12:22:36.015" v="2104" actId="680"/>
        <pc:sldMkLst>
          <pc:docMk/>
          <pc:sldMk cId="1867221327" sldId="261"/>
        </pc:sldMkLst>
      </pc:sldChg>
    </pc:docChg>
  </pc:docChgLst>
  <pc:docChgLst>
    <pc:chgData name="Holly Saltmarsh" userId="dbd9ff37dea313d7" providerId="LiveId" clId="{860931BF-7738-4320-A2AC-B6A290DBB8C1}"/>
    <pc:docChg chg="undo redo custSel addSld modSld">
      <pc:chgData name="Holly Saltmarsh" userId="dbd9ff37dea313d7" providerId="LiveId" clId="{860931BF-7738-4320-A2AC-B6A290DBB8C1}" dt="2023-02-24T18:55:16.201" v="2242" actId="20577"/>
      <pc:docMkLst>
        <pc:docMk/>
      </pc:docMkLst>
      <pc:sldChg chg="modSp mod">
        <pc:chgData name="Holly Saltmarsh" userId="dbd9ff37dea313d7" providerId="LiveId" clId="{860931BF-7738-4320-A2AC-B6A290DBB8C1}" dt="2023-02-24T18:38:54.055" v="1660" actId="20577"/>
        <pc:sldMkLst>
          <pc:docMk/>
          <pc:sldMk cId="1066003541" sldId="259"/>
        </pc:sldMkLst>
        <pc:spChg chg="mod">
          <ac:chgData name="Holly Saltmarsh" userId="dbd9ff37dea313d7" providerId="LiveId" clId="{860931BF-7738-4320-A2AC-B6A290DBB8C1}" dt="2023-02-24T18:38:54.055" v="1660" actId="20577"/>
          <ac:spMkLst>
            <pc:docMk/>
            <pc:sldMk cId="1066003541" sldId="259"/>
            <ac:spMk id="3" creationId="{C4DA9BB6-04E7-89BE-26FB-BDD87EF2E02D}"/>
          </ac:spMkLst>
        </pc:spChg>
      </pc:sldChg>
      <pc:sldChg chg="modSp mod">
        <pc:chgData name="Holly Saltmarsh" userId="dbd9ff37dea313d7" providerId="LiveId" clId="{860931BF-7738-4320-A2AC-B6A290DBB8C1}" dt="2023-02-24T18:33:00.662" v="1587" actId="20577"/>
        <pc:sldMkLst>
          <pc:docMk/>
          <pc:sldMk cId="2700710445" sldId="260"/>
        </pc:sldMkLst>
        <pc:spChg chg="mod">
          <ac:chgData name="Holly Saltmarsh" userId="dbd9ff37dea313d7" providerId="LiveId" clId="{860931BF-7738-4320-A2AC-B6A290DBB8C1}" dt="2023-02-24T18:33:00.662" v="1587" actId="20577"/>
          <ac:spMkLst>
            <pc:docMk/>
            <pc:sldMk cId="2700710445" sldId="260"/>
            <ac:spMk id="2" creationId="{C769D67A-E7FF-7867-8B54-FA4B72F11DFB}"/>
          </ac:spMkLst>
        </pc:spChg>
      </pc:sldChg>
      <pc:sldChg chg="modSp mod">
        <pc:chgData name="Holly Saltmarsh" userId="dbd9ff37dea313d7" providerId="LiveId" clId="{860931BF-7738-4320-A2AC-B6A290DBB8C1}" dt="2023-02-24T18:14:40.350" v="1418" actId="313"/>
        <pc:sldMkLst>
          <pc:docMk/>
          <pc:sldMk cId="1867221327" sldId="261"/>
        </pc:sldMkLst>
        <pc:spChg chg="mod">
          <ac:chgData name="Holly Saltmarsh" userId="dbd9ff37dea313d7" providerId="LiveId" clId="{860931BF-7738-4320-A2AC-B6A290DBB8C1}" dt="2023-02-24T17:40:43.771" v="555" actId="20577"/>
          <ac:spMkLst>
            <pc:docMk/>
            <pc:sldMk cId="1867221327" sldId="261"/>
            <ac:spMk id="2" creationId="{4E2B71FD-A4A3-ED1F-1DFD-2EC86017BDEE}"/>
          </ac:spMkLst>
        </pc:spChg>
        <pc:spChg chg="mod">
          <ac:chgData name="Holly Saltmarsh" userId="dbd9ff37dea313d7" providerId="LiveId" clId="{860931BF-7738-4320-A2AC-B6A290DBB8C1}" dt="2023-02-24T18:14:40.350" v="1418" actId="313"/>
          <ac:spMkLst>
            <pc:docMk/>
            <pc:sldMk cId="1867221327" sldId="261"/>
            <ac:spMk id="3" creationId="{F7C10AE9-65CC-1641-46C8-6860A0BE00EF}"/>
          </ac:spMkLst>
        </pc:spChg>
      </pc:sldChg>
      <pc:sldChg chg="modSp new mod">
        <pc:chgData name="Holly Saltmarsh" userId="dbd9ff37dea313d7" providerId="LiveId" clId="{860931BF-7738-4320-A2AC-B6A290DBB8C1}" dt="2023-02-24T17:39:58.432" v="512" actId="20577"/>
        <pc:sldMkLst>
          <pc:docMk/>
          <pc:sldMk cId="3765100998" sldId="262"/>
        </pc:sldMkLst>
        <pc:spChg chg="mod">
          <ac:chgData name="Holly Saltmarsh" userId="dbd9ff37dea313d7" providerId="LiveId" clId="{860931BF-7738-4320-A2AC-B6A290DBB8C1}" dt="2023-02-24T17:35:47.404" v="31" actId="20577"/>
          <ac:spMkLst>
            <pc:docMk/>
            <pc:sldMk cId="3765100998" sldId="262"/>
            <ac:spMk id="2" creationId="{41CC52BA-9A99-4F56-DBD6-BF667974CABE}"/>
          </ac:spMkLst>
        </pc:spChg>
        <pc:spChg chg="mod">
          <ac:chgData name="Holly Saltmarsh" userId="dbd9ff37dea313d7" providerId="LiveId" clId="{860931BF-7738-4320-A2AC-B6A290DBB8C1}" dt="2023-02-24T17:39:58.432" v="512" actId="20577"/>
          <ac:spMkLst>
            <pc:docMk/>
            <pc:sldMk cId="3765100998" sldId="262"/>
            <ac:spMk id="3" creationId="{FDEB688B-E1E8-A166-D008-9E53E2AE56E7}"/>
          </ac:spMkLst>
        </pc:spChg>
      </pc:sldChg>
      <pc:sldChg chg="modSp new mod">
        <pc:chgData name="Holly Saltmarsh" userId="dbd9ff37dea313d7" providerId="LiveId" clId="{860931BF-7738-4320-A2AC-B6A290DBB8C1}" dt="2023-02-24T18:39:12.166" v="1661" actId="20577"/>
        <pc:sldMkLst>
          <pc:docMk/>
          <pc:sldMk cId="1696320945" sldId="263"/>
        </pc:sldMkLst>
        <pc:spChg chg="mod">
          <ac:chgData name="Holly Saltmarsh" userId="dbd9ff37dea313d7" providerId="LiveId" clId="{860931BF-7738-4320-A2AC-B6A290DBB8C1}" dt="2023-02-24T18:15:19.067" v="1454" actId="20577"/>
          <ac:spMkLst>
            <pc:docMk/>
            <pc:sldMk cId="1696320945" sldId="263"/>
            <ac:spMk id="2" creationId="{D4A0533C-3EA2-5245-F894-594658C0982C}"/>
          </ac:spMkLst>
        </pc:spChg>
        <pc:spChg chg="mod">
          <ac:chgData name="Holly Saltmarsh" userId="dbd9ff37dea313d7" providerId="LiveId" clId="{860931BF-7738-4320-A2AC-B6A290DBB8C1}" dt="2023-02-24T18:39:12.166" v="1661" actId="20577"/>
          <ac:spMkLst>
            <pc:docMk/>
            <pc:sldMk cId="1696320945" sldId="263"/>
            <ac:spMk id="3" creationId="{89BA0CD6-BF84-150F-9B77-B5BFBC15589C}"/>
          </ac:spMkLst>
        </pc:spChg>
      </pc:sldChg>
      <pc:sldChg chg="modSp new mod">
        <pc:chgData name="Holly Saltmarsh" userId="dbd9ff37dea313d7" providerId="LiveId" clId="{860931BF-7738-4320-A2AC-B6A290DBB8C1}" dt="2023-02-24T18:49:09.260" v="1974" actId="20577"/>
        <pc:sldMkLst>
          <pc:docMk/>
          <pc:sldMk cId="3399562524" sldId="264"/>
        </pc:sldMkLst>
        <pc:spChg chg="mod">
          <ac:chgData name="Holly Saltmarsh" userId="dbd9ff37dea313d7" providerId="LiveId" clId="{860931BF-7738-4320-A2AC-B6A290DBB8C1}" dt="2023-02-24T18:45:37.648" v="1758"/>
          <ac:spMkLst>
            <pc:docMk/>
            <pc:sldMk cId="3399562524" sldId="264"/>
            <ac:spMk id="2" creationId="{FDCEA3B6-2E1E-ADDB-040A-9AF168119A8F}"/>
          </ac:spMkLst>
        </pc:spChg>
        <pc:spChg chg="mod">
          <ac:chgData name="Holly Saltmarsh" userId="dbd9ff37dea313d7" providerId="LiveId" clId="{860931BF-7738-4320-A2AC-B6A290DBB8C1}" dt="2023-02-24T18:49:09.260" v="1974" actId="20577"/>
          <ac:spMkLst>
            <pc:docMk/>
            <pc:sldMk cId="3399562524" sldId="264"/>
            <ac:spMk id="3" creationId="{9744C9FE-A8A7-649D-898B-1C449F4AB80B}"/>
          </ac:spMkLst>
        </pc:spChg>
      </pc:sldChg>
      <pc:sldChg chg="modSp new mod">
        <pc:chgData name="Holly Saltmarsh" userId="dbd9ff37dea313d7" providerId="LiveId" clId="{860931BF-7738-4320-A2AC-B6A290DBB8C1}" dt="2023-02-24T18:55:16.201" v="2242" actId="20577"/>
        <pc:sldMkLst>
          <pc:docMk/>
          <pc:sldMk cId="1313279572" sldId="265"/>
        </pc:sldMkLst>
        <pc:spChg chg="mod">
          <ac:chgData name="Holly Saltmarsh" userId="dbd9ff37dea313d7" providerId="LiveId" clId="{860931BF-7738-4320-A2AC-B6A290DBB8C1}" dt="2023-02-24T18:54:30.240" v="1988" actId="20577"/>
          <ac:spMkLst>
            <pc:docMk/>
            <pc:sldMk cId="1313279572" sldId="265"/>
            <ac:spMk id="2" creationId="{13D27C94-38BA-9370-9EAD-07EF8CA16921}"/>
          </ac:spMkLst>
        </pc:spChg>
        <pc:spChg chg="mod">
          <ac:chgData name="Holly Saltmarsh" userId="dbd9ff37dea313d7" providerId="LiveId" clId="{860931BF-7738-4320-A2AC-B6A290DBB8C1}" dt="2023-02-24T18:55:16.201" v="2242" actId="20577"/>
          <ac:spMkLst>
            <pc:docMk/>
            <pc:sldMk cId="1313279572" sldId="265"/>
            <ac:spMk id="3" creationId="{DC9DECAC-BEC4-7DE9-B93A-12B0DF42DB1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E6BE5-C2FC-BFC7-AC5C-244B2522B1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D4EF30-8D27-308C-2436-1FEA069D54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566E7C0-4B18-FB09-413B-EA3C8AB8AC8D}"/>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5" name="Footer Placeholder 4">
            <a:extLst>
              <a:ext uri="{FF2B5EF4-FFF2-40B4-BE49-F238E27FC236}">
                <a16:creationId xmlns:a16="http://schemas.microsoft.com/office/drawing/2014/main" id="{C08A6298-4701-F168-32E3-2CF34B60E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1F7AB8-D1A9-1333-F5B1-A265F1D319AB}"/>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42664076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3CB6-8222-05C2-3B41-C288F9B1B2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EC50E9-F153-ADFE-8192-72704C9F06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FD089B-2F4F-92F5-5F76-620B5F703EF1}"/>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5" name="Footer Placeholder 4">
            <a:extLst>
              <a:ext uri="{FF2B5EF4-FFF2-40B4-BE49-F238E27FC236}">
                <a16:creationId xmlns:a16="http://schemas.microsoft.com/office/drawing/2014/main" id="{02E1A87D-6510-233A-7295-A7846719A2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FB3360-88D6-1807-B78F-E8252B6D68AA}"/>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352262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B962B-C19B-4C53-B71D-26FF9A6AC5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953756-ED9A-F69A-E6B5-C7426BDC3E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F3AE37-DBEA-CDFF-7C32-C7417EFD99D8}"/>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5" name="Footer Placeholder 4">
            <a:extLst>
              <a:ext uri="{FF2B5EF4-FFF2-40B4-BE49-F238E27FC236}">
                <a16:creationId xmlns:a16="http://schemas.microsoft.com/office/drawing/2014/main" id="{449BF980-C4CB-F132-1DB5-0C103135F8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F43BA-3D10-7CF7-50C2-D92332CB6234}"/>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2326774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3C942-9047-8CA7-F143-3CD463110F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D4B0BD-2ABC-FF10-5D22-C3358E7DB5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1204EA6-8B7C-A754-7481-2C8337256D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4C20537-964D-B6BD-3CEC-D32A2D7B2614}"/>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6" name="Footer Placeholder 5">
            <a:extLst>
              <a:ext uri="{FF2B5EF4-FFF2-40B4-BE49-F238E27FC236}">
                <a16:creationId xmlns:a16="http://schemas.microsoft.com/office/drawing/2014/main" id="{82005922-14C9-BE18-FCDD-F301EBAC48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C18EC8-972F-A6A6-BAF7-671C43884D03}"/>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2529212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D4EF9-1D84-7651-2E88-E4D11AFEB8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4564B8-247E-4385-1230-C469F3B4E1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E913B4-B69E-B380-8559-8F63C90DF0F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6C11B6-2DEF-502B-A296-E9B2695CB3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43E3A41-86B5-3629-5E42-2BC20EC661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821FC66-C71D-87BE-B579-4B53B1FF23E6}"/>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8" name="Footer Placeholder 7">
            <a:extLst>
              <a:ext uri="{FF2B5EF4-FFF2-40B4-BE49-F238E27FC236}">
                <a16:creationId xmlns:a16="http://schemas.microsoft.com/office/drawing/2014/main" id="{836C1FC6-4788-2119-905D-6E06D618F5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DF5691-95ED-04CF-A311-727611681A9E}"/>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3749887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BAF0A-996D-8DB8-BB2B-1F9B35244E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D72C9A9-3EA0-EBA4-94E0-CF3E63104F6C}"/>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4" name="Footer Placeholder 3">
            <a:extLst>
              <a:ext uri="{FF2B5EF4-FFF2-40B4-BE49-F238E27FC236}">
                <a16:creationId xmlns:a16="http://schemas.microsoft.com/office/drawing/2014/main" id="{A616EE05-C476-39E4-1348-C904F0DA06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597CF2E-CE2C-FBF0-179C-008111F63F81}"/>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372814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EB9A2F-7D2F-E173-F1CE-3D2E53F81431}"/>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3" name="Footer Placeholder 2">
            <a:extLst>
              <a:ext uri="{FF2B5EF4-FFF2-40B4-BE49-F238E27FC236}">
                <a16:creationId xmlns:a16="http://schemas.microsoft.com/office/drawing/2014/main" id="{24A26C26-A0B8-E72E-8317-005E05AB32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E94B36-954E-C882-77FF-9FAF731DDC09}"/>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2930636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BBCDF-5243-D904-5F3E-10E7AC35A1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513CC6-B0A4-1239-4B4C-384D60E360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7791B6-B0B7-BE31-040E-885CCA988C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FDAD62-AA14-02ED-A560-40E457F2B051}"/>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6" name="Footer Placeholder 5">
            <a:extLst>
              <a:ext uri="{FF2B5EF4-FFF2-40B4-BE49-F238E27FC236}">
                <a16:creationId xmlns:a16="http://schemas.microsoft.com/office/drawing/2014/main" id="{F697703F-6FA5-ED8B-D710-D622978FBD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121B79-8488-7DBA-D87D-AD2D42D0D0F2}"/>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2416160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7A4A4-0265-BD0E-8F90-6E018B9310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7F9CAE2-BBD9-6ABE-E534-DB88DE9EE8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809916-372B-3011-5763-51866575EC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6B6FB6-569E-C575-BCAE-0D732C02CDA5}"/>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6" name="Footer Placeholder 5">
            <a:extLst>
              <a:ext uri="{FF2B5EF4-FFF2-40B4-BE49-F238E27FC236}">
                <a16:creationId xmlns:a16="http://schemas.microsoft.com/office/drawing/2014/main" id="{B826D764-C77A-014B-6C81-6819756D53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D1415B-C84E-0FA2-8EBD-07259CD6A437}"/>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563698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A5B6B-2F9C-D8E8-30FE-4BC5AFB422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0082B0-16E2-29F8-E5AF-7367AE89708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48D363-1AA7-80EE-F409-CE3D4989F60A}"/>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5" name="Footer Placeholder 4">
            <a:extLst>
              <a:ext uri="{FF2B5EF4-FFF2-40B4-BE49-F238E27FC236}">
                <a16:creationId xmlns:a16="http://schemas.microsoft.com/office/drawing/2014/main" id="{723BD68F-E5EA-2B8D-9FAA-128F572B77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1241F7-19F4-4858-16A9-531653E0C64C}"/>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1121832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E618B5-C650-00E3-B925-A3918F0016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ACE54A-E70F-450A-19BB-C22692C4D1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A49354-BC63-E8F5-331D-DCAD121F638F}"/>
              </a:ext>
            </a:extLst>
          </p:cNvPr>
          <p:cNvSpPr>
            <a:spLocks noGrp="1"/>
          </p:cNvSpPr>
          <p:nvPr>
            <p:ph type="dt" sz="half" idx="10"/>
          </p:nvPr>
        </p:nvSpPr>
        <p:spPr/>
        <p:txBody>
          <a:bodyPr/>
          <a:lstStyle/>
          <a:p>
            <a:fld id="{07CAFEC3-1B7D-4F1F-82C6-F22736EDCE1C}" type="datetimeFigureOut">
              <a:rPr lang="en-GB" smtClean="0"/>
              <a:t>15/02/2023</a:t>
            </a:fld>
            <a:endParaRPr lang="en-GB"/>
          </a:p>
        </p:txBody>
      </p:sp>
      <p:sp>
        <p:nvSpPr>
          <p:cNvPr id="5" name="Footer Placeholder 4">
            <a:extLst>
              <a:ext uri="{FF2B5EF4-FFF2-40B4-BE49-F238E27FC236}">
                <a16:creationId xmlns:a16="http://schemas.microsoft.com/office/drawing/2014/main" id="{E87D6CDF-F7A6-B0A6-E9E8-75F29EBF3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29945A-DF74-E3CF-10C9-F7E963C605E7}"/>
              </a:ext>
            </a:extLst>
          </p:cNvPr>
          <p:cNvSpPr>
            <a:spLocks noGrp="1"/>
          </p:cNvSpPr>
          <p:nvPr>
            <p:ph type="sldNum" sz="quarter" idx="12"/>
          </p:nvPr>
        </p:nvSpPr>
        <p:spPr/>
        <p:txBody>
          <a:bodyPr/>
          <a:lstStyle/>
          <a:p>
            <a:fld id="{47955633-1D00-4676-B1FF-8FB3575D07CE}" type="slidenum">
              <a:rPr lang="en-GB" smtClean="0"/>
              <a:t>‹#›</a:t>
            </a:fld>
            <a:endParaRPr lang="en-GB"/>
          </a:p>
        </p:txBody>
      </p:sp>
    </p:spTree>
    <p:extLst>
      <p:ext uri="{BB962C8B-B14F-4D97-AF65-F5344CB8AC3E}">
        <p14:creationId xmlns:p14="http://schemas.microsoft.com/office/powerpoint/2010/main" val="161543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169F65-1B71-3D68-ADA7-17E9867033D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5568C08-5D49-4B89-E1B7-09502911BA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F5BEC9-5298-66C6-864F-CF065263846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CAFEC3-1B7D-4F1F-82C6-F22736EDCE1C}" type="datetimeFigureOut">
              <a:rPr lang="en-GB" smtClean="0"/>
              <a:t>15/02/2023</a:t>
            </a:fld>
            <a:endParaRPr lang="en-GB"/>
          </a:p>
        </p:txBody>
      </p:sp>
      <p:sp>
        <p:nvSpPr>
          <p:cNvPr id="5" name="Footer Placeholder 4">
            <a:extLst>
              <a:ext uri="{FF2B5EF4-FFF2-40B4-BE49-F238E27FC236}">
                <a16:creationId xmlns:a16="http://schemas.microsoft.com/office/drawing/2014/main" id="{FAF4056D-FCB6-57E4-3540-37DCDBD75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0A0D95-0E67-CD03-2110-9546AF27CF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955633-1D00-4676-B1FF-8FB3575D07CE}" type="slidenum">
              <a:rPr lang="en-GB" smtClean="0"/>
              <a:t>‹#›</a:t>
            </a:fld>
            <a:endParaRPr lang="en-GB"/>
          </a:p>
        </p:txBody>
      </p:sp>
    </p:spTree>
    <p:extLst>
      <p:ext uri="{BB962C8B-B14F-4D97-AF65-F5344CB8AC3E}">
        <p14:creationId xmlns:p14="http://schemas.microsoft.com/office/powerpoint/2010/main" val="28969080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earlyyearsmatters.co.uk/eyfs/a-unique-child/plann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748E496-5E73-D271-68D1-83D03FD10450}"/>
              </a:ext>
            </a:extLst>
          </p:cNvPr>
          <p:cNvSpPr>
            <a:spLocks noGrp="1"/>
          </p:cNvSpPr>
          <p:nvPr>
            <p:ph type="subTitle" idx="1"/>
          </p:nvPr>
        </p:nvSpPr>
        <p:spPr>
          <a:xfrm>
            <a:off x="1399309" y="373929"/>
            <a:ext cx="9144000" cy="2535526"/>
          </a:xfrm>
        </p:spPr>
        <p:txBody>
          <a:bodyPr>
            <a:normAutofit/>
          </a:bodyPr>
          <a:lstStyle/>
          <a:p>
            <a:r>
              <a:rPr lang="en-GB" dirty="0"/>
              <a:t>Introduction </a:t>
            </a:r>
          </a:p>
          <a:p>
            <a:endParaRPr lang="en-GB" dirty="0"/>
          </a:p>
          <a:p>
            <a:pPr marL="342900" indent="-342900" algn="l">
              <a:buFont typeface="Arial" panose="020B0604020202020204" pitchFamily="34" charset="0"/>
              <a:buChar char="•"/>
            </a:pPr>
            <a:r>
              <a:rPr lang="en-GB" dirty="0"/>
              <a:t>Hello, my name is Holly Saltmarsh and my student number is 221614. </a:t>
            </a:r>
          </a:p>
          <a:p>
            <a:pPr marL="342900" indent="-342900" algn="l">
              <a:buFont typeface="Arial" panose="020B0604020202020204" pitchFamily="34" charset="0"/>
              <a:buChar char="•"/>
            </a:pPr>
            <a:r>
              <a:rPr lang="en-GB" dirty="0"/>
              <a:t>Todays presentation is all about professional practice and the core values that each individual person carries with them. </a:t>
            </a: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3476094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C52BA-9A99-4F56-DBD6-BF667974CABE}"/>
              </a:ext>
            </a:extLst>
          </p:cNvPr>
          <p:cNvSpPr>
            <a:spLocks noGrp="1"/>
          </p:cNvSpPr>
          <p:nvPr>
            <p:ph type="title"/>
          </p:nvPr>
        </p:nvSpPr>
        <p:spPr/>
        <p:txBody>
          <a:bodyPr/>
          <a:lstStyle/>
          <a:p>
            <a:r>
              <a:rPr lang="en-GB" dirty="0"/>
              <a:t>What is professionalism </a:t>
            </a:r>
          </a:p>
        </p:txBody>
      </p:sp>
      <p:sp>
        <p:nvSpPr>
          <p:cNvPr id="3" name="Content Placeholder 2">
            <a:extLst>
              <a:ext uri="{FF2B5EF4-FFF2-40B4-BE49-F238E27FC236}">
                <a16:creationId xmlns:a16="http://schemas.microsoft.com/office/drawing/2014/main" id="{FDEB688B-E1E8-A166-D008-9E53E2AE56E7}"/>
              </a:ext>
            </a:extLst>
          </p:cNvPr>
          <p:cNvSpPr>
            <a:spLocks noGrp="1"/>
          </p:cNvSpPr>
          <p:nvPr>
            <p:ph idx="1"/>
          </p:nvPr>
        </p:nvSpPr>
        <p:spPr/>
        <p:txBody>
          <a:bodyPr/>
          <a:lstStyle/>
          <a:p>
            <a:pPr marL="0" indent="0">
              <a:buNone/>
            </a:pPr>
            <a:r>
              <a:rPr lang="en-GB" dirty="0"/>
              <a:t>According to Oxford Dictionary, Professionalism is the competence or skill expected of a professional. It is just one of the many skills needed to be a professional as something. For example, teachers must be professional, meaning they must work as part of a multidisciplinary team, and take on board suggestions and actions from others. Professionalism is vital to be successful, at whatever profession a person chooses, they must stay appropriate and act in a certain way.</a:t>
            </a:r>
          </a:p>
        </p:txBody>
      </p:sp>
    </p:spTree>
    <p:extLst>
      <p:ext uri="{BB962C8B-B14F-4D97-AF65-F5344CB8AC3E}">
        <p14:creationId xmlns:p14="http://schemas.microsoft.com/office/powerpoint/2010/main" val="3765100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8070-568A-6B0B-C7EF-62212468A8B0}"/>
              </a:ext>
            </a:extLst>
          </p:cNvPr>
          <p:cNvSpPr>
            <a:spLocks noGrp="1"/>
          </p:cNvSpPr>
          <p:nvPr>
            <p:ph type="title"/>
          </p:nvPr>
        </p:nvSpPr>
        <p:spPr/>
        <p:txBody>
          <a:bodyPr/>
          <a:lstStyle/>
          <a:p>
            <a:r>
              <a:rPr lang="en-GB" dirty="0"/>
              <a:t>What is professional practice?</a:t>
            </a:r>
          </a:p>
        </p:txBody>
      </p:sp>
      <p:sp>
        <p:nvSpPr>
          <p:cNvPr id="3" name="Content Placeholder 2">
            <a:extLst>
              <a:ext uri="{FF2B5EF4-FFF2-40B4-BE49-F238E27FC236}">
                <a16:creationId xmlns:a16="http://schemas.microsoft.com/office/drawing/2014/main" id="{ECBF93A1-116C-8296-EACB-644C3FE724ED}"/>
              </a:ext>
            </a:extLst>
          </p:cNvPr>
          <p:cNvSpPr>
            <a:spLocks noGrp="1"/>
          </p:cNvSpPr>
          <p:nvPr>
            <p:ph idx="1"/>
          </p:nvPr>
        </p:nvSpPr>
        <p:spPr>
          <a:xfrm>
            <a:off x="277091" y="1413163"/>
            <a:ext cx="11076709" cy="4763799"/>
          </a:xfrm>
        </p:spPr>
        <p:txBody>
          <a:bodyPr/>
          <a:lstStyle/>
          <a:p>
            <a:r>
              <a:rPr lang="en-GB" dirty="0"/>
              <a:t>Professional practice in an early years setting, is making sure the individual is professional meaning that they keep their own views and opinions to themselves, and work holistically using their own qualities to enforce how they work with others. This then means that they would need to use reflective practice too, to make sure that how they are working, is working for the children, and other staff members too (Siolta, 2006).</a:t>
            </a:r>
          </a:p>
        </p:txBody>
      </p:sp>
    </p:spTree>
    <p:extLst>
      <p:ext uri="{BB962C8B-B14F-4D97-AF65-F5344CB8AC3E}">
        <p14:creationId xmlns:p14="http://schemas.microsoft.com/office/powerpoint/2010/main" val="29106007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71181-2C09-0C83-BD48-7925C663121E}"/>
              </a:ext>
            </a:extLst>
          </p:cNvPr>
          <p:cNvSpPr>
            <a:spLocks noGrp="1"/>
          </p:cNvSpPr>
          <p:nvPr>
            <p:ph type="title"/>
          </p:nvPr>
        </p:nvSpPr>
        <p:spPr/>
        <p:txBody>
          <a:bodyPr/>
          <a:lstStyle/>
          <a:p>
            <a:r>
              <a:rPr lang="en-GB" dirty="0"/>
              <a:t>What values are important</a:t>
            </a:r>
            <a:br>
              <a:rPr lang="en-GB" dirty="0"/>
            </a:br>
            <a:r>
              <a:rPr lang="en-GB" dirty="0"/>
              <a:t>?</a:t>
            </a:r>
          </a:p>
        </p:txBody>
      </p:sp>
      <p:sp>
        <p:nvSpPr>
          <p:cNvPr id="3" name="Content Placeholder 2">
            <a:extLst>
              <a:ext uri="{FF2B5EF4-FFF2-40B4-BE49-F238E27FC236}">
                <a16:creationId xmlns:a16="http://schemas.microsoft.com/office/drawing/2014/main" id="{7A1922E5-6808-3737-B685-7819EE9B77A2}"/>
              </a:ext>
            </a:extLst>
          </p:cNvPr>
          <p:cNvSpPr>
            <a:spLocks noGrp="1"/>
          </p:cNvSpPr>
          <p:nvPr>
            <p:ph idx="1"/>
          </p:nvPr>
        </p:nvSpPr>
        <p:spPr/>
        <p:txBody>
          <a:bodyPr/>
          <a:lstStyle/>
          <a:p>
            <a:r>
              <a:rPr lang="en-GB" sz="2000" dirty="0"/>
              <a:t>Kindness</a:t>
            </a:r>
          </a:p>
          <a:p>
            <a:r>
              <a:rPr lang="en-GB" sz="2000" dirty="0"/>
              <a:t>Building relationships – staff and children</a:t>
            </a:r>
          </a:p>
          <a:p>
            <a:r>
              <a:rPr lang="en-GB" sz="2000" dirty="0"/>
              <a:t>Trustworthy</a:t>
            </a:r>
          </a:p>
          <a:p>
            <a:r>
              <a:rPr lang="en-GB" sz="2000" dirty="0"/>
              <a:t>Equal opportunities </a:t>
            </a:r>
          </a:p>
          <a:p>
            <a:r>
              <a:rPr lang="en-GB" sz="2000" dirty="0"/>
              <a:t>Communication</a:t>
            </a:r>
          </a:p>
          <a:p>
            <a:r>
              <a:rPr lang="en-GB" sz="2000" dirty="0"/>
              <a:t>Respect </a:t>
            </a:r>
          </a:p>
          <a:p>
            <a:r>
              <a:rPr lang="en-GB" sz="2000" dirty="0"/>
              <a:t>Understanding and good knowledge on the subject – if not RESEARCH!</a:t>
            </a:r>
          </a:p>
        </p:txBody>
      </p:sp>
    </p:spTree>
    <p:extLst>
      <p:ext uri="{BB962C8B-B14F-4D97-AF65-F5344CB8AC3E}">
        <p14:creationId xmlns:p14="http://schemas.microsoft.com/office/powerpoint/2010/main" val="21077017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9D67A-E7FF-7867-8B54-FA4B72F11DFB}"/>
              </a:ext>
            </a:extLst>
          </p:cNvPr>
          <p:cNvSpPr>
            <a:spLocks noGrp="1"/>
          </p:cNvSpPr>
          <p:nvPr>
            <p:ph type="title"/>
          </p:nvPr>
        </p:nvSpPr>
        <p:spPr/>
        <p:txBody>
          <a:bodyPr/>
          <a:lstStyle/>
          <a:p>
            <a:r>
              <a:rPr lang="en-GB" dirty="0"/>
              <a:t>In-Depth reasoning of values</a:t>
            </a:r>
          </a:p>
        </p:txBody>
      </p:sp>
      <p:sp>
        <p:nvSpPr>
          <p:cNvPr id="3" name="Content Placeholder 2">
            <a:extLst>
              <a:ext uri="{FF2B5EF4-FFF2-40B4-BE49-F238E27FC236}">
                <a16:creationId xmlns:a16="http://schemas.microsoft.com/office/drawing/2014/main" id="{A0299102-3539-BF30-E599-771BD8758203}"/>
              </a:ext>
            </a:extLst>
          </p:cNvPr>
          <p:cNvSpPr>
            <a:spLocks noGrp="1"/>
          </p:cNvSpPr>
          <p:nvPr>
            <p:ph idx="1"/>
          </p:nvPr>
        </p:nvSpPr>
        <p:spPr/>
        <p:txBody>
          <a:bodyPr>
            <a:normAutofit/>
          </a:bodyPr>
          <a:lstStyle/>
          <a:p>
            <a:r>
              <a:rPr lang="en-GB" sz="2000" dirty="0"/>
              <a:t>Communication is a key factor to any successful organisation, especially in schools and early years settings. Individuals must be able to communicate effectively with their co-workers and also to the children themselves. Major error can occur due to lack of communication or poor communication and judgement. The task needs to be set clear for every individual, so that all work is carried out the same, and this also makes it fair to the children, as they have been given the same description and any further help needed. </a:t>
            </a:r>
          </a:p>
          <a:p>
            <a:r>
              <a:rPr lang="en-GB" sz="2000" dirty="0"/>
              <a:t>Another reason that effective communication is important in professional practice is because the relationship between a parent and a practitioner is vital for the child to develop. This is to ensure that maybe the same strategies are being used in school and at home to make sure there is consistency. Also, it is important that practitioners talk to parents to find out anything going on at home that may affect the child’s behaviour or attitude towards school, this means that the practitioner could talk to the child or things are difficult at home, check up on them and support them more than they usually need.</a:t>
            </a:r>
          </a:p>
        </p:txBody>
      </p:sp>
    </p:spTree>
    <p:extLst>
      <p:ext uri="{BB962C8B-B14F-4D97-AF65-F5344CB8AC3E}">
        <p14:creationId xmlns:p14="http://schemas.microsoft.com/office/powerpoint/2010/main" val="2700710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71FD-A4A3-ED1F-1DFD-2EC86017BDEE}"/>
              </a:ext>
            </a:extLst>
          </p:cNvPr>
          <p:cNvSpPr>
            <a:spLocks noGrp="1"/>
          </p:cNvSpPr>
          <p:nvPr>
            <p:ph type="title"/>
          </p:nvPr>
        </p:nvSpPr>
        <p:spPr/>
        <p:txBody>
          <a:bodyPr/>
          <a:lstStyle/>
          <a:p>
            <a:r>
              <a:rPr lang="en-GB" dirty="0"/>
              <a:t>Partnerships and multi-agency working </a:t>
            </a:r>
          </a:p>
        </p:txBody>
      </p:sp>
      <p:sp>
        <p:nvSpPr>
          <p:cNvPr id="3" name="Content Placeholder 2">
            <a:extLst>
              <a:ext uri="{FF2B5EF4-FFF2-40B4-BE49-F238E27FC236}">
                <a16:creationId xmlns:a16="http://schemas.microsoft.com/office/drawing/2014/main" id="{F7C10AE9-65CC-1641-46C8-6860A0BE00EF}"/>
              </a:ext>
            </a:extLst>
          </p:cNvPr>
          <p:cNvSpPr>
            <a:spLocks noGrp="1"/>
          </p:cNvSpPr>
          <p:nvPr>
            <p:ph idx="1"/>
          </p:nvPr>
        </p:nvSpPr>
        <p:spPr/>
        <p:txBody>
          <a:bodyPr/>
          <a:lstStyle/>
          <a:p>
            <a:pPr marL="0" indent="0">
              <a:buNone/>
            </a:pPr>
            <a:r>
              <a:rPr lang="en-GB" b="1" dirty="0">
                <a:solidFill>
                  <a:srgbClr val="111111"/>
                </a:solidFill>
                <a:latin typeface="Roboto" panose="02000000000000000000" pitchFamily="2" charset="0"/>
              </a:rPr>
              <a:t>“</a:t>
            </a:r>
            <a:r>
              <a:rPr lang="en-GB" sz="2400" i="0" dirty="0">
                <a:solidFill>
                  <a:srgbClr val="111111"/>
                </a:solidFill>
                <a:effectLst/>
                <a:latin typeface="Roboto" panose="02000000000000000000" pitchFamily="2" charset="0"/>
              </a:rPr>
              <a:t>Multi-agency working is an effective way of supporting children and families with additional needs and helping to secure real improvements in their life outcomes” (</a:t>
            </a:r>
            <a:r>
              <a:rPr lang="en-GB" sz="2000" b="0" i="0" dirty="0">
                <a:effectLst/>
                <a:latin typeface="Roboto" panose="02000000000000000000" pitchFamily="2" charset="0"/>
              </a:rPr>
              <a:t>wokingham.gov.uk, 2005). Multi – agency working is crucial to many events involving the child. It is a part of safeguarding</a:t>
            </a:r>
            <a:r>
              <a:rPr lang="en-GB" sz="2000" dirty="0">
                <a:latin typeface="Roboto" panose="02000000000000000000" pitchFamily="2" charset="0"/>
              </a:rPr>
              <a:t>. For instance, if a teacher suspected something was going on at home with a child such as abuse, they would go straight to the safeguarding officer within the school with evidence and give reasons as to why they think this. The safeguarding officer can then follow up with the child if they think that it is true what has been disclosed to them, and eventually social services may be </a:t>
            </a:r>
            <a:r>
              <a:rPr lang="en-GB" sz="2000" dirty="0" err="1">
                <a:latin typeface="Roboto" panose="02000000000000000000" pitchFamily="2" charset="0"/>
              </a:rPr>
              <a:t>invlovled</a:t>
            </a:r>
            <a:r>
              <a:rPr lang="en-GB" sz="2000" dirty="0">
                <a:latin typeface="Roboto" panose="02000000000000000000" pitchFamily="2" charset="0"/>
              </a:rPr>
              <a:t>. In this scenario alone, there are 3 different professionals involved and they must work as a multi-disciplinary team to benefit the child. </a:t>
            </a:r>
            <a:endParaRPr lang="en-GB" dirty="0"/>
          </a:p>
        </p:txBody>
      </p:sp>
    </p:spTree>
    <p:extLst>
      <p:ext uri="{BB962C8B-B14F-4D97-AF65-F5344CB8AC3E}">
        <p14:creationId xmlns:p14="http://schemas.microsoft.com/office/powerpoint/2010/main" val="1867221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0533C-3EA2-5245-F894-594658C0982C}"/>
              </a:ext>
            </a:extLst>
          </p:cNvPr>
          <p:cNvSpPr>
            <a:spLocks noGrp="1"/>
          </p:cNvSpPr>
          <p:nvPr>
            <p:ph type="title"/>
          </p:nvPr>
        </p:nvSpPr>
        <p:spPr/>
        <p:txBody>
          <a:bodyPr/>
          <a:lstStyle/>
          <a:p>
            <a:r>
              <a:rPr lang="en-GB" dirty="0"/>
              <a:t>Observation and Planning Cycle </a:t>
            </a:r>
          </a:p>
        </p:txBody>
      </p:sp>
      <p:sp>
        <p:nvSpPr>
          <p:cNvPr id="3" name="Content Placeholder 2">
            <a:extLst>
              <a:ext uri="{FF2B5EF4-FFF2-40B4-BE49-F238E27FC236}">
                <a16:creationId xmlns:a16="http://schemas.microsoft.com/office/drawing/2014/main" id="{89BA0CD6-BF84-150F-9B77-B5BFBC15589C}"/>
              </a:ext>
            </a:extLst>
          </p:cNvPr>
          <p:cNvSpPr>
            <a:spLocks noGrp="1"/>
          </p:cNvSpPr>
          <p:nvPr>
            <p:ph idx="1"/>
          </p:nvPr>
        </p:nvSpPr>
        <p:spPr/>
        <p:txBody>
          <a:bodyPr>
            <a:normAutofit/>
          </a:bodyPr>
          <a:lstStyle/>
          <a:p>
            <a:pPr marL="0" indent="0">
              <a:buNone/>
            </a:pPr>
            <a:r>
              <a:rPr lang="en-GB" sz="2000" dirty="0"/>
              <a:t>Child observation is essential. Each child has a distinct collection of skills and talents, and observations made in various contexts help to identify these. The child is always the place to begin. Adults may learn a lot about child's personalities by paying attention to what they do, what they are interested in, and who and what they enjoy playing with. The Development Matters in the Early Years Foundation Stage document's Observing What a Child is Learning approach can aid in the development of systematic observations (Early Years Matters, 2023)</a:t>
            </a:r>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696320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EA3B6-2E1E-ADDB-040A-9AF168119A8F}"/>
              </a:ext>
            </a:extLst>
          </p:cNvPr>
          <p:cNvSpPr>
            <a:spLocks noGrp="1"/>
          </p:cNvSpPr>
          <p:nvPr>
            <p:ph type="title"/>
          </p:nvPr>
        </p:nvSpPr>
        <p:spPr>
          <a:xfrm>
            <a:off x="838200" y="351271"/>
            <a:ext cx="10515600" cy="1325563"/>
          </a:xfrm>
        </p:spPr>
        <p:txBody>
          <a:bodyPr/>
          <a:lstStyle/>
          <a:p>
            <a:r>
              <a:rPr lang="en-GB" dirty="0"/>
              <a:t>UNCRC-UN Convention on the Rights of the Child</a:t>
            </a:r>
          </a:p>
        </p:txBody>
      </p:sp>
      <p:sp>
        <p:nvSpPr>
          <p:cNvPr id="3" name="Content Placeholder 2">
            <a:extLst>
              <a:ext uri="{FF2B5EF4-FFF2-40B4-BE49-F238E27FC236}">
                <a16:creationId xmlns:a16="http://schemas.microsoft.com/office/drawing/2014/main" id="{9744C9FE-A8A7-649D-898B-1C449F4AB80B}"/>
              </a:ext>
            </a:extLst>
          </p:cNvPr>
          <p:cNvSpPr>
            <a:spLocks noGrp="1"/>
          </p:cNvSpPr>
          <p:nvPr>
            <p:ph idx="1"/>
          </p:nvPr>
        </p:nvSpPr>
        <p:spPr>
          <a:xfrm>
            <a:off x="838200" y="1839480"/>
            <a:ext cx="10515600" cy="4351338"/>
          </a:xfrm>
        </p:spPr>
        <p:txBody>
          <a:bodyPr/>
          <a:lstStyle/>
          <a:p>
            <a:pPr marL="0" indent="0">
              <a:buNone/>
            </a:pPr>
            <a:r>
              <a:rPr lang="en-GB" sz="2400" dirty="0"/>
              <a:t>According to the UNCRC, all children;</a:t>
            </a:r>
          </a:p>
          <a:p>
            <a:pPr marL="0" indent="0">
              <a:buNone/>
            </a:pPr>
            <a:r>
              <a:rPr lang="en-GB" sz="2400" dirty="0"/>
              <a:t>should not be subjected to discrimination (Article 2)</a:t>
            </a:r>
          </a:p>
          <a:p>
            <a:pPr marL="0" indent="0">
              <a:buNone/>
            </a:pPr>
            <a:r>
              <a:rPr lang="en-GB" sz="2400" dirty="0"/>
              <a:t>have the right to live and grow (Article 6),</a:t>
            </a:r>
          </a:p>
          <a:p>
            <a:pPr marL="0" indent="0">
              <a:buNone/>
            </a:pPr>
            <a:r>
              <a:rPr lang="en-GB" sz="2400" dirty="0"/>
              <a:t>have the right to have their opinions heard and taken seriously (Article 3)</a:t>
            </a:r>
          </a:p>
          <a:p>
            <a:pPr marL="0" indent="0">
              <a:buNone/>
            </a:pPr>
            <a:r>
              <a:rPr lang="en-GB" sz="2400" dirty="0"/>
              <a:t>Should have their best interests taken into account as a fundamental concern (Article 12)These four ideas support how the Convention ought to be viewed and used as a whole</a:t>
            </a:r>
            <a:r>
              <a:rPr lang="en-GB" dirty="0"/>
              <a:t>. </a:t>
            </a:r>
          </a:p>
          <a:p>
            <a:pPr marL="0" indent="0">
              <a:buNone/>
            </a:pPr>
            <a:r>
              <a:rPr lang="en-GB" dirty="0"/>
              <a:t>As a professional, it is important to always comply with rules set out by any authority to stay professional in the job, to keep themselves safe, as well as the children. </a:t>
            </a:r>
          </a:p>
        </p:txBody>
      </p:sp>
    </p:spTree>
    <p:extLst>
      <p:ext uri="{BB962C8B-B14F-4D97-AF65-F5344CB8AC3E}">
        <p14:creationId xmlns:p14="http://schemas.microsoft.com/office/powerpoint/2010/main" val="33995625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27C94-38BA-9370-9EAD-07EF8CA16921}"/>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DC9DECAC-BEC4-7DE9-B93A-12B0DF42DB13}"/>
              </a:ext>
            </a:extLst>
          </p:cNvPr>
          <p:cNvSpPr>
            <a:spLocks noGrp="1"/>
          </p:cNvSpPr>
          <p:nvPr>
            <p:ph idx="1"/>
          </p:nvPr>
        </p:nvSpPr>
        <p:spPr/>
        <p:txBody>
          <a:bodyPr/>
          <a:lstStyle/>
          <a:p>
            <a:pPr marL="0" indent="0">
              <a:buNone/>
            </a:pPr>
            <a:r>
              <a:rPr lang="en-GB" dirty="0"/>
              <a:t>Overall, it is essential that individuals within an early years setting are professional. They need to know what they are doing it, how they are doing it, and reflect on what they have achieved. </a:t>
            </a:r>
          </a:p>
        </p:txBody>
      </p:sp>
    </p:spTree>
    <p:extLst>
      <p:ext uri="{BB962C8B-B14F-4D97-AF65-F5344CB8AC3E}">
        <p14:creationId xmlns:p14="http://schemas.microsoft.com/office/powerpoint/2010/main" val="13132795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CBF55-A197-D4B9-2548-A7DA87D1E9C4}"/>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4DA9BB6-04E7-89BE-26FB-BDD87EF2E02D}"/>
              </a:ext>
            </a:extLst>
          </p:cNvPr>
          <p:cNvSpPr>
            <a:spLocks noGrp="1"/>
          </p:cNvSpPr>
          <p:nvPr>
            <p:ph idx="1"/>
          </p:nvPr>
        </p:nvSpPr>
        <p:spPr/>
        <p:txBody>
          <a:bodyPr/>
          <a:lstStyle/>
          <a:p>
            <a:pPr marL="0" indent="0">
              <a:buNone/>
            </a:pPr>
            <a:r>
              <a:rPr lang="en-GB" sz="1800" dirty="0" err="1"/>
              <a:t>Sioltar</a:t>
            </a:r>
            <a:r>
              <a:rPr lang="en-GB" sz="1800" dirty="0"/>
              <a:t>,</a:t>
            </a:r>
            <a:r>
              <a:rPr lang="en-GB" sz="1800" dirty="0">
                <a:effectLst/>
              </a:rPr>
              <a:t> (2017) </a:t>
            </a:r>
            <a:r>
              <a:rPr lang="en-GB" sz="1800" i="1" dirty="0">
                <a:effectLst/>
              </a:rPr>
              <a:t>Professional practice in the early years</a:t>
            </a:r>
            <a:r>
              <a:rPr lang="en-GB" sz="1800" dirty="0">
                <a:effectLst/>
              </a:rPr>
              <a:t>, </a:t>
            </a:r>
            <a:r>
              <a:rPr lang="en-GB" sz="1800" i="1" dirty="0">
                <a:effectLst/>
              </a:rPr>
              <a:t>Longford Childcare Committee</a:t>
            </a:r>
            <a:r>
              <a:rPr lang="en-GB" sz="1800" dirty="0">
                <a:effectLst/>
              </a:rPr>
              <a:t>. Available at: https://longfordchildcare.ie/professional-practice-early-years (Accessed: November 3, 2022). </a:t>
            </a:r>
          </a:p>
          <a:p>
            <a:pPr marL="0" indent="0">
              <a:buNone/>
            </a:pPr>
            <a:r>
              <a:rPr lang="en-GB" sz="1800" dirty="0">
                <a:effectLst/>
              </a:rPr>
              <a:t>Kelly, (2016) </a:t>
            </a:r>
            <a:r>
              <a:rPr lang="en-GB" sz="1800" i="1" dirty="0">
                <a:effectLst/>
              </a:rPr>
              <a:t>Effective communication</a:t>
            </a:r>
            <a:r>
              <a:rPr lang="en-GB" sz="1800" dirty="0">
                <a:effectLst/>
              </a:rPr>
              <a:t>, </a:t>
            </a:r>
            <a:r>
              <a:rPr lang="en-GB" sz="1800" i="1" dirty="0">
                <a:effectLst/>
              </a:rPr>
              <a:t>Early Years Careers</a:t>
            </a:r>
            <a:r>
              <a:rPr lang="en-GB" sz="1800" dirty="0">
                <a:effectLst/>
              </a:rPr>
              <a:t>. Available at: https://www.earlyyearscareers.com/eyc/latest-news/sector-news/effective-communication/ (Accessed: November 5, 2022). </a:t>
            </a:r>
          </a:p>
          <a:p>
            <a:pPr marL="0" indent="0">
              <a:buNone/>
            </a:pPr>
            <a:r>
              <a:rPr lang="en-GB" sz="1800" dirty="0"/>
              <a:t>Early Years Matters (2023) </a:t>
            </a:r>
            <a:r>
              <a:rPr lang="en-GB" sz="1800" i="1" dirty="0"/>
              <a:t>Observation, Assessment and Planning. </a:t>
            </a:r>
            <a:r>
              <a:rPr lang="en-GB" sz="1800" dirty="0"/>
              <a:t>Available </a:t>
            </a:r>
            <a:r>
              <a:rPr lang="en-GB" sz="1800" dirty="0" err="1"/>
              <a:t>at:</a:t>
            </a:r>
            <a:r>
              <a:rPr lang="en-GB" sz="1400" dirty="0" err="1">
                <a:hlinkClick r:id="rId2"/>
              </a:rPr>
              <a:t>Observation</a:t>
            </a:r>
            <a:r>
              <a:rPr lang="en-GB" sz="1400" dirty="0">
                <a:hlinkClick r:id="rId2"/>
              </a:rPr>
              <a:t>, Assessment and Planning - Early Years Matters</a:t>
            </a:r>
            <a:r>
              <a:rPr lang="en-GB" sz="1400" dirty="0"/>
              <a:t>. Accessed: 23/02/23</a:t>
            </a:r>
          </a:p>
          <a:p>
            <a:pPr marL="0" indent="0">
              <a:buNone/>
            </a:pPr>
            <a:endParaRPr lang="en-GB" sz="1800" i="1" dirty="0">
              <a:effectLst/>
            </a:endParaRPr>
          </a:p>
        </p:txBody>
      </p:sp>
    </p:spTree>
    <p:extLst>
      <p:ext uri="{BB962C8B-B14F-4D97-AF65-F5344CB8AC3E}">
        <p14:creationId xmlns:p14="http://schemas.microsoft.com/office/powerpoint/2010/main" val="10660035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25122</TotalTime>
  <Words>972</Words>
  <Application>Microsoft Office PowerPoint</Application>
  <PresentationFormat>Widescreen</PresentationFormat>
  <Paragraphs>37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Roboto</vt:lpstr>
      <vt:lpstr>Office Theme</vt:lpstr>
      <vt:lpstr>PowerPoint Presentation</vt:lpstr>
      <vt:lpstr>What is professionalism </vt:lpstr>
      <vt:lpstr>What is professional practice?</vt:lpstr>
      <vt:lpstr>What values are important ?</vt:lpstr>
      <vt:lpstr>In-Depth reasoning of values</vt:lpstr>
      <vt:lpstr>Partnerships and multi-agency working </vt:lpstr>
      <vt:lpstr>Observation and Planning Cycle </vt:lpstr>
      <vt:lpstr>UNCRC-UN Convention on the Rights of the Child</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Holly Saltmarsh</dc:creator>
  <cp:lastModifiedBy>Holly Saltmarsh</cp:lastModifiedBy>
  <cp:revision>1</cp:revision>
  <dcterms:created xsi:type="dcterms:W3CDTF">2022-10-28T10:36:36Z</dcterms:created>
  <dcterms:modified xsi:type="dcterms:W3CDTF">2023-02-24T18:56:17Z</dcterms:modified>
</cp:coreProperties>
</file>