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62" r:id="rId5"/>
    <p:sldId id="261" r:id="rId6"/>
    <p:sldId id="260" r:id="rId7"/>
    <p:sldId id="259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money/2022/jan/22/food-waste-are-you-throwing-your-money-in-the-bin" TargetMode="External" /><Relationship Id="rId3" Type="http://schemas.openxmlformats.org/officeDocument/2006/relationships/hyperlink" Target="https://www.deloitte.com/uk/en/about/press-room/cost-and-sustainability-fatigue-stifle-consumers-efforts-to-adopt-more-sustainable-lifestyles.html" TargetMode="External" /><Relationship Id="rId7" Type="http://schemas.openxmlformats.org/officeDocument/2006/relationships/hyperlink" Target="https://pdfs.semanticscholar.org/6ed4/7e6077fd43eab1cc8851709674494da6888f.pdf" TargetMode="External" /><Relationship Id="rId2" Type="http://schemas.openxmlformats.org/officeDocument/2006/relationships/hyperlink" Target="https://www.gov.uk/government/publications/community-interest-companies-how-to-form-a-cic/community-interest-companies-guidance-chapters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resourcemedia.eco/article/over-half-uk-food-and-drink-products-wrapped-unnecessary-plastic" TargetMode="External" /><Relationship Id="rId5" Type="http://schemas.openxmlformats.org/officeDocument/2006/relationships/hyperlink" Target="https://www.gov.uk/guidance/check-if-you-need-to-register-for-plastic-packaging-tax" TargetMode="External" /><Relationship Id="rId10" Type="http://schemas.openxmlformats.org/officeDocument/2006/relationships/hyperlink" Target="https://yougov.com/en-gb/articles/49572-british-attitudes-towards-sustainability-on-world-environment-day-2024" TargetMode="External" /><Relationship Id="rId4" Type="http://schemas.openxmlformats.org/officeDocument/2006/relationships/hyperlink" Target="https://onlinelibrary.wiley.com/doi/abs/10.1002/bse.1779" TargetMode="External" /><Relationship Id="rId9" Type="http://schemas.openxmlformats.org/officeDocument/2006/relationships/hyperlink" Target="https://books.google.com/books/about/Social_Enterprise.html?id=ldsUOgAACAAJ" TargetMode="Externa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880286"/>
            <a:ext cx="8915399" cy="2262781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SUSTAINABLE ENTERPRISE/ SOCIAL ENTERPRISE MANAGEMENT</a:t>
            </a:r>
            <a:b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SUSTAINABLE ENTERPRISE</a:t>
            </a:r>
            <a:b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GREENBOX: A ZERO-WASTE REFILL SOCIAL ENTERPRISE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2519996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Somerda iancu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686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GreenBox?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0" y="2133600"/>
            <a:ext cx="4799012" cy="377762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GreenBox is a Community Interest Company (CIC), a zero-waste refill store in the UK.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arrive with their own containers to buy the dry goods, cleaning products, and household staples by weight without any single-use packaging.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Excess profits are allocated to community sustainability projects under the CIC asset-locking model (GOV.UK, 2025).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52" y="1785552"/>
            <a:ext cx="59436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102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Sustainable?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0713" y="1416908"/>
            <a:ext cx="5622796" cy="456021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GreenBox incorporates sustainability throughout the triple bottom line: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 Removes single-use plastic. A majority of grocery products in the UK are packed in plastic bags (70% of the total), with half of those (51% of the total) being avoidable (Jones, 2024).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Economic: Buy-by-weight will save households an estimated £730 per year in household food waste (The Guardian, 2022).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 Surplus stock will be addressed through a pay-as-you-can scheme, directly addressing food insecurity in the local community.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real sustainable enterprise excellence involves coordinating stakeholder well-being with environmental performance - GreenBox is designed on this very concept (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Edgeman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Eskildsen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93" y="1547297"/>
            <a:ext cx="5772150" cy="303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29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Market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0" y="2133600"/>
            <a:ext cx="4799012" cy="377762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Permanent in-store refill options are desired by 77% of UK consumers (YouGov, 2024)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April 2025, the UK Plastic Packaging Tax increased to 223.69 per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tonne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increasing the expenses of traditional packaged-goods retailers, but not GreenBox, which has no packaging (GOV.UK, 2025).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Affordability is cited as the primary obstacle to sustainable living by 53% of UK consumers (Deloitte, 2024). GreenBox directly addresses this through bulk pricing.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1" y="1976595"/>
            <a:ext cx="6137447" cy="409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23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Viability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7190" y="1408670"/>
            <a:ext cx="5441563" cy="4881492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Start-up funding: £48,000-55,000 through UK Government Start Up Loan, community share offer, and social enterprise grants.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Break-even: estimated to be reached at Month 10 of Year 1.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Staffing: founder-director, two part-time staff, and university sustainability volunteer.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Contingency: With low footfall, the satellite refill points in the local cafes and shops will have a wider reach with no extra fixed cost.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CIC structure instills trust among the general public, unlocks grant funding that would not be accessible to a conventional company, and holds the business legally accountable to the community's benefit (Thompson, 2010).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190" y="1408670"/>
            <a:ext cx="5010013" cy="4486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67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0" y="1458097"/>
            <a:ext cx="4799012" cy="44531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GreenBox is not a niche, environmentally focused project - it is a commercially-based answer to changes in regulation, increasing consumerism, and real community need.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clear triple bottom line model, a realistic budget, and a legal form with a social impact design, GreenBox proves that sustainability and business success are mutually reinforcing.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Alignment with the Sustainable Development Goals enhances enterprises' long-term resilience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Rahmana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Bawono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486" y="1556952"/>
            <a:ext cx="5048291" cy="421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77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6213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1383957"/>
            <a:ext cx="8911687" cy="4527265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Deloitte, (2024),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Cost and sustainability fatigue stifle consumers’ efforts to adopt more sustainable lifestyles.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https://www.deloitte.com/uk/en/about/press-room/cost-and-sustainability-fatigue-stifle-consumers-efforts-to-adopt-more-sustainable-lifestyles.html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Edgeman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Eskildsen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(2014). Modelling and Assessing Sustainable Enterprise Excellence.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and the Environment, Vol. 23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p.173-187.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https://onlinelibrary.wiley.com/doi/abs/10.1002/bse.1779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GOV.UK, (2025)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Community Interest Companies Guidance.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https://www.gov.uk/government/publications/community-interest-companies-how-to-form-a-cic/community-interest-companies-guidance-chapters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GOV.UK, (2025),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Plastic Packaging Tax: steps to take.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https://www.gov.uk/guidance/check-if-you-need-to-register-for-plastic-packaging-tax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B. (2024).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Over half of UK food and drink products wrapped in unnecessary plastic.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https://resourcemedia.eco/article/over-half-uk-food-and-drink-products-wrapped-unnecessary-plastic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Rahmana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Bawono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(2021). Sustainable development toward sustainable enterprise.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Science Letters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pp.657-668.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https://pdfs.semanticscholar.org/6ed4/7e6077fd43eab1cc8851709674494da6888f.pdf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Guardian, (2022),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Food waste: are you throwing your money in the bin?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https://www.theguardian.com/money/2022/jan/22/food-waste-are-you-throwing-your-money-in-the-bin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F. M. M. (2010). Social enterprise: developing sustainable enterprises, New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York:Palgrave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Mcmillan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https://books.google.com/books/about/Social_Enterprise.html?id=ldsUOgAACAAJ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YouGov, (2024),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British attitudes towards sustainability in 2024: Key insights from YouGov data.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https://yougov.com/en-gb/articles/49572-british-attitudes-towards-sustainability-on-world-environment-day-2024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11/04/2026]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292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4675" y="1319212"/>
            <a:ext cx="5962650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61119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</TotalTime>
  <Words>735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PROGRAMME: SUSTAINABLE ENTERPRISE/ SOCIAL ENTERPRISE MANAGEMENT MODULE: SUSTAINABLE ENTERPRISE GREENBOX: A ZERO-WASTE REFILL SOCIAL ENTERPRISE</vt:lpstr>
      <vt:lpstr>What is GreenBox?</vt:lpstr>
      <vt:lpstr>Why is it Sustainable?</vt:lpstr>
      <vt:lpstr>The Market Opportunity</vt:lpstr>
      <vt:lpstr>Business Viability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SUSTAINABLE ENTERPRISE/ SOCIAL ENTERPRISE MANAGEMENT MODULE: SUSTAINABLE ENTERPRISE GREENBOX: A ZERO-WASTE REFILL SOCIAL ENTERPRISE</dc:title>
  <cp:lastModifiedBy>Laris Ruset</cp:lastModifiedBy>
  <cp:revision>1</cp:revision>
  <dcterms:created xsi:type="dcterms:W3CDTF">2026-04-11T07:33:48Z</dcterms:created>
  <dcterms:modified xsi:type="dcterms:W3CDTF">2026-04-13T20:04:27Z</dcterms:modified>
</cp:coreProperties>
</file>