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1" r:id="rId3"/>
    <p:sldId id="257" r:id="rId4"/>
    <p:sldId id="258" r:id="rId5"/>
    <p:sldId id="259" r:id="rId6"/>
    <p:sldId id="267" r:id="rId7"/>
    <p:sldId id="260" r:id="rId8"/>
    <p:sldId id="262" r:id="rId9"/>
    <p:sldId id="263" r:id="rId10"/>
    <p:sldId id="265" r:id="rId11"/>
    <p:sldId id="266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mayra Choudhry (2427072)" userId="efcf319f-15a5-412f-b042-e74887312061" providerId="ADAL" clId="{E8C521C6-0F2A-41BA-B392-3FBC0F33F62A}"/>
    <pc:docChg chg="undo custSel modSld">
      <pc:chgData name="Humayra Choudhry (2427072)" userId="efcf319f-15a5-412f-b042-e74887312061" providerId="ADAL" clId="{E8C521C6-0F2A-41BA-B392-3FBC0F33F62A}" dt="2025-10-12T11:12:08.662" v="7" actId="114"/>
      <pc:docMkLst>
        <pc:docMk/>
      </pc:docMkLst>
      <pc:sldChg chg="addSp delSp modSp">
        <pc:chgData name="Humayra Choudhry (2427072)" userId="efcf319f-15a5-412f-b042-e74887312061" providerId="ADAL" clId="{E8C521C6-0F2A-41BA-B392-3FBC0F33F62A}" dt="2025-10-12T11:12:08.662" v="7" actId="114"/>
        <pc:sldMkLst>
          <pc:docMk/>
          <pc:sldMk cId="1795770826" sldId="264"/>
        </pc:sldMkLst>
        <pc:spChg chg="mod">
          <ac:chgData name="Humayra Choudhry (2427072)" userId="efcf319f-15a5-412f-b042-e74887312061" providerId="ADAL" clId="{E8C521C6-0F2A-41BA-B392-3FBC0F33F62A}" dt="2025-10-12T11:12:08.662" v="7" actId="114"/>
          <ac:spMkLst>
            <pc:docMk/>
            <pc:sldMk cId="1795770826" sldId="264"/>
            <ac:spMk id="3" creationId="{8C3121A3-4319-98C6-FE2B-42713EB558C6}"/>
          </ac:spMkLst>
        </pc:spChg>
        <pc:spChg chg="add del">
          <ac:chgData name="Humayra Choudhry (2427072)" userId="efcf319f-15a5-412f-b042-e74887312061" providerId="ADAL" clId="{E8C521C6-0F2A-41BA-B392-3FBC0F33F62A}" dt="2025-10-12T11:11:59.536" v="4" actId="22"/>
          <ac:spMkLst>
            <pc:docMk/>
            <pc:sldMk cId="1795770826" sldId="264"/>
            <ac:spMk id="7" creationId="{17F37AFF-3861-07D5-12C1-EE00B5731E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0379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3176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333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222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102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452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768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4686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2E171BA-CC09-47C8-A6DF-F5C5CB59CEEC}" type="datetime1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63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278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7289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277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insidetrack/blog/reimagining-how-we-collaborate-with-microsoft-teams-and-ai-agents/#:~:text=Microsoft%20Teams%20is%20the%20hub,overhead%2C%20and%20is%20instantly%20familiar" TargetMode="External"/><Relationship Id="rId2" Type="http://schemas.openxmlformats.org/officeDocument/2006/relationships/hyperlink" Target="https://www.bing.com/images/search?q=mirosoft+teams+&amp;FORM=HDRSC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rojectmanagers.net/top-10-cons-disadvantages-of-using-microsoft-excel/" TargetMode="External"/><Relationship Id="rId4" Type="http://schemas.openxmlformats.org/officeDocument/2006/relationships/hyperlink" Target="https://www.ncfe.org.uk/all-articles/new-report-finds-1-in-5-lack-the-digital-skills-needed-for-modern-lif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0C6B1-3FF8-F4E8-BCBA-FC638CC320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70380" y="204955"/>
            <a:ext cx="4308672" cy="3224045"/>
          </a:xfrm>
        </p:spPr>
        <p:txBody>
          <a:bodyPr anchor="b">
            <a:normAutofit fontScale="90000"/>
          </a:bodyPr>
          <a:lstStyle/>
          <a:p>
            <a:r>
              <a:rPr lang="en-GB" sz="5800" dirty="0">
                <a:highlight>
                  <a:srgbClr val="FFFF00"/>
                </a:highlight>
              </a:rPr>
              <a:t>Welcome to sunrise care home tech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67F34C-0509-4E72-5415-058A4F8A06E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7449038" y="3948644"/>
            <a:ext cx="4408666" cy="1567252"/>
          </a:xfrm>
        </p:spPr>
        <p:txBody>
          <a:bodyPr anchor="t"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By Zahraa Bi (2507270), Noreen Akhtar (2439740) ,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parvin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Ali (2505148) ,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Humayra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Choudhry (242702) &amp; Henna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AshRAF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( 2514815)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Module code : LCHS4007_BIRM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MODULE Title : Digital skills &amp; research methods 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Lecturer: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Aliyuda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ali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</a:t>
            </a:r>
          </a:p>
        </p:txBody>
      </p:sp>
      <p:pic>
        <p:nvPicPr>
          <p:cNvPr id="4" name="Picture 3" descr="Front of large brick house with manicured gardens">
            <a:extLst>
              <a:ext uri="{FF2B5EF4-FFF2-40B4-BE49-F238E27FC236}">
                <a16:creationId xmlns:a16="http://schemas.microsoft.com/office/drawing/2014/main" id="{CAC88672-CC99-C02C-F3AB-6D260A2AF7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6" r="12941" b="-1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F1B5C-F972-561C-F4E9-F9C996AC5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CFB47-BEB2-7262-7F0C-91627B0EF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presentation we have pick out products of Microsoft which we will be discussing about. </a:t>
            </a:r>
          </a:p>
          <a:p>
            <a:r>
              <a:rPr lang="en-GB" dirty="0"/>
              <a:t>This presentation will demonstrate how this product will help with efficient running of staff and services at our care home sunrise. </a:t>
            </a:r>
          </a:p>
        </p:txBody>
      </p:sp>
    </p:spTree>
    <p:extLst>
      <p:ext uri="{BB962C8B-B14F-4D97-AF65-F5344CB8AC3E}">
        <p14:creationId xmlns:p14="http://schemas.microsoft.com/office/powerpoint/2010/main" val="2641830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7675BB-4850-BD96-E5B5-F602D66BCC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621886" y="1187595"/>
            <a:ext cx="5408134" cy="47165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3AF8CC-D1E4-E530-B307-871711FF4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 dirty="0"/>
              <a:t>What is excel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FB331-0864-D2A2-92D7-E924CFBE4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Microsoft excel is a program that helps us organise and record  many different types of data. </a:t>
            </a:r>
          </a:p>
          <a:p>
            <a:pPr marL="0" indent="0">
              <a:buNone/>
            </a:pPr>
            <a:r>
              <a:rPr lang="en-GB" dirty="0"/>
              <a:t>It helps us record data in a quick and efficient way.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13354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F8EED-5EDD-66FE-7475-18785EBCC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use Excel for 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D36F-88A1-BC0A-AB1B-DED97DC78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09135"/>
            <a:ext cx="11377014" cy="4232227"/>
          </a:xfrm>
        </p:spPr>
        <p:txBody>
          <a:bodyPr/>
          <a:lstStyle/>
          <a:p>
            <a:r>
              <a:rPr lang="en-GB" dirty="0"/>
              <a:t>Charts </a:t>
            </a:r>
          </a:p>
          <a:p>
            <a:r>
              <a:rPr lang="en-GB" dirty="0"/>
              <a:t>Rotas </a:t>
            </a:r>
          </a:p>
          <a:p>
            <a:r>
              <a:rPr lang="en-GB" dirty="0"/>
              <a:t>MAR Chart </a:t>
            </a:r>
          </a:p>
          <a:p>
            <a:r>
              <a:rPr lang="en-GB" dirty="0"/>
              <a:t>Residents data </a:t>
            </a:r>
          </a:p>
          <a:p>
            <a:r>
              <a:rPr lang="en-GB" dirty="0"/>
              <a:t>Staff information </a:t>
            </a:r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9B648FD-B4F5-9605-9F7E-87BF6957D1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943490"/>
              </p:ext>
            </p:extLst>
          </p:nvPr>
        </p:nvGraphicFramePr>
        <p:xfrm>
          <a:off x="3202584" y="2185601"/>
          <a:ext cx="8127999" cy="184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176915488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78406349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02791287"/>
                    </a:ext>
                  </a:extLst>
                </a:gridCol>
              </a:tblGrid>
              <a:tr h="205604">
                <a:tc>
                  <a:txBody>
                    <a:bodyPr/>
                    <a:lstStyle/>
                    <a:p>
                      <a:r>
                        <a:rPr lang="en-GB" dirty="0"/>
                        <a:t>Names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Allergies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2354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4661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30816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771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0970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75683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74F23-9DF0-D61D-0C44-947E1D110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</a:t>
            </a:r>
            <a:r>
              <a:rPr lang="en-GB" dirty="0"/>
              <a:t>The Benefits </a:t>
            </a:r>
            <a:r>
              <a:rPr lang="en-GB"/>
              <a:t>of excel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DEE31-2F98-DE1E-0291-99996A891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Excel will help you create sheets for medication and the time medication can be given and to which resident </a:t>
            </a:r>
          </a:p>
          <a:p>
            <a:r>
              <a:rPr lang="en-GB" dirty="0"/>
              <a:t>Helps us and you keep track on staff rotas &amp; shifts </a:t>
            </a:r>
          </a:p>
          <a:p>
            <a:r>
              <a:rPr lang="en-GB" dirty="0"/>
              <a:t>Once a chart is created on excel it can be a template for many other charts </a:t>
            </a:r>
          </a:p>
          <a:p>
            <a:r>
              <a:rPr lang="en-GB" dirty="0"/>
              <a:t>Data can be saved and sent to others via one drive. </a:t>
            </a:r>
          </a:p>
          <a:p>
            <a:r>
              <a:rPr lang="en-GB" dirty="0"/>
              <a:t>Helps keep data safe by keeping all in one place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92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5317F-E3E7-139D-BCF3-55DC8D3D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6DCE1-CB02-CA9B-7F39-3BC414C50C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Staff may be unable to use the software</a:t>
            </a:r>
          </a:p>
          <a:p>
            <a:r>
              <a:rPr lang="en-GB" dirty="0"/>
              <a:t>Software may crash if too much data is put in</a:t>
            </a:r>
          </a:p>
          <a:p>
            <a:r>
              <a:rPr lang="en-GB" dirty="0"/>
              <a:t>Data loss</a:t>
            </a:r>
          </a:p>
          <a:p>
            <a:r>
              <a:rPr lang="en-GB" dirty="0"/>
              <a:t>Limited analysis tools</a:t>
            </a:r>
          </a:p>
          <a:p>
            <a:r>
              <a:rPr lang="en-GB" dirty="0"/>
              <a:t>Have to manually check for the medication timings (no reminders)</a:t>
            </a:r>
          </a:p>
          <a:p>
            <a:r>
              <a:rPr lang="en-GB" dirty="0"/>
              <a:t>Difficult to edit the file if different users are using the same file </a:t>
            </a:r>
          </a:p>
        </p:txBody>
      </p:sp>
    </p:spTree>
    <p:extLst>
      <p:ext uri="{BB962C8B-B14F-4D97-AF65-F5344CB8AC3E}">
        <p14:creationId xmlns:p14="http://schemas.microsoft.com/office/powerpoint/2010/main" val="1584139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41BBE-2AC9-C102-5EA4-BCD45941C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Microsoft communications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60B62-85EB-8A5D-5A5B-139B29A5B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Microsoft commutations hold many products such as :</a:t>
            </a:r>
          </a:p>
          <a:p>
            <a:pPr marL="0" indent="0">
              <a:buNone/>
            </a:pPr>
            <a:r>
              <a:rPr lang="en-GB" dirty="0"/>
              <a:t>Outlook </a:t>
            </a:r>
          </a:p>
          <a:p>
            <a:pPr marL="0" indent="0">
              <a:buNone/>
            </a:pPr>
            <a:r>
              <a:rPr lang="en-GB" dirty="0"/>
              <a:t>Microsoft teams </a:t>
            </a:r>
          </a:p>
          <a:p>
            <a:pPr marL="0" indent="0">
              <a:buNone/>
            </a:pPr>
            <a:r>
              <a:rPr lang="en-GB" dirty="0"/>
              <a:t>One Drive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29740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6B9F5-D257-781B-6039-0940D0F36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4651F-76CF-20A0-D429-546E8848E1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“Microsoft Teams is the hub for teamwork within Microsoft 365. Teams fulfils the collaboration and communication needs of a diverse workforce, including chat, meetings, voice, and video.”</a:t>
            </a:r>
            <a:endParaRPr lang="en-GB" dirty="0"/>
          </a:p>
        </p:txBody>
      </p:sp>
      <p:sp>
        <p:nvSpPr>
          <p:cNvPr id="5" name="AutoShape 2" descr="Image result for mirosoft teams ">
            <a:extLst>
              <a:ext uri="{FF2B5EF4-FFF2-40B4-BE49-F238E27FC236}">
                <a16:creationId xmlns:a16="http://schemas.microsoft.com/office/drawing/2014/main" id="{DBF4E471-C4AA-B86E-FF9A-CDD04A30989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207342" cy="2207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9C89C8-0F05-C164-0576-A53FD21D8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0" y="3053289"/>
            <a:ext cx="3025878" cy="28657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042094-9917-17AE-903E-D0767AE4A36D}"/>
              </a:ext>
            </a:extLst>
          </p:cNvPr>
          <p:cNvSpPr txBox="1"/>
          <p:nvPr/>
        </p:nvSpPr>
        <p:spPr>
          <a:xfrm>
            <a:off x="6749845" y="5323350"/>
            <a:ext cx="2207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Mirosoft</a:t>
            </a:r>
            <a:r>
              <a:rPr lang="en-GB" dirty="0"/>
              <a:t> Bing n/d</a:t>
            </a:r>
          </a:p>
        </p:txBody>
      </p:sp>
    </p:spTree>
    <p:extLst>
      <p:ext uri="{BB962C8B-B14F-4D97-AF65-F5344CB8AC3E}">
        <p14:creationId xmlns:p14="http://schemas.microsoft.com/office/powerpoint/2010/main" val="1662368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28E5F-FB97-F709-BCE4-824BA5E63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How will Microsoft teams help us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851EA-E876-EEDE-D3E6-CC6544453F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teams will help us communicate with effectively with others </a:t>
            </a:r>
          </a:p>
          <a:p>
            <a:r>
              <a:rPr lang="en-GB" dirty="0"/>
              <a:t>Microsoft teams can help us all connect to do online training.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360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1160A-473B-43A0-BA22-462E4C198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Digital safety checklist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88883-A1C8-4664-B5C2-7C0D5AB73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Data protection </a:t>
            </a:r>
          </a:p>
          <a:p>
            <a:r>
              <a:rPr lang="en-GB" dirty="0"/>
              <a:t>Passwords </a:t>
            </a:r>
          </a:p>
          <a:p>
            <a:r>
              <a:rPr lang="en-GB" dirty="0"/>
              <a:t>Ensure photos and videos are kept confidential</a:t>
            </a:r>
          </a:p>
          <a:p>
            <a:r>
              <a:rPr lang="en-GB" dirty="0"/>
              <a:t>Devices used for work purposes only</a:t>
            </a:r>
          </a:p>
          <a:p>
            <a:r>
              <a:rPr lang="en-GB" dirty="0"/>
              <a:t>Records are updated regularly and backed up</a:t>
            </a:r>
          </a:p>
          <a:p>
            <a:r>
              <a:rPr lang="en-GB" dirty="0"/>
              <a:t>Compliance to policies</a:t>
            </a:r>
          </a:p>
          <a:p>
            <a:r>
              <a:rPr lang="en-GB" dirty="0"/>
              <a:t>Cybersecurity</a:t>
            </a:r>
          </a:p>
          <a:p>
            <a:r>
              <a:rPr lang="en-GB" dirty="0"/>
              <a:t>Identify those who are vulnerable</a:t>
            </a:r>
          </a:p>
        </p:txBody>
      </p:sp>
    </p:spTree>
    <p:extLst>
      <p:ext uri="{BB962C8B-B14F-4D97-AF65-F5344CB8AC3E}">
        <p14:creationId xmlns:p14="http://schemas.microsoft.com/office/powerpoint/2010/main" val="409626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3F93A-F16D-D7AD-7C92-1EECB7DEB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Impact of digital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C6F7E-55A8-BB8E-C445-32BD6CE3C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Having a lack of digital skills causes: </a:t>
            </a:r>
          </a:p>
          <a:p>
            <a:r>
              <a:rPr lang="en-GB" dirty="0"/>
              <a:t>A delay in efficient work in the upkeep of the care home </a:t>
            </a:r>
          </a:p>
          <a:p>
            <a:r>
              <a:rPr lang="en-GB" dirty="0"/>
              <a:t>Issues in keeping up with new tech</a:t>
            </a:r>
          </a:p>
          <a:p>
            <a:r>
              <a:rPr lang="en-GB" dirty="0"/>
              <a:t>Difficult to update patient records regularly </a:t>
            </a:r>
          </a:p>
          <a:p>
            <a:r>
              <a:rPr lang="en-GB" dirty="0"/>
              <a:t>Only certain staff will be able to access the software – increased workload</a:t>
            </a:r>
          </a:p>
          <a:p>
            <a:r>
              <a:rPr lang="en-GB" i="0" dirty="0">
                <a:solidFill>
                  <a:srgbClr val="333333"/>
                </a:solidFill>
                <a:effectLst/>
              </a:rPr>
              <a:t>(A new report from education charity NCFE has revealed that one in five people in the UK lack the essential digital skills needed to navigate modern life</a:t>
            </a:r>
            <a:r>
              <a:rPr lang="en-GB" dirty="0">
                <a:solidFill>
                  <a:srgbClr val="333333"/>
                </a:solidFill>
              </a:rPr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4096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C65CE-849F-BFA8-0FEF-FEF7E7454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121A3-4319-98C6-FE2B-42713EB55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11959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/>
              <a:t>Microsoft (N/D) Bing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https://www.bing.com/images/search?q=mirosoft+teams+&amp;FORM=HDRSC3</a:t>
            </a:r>
            <a:r>
              <a:rPr lang="en-GB" dirty="0"/>
              <a:t>  ( accessed date : 4th October 2025)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Microsoft 2025 Boyd K (2025) Reimagining how we collaborate with Microsoft teams and AI agents.</a:t>
            </a:r>
          </a:p>
          <a:p>
            <a:pPr marL="0" indent="0">
              <a:buNone/>
            </a:pPr>
            <a:r>
              <a:rPr lang="en-GB" sz="1600" dirty="0">
                <a:hlinkClick r:id="rId3"/>
              </a:rPr>
              <a:t>https://www.microsoft.com/insidetrack/blog/reimagining-how-we-collaborate-with-microsoft-teams-and-ai-agents/#:~:text=Microsoft%20Teams%20is%20the%20hub,overhead%2C%20and%20is%20instantly%20familiar</a:t>
            </a:r>
            <a:r>
              <a:rPr lang="en-GB" sz="1600" dirty="0"/>
              <a:t>. </a:t>
            </a:r>
            <a:r>
              <a:rPr lang="en-GB" dirty="0"/>
              <a:t>(assessed date :4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2100" i="1" dirty="0"/>
              <a:t>New report finds 1 in 5 lack the digital skills needed for modern life </a:t>
            </a:r>
            <a:r>
              <a:rPr lang="en-GB" sz="2100" dirty="0"/>
              <a:t>   Available at: </a:t>
            </a:r>
            <a:r>
              <a:rPr lang="en-GB" sz="1700" dirty="0">
                <a:hlinkClick r:id="rId4"/>
              </a:rPr>
              <a:t>https://www.ncfe.org.uk/all-articles/new-report-finds-1-in-5-lack-the-digital-skills-needed-for-modern-life</a:t>
            </a:r>
            <a:r>
              <a:rPr lang="en-GB" sz="2300" dirty="0">
                <a:hlinkClick r:id="rId4"/>
              </a:rPr>
              <a:t>/</a:t>
            </a:r>
            <a:r>
              <a:rPr lang="en-GB" sz="2300" dirty="0"/>
              <a:t> </a:t>
            </a:r>
            <a:r>
              <a:rPr lang="en-GB" sz="1700" dirty="0"/>
              <a:t>(accessed date  : 4</a:t>
            </a:r>
            <a:r>
              <a:rPr lang="en-GB" sz="1700" baseline="30000" dirty="0"/>
              <a:t>th</a:t>
            </a:r>
            <a:r>
              <a:rPr lang="en-GB" sz="1700" dirty="0"/>
              <a:t> October 2025)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i="1" dirty="0"/>
              <a:t>Top 10 cons </a:t>
            </a:r>
            <a:r>
              <a:rPr lang="en-GB" i="1" dirty="0" err="1"/>
              <a:t>cons</a:t>
            </a:r>
            <a:r>
              <a:rPr lang="en-GB" i="1" dirty="0"/>
              <a:t> &amp; disadvantages of using Microsoft excel</a:t>
            </a:r>
            <a:r>
              <a:rPr lang="en-GB" dirty="0"/>
              <a:t> </a:t>
            </a:r>
            <a:r>
              <a:rPr lang="en-GB" sz="2000" dirty="0">
                <a:hlinkClick r:id="rId5"/>
              </a:rPr>
              <a:t>https://projectmanagers.net/top-10-cons-disadvantages-of-using-microsoft-excel/</a:t>
            </a:r>
            <a:r>
              <a:rPr lang="en-GB" sz="2000" dirty="0"/>
              <a:t> </a:t>
            </a:r>
            <a:r>
              <a:rPr lang="en-GB" dirty="0"/>
              <a:t> (Accessed date: 4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9577082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602</TotalTime>
  <Words>639</Words>
  <Application>Microsoft Office PowerPoint</Application>
  <PresentationFormat>Widescreen</PresentationFormat>
  <Paragraphs>71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Gallery</vt:lpstr>
      <vt:lpstr>Welcome to sunrise care home tech </vt:lpstr>
      <vt:lpstr>                        Introduction</vt:lpstr>
      <vt:lpstr>What is excel </vt:lpstr>
      <vt:lpstr>What can you use Excel for ? </vt:lpstr>
      <vt:lpstr>                   The Benefits of excel </vt:lpstr>
      <vt:lpstr>Limitations OF EXCEL</vt:lpstr>
      <vt:lpstr>               Microsoft communications </vt:lpstr>
      <vt:lpstr>                   Microsoft Teams </vt:lpstr>
      <vt:lpstr>          How will Microsoft teams help us </vt:lpstr>
      <vt:lpstr>                  Digital safety checklist  </vt:lpstr>
      <vt:lpstr>            Impact of digital skills </vt:lpstr>
      <vt:lpstr>                     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sunrise care home tech </dc:title>
  <dc:creator>Zahraa Bi (2507270)</dc:creator>
  <cp:lastModifiedBy>Humayra Choudhry (2427072)</cp:lastModifiedBy>
  <cp:revision>31</cp:revision>
  <dcterms:created xsi:type="dcterms:W3CDTF">2025-09-20T11:05:55Z</dcterms:created>
  <dcterms:modified xsi:type="dcterms:W3CDTF">2025-10-12T11:12:18Z</dcterms:modified>
</cp:coreProperties>
</file>