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65" r:id="rId4"/>
    <p:sldId id="269" r:id="rId5"/>
    <p:sldId id="270" r:id="rId6"/>
    <p:sldId id="271" r:id="rId7"/>
    <p:sldId id="258" r:id="rId8"/>
    <p:sldId id="261" r:id="rId9"/>
    <p:sldId id="263" r:id="rId10"/>
    <p:sldId id="267" r:id="rId11"/>
    <p:sldId id="268" r:id="rId12"/>
    <p:sldId id="264" r:id="rId13"/>
    <p:sldId id="266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 varScale="1">
        <p:scale>
          <a:sx n="56" d="100"/>
          <a:sy n="56" d="100"/>
        </p:scale>
        <p:origin x="109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405D-0A91-4CBF-AC46-240BDEC90B21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E3445-F425-4A45-9695-AF8FF9FF92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46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405D-0A91-4CBF-AC46-240BDEC90B21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E3445-F425-4A45-9695-AF8FF9FF92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799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405D-0A91-4CBF-AC46-240BDEC90B21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E3445-F425-4A45-9695-AF8FF9FF92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144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405D-0A91-4CBF-AC46-240BDEC90B21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E3445-F425-4A45-9695-AF8FF9FF92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112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405D-0A91-4CBF-AC46-240BDEC90B21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E3445-F425-4A45-9695-AF8FF9FF92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547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405D-0A91-4CBF-AC46-240BDEC90B21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E3445-F425-4A45-9695-AF8FF9FF92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705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405D-0A91-4CBF-AC46-240BDEC90B21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E3445-F425-4A45-9695-AF8FF9FF92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04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405D-0A91-4CBF-AC46-240BDEC90B21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E3445-F425-4A45-9695-AF8FF9FF92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988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405D-0A91-4CBF-AC46-240BDEC90B21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E3445-F425-4A45-9695-AF8FF9FF92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051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405D-0A91-4CBF-AC46-240BDEC90B21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E3445-F425-4A45-9695-AF8FF9FF92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570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A405D-0A91-4CBF-AC46-240BDEC90B21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E3445-F425-4A45-9695-AF8FF9FF92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548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BA405D-0A91-4CBF-AC46-240BDEC90B21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1E3445-F425-4A45-9695-AF8FF9FF92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756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cid:3672f6cf-4fd7-4617-821c-17a8798c1138@eurprd01.prod.exchangelabs.com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0444"/>
            <a:ext cx="7886700" cy="1043799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>
                <a:latin typeface="+mn-lt"/>
              </a:rPr>
              <a:t>Working in Development</a:t>
            </a:r>
            <a:r>
              <a:rPr lang="en-GB" b="1" dirty="0" smtClean="0">
                <a:latin typeface="+mn-lt"/>
              </a:rPr>
              <a:t/>
            </a:r>
            <a:br>
              <a:rPr lang="en-GB" b="1" dirty="0" smtClean="0">
                <a:latin typeface="+mn-lt"/>
              </a:rPr>
            </a:br>
            <a:r>
              <a:rPr lang="en-GB" b="1" dirty="0" smtClean="0">
                <a:latin typeface="+mn-lt"/>
              </a:rPr>
              <a:t>Case Studies</a:t>
            </a:r>
            <a:br>
              <a:rPr lang="en-GB" b="1" dirty="0" smtClean="0">
                <a:latin typeface="+mn-lt"/>
              </a:rPr>
            </a:br>
            <a:r>
              <a:rPr lang="en-GB" sz="2700" dirty="0" smtClean="0">
                <a:latin typeface="+mn-lt"/>
              </a:rPr>
              <a:t>KARADEA article, Orbit, second quarter 1994</a:t>
            </a:r>
            <a:br>
              <a:rPr lang="en-GB" sz="2700" dirty="0" smtClean="0">
                <a:latin typeface="+mn-lt"/>
              </a:rPr>
            </a:br>
            <a:r>
              <a:rPr lang="en-GB" sz="2700" dirty="0" err="1" smtClean="0">
                <a:latin typeface="+mn-lt"/>
              </a:rPr>
              <a:t>Muka</a:t>
            </a:r>
            <a:r>
              <a:rPr lang="en-GB" sz="2700" dirty="0" smtClean="0">
                <a:latin typeface="+mn-lt"/>
              </a:rPr>
              <a:t> </a:t>
            </a:r>
            <a:r>
              <a:rPr lang="en-GB" sz="2700" dirty="0" err="1" smtClean="0">
                <a:latin typeface="+mn-lt"/>
              </a:rPr>
              <a:t>Mukuu</a:t>
            </a:r>
            <a:r>
              <a:rPr lang="en-GB" sz="2700" dirty="0" smtClean="0">
                <a:latin typeface="+mn-lt"/>
              </a:rPr>
              <a:t> article, Orbit, third quarter 1992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124" y="2427077"/>
            <a:ext cx="5335580" cy="3557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9591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>
                <a:latin typeface="+mn-lt"/>
              </a:rPr>
              <a:t>Kagera</a:t>
            </a:r>
            <a:r>
              <a:rPr lang="en-GB" b="1" dirty="0" smtClean="0">
                <a:latin typeface="+mn-lt"/>
              </a:rPr>
              <a:t> Region, </a:t>
            </a:r>
            <a:br>
              <a:rPr lang="en-GB" b="1" dirty="0" smtClean="0">
                <a:latin typeface="+mn-lt"/>
              </a:rPr>
            </a:br>
            <a:r>
              <a:rPr lang="en-GB" b="1" dirty="0" smtClean="0">
                <a:latin typeface="+mn-lt"/>
              </a:rPr>
              <a:t>Tanzania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00" y="1788392"/>
            <a:ext cx="4572000" cy="39909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9750" y="560532"/>
            <a:ext cx="2857013" cy="1923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776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2378073"/>
          </a:xfrm>
        </p:spPr>
        <p:txBody>
          <a:bodyPr/>
          <a:lstStyle/>
          <a:p>
            <a:r>
              <a:rPr lang="en-GB" b="1" dirty="0" smtClean="0">
                <a:latin typeface="+mn-lt"/>
              </a:rPr>
              <a:t>KARADEA</a:t>
            </a:r>
            <a:br>
              <a:rPr lang="en-GB" b="1" dirty="0" smtClean="0">
                <a:latin typeface="+mn-lt"/>
              </a:rPr>
            </a:br>
            <a:r>
              <a:rPr lang="en-GB" b="1" dirty="0" smtClean="0">
                <a:latin typeface="+mn-lt"/>
              </a:rPr>
              <a:t>based in </a:t>
            </a:r>
            <a:r>
              <a:rPr lang="en-GB" b="1" dirty="0" err="1" smtClean="0">
                <a:latin typeface="+mn-lt"/>
              </a:rPr>
              <a:t>Karagwe</a:t>
            </a:r>
            <a:r>
              <a:rPr lang="en-GB" b="1" dirty="0" smtClean="0">
                <a:latin typeface="+mn-lt"/>
              </a:rPr>
              <a:t>, </a:t>
            </a:r>
            <a:r>
              <a:rPr lang="en-GB" b="1" dirty="0" err="1" smtClean="0">
                <a:latin typeface="+mn-lt"/>
              </a:rPr>
              <a:t>Kagera</a:t>
            </a:r>
            <a:r>
              <a:rPr lang="en-GB" b="1" dirty="0" smtClean="0">
                <a:latin typeface="+mn-lt"/>
              </a:rPr>
              <a:t> Region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294627"/>
            <a:ext cx="7886700" cy="3882336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See KARADEA photo-file in class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2857043"/>
            <a:ext cx="5331125" cy="3319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184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Oswald </a:t>
            </a:r>
            <a:r>
              <a:rPr lang="en-GB" dirty="0" err="1" smtClean="0"/>
              <a:t>Kasaizi</a:t>
            </a:r>
            <a:r>
              <a:rPr lang="en-GB" dirty="0" smtClean="0"/>
              <a:t>, KARADEA Manager, meets VSO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5153" y="1825625"/>
            <a:ext cx="6853693" cy="4351338"/>
          </a:xfrm>
        </p:spPr>
      </p:pic>
    </p:spTree>
    <p:extLst>
      <p:ext uri="{BB962C8B-B14F-4D97-AF65-F5344CB8AC3E}">
        <p14:creationId xmlns:p14="http://schemas.microsoft.com/office/powerpoint/2010/main" val="870505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HESAWA </a:t>
            </a:r>
            <a:r>
              <a:rPr lang="en-GB" dirty="0"/>
              <a:t>w</a:t>
            </a:r>
            <a:r>
              <a:rPr lang="en-GB" dirty="0" smtClean="0"/>
              <a:t>ater jars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0673" y="1825625"/>
            <a:ext cx="6682653" cy="4351338"/>
          </a:xfrm>
        </p:spPr>
      </p:pic>
    </p:spTree>
    <p:extLst>
      <p:ext uri="{BB962C8B-B14F-4D97-AF65-F5344CB8AC3E}">
        <p14:creationId xmlns:p14="http://schemas.microsoft.com/office/powerpoint/2010/main" val="4231695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KARADEA household rainwater tank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556" y="1825625"/>
            <a:ext cx="7510887" cy="4351338"/>
          </a:xfrm>
        </p:spPr>
      </p:pic>
    </p:spTree>
    <p:extLst>
      <p:ext uri="{BB962C8B-B14F-4D97-AF65-F5344CB8AC3E}">
        <p14:creationId xmlns:p14="http://schemas.microsoft.com/office/powerpoint/2010/main" val="1035106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249884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err="1" smtClean="0">
                <a:latin typeface="+mn-lt"/>
              </a:rPr>
              <a:t>Muka</a:t>
            </a:r>
            <a:r>
              <a:rPr lang="en-GB" b="1" dirty="0" smtClean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Mukuu</a:t>
            </a:r>
            <a:r>
              <a:rPr lang="en-GB" b="1" dirty="0">
                <a:latin typeface="+mn-lt"/>
              </a:rPr>
              <a:t> Farmer’s Co-operative Housing Project, </a:t>
            </a:r>
            <a:r>
              <a:rPr lang="en-GB" b="1" dirty="0" smtClean="0">
                <a:latin typeface="+mn-lt"/>
              </a:rPr>
              <a:t>Kenya</a:t>
            </a:r>
            <a:br>
              <a:rPr lang="en-GB" b="1" dirty="0" smtClean="0">
                <a:latin typeface="+mn-lt"/>
              </a:rPr>
            </a:br>
            <a:r>
              <a:rPr lang="en-GB" sz="3100" b="1" dirty="0" smtClean="0">
                <a:latin typeface="+mn-lt"/>
              </a:rPr>
              <a:t>Location: </a:t>
            </a:r>
            <a:r>
              <a:rPr lang="en-GB" sz="3100" b="1" dirty="0" err="1" smtClean="0">
                <a:latin typeface="+mn-lt"/>
              </a:rPr>
              <a:t>Ol</a:t>
            </a:r>
            <a:r>
              <a:rPr lang="en-GB" sz="3100" b="1" dirty="0" smtClean="0">
                <a:latin typeface="+mn-lt"/>
              </a:rPr>
              <a:t> </a:t>
            </a:r>
            <a:r>
              <a:rPr lang="en-GB" sz="3100" b="1" dirty="0" err="1" smtClean="0">
                <a:latin typeface="+mn-lt"/>
              </a:rPr>
              <a:t>Donyo</a:t>
            </a:r>
            <a:r>
              <a:rPr lang="en-GB" sz="3100" b="1" dirty="0" smtClean="0">
                <a:latin typeface="+mn-lt"/>
              </a:rPr>
              <a:t> </a:t>
            </a:r>
            <a:r>
              <a:rPr lang="en-GB" sz="3100" b="1" dirty="0" err="1" smtClean="0">
                <a:latin typeface="+mn-lt"/>
              </a:rPr>
              <a:t>Sabuk</a:t>
            </a:r>
            <a:r>
              <a:rPr lang="en-GB" sz="3100" b="1" dirty="0" smtClean="0">
                <a:latin typeface="+mn-lt"/>
              </a:rPr>
              <a:t>, on the </a:t>
            </a:r>
            <a:r>
              <a:rPr lang="en-GB" sz="3100" b="1" dirty="0" err="1" smtClean="0">
                <a:latin typeface="+mn-lt"/>
              </a:rPr>
              <a:t>Athi</a:t>
            </a:r>
            <a:r>
              <a:rPr lang="en-GB" sz="3100" b="1" dirty="0" smtClean="0">
                <a:latin typeface="+mn-lt"/>
              </a:rPr>
              <a:t> River</a:t>
            </a:r>
            <a:r>
              <a:rPr lang="en-GB" b="1" dirty="0">
                <a:latin typeface="+mn-lt"/>
              </a:rPr>
              <a:t/>
            </a:r>
            <a:br>
              <a:rPr lang="en-GB" b="1" dirty="0">
                <a:latin typeface="+mn-lt"/>
              </a:rPr>
            </a:b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2553331"/>
            <a:ext cx="5237312" cy="294598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7246" y="3771137"/>
            <a:ext cx="3544260" cy="2766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5923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>
                <a:latin typeface="+mn-lt"/>
              </a:rPr>
              <a:t>Muka</a:t>
            </a:r>
            <a:r>
              <a:rPr lang="en-GB" b="1" dirty="0" smtClean="0">
                <a:latin typeface="+mn-lt"/>
              </a:rPr>
              <a:t> </a:t>
            </a:r>
            <a:r>
              <a:rPr lang="en-GB" b="1" dirty="0" err="1" smtClean="0">
                <a:latin typeface="+mn-lt"/>
              </a:rPr>
              <a:t>Mukuu</a:t>
            </a:r>
            <a:r>
              <a:rPr lang="en-GB" b="1" dirty="0" smtClean="0">
                <a:latin typeface="+mn-lt"/>
              </a:rPr>
              <a:t>, </a:t>
            </a:r>
            <a:r>
              <a:rPr lang="en-GB" b="1" dirty="0" err="1" smtClean="0">
                <a:latin typeface="+mn-lt"/>
              </a:rPr>
              <a:t>Ol</a:t>
            </a:r>
            <a:r>
              <a:rPr lang="en-GB" b="1" dirty="0" smtClean="0">
                <a:latin typeface="+mn-lt"/>
              </a:rPr>
              <a:t> </a:t>
            </a:r>
            <a:r>
              <a:rPr lang="en-GB" b="1" dirty="0" err="1" smtClean="0">
                <a:latin typeface="+mn-lt"/>
              </a:rPr>
              <a:t>Donyo</a:t>
            </a:r>
            <a:r>
              <a:rPr lang="en-GB" b="1" dirty="0" smtClean="0">
                <a:latin typeface="+mn-lt"/>
              </a:rPr>
              <a:t> </a:t>
            </a:r>
            <a:r>
              <a:rPr lang="en-GB" b="1" dirty="0" err="1" smtClean="0">
                <a:latin typeface="+mn-lt"/>
              </a:rPr>
              <a:t>Sabuk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596" y="1397390"/>
            <a:ext cx="3939174" cy="5152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6833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>
                <a:latin typeface="+mn-lt"/>
              </a:rPr>
              <a:t>Ol</a:t>
            </a:r>
            <a:r>
              <a:rPr lang="en-GB" b="1" dirty="0" smtClean="0">
                <a:latin typeface="+mn-lt"/>
              </a:rPr>
              <a:t> </a:t>
            </a:r>
            <a:r>
              <a:rPr lang="en-GB" b="1" dirty="0" err="1" smtClean="0">
                <a:latin typeface="+mn-lt"/>
              </a:rPr>
              <a:t>Donyo</a:t>
            </a:r>
            <a:r>
              <a:rPr lang="en-GB" b="1" dirty="0" smtClean="0">
                <a:latin typeface="+mn-lt"/>
              </a:rPr>
              <a:t> </a:t>
            </a:r>
            <a:r>
              <a:rPr lang="en-GB" b="1" dirty="0" err="1" smtClean="0">
                <a:latin typeface="+mn-lt"/>
              </a:rPr>
              <a:t>Sabuk</a:t>
            </a:r>
            <a:r>
              <a:rPr lang="en-GB" b="1" dirty="0" smtClean="0">
                <a:latin typeface="+mn-lt"/>
              </a:rPr>
              <a:t>, the mountain</a:t>
            </a:r>
            <a:endParaRPr lang="en-GB" b="1" dirty="0">
              <a:latin typeface="+mn-lt"/>
            </a:endParaRPr>
          </a:p>
        </p:txBody>
      </p:sp>
      <p:pic>
        <p:nvPicPr>
          <p:cNvPr id="4" name="Llun 1" descr="cid:3672f6cf-4fd7-4617-821c-17a8798c1138@eurprd01.prod.exchangelabs.com"/>
          <p:cNvPicPr>
            <a:picLocks noGrp="1"/>
          </p:cNvPicPr>
          <p:nvPr>
            <p:ph idx="1"/>
          </p:nvPr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6398" y="1842878"/>
            <a:ext cx="4335841" cy="43513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8773" y="1850626"/>
            <a:ext cx="3197526" cy="2398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78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C:\Users\andrew.bevan\Desktop\Andy Bennett.pn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241540"/>
            <a:ext cx="7886700" cy="645255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87904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034" y="155274"/>
            <a:ext cx="8695426" cy="6455239"/>
          </a:xfrm>
        </p:spPr>
      </p:pic>
    </p:spTree>
    <p:extLst>
      <p:ext uri="{BB962C8B-B14F-4D97-AF65-F5344CB8AC3E}">
        <p14:creationId xmlns:p14="http://schemas.microsoft.com/office/powerpoint/2010/main" val="4257346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>
                <a:latin typeface="+mn-lt"/>
              </a:rPr>
              <a:t>See </a:t>
            </a:r>
            <a:r>
              <a:rPr lang="en-GB" sz="3200" dirty="0" err="1" smtClean="0">
                <a:latin typeface="+mn-lt"/>
              </a:rPr>
              <a:t>Muka</a:t>
            </a:r>
            <a:r>
              <a:rPr lang="en-GB" sz="3200" dirty="0" smtClean="0">
                <a:latin typeface="+mn-lt"/>
              </a:rPr>
              <a:t> </a:t>
            </a:r>
            <a:r>
              <a:rPr lang="en-GB" sz="3200" dirty="0" err="1" smtClean="0">
                <a:latin typeface="+mn-lt"/>
              </a:rPr>
              <a:t>Mukuu</a:t>
            </a:r>
            <a:r>
              <a:rPr lang="en-GB" sz="3200" dirty="0" smtClean="0">
                <a:latin typeface="+mn-lt"/>
              </a:rPr>
              <a:t> photo file in class</a:t>
            </a:r>
            <a:endParaRPr lang="en-GB" sz="3200" dirty="0">
              <a:latin typeface="+mn-lt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690689"/>
            <a:ext cx="6679216" cy="3748252"/>
          </a:xfrm>
          <a:prstGeom prst="rect">
            <a:avLst/>
          </a:prstGeom>
        </p:spPr>
      </p:pic>
      <p:pic>
        <p:nvPicPr>
          <p:cNvPr id="6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8367" y="4676941"/>
            <a:ext cx="2063241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198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+mn-lt"/>
              </a:rPr>
              <a:t>Class Exercise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 smtClean="0"/>
              <a:t>Summarise</a:t>
            </a:r>
            <a:r>
              <a:rPr lang="en-GB" dirty="0" smtClean="0"/>
              <a:t> Alice Simonds’ and Andy Bennett’s reports</a:t>
            </a:r>
          </a:p>
          <a:p>
            <a:r>
              <a:rPr lang="en-GB" dirty="0" smtClean="0"/>
              <a:t>Identify </a:t>
            </a:r>
            <a:r>
              <a:rPr lang="en-GB" b="1" i="1" dirty="0" smtClean="0"/>
              <a:t>key points </a:t>
            </a:r>
            <a:r>
              <a:rPr lang="en-GB" dirty="0" smtClean="0"/>
              <a:t>in their project histories</a:t>
            </a:r>
          </a:p>
          <a:p>
            <a:r>
              <a:rPr lang="en-GB" dirty="0" smtClean="0"/>
              <a:t>What </a:t>
            </a:r>
            <a:r>
              <a:rPr lang="en-GB" b="1" i="1" dirty="0" smtClean="0"/>
              <a:t>learning points </a:t>
            </a:r>
            <a:r>
              <a:rPr lang="en-GB" dirty="0" smtClean="0"/>
              <a:t>would you select and what </a:t>
            </a:r>
            <a:r>
              <a:rPr lang="en-GB" b="1" i="1" dirty="0" smtClean="0"/>
              <a:t>changes</a:t>
            </a:r>
            <a:r>
              <a:rPr lang="en-GB" dirty="0" smtClean="0"/>
              <a:t> would you suggest for future project design?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51100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135</TotalTime>
  <Words>81</Words>
  <Application>Microsoft Office PowerPoint</Application>
  <PresentationFormat>On-screen Show (4:3)</PresentationFormat>
  <Paragraphs>15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Working in Development Case Studies KARADEA article, Orbit, second quarter 1994 Muka Mukuu article, Orbit, third quarter 1992 </vt:lpstr>
      <vt:lpstr>Kagera Region,  Tanzania</vt:lpstr>
      <vt:lpstr>KARADEA based in Karagwe, Kagera Region</vt:lpstr>
      <vt:lpstr>Oswald Kasaizi, KARADEA Manager, meets VSO</vt:lpstr>
      <vt:lpstr>    HESAWA water jars</vt:lpstr>
      <vt:lpstr>KARADEA household rainwater tank</vt:lpstr>
      <vt:lpstr> Muka Mukuu Farmer’s Co-operative Housing Project, Kenya Location: Ol Donyo Sabuk, on the Athi River </vt:lpstr>
      <vt:lpstr>Muka Mukuu, Ol Donyo Sabuk</vt:lpstr>
      <vt:lpstr>Ol Donyo Sabuk, the mountain</vt:lpstr>
      <vt:lpstr>PowerPoint Presentation</vt:lpstr>
      <vt:lpstr>PowerPoint Presentation</vt:lpstr>
      <vt:lpstr>See Muka Mukuu photo file in class</vt:lpstr>
      <vt:lpstr>Class Exercise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in Development Case Studies</dc:title>
  <dc:creator>Andy Bevan</dc:creator>
  <cp:lastModifiedBy>Andy Bevan</cp:lastModifiedBy>
  <cp:revision>19</cp:revision>
  <dcterms:created xsi:type="dcterms:W3CDTF">2019-03-06T13:54:25Z</dcterms:created>
  <dcterms:modified xsi:type="dcterms:W3CDTF">2019-03-26T13:34:45Z</dcterms:modified>
</cp:coreProperties>
</file>