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60" r:id="rId5"/>
    <p:sldId id="460" r:id="rId6"/>
    <p:sldId id="452" r:id="rId7"/>
    <p:sldId id="653" r:id="rId8"/>
    <p:sldId id="652" r:id="rId9"/>
    <p:sldId id="375" r:id="rId10"/>
    <p:sldId id="453" r:id="rId11"/>
    <p:sldId id="650" r:id="rId12"/>
    <p:sldId id="456" r:id="rId13"/>
    <p:sldId id="654" r:id="rId14"/>
    <p:sldId id="651" r:id="rId15"/>
    <p:sldId id="458" r:id="rId16"/>
    <p:sldId id="633" r:id="rId17"/>
    <p:sldId id="45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6BCF64-3A81-4787-AEC1-0D9E323C9C89}" v="4" dt="2023-09-09T14:02:18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BE6BCF64-3A81-4787-AEC1-0D9E323C9C89}"/>
    <pc:docChg chg="undo redo custSel addSld delSld modSld sldOrd">
      <pc:chgData name="Aishat Bakre" userId="839b68a6-4a2b-45ef-9a5a-14f954bfea5f" providerId="ADAL" clId="{BE6BCF64-3A81-4787-AEC1-0D9E323C9C89}" dt="2023-09-09T15:43:31.502" v="244" actId="2711"/>
      <pc:docMkLst>
        <pc:docMk/>
      </pc:docMkLst>
      <pc:sldChg chg="modSp mod">
        <pc:chgData name="Aishat Bakre" userId="839b68a6-4a2b-45ef-9a5a-14f954bfea5f" providerId="ADAL" clId="{BE6BCF64-3A81-4787-AEC1-0D9E323C9C89}" dt="2023-09-09T13:50:45.281" v="154" actId="1076"/>
        <pc:sldMkLst>
          <pc:docMk/>
          <pc:sldMk cId="1395684286" sldId="260"/>
        </pc:sldMkLst>
        <pc:spChg chg="mod">
          <ac:chgData name="Aishat Bakre" userId="839b68a6-4a2b-45ef-9a5a-14f954bfea5f" providerId="ADAL" clId="{BE6BCF64-3A81-4787-AEC1-0D9E323C9C89}" dt="2023-09-09T12:26:19.328" v="4" actId="20577"/>
          <ac:spMkLst>
            <pc:docMk/>
            <pc:sldMk cId="1395684286" sldId="260"/>
            <ac:spMk id="2" creationId="{00000000-0000-0000-0000-000000000000}"/>
          </ac:spMkLst>
        </pc:spChg>
        <pc:spChg chg="mod">
          <ac:chgData name="Aishat Bakre" userId="839b68a6-4a2b-45ef-9a5a-14f954bfea5f" providerId="ADAL" clId="{BE6BCF64-3A81-4787-AEC1-0D9E323C9C89}" dt="2023-09-09T13:50:45.281" v="154" actId="1076"/>
          <ac:spMkLst>
            <pc:docMk/>
            <pc:sldMk cId="1395684286" sldId="260"/>
            <ac:spMk id="4" creationId="{63DE40DA-47CD-4349-9D54-BB22EFAEF32A}"/>
          </ac:spMkLst>
        </pc:spChg>
      </pc:sldChg>
      <pc:sldChg chg="del">
        <pc:chgData name="Aishat Bakre" userId="839b68a6-4a2b-45ef-9a5a-14f954bfea5f" providerId="ADAL" clId="{BE6BCF64-3A81-4787-AEC1-0D9E323C9C89}" dt="2023-09-09T12:27:23.297" v="5" actId="2696"/>
        <pc:sldMkLst>
          <pc:docMk/>
          <pc:sldMk cId="293363242" sldId="445"/>
        </pc:sldMkLst>
      </pc:sldChg>
      <pc:sldChg chg="del">
        <pc:chgData name="Aishat Bakre" userId="839b68a6-4a2b-45ef-9a5a-14f954bfea5f" providerId="ADAL" clId="{BE6BCF64-3A81-4787-AEC1-0D9E323C9C89}" dt="2023-09-09T12:27:57.120" v="6" actId="2696"/>
        <pc:sldMkLst>
          <pc:docMk/>
          <pc:sldMk cId="312796283" sldId="450"/>
        </pc:sldMkLst>
      </pc:sldChg>
      <pc:sldChg chg="modSp mod">
        <pc:chgData name="Aishat Bakre" userId="839b68a6-4a2b-45ef-9a5a-14f954bfea5f" providerId="ADAL" clId="{BE6BCF64-3A81-4787-AEC1-0D9E323C9C89}" dt="2023-09-09T13:43:18.840" v="118" actId="20577"/>
        <pc:sldMkLst>
          <pc:docMk/>
          <pc:sldMk cId="293221692" sldId="453"/>
        </pc:sldMkLst>
        <pc:spChg chg="mod">
          <ac:chgData name="Aishat Bakre" userId="839b68a6-4a2b-45ef-9a5a-14f954bfea5f" providerId="ADAL" clId="{BE6BCF64-3A81-4787-AEC1-0D9E323C9C89}" dt="2023-09-09T13:43:18.840" v="118" actId="20577"/>
          <ac:spMkLst>
            <pc:docMk/>
            <pc:sldMk cId="293221692" sldId="453"/>
            <ac:spMk id="3" creationId="{1CA8ECA7-F5C6-F032-4AAB-87D8F0C34676}"/>
          </ac:spMkLst>
        </pc:spChg>
      </pc:sldChg>
      <pc:sldChg chg="modSp mod">
        <pc:chgData name="Aishat Bakre" userId="839b68a6-4a2b-45ef-9a5a-14f954bfea5f" providerId="ADAL" clId="{BE6BCF64-3A81-4787-AEC1-0D9E323C9C89}" dt="2023-09-09T15:43:31.502" v="244" actId="2711"/>
        <pc:sldMkLst>
          <pc:docMk/>
          <pc:sldMk cId="2289975910" sldId="456"/>
        </pc:sldMkLst>
        <pc:spChg chg="mod">
          <ac:chgData name="Aishat Bakre" userId="839b68a6-4a2b-45ef-9a5a-14f954bfea5f" providerId="ADAL" clId="{BE6BCF64-3A81-4787-AEC1-0D9E323C9C89}" dt="2023-09-09T15:43:31.502" v="244" actId="2711"/>
          <ac:spMkLst>
            <pc:docMk/>
            <pc:sldMk cId="2289975910" sldId="456"/>
            <ac:spMk id="2" creationId="{A5A6DD1A-B8E9-2812-9FB2-E6C7E0D842B2}"/>
          </ac:spMkLst>
        </pc:spChg>
        <pc:spChg chg="mod">
          <ac:chgData name="Aishat Bakre" userId="839b68a6-4a2b-45ef-9a5a-14f954bfea5f" providerId="ADAL" clId="{BE6BCF64-3A81-4787-AEC1-0D9E323C9C89}" dt="2023-09-09T15:43:23.664" v="243" actId="2711"/>
          <ac:spMkLst>
            <pc:docMk/>
            <pc:sldMk cId="2289975910" sldId="456"/>
            <ac:spMk id="3" creationId="{BDBDBF89-46D0-8A73-39E0-8844E8956FF5}"/>
          </ac:spMkLst>
        </pc:spChg>
      </pc:sldChg>
      <pc:sldChg chg="modSp mod">
        <pc:chgData name="Aishat Bakre" userId="839b68a6-4a2b-45ef-9a5a-14f954bfea5f" providerId="ADAL" clId="{BE6BCF64-3A81-4787-AEC1-0D9E323C9C89}" dt="2023-09-09T15:42:10.979" v="242" actId="20577"/>
        <pc:sldMkLst>
          <pc:docMk/>
          <pc:sldMk cId="2936089302" sldId="458"/>
        </pc:sldMkLst>
        <pc:spChg chg="mod">
          <ac:chgData name="Aishat Bakre" userId="839b68a6-4a2b-45ef-9a5a-14f954bfea5f" providerId="ADAL" clId="{BE6BCF64-3A81-4787-AEC1-0D9E323C9C89}" dt="2023-09-09T15:42:10.979" v="242" actId="20577"/>
          <ac:spMkLst>
            <pc:docMk/>
            <pc:sldMk cId="2936089302" sldId="458"/>
            <ac:spMk id="3" creationId="{E4BF99D3-2852-69A8-C7A3-26A839F0359B}"/>
          </ac:spMkLst>
        </pc:spChg>
      </pc:sldChg>
      <pc:sldChg chg="add del">
        <pc:chgData name="Aishat Bakre" userId="839b68a6-4a2b-45ef-9a5a-14f954bfea5f" providerId="ADAL" clId="{BE6BCF64-3A81-4787-AEC1-0D9E323C9C89}" dt="2023-09-09T15:41:38.717" v="226" actId="47"/>
        <pc:sldMkLst>
          <pc:docMk/>
          <pc:sldMk cId="591066196" sldId="459"/>
        </pc:sldMkLst>
      </pc:sldChg>
      <pc:sldChg chg="modSp add del mod ord">
        <pc:chgData name="Aishat Bakre" userId="839b68a6-4a2b-45ef-9a5a-14f954bfea5f" providerId="ADAL" clId="{BE6BCF64-3A81-4787-AEC1-0D9E323C9C89}" dt="2023-09-09T15:42:02.694" v="241" actId="20577"/>
        <pc:sldMkLst>
          <pc:docMk/>
          <pc:sldMk cId="588468229" sldId="633"/>
        </pc:sldMkLst>
        <pc:spChg chg="mod">
          <ac:chgData name="Aishat Bakre" userId="839b68a6-4a2b-45ef-9a5a-14f954bfea5f" providerId="ADAL" clId="{BE6BCF64-3A81-4787-AEC1-0D9E323C9C89}" dt="2023-09-09T13:41:23.429" v="97" actId="20577"/>
          <ac:spMkLst>
            <pc:docMk/>
            <pc:sldMk cId="588468229" sldId="633"/>
            <ac:spMk id="2" creationId="{798FCB2F-BE92-987F-18E1-A693D3F9934C}"/>
          </ac:spMkLst>
        </pc:spChg>
        <pc:spChg chg="mod">
          <ac:chgData name="Aishat Bakre" userId="839b68a6-4a2b-45ef-9a5a-14f954bfea5f" providerId="ADAL" clId="{BE6BCF64-3A81-4787-AEC1-0D9E323C9C89}" dt="2023-09-09T15:42:02.694" v="241" actId="20577"/>
          <ac:spMkLst>
            <pc:docMk/>
            <pc:sldMk cId="588468229" sldId="633"/>
            <ac:spMk id="3" creationId="{7944D532-5BD1-0F44-5A00-888BAD92702F}"/>
          </ac:spMkLst>
        </pc:spChg>
      </pc:sldChg>
      <pc:sldChg chg="del">
        <pc:chgData name="Aishat Bakre" userId="839b68a6-4a2b-45ef-9a5a-14f954bfea5f" providerId="ADAL" clId="{BE6BCF64-3A81-4787-AEC1-0D9E323C9C89}" dt="2023-09-09T13:50:27.068" v="153" actId="2696"/>
        <pc:sldMkLst>
          <pc:docMk/>
          <pc:sldMk cId="3281265171" sldId="642"/>
        </pc:sldMkLst>
      </pc:sldChg>
      <pc:sldChg chg="modSp mod">
        <pc:chgData name="Aishat Bakre" userId="839b68a6-4a2b-45ef-9a5a-14f954bfea5f" providerId="ADAL" clId="{BE6BCF64-3A81-4787-AEC1-0D9E323C9C89}" dt="2023-09-09T13:53:13.880" v="167" actId="20577"/>
        <pc:sldMkLst>
          <pc:docMk/>
          <pc:sldMk cId="1994493913" sldId="650"/>
        </pc:sldMkLst>
        <pc:spChg chg="mod">
          <ac:chgData name="Aishat Bakre" userId="839b68a6-4a2b-45ef-9a5a-14f954bfea5f" providerId="ADAL" clId="{BE6BCF64-3A81-4787-AEC1-0D9E323C9C89}" dt="2023-09-09T13:53:13.880" v="167" actId="20577"/>
          <ac:spMkLst>
            <pc:docMk/>
            <pc:sldMk cId="1994493913" sldId="650"/>
            <ac:spMk id="3" creationId="{688E310F-AC0F-6247-A1A3-D83D22A66EFE}"/>
          </ac:spMkLst>
        </pc:spChg>
        <pc:spChg chg="mod">
          <ac:chgData name="Aishat Bakre" userId="839b68a6-4a2b-45ef-9a5a-14f954bfea5f" providerId="ADAL" clId="{BE6BCF64-3A81-4787-AEC1-0D9E323C9C89}" dt="2023-09-09T13:43:38.588" v="119" actId="255"/>
          <ac:spMkLst>
            <pc:docMk/>
            <pc:sldMk cId="1994493913" sldId="650"/>
            <ac:spMk id="4" creationId="{16AD988C-A2F9-154E-B3F3-B48F68581676}"/>
          </ac:spMkLst>
        </pc:spChg>
      </pc:sldChg>
      <pc:sldChg chg="modSp mod">
        <pc:chgData name="Aishat Bakre" userId="839b68a6-4a2b-45ef-9a5a-14f954bfea5f" providerId="ADAL" clId="{BE6BCF64-3A81-4787-AEC1-0D9E323C9C89}" dt="2023-09-09T13:49:56.079" v="152" actId="1076"/>
        <pc:sldMkLst>
          <pc:docMk/>
          <pc:sldMk cId="2710472108" sldId="651"/>
        </pc:sldMkLst>
        <pc:spChg chg="mod">
          <ac:chgData name="Aishat Bakre" userId="839b68a6-4a2b-45ef-9a5a-14f954bfea5f" providerId="ADAL" clId="{BE6BCF64-3A81-4787-AEC1-0D9E323C9C89}" dt="2023-09-09T13:45:04.400" v="121" actId="27636"/>
          <ac:spMkLst>
            <pc:docMk/>
            <pc:sldMk cId="2710472108" sldId="651"/>
            <ac:spMk id="2" creationId="{48FBF7B6-F2E6-6636-3195-515288545D00}"/>
          </ac:spMkLst>
        </pc:spChg>
        <pc:spChg chg="mod">
          <ac:chgData name="Aishat Bakre" userId="839b68a6-4a2b-45ef-9a5a-14f954bfea5f" providerId="ADAL" clId="{BE6BCF64-3A81-4787-AEC1-0D9E323C9C89}" dt="2023-09-09T13:49:56.079" v="152" actId="1076"/>
          <ac:spMkLst>
            <pc:docMk/>
            <pc:sldMk cId="2710472108" sldId="651"/>
            <ac:spMk id="3" creationId="{B84BBF27-3710-C72D-60A0-F5A9A0A0C584}"/>
          </ac:spMkLst>
        </pc:spChg>
      </pc:sldChg>
      <pc:sldChg chg="ord">
        <pc:chgData name="Aishat Bakre" userId="839b68a6-4a2b-45ef-9a5a-14f954bfea5f" providerId="ADAL" clId="{BE6BCF64-3A81-4787-AEC1-0D9E323C9C89}" dt="2023-09-09T13:58:09.811" v="212"/>
        <pc:sldMkLst>
          <pc:docMk/>
          <pc:sldMk cId="2483632166" sldId="653"/>
        </pc:sldMkLst>
      </pc:sldChg>
      <pc:sldChg chg="modSp mod">
        <pc:chgData name="Aishat Bakre" userId="839b68a6-4a2b-45ef-9a5a-14f954bfea5f" providerId="ADAL" clId="{BE6BCF64-3A81-4787-AEC1-0D9E323C9C89}" dt="2023-09-09T13:55:17.001" v="210" actId="20577"/>
        <pc:sldMkLst>
          <pc:docMk/>
          <pc:sldMk cId="919305615" sldId="654"/>
        </pc:sldMkLst>
        <pc:spChg chg="mod">
          <ac:chgData name="Aishat Bakre" userId="839b68a6-4a2b-45ef-9a5a-14f954bfea5f" providerId="ADAL" clId="{BE6BCF64-3A81-4787-AEC1-0D9E323C9C89}" dt="2023-09-09T13:41:35.704" v="99" actId="20577"/>
          <ac:spMkLst>
            <pc:docMk/>
            <pc:sldMk cId="919305615" sldId="654"/>
            <ac:spMk id="2" creationId="{798FCB2F-BE92-987F-18E1-A693D3F9934C}"/>
          </ac:spMkLst>
        </pc:spChg>
        <pc:spChg chg="mod">
          <ac:chgData name="Aishat Bakre" userId="839b68a6-4a2b-45ef-9a5a-14f954bfea5f" providerId="ADAL" clId="{BE6BCF64-3A81-4787-AEC1-0D9E323C9C89}" dt="2023-09-09T13:55:17.001" v="210" actId="20577"/>
          <ac:spMkLst>
            <pc:docMk/>
            <pc:sldMk cId="919305615" sldId="654"/>
            <ac:spMk id="3" creationId="{7944D532-5BD1-0F44-5A00-888BAD92702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50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237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dirty="0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 dirty="0"/>
              <a:t>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791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LCHS7001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2639963"/>
            <a:ext cx="74168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89E28-BC23-4F61-68DE-6A53DEADA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Ground Rules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A881C-07D7-C689-D57D-D4216892D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Punctuality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Attendance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activities/discussion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Distractions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Phone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Food/Drinks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more you will like to add?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831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00" y="1556792"/>
            <a:ext cx="7715200" cy="391703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Introduce module aim and Learning outcomes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assessment requirements of the module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096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Engage in practice-based research in public health and social care settings and identify areas for improvement in terms of physical and/or mental health of the target group or community of interest.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Develop critical reflection skills,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data collection and findings from quantitative, qualitative or mixed methods research.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Develop knowledge and understanding of professional integrity and ethics in research and potential risks for participants and how to prevent them. 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41809D-6B14-4857-B9E3-EFE981CF7234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32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CCF25E-6799-4EB2-BC3B-9160688A438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294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2C92B-3EA9-4886-A95F-119A362CA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DCF47-892F-4190-8B77-901F53EC8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Reading list on Moodle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Tutor may provide additional materials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also source your choice of materials from the library </a:t>
            </a:r>
          </a:p>
        </p:txBody>
      </p:sp>
    </p:spTree>
    <p:extLst>
      <p:ext uri="{BB962C8B-B14F-4D97-AF65-F5344CB8AC3E}">
        <p14:creationId xmlns:p14="http://schemas.microsoft.com/office/powerpoint/2010/main" val="1882286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Two Assessment components</a:t>
            </a:r>
          </a:p>
          <a:p>
            <a:pPr marL="0" indent="0" algn="ctr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Presentation-Research proposal 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2: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Written Report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187624" y="1983467"/>
            <a:ext cx="7141937" cy="2891065"/>
          </a:xfrm>
        </p:spPr>
        <p:txBody>
          <a:bodyPr>
            <a:normAutofit/>
          </a:bodyPr>
          <a:lstStyle/>
          <a:p>
            <a:pPr defTabSz="685800">
              <a:spcBef>
                <a:spcPts val="0"/>
              </a:spcBef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task is to Individually plan a mini research project proposal that will examine a specific topic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Individual Presentation</a:t>
            </a:r>
            <a:endParaRPr lang="en-GB" sz="3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493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1- Individual Presentation Assessment brief unpacking/workshop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Week 3- Week 6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Workshop/formative assessment feedback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Submission due 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Friday  October 20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  2pm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3616"/>
            <a:ext cx="8640960" cy="1143000"/>
          </a:xfrm>
        </p:spPr>
        <p:txBody>
          <a:bodyPr>
            <a:no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Component 1: 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27165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count: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20mins per student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 presentations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2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week commencing October 16</a:t>
            </a:r>
            <a:r>
              <a:rPr lang="en-GB" sz="3200" b="1" i="1" baseline="300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32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2023 on normal teaching days </a:t>
            </a: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individual presentation slides to Turnitin-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Friday  October 20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2023  2pm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5AEA50-0186-4D18-909E-0575A1A79D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043608" y="95126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305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BF7B6-F2E6-6636-3195-515288545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Component 2: </a:t>
            </a:r>
            <a:r>
              <a:rPr lang="en-GB" sz="3600" b="1" dirty="0">
                <a:solidFill>
                  <a:srgbClr val="FF0000"/>
                </a:solidFill>
              </a:rPr>
              <a:t>Written Report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BBF27-3710-C72D-60A0-F5A9A0A0C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908919"/>
          </a:xfrm>
        </p:spPr>
        <p:txBody>
          <a:bodyPr/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the data collected as a group, your task is to analyse independently and prepare a written research report using the ‘Research Report’ template provided.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472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C-2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Week 7/8- Teaching/Unpacking Assessment C-2 brief/workshop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Week 9- Teaching/Workshop for assessment C-2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Week 10- individual presentation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Submission- </a:t>
            </a:r>
            <a:r>
              <a:rPr lang="en-GB" sz="30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Friday November  24</a:t>
            </a:r>
            <a:r>
              <a:rPr lang="en-GB" sz="30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0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 2pm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197767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Component 2: </a:t>
            </a:r>
            <a:r>
              <a:rPr lang="en-GB" b="1" dirty="0">
                <a:solidFill>
                  <a:srgbClr val="FF0000"/>
                </a:solidFill>
              </a:rPr>
              <a:t>Written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Word count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3,000 words (+/- 10%)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Written Report to Turnitin-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Friday November  24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 2pm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BBCA36B-8696-BE3D-C4E5-3D89D5B30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6672"/>
            <a:ext cx="8963025" cy="50417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10661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462</Words>
  <Application>Microsoft Office PowerPoint</Application>
  <PresentationFormat>On-screen Show (4:3)</PresentationFormat>
  <Paragraphs>77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Myriad Pro</vt:lpstr>
      <vt:lpstr>Arial</vt:lpstr>
      <vt:lpstr>Calibri</vt:lpstr>
      <vt:lpstr>Montserrat SemiBold</vt:lpstr>
      <vt:lpstr>Wingdings</vt:lpstr>
      <vt:lpstr>20140311PresentationUWTSDTemplate</vt:lpstr>
      <vt:lpstr>  PRACTICE-BASED RESEARCH    LCHS7001  Semester 2</vt:lpstr>
      <vt:lpstr>Ground Rules </vt:lpstr>
      <vt:lpstr>Aims of the Session</vt:lpstr>
      <vt:lpstr>Learning outcomes</vt:lpstr>
      <vt:lpstr>Module Summary</vt:lpstr>
      <vt:lpstr>Learning Resources </vt:lpstr>
      <vt:lpstr>Assessment Task </vt:lpstr>
      <vt:lpstr>Component 1 –Individual Presentation</vt:lpstr>
      <vt:lpstr>Component 1- Individual Presentation Assessment brief unpacking/workshop </vt:lpstr>
      <vt:lpstr>Component 1: Individual Presentation</vt:lpstr>
      <vt:lpstr>Component 2: Written Report</vt:lpstr>
      <vt:lpstr>Assessment C-2 brief unpacking </vt:lpstr>
      <vt:lpstr>Component 2: Written Report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37</cp:revision>
  <dcterms:created xsi:type="dcterms:W3CDTF">2015-04-14T15:21:28Z</dcterms:created>
  <dcterms:modified xsi:type="dcterms:W3CDTF">2023-09-09T15:43:32Z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