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256" r:id="rId5"/>
    <p:sldId id="306" r:id="rId6"/>
    <p:sldId id="320" r:id="rId7"/>
    <p:sldId id="295" r:id="rId8"/>
    <p:sldId id="321" r:id="rId9"/>
    <p:sldId id="322" r:id="rId10"/>
    <p:sldId id="323" r:id="rId11"/>
    <p:sldId id="324" r:id="rId12"/>
    <p:sldId id="325" r:id="rId13"/>
    <p:sldId id="326" r:id="rId14"/>
    <p:sldId id="333" r:id="rId15"/>
    <p:sldId id="329" r:id="rId16"/>
    <p:sldId id="330" r:id="rId17"/>
    <p:sldId id="331" r:id="rId18"/>
    <p:sldId id="332" r:id="rId19"/>
    <p:sldId id="311" r:id="rId2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69" autoAdjust="0"/>
    <p:restoredTop sz="67673" autoAdjust="0"/>
  </p:normalViewPr>
  <p:slideViewPr>
    <p:cSldViewPr>
      <p:cViewPr varScale="1">
        <p:scale>
          <a:sx n="49" d="100"/>
          <a:sy n="49" d="100"/>
        </p:scale>
        <p:origin x="1986" y="5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15/11/2018</a:t>
            </a:fld>
            <a:endParaRPr lang="en-GB" dirty="0"/>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E01FA313-B3BF-B646-A42D-B553F7337028}" type="datetimeFigureOut">
              <a:rPr lang="en-US" smtClean="0"/>
              <a:t>11/15/2018</a:t>
            </a:fld>
            <a:endParaRPr lang="en-US"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ADA74BC1-F235-754C-AA85-22620F9387BA}" type="slidenum">
              <a:rPr lang="en-US" smtClean="0"/>
              <a:t>‹#›</a:t>
            </a:fld>
            <a:endParaRPr lang="en-US" dirty="0"/>
          </a:p>
        </p:txBody>
      </p:sp>
    </p:spTree>
    <p:extLst>
      <p:ext uri="{BB962C8B-B14F-4D97-AF65-F5344CB8AC3E}">
        <p14:creationId xmlns:p14="http://schemas.microsoft.com/office/powerpoint/2010/main" val="3846122002"/>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baseline="0" dirty="0" smtClean="0"/>
              <a:t>Good morning.  </a:t>
            </a:r>
          </a:p>
          <a:p>
            <a:pPr marL="171450" indent="-171450">
              <a:buFont typeface="Arial"/>
              <a:buChar char="•"/>
            </a:pPr>
            <a:r>
              <a:rPr lang="en-US" baseline="0" dirty="0" smtClean="0"/>
              <a:t>The purpose of this presentation is…</a:t>
            </a:r>
            <a:endParaRPr lang="en-US" dirty="0"/>
          </a:p>
        </p:txBody>
      </p:sp>
      <p:sp>
        <p:nvSpPr>
          <p:cNvPr id="4" name="Slide Number Placeholder 3"/>
          <p:cNvSpPr>
            <a:spLocks noGrp="1"/>
          </p:cNvSpPr>
          <p:nvPr>
            <p:ph type="sldNum" sz="quarter" idx="10"/>
          </p:nvPr>
        </p:nvSpPr>
        <p:spPr/>
        <p:txBody>
          <a:bodyPr/>
          <a:lstStyle/>
          <a:p>
            <a:fld id="{ADA74BC1-F235-754C-AA85-22620F9387BA}" type="slidenum">
              <a:rPr lang="en-US" smtClean="0"/>
              <a:t>1</a:t>
            </a:fld>
            <a:endParaRPr lang="en-US" dirty="0"/>
          </a:p>
        </p:txBody>
      </p:sp>
    </p:spTree>
    <p:extLst>
      <p:ext uri="{BB962C8B-B14F-4D97-AF65-F5344CB8AC3E}">
        <p14:creationId xmlns:p14="http://schemas.microsoft.com/office/powerpoint/2010/main" val="25398441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Role of HRD manager: develop a strategy to support the delivery of the organisation’s mission, values, vision and strategy…but how?</a:t>
            </a:r>
            <a:endParaRPr lang="en-GB" dirty="0"/>
          </a:p>
        </p:txBody>
      </p:sp>
      <p:sp>
        <p:nvSpPr>
          <p:cNvPr id="4" name="Slide Number Placeholder 3"/>
          <p:cNvSpPr>
            <a:spLocks noGrp="1"/>
          </p:cNvSpPr>
          <p:nvPr>
            <p:ph type="sldNum" sz="quarter" idx="10"/>
          </p:nvPr>
        </p:nvSpPr>
        <p:spPr/>
        <p:txBody>
          <a:bodyPr/>
          <a:lstStyle/>
          <a:p>
            <a:fld id="{ADA74BC1-F235-754C-AA85-22620F9387BA}" type="slidenum">
              <a:rPr lang="en-US" smtClean="0"/>
              <a:t>2</a:t>
            </a:fld>
            <a:endParaRPr lang="en-US" dirty="0"/>
          </a:p>
        </p:txBody>
      </p:sp>
    </p:spTree>
    <p:extLst>
      <p:ext uri="{BB962C8B-B14F-4D97-AF65-F5344CB8AC3E}">
        <p14:creationId xmlns:p14="http://schemas.microsoft.com/office/powerpoint/2010/main" val="3261346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r>
              <a:rPr lang="en-GB" sz="3000" b="1" dirty="0"/>
              <a:t>University Context</a:t>
            </a:r>
          </a:p>
          <a:p>
            <a:pPr>
              <a:defRPr/>
            </a:pPr>
            <a:r>
              <a:rPr lang="en-GB" sz="3000" dirty="0"/>
              <a:t>Several mergers</a:t>
            </a:r>
          </a:p>
          <a:p>
            <a:pPr>
              <a:defRPr/>
            </a:pPr>
            <a:r>
              <a:rPr lang="en-GB" sz="3000" dirty="0"/>
              <a:t>Several locations</a:t>
            </a:r>
          </a:p>
          <a:p>
            <a:pPr lvl="1">
              <a:defRPr/>
            </a:pPr>
            <a:r>
              <a:rPr lang="en-GB" sz="2600" dirty="0"/>
              <a:t>Swansea</a:t>
            </a:r>
          </a:p>
          <a:p>
            <a:pPr lvl="1">
              <a:defRPr/>
            </a:pPr>
            <a:r>
              <a:rPr lang="en-GB" sz="2600" dirty="0"/>
              <a:t>Carmarthen</a:t>
            </a:r>
          </a:p>
          <a:p>
            <a:pPr lvl="1">
              <a:defRPr/>
            </a:pPr>
            <a:r>
              <a:rPr lang="en-GB" sz="2600" dirty="0"/>
              <a:t>Lampeter</a:t>
            </a:r>
          </a:p>
          <a:p>
            <a:pPr lvl="1">
              <a:defRPr/>
            </a:pPr>
            <a:r>
              <a:rPr lang="en-GB" sz="2600" dirty="0"/>
              <a:t>Cardiff</a:t>
            </a:r>
          </a:p>
          <a:p>
            <a:pPr lvl="1">
              <a:defRPr/>
            </a:pPr>
            <a:r>
              <a:rPr lang="en-GB" sz="2600" dirty="0"/>
              <a:t>Birmingham Learning Centre</a:t>
            </a:r>
          </a:p>
          <a:p>
            <a:pPr lvl="1">
              <a:defRPr/>
            </a:pPr>
            <a:r>
              <a:rPr lang="en-GB" sz="2600" dirty="0"/>
              <a:t>London Learning Centre</a:t>
            </a:r>
          </a:p>
          <a:p>
            <a:pPr>
              <a:defRPr/>
            </a:pPr>
            <a:endParaRPr lang="en-GB" dirty="0"/>
          </a:p>
        </p:txBody>
      </p:sp>
      <p:sp>
        <p:nvSpPr>
          <p:cNvPr id="102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rgbClr val="000000"/>
                </a:solidFill>
                <a:latin typeface="Times New Roman" panose="02020603050405020304" pitchFamily="18" charset="0"/>
                <a:cs typeface="ヒラギノ明朝 ProN W3" charset="0"/>
                <a:sym typeface="Times New Roman" panose="02020603050405020304" pitchFamily="18" charset="0"/>
              </a:defRPr>
            </a:lvl1pPr>
            <a:lvl2pPr marL="738188" indent="-284163">
              <a:defRPr sz="1200">
                <a:solidFill>
                  <a:srgbClr val="000000"/>
                </a:solidFill>
                <a:latin typeface="Times New Roman" panose="02020603050405020304" pitchFamily="18" charset="0"/>
                <a:cs typeface="ヒラギノ明朝 ProN W3" charset="0"/>
                <a:sym typeface="Times New Roman" panose="02020603050405020304" pitchFamily="18" charset="0"/>
              </a:defRPr>
            </a:lvl2pPr>
            <a:lvl3pPr marL="1136650" indent="-227013">
              <a:defRPr sz="1200">
                <a:solidFill>
                  <a:srgbClr val="000000"/>
                </a:solidFill>
                <a:latin typeface="Times New Roman" panose="02020603050405020304" pitchFamily="18" charset="0"/>
                <a:cs typeface="ヒラギノ明朝 ProN W3" charset="0"/>
                <a:sym typeface="Times New Roman" panose="02020603050405020304" pitchFamily="18" charset="0"/>
              </a:defRPr>
            </a:lvl3pPr>
            <a:lvl4pPr marL="1592263" indent="-227013">
              <a:defRPr sz="1200">
                <a:solidFill>
                  <a:srgbClr val="000000"/>
                </a:solidFill>
                <a:latin typeface="Times New Roman" panose="02020603050405020304" pitchFamily="18" charset="0"/>
                <a:cs typeface="ヒラギノ明朝 ProN W3" charset="0"/>
                <a:sym typeface="Times New Roman" panose="02020603050405020304" pitchFamily="18" charset="0"/>
              </a:defRPr>
            </a:lvl4pPr>
            <a:lvl5pPr marL="2046288" indent="-227013">
              <a:defRPr sz="1200">
                <a:solidFill>
                  <a:srgbClr val="000000"/>
                </a:solidFill>
                <a:latin typeface="Times New Roman" panose="02020603050405020304" pitchFamily="18" charset="0"/>
                <a:cs typeface="ヒラギノ明朝 ProN W3" charset="0"/>
                <a:sym typeface="Times New Roman" panose="02020603050405020304" pitchFamily="18" charset="0"/>
              </a:defRPr>
            </a:lvl5pPr>
            <a:lvl6pPr marL="25034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6pPr>
            <a:lvl7pPr marL="29606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7pPr>
            <a:lvl8pPr marL="34178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8pPr>
            <a:lvl9pPr marL="38750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9pPr>
          </a:lstStyle>
          <a:p>
            <a:fld id="{809CC0BC-72AF-4496-A1FF-FE1DF44DC680}" type="slidenum">
              <a:rPr lang="en-GB" altLang="en-US" smtClean="0"/>
              <a:pPr/>
              <a:t>3</a:t>
            </a:fld>
            <a:endParaRPr lang="en-GB" altLang="en-US" dirty="0" smtClean="0"/>
          </a:p>
        </p:txBody>
      </p:sp>
    </p:spTree>
    <p:extLst>
      <p:ext uri="{BB962C8B-B14F-4D97-AF65-F5344CB8AC3E}">
        <p14:creationId xmlns:p14="http://schemas.microsoft.com/office/powerpoint/2010/main" val="29693214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a:buNone/>
            </a:pPr>
            <a:r>
              <a:rPr lang="en-US" sz="1200" b="0" i="0" u="none" strike="noStrike" kern="1200" baseline="0" dirty="0" smtClean="0">
                <a:solidFill>
                  <a:schemeClr val="tx1"/>
                </a:solidFill>
                <a:latin typeface="+mn-lt"/>
                <a:ea typeface="+mn-ea"/>
                <a:cs typeface="+mn-cs"/>
              </a:rPr>
              <a:t>Buzz word  in the business school is ‘VUCA’  business environments. </a:t>
            </a:r>
          </a:p>
          <a:p>
            <a:pPr marL="0" indent="0">
              <a:buFont typeface="Arial"/>
              <a:buNone/>
            </a:pPr>
            <a:r>
              <a:rPr lang="en-US" sz="1200" b="0" i="0" u="none" strike="noStrike" kern="1200" baseline="0" dirty="0" smtClean="0">
                <a:solidFill>
                  <a:schemeClr val="tx1"/>
                </a:solidFill>
                <a:latin typeface="+mn-lt"/>
                <a:ea typeface="+mn-ea"/>
                <a:cs typeface="+mn-cs"/>
              </a:rPr>
              <a:t>Modern </a:t>
            </a:r>
            <a:r>
              <a:rPr lang="en-GB" sz="1200" b="0" i="0" u="none" strike="noStrike" kern="1200" baseline="0" dirty="0" smtClean="0">
                <a:solidFill>
                  <a:schemeClr val="tx1"/>
                </a:solidFill>
                <a:latin typeface="+mn-lt"/>
                <a:ea typeface="+mn-ea"/>
                <a:cs typeface="+mn-cs"/>
              </a:rPr>
              <a:t>organisations are now operating in an external environment that is volatile, uncertain, complex and ambiguous (VUCA).  We do not know what the effect will be if we change our approach to teaching and learning or if we change structures etc.  We can try to guess but we cannot know for certain what the effect will be.</a:t>
            </a:r>
          </a:p>
          <a:p>
            <a:pPr marL="0" indent="0">
              <a:buFont typeface="Arial"/>
              <a:buNone/>
            </a:pPr>
            <a:endParaRPr lang="en-GB" sz="1200" b="0" i="0" u="none" strike="noStrike" kern="1200" baseline="0" dirty="0" smtClean="0">
              <a:solidFill>
                <a:schemeClr val="tx1"/>
              </a:solidFill>
              <a:latin typeface="+mn-lt"/>
              <a:ea typeface="+mn-ea"/>
              <a:cs typeface="+mn-cs"/>
            </a:endParaRPr>
          </a:p>
          <a:p>
            <a:pPr marL="0" indent="0">
              <a:buFont typeface="Arial"/>
              <a:buNone/>
            </a:pPr>
            <a:r>
              <a:rPr lang="en-GB" sz="1200" b="0" i="0" u="none" strike="noStrike" kern="1200" baseline="0" dirty="0" smtClean="0">
                <a:solidFill>
                  <a:schemeClr val="tx1"/>
                </a:solidFill>
                <a:latin typeface="+mn-lt"/>
                <a:ea typeface="+mn-ea"/>
                <a:cs typeface="+mn-cs"/>
              </a:rPr>
              <a:t>Significant changes in the external environment are anticipated and the nature of these changes suggests that they are volatile and uncertain as the future is not beholden to the past. This adds to existing complexity in the external environment. Because of the high pace of change, the outcome of the interactions amongst these various factors is ambiguous. </a:t>
            </a:r>
          </a:p>
          <a:p>
            <a:pPr marL="0" indent="0">
              <a:buFont typeface="Arial"/>
              <a:buNone/>
            </a:pPr>
            <a:endParaRPr lang="en-GB" sz="1200" b="0" i="0" u="none" strike="noStrike" kern="1200" baseline="0" dirty="0" smtClean="0">
              <a:solidFill>
                <a:schemeClr val="tx1"/>
              </a:solidFill>
              <a:latin typeface="+mn-lt"/>
              <a:ea typeface="+mn-ea"/>
              <a:cs typeface="+mn-cs"/>
            </a:endParaRPr>
          </a:p>
          <a:p>
            <a:r>
              <a:rPr lang="en-GB" dirty="0" smtClean="0"/>
              <a:t>Volatile: The external environment is unstable and presents challenges that are unexpected at great speed. (economically, politically, technology)</a:t>
            </a:r>
          </a:p>
          <a:p>
            <a:r>
              <a:rPr lang="en-GB" dirty="0" smtClean="0"/>
              <a:t>Uncertain: Unprecedented trends in the external environment mean that long-term trajectories are more difficult to predict (we can no longer</a:t>
            </a:r>
            <a:r>
              <a:rPr lang="en-GB" baseline="0" dirty="0" smtClean="0"/>
              <a:t> to the past for all the answers)</a:t>
            </a:r>
            <a:endParaRPr lang="en-GB" dirty="0" smtClean="0"/>
          </a:p>
          <a:p>
            <a:r>
              <a:rPr lang="en-GB" dirty="0" smtClean="0"/>
              <a:t>Complex: The external environment has many interconnected parts that can be overwhelming and confounding (merging different cultures and creating</a:t>
            </a:r>
            <a:r>
              <a:rPr lang="en-GB" baseline="0" dirty="0" smtClean="0"/>
              <a:t> one team)</a:t>
            </a:r>
            <a:endParaRPr lang="en-GB" dirty="0" smtClean="0"/>
          </a:p>
          <a:p>
            <a:r>
              <a:rPr lang="en-GB" dirty="0" smtClean="0"/>
              <a:t>Ambiguous: The external environment is hazy, with many unknown unknowns, and cause-and-effects are unclear</a:t>
            </a:r>
          </a:p>
          <a:p>
            <a:pPr marL="0" indent="0">
              <a:buFont typeface="Arial"/>
              <a:buNone/>
            </a:pPr>
            <a:endParaRPr lang="en-US" dirty="0" smtClean="0"/>
          </a:p>
          <a:p>
            <a:pPr marL="0" indent="0">
              <a:buFont typeface="Arial"/>
              <a:buNone/>
            </a:pPr>
            <a:r>
              <a:rPr lang="en-US" dirty="0" smtClean="0"/>
              <a:t>When</a:t>
            </a:r>
            <a:r>
              <a:rPr lang="en-US" baseline="0" dirty="0" smtClean="0"/>
              <a:t> we are changing behaviors and mindsets, moving away from old ways of working, how do we ask people to be different and lead people through</a:t>
            </a:r>
            <a:r>
              <a:rPr lang="en-US" dirty="0" smtClean="0"/>
              <a:t> these changes and continue to</a:t>
            </a:r>
            <a:r>
              <a:rPr lang="en-US" baseline="0" dirty="0" smtClean="0"/>
              <a:t> </a:t>
            </a:r>
            <a:r>
              <a:rPr lang="en-US" dirty="0" smtClean="0"/>
              <a:t>motivate and engage?</a:t>
            </a:r>
            <a:endParaRPr lang="en-US" dirty="0"/>
          </a:p>
        </p:txBody>
      </p:sp>
      <p:sp>
        <p:nvSpPr>
          <p:cNvPr id="4" name="Slide Number Placeholder 3"/>
          <p:cNvSpPr>
            <a:spLocks noGrp="1"/>
          </p:cNvSpPr>
          <p:nvPr>
            <p:ph type="sldNum" sz="quarter" idx="10"/>
          </p:nvPr>
        </p:nvSpPr>
        <p:spPr/>
        <p:txBody>
          <a:bodyPr/>
          <a:lstStyle/>
          <a:p>
            <a:fld id="{ADA74BC1-F235-754C-AA85-22620F9387BA}" type="slidenum">
              <a:rPr lang="en-US" smtClean="0"/>
              <a:t>4</a:t>
            </a:fld>
            <a:endParaRPr lang="en-US" dirty="0"/>
          </a:p>
        </p:txBody>
      </p:sp>
    </p:spTree>
    <p:extLst>
      <p:ext uri="{BB962C8B-B14F-4D97-AF65-F5344CB8AC3E}">
        <p14:creationId xmlns:p14="http://schemas.microsoft.com/office/powerpoint/2010/main" val="32104245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81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rgbClr val="000000"/>
                </a:solidFill>
                <a:latin typeface="Times New Roman" panose="02020603050405020304" pitchFamily="18" charset="0"/>
                <a:cs typeface="ヒラギノ明朝 ProN W3" charset="0"/>
                <a:sym typeface="Times New Roman" panose="02020603050405020304" pitchFamily="18" charset="0"/>
              </a:defRPr>
            </a:lvl1pPr>
            <a:lvl2pPr marL="738188" indent="-284163">
              <a:defRPr sz="1200">
                <a:solidFill>
                  <a:srgbClr val="000000"/>
                </a:solidFill>
                <a:latin typeface="Times New Roman" panose="02020603050405020304" pitchFamily="18" charset="0"/>
                <a:cs typeface="ヒラギノ明朝 ProN W3" charset="0"/>
                <a:sym typeface="Times New Roman" panose="02020603050405020304" pitchFamily="18" charset="0"/>
              </a:defRPr>
            </a:lvl2pPr>
            <a:lvl3pPr marL="1136650" indent="-227013">
              <a:defRPr sz="1200">
                <a:solidFill>
                  <a:srgbClr val="000000"/>
                </a:solidFill>
                <a:latin typeface="Times New Roman" panose="02020603050405020304" pitchFamily="18" charset="0"/>
                <a:cs typeface="ヒラギノ明朝 ProN W3" charset="0"/>
                <a:sym typeface="Times New Roman" panose="02020603050405020304" pitchFamily="18" charset="0"/>
              </a:defRPr>
            </a:lvl3pPr>
            <a:lvl4pPr marL="1592263" indent="-227013">
              <a:defRPr sz="1200">
                <a:solidFill>
                  <a:srgbClr val="000000"/>
                </a:solidFill>
                <a:latin typeface="Times New Roman" panose="02020603050405020304" pitchFamily="18" charset="0"/>
                <a:cs typeface="ヒラギノ明朝 ProN W3" charset="0"/>
                <a:sym typeface="Times New Roman" panose="02020603050405020304" pitchFamily="18" charset="0"/>
              </a:defRPr>
            </a:lvl4pPr>
            <a:lvl5pPr marL="2046288" indent="-227013">
              <a:defRPr sz="1200">
                <a:solidFill>
                  <a:srgbClr val="000000"/>
                </a:solidFill>
                <a:latin typeface="Times New Roman" panose="02020603050405020304" pitchFamily="18" charset="0"/>
                <a:cs typeface="ヒラギノ明朝 ProN W3" charset="0"/>
                <a:sym typeface="Times New Roman" panose="02020603050405020304" pitchFamily="18" charset="0"/>
              </a:defRPr>
            </a:lvl5pPr>
            <a:lvl6pPr marL="25034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6pPr>
            <a:lvl7pPr marL="29606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7pPr>
            <a:lvl8pPr marL="34178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8pPr>
            <a:lvl9pPr marL="38750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9pPr>
          </a:lstStyle>
          <a:p>
            <a:fld id="{8908FF3C-C9AA-4ED2-A9A8-DAC3A4B90374}" type="slidenum">
              <a:rPr lang="en-GB" altLang="en-US" smtClean="0"/>
              <a:pPr/>
              <a:t>5</a:t>
            </a:fld>
            <a:endParaRPr lang="en-GB" altLang="en-US" dirty="0" smtClean="0"/>
          </a:p>
        </p:txBody>
      </p:sp>
    </p:spTree>
    <p:extLst>
      <p:ext uri="{BB962C8B-B14F-4D97-AF65-F5344CB8AC3E}">
        <p14:creationId xmlns:p14="http://schemas.microsoft.com/office/powerpoint/2010/main" val="11521614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A74BC1-F235-754C-AA85-22620F9387BA}" type="slidenum">
              <a:rPr lang="en-US" smtClean="0"/>
              <a:t>6</a:t>
            </a:fld>
            <a:endParaRPr lang="en-US" dirty="0"/>
          </a:p>
        </p:txBody>
      </p:sp>
    </p:spTree>
    <p:extLst>
      <p:ext uri="{BB962C8B-B14F-4D97-AF65-F5344CB8AC3E}">
        <p14:creationId xmlns:p14="http://schemas.microsoft.com/office/powerpoint/2010/main" val="11572969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rgbClr val="000000"/>
                </a:solidFill>
                <a:latin typeface="Times New Roman" panose="02020603050405020304" pitchFamily="18" charset="0"/>
                <a:cs typeface="ヒラギノ明朝 ProN W3" charset="0"/>
                <a:sym typeface="Times New Roman" panose="02020603050405020304" pitchFamily="18" charset="0"/>
              </a:defRPr>
            </a:lvl1pPr>
            <a:lvl2pPr marL="738188" indent="-284163">
              <a:defRPr sz="1200">
                <a:solidFill>
                  <a:srgbClr val="000000"/>
                </a:solidFill>
                <a:latin typeface="Times New Roman" panose="02020603050405020304" pitchFamily="18" charset="0"/>
                <a:cs typeface="ヒラギノ明朝 ProN W3" charset="0"/>
                <a:sym typeface="Times New Roman" panose="02020603050405020304" pitchFamily="18" charset="0"/>
              </a:defRPr>
            </a:lvl2pPr>
            <a:lvl3pPr marL="1136650" indent="-227013">
              <a:defRPr sz="1200">
                <a:solidFill>
                  <a:srgbClr val="000000"/>
                </a:solidFill>
                <a:latin typeface="Times New Roman" panose="02020603050405020304" pitchFamily="18" charset="0"/>
                <a:cs typeface="ヒラギノ明朝 ProN W3" charset="0"/>
                <a:sym typeface="Times New Roman" panose="02020603050405020304" pitchFamily="18" charset="0"/>
              </a:defRPr>
            </a:lvl3pPr>
            <a:lvl4pPr marL="1592263" indent="-227013">
              <a:defRPr sz="1200">
                <a:solidFill>
                  <a:srgbClr val="000000"/>
                </a:solidFill>
                <a:latin typeface="Times New Roman" panose="02020603050405020304" pitchFamily="18" charset="0"/>
                <a:cs typeface="ヒラギノ明朝 ProN W3" charset="0"/>
                <a:sym typeface="Times New Roman" panose="02020603050405020304" pitchFamily="18" charset="0"/>
              </a:defRPr>
            </a:lvl4pPr>
            <a:lvl5pPr marL="2046288" indent="-227013">
              <a:defRPr sz="1200">
                <a:solidFill>
                  <a:srgbClr val="000000"/>
                </a:solidFill>
                <a:latin typeface="Times New Roman" panose="02020603050405020304" pitchFamily="18" charset="0"/>
                <a:cs typeface="ヒラギノ明朝 ProN W3" charset="0"/>
                <a:sym typeface="Times New Roman" panose="02020603050405020304" pitchFamily="18" charset="0"/>
              </a:defRPr>
            </a:lvl5pPr>
            <a:lvl6pPr marL="25034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6pPr>
            <a:lvl7pPr marL="29606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7pPr>
            <a:lvl8pPr marL="34178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8pPr>
            <a:lvl9pPr marL="38750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9pPr>
          </a:lstStyle>
          <a:p>
            <a:fld id="{EA26D2C2-C7A6-4551-A463-61E5A532CCF6}" type="slidenum">
              <a:rPr lang="en-GB" altLang="en-US" smtClean="0"/>
              <a:pPr/>
              <a:t>7</a:t>
            </a:fld>
            <a:endParaRPr lang="en-GB" altLang="en-US" dirty="0" smtClean="0"/>
          </a:p>
        </p:txBody>
      </p:sp>
    </p:spTree>
    <p:extLst>
      <p:ext uri="{BB962C8B-B14F-4D97-AF65-F5344CB8AC3E}">
        <p14:creationId xmlns:p14="http://schemas.microsoft.com/office/powerpoint/2010/main" val="9399665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A74BC1-F235-754C-AA85-22620F9387BA}" type="slidenum">
              <a:rPr lang="en-US" smtClean="0"/>
              <a:t>8</a:t>
            </a:fld>
            <a:endParaRPr lang="en-US" dirty="0"/>
          </a:p>
        </p:txBody>
      </p:sp>
    </p:spTree>
    <p:extLst>
      <p:ext uri="{BB962C8B-B14F-4D97-AF65-F5344CB8AC3E}">
        <p14:creationId xmlns:p14="http://schemas.microsoft.com/office/powerpoint/2010/main" val="11986523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rgbClr val="000000"/>
                </a:solidFill>
                <a:latin typeface="Times New Roman" panose="02020603050405020304" pitchFamily="18" charset="0"/>
                <a:cs typeface="ヒラギノ明朝 ProN W3" charset="0"/>
                <a:sym typeface="Times New Roman" panose="02020603050405020304" pitchFamily="18" charset="0"/>
              </a:defRPr>
            </a:lvl1pPr>
            <a:lvl2pPr marL="738188" indent="-284163">
              <a:defRPr sz="1200">
                <a:solidFill>
                  <a:srgbClr val="000000"/>
                </a:solidFill>
                <a:latin typeface="Times New Roman" panose="02020603050405020304" pitchFamily="18" charset="0"/>
                <a:cs typeface="ヒラギノ明朝 ProN W3" charset="0"/>
                <a:sym typeface="Times New Roman" panose="02020603050405020304" pitchFamily="18" charset="0"/>
              </a:defRPr>
            </a:lvl2pPr>
            <a:lvl3pPr marL="1136650" indent="-227013">
              <a:defRPr sz="1200">
                <a:solidFill>
                  <a:srgbClr val="000000"/>
                </a:solidFill>
                <a:latin typeface="Times New Roman" panose="02020603050405020304" pitchFamily="18" charset="0"/>
                <a:cs typeface="ヒラギノ明朝 ProN W3" charset="0"/>
                <a:sym typeface="Times New Roman" panose="02020603050405020304" pitchFamily="18" charset="0"/>
              </a:defRPr>
            </a:lvl3pPr>
            <a:lvl4pPr marL="1592263" indent="-227013">
              <a:defRPr sz="1200">
                <a:solidFill>
                  <a:srgbClr val="000000"/>
                </a:solidFill>
                <a:latin typeface="Times New Roman" panose="02020603050405020304" pitchFamily="18" charset="0"/>
                <a:cs typeface="ヒラギノ明朝 ProN W3" charset="0"/>
                <a:sym typeface="Times New Roman" panose="02020603050405020304" pitchFamily="18" charset="0"/>
              </a:defRPr>
            </a:lvl4pPr>
            <a:lvl5pPr marL="2046288" indent="-227013">
              <a:defRPr sz="1200">
                <a:solidFill>
                  <a:srgbClr val="000000"/>
                </a:solidFill>
                <a:latin typeface="Times New Roman" panose="02020603050405020304" pitchFamily="18" charset="0"/>
                <a:cs typeface="ヒラギノ明朝 ProN W3" charset="0"/>
                <a:sym typeface="Times New Roman" panose="02020603050405020304" pitchFamily="18" charset="0"/>
              </a:defRPr>
            </a:lvl5pPr>
            <a:lvl6pPr marL="25034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6pPr>
            <a:lvl7pPr marL="29606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7pPr>
            <a:lvl8pPr marL="34178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8pPr>
            <a:lvl9pPr marL="38750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9pPr>
          </a:lstStyle>
          <a:p>
            <a:fld id="{1820471E-50C9-4159-A24B-CC7B39F21CE0}" type="slidenum">
              <a:rPr lang="en-GB" altLang="en-US" smtClean="0"/>
              <a:pPr/>
              <a:t>9</a:t>
            </a:fld>
            <a:endParaRPr lang="en-GB" altLang="en-US" dirty="0" smtClean="0"/>
          </a:p>
        </p:txBody>
      </p:sp>
    </p:spTree>
    <p:extLst>
      <p:ext uri="{BB962C8B-B14F-4D97-AF65-F5344CB8AC3E}">
        <p14:creationId xmlns:p14="http://schemas.microsoft.com/office/powerpoint/2010/main" val="28501298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en-US" sz="1200" dirty="0" smtClean="0">
                <a:latin typeface="Arial" panose="020B0604020202020204" pitchFamily="34" charset="0"/>
              </a:rPr>
              <a:t>To enable senior managers to be confident in driving programmes of cultural and structural change successfully, engaging others in the process of transformation and delivering high value outcomes</a:t>
            </a:r>
            <a:r>
              <a:rPr lang="en-GB" altLang="en-US" sz="1100" dirty="0" smtClean="0">
                <a:latin typeface="Arial" panose="020B0604020202020204" pitchFamily="34" charset="0"/>
              </a:rPr>
              <a:t> </a:t>
            </a:r>
            <a:endParaRPr lang="en-US" altLang="en-US" sz="1100" dirty="0" smtClean="0">
              <a:latin typeface="Arial" panose="020B0604020202020204" pitchFamily="34" charset="0"/>
            </a:endParaRPr>
          </a:p>
          <a:p>
            <a:endParaRPr lang="en-GB" altLang="en-US" dirty="0" smtClean="0"/>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rgbClr val="000000"/>
                </a:solidFill>
                <a:latin typeface="Times New Roman" panose="02020603050405020304" pitchFamily="18" charset="0"/>
                <a:cs typeface="ヒラギノ明朝 ProN W3" charset="0"/>
                <a:sym typeface="Times New Roman" panose="02020603050405020304" pitchFamily="18" charset="0"/>
              </a:defRPr>
            </a:lvl1pPr>
            <a:lvl2pPr marL="738188" indent="-284163">
              <a:defRPr sz="1200">
                <a:solidFill>
                  <a:srgbClr val="000000"/>
                </a:solidFill>
                <a:latin typeface="Times New Roman" panose="02020603050405020304" pitchFamily="18" charset="0"/>
                <a:cs typeface="ヒラギノ明朝 ProN W3" charset="0"/>
                <a:sym typeface="Times New Roman" panose="02020603050405020304" pitchFamily="18" charset="0"/>
              </a:defRPr>
            </a:lvl2pPr>
            <a:lvl3pPr marL="1136650" indent="-227013">
              <a:defRPr sz="1200">
                <a:solidFill>
                  <a:srgbClr val="000000"/>
                </a:solidFill>
                <a:latin typeface="Times New Roman" panose="02020603050405020304" pitchFamily="18" charset="0"/>
                <a:cs typeface="ヒラギノ明朝 ProN W3" charset="0"/>
                <a:sym typeface="Times New Roman" panose="02020603050405020304" pitchFamily="18" charset="0"/>
              </a:defRPr>
            </a:lvl3pPr>
            <a:lvl4pPr marL="1592263" indent="-227013">
              <a:defRPr sz="1200">
                <a:solidFill>
                  <a:srgbClr val="000000"/>
                </a:solidFill>
                <a:latin typeface="Times New Roman" panose="02020603050405020304" pitchFamily="18" charset="0"/>
                <a:cs typeface="ヒラギノ明朝 ProN W3" charset="0"/>
                <a:sym typeface="Times New Roman" panose="02020603050405020304" pitchFamily="18" charset="0"/>
              </a:defRPr>
            </a:lvl4pPr>
            <a:lvl5pPr marL="2046288" indent="-227013">
              <a:defRPr sz="1200">
                <a:solidFill>
                  <a:srgbClr val="000000"/>
                </a:solidFill>
                <a:latin typeface="Times New Roman" panose="02020603050405020304" pitchFamily="18" charset="0"/>
                <a:cs typeface="ヒラギノ明朝 ProN W3" charset="0"/>
                <a:sym typeface="Times New Roman" panose="02020603050405020304" pitchFamily="18" charset="0"/>
              </a:defRPr>
            </a:lvl5pPr>
            <a:lvl6pPr marL="25034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6pPr>
            <a:lvl7pPr marL="29606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7pPr>
            <a:lvl8pPr marL="34178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8pPr>
            <a:lvl9pPr marL="38750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9pPr>
          </a:lstStyle>
          <a:p>
            <a:fld id="{9CE458EC-D5A7-4D01-A78F-E1248E9A0631}" type="slidenum">
              <a:rPr lang="en-GB" altLang="en-US" smtClean="0"/>
              <a:pPr/>
              <a:t>10</a:t>
            </a:fld>
            <a:endParaRPr lang="en-GB" altLang="en-US" dirty="0" smtClean="0"/>
          </a:p>
        </p:txBody>
      </p:sp>
    </p:spTree>
    <p:extLst>
      <p:ext uri="{BB962C8B-B14F-4D97-AF65-F5344CB8AC3E}">
        <p14:creationId xmlns:p14="http://schemas.microsoft.com/office/powerpoint/2010/main" val="28920372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rgbClr val="000000"/>
                </a:solidFill>
                <a:latin typeface="Times New Roman" panose="02020603050405020304" pitchFamily="18" charset="0"/>
                <a:cs typeface="ヒラギノ明朝 ProN W3" charset="0"/>
                <a:sym typeface="Times New Roman" panose="02020603050405020304" pitchFamily="18" charset="0"/>
              </a:defRPr>
            </a:lvl1pPr>
            <a:lvl2pPr marL="738188" indent="-284163">
              <a:defRPr sz="1200">
                <a:solidFill>
                  <a:srgbClr val="000000"/>
                </a:solidFill>
                <a:latin typeface="Times New Roman" panose="02020603050405020304" pitchFamily="18" charset="0"/>
                <a:cs typeface="ヒラギノ明朝 ProN W3" charset="0"/>
                <a:sym typeface="Times New Roman" panose="02020603050405020304" pitchFamily="18" charset="0"/>
              </a:defRPr>
            </a:lvl2pPr>
            <a:lvl3pPr marL="1136650" indent="-227013">
              <a:defRPr sz="1200">
                <a:solidFill>
                  <a:srgbClr val="000000"/>
                </a:solidFill>
                <a:latin typeface="Times New Roman" panose="02020603050405020304" pitchFamily="18" charset="0"/>
                <a:cs typeface="ヒラギノ明朝 ProN W3" charset="0"/>
                <a:sym typeface="Times New Roman" panose="02020603050405020304" pitchFamily="18" charset="0"/>
              </a:defRPr>
            </a:lvl3pPr>
            <a:lvl4pPr marL="1592263" indent="-227013">
              <a:defRPr sz="1200">
                <a:solidFill>
                  <a:srgbClr val="000000"/>
                </a:solidFill>
                <a:latin typeface="Times New Roman" panose="02020603050405020304" pitchFamily="18" charset="0"/>
                <a:cs typeface="ヒラギノ明朝 ProN W3" charset="0"/>
                <a:sym typeface="Times New Roman" panose="02020603050405020304" pitchFamily="18" charset="0"/>
              </a:defRPr>
            </a:lvl4pPr>
            <a:lvl5pPr marL="2046288" indent="-227013">
              <a:defRPr sz="1200">
                <a:solidFill>
                  <a:srgbClr val="000000"/>
                </a:solidFill>
                <a:latin typeface="Times New Roman" panose="02020603050405020304" pitchFamily="18" charset="0"/>
                <a:cs typeface="ヒラギノ明朝 ProN W3" charset="0"/>
                <a:sym typeface="Times New Roman" panose="02020603050405020304" pitchFamily="18" charset="0"/>
              </a:defRPr>
            </a:lvl5pPr>
            <a:lvl6pPr marL="25034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6pPr>
            <a:lvl7pPr marL="29606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7pPr>
            <a:lvl8pPr marL="34178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8pPr>
            <a:lvl9pPr marL="38750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9pPr>
          </a:lstStyle>
          <a:p>
            <a:fld id="{8020AEA7-6359-4A76-AD49-F35E306ECB08}" type="slidenum">
              <a:rPr lang="en-GB" altLang="en-US" smtClean="0"/>
              <a:pPr/>
              <a:t>12</a:t>
            </a:fld>
            <a:endParaRPr lang="en-GB" altLang="en-US" dirty="0" smtClean="0"/>
          </a:p>
        </p:txBody>
      </p:sp>
    </p:spTree>
    <p:extLst>
      <p:ext uri="{BB962C8B-B14F-4D97-AF65-F5344CB8AC3E}">
        <p14:creationId xmlns:p14="http://schemas.microsoft.com/office/powerpoint/2010/main" val="364518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t>Most leaders believe that no greater than 50% of change initiatives are successful.</a:t>
            </a:r>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rgbClr val="000000"/>
                </a:solidFill>
                <a:latin typeface="Times New Roman" panose="02020603050405020304" pitchFamily="18" charset="0"/>
                <a:cs typeface="ヒラギノ明朝 ProN W3" charset="0"/>
                <a:sym typeface="Times New Roman" panose="02020603050405020304" pitchFamily="18" charset="0"/>
              </a:defRPr>
            </a:lvl1pPr>
            <a:lvl2pPr marL="738188" indent="-284163">
              <a:defRPr sz="1200">
                <a:solidFill>
                  <a:srgbClr val="000000"/>
                </a:solidFill>
                <a:latin typeface="Times New Roman" panose="02020603050405020304" pitchFamily="18" charset="0"/>
                <a:cs typeface="ヒラギノ明朝 ProN W3" charset="0"/>
                <a:sym typeface="Times New Roman" panose="02020603050405020304" pitchFamily="18" charset="0"/>
              </a:defRPr>
            </a:lvl2pPr>
            <a:lvl3pPr marL="1136650" indent="-227013">
              <a:defRPr sz="1200">
                <a:solidFill>
                  <a:srgbClr val="000000"/>
                </a:solidFill>
                <a:latin typeface="Times New Roman" panose="02020603050405020304" pitchFamily="18" charset="0"/>
                <a:cs typeface="ヒラギノ明朝 ProN W3" charset="0"/>
                <a:sym typeface="Times New Roman" panose="02020603050405020304" pitchFamily="18" charset="0"/>
              </a:defRPr>
            </a:lvl3pPr>
            <a:lvl4pPr marL="1592263" indent="-227013">
              <a:defRPr sz="1200">
                <a:solidFill>
                  <a:srgbClr val="000000"/>
                </a:solidFill>
                <a:latin typeface="Times New Roman" panose="02020603050405020304" pitchFamily="18" charset="0"/>
                <a:cs typeface="ヒラギノ明朝 ProN W3" charset="0"/>
                <a:sym typeface="Times New Roman" panose="02020603050405020304" pitchFamily="18" charset="0"/>
              </a:defRPr>
            </a:lvl4pPr>
            <a:lvl5pPr marL="2046288" indent="-227013">
              <a:defRPr sz="1200">
                <a:solidFill>
                  <a:srgbClr val="000000"/>
                </a:solidFill>
                <a:latin typeface="Times New Roman" panose="02020603050405020304" pitchFamily="18" charset="0"/>
                <a:cs typeface="ヒラギノ明朝 ProN W3" charset="0"/>
                <a:sym typeface="Times New Roman" panose="02020603050405020304" pitchFamily="18" charset="0"/>
              </a:defRPr>
            </a:lvl5pPr>
            <a:lvl6pPr marL="25034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6pPr>
            <a:lvl7pPr marL="29606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7pPr>
            <a:lvl8pPr marL="34178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8pPr>
            <a:lvl9pPr marL="3875088" indent="-227013"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9pPr>
          </a:lstStyle>
          <a:p>
            <a:fld id="{4DB41FA9-B987-47EE-B50A-DB01BB57DE41}" type="slidenum">
              <a:rPr lang="en-GB" altLang="en-US" smtClean="0"/>
              <a:pPr/>
              <a:t>13</a:t>
            </a:fld>
            <a:endParaRPr lang="en-GB" altLang="en-US" dirty="0" smtClean="0"/>
          </a:p>
        </p:txBody>
      </p:sp>
    </p:spTree>
    <p:extLst>
      <p:ext uri="{BB962C8B-B14F-4D97-AF65-F5344CB8AC3E}">
        <p14:creationId xmlns:p14="http://schemas.microsoft.com/office/powerpoint/2010/main" val="32885144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rgbClr val="000000"/>
                </a:solidFill>
                <a:latin typeface="Times New Roman" panose="02020603050405020304" pitchFamily="18" charset="0"/>
                <a:cs typeface="ヒラギノ明朝 ProN W3" charset="0"/>
                <a:sym typeface="Times New Roman" panose="02020603050405020304" pitchFamily="18" charset="0"/>
              </a:defRPr>
            </a:lvl1pPr>
            <a:lvl2pPr marL="742950" indent="-285750">
              <a:defRPr sz="1200">
                <a:solidFill>
                  <a:srgbClr val="000000"/>
                </a:solidFill>
                <a:latin typeface="Times New Roman" panose="02020603050405020304" pitchFamily="18" charset="0"/>
                <a:cs typeface="ヒラギノ明朝 ProN W3" charset="0"/>
                <a:sym typeface="Times New Roman" panose="02020603050405020304" pitchFamily="18" charset="0"/>
              </a:defRPr>
            </a:lvl2pPr>
            <a:lvl3pPr marL="1143000" indent="-228600">
              <a:defRPr sz="1200">
                <a:solidFill>
                  <a:srgbClr val="000000"/>
                </a:solidFill>
                <a:latin typeface="Times New Roman" panose="02020603050405020304" pitchFamily="18" charset="0"/>
                <a:cs typeface="ヒラギノ明朝 ProN W3" charset="0"/>
                <a:sym typeface="Times New Roman" panose="02020603050405020304" pitchFamily="18" charset="0"/>
              </a:defRPr>
            </a:lvl3pPr>
            <a:lvl4pPr marL="1600200" indent="-228600">
              <a:defRPr sz="1200">
                <a:solidFill>
                  <a:srgbClr val="000000"/>
                </a:solidFill>
                <a:latin typeface="Times New Roman" panose="02020603050405020304" pitchFamily="18" charset="0"/>
                <a:cs typeface="ヒラギノ明朝 ProN W3" charset="0"/>
                <a:sym typeface="Times New Roman" panose="02020603050405020304" pitchFamily="18" charset="0"/>
              </a:defRPr>
            </a:lvl4pPr>
            <a:lvl5pPr marL="2057400" indent="-228600">
              <a:defRPr sz="1200">
                <a:solidFill>
                  <a:srgbClr val="000000"/>
                </a:solidFill>
                <a:latin typeface="Times New Roman" panose="02020603050405020304" pitchFamily="18" charset="0"/>
                <a:cs typeface="ヒラギノ明朝 ProN W3" charset="0"/>
                <a:sym typeface="Times New Roman" panose="02020603050405020304" pitchFamily="18" charset="0"/>
              </a:defRPr>
            </a:lvl5pPr>
            <a:lvl6pPr marL="2514600" indent="-228600"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6pPr>
            <a:lvl7pPr marL="2971800" indent="-228600"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7pPr>
            <a:lvl8pPr marL="3429000" indent="-228600"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8pPr>
            <a:lvl9pPr marL="3886200" indent="-228600"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9pPr>
          </a:lstStyle>
          <a:p>
            <a:fld id="{51972F4C-656C-40BC-83E1-23A5DFEF0A1A}" type="slidenum">
              <a:rPr lang="en-GB" altLang="en-US" smtClean="0"/>
              <a:pPr/>
              <a:t>14</a:t>
            </a:fld>
            <a:endParaRPr lang="en-GB" altLang="en-US" dirty="0" smtClean="0"/>
          </a:p>
        </p:txBody>
      </p:sp>
    </p:spTree>
    <p:extLst>
      <p:ext uri="{BB962C8B-B14F-4D97-AF65-F5344CB8AC3E}">
        <p14:creationId xmlns:p14="http://schemas.microsoft.com/office/powerpoint/2010/main" val="26405185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rgbClr val="000000"/>
                </a:solidFill>
                <a:latin typeface="Times New Roman" panose="02020603050405020304" pitchFamily="18" charset="0"/>
                <a:cs typeface="ヒラギノ明朝 ProN W3" charset="0"/>
                <a:sym typeface="Times New Roman" panose="02020603050405020304" pitchFamily="18" charset="0"/>
              </a:defRPr>
            </a:lvl1pPr>
            <a:lvl2pPr marL="742950" indent="-285750">
              <a:defRPr sz="1200">
                <a:solidFill>
                  <a:srgbClr val="000000"/>
                </a:solidFill>
                <a:latin typeface="Times New Roman" panose="02020603050405020304" pitchFamily="18" charset="0"/>
                <a:cs typeface="ヒラギノ明朝 ProN W3" charset="0"/>
                <a:sym typeface="Times New Roman" panose="02020603050405020304" pitchFamily="18" charset="0"/>
              </a:defRPr>
            </a:lvl2pPr>
            <a:lvl3pPr marL="1143000" indent="-228600">
              <a:defRPr sz="1200">
                <a:solidFill>
                  <a:srgbClr val="000000"/>
                </a:solidFill>
                <a:latin typeface="Times New Roman" panose="02020603050405020304" pitchFamily="18" charset="0"/>
                <a:cs typeface="ヒラギノ明朝 ProN W3" charset="0"/>
                <a:sym typeface="Times New Roman" panose="02020603050405020304" pitchFamily="18" charset="0"/>
              </a:defRPr>
            </a:lvl3pPr>
            <a:lvl4pPr marL="1600200" indent="-228600">
              <a:defRPr sz="1200">
                <a:solidFill>
                  <a:srgbClr val="000000"/>
                </a:solidFill>
                <a:latin typeface="Times New Roman" panose="02020603050405020304" pitchFamily="18" charset="0"/>
                <a:cs typeface="ヒラギノ明朝 ProN W3" charset="0"/>
                <a:sym typeface="Times New Roman" panose="02020603050405020304" pitchFamily="18" charset="0"/>
              </a:defRPr>
            </a:lvl4pPr>
            <a:lvl5pPr marL="2057400" indent="-228600">
              <a:defRPr sz="1200">
                <a:solidFill>
                  <a:srgbClr val="000000"/>
                </a:solidFill>
                <a:latin typeface="Times New Roman" panose="02020603050405020304" pitchFamily="18" charset="0"/>
                <a:cs typeface="ヒラギノ明朝 ProN W3" charset="0"/>
                <a:sym typeface="Times New Roman" panose="02020603050405020304" pitchFamily="18" charset="0"/>
              </a:defRPr>
            </a:lvl5pPr>
            <a:lvl6pPr marL="2514600" indent="-228600"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6pPr>
            <a:lvl7pPr marL="2971800" indent="-228600"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7pPr>
            <a:lvl8pPr marL="3429000" indent="-228600"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8pPr>
            <a:lvl9pPr marL="3886200" indent="-228600"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9pPr>
          </a:lstStyle>
          <a:p>
            <a:fld id="{99492E99-DBF8-4A3E-AA86-2C8A14B1083D}" type="slidenum">
              <a:rPr lang="en-GB" altLang="en-US" smtClean="0"/>
              <a:pPr/>
              <a:t>15</a:t>
            </a:fld>
            <a:endParaRPr lang="en-GB" altLang="en-US" dirty="0" smtClean="0"/>
          </a:p>
        </p:txBody>
      </p:sp>
    </p:spTree>
    <p:extLst>
      <p:ext uri="{BB962C8B-B14F-4D97-AF65-F5344CB8AC3E}">
        <p14:creationId xmlns:p14="http://schemas.microsoft.com/office/powerpoint/2010/main" val="24927308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A74BC1-F235-754C-AA85-22620F9387BA}" type="slidenum">
              <a:rPr lang="en-US" smtClean="0"/>
              <a:t>16</a:t>
            </a:fld>
            <a:endParaRPr lang="en-US" dirty="0"/>
          </a:p>
        </p:txBody>
      </p:sp>
    </p:spTree>
    <p:extLst>
      <p:ext uri="{BB962C8B-B14F-4D97-AF65-F5344CB8AC3E}">
        <p14:creationId xmlns:p14="http://schemas.microsoft.com/office/powerpoint/2010/main" val="7424153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15/11/2018</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15/11/2018</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15/11/2018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15/11/2018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15/11/2018</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15/11/2018</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15/11/2018</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15/11/2018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15/11/2018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15/11/2018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15/11/2018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15/11/2018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340768"/>
            <a:ext cx="7772400" cy="2448271"/>
          </a:xfrm>
        </p:spPr>
        <p:txBody>
          <a:bodyPr>
            <a:normAutofit fontScale="90000"/>
          </a:bodyPr>
          <a:lstStyle/>
          <a:p>
            <a:r>
              <a:rPr lang="en-GB" dirty="0" smtClean="0">
                <a:solidFill>
                  <a:schemeClr val="bg1"/>
                </a:solidFill>
              </a:rPr>
              <a:t/>
            </a:r>
            <a:br>
              <a:rPr lang="en-GB" dirty="0" smtClean="0">
                <a:solidFill>
                  <a:schemeClr val="bg1"/>
                </a:solidFill>
              </a:rPr>
            </a:br>
            <a:r>
              <a:rPr lang="en-GB" dirty="0" smtClean="0">
                <a:solidFill>
                  <a:schemeClr val="bg1"/>
                </a:solidFill>
              </a:rPr>
              <a:t>Delivering Organisational Change</a:t>
            </a:r>
            <a:r>
              <a:rPr lang="en-GB" dirty="0" smtClean="0"/>
              <a:t/>
            </a:r>
            <a:br>
              <a:rPr lang="en-GB" dirty="0" smtClean="0"/>
            </a:br>
            <a:endParaRPr lang="en-GB" dirty="0"/>
          </a:p>
        </p:txBody>
      </p:sp>
      <p:sp>
        <p:nvSpPr>
          <p:cNvPr id="3" name="Subtitle 2"/>
          <p:cNvSpPr>
            <a:spLocks noGrp="1"/>
          </p:cNvSpPr>
          <p:nvPr>
            <p:ph type="subTitle" idx="1"/>
          </p:nvPr>
        </p:nvSpPr>
        <p:spPr>
          <a:xfrm>
            <a:off x="1259632" y="3789040"/>
            <a:ext cx="6400800" cy="2428255"/>
          </a:xfrm>
        </p:spPr>
        <p:txBody>
          <a:bodyPr>
            <a:normAutofit fontScale="92500"/>
          </a:bodyPr>
          <a:lstStyle/>
          <a:p>
            <a:endParaRPr lang="en-GB" dirty="0" smtClean="0">
              <a:solidFill>
                <a:schemeClr val="bg1"/>
              </a:solidFill>
            </a:endParaRPr>
          </a:p>
          <a:p>
            <a:endParaRPr lang="en-GB" dirty="0">
              <a:solidFill>
                <a:schemeClr val="bg1"/>
              </a:solidFill>
            </a:endParaRPr>
          </a:p>
          <a:p>
            <a:r>
              <a:rPr lang="en-GB" dirty="0" smtClean="0">
                <a:solidFill>
                  <a:schemeClr val="bg1"/>
                </a:solidFill>
              </a:rPr>
              <a:t>Sara Mills</a:t>
            </a:r>
          </a:p>
          <a:p>
            <a:r>
              <a:rPr lang="en-GB" dirty="0" smtClean="0">
                <a:solidFill>
                  <a:schemeClr val="bg1"/>
                </a:solidFill>
              </a:rPr>
              <a:t>Learning and Development Manager</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lumMod val="50000"/>
                  </a:schemeClr>
                </a:solidFill>
              </a:rPr>
              <a:t>Our Mission…</a:t>
            </a:r>
            <a:endParaRPr lang="en-GB" dirty="0">
              <a:solidFill>
                <a:schemeClr val="bg1">
                  <a:lumMod val="50000"/>
                </a:schemeClr>
              </a:solidFill>
            </a:endParaRPr>
          </a:p>
        </p:txBody>
      </p:sp>
      <p:sp>
        <p:nvSpPr>
          <p:cNvPr id="3" name="Content Placeholder 2"/>
          <p:cNvSpPr>
            <a:spLocks noGrp="1"/>
          </p:cNvSpPr>
          <p:nvPr>
            <p:ph idx="1"/>
          </p:nvPr>
        </p:nvSpPr>
        <p:spPr/>
        <p:txBody>
          <a:bodyPr/>
          <a:lstStyle/>
          <a:p>
            <a:pPr marL="0" indent="0" algn="ctr">
              <a:buNone/>
            </a:pPr>
            <a:endParaRPr lang="en-GB" b="1" i="1" dirty="0" smtClean="0"/>
          </a:p>
          <a:p>
            <a:pPr marL="0" indent="0" algn="ctr">
              <a:buNone/>
            </a:pPr>
            <a:endParaRPr lang="en-GB" b="1" i="1" dirty="0"/>
          </a:p>
          <a:p>
            <a:pPr marL="0" indent="0" algn="ctr">
              <a:buNone/>
            </a:pPr>
            <a:r>
              <a:rPr lang="en-GB" sz="4000" b="1" i="1" dirty="0" smtClean="0"/>
              <a:t>‘Transforming Education</a:t>
            </a:r>
          </a:p>
          <a:p>
            <a:pPr marL="0" indent="0" algn="ctr">
              <a:buNone/>
            </a:pPr>
            <a:r>
              <a:rPr lang="en-GB" sz="4000" b="1" i="1" dirty="0" smtClean="0"/>
              <a:t>Transforming Lives’</a:t>
            </a:r>
            <a:endParaRPr lang="en-GB" sz="4000" dirty="0"/>
          </a:p>
        </p:txBody>
      </p:sp>
    </p:spTree>
    <p:extLst>
      <p:ext uri="{BB962C8B-B14F-4D97-AF65-F5344CB8AC3E}">
        <p14:creationId xmlns:p14="http://schemas.microsoft.com/office/powerpoint/2010/main" val="323880658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50" y="785813"/>
            <a:ext cx="4175125"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19"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253038" y="687388"/>
            <a:ext cx="3829050" cy="2598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0" name="Picture 4"/>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0" y="3065463"/>
            <a:ext cx="4716463" cy="2735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1"/>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716463" y="3286125"/>
            <a:ext cx="4403725"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2" name="Picture 5"/>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2700338" y="2787650"/>
            <a:ext cx="3814762" cy="2459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390525" y="91282"/>
            <a:ext cx="9086850" cy="584200"/>
          </a:xfrm>
          <a:prstGeom prst="rect">
            <a:avLst/>
          </a:prstGeom>
          <a:noFill/>
        </p:spPr>
        <p:txBody>
          <a:bodyPr>
            <a:spAutoFit/>
          </a:bodyPr>
          <a:lstStyle/>
          <a:p>
            <a:pPr>
              <a:defRPr/>
            </a:pPr>
            <a:r>
              <a:rPr lang="en-GB" sz="3200" b="1" dirty="0" smtClean="0">
                <a:solidFill>
                  <a:schemeClr val="bg1">
                    <a:lumMod val="50000"/>
                  </a:schemeClr>
                </a:solidFill>
                <a:latin typeface="Arial" panose="020B0604020202020204" pitchFamily="34" charset="0"/>
                <a:cs typeface="Arial" panose="020B0604020202020204" pitchFamily="34" charset="0"/>
              </a:rPr>
              <a:t>Transformational Agenda</a:t>
            </a:r>
            <a:endParaRPr lang="en-GB" sz="3200" b="1" dirty="0">
              <a:solidFill>
                <a:schemeClr val="bg1">
                  <a:lumMod val="50000"/>
                </a:schemeClr>
              </a:solidFill>
              <a:latin typeface="Arial" panose="020B0604020202020204" pitchFamily="34" charset="0"/>
              <a:cs typeface="Arial" panose="020B0604020202020204" pitchFamily="34" charset="0"/>
            </a:endParaRPr>
          </a:p>
        </p:txBody>
      </p:sp>
      <p:pic>
        <p:nvPicPr>
          <p:cNvPr id="9224" name="Picture 7"/>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151188" y="687388"/>
            <a:ext cx="3565525" cy="227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76082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bg1">
                    <a:lumMod val="50000"/>
                  </a:schemeClr>
                </a:solidFill>
              </a:rPr>
              <a:t>External and Internal Context</a:t>
            </a:r>
            <a:endParaRPr lang="en-US" dirty="0">
              <a:solidFill>
                <a:schemeClr val="bg1">
                  <a:lumMod val="50000"/>
                </a:schemeClr>
              </a:solidFill>
            </a:endParaRPr>
          </a:p>
        </p:txBody>
      </p:sp>
      <p:sp>
        <p:nvSpPr>
          <p:cNvPr id="3" name="Content Placeholder 2"/>
          <p:cNvSpPr>
            <a:spLocks noGrp="1"/>
          </p:cNvSpPr>
          <p:nvPr>
            <p:ph sz="half" idx="1"/>
          </p:nvPr>
        </p:nvSpPr>
        <p:spPr/>
        <p:txBody>
          <a:bodyPr>
            <a:normAutofit/>
          </a:bodyPr>
          <a:lstStyle/>
          <a:p>
            <a:pPr marL="0" indent="0">
              <a:buNone/>
            </a:pPr>
            <a:endParaRPr lang="en-GB" dirty="0"/>
          </a:p>
          <a:p>
            <a:r>
              <a:rPr lang="en-GB" sz="4400" dirty="0" smtClean="0"/>
              <a:t>Volatile</a:t>
            </a:r>
          </a:p>
          <a:p>
            <a:r>
              <a:rPr lang="en-GB" sz="4400" dirty="0" smtClean="0"/>
              <a:t>Uncertain</a:t>
            </a:r>
            <a:endParaRPr lang="en-GB" sz="4400" dirty="0"/>
          </a:p>
          <a:p>
            <a:r>
              <a:rPr lang="en-GB" sz="4400" dirty="0" smtClean="0"/>
              <a:t>Complex</a:t>
            </a:r>
            <a:endParaRPr lang="en-GB" sz="4400" dirty="0"/>
          </a:p>
          <a:p>
            <a:r>
              <a:rPr lang="en-GB" sz="4400" dirty="0" smtClean="0"/>
              <a:t>Ambiguous</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85941" y="2420888"/>
            <a:ext cx="3646183" cy="2160239"/>
          </a:xfrm>
          <a:prstGeom prst="rect">
            <a:avLst/>
          </a:prstGeom>
          <a:ln>
            <a:noFill/>
          </a:ln>
          <a:effectLst>
            <a:outerShdw blurRad="190500" algn="tl" rotWithShape="0">
              <a:srgbClr val="000000">
                <a:alpha val="70000"/>
              </a:srgbClr>
            </a:outerShdw>
          </a:effectLst>
        </p:spPr>
      </p:pic>
      <p:sp>
        <p:nvSpPr>
          <p:cNvPr id="4" name="Rectangle 3"/>
          <p:cNvSpPr/>
          <p:nvPr/>
        </p:nvSpPr>
        <p:spPr>
          <a:xfrm>
            <a:off x="5364088" y="4941168"/>
            <a:ext cx="3608745" cy="369332"/>
          </a:xfrm>
          <a:prstGeom prst="rect">
            <a:avLst/>
          </a:prstGeom>
        </p:spPr>
        <p:txBody>
          <a:bodyPr wrap="none">
            <a:spAutoFit/>
          </a:bodyPr>
          <a:lstStyle/>
          <a:p>
            <a:r>
              <a:rPr lang="en-GB" dirty="0"/>
              <a:t>(Harvard Business Review, 2014)</a:t>
            </a:r>
          </a:p>
        </p:txBody>
      </p:sp>
    </p:spTree>
    <p:extLst>
      <p:ext uri="{BB962C8B-B14F-4D97-AF65-F5344CB8AC3E}">
        <p14:creationId xmlns:p14="http://schemas.microsoft.com/office/powerpoint/2010/main" val="92085926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627784" y="947628"/>
            <a:ext cx="4105275" cy="51847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188" y="2241550"/>
            <a:ext cx="1079500" cy="1079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899592" y="540957"/>
            <a:ext cx="7264400" cy="857250"/>
          </a:xfrm>
        </p:spPr>
        <p:txBody>
          <a:bodyPr>
            <a:normAutofit fontScale="90000"/>
          </a:bodyPr>
          <a:lstStyle/>
          <a:p>
            <a:pPr>
              <a:defRPr/>
            </a:pPr>
            <a:r>
              <a:rPr lang="en-GB" b="1" dirty="0" smtClean="0">
                <a:solidFill>
                  <a:schemeClr val="bg1">
                    <a:lumMod val="50000"/>
                  </a:schemeClr>
                </a:solidFill>
                <a:latin typeface="Arial" panose="020B0604020202020204" pitchFamily="34" charset="0"/>
                <a:cs typeface="Arial" panose="020B0604020202020204" pitchFamily="34" charset="0"/>
              </a:rPr>
              <a:t>Human Resources Portfolio</a:t>
            </a:r>
            <a:endParaRPr lang="en-GB" b="1" dirty="0">
              <a:solidFill>
                <a:schemeClr val="bg1">
                  <a:lumMod val="50000"/>
                </a:schemeClr>
              </a:solidFill>
            </a:endParaRPr>
          </a:p>
        </p:txBody>
      </p:sp>
    </p:spTree>
    <p:extLst>
      <p:ext uri="{BB962C8B-B14F-4D97-AF65-F5344CB8AC3E}">
        <p14:creationId xmlns:p14="http://schemas.microsoft.com/office/powerpoint/2010/main" val="170809635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948" y="6646"/>
            <a:ext cx="9141052" cy="5942634"/>
          </a:xfrm>
          <a:prstGeom prst="rect">
            <a:avLst/>
          </a:prstGeom>
        </p:spPr>
      </p:pic>
    </p:spTree>
    <p:extLst>
      <p:ext uri="{BB962C8B-B14F-4D97-AF65-F5344CB8AC3E}">
        <p14:creationId xmlns:p14="http://schemas.microsoft.com/office/powerpoint/2010/main" val="53833091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1"/>
          <p:cNvSpPr>
            <a:spLocks noGrp="1" noChangeArrowheads="1"/>
          </p:cNvSpPr>
          <p:nvPr>
            <p:ph type="title"/>
          </p:nvPr>
        </p:nvSpPr>
        <p:spPr>
          <a:xfrm>
            <a:off x="889000" y="119063"/>
            <a:ext cx="7366000" cy="1728787"/>
          </a:xfrm>
        </p:spPr>
        <p:txBody>
          <a:bodyPr/>
          <a:lstStyle/>
          <a:p>
            <a:pPr eaLnBrk="1" hangingPunct="1">
              <a:defRPr/>
            </a:pPr>
            <a:r>
              <a:rPr lang="en-US" altLang="en-US" dirty="0" smtClean="0">
                <a:solidFill>
                  <a:srgbClr val="660066"/>
                </a:solidFill>
                <a:latin typeface="Arial Bold" panose="020B0704020202020204" pitchFamily="34" charset="0"/>
                <a:cs typeface="Arial Bold" panose="020B0704020202020204" pitchFamily="34" charset="0"/>
                <a:sym typeface="Arial Bold" panose="020B0704020202020204" pitchFamily="34" charset="0"/>
              </a:rPr>
              <a:t>     </a:t>
            </a:r>
            <a:r>
              <a:rPr lang="en-US" altLang="en-US" dirty="0" smtClean="0">
                <a:solidFill>
                  <a:schemeClr val="bg1">
                    <a:lumMod val="50000"/>
                  </a:schemeClr>
                </a:solidFill>
                <a:latin typeface="Arial Bold" panose="020B0704020202020204" pitchFamily="34" charset="0"/>
                <a:cs typeface="Arial Bold" panose="020B0704020202020204" pitchFamily="34" charset="0"/>
                <a:sym typeface="Arial Bold" panose="020B0704020202020204" pitchFamily="34" charset="0"/>
              </a:rPr>
              <a:t>Kubler- Ross</a:t>
            </a:r>
            <a:r>
              <a:rPr lang="en-US" altLang="en-US" dirty="0" smtClean="0">
                <a:latin typeface="ヒラギノ角ゴ ProN W6" charset="0"/>
                <a:cs typeface="ヒラギノ角ゴ ProN W6" charset="0"/>
                <a:sym typeface="ヒラギノ角ゴ ProN W6" charset="0"/>
              </a:rPr>
              <a:t>		</a:t>
            </a:r>
          </a:p>
        </p:txBody>
      </p:sp>
      <p:sp>
        <p:nvSpPr>
          <p:cNvPr id="44035" name="Rectangle 2"/>
          <p:cNvSpPr>
            <a:spLocks/>
          </p:cNvSpPr>
          <p:nvPr/>
        </p:nvSpPr>
        <p:spPr bwMode="auto">
          <a:xfrm>
            <a:off x="1588" y="3067050"/>
            <a:ext cx="9194800" cy="62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a:spcBef>
                <a:spcPts val="1600"/>
              </a:spcBef>
              <a:buClr>
                <a:srgbClr val="000000"/>
              </a:buClr>
              <a:buSzPct val="171000"/>
              <a:buFont typeface="Gill Sans" charset="0"/>
              <a:buChar char="•"/>
              <a:defRPr sz="2800">
                <a:solidFill>
                  <a:schemeClr val="tx1"/>
                </a:solidFill>
                <a:latin typeface="Gill Sans" charset="0"/>
                <a:cs typeface="ヒラギノ角ゴ ProN W3" charset="0"/>
                <a:sym typeface="Gill Sans" charset="0"/>
              </a:defRPr>
            </a:lvl1pPr>
            <a:lvl2pPr marL="742950" indent="-285750">
              <a:spcBef>
                <a:spcPts val="1600"/>
              </a:spcBef>
              <a:buClr>
                <a:srgbClr val="000000"/>
              </a:buClr>
              <a:buSzPct val="171000"/>
              <a:buFont typeface="Gill Sans" charset="0"/>
              <a:buChar char="•"/>
              <a:defRPr sz="2800">
                <a:solidFill>
                  <a:schemeClr val="tx1"/>
                </a:solidFill>
                <a:latin typeface="Gill Sans" charset="0"/>
                <a:cs typeface="ヒラギノ角ゴ ProN W3" charset="0"/>
                <a:sym typeface="Gill Sans" charset="0"/>
              </a:defRPr>
            </a:lvl2pPr>
            <a:lvl3pPr marL="1143000" indent="-228600">
              <a:spcBef>
                <a:spcPts val="1600"/>
              </a:spcBef>
              <a:buClr>
                <a:srgbClr val="000000"/>
              </a:buClr>
              <a:buSzPct val="171000"/>
              <a:buFont typeface="Gill Sans" charset="0"/>
              <a:buChar char="•"/>
              <a:defRPr sz="2800">
                <a:solidFill>
                  <a:schemeClr val="tx1"/>
                </a:solidFill>
                <a:latin typeface="Gill Sans" charset="0"/>
                <a:cs typeface="ヒラギノ角ゴ ProN W3" charset="0"/>
                <a:sym typeface="Gill Sans" charset="0"/>
              </a:defRPr>
            </a:lvl3pPr>
            <a:lvl4pPr marL="1600200" indent="-228600">
              <a:spcBef>
                <a:spcPts val="1600"/>
              </a:spcBef>
              <a:buClr>
                <a:srgbClr val="000000"/>
              </a:buClr>
              <a:buSzPct val="171000"/>
              <a:buFont typeface="Gill Sans" charset="0"/>
              <a:buChar char="•"/>
              <a:defRPr sz="2800">
                <a:solidFill>
                  <a:schemeClr val="tx1"/>
                </a:solidFill>
                <a:latin typeface="Gill Sans" charset="0"/>
                <a:cs typeface="ヒラギノ角ゴ ProN W3" charset="0"/>
                <a:sym typeface="Gill Sans" charset="0"/>
              </a:defRPr>
            </a:lvl4pPr>
            <a:lvl5pPr marL="2057400" indent="-228600">
              <a:spcBef>
                <a:spcPts val="1600"/>
              </a:spcBef>
              <a:buClr>
                <a:srgbClr val="000000"/>
              </a:buClr>
              <a:buSzPct val="171000"/>
              <a:buFont typeface="Gill Sans" charset="0"/>
              <a:buChar char="•"/>
              <a:defRPr sz="2800">
                <a:solidFill>
                  <a:schemeClr val="tx1"/>
                </a:solidFill>
                <a:latin typeface="Gill Sans" charset="0"/>
                <a:cs typeface="ヒラギノ角ゴ ProN W3" charset="0"/>
                <a:sym typeface="Gill Sans" charset="0"/>
              </a:defRPr>
            </a:lvl5pPr>
            <a:lvl6pPr marL="2514600" indent="-228600" eaLnBrk="0" fontAlgn="base" hangingPunct="0">
              <a:spcBef>
                <a:spcPts val="1600"/>
              </a:spcBef>
              <a:spcAft>
                <a:spcPct val="0"/>
              </a:spcAft>
              <a:buClr>
                <a:srgbClr val="000000"/>
              </a:buClr>
              <a:buSzPct val="171000"/>
              <a:buFont typeface="Gill Sans" charset="0"/>
              <a:buChar char="•"/>
              <a:defRPr sz="2800">
                <a:solidFill>
                  <a:schemeClr val="tx1"/>
                </a:solidFill>
                <a:latin typeface="Gill Sans" charset="0"/>
                <a:cs typeface="ヒラギノ角ゴ ProN W3" charset="0"/>
                <a:sym typeface="Gill Sans" charset="0"/>
              </a:defRPr>
            </a:lvl6pPr>
            <a:lvl7pPr marL="2971800" indent="-228600" eaLnBrk="0" fontAlgn="base" hangingPunct="0">
              <a:spcBef>
                <a:spcPts val="1600"/>
              </a:spcBef>
              <a:spcAft>
                <a:spcPct val="0"/>
              </a:spcAft>
              <a:buClr>
                <a:srgbClr val="000000"/>
              </a:buClr>
              <a:buSzPct val="171000"/>
              <a:buFont typeface="Gill Sans" charset="0"/>
              <a:buChar char="•"/>
              <a:defRPr sz="2800">
                <a:solidFill>
                  <a:schemeClr val="tx1"/>
                </a:solidFill>
                <a:latin typeface="Gill Sans" charset="0"/>
                <a:cs typeface="ヒラギノ角ゴ ProN W3" charset="0"/>
                <a:sym typeface="Gill Sans" charset="0"/>
              </a:defRPr>
            </a:lvl7pPr>
            <a:lvl8pPr marL="3429000" indent="-228600" eaLnBrk="0" fontAlgn="base" hangingPunct="0">
              <a:spcBef>
                <a:spcPts val="1600"/>
              </a:spcBef>
              <a:spcAft>
                <a:spcPct val="0"/>
              </a:spcAft>
              <a:buClr>
                <a:srgbClr val="000000"/>
              </a:buClr>
              <a:buSzPct val="171000"/>
              <a:buFont typeface="Gill Sans" charset="0"/>
              <a:buChar char="•"/>
              <a:defRPr sz="2800">
                <a:solidFill>
                  <a:schemeClr val="tx1"/>
                </a:solidFill>
                <a:latin typeface="Gill Sans" charset="0"/>
                <a:cs typeface="ヒラギノ角ゴ ProN W3" charset="0"/>
                <a:sym typeface="Gill Sans" charset="0"/>
              </a:defRPr>
            </a:lvl8pPr>
            <a:lvl9pPr marL="3886200" indent="-228600" eaLnBrk="0" fontAlgn="base" hangingPunct="0">
              <a:spcBef>
                <a:spcPts val="1600"/>
              </a:spcBef>
              <a:spcAft>
                <a:spcPct val="0"/>
              </a:spcAft>
              <a:buClr>
                <a:srgbClr val="000000"/>
              </a:buClr>
              <a:buSzPct val="171000"/>
              <a:buFont typeface="Gill Sans" charset="0"/>
              <a:buChar char="•"/>
              <a:defRPr sz="2800">
                <a:solidFill>
                  <a:schemeClr val="tx1"/>
                </a:solidFill>
                <a:latin typeface="Gill Sans" charset="0"/>
                <a:cs typeface="ヒラギノ角ゴ ProN W3" charset="0"/>
                <a:sym typeface="Gill Sans" charset="0"/>
              </a:defRPr>
            </a:lvl9pPr>
          </a:lstStyle>
          <a:p>
            <a:pPr algn="ctr" eaLnBrk="1" hangingPunct="1">
              <a:spcBef>
                <a:spcPct val="0"/>
              </a:spcBef>
              <a:buClrTx/>
              <a:buSzTx/>
              <a:buFontTx/>
              <a:buNone/>
              <a:defRPr/>
            </a:pPr>
            <a:r>
              <a:rPr lang="en-US" altLang="en-US" sz="4400" dirty="0" smtClean="0">
                <a:solidFill>
                  <a:schemeClr val="bg1">
                    <a:lumMod val="50000"/>
                  </a:schemeClr>
                </a:solidFill>
                <a:latin typeface="Arial Bold" panose="020B0704020202020204" pitchFamily="34" charset="0"/>
                <a:cs typeface="Arial Bold" panose="020B0704020202020204" pitchFamily="34" charset="0"/>
                <a:sym typeface="Arial Bold" panose="020B0704020202020204" pitchFamily="34" charset="0"/>
              </a:rPr>
              <a:t>The Change Model for Individuals</a:t>
            </a:r>
          </a:p>
        </p:txBody>
      </p:sp>
    </p:spTree>
    <p:extLst>
      <p:ext uri="{BB962C8B-B14F-4D97-AF65-F5344CB8AC3E}">
        <p14:creationId xmlns:p14="http://schemas.microsoft.com/office/powerpoint/2010/main" val="226685690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23528" y="188640"/>
            <a:ext cx="7776864" cy="5364596"/>
          </a:xfrm>
          <a:prstGeom prst="rect">
            <a:avLst/>
          </a:prstGeom>
        </p:spPr>
      </p:pic>
    </p:spTree>
    <p:extLst>
      <p:ext uri="{BB962C8B-B14F-4D97-AF65-F5344CB8AC3E}">
        <p14:creationId xmlns:p14="http://schemas.microsoft.com/office/powerpoint/2010/main" val="420230587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1"/>
          <p:cNvSpPr>
            <a:spLocks/>
          </p:cNvSpPr>
          <p:nvPr/>
        </p:nvSpPr>
        <p:spPr bwMode="auto">
          <a:xfrm>
            <a:off x="0" y="333375"/>
            <a:ext cx="9220200" cy="62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40639" bIns="0"/>
          <a:lstStyle>
            <a:lvl1pPr marL="39688">
              <a:spcBef>
                <a:spcPts val="700"/>
              </a:spcBef>
              <a:buClr>
                <a:srgbClr val="000000"/>
              </a:buClr>
              <a:buSzPct val="100000"/>
              <a:buFont typeface="Times New Roman" panose="02020603050405020304" pitchFamily="18" charset="0"/>
              <a:buChar char="•"/>
              <a:defRPr sz="3200">
                <a:solidFill>
                  <a:schemeClr val="tx1"/>
                </a:solidFill>
                <a:latin typeface="Times New Roman" panose="02020603050405020304" pitchFamily="18" charset="0"/>
                <a:cs typeface="ヒラギノ明朝 ProN W3" charset="0"/>
                <a:sym typeface="Times New Roman" panose="02020603050405020304" pitchFamily="18" charset="0"/>
              </a:defRPr>
            </a:lvl1pPr>
            <a:lvl2pPr marL="742950" indent="-285750">
              <a:spcBef>
                <a:spcPts val="600"/>
              </a:spcBef>
              <a:buClr>
                <a:srgbClr val="000000"/>
              </a:buClr>
              <a:buSzPct val="100000"/>
              <a:buFont typeface="Times New Roman" panose="02020603050405020304" pitchFamily="18" charset="0"/>
              <a:buChar char="–"/>
              <a:defRPr sz="2800">
                <a:solidFill>
                  <a:schemeClr val="tx1"/>
                </a:solidFill>
                <a:latin typeface="Times New Roman" panose="02020603050405020304" pitchFamily="18" charset="0"/>
                <a:cs typeface="ヒラギノ明朝 ProN W3" charset="0"/>
                <a:sym typeface="Times New Roman" panose="02020603050405020304" pitchFamily="18" charset="0"/>
              </a:defRPr>
            </a:lvl2pPr>
            <a:lvl3pPr marL="1143000" indent="-228600">
              <a:spcBef>
                <a:spcPts val="500"/>
              </a:spcBef>
              <a:buClr>
                <a:srgbClr val="000000"/>
              </a:buClr>
              <a:buSzPct val="100000"/>
              <a:buFont typeface="Times New Roman" panose="02020603050405020304" pitchFamily="18" charset="0"/>
              <a:buChar char="•"/>
              <a:defRPr sz="2400">
                <a:solidFill>
                  <a:schemeClr val="tx1"/>
                </a:solidFill>
                <a:latin typeface="Times New Roman" panose="02020603050405020304" pitchFamily="18" charset="0"/>
                <a:cs typeface="ヒラギノ明朝 ProN W3" charset="0"/>
                <a:sym typeface="Times New Roman" panose="02020603050405020304" pitchFamily="18" charset="0"/>
              </a:defRPr>
            </a:lvl3pPr>
            <a:lvl4pPr marL="1600200" indent="-228600">
              <a:spcBef>
                <a:spcPts val="500"/>
              </a:spcBef>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4pPr>
            <a:lvl5pPr marL="2057400" indent="-228600">
              <a:spcBef>
                <a:spcPts val="500"/>
              </a:spcBef>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5pPr>
            <a:lvl6pPr marL="2514600" indent="-228600" eaLnBrk="0" fontAlgn="base" hangingPunct="0">
              <a:spcBef>
                <a:spcPts val="500"/>
              </a:spcBef>
              <a:spcAft>
                <a:spcPct val="0"/>
              </a:spcAft>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6pPr>
            <a:lvl7pPr marL="2971800" indent="-228600" eaLnBrk="0" fontAlgn="base" hangingPunct="0">
              <a:spcBef>
                <a:spcPts val="500"/>
              </a:spcBef>
              <a:spcAft>
                <a:spcPct val="0"/>
              </a:spcAft>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7pPr>
            <a:lvl8pPr marL="3429000" indent="-228600" eaLnBrk="0" fontAlgn="base" hangingPunct="0">
              <a:spcBef>
                <a:spcPts val="500"/>
              </a:spcBef>
              <a:spcAft>
                <a:spcPct val="0"/>
              </a:spcAft>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8pPr>
            <a:lvl9pPr marL="3886200" indent="-228600" eaLnBrk="0" fontAlgn="base" hangingPunct="0">
              <a:spcBef>
                <a:spcPts val="500"/>
              </a:spcBef>
              <a:spcAft>
                <a:spcPct val="0"/>
              </a:spcAft>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9pPr>
          </a:lstStyle>
          <a:p>
            <a:pPr algn="ctr" eaLnBrk="1" hangingPunct="1">
              <a:spcBef>
                <a:spcPct val="0"/>
              </a:spcBef>
              <a:buClrTx/>
              <a:buSzTx/>
              <a:buFontTx/>
              <a:buNone/>
              <a:defRPr/>
            </a:pPr>
            <a:r>
              <a:rPr lang="en-US" altLang="en-US" sz="4400" dirty="0" smtClean="0">
                <a:solidFill>
                  <a:schemeClr val="bg1">
                    <a:lumMod val="50000"/>
                  </a:schemeClr>
                </a:solidFill>
                <a:latin typeface="Arial Bold" panose="020B0704020202020204" pitchFamily="34" charset="0"/>
                <a:cs typeface="Arial Bold" panose="020B0704020202020204" pitchFamily="34" charset="0"/>
                <a:sym typeface="Arial Bold" panose="020B0704020202020204" pitchFamily="34" charset="0"/>
              </a:rPr>
              <a:t>Exercise -</a:t>
            </a:r>
            <a:r>
              <a:rPr lang="en-US" altLang="en-US" sz="4400" dirty="0" smtClean="0">
                <a:solidFill>
                  <a:schemeClr val="bg1">
                    <a:lumMod val="50000"/>
                  </a:schemeClr>
                </a:solidFill>
                <a:latin typeface="Arial" panose="020B0604020202020204" pitchFamily="34" charset="0"/>
                <a:cs typeface="Arial" panose="020B0604020202020204" pitchFamily="34" charset="0"/>
                <a:sym typeface="Arial" panose="020B0604020202020204" pitchFamily="34" charset="0"/>
              </a:rPr>
              <a:t> </a:t>
            </a:r>
            <a:r>
              <a:rPr lang="en-US" altLang="en-US" sz="4400" dirty="0" smtClean="0">
                <a:solidFill>
                  <a:schemeClr val="bg1">
                    <a:lumMod val="50000"/>
                  </a:schemeClr>
                </a:solidFill>
                <a:latin typeface="Arial Bold" panose="020B0704020202020204" pitchFamily="34" charset="0"/>
                <a:cs typeface="Arial Bold" panose="020B0704020202020204" pitchFamily="34" charset="0"/>
                <a:sym typeface="Arial Bold" panose="020B0704020202020204" pitchFamily="34" charset="0"/>
              </a:rPr>
              <a:t>Kubler-Ross Stages</a:t>
            </a:r>
          </a:p>
        </p:txBody>
      </p:sp>
      <p:sp>
        <p:nvSpPr>
          <p:cNvPr id="17411" name="Rectangle 2"/>
          <p:cNvSpPr>
            <a:spLocks/>
          </p:cNvSpPr>
          <p:nvPr/>
        </p:nvSpPr>
        <p:spPr bwMode="auto">
          <a:xfrm>
            <a:off x="827088" y="1411288"/>
            <a:ext cx="7493000" cy="443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41275" bIns="0"/>
          <a:lstStyle>
            <a:lvl1pPr marL="650875" indent="-609600">
              <a:spcBef>
                <a:spcPts val="700"/>
              </a:spcBef>
              <a:buClr>
                <a:srgbClr val="000000"/>
              </a:buClr>
              <a:buSzPct val="100000"/>
              <a:buFont typeface="Times New Roman" panose="02020603050405020304" pitchFamily="18" charset="0"/>
              <a:buChar char="•"/>
              <a:defRPr sz="3200">
                <a:solidFill>
                  <a:schemeClr val="tx1"/>
                </a:solidFill>
                <a:latin typeface="Times New Roman" panose="02020603050405020304" pitchFamily="18" charset="0"/>
                <a:cs typeface="ヒラギノ明朝 ProN W3" charset="0"/>
                <a:sym typeface="Times New Roman" panose="02020603050405020304" pitchFamily="18" charset="0"/>
              </a:defRPr>
            </a:lvl1pPr>
            <a:lvl2pPr marL="742950" indent="-285750">
              <a:spcBef>
                <a:spcPts val="600"/>
              </a:spcBef>
              <a:buClr>
                <a:srgbClr val="000000"/>
              </a:buClr>
              <a:buSzPct val="100000"/>
              <a:buFont typeface="Times New Roman" panose="02020603050405020304" pitchFamily="18" charset="0"/>
              <a:buChar char="–"/>
              <a:defRPr sz="2800">
                <a:solidFill>
                  <a:schemeClr val="tx1"/>
                </a:solidFill>
                <a:latin typeface="Times New Roman" panose="02020603050405020304" pitchFamily="18" charset="0"/>
                <a:cs typeface="ヒラギノ明朝 ProN W3" charset="0"/>
                <a:sym typeface="Times New Roman" panose="02020603050405020304" pitchFamily="18" charset="0"/>
              </a:defRPr>
            </a:lvl2pPr>
            <a:lvl3pPr marL="1143000" indent="-228600">
              <a:spcBef>
                <a:spcPts val="500"/>
              </a:spcBef>
              <a:buClr>
                <a:srgbClr val="000000"/>
              </a:buClr>
              <a:buSzPct val="100000"/>
              <a:buFont typeface="Times New Roman" panose="02020603050405020304" pitchFamily="18" charset="0"/>
              <a:buChar char="•"/>
              <a:defRPr sz="2400">
                <a:solidFill>
                  <a:schemeClr val="tx1"/>
                </a:solidFill>
                <a:latin typeface="Times New Roman" panose="02020603050405020304" pitchFamily="18" charset="0"/>
                <a:cs typeface="ヒラギノ明朝 ProN W3" charset="0"/>
                <a:sym typeface="Times New Roman" panose="02020603050405020304" pitchFamily="18" charset="0"/>
              </a:defRPr>
            </a:lvl3pPr>
            <a:lvl4pPr marL="1600200" indent="-228600">
              <a:spcBef>
                <a:spcPts val="500"/>
              </a:spcBef>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4pPr>
            <a:lvl5pPr marL="2057400" indent="-228600">
              <a:spcBef>
                <a:spcPts val="500"/>
              </a:spcBef>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5pPr>
            <a:lvl6pPr marL="2514600" indent="-228600" eaLnBrk="0" fontAlgn="base" hangingPunct="0">
              <a:spcBef>
                <a:spcPts val="500"/>
              </a:spcBef>
              <a:spcAft>
                <a:spcPct val="0"/>
              </a:spcAft>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6pPr>
            <a:lvl7pPr marL="2971800" indent="-228600" eaLnBrk="0" fontAlgn="base" hangingPunct="0">
              <a:spcBef>
                <a:spcPts val="500"/>
              </a:spcBef>
              <a:spcAft>
                <a:spcPct val="0"/>
              </a:spcAft>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7pPr>
            <a:lvl8pPr marL="3429000" indent="-228600" eaLnBrk="0" fontAlgn="base" hangingPunct="0">
              <a:spcBef>
                <a:spcPts val="500"/>
              </a:spcBef>
              <a:spcAft>
                <a:spcPct val="0"/>
              </a:spcAft>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8pPr>
            <a:lvl9pPr marL="3886200" indent="-228600" eaLnBrk="0" fontAlgn="base" hangingPunct="0">
              <a:spcBef>
                <a:spcPts val="500"/>
              </a:spcBef>
              <a:spcAft>
                <a:spcPct val="0"/>
              </a:spcAft>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9pPr>
          </a:lstStyle>
          <a:p>
            <a:pPr eaLnBrk="1" hangingPunct="1">
              <a:spcBef>
                <a:spcPts val="1700"/>
              </a:spcBef>
              <a:buClrTx/>
              <a:buSzTx/>
              <a:buFontTx/>
              <a:buNone/>
            </a:pPr>
            <a:r>
              <a:rPr lang="en-US" altLang="en-US" sz="3000" dirty="0">
                <a:latin typeface="Lucida Grande" charset="0"/>
                <a:cs typeface="Lucida Grande" charset="0"/>
                <a:sym typeface="Lucida Grande" charset="0"/>
              </a:rPr>
              <a:t>	</a:t>
            </a:r>
            <a:r>
              <a:rPr lang="en-US" altLang="en-US" sz="2800" dirty="0">
                <a:latin typeface="Arial" panose="020B0604020202020204" pitchFamily="34" charset="0"/>
                <a:cs typeface="Arial" panose="020B0604020202020204" pitchFamily="34" charset="0"/>
                <a:sym typeface="Arial" panose="020B0604020202020204" pitchFamily="34" charset="0"/>
              </a:rPr>
              <a:t>Working in pairs:</a:t>
            </a:r>
          </a:p>
          <a:p>
            <a:pPr eaLnBrk="1" hangingPunct="1">
              <a:spcBef>
                <a:spcPts val="1700"/>
              </a:spcBef>
              <a:buClrTx/>
              <a:buSzTx/>
              <a:buFontTx/>
              <a:buNone/>
            </a:pPr>
            <a:r>
              <a:rPr lang="en-US" altLang="en-US" sz="2800" dirty="0">
                <a:latin typeface="Lucida Grande" charset="0"/>
                <a:cs typeface="Lucida Grande" charset="0"/>
                <a:sym typeface="Lucida Grande" charset="0"/>
              </a:rPr>
              <a:t>	</a:t>
            </a:r>
            <a:r>
              <a:rPr lang="en-US" altLang="en-US" sz="2800" dirty="0">
                <a:latin typeface="Arial" panose="020B0604020202020204" pitchFamily="34" charset="0"/>
                <a:cs typeface="Arial" panose="020B0604020202020204" pitchFamily="34" charset="0"/>
                <a:sym typeface="Arial" panose="020B0604020202020204" pitchFamily="34" charset="0"/>
              </a:rPr>
              <a:t>a:  Jot down some examples of behaviour you might encounter in the workplace at each of the 5 stages</a:t>
            </a:r>
          </a:p>
          <a:p>
            <a:pPr eaLnBrk="1" hangingPunct="1">
              <a:spcBef>
                <a:spcPts val="1700"/>
              </a:spcBef>
              <a:buClrTx/>
              <a:buSzTx/>
              <a:buFontTx/>
              <a:buNone/>
            </a:pPr>
            <a:r>
              <a:rPr lang="en-US" altLang="en-US" sz="2800" dirty="0">
                <a:latin typeface="Arial" panose="020B0604020202020204" pitchFamily="34" charset="0"/>
                <a:cs typeface="Arial" panose="020B0604020202020204" pitchFamily="34" charset="0"/>
                <a:sym typeface="Arial" panose="020B0604020202020204" pitchFamily="34" charset="0"/>
              </a:rPr>
              <a:t>      b:   How might the HR / Learning and Development Function support staff at each of the 5 stages?</a:t>
            </a:r>
          </a:p>
          <a:p>
            <a:pPr eaLnBrk="1" hangingPunct="1">
              <a:spcBef>
                <a:spcPts val="1700"/>
              </a:spcBef>
              <a:buClrTx/>
              <a:buSzTx/>
              <a:buFontTx/>
              <a:buNone/>
            </a:pPr>
            <a:r>
              <a:rPr lang="en-US" altLang="en-US" sz="2800" dirty="0">
                <a:latin typeface="Lucida Grande" charset="0"/>
                <a:cs typeface="Lucida Grande" charset="0"/>
                <a:sym typeface="Lucida Grande" charset="0"/>
              </a:rPr>
              <a:t>	</a:t>
            </a:r>
            <a:endParaRPr lang="en-US" altLang="en-US" sz="2800" dirty="0">
              <a:latin typeface="Arial" panose="020B0604020202020204" pitchFamily="34" charset="0"/>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4884925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
          <p:cNvSpPr>
            <a:spLocks noGrp="1" noChangeArrowheads="1"/>
          </p:cNvSpPr>
          <p:nvPr>
            <p:ph type="body" idx="1"/>
          </p:nvPr>
        </p:nvSpPr>
        <p:spPr>
          <a:xfrm>
            <a:off x="0" y="1989138"/>
            <a:ext cx="9144000" cy="4868862"/>
          </a:xfrm>
        </p:spPr>
        <p:txBody>
          <a:bodyPr lIns="0" tIns="0" rIns="5078" bIns="0"/>
          <a:lstStyle/>
          <a:p>
            <a:pPr marL="65088" indent="0" algn="ctr" eaLnBrk="1" hangingPunct="1">
              <a:buFont typeface="Times New Roman" panose="02020603050405020304" pitchFamily="18" charset="0"/>
              <a:buNone/>
              <a:defRPr/>
            </a:pPr>
            <a:r>
              <a:rPr lang="en-US" altLang="en-US" sz="5800" dirty="0" smtClean="0">
                <a:solidFill>
                  <a:schemeClr val="bg1">
                    <a:lumMod val="50000"/>
                  </a:schemeClr>
                </a:solidFill>
                <a:latin typeface="Arial Bold" panose="020B0704020202020204" pitchFamily="34" charset="0"/>
                <a:cs typeface="Arial Bold" panose="020B0704020202020204" pitchFamily="34" charset="0"/>
                <a:sym typeface="Arial Bold" panose="020B0704020202020204" pitchFamily="34" charset="0"/>
              </a:rPr>
              <a:t>Managing Change </a:t>
            </a:r>
            <a:endParaRPr lang="en-US" altLang="en-US" sz="5800" dirty="0" smtClean="0">
              <a:solidFill>
                <a:schemeClr val="bg1">
                  <a:lumMod val="50000"/>
                </a:schemeClr>
              </a:solidFill>
              <a:latin typeface="Arial Bold" panose="020B0704020202020204" pitchFamily="34" charset="0"/>
              <a:cs typeface="ヒラギノ角ゴ ProN W6" charset="0"/>
              <a:sym typeface="Arial Bold" panose="020B0704020202020204" pitchFamily="34" charset="0"/>
            </a:endParaRPr>
          </a:p>
          <a:p>
            <a:pPr marL="65088" indent="0" algn="ctr" eaLnBrk="1" hangingPunct="1">
              <a:buFont typeface="Times New Roman" panose="02020603050405020304" pitchFamily="18" charset="0"/>
              <a:buNone/>
              <a:defRPr/>
            </a:pPr>
            <a:r>
              <a:rPr lang="en-US" altLang="en-US" sz="5800" dirty="0" smtClean="0">
                <a:solidFill>
                  <a:schemeClr val="bg1">
                    <a:lumMod val="50000"/>
                  </a:schemeClr>
                </a:solidFill>
                <a:latin typeface="Arial Bold" panose="020B0704020202020204" pitchFamily="34" charset="0"/>
                <a:cs typeface="Arial Bold" panose="020B0704020202020204" pitchFamily="34" charset="0"/>
                <a:sym typeface="Arial Bold" panose="020B0704020202020204" pitchFamily="34" charset="0"/>
              </a:rPr>
              <a:t>Successfully</a:t>
            </a:r>
            <a:endParaRPr lang="en-US" altLang="en-US" sz="5800" dirty="0" smtClean="0">
              <a:solidFill>
                <a:schemeClr val="bg1">
                  <a:lumMod val="50000"/>
                </a:schemeClr>
              </a:solidFill>
              <a:latin typeface="Arial Bold" panose="020B0704020202020204" pitchFamily="34" charset="0"/>
              <a:cs typeface="ヒラギノ角ゴ ProN W6" charset="0"/>
              <a:sym typeface="Arial Bold" panose="020B0704020202020204" pitchFamily="34" charset="0"/>
            </a:endParaRPr>
          </a:p>
          <a:p>
            <a:pPr marL="65088" indent="0" algn="ctr" eaLnBrk="1" hangingPunct="1">
              <a:buFont typeface="Times New Roman" panose="02020603050405020304" pitchFamily="18" charset="0"/>
              <a:buNone/>
              <a:defRPr/>
            </a:pPr>
            <a:endParaRPr lang="en-US" altLang="en-US" sz="1000" dirty="0" smtClean="0">
              <a:latin typeface="Arial Bold" panose="020B0704020202020204" pitchFamily="34" charset="0"/>
              <a:cs typeface="ヒラギノ角ゴ ProN W6" charset="0"/>
              <a:sym typeface="Arial Bold" panose="020B0704020202020204" pitchFamily="34" charset="0"/>
            </a:endParaRPr>
          </a:p>
        </p:txBody>
      </p:sp>
      <p:graphicFrame>
        <p:nvGraphicFramePr>
          <p:cNvPr id="18436" name="Group 4"/>
          <p:cNvGraphicFramePr>
            <a:graphicFrameLocks noGrp="1"/>
          </p:cNvGraphicFramePr>
          <p:nvPr/>
        </p:nvGraphicFramePr>
        <p:xfrm>
          <a:off x="3371850" y="2728913"/>
          <a:ext cx="2400300" cy="912812"/>
        </p:xfrm>
        <a:graphic>
          <a:graphicData uri="http://schemas.openxmlformats.org/drawingml/2006/table">
            <a:tbl>
              <a:tblPr/>
              <a:tblGrid>
                <a:gridCol w="2400300">
                  <a:extLst>
                    <a:ext uri="{9D8B030D-6E8A-4147-A177-3AD203B41FA5}">
                      <a16:colId xmlns:a16="http://schemas.microsoft.com/office/drawing/2014/main" val="20000"/>
                    </a:ext>
                  </a:extLst>
                </a:gridCol>
              </a:tblGrid>
              <a:tr h="912812">
                <a:tc>
                  <a:txBody>
                    <a:bodyPr/>
                    <a:lstStyle/>
                    <a:p>
                      <a:pPr marL="39688" marR="0" lvl="0" indent="0" algn="l" defTabSz="914400" rtl="0" eaLnBrk="1" fontAlgn="base" latinLnBrk="0" hangingPunct="1">
                        <a:lnSpc>
                          <a:spcPct val="100000"/>
                        </a:lnSpc>
                        <a:spcBef>
                          <a:spcPct val="0"/>
                        </a:spcBef>
                        <a:spcAft>
                          <a:spcPct val="0"/>
                        </a:spcAft>
                        <a:buClr>
                          <a:srgbClr val="000000"/>
                        </a:buClr>
                        <a:buSzPct val="100000"/>
                        <a:buFont typeface="Times New Roman" charset="0"/>
                        <a:buNone/>
                        <a:tabLst/>
                      </a:pPr>
                      <a:endParaRPr kumimoji="0" lang="en-US" sz="2800" b="0" i="0" u="none" strike="noStrike" cap="none" normalizeH="0" baseline="0" dirty="0" smtClean="0">
                        <a:ln>
                          <a:noFill/>
                        </a:ln>
                        <a:solidFill>
                          <a:schemeClr val="tx1"/>
                        </a:solidFill>
                        <a:effectLst/>
                        <a:latin typeface="Times New Roman" charset="0"/>
                        <a:ea typeface="ヒラギノ明朝 ProN W3" charset="0"/>
                        <a:cs typeface="ヒラギノ明朝 ProN W3" charset="0"/>
                        <a:sym typeface="Times New Roman" charset="0"/>
                      </a:endParaRPr>
                    </a:p>
                  </a:txBody>
                  <a:tcPr marL="50800" marR="50800" marT="50800" marB="50800" horzOverflow="overflow">
                    <a:lnL cap="flat">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96052683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a:solidFill>
                  <a:schemeClr val="bg1">
                    <a:lumMod val="50000"/>
                  </a:schemeClr>
                </a:solidFill>
                <a:latin typeface="Arial" panose="020B0604020202020204" pitchFamily="34" charset="0"/>
              </a:rPr>
              <a:t>Programme Structure</a:t>
            </a:r>
            <a:r>
              <a:rPr lang="en-US" altLang="en-US" b="1" dirty="0">
                <a:solidFill>
                  <a:schemeClr val="bg1">
                    <a:lumMod val="50000"/>
                  </a:schemeClr>
                </a:solidFill>
                <a:latin typeface="Arial" panose="020B0604020202020204" pitchFamily="34" charset="0"/>
              </a:rPr>
              <a:t/>
            </a:r>
            <a:br>
              <a:rPr lang="en-US" altLang="en-US" b="1" dirty="0">
                <a:solidFill>
                  <a:schemeClr val="bg1">
                    <a:lumMod val="50000"/>
                  </a:schemeClr>
                </a:solidFill>
                <a:latin typeface="Arial" panose="020B0604020202020204" pitchFamily="34" charset="0"/>
              </a:rPr>
            </a:br>
            <a:endParaRPr lang="en-GB" dirty="0"/>
          </a:p>
        </p:txBody>
      </p:sp>
      <p:sp>
        <p:nvSpPr>
          <p:cNvPr id="3" name="Content Placeholder 2"/>
          <p:cNvSpPr>
            <a:spLocks noGrp="1"/>
          </p:cNvSpPr>
          <p:nvPr>
            <p:ph idx="1"/>
          </p:nvPr>
        </p:nvSpPr>
        <p:spPr/>
        <p:txBody>
          <a:bodyPr/>
          <a:lstStyle/>
          <a:p>
            <a:pPr>
              <a:spcBef>
                <a:spcPct val="50000"/>
              </a:spcBef>
              <a:buFontTx/>
              <a:buChar char="•"/>
            </a:pPr>
            <a:r>
              <a:rPr lang="en-US" altLang="en-US" dirty="0">
                <a:latin typeface="Arial" panose="020B0604020202020204" pitchFamily="34" charset="0"/>
              </a:rPr>
              <a:t>2 Days (60 days apart)</a:t>
            </a:r>
          </a:p>
          <a:p>
            <a:pPr>
              <a:spcBef>
                <a:spcPct val="50000"/>
              </a:spcBef>
              <a:buFontTx/>
              <a:buChar char="•"/>
            </a:pPr>
            <a:r>
              <a:rPr lang="en-US" altLang="en-US" dirty="0">
                <a:latin typeface="Arial" panose="020B0604020202020204" pitchFamily="34" charset="0"/>
              </a:rPr>
              <a:t>Real time change project</a:t>
            </a:r>
          </a:p>
          <a:p>
            <a:pPr>
              <a:spcBef>
                <a:spcPct val="50000"/>
              </a:spcBef>
              <a:buFontTx/>
              <a:buChar char="•"/>
            </a:pPr>
            <a:r>
              <a:rPr lang="en-US" altLang="en-US" dirty="0">
                <a:latin typeface="Arial" panose="020B0604020202020204" pitchFamily="34" charset="0"/>
              </a:rPr>
              <a:t>Peer networks</a:t>
            </a:r>
          </a:p>
          <a:p>
            <a:pPr>
              <a:spcBef>
                <a:spcPct val="50000"/>
              </a:spcBef>
              <a:buFontTx/>
              <a:buChar char="•"/>
            </a:pPr>
            <a:r>
              <a:rPr lang="en-US" altLang="en-US" dirty="0">
                <a:latin typeface="Arial" panose="020B0604020202020204" pitchFamily="34" charset="0"/>
              </a:rPr>
              <a:t>Virtual learning space</a:t>
            </a:r>
          </a:p>
          <a:p>
            <a:pPr>
              <a:spcBef>
                <a:spcPct val="50000"/>
              </a:spcBef>
              <a:buFontTx/>
              <a:buChar char="•"/>
            </a:pPr>
            <a:r>
              <a:rPr lang="en-US" altLang="en-US" dirty="0">
                <a:latin typeface="Arial" panose="020B0604020202020204" pitchFamily="34" charset="0"/>
              </a:rPr>
              <a:t>Follow-up coaching</a:t>
            </a:r>
          </a:p>
          <a:p>
            <a:endParaRPr lang="en-GB" dirty="0"/>
          </a:p>
        </p:txBody>
      </p:sp>
    </p:spTree>
    <p:extLst>
      <p:ext uri="{BB962C8B-B14F-4D97-AF65-F5344CB8AC3E}">
        <p14:creationId xmlns:p14="http://schemas.microsoft.com/office/powerpoint/2010/main" val="37293478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b="1" dirty="0" smtClean="0">
                <a:solidFill>
                  <a:schemeClr val="bg1">
                    <a:lumMod val="50000"/>
                  </a:schemeClr>
                </a:solidFill>
                <a:latin typeface="Arial" panose="020B0604020202020204" pitchFamily="34" charset="0"/>
                <a:cs typeface="Arial" panose="020B0604020202020204" pitchFamily="34" charset="0"/>
              </a:rPr>
              <a:t>Programme Evaluation</a:t>
            </a:r>
            <a:endParaRPr lang="en-GB" b="1" dirty="0">
              <a:solidFill>
                <a:schemeClr val="bg1">
                  <a:lumMod val="50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a:defRPr/>
            </a:pPr>
            <a:r>
              <a:rPr lang="en-GB" dirty="0" smtClean="0">
                <a:latin typeface="Arial" panose="020B0604020202020204" pitchFamily="34" charset="0"/>
                <a:cs typeface="Arial" panose="020B0604020202020204" pitchFamily="34" charset="0"/>
              </a:rPr>
              <a:t>Participant pre and post course survey </a:t>
            </a:r>
            <a:r>
              <a:rPr lang="en-GB" dirty="0" smtClean="0">
                <a:latin typeface="Arial" panose="020B0604020202020204" pitchFamily="34" charset="0"/>
                <a:cs typeface="Arial" panose="020B0604020202020204" pitchFamily="34" charset="0"/>
              </a:rPr>
              <a:t>Follow-up </a:t>
            </a:r>
            <a:r>
              <a:rPr lang="en-GB" dirty="0" smtClean="0">
                <a:latin typeface="Arial" panose="020B0604020202020204" pitchFamily="34" charset="0"/>
                <a:cs typeface="Arial" panose="020B0604020202020204" pitchFamily="34" charset="0"/>
              </a:rPr>
              <a:t>interviews </a:t>
            </a:r>
          </a:p>
          <a:p>
            <a:pPr>
              <a:defRPr/>
            </a:pPr>
            <a:r>
              <a:rPr lang="en-GB" dirty="0" smtClean="0">
                <a:latin typeface="Arial" panose="020B0604020202020204" pitchFamily="34" charset="0"/>
                <a:cs typeface="Arial" panose="020B0604020202020204" pitchFamily="34" charset="0"/>
              </a:rPr>
              <a:t>Student Survey </a:t>
            </a:r>
            <a:r>
              <a:rPr lang="en-GB" dirty="0" smtClean="0">
                <a:latin typeface="Arial" panose="020B0604020202020204" pitchFamily="34" charset="0"/>
                <a:cs typeface="Arial" panose="020B0604020202020204" pitchFamily="34" charset="0"/>
              </a:rPr>
              <a:t>Feedback</a:t>
            </a:r>
          </a:p>
          <a:p>
            <a:pPr>
              <a:defRPr/>
            </a:pPr>
            <a:endParaRPr lang="en-GB" dirty="0" smtClean="0">
              <a:latin typeface="Arial" panose="020B0604020202020204" pitchFamily="34" charset="0"/>
              <a:cs typeface="Arial" panose="020B0604020202020204" pitchFamily="34" charset="0"/>
            </a:endParaRPr>
          </a:p>
          <a:p>
            <a:pPr marL="39688" indent="0">
              <a:buNone/>
              <a:defRPr/>
            </a:pPr>
            <a:r>
              <a:rPr lang="en-GB" dirty="0" smtClean="0">
                <a:latin typeface="Arial" panose="020B0604020202020204" pitchFamily="34" charset="0"/>
                <a:cs typeface="Arial" panose="020B0604020202020204" pitchFamily="34" charset="0"/>
              </a:rPr>
              <a:t>What next?</a:t>
            </a:r>
          </a:p>
          <a:p>
            <a:pPr>
              <a:defRPr/>
            </a:pPr>
            <a:endParaRPr lang="en-GB" dirty="0"/>
          </a:p>
        </p:txBody>
      </p:sp>
      <p:sp>
        <p:nvSpPr>
          <p:cNvPr id="25604" name="Slide Number Placeholder 3"/>
          <p:cNvSpPr>
            <a:spLocks noGrp="1"/>
          </p:cNvSpPr>
          <p:nvPr>
            <p:ph type="sldNum" sz="quarter" idx="10"/>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lvl1pPr>
              <a:spcBef>
                <a:spcPts val="700"/>
              </a:spcBef>
              <a:buClr>
                <a:srgbClr val="000000"/>
              </a:buClr>
              <a:buSzPct val="100000"/>
              <a:buFont typeface="Times New Roman" panose="02020603050405020304" pitchFamily="18" charset="0"/>
              <a:buChar char="•"/>
              <a:defRPr sz="3200">
                <a:solidFill>
                  <a:schemeClr val="tx1"/>
                </a:solidFill>
                <a:latin typeface="Times New Roman" panose="02020603050405020304" pitchFamily="18" charset="0"/>
                <a:cs typeface="ヒラギノ明朝 ProN W3" charset="0"/>
                <a:sym typeface="Times New Roman" panose="02020603050405020304" pitchFamily="18" charset="0"/>
              </a:defRPr>
            </a:lvl1pPr>
            <a:lvl2pPr marL="742950" indent="-285750">
              <a:spcBef>
                <a:spcPts val="600"/>
              </a:spcBef>
              <a:buClr>
                <a:srgbClr val="000000"/>
              </a:buClr>
              <a:buSzPct val="100000"/>
              <a:buFont typeface="Times New Roman" panose="02020603050405020304" pitchFamily="18" charset="0"/>
              <a:buChar char="–"/>
              <a:defRPr sz="2800">
                <a:solidFill>
                  <a:schemeClr val="tx1"/>
                </a:solidFill>
                <a:latin typeface="Times New Roman" panose="02020603050405020304" pitchFamily="18" charset="0"/>
                <a:cs typeface="ヒラギノ明朝 ProN W3" charset="0"/>
                <a:sym typeface="Times New Roman" panose="02020603050405020304" pitchFamily="18" charset="0"/>
              </a:defRPr>
            </a:lvl2pPr>
            <a:lvl3pPr marL="1143000" indent="-228600">
              <a:spcBef>
                <a:spcPts val="500"/>
              </a:spcBef>
              <a:buClr>
                <a:srgbClr val="000000"/>
              </a:buClr>
              <a:buSzPct val="100000"/>
              <a:buFont typeface="Times New Roman" panose="02020603050405020304" pitchFamily="18" charset="0"/>
              <a:buChar char="•"/>
              <a:defRPr sz="2400">
                <a:solidFill>
                  <a:schemeClr val="tx1"/>
                </a:solidFill>
                <a:latin typeface="Times New Roman" panose="02020603050405020304" pitchFamily="18" charset="0"/>
                <a:cs typeface="ヒラギノ明朝 ProN W3" charset="0"/>
                <a:sym typeface="Times New Roman" panose="02020603050405020304" pitchFamily="18" charset="0"/>
              </a:defRPr>
            </a:lvl3pPr>
            <a:lvl4pPr marL="1600200" indent="-228600">
              <a:spcBef>
                <a:spcPts val="500"/>
              </a:spcBef>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4pPr>
            <a:lvl5pPr marL="2057400" indent="-228600">
              <a:spcBef>
                <a:spcPts val="500"/>
              </a:spcBef>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5pPr>
            <a:lvl6pPr marL="2514600" indent="-228600" eaLnBrk="0" fontAlgn="base" hangingPunct="0">
              <a:spcBef>
                <a:spcPts val="500"/>
              </a:spcBef>
              <a:spcAft>
                <a:spcPct val="0"/>
              </a:spcAft>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6pPr>
            <a:lvl7pPr marL="2971800" indent="-228600" eaLnBrk="0" fontAlgn="base" hangingPunct="0">
              <a:spcBef>
                <a:spcPts val="500"/>
              </a:spcBef>
              <a:spcAft>
                <a:spcPct val="0"/>
              </a:spcAft>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7pPr>
            <a:lvl8pPr marL="3429000" indent="-228600" eaLnBrk="0" fontAlgn="base" hangingPunct="0">
              <a:spcBef>
                <a:spcPts val="500"/>
              </a:spcBef>
              <a:spcAft>
                <a:spcPct val="0"/>
              </a:spcAft>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8pPr>
            <a:lvl9pPr marL="3886200" indent="-228600" eaLnBrk="0" fontAlgn="base" hangingPunct="0">
              <a:spcBef>
                <a:spcPts val="500"/>
              </a:spcBef>
              <a:spcAft>
                <a:spcPct val="0"/>
              </a:spcAft>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9pPr>
          </a:lstStyle>
          <a:p>
            <a:pPr>
              <a:spcBef>
                <a:spcPct val="0"/>
              </a:spcBef>
              <a:buClrTx/>
              <a:buSzTx/>
              <a:buFontTx/>
              <a:buNone/>
            </a:pPr>
            <a:fld id="{FC059AC5-EAE4-405D-A8AE-81794F2DAAF3}" type="slidenum">
              <a:rPr lang="en-US" altLang="en-US" sz="1400" smtClean="0">
                <a:cs typeface="Times New Roman" panose="02020603050405020304" pitchFamily="18" charset="0"/>
              </a:rPr>
              <a:pPr>
                <a:spcBef>
                  <a:spcPct val="0"/>
                </a:spcBef>
                <a:buClrTx/>
                <a:buSzTx/>
                <a:buFontTx/>
                <a:buNone/>
              </a:pPr>
              <a:t>12</a:t>
            </a:fld>
            <a:endParaRPr lang="en-US" altLang="en-US" sz="1400" dirty="0" smtClean="0">
              <a:cs typeface="Times New Roman" panose="02020603050405020304" pitchFamily="18" charset="0"/>
            </a:endParaRPr>
          </a:p>
        </p:txBody>
      </p:sp>
    </p:spTree>
    <p:extLst>
      <p:ext uri="{BB962C8B-B14F-4D97-AF65-F5344CB8AC3E}">
        <p14:creationId xmlns:p14="http://schemas.microsoft.com/office/powerpoint/2010/main" val="88287223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99792" y="1484784"/>
            <a:ext cx="5724525" cy="429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1" name="Slide Number Placeholder 3"/>
          <p:cNvSpPr>
            <a:spLocks noGrp="1"/>
          </p:cNvSpPr>
          <p:nvPr>
            <p:ph type="sldNum" sz="quarter" idx="10"/>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lvl1pPr>
              <a:spcBef>
                <a:spcPts val="700"/>
              </a:spcBef>
              <a:buClr>
                <a:srgbClr val="000000"/>
              </a:buClr>
              <a:buSzPct val="100000"/>
              <a:buFont typeface="Times New Roman" panose="02020603050405020304" pitchFamily="18" charset="0"/>
              <a:buChar char="•"/>
              <a:defRPr sz="3200">
                <a:solidFill>
                  <a:schemeClr val="tx1"/>
                </a:solidFill>
                <a:latin typeface="Times New Roman" panose="02020603050405020304" pitchFamily="18" charset="0"/>
                <a:cs typeface="ヒラギノ明朝 ProN W3" charset="0"/>
                <a:sym typeface="Times New Roman" panose="02020603050405020304" pitchFamily="18" charset="0"/>
              </a:defRPr>
            </a:lvl1pPr>
            <a:lvl2pPr marL="742950" indent="-285750">
              <a:spcBef>
                <a:spcPts val="600"/>
              </a:spcBef>
              <a:buClr>
                <a:srgbClr val="000000"/>
              </a:buClr>
              <a:buSzPct val="100000"/>
              <a:buFont typeface="Times New Roman" panose="02020603050405020304" pitchFamily="18" charset="0"/>
              <a:buChar char="–"/>
              <a:defRPr sz="2800">
                <a:solidFill>
                  <a:schemeClr val="tx1"/>
                </a:solidFill>
                <a:latin typeface="Times New Roman" panose="02020603050405020304" pitchFamily="18" charset="0"/>
                <a:cs typeface="ヒラギノ明朝 ProN W3" charset="0"/>
                <a:sym typeface="Times New Roman" panose="02020603050405020304" pitchFamily="18" charset="0"/>
              </a:defRPr>
            </a:lvl2pPr>
            <a:lvl3pPr marL="1143000" indent="-228600">
              <a:spcBef>
                <a:spcPts val="500"/>
              </a:spcBef>
              <a:buClr>
                <a:srgbClr val="000000"/>
              </a:buClr>
              <a:buSzPct val="100000"/>
              <a:buFont typeface="Times New Roman" panose="02020603050405020304" pitchFamily="18" charset="0"/>
              <a:buChar char="•"/>
              <a:defRPr sz="2400">
                <a:solidFill>
                  <a:schemeClr val="tx1"/>
                </a:solidFill>
                <a:latin typeface="Times New Roman" panose="02020603050405020304" pitchFamily="18" charset="0"/>
                <a:cs typeface="ヒラギノ明朝 ProN W3" charset="0"/>
                <a:sym typeface="Times New Roman" panose="02020603050405020304" pitchFamily="18" charset="0"/>
              </a:defRPr>
            </a:lvl3pPr>
            <a:lvl4pPr marL="1600200" indent="-228600">
              <a:spcBef>
                <a:spcPts val="500"/>
              </a:spcBef>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4pPr>
            <a:lvl5pPr marL="2057400" indent="-228600">
              <a:spcBef>
                <a:spcPts val="500"/>
              </a:spcBef>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5pPr>
            <a:lvl6pPr marL="2514600" indent="-228600" eaLnBrk="0" fontAlgn="base" hangingPunct="0">
              <a:spcBef>
                <a:spcPts val="500"/>
              </a:spcBef>
              <a:spcAft>
                <a:spcPct val="0"/>
              </a:spcAft>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6pPr>
            <a:lvl7pPr marL="2971800" indent="-228600" eaLnBrk="0" fontAlgn="base" hangingPunct="0">
              <a:spcBef>
                <a:spcPts val="500"/>
              </a:spcBef>
              <a:spcAft>
                <a:spcPct val="0"/>
              </a:spcAft>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7pPr>
            <a:lvl8pPr marL="3429000" indent="-228600" eaLnBrk="0" fontAlgn="base" hangingPunct="0">
              <a:spcBef>
                <a:spcPts val="500"/>
              </a:spcBef>
              <a:spcAft>
                <a:spcPct val="0"/>
              </a:spcAft>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8pPr>
            <a:lvl9pPr marL="3886200" indent="-228600" eaLnBrk="0" fontAlgn="base" hangingPunct="0">
              <a:spcBef>
                <a:spcPts val="500"/>
              </a:spcBef>
              <a:spcAft>
                <a:spcPct val="0"/>
              </a:spcAft>
              <a:buClr>
                <a:srgbClr val="000000"/>
              </a:buClr>
              <a:buSzPct val="100000"/>
              <a:buFont typeface="Times New Roman" panose="02020603050405020304" pitchFamily="18" charset="0"/>
              <a:buChar char="»"/>
              <a:defRPr sz="2000">
                <a:solidFill>
                  <a:schemeClr val="tx1"/>
                </a:solidFill>
                <a:latin typeface="Times New Roman" panose="02020603050405020304" pitchFamily="18" charset="0"/>
                <a:cs typeface="ヒラギノ明朝 ProN W3" charset="0"/>
                <a:sym typeface="Times New Roman" panose="02020603050405020304" pitchFamily="18" charset="0"/>
              </a:defRPr>
            </a:lvl9pPr>
          </a:lstStyle>
          <a:p>
            <a:pPr>
              <a:spcBef>
                <a:spcPct val="0"/>
              </a:spcBef>
              <a:buClrTx/>
              <a:buSzTx/>
              <a:buFontTx/>
              <a:buNone/>
            </a:pPr>
            <a:fld id="{86E05537-0BEF-43EF-8AED-CDD5AE517A8B}" type="slidenum">
              <a:rPr lang="en-US" altLang="en-US" sz="1400" smtClean="0">
                <a:cs typeface="Times New Roman" panose="02020603050405020304" pitchFamily="18" charset="0"/>
              </a:rPr>
              <a:pPr>
                <a:spcBef>
                  <a:spcPct val="0"/>
                </a:spcBef>
                <a:buClrTx/>
                <a:buSzTx/>
                <a:buFontTx/>
                <a:buNone/>
              </a:pPr>
              <a:t>13</a:t>
            </a:fld>
            <a:endParaRPr lang="en-US" altLang="en-US" sz="1400" dirty="0" smtClean="0">
              <a:cs typeface="Times New Roman" panose="02020603050405020304" pitchFamily="18" charset="0"/>
            </a:endParaRPr>
          </a:p>
        </p:txBody>
      </p:sp>
      <p:sp>
        <p:nvSpPr>
          <p:cNvPr id="5" name="TextBox 4"/>
          <p:cNvSpPr txBox="1"/>
          <p:nvPr/>
        </p:nvSpPr>
        <p:spPr>
          <a:xfrm>
            <a:off x="251520" y="188640"/>
            <a:ext cx="6337300" cy="1816100"/>
          </a:xfrm>
          <a:prstGeom prst="rect">
            <a:avLst/>
          </a:prstGeom>
          <a:noFill/>
        </p:spPr>
        <p:txBody>
          <a:bodyPr>
            <a:spAutoFit/>
          </a:bodyPr>
          <a:lstStyle/>
          <a:p>
            <a:pPr>
              <a:defRPr/>
            </a:pPr>
            <a:r>
              <a:rPr lang="en-GB" sz="2800" dirty="0">
                <a:solidFill>
                  <a:schemeClr val="bg1">
                    <a:lumMod val="50000"/>
                  </a:schemeClr>
                </a:solidFill>
                <a:latin typeface="Arial" panose="020B0604020202020204" pitchFamily="34" charset="0"/>
                <a:cs typeface="Arial" panose="020B0604020202020204" pitchFamily="34" charset="0"/>
              </a:rPr>
              <a:t>The most important measure in determining the success of a change initiative is behaviour change in the organisation</a:t>
            </a:r>
          </a:p>
        </p:txBody>
      </p:sp>
    </p:spTree>
    <p:extLst>
      <p:ext uri="{BB962C8B-B14F-4D97-AF65-F5344CB8AC3E}">
        <p14:creationId xmlns:p14="http://schemas.microsoft.com/office/powerpoint/2010/main" val="368915458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defRPr/>
            </a:pPr>
            <a:r>
              <a:rPr lang="en-GB" b="1" dirty="0" smtClean="0">
                <a:solidFill>
                  <a:schemeClr val="bg1">
                    <a:lumMod val="50000"/>
                  </a:schemeClr>
                </a:solidFill>
                <a:latin typeface="Arial" panose="020B0604020202020204" pitchFamily="34" charset="0"/>
                <a:cs typeface="Arial" panose="020B0604020202020204" pitchFamily="34" charset="0"/>
              </a:rPr>
              <a:t>Why does behaviour change fail?</a:t>
            </a:r>
            <a:endParaRPr lang="en-GB" b="1" dirty="0">
              <a:solidFill>
                <a:schemeClr val="bg1">
                  <a:lumMod val="50000"/>
                </a:schemeClr>
              </a:solidFill>
              <a:latin typeface="Arial" panose="020B0604020202020204" pitchFamily="34" charset="0"/>
              <a:cs typeface="Arial" panose="020B0604020202020204" pitchFamily="34" charset="0"/>
            </a:endParaRPr>
          </a:p>
        </p:txBody>
      </p:sp>
      <p:sp>
        <p:nvSpPr>
          <p:cNvPr id="29699" name="Content Placeholder 4"/>
          <p:cNvSpPr>
            <a:spLocks noGrp="1"/>
          </p:cNvSpPr>
          <p:nvPr>
            <p:ph idx="1"/>
          </p:nvPr>
        </p:nvSpPr>
        <p:spPr/>
        <p:txBody>
          <a:bodyPr/>
          <a:lstStyle/>
          <a:p>
            <a:r>
              <a:rPr lang="en-GB" altLang="en-US" sz="2800" dirty="0" smtClean="0">
                <a:latin typeface="Arial" panose="020B0604020202020204" pitchFamily="34" charset="0"/>
                <a:cs typeface="Arial" panose="020B0604020202020204" pitchFamily="34" charset="0"/>
              </a:rPr>
              <a:t>Focus on learning as an event, not a process</a:t>
            </a:r>
          </a:p>
          <a:p>
            <a:r>
              <a:rPr lang="en-GB" altLang="en-US" sz="2800" dirty="0" smtClean="0">
                <a:latin typeface="Arial" panose="020B0604020202020204" pitchFamily="34" charset="0"/>
                <a:cs typeface="Arial" panose="020B0604020202020204" pitchFamily="34" charset="0"/>
              </a:rPr>
              <a:t>Too much focus only on building an online place in which learners can share knowledge</a:t>
            </a:r>
          </a:p>
          <a:p>
            <a:r>
              <a:rPr lang="en-GB" altLang="en-US" sz="2800" dirty="0" smtClean="0">
                <a:latin typeface="Arial" panose="020B0604020202020204" pitchFamily="34" charset="0"/>
                <a:cs typeface="Arial" panose="020B0604020202020204" pitchFamily="34" charset="0"/>
              </a:rPr>
              <a:t>Focus on e-learning (useful for knowledge acquisition, but not behaviour change)</a:t>
            </a:r>
          </a:p>
          <a:p>
            <a:r>
              <a:rPr lang="en-GB" altLang="en-US" sz="2800" dirty="0" smtClean="0">
                <a:latin typeface="Arial" panose="020B0604020202020204" pitchFamily="34" charset="0"/>
                <a:cs typeface="Arial" panose="020B0604020202020204" pitchFamily="34" charset="0"/>
              </a:rPr>
              <a:t>Lack of senior management commitment</a:t>
            </a:r>
          </a:p>
        </p:txBody>
      </p:sp>
      <p:sp>
        <p:nvSpPr>
          <p:cNvPr id="29700" name="Slide Number Placeholder 1"/>
          <p:cNvSpPr>
            <a:spLocks noGrp="1"/>
          </p:cNvSpPr>
          <p:nvPr>
            <p:ph type="sldNum" sz="quarter" idx="10"/>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lvl1pPr>
              <a:defRPr sz="1200">
                <a:solidFill>
                  <a:srgbClr val="000000"/>
                </a:solidFill>
                <a:latin typeface="Times New Roman" panose="02020603050405020304" pitchFamily="18" charset="0"/>
                <a:cs typeface="ヒラギノ明朝 ProN W3" charset="0"/>
                <a:sym typeface="Times New Roman" panose="02020603050405020304" pitchFamily="18" charset="0"/>
              </a:defRPr>
            </a:lvl1pPr>
            <a:lvl2pPr marL="742950" indent="-285750">
              <a:defRPr sz="1200">
                <a:solidFill>
                  <a:srgbClr val="000000"/>
                </a:solidFill>
                <a:latin typeface="Times New Roman" panose="02020603050405020304" pitchFamily="18" charset="0"/>
                <a:cs typeface="ヒラギノ明朝 ProN W3" charset="0"/>
                <a:sym typeface="Times New Roman" panose="02020603050405020304" pitchFamily="18" charset="0"/>
              </a:defRPr>
            </a:lvl2pPr>
            <a:lvl3pPr marL="1143000" indent="-228600">
              <a:defRPr sz="1200">
                <a:solidFill>
                  <a:srgbClr val="000000"/>
                </a:solidFill>
                <a:latin typeface="Times New Roman" panose="02020603050405020304" pitchFamily="18" charset="0"/>
                <a:cs typeface="ヒラギノ明朝 ProN W3" charset="0"/>
                <a:sym typeface="Times New Roman" panose="02020603050405020304" pitchFamily="18" charset="0"/>
              </a:defRPr>
            </a:lvl3pPr>
            <a:lvl4pPr marL="1600200" indent="-228600">
              <a:defRPr sz="1200">
                <a:solidFill>
                  <a:srgbClr val="000000"/>
                </a:solidFill>
                <a:latin typeface="Times New Roman" panose="02020603050405020304" pitchFamily="18" charset="0"/>
                <a:cs typeface="ヒラギノ明朝 ProN W3" charset="0"/>
                <a:sym typeface="Times New Roman" panose="02020603050405020304" pitchFamily="18" charset="0"/>
              </a:defRPr>
            </a:lvl4pPr>
            <a:lvl5pPr marL="2057400" indent="-228600">
              <a:defRPr sz="1200">
                <a:solidFill>
                  <a:srgbClr val="000000"/>
                </a:solidFill>
                <a:latin typeface="Times New Roman" panose="02020603050405020304" pitchFamily="18" charset="0"/>
                <a:cs typeface="ヒラギノ明朝 ProN W3" charset="0"/>
                <a:sym typeface="Times New Roman" panose="02020603050405020304" pitchFamily="18" charset="0"/>
              </a:defRPr>
            </a:lvl5pPr>
            <a:lvl6pPr marL="2514600" indent="-228600"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6pPr>
            <a:lvl7pPr marL="2971800" indent="-228600"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7pPr>
            <a:lvl8pPr marL="3429000" indent="-228600"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8pPr>
            <a:lvl9pPr marL="3886200" indent="-228600" eaLnBrk="0" fontAlgn="base" hangingPunct="0">
              <a:spcBef>
                <a:spcPct val="0"/>
              </a:spcBef>
              <a:spcAft>
                <a:spcPct val="0"/>
              </a:spcAft>
              <a:defRPr sz="1200">
                <a:solidFill>
                  <a:srgbClr val="000000"/>
                </a:solidFill>
                <a:latin typeface="Times New Roman" panose="02020603050405020304" pitchFamily="18" charset="0"/>
                <a:cs typeface="ヒラギノ明朝 ProN W3" charset="0"/>
                <a:sym typeface="Times New Roman" panose="02020603050405020304" pitchFamily="18" charset="0"/>
              </a:defRPr>
            </a:lvl9pPr>
          </a:lstStyle>
          <a:p>
            <a:endParaRPr lang="en-US" altLang="en-US" sz="1400" dirty="0" smtClean="0">
              <a:solidFill>
                <a:schemeClr val="tx1"/>
              </a:solidFill>
              <a:cs typeface="Times New Roman" panose="02020603050405020304" pitchFamily="18" charset="0"/>
            </a:endParaRPr>
          </a:p>
        </p:txBody>
      </p:sp>
    </p:spTree>
    <p:extLst>
      <p:ext uri="{BB962C8B-B14F-4D97-AF65-F5344CB8AC3E}">
        <p14:creationId xmlns:p14="http://schemas.microsoft.com/office/powerpoint/2010/main" val="194125791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b="1" dirty="0" smtClean="0">
                <a:solidFill>
                  <a:schemeClr val="bg1">
                    <a:lumMod val="50000"/>
                  </a:schemeClr>
                </a:solidFill>
                <a:latin typeface="Arial" panose="020B0604020202020204" pitchFamily="34" charset="0"/>
                <a:cs typeface="Arial" panose="020B0604020202020204" pitchFamily="34" charset="0"/>
              </a:rPr>
              <a:t>Making change stick</a:t>
            </a:r>
            <a:endParaRPr lang="en-GB" b="1" dirty="0">
              <a:solidFill>
                <a:schemeClr val="bg1">
                  <a:lumMod val="50000"/>
                </a:schemeClr>
              </a:solidFill>
              <a:latin typeface="Arial" panose="020B0604020202020204" pitchFamily="34" charset="0"/>
              <a:cs typeface="Arial" panose="020B0604020202020204" pitchFamily="34" charset="0"/>
            </a:endParaRPr>
          </a:p>
        </p:txBody>
      </p:sp>
      <p:sp>
        <p:nvSpPr>
          <p:cNvPr id="31747" name="Content Placeholder 2"/>
          <p:cNvSpPr>
            <a:spLocks noGrp="1"/>
          </p:cNvSpPr>
          <p:nvPr>
            <p:ph idx="1"/>
          </p:nvPr>
        </p:nvSpPr>
        <p:spPr/>
        <p:txBody>
          <a:bodyPr/>
          <a:lstStyle/>
          <a:p>
            <a:r>
              <a:rPr lang="en-GB" altLang="en-US" sz="2400" dirty="0" smtClean="0">
                <a:latin typeface="Arial" panose="020B0604020202020204" pitchFamily="34" charset="0"/>
                <a:cs typeface="Arial" panose="020B0604020202020204" pitchFamily="34" charset="0"/>
              </a:rPr>
              <a:t>Link learning to value for the individual and the organisation</a:t>
            </a:r>
          </a:p>
          <a:p>
            <a:r>
              <a:rPr lang="en-GB" altLang="en-US" sz="2400" dirty="0" smtClean="0">
                <a:latin typeface="Arial" panose="020B0604020202020204" pitchFamily="34" charset="0"/>
                <a:cs typeface="Arial" panose="020B0604020202020204" pitchFamily="34" charset="0"/>
              </a:rPr>
              <a:t>Connect action and reflection in a continuous cycle</a:t>
            </a:r>
          </a:p>
          <a:p>
            <a:r>
              <a:rPr lang="en-GB" altLang="en-US" sz="2400" dirty="0" smtClean="0">
                <a:latin typeface="Arial" panose="020B0604020202020204" pitchFamily="34" charset="0"/>
                <a:cs typeface="Arial" panose="020B0604020202020204" pitchFamily="34" charset="0"/>
              </a:rPr>
              <a:t>Address learners attitudes and beliefs as well as their behaviours</a:t>
            </a:r>
          </a:p>
          <a:p>
            <a:r>
              <a:rPr lang="en-GB" altLang="en-US" sz="2400" dirty="0" smtClean="0">
                <a:latin typeface="Arial" panose="020B0604020202020204" pitchFamily="34" charset="0"/>
                <a:cs typeface="Arial" panose="020B0604020202020204" pitchFamily="34" charset="0"/>
              </a:rPr>
              <a:t>Provide leaners with a balance of challenge and support</a:t>
            </a:r>
          </a:p>
          <a:p>
            <a:r>
              <a:rPr lang="en-GB" altLang="en-US" sz="2400" dirty="0" smtClean="0">
                <a:latin typeface="Arial" panose="020B0604020202020204" pitchFamily="34" charset="0"/>
                <a:cs typeface="Arial" panose="020B0604020202020204" pitchFamily="34" charset="0"/>
              </a:rPr>
              <a:t>Design and cultivate learning communities</a:t>
            </a:r>
          </a:p>
          <a:p>
            <a:r>
              <a:rPr lang="en-GB" altLang="en-US" sz="2400" dirty="0" smtClean="0">
                <a:latin typeface="Arial" panose="020B0604020202020204" pitchFamily="34" charset="0"/>
                <a:cs typeface="Arial" panose="020B0604020202020204" pitchFamily="34" charset="0"/>
              </a:rPr>
              <a:t>Senior managers must learn too!</a:t>
            </a:r>
          </a:p>
        </p:txBody>
      </p:sp>
    </p:spTree>
    <p:extLst>
      <p:ext uri="{BB962C8B-B14F-4D97-AF65-F5344CB8AC3E}">
        <p14:creationId xmlns:p14="http://schemas.microsoft.com/office/powerpoint/2010/main" val="66444498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lumMod val="50000"/>
                  </a:schemeClr>
                </a:solidFill>
              </a:rPr>
              <a:t>Thank you</a:t>
            </a:r>
            <a:endParaRPr lang="en-GB" dirty="0">
              <a:solidFill>
                <a:schemeClr val="bg1">
                  <a:lumMod val="50000"/>
                </a:schemeClr>
              </a:solidFill>
            </a:endParaRPr>
          </a:p>
        </p:txBody>
      </p:sp>
      <p:sp>
        <p:nvSpPr>
          <p:cNvPr id="3" name="Content Placeholder 2"/>
          <p:cNvSpPr>
            <a:spLocks noGrp="1"/>
          </p:cNvSpPr>
          <p:nvPr>
            <p:ph idx="1"/>
          </p:nvPr>
        </p:nvSpPr>
        <p:spPr/>
        <p:txBody>
          <a:bodyPr/>
          <a:lstStyle/>
          <a:p>
            <a:pPr marL="0" indent="0" algn="ctr">
              <a:buNone/>
            </a:pPr>
            <a:endParaRPr lang="en-GB" dirty="0" smtClean="0"/>
          </a:p>
          <a:p>
            <a:pPr marL="0" indent="0" algn="ctr">
              <a:buNone/>
            </a:pPr>
            <a:endParaRPr lang="en-GB" dirty="0"/>
          </a:p>
          <a:p>
            <a:pPr marL="0" indent="0" algn="ctr">
              <a:buNone/>
            </a:pPr>
            <a:r>
              <a:rPr lang="en-GB" sz="4400" dirty="0" smtClean="0"/>
              <a:t>Any questions?</a:t>
            </a:r>
            <a:endParaRPr lang="en-GB" sz="4400" dirty="0"/>
          </a:p>
        </p:txBody>
      </p:sp>
    </p:spTree>
    <p:extLst>
      <p:ext uri="{BB962C8B-B14F-4D97-AF65-F5344CB8AC3E}">
        <p14:creationId xmlns:p14="http://schemas.microsoft.com/office/powerpoint/2010/main" val="331034928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openxmlformats.org/package/2006/metadata/core-properties"/>
    <ds:schemaRef ds:uri="http://purl.org/dc/terms/"/>
    <ds:schemaRef ds:uri="http://www.w3.org/XML/1998/namespace"/>
    <ds:schemaRef ds:uri="http://purl.org/dc/dcmitype/"/>
    <ds:schemaRef ds:uri="http://purl.org/dc/elements/1.1/"/>
    <ds:schemaRef ds:uri="http://schemas.microsoft.com/office/infopath/2007/PartnerControls"/>
    <ds:schemaRef ds:uri="303dbf9b-b85b-46a0-94f1-894078c07ecd"/>
    <ds:schemaRef ds:uri="http://schemas.microsoft.com/office/2006/metadata/propertie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2727</TotalTime>
  <Words>590</Words>
  <Application>Microsoft Office PowerPoint</Application>
  <PresentationFormat>On-screen Show (4:3)</PresentationFormat>
  <Paragraphs>98</Paragraphs>
  <Slides>16</Slides>
  <Notes>15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Arial</vt:lpstr>
      <vt:lpstr>Arial Bold</vt:lpstr>
      <vt:lpstr>Calibri</vt:lpstr>
      <vt:lpstr>Lucida Grande</vt:lpstr>
      <vt:lpstr>Myriad Pro</vt:lpstr>
      <vt:lpstr>Times New Roman</vt:lpstr>
      <vt:lpstr>ヒラギノ明朝 ProN W3</vt:lpstr>
      <vt:lpstr>ヒラギノ角ゴ ProN W6</vt:lpstr>
      <vt:lpstr>20140311PresentationUWTSDTemplate</vt:lpstr>
      <vt:lpstr> Delivering Organisational Change </vt:lpstr>
      <vt:lpstr>Our Mission…</vt:lpstr>
      <vt:lpstr>PowerPoint Presentation</vt:lpstr>
      <vt:lpstr>External and Internal Context</vt:lpstr>
      <vt:lpstr>Human Resources Portfolio</vt:lpstr>
      <vt:lpstr>PowerPoint Presentation</vt:lpstr>
      <vt:lpstr>     Kubler- Ross  </vt:lpstr>
      <vt:lpstr>PowerPoint Presentation</vt:lpstr>
      <vt:lpstr>PowerPoint Presentation</vt:lpstr>
      <vt:lpstr>PowerPoint Presentation</vt:lpstr>
      <vt:lpstr>Programme Structure </vt:lpstr>
      <vt:lpstr>Programme Evaluation</vt:lpstr>
      <vt:lpstr>PowerPoint Presentation</vt:lpstr>
      <vt:lpstr>Why does behaviour change fail?</vt:lpstr>
      <vt:lpstr>Making change stick</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Sara Mills</cp:lastModifiedBy>
  <cp:revision>116</cp:revision>
  <cp:lastPrinted>2015-09-02T14:45:00Z</cp:lastPrinted>
  <dcterms:created xsi:type="dcterms:W3CDTF">2015-04-14T15:21:28Z</dcterms:created>
  <dcterms:modified xsi:type="dcterms:W3CDTF">2018-11-15T16:51:14Z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