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"/>
  </p:notesMasterIdLst>
  <p:handoutMasterIdLst>
    <p:handoutMasterId r:id="rId5"/>
  </p:handoutMasterIdLst>
  <p:sldIdLst>
    <p:sldId id="277" r:id="rId2"/>
    <p:sldId id="1150" r:id="rId3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5507753-9F19-4002-898E-1C3D4B99323D}" v="4" dt="2026-06-24T08:33:09.291"/>
    <p1510:client id="{684FD421-1FC3-46DA-9489-69C7C9F3BBF1}" v="4" dt="2026-06-24T08:39:45.65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6" d="100"/>
          <a:sy n="106" d="100"/>
        </p:scale>
        <p:origin x="756" y="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3072"/>
        <p:guide pos="2101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handoutMaster" Target="handoutMasters/handoutMaster1.xml"/><Relationship Id="rId10" Type="http://schemas.microsoft.com/office/2016/11/relationships/changesInfo" Target="changesInfos/changesInfo1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engfeng Mei" userId="5ee32232-9136-4e4d-a76d-a15cb4de04fe" providerId="ADAL" clId="{9BC6F194-A627-4641-BA57-64FFB30F2A81}"/>
    <pc:docChg chg="addSld delSld modSld">
      <pc:chgData name="Shengfeng Mei" userId="5ee32232-9136-4e4d-a76d-a15cb4de04fe" providerId="ADAL" clId="{9BC6F194-A627-4641-BA57-64FFB30F2A81}" dt="2026-06-24T08:39:45.652" v="39"/>
      <pc:docMkLst>
        <pc:docMk/>
      </pc:docMkLst>
      <pc:sldChg chg="modSp mod">
        <pc:chgData name="Shengfeng Mei" userId="5ee32232-9136-4e4d-a76d-a15cb4de04fe" providerId="ADAL" clId="{9BC6F194-A627-4641-BA57-64FFB30F2A81}" dt="2026-06-24T08:37:18.414" v="29" actId="20577"/>
        <pc:sldMkLst>
          <pc:docMk/>
          <pc:sldMk cId="0" sldId="277"/>
        </pc:sldMkLst>
        <pc:spChg chg="mod">
          <ac:chgData name="Shengfeng Mei" userId="5ee32232-9136-4e4d-a76d-a15cb4de04fe" providerId="ADAL" clId="{9BC6F194-A627-4641-BA57-64FFB30F2A81}" dt="2026-06-24T08:37:18.414" v="29" actId="20577"/>
          <ac:spMkLst>
            <pc:docMk/>
            <pc:sldMk cId="0" sldId="277"/>
            <ac:spMk id="6147" creationId="{00000000-0000-0000-0000-000000000000}"/>
          </ac:spMkLst>
        </pc:spChg>
      </pc:sldChg>
      <pc:sldChg chg="del">
        <pc:chgData name="Shengfeng Mei" userId="5ee32232-9136-4e4d-a76d-a15cb4de04fe" providerId="ADAL" clId="{9BC6F194-A627-4641-BA57-64FFB30F2A81}" dt="2026-06-24T08:37:27.759" v="30" actId="47"/>
        <pc:sldMkLst>
          <pc:docMk/>
          <pc:sldMk cId="2042788681" sldId="1056"/>
        </pc:sldMkLst>
      </pc:sldChg>
      <pc:sldChg chg="del">
        <pc:chgData name="Shengfeng Mei" userId="5ee32232-9136-4e4d-a76d-a15cb4de04fe" providerId="ADAL" clId="{9BC6F194-A627-4641-BA57-64FFB30F2A81}" dt="2026-06-24T08:37:27.759" v="30" actId="47"/>
        <pc:sldMkLst>
          <pc:docMk/>
          <pc:sldMk cId="1572044875" sldId="1057"/>
        </pc:sldMkLst>
      </pc:sldChg>
      <pc:sldChg chg="del">
        <pc:chgData name="Shengfeng Mei" userId="5ee32232-9136-4e4d-a76d-a15cb4de04fe" providerId="ADAL" clId="{9BC6F194-A627-4641-BA57-64FFB30F2A81}" dt="2026-06-24T08:37:27.759" v="30" actId="47"/>
        <pc:sldMkLst>
          <pc:docMk/>
          <pc:sldMk cId="2763877742" sldId="1058"/>
        </pc:sldMkLst>
      </pc:sldChg>
      <pc:sldChg chg="del">
        <pc:chgData name="Shengfeng Mei" userId="5ee32232-9136-4e4d-a76d-a15cb4de04fe" providerId="ADAL" clId="{9BC6F194-A627-4641-BA57-64FFB30F2A81}" dt="2026-06-24T08:37:27.759" v="30" actId="47"/>
        <pc:sldMkLst>
          <pc:docMk/>
          <pc:sldMk cId="2540362967" sldId="1059"/>
        </pc:sldMkLst>
      </pc:sldChg>
      <pc:sldChg chg="del">
        <pc:chgData name="Shengfeng Mei" userId="5ee32232-9136-4e4d-a76d-a15cb4de04fe" providerId="ADAL" clId="{9BC6F194-A627-4641-BA57-64FFB30F2A81}" dt="2026-06-24T08:37:27.759" v="30" actId="47"/>
        <pc:sldMkLst>
          <pc:docMk/>
          <pc:sldMk cId="971137072" sldId="1060"/>
        </pc:sldMkLst>
      </pc:sldChg>
      <pc:sldChg chg="del">
        <pc:chgData name="Shengfeng Mei" userId="5ee32232-9136-4e4d-a76d-a15cb4de04fe" providerId="ADAL" clId="{9BC6F194-A627-4641-BA57-64FFB30F2A81}" dt="2026-06-24T08:37:27.759" v="30" actId="47"/>
        <pc:sldMkLst>
          <pc:docMk/>
          <pc:sldMk cId="2638672632" sldId="1061"/>
        </pc:sldMkLst>
      </pc:sldChg>
      <pc:sldChg chg="del">
        <pc:chgData name="Shengfeng Mei" userId="5ee32232-9136-4e4d-a76d-a15cb4de04fe" providerId="ADAL" clId="{9BC6F194-A627-4641-BA57-64FFB30F2A81}" dt="2026-06-24T08:37:27.759" v="30" actId="47"/>
        <pc:sldMkLst>
          <pc:docMk/>
          <pc:sldMk cId="2363263173" sldId="1062"/>
        </pc:sldMkLst>
      </pc:sldChg>
      <pc:sldChg chg="del">
        <pc:chgData name="Shengfeng Mei" userId="5ee32232-9136-4e4d-a76d-a15cb4de04fe" providerId="ADAL" clId="{9BC6F194-A627-4641-BA57-64FFB30F2A81}" dt="2026-06-24T08:37:27.759" v="30" actId="47"/>
        <pc:sldMkLst>
          <pc:docMk/>
          <pc:sldMk cId="321696116" sldId="1063"/>
        </pc:sldMkLst>
      </pc:sldChg>
      <pc:sldChg chg="del">
        <pc:chgData name="Shengfeng Mei" userId="5ee32232-9136-4e4d-a76d-a15cb4de04fe" providerId="ADAL" clId="{9BC6F194-A627-4641-BA57-64FFB30F2A81}" dt="2026-06-24T08:37:27.759" v="30" actId="47"/>
        <pc:sldMkLst>
          <pc:docMk/>
          <pc:sldMk cId="830083061" sldId="1066"/>
        </pc:sldMkLst>
      </pc:sldChg>
      <pc:sldChg chg="del">
        <pc:chgData name="Shengfeng Mei" userId="5ee32232-9136-4e4d-a76d-a15cb4de04fe" providerId="ADAL" clId="{9BC6F194-A627-4641-BA57-64FFB30F2A81}" dt="2026-06-24T08:37:27.759" v="30" actId="47"/>
        <pc:sldMkLst>
          <pc:docMk/>
          <pc:sldMk cId="650612496" sldId="1067"/>
        </pc:sldMkLst>
      </pc:sldChg>
      <pc:sldChg chg="del">
        <pc:chgData name="Shengfeng Mei" userId="5ee32232-9136-4e4d-a76d-a15cb4de04fe" providerId="ADAL" clId="{9BC6F194-A627-4641-BA57-64FFB30F2A81}" dt="2026-06-24T08:37:27.759" v="30" actId="47"/>
        <pc:sldMkLst>
          <pc:docMk/>
          <pc:sldMk cId="3061275967" sldId="1068"/>
        </pc:sldMkLst>
      </pc:sldChg>
      <pc:sldChg chg="del">
        <pc:chgData name="Shengfeng Mei" userId="5ee32232-9136-4e4d-a76d-a15cb4de04fe" providerId="ADAL" clId="{9BC6F194-A627-4641-BA57-64FFB30F2A81}" dt="2026-06-24T08:37:27.759" v="30" actId="47"/>
        <pc:sldMkLst>
          <pc:docMk/>
          <pc:sldMk cId="1607606260" sldId="1069"/>
        </pc:sldMkLst>
      </pc:sldChg>
      <pc:sldChg chg="del">
        <pc:chgData name="Shengfeng Mei" userId="5ee32232-9136-4e4d-a76d-a15cb4de04fe" providerId="ADAL" clId="{9BC6F194-A627-4641-BA57-64FFB30F2A81}" dt="2026-06-24T08:37:27.759" v="30" actId="47"/>
        <pc:sldMkLst>
          <pc:docMk/>
          <pc:sldMk cId="2972164582" sldId="1071"/>
        </pc:sldMkLst>
      </pc:sldChg>
      <pc:sldChg chg="del">
        <pc:chgData name="Shengfeng Mei" userId="5ee32232-9136-4e4d-a76d-a15cb4de04fe" providerId="ADAL" clId="{9BC6F194-A627-4641-BA57-64FFB30F2A81}" dt="2026-06-24T08:37:27.759" v="30" actId="47"/>
        <pc:sldMkLst>
          <pc:docMk/>
          <pc:sldMk cId="3853549025" sldId="1078"/>
        </pc:sldMkLst>
      </pc:sldChg>
      <pc:sldChg chg="del">
        <pc:chgData name="Shengfeng Mei" userId="5ee32232-9136-4e4d-a76d-a15cb4de04fe" providerId="ADAL" clId="{9BC6F194-A627-4641-BA57-64FFB30F2A81}" dt="2026-06-24T08:37:27.759" v="30" actId="47"/>
        <pc:sldMkLst>
          <pc:docMk/>
          <pc:sldMk cId="1482427415" sldId="1079"/>
        </pc:sldMkLst>
      </pc:sldChg>
      <pc:sldChg chg="del">
        <pc:chgData name="Shengfeng Mei" userId="5ee32232-9136-4e4d-a76d-a15cb4de04fe" providerId="ADAL" clId="{9BC6F194-A627-4641-BA57-64FFB30F2A81}" dt="2026-06-24T08:37:27.759" v="30" actId="47"/>
        <pc:sldMkLst>
          <pc:docMk/>
          <pc:sldMk cId="1296473406" sldId="1087"/>
        </pc:sldMkLst>
      </pc:sldChg>
      <pc:sldChg chg="del">
        <pc:chgData name="Shengfeng Mei" userId="5ee32232-9136-4e4d-a76d-a15cb4de04fe" providerId="ADAL" clId="{9BC6F194-A627-4641-BA57-64FFB30F2A81}" dt="2026-06-24T08:37:27.759" v="30" actId="47"/>
        <pc:sldMkLst>
          <pc:docMk/>
          <pc:sldMk cId="2932942776" sldId="1089"/>
        </pc:sldMkLst>
      </pc:sldChg>
      <pc:sldChg chg="del">
        <pc:chgData name="Shengfeng Mei" userId="5ee32232-9136-4e4d-a76d-a15cb4de04fe" providerId="ADAL" clId="{9BC6F194-A627-4641-BA57-64FFB30F2A81}" dt="2026-06-24T08:37:27.759" v="30" actId="47"/>
        <pc:sldMkLst>
          <pc:docMk/>
          <pc:sldMk cId="3831140645" sldId="1090"/>
        </pc:sldMkLst>
      </pc:sldChg>
      <pc:sldChg chg="del">
        <pc:chgData name="Shengfeng Mei" userId="5ee32232-9136-4e4d-a76d-a15cb4de04fe" providerId="ADAL" clId="{9BC6F194-A627-4641-BA57-64FFB30F2A81}" dt="2026-06-24T08:37:27.759" v="30" actId="47"/>
        <pc:sldMkLst>
          <pc:docMk/>
          <pc:sldMk cId="2013151271" sldId="1091"/>
        </pc:sldMkLst>
      </pc:sldChg>
      <pc:sldChg chg="del">
        <pc:chgData name="Shengfeng Mei" userId="5ee32232-9136-4e4d-a76d-a15cb4de04fe" providerId="ADAL" clId="{9BC6F194-A627-4641-BA57-64FFB30F2A81}" dt="2026-06-24T08:37:27.759" v="30" actId="47"/>
        <pc:sldMkLst>
          <pc:docMk/>
          <pc:sldMk cId="2568441306" sldId="1092"/>
        </pc:sldMkLst>
      </pc:sldChg>
      <pc:sldChg chg="del">
        <pc:chgData name="Shengfeng Mei" userId="5ee32232-9136-4e4d-a76d-a15cb4de04fe" providerId="ADAL" clId="{9BC6F194-A627-4641-BA57-64FFB30F2A81}" dt="2026-06-24T08:37:27.759" v="30" actId="47"/>
        <pc:sldMkLst>
          <pc:docMk/>
          <pc:sldMk cId="2078752396" sldId="1093"/>
        </pc:sldMkLst>
      </pc:sldChg>
      <pc:sldChg chg="del">
        <pc:chgData name="Shengfeng Mei" userId="5ee32232-9136-4e4d-a76d-a15cb4de04fe" providerId="ADAL" clId="{9BC6F194-A627-4641-BA57-64FFB30F2A81}" dt="2026-06-24T08:37:27.759" v="30" actId="47"/>
        <pc:sldMkLst>
          <pc:docMk/>
          <pc:sldMk cId="162391504" sldId="1094"/>
        </pc:sldMkLst>
      </pc:sldChg>
      <pc:sldChg chg="del">
        <pc:chgData name="Shengfeng Mei" userId="5ee32232-9136-4e4d-a76d-a15cb4de04fe" providerId="ADAL" clId="{9BC6F194-A627-4641-BA57-64FFB30F2A81}" dt="2026-06-24T08:37:27.759" v="30" actId="47"/>
        <pc:sldMkLst>
          <pc:docMk/>
          <pc:sldMk cId="2769712616" sldId="1095"/>
        </pc:sldMkLst>
      </pc:sldChg>
      <pc:sldChg chg="del">
        <pc:chgData name="Shengfeng Mei" userId="5ee32232-9136-4e4d-a76d-a15cb4de04fe" providerId="ADAL" clId="{9BC6F194-A627-4641-BA57-64FFB30F2A81}" dt="2026-06-24T08:37:27.759" v="30" actId="47"/>
        <pc:sldMkLst>
          <pc:docMk/>
          <pc:sldMk cId="3876137836" sldId="1096"/>
        </pc:sldMkLst>
      </pc:sldChg>
      <pc:sldChg chg="del">
        <pc:chgData name="Shengfeng Mei" userId="5ee32232-9136-4e4d-a76d-a15cb4de04fe" providerId="ADAL" clId="{9BC6F194-A627-4641-BA57-64FFB30F2A81}" dt="2026-06-24T08:37:27.759" v="30" actId="47"/>
        <pc:sldMkLst>
          <pc:docMk/>
          <pc:sldMk cId="1530631603" sldId="1114"/>
        </pc:sldMkLst>
      </pc:sldChg>
      <pc:sldChg chg="del">
        <pc:chgData name="Shengfeng Mei" userId="5ee32232-9136-4e4d-a76d-a15cb4de04fe" providerId="ADAL" clId="{9BC6F194-A627-4641-BA57-64FFB30F2A81}" dt="2026-06-24T08:37:27.759" v="30" actId="47"/>
        <pc:sldMkLst>
          <pc:docMk/>
          <pc:sldMk cId="3190390881" sldId="1122"/>
        </pc:sldMkLst>
      </pc:sldChg>
      <pc:sldChg chg="del">
        <pc:chgData name="Shengfeng Mei" userId="5ee32232-9136-4e4d-a76d-a15cb4de04fe" providerId="ADAL" clId="{9BC6F194-A627-4641-BA57-64FFB30F2A81}" dt="2026-06-24T08:37:27.759" v="30" actId="47"/>
        <pc:sldMkLst>
          <pc:docMk/>
          <pc:sldMk cId="3841491997" sldId="1123"/>
        </pc:sldMkLst>
      </pc:sldChg>
      <pc:sldChg chg="del">
        <pc:chgData name="Shengfeng Mei" userId="5ee32232-9136-4e4d-a76d-a15cb4de04fe" providerId="ADAL" clId="{9BC6F194-A627-4641-BA57-64FFB30F2A81}" dt="2026-06-24T08:37:27.759" v="30" actId="47"/>
        <pc:sldMkLst>
          <pc:docMk/>
          <pc:sldMk cId="108475527" sldId="1124"/>
        </pc:sldMkLst>
      </pc:sldChg>
      <pc:sldChg chg="del">
        <pc:chgData name="Shengfeng Mei" userId="5ee32232-9136-4e4d-a76d-a15cb4de04fe" providerId="ADAL" clId="{9BC6F194-A627-4641-BA57-64FFB30F2A81}" dt="2026-06-24T08:37:27.759" v="30" actId="47"/>
        <pc:sldMkLst>
          <pc:docMk/>
          <pc:sldMk cId="3947441121" sldId="1125"/>
        </pc:sldMkLst>
      </pc:sldChg>
      <pc:sldChg chg="del">
        <pc:chgData name="Shengfeng Mei" userId="5ee32232-9136-4e4d-a76d-a15cb4de04fe" providerId="ADAL" clId="{9BC6F194-A627-4641-BA57-64FFB30F2A81}" dt="2026-06-24T08:37:27.759" v="30" actId="47"/>
        <pc:sldMkLst>
          <pc:docMk/>
          <pc:sldMk cId="1843670552" sldId="1129"/>
        </pc:sldMkLst>
      </pc:sldChg>
      <pc:sldChg chg="del">
        <pc:chgData name="Shengfeng Mei" userId="5ee32232-9136-4e4d-a76d-a15cb4de04fe" providerId="ADAL" clId="{9BC6F194-A627-4641-BA57-64FFB30F2A81}" dt="2026-06-24T08:37:27.759" v="30" actId="47"/>
        <pc:sldMkLst>
          <pc:docMk/>
          <pc:sldMk cId="2355342064" sldId="1130"/>
        </pc:sldMkLst>
      </pc:sldChg>
      <pc:sldChg chg="add del">
        <pc:chgData name="Shengfeng Mei" userId="5ee32232-9136-4e4d-a76d-a15cb4de04fe" providerId="ADAL" clId="{9BC6F194-A627-4641-BA57-64FFB30F2A81}" dt="2026-06-24T08:37:27.759" v="30" actId="47"/>
        <pc:sldMkLst>
          <pc:docMk/>
          <pc:sldMk cId="1078117495" sldId="1149"/>
        </pc:sldMkLst>
      </pc:sldChg>
      <pc:sldChg chg="modSp add del mod">
        <pc:chgData name="Shengfeng Mei" userId="5ee32232-9136-4e4d-a76d-a15cb4de04fe" providerId="ADAL" clId="{9BC6F194-A627-4641-BA57-64FFB30F2A81}" dt="2026-06-24T08:39:45.652" v="39"/>
        <pc:sldMkLst>
          <pc:docMk/>
          <pc:sldMk cId="1414961968" sldId="1150"/>
        </pc:sldMkLst>
        <pc:spChg chg="mod">
          <ac:chgData name="Shengfeng Mei" userId="5ee32232-9136-4e4d-a76d-a15cb4de04fe" providerId="ADAL" clId="{9BC6F194-A627-4641-BA57-64FFB30F2A81}" dt="2026-06-24T08:39:45.652" v="39"/>
          <ac:spMkLst>
            <pc:docMk/>
            <pc:sldMk cId="1414961968" sldId="1150"/>
            <ac:spMk id="3" creationId="{B976D0A6-A65A-1533-5AB8-1B06B3E0DCAF}"/>
          </ac:spMkLst>
        </pc:spChg>
      </pc:sldChg>
      <pc:sldMasterChg chg="delSldLayout">
        <pc:chgData name="Shengfeng Mei" userId="5ee32232-9136-4e4d-a76d-a15cb4de04fe" providerId="ADAL" clId="{9BC6F194-A627-4641-BA57-64FFB30F2A81}" dt="2026-06-24T08:37:27.759" v="30" actId="47"/>
        <pc:sldMasterMkLst>
          <pc:docMk/>
          <pc:sldMasterMk cId="0" sldId="2147483677"/>
        </pc:sldMasterMkLst>
        <pc:sldLayoutChg chg="del">
          <pc:chgData name="Shengfeng Mei" userId="5ee32232-9136-4e4d-a76d-a15cb4de04fe" providerId="ADAL" clId="{9BC6F194-A627-4641-BA57-64FFB30F2A81}" dt="2026-06-24T08:37:27.759" v="30" actId="47"/>
          <pc:sldLayoutMkLst>
            <pc:docMk/>
            <pc:sldMasterMk cId="0" sldId="2147483677"/>
            <pc:sldLayoutMk cId="3029167954" sldId="2147483789"/>
          </pc:sldLayoutMkLst>
        </pc:sldLayoutChg>
        <pc:sldLayoutChg chg="del">
          <pc:chgData name="Shengfeng Mei" userId="5ee32232-9136-4e4d-a76d-a15cb4de04fe" providerId="ADAL" clId="{9BC6F194-A627-4641-BA57-64FFB30F2A81}" dt="2026-06-24T08:37:27.759" v="30" actId="47"/>
          <pc:sldLayoutMkLst>
            <pc:docMk/>
            <pc:sldMasterMk cId="0" sldId="2147483677"/>
            <pc:sldLayoutMk cId="3238575420" sldId="2147483790"/>
          </pc:sldLayoutMkLst>
        </pc:sldLayoutChg>
        <pc:sldLayoutChg chg="del">
          <pc:chgData name="Shengfeng Mei" userId="5ee32232-9136-4e4d-a76d-a15cb4de04fe" providerId="ADAL" clId="{9BC6F194-A627-4641-BA57-64FFB30F2A81}" dt="2026-06-24T08:37:27.759" v="30" actId="47"/>
          <pc:sldLayoutMkLst>
            <pc:docMk/>
            <pc:sldMasterMk cId="0" sldId="2147483677"/>
            <pc:sldLayoutMk cId="3787414784" sldId="2147483791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24/06/2026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24/06/2026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24/06/2026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24/06/2026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24/06/2026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24/06/2026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24/06/2026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24/06/2026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24/06/2026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24/06/2026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24/06/2026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24/06/2026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course/section.php?id=207587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8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>
                <a:solidFill>
                  <a:schemeClr val="accent2"/>
                </a:solidFill>
              </a:rPr>
              <a:t>MBA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2095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Financial Management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10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Independent Study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61E928-3C59-AED8-07C0-5561B0B3A2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9CCE6D1-8164-23D8-D049-EEF378F62B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76D0A6-A65A-1533-5AB8-1B06B3E0DC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3564053"/>
          </a:xfrm>
        </p:spPr>
        <p:txBody>
          <a:bodyPr wrap="square">
            <a:spAutoFit/>
          </a:bodyPr>
          <a:lstStyle/>
          <a:p>
            <a:r>
              <a:rPr lang="en-GB" sz="2400" dirty="0"/>
              <a:t>Write a</a:t>
            </a:r>
            <a:r>
              <a:rPr lang="en-GB" sz="2400" b="1" dirty="0"/>
              <a:t> 600-word</a:t>
            </a:r>
            <a:r>
              <a:rPr lang="en-GB" sz="2400" dirty="0"/>
              <a:t> reflective piece on </a:t>
            </a:r>
            <a:r>
              <a:rPr lang="en-GB" sz="2400" b="1" dirty="0"/>
              <a:t>how you used AI tools</a:t>
            </a:r>
            <a:r>
              <a:rPr lang="en-GB" sz="2400" dirty="0"/>
              <a:t> (e.g., ChatGPT, Excel’s AI features, financial data scraping) during your independent study tasks. Discuss from </a:t>
            </a:r>
            <a:r>
              <a:rPr lang="en-GB" sz="2400" b="1" dirty="0"/>
              <a:t>Tool Disclosure</a:t>
            </a:r>
            <a:r>
              <a:rPr lang="en-GB" sz="2400" dirty="0"/>
              <a:t>, </a:t>
            </a:r>
            <a:r>
              <a:rPr lang="en-GB" sz="2400" b="1" dirty="0"/>
              <a:t>Critical Evaluation of AI Output</a:t>
            </a:r>
            <a:r>
              <a:rPr lang="en-GB" sz="2400" dirty="0"/>
              <a:t>, </a:t>
            </a:r>
            <a:r>
              <a:rPr lang="en-GB" sz="2400" b="1" dirty="0"/>
              <a:t>Contribution Analysis</a:t>
            </a:r>
            <a:r>
              <a:rPr lang="en-GB" sz="2400" dirty="0"/>
              <a:t>, and </a:t>
            </a:r>
            <a:r>
              <a:rPr lang="en-GB" sz="2400" b="1" dirty="0"/>
              <a:t>Ethical &amp; Professional Reflection</a:t>
            </a:r>
            <a:r>
              <a:rPr lang="en-GB" sz="2400" dirty="0"/>
              <a:t> (detailed explanation in Assessment Brief).</a:t>
            </a:r>
          </a:p>
          <a:p>
            <a:r>
              <a:rPr lang="en-GB" sz="2400" b="1" dirty="0"/>
              <a:t>Submit to </a:t>
            </a:r>
            <a:r>
              <a:rPr lang="en-GB" sz="2400" dirty="0">
                <a:hlinkClick r:id="rId2"/>
              </a:rPr>
              <a:t>Tile: Week 10 - Independent Study | Financial Management (LCMB7002_LON) | Home</a:t>
            </a:r>
            <a:r>
              <a:rPr lang="en-GB" sz="2400" b="1" dirty="0"/>
              <a:t>:</a:t>
            </a:r>
            <a:r>
              <a:rPr lang="en-GB" sz="2400" dirty="0"/>
              <a:t> A written interpretation (max 600 words) of how you use AI in Word file named “</a:t>
            </a:r>
            <a:r>
              <a:rPr lang="en-GB" sz="2400" dirty="0" err="1"/>
              <a:t>AI_Reflection</a:t>
            </a:r>
            <a:r>
              <a:rPr lang="en-GB" sz="2400" dirty="0"/>
              <a:t>”.</a:t>
            </a:r>
          </a:p>
          <a:p>
            <a:r>
              <a:rPr lang="en-GB" sz="2400" b="1" dirty="0"/>
              <a:t>Online text</a:t>
            </a:r>
            <a:r>
              <a:rPr lang="en-GB" sz="2400" dirty="0"/>
              <a:t>: Write a note of AI usage.</a:t>
            </a:r>
          </a:p>
        </p:txBody>
      </p:sp>
    </p:spTree>
    <p:extLst>
      <p:ext uri="{BB962C8B-B14F-4D97-AF65-F5344CB8AC3E}">
        <p14:creationId xmlns:p14="http://schemas.microsoft.com/office/powerpoint/2010/main" val="141496196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120</Words>
  <Application>Microsoft Office PowerPoint</Application>
  <PresentationFormat>Widescreen</PresentationFormat>
  <Paragraphs>10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Myriad Pro</vt:lpstr>
      <vt:lpstr>Arial</vt:lpstr>
      <vt:lpstr>Verdana</vt:lpstr>
      <vt:lpstr>20140311PresentationUWTSDTemplate</vt:lpstr>
      <vt:lpstr>MBA</vt:lpstr>
      <vt:lpstr>Task 1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Shengfeng Mei</cp:lastModifiedBy>
  <cp:revision>6</cp:revision>
  <cp:lastPrinted>2018-07-09T15:27:01Z</cp:lastPrinted>
  <dcterms:created xsi:type="dcterms:W3CDTF">2002-10-07T19:43:58Z</dcterms:created>
  <dcterms:modified xsi:type="dcterms:W3CDTF">2026-06-24T08:39:56Z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55e1b534-098f-4ac8-9223-69712ddf82de_Enabled">
    <vt:lpwstr>true</vt:lpwstr>
  </property>
  <property fmtid="{D5CDD505-2E9C-101B-9397-08002B2CF9AE}" pid="3" name="MSIP_Label_55e1b534-098f-4ac8-9223-69712ddf82de_SetDate">
    <vt:lpwstr>2024-05-31T11:48:15Z</vt:lpwstr>
  </property>
  <property fmtid="{D5CDD505-2E9C-101B-9397-08002B2CF9AE}" pid="4" name="MSIP_Label_55e1b534-098f-4ac8-9223-69712ddf82de_Method">
    <vt:lpwstr>Standard</vt:lpwstr>
  </property>
  <property fmtid="{D5CDD505-2E9C-101B-9397-08002B2CF9AE}" pid="5" name="MSIP_Label_55e1b534-098f-4ac8-9223-69712ddf82de_Name">
    <vt:lpwstr>Public Document</vt:lpwstr>
  </property>
  <property fmtid="{D5CDD505-2E9C-101B-9397-08002B2CF9AE}" pid="6" name="MSIP_Label_55e1b534-098f-4ac8-9223-69712ddf82de_SiteId">
    <vt:lpwstr>c9ef029c-18cf-4016-86d3-93cf8e94ff94</vt:lpwstr>
  </property>
  <property fmtid="{D5CDD505-2E9C-101B-9397-08002B2CF9AE}" pid="7" name="MSIP_Label_55e1b534-098f-4ac8-9223-69712ddf82de_ActionId">
    <vt:lpwstr>4e7031c9-f915-4cb8-9e5a-62dc40a1a4ea</vt:lpwstr>
  </property>
  <property fmtid="{D5CDD505-2E9C-101B-9397-08002B2CF9AE}" pid="8" name="MSIP_Label_55e1b534-098f-4ac8-9223-69712ddf82de_ContentBits">
    <vt:lpwstr>0</vt:lpwstr>
  </property>
</Properties>
</file>