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mp4" ContentType="video/mp4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732" r:id="rId2"/>
  </p:sldMasterIdLst>
  <p:sldIdLst>
    <p:sldId id="271" r:id="rId3"/>
    <p:sldId id="275" r:id="rId4"/>
    <p:sldId id="284" r:id="rId5"/>
    <p:sldId id="283" r:id="rId6"/>
    <p:sldId id="259" r:id="rId7"/>
    <p:sldId id="282" r:id="rId8"/>
    <p:sldId id="279" r:id="rId9"/>
    <p:sldId id="280" r:id="rId10"/>
    <p:sldId id="269" r:id="rId11"/>
    <p:sldId id="270" r:id="rId12"/>
    <p:sldId id="267" r:id="rId13"/>
    <p:sldId id="268" r:id="rId14"/>
    <p:sldId id="272" r:id="rId15"/>
    <p:sldId id="261" r:id="rId16"/>
    <p:sldId id="278" r:id="rId17"/>
  </p:sldIdLst>
  <p:sldSz cx="12192000" cy="6858000"/>
  <p:notesSz cx="6858000" cy="9144000"/>
  <p:defaultTextStyle>
    <a:defPPr>
      <a:defRPr lang="en-UG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najma aktar" initials="na" lastIdx="1" clrIdx="0">
    <p:extLst>
      <p:ext uri="{19B8F6BF-5375-455C-9EA6-DF929625EA0E}">
        <p15:presenceInfo xmlns:p15="http://schemas.microsoft.com/office/powerpoint/2012/main" userId="9ee3d640c3c908db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9ECFF"/>
    <a:srgbClr val="C5E2FF"/>
    <a:srgbClr val="CCE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FD0F851-EC5A-4D38-B0AD-8093EC10F338}" styleName="Light Style 1 - Accent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68D230F3-CF80-4859-8CE7-A43EE81993B5}" styleName="Light Style 1 - Accent 6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0E3FDE45-AF77-4B5C-9715-49D594BDF05E}" styleName="Light Style 1 - Accent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>
        <p:scale>
          <a:sx n="75" d="100"/>
          <a:sy n="75" d="100"/>
        </p:scale>
        <p:origin x="456" y="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commentAuthors" Target="commentAuthors.xml"/><Relationship Id="rId3" Type="http://schemas.openxmlformats.org/officeDocument/2006/relationships/slide" Target="slides/slide1.xml"/><Relationship Id="rId21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ableStyles" Target="tableStyle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image" Target="../media/image11.png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image" Target="../media/image16.jpeg"/><Relationship Id="rId5" Type="http://schemas.openxmlformats.org/officeDocument/2006/relationships/image" Target="../media/image20.jpg"/><Relationship Id="rId4" Type="http://schemas.openxmlformats.org/officeDocument/2006/relationships/image" Target="../media/image19.jp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image" Target="../media/image11.png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image" Target="../media/image16.jpeg"/><Relationship Id="rId5" Type="http://schemas.openxmlformats.org/officeDocument/2006/relationships/image" Target="../media/image20.jpg"/><Relationship Id="rId4" Type="http://schemas.openxmlformats.org/officeDocument/2006/relationships/image" Target="../media/image19.jp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23B92D1-C4A2-4912-860A-1A97DE69825B}" type="doc">
      <dgm:prSet loTypeId="urn:microsoft.com/office/officeart/2005/8/layout/hList7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GB"/>
        </a:p>
      </dgm:t>
    </dgm:pt>
    <dgm:pt modelId="{B4A34D64-7651-42CE-9159-F34A0BBE8F98}">
      <dgm:prSet custT="1"/>
      <dgm:spPr>
        <a:solidFill>
          <a:srgbClr val="918485"/>
        </a:solidFill>
      </dgm:spPr>
      <dgm:t>
        <a:bodyPr/>
        <a:lstStyle/>
        <a:p>
          <a:r>
            <a:rPr lang="en-GB" sz="2800" b="1" dirty="0"/>
            <a:t>Vision</a:t>
          </a:r>
        </a:p>
      </dgm:t>
    </dgm:pt>
    <dgm:pt modelId="{0EF3B7E1-264E-4601-868F-F3B5A5AD98A1}" type="parTrans" cxnId="{F48F37E3-500D-460B-BB37-582A2FA455B4}">
      <dgm:prSet/>
      <dgm:spPr/>
      <dgm:t>
        <a:bodyPr/>
        <a:lstStyle/>
        <a:p>
          <a:endParaRPr lang="en-GB"/>
        </a:p>
      </dgm:t>
    </dgm:pt>
    <dgm:pt modelId="{06722B1A-4F23-4A4A-A5AB-C0999C2111A8}" type="sibTrans" cxnId="{F48F37E3-500D-460B-BB37-582A2FA455B4}">
      <dgm:prSet/>
      <dgm:spPr/>
      <dgm:t>
        <a:bodyPr/>
        <a:lstStyle/>
        <a:p>
          <a:endParaRPr lang="en-GB"/>
        </a:p>
      </dgm:t>
    </dgm:pt>
    <dgm:pt modelId="{FE985F95-6128-473B-AA5F-8F269454CC26}">
      <dgm:prSet custT="1"/>
      <dgm:spPr>
        <a:solidFill>
          <a:srgbClr val="837A8F"/>
        </a:solidFill>
      </dgm:spPr>
      <dgm:t>
        <a:bodyPr/>
        <a:lstStyle/>
        <a:p>
          <a:r>
            <a:rPr lang="en-GB" sz="2400" b="1" dirty="0"/>
            <a:t>Honesty and Integrity</a:t>
          </a:r>
        </a:p>
      </dgm:t>
    </dgm:pt>
    <dgm:pt modelId="{015B9C6D-2786-4A4B-A6E7-E1C1540FBFE5}" type="parTrans" cxnId="{B062F005-1829-44F2-9071-F727FDDBFCD4}">
      <dgm:prSet/>
      <dgm:spPr/>
      <dgm:t>
        <a:bodyPr/>
        <a:lstStyle/>
        <a:p>
          <a:endParaRPr lang="en-GB"/>
        </a:p>
      </dgm:t>
    </dgm:pt>
    <dgm:pt modelId="{BAAA3C39-9529-4AA6-8ED9-0227567752DB}" type="sibTrans" cxnId="{B062F005-1829-44F2-9071-F727FDDBFCD4}">
      <dgm:prSet/>
      <dgm:spPr/>
      <dgm:t>
        <a:bodyPr/>
        <a:lstStyle/>
        <a:p>
          <a:endParaRPr lang="en-GB"/>
        </a:p>
      </dgm:t>
    </dgm:pt>
    <dgm:pt modelId="{896B7475-E6EE-467B-A237-372F87262107}">
      <dgm:prSet custT="1"/>
      <dgm:spPr/>
      <dgm:t>
        <a:bodyPr/>
        <a:lstStyle/>
        <a:p>
          <a:r>
            <a:rPr lang="en-GB" sz="2400" b="1" dirty="0"/>
            <a:t>Inspiration</a:t>
          </a:r>
        </a:p>
      </dgm:t>
    </dgm:pt>
    <dgm:pt modelId="{1C4D98F8-A265-41A2-9DCD-48023F141631}" type="parTrans" cxnId="{D7078DE8-AC37-478B-9006-D3FB850D43CE}">
      <dgm:prSet/>
      <dgm:spPr/>
      <dgm:t>
        <a:bodyPr/>
        <a:lstStyle/>
        <a:p>
          <a:endParaRPr lang="en-GB"/>
        </a:p>
      </dgm:t>
    </dgm:pt>
    <dgm:pt modelId="{7DC5889C-5C6D-405E-B790-FF134FE9EF2B}" type="sibTrans" cxnId="{D7078DE8-AC37-478B-9006-D3FB850D43CE}">
      <dgm:prSet/>
      <dgm:spPr/>
      <dgm:t>
        <a:bodyPr/>
        <a:lstStyle/>
        <a:p>
          <a:endParaRPr lang="en-GB"/>
        </a:p>
      </dgm:t>
    </dgm:pt>
    <dgm:pt modelId="{CBEC21BD-E8B7-48DF-BC2D-68445B749525}">
      <dgm:prSet custT="1"/>
      <dgm:spPr/>
      <dgm:t>
        <a:bodyPr/>
        <a:lstStyle/>
        <a:p>
          <a:r>
            <a:rPr lang="en-GB" sz="2000" b="1" dirty="0"/>
            <a:t>Communication Skills</a:t>
          </a:r>
        </a:p>
      </dgm:t>
    </dgm:pt>
    <dgm:pt modelId="{A9EC2893-601E-4A20-853F-72F436A7BDEE}" type="parTrans" cxnId="{FF3933E0-6822-45E2-BC76-4FF9B3E4365E}">
      <dgm:prSet/>
      <dgm:spPr/>
      <dgm:t>
        <a:bodyPr/>
        <a:lstStyle/>
        <a:p>
          <a:endParaRPr lang="en-GB"/>
        </a:p>
      </dgm:t>
    </dgm:pt>
    <dgm:pt modelId="{F6AD8400-4EE6-45EA-BA5F-65D89612EE4E}" type="sibTrans" cxnId="{FF3933E0-6822-45E2-BC76-4FF9B3E4365E}">
      <dgm:prSet/>
      <dgm:spPr/>
      <dgm:t>
        <a:bodyPr/>
        <a:lstStyle/>
        <a:p>
          <a:endParaRPr lang="en-GB"/>
        </a:p>
      </dgm:t>
    </dgm:pt>
    <dgm:pt modelId="{4A451BDF-78C8-4AE4-9C13-3044241BE0A9}">
      <dgm:prSet custT="1"/>
      <dgm:spPr/>
      <dgm:t>
        <a:bodyPr/>
        <a:lstStyle/>
        <a:p>
          <a:r>
            <a:rPr lang="en-GB" sz="2400" b="1" dirty="0"/>
            <a:t>Ability to Challenge</a:t>
          </a:r>
        </a:p>
      </dgm:t>
    </dgm:pt>
    <dgm:pt modelId="{D29CDA1D-DDE4-4354-A30E-0DBD86828462}" type="parTrans" cxnId="{9E04B7C9-95CF-48C0-A28D-4C68A141D236}">
      <dgm:prSet/>
      <dgm:spPr/>
      <dgm:t>
        <a:bodyPr/>
        <a:lstStyle/>
        <a:p>
          <a:endParaRPr lang="en-GB"/>
        </a:p>
      </dgm:t>
    </dgm:pt>
    <dgm:pt modelId="{4C58B364-627F-4588-A8A7-7C5D92E33B5A}" type="sibTrans" cxnId="{9E04B7C9-95CF-48C0-A28D-4C68A141D236}">
      <dgm:prSet/>
      <dgm:spPr/>
      <dgm:t>
        <a:bodyPr/>
        <a:lstStyle/>
        <a:p>
          <a:endParaRPr lang="en-GB"/>
        </a:p>
      </dgm:t>
    </dgm:pt>
    <dgm:pt modelId="{5802AAA9-E586-46D7-8316-5C148D88A4A1}" type="pres">
      <dgm:prSet presAssocID="{323B92D1-C4A2-4912-860A-1A97DE69825B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8B42E5BC-C4CE-48C8-8DE0-497DC6A49C53}" type="pres">
      <dgm:prSet presAssocID="{323B92D1-C4A2-4912-860A-1A97DE69825B}" presName="fgShape" presStyleLbl="fgShp" presStyleIdx="0" presStyleCnt="1"/>
      <dgm:spPr/>
    </dgm:pt>
    <dgm:pt modelId="{24E03D64-821A-4852-8B57-B6976E20BA83}" type="pres">
      <dgm:prSet presAssocID="{323B92D1-C4A2-4912-860A-1A97DE69825B}" presName="linComp" presStyleCnt="0"/>
      <dgm:spPr/>
    </dgm:pt>
    <dgm:pt modelId="{5C571EED-3BC3-4E97-9A93-820EF3E6E7CE}" type="pres">
      <dgm:prSet presAssocID="{B4A34D64-7651-42CE-9159-F34A0BBE8F98}" presName="compNode" presStyleCnt="0"/>
      <dgm:spPr/>
    </dgm:pt>
    <dgm:pt modelId="{F13782E5-CC1F-41B8-9099-ED4438660BAE}" type="pres">
      <dgm:prSet presAssocID="{B4A34D64-7651-42CE-9159-F34A0BBE8F98}" presName="bkgdShape" presStyleLbl="node1" presStyleIdx="0" presStyleCnt="5" custLinFactNeighborX="2893" custLinFactNeighborY="1378"/>
      <dgm:spPr/>
      <dgm:t>
        <a:bodyPr/>
        <a:lstStyle/>
        <a:p>
          <a:endParaRPr lang="en-US"/>
        </a:p>
      </dgm:t>
    </dgm:pt>
    <dgm:pt modelId="{1E37FBE4-CF43-495F-872B-3BCECCA4365A}" type="pres">
      <dgm:prSet presAssocID="{B4A34D64-7651-42CE-9159-F34A0BBE8F98}" presName="nodeTx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B1E15F7-C52E-48C8-9C08-DE0E24FDD910}" type="pres">
      <dgm:prSet presAssocID="{B4A34D64-7651-42CE-9159-F34A0BBE8F98}" presName="invisiNode" presStyleLbl="node1" presStyleIdx="0" presStyleCnt="5"/>
      <dgm:spPr/>
    </dgm:pt>
    <dgm:pt modelId="{CFEBEF91-18A5-4014-A289-63798A91B43E}" type="pres">
      <dgm:prSet presAssocID="{B4A34D64-7651-42CE-9159-F34A0BBE8F98}" presName="imagNode" presStyleLbl="fgImgPlace1" presStyleIdx="0" presStyleCnt="5"/>
      <dgm:spPr>
        <a:blipFill rotWithShape="1">
          <a:blip xmlns:r="http://schemas.openxmlformats.org/officeDocument/2006/relationships" r:embed="rId1"/>
          <a:srcRect/>
          <a:stretch>
            <a:fillRect l="-46000" r="-46000"/>
          </a:stretch>
        </a:blipFill>
      </dgm:spPr>
    </dgm:pt>
    <dgm:pt modelId="{9FAF82A5-FBE3-4205-BEFB-20A158912724}" type="pres">
      <dgm:prSet presAssocID="{06722B1A-4F23-4A4A-A5AB-C0999C2111A8}" presName="sibTrans" presStyleLbl="sibTrans2D1" presStyleIdx="0" presStyleCnt="0"/>
      <dgm:spPr/>
      <dgm:t>
        <a:bodyPr/>
        <a:lstStyle/>
        <a:p>
          <a:endParaRPr lang="en-US"/>
        </a:p>
      </dgm:t>
    </dgm:pt>
    <dgm:pt modelId="{1BE431AA-069E-42DD-97C0-68547D4C5268}" type="pres">
      <dgm:prSet presAssocID="{FE985F95-6128-473B-AA5F-8F269454CC26}" presName="compNode" presStyleCnt="0"/>
      <dgm:spPr/>
    </dgm:pt>
    <dgm:pt modelId="{0F2D2FDD-8A7C-4A7F-BD7E-F9F79DE3A974}" type="pres">
      <dgm:prSet presAssocID="{FE985F95-6128-473B-AA5F-8F269454CC26}" presName="bkgdShape" presStyleLbl="node1" presStyleIdx="1" presStyleCnt="5"/>
      <dgm:spPr/>
      <dgm:t>
        <a:bodyPr/>
        <a:lstStyle/>
        <a:p>
          <a:endParaRPr lang="en-US"/>
        </a:p>
      </dgm:t>
    </dgm:pt>
    <dgm:pt modelId="{C2CE0CDA-4056-4B9C-ACF9-F854515967FF}" type="pres">
      <dgm:prSet presAssocID="{FE985F95-6128-473B-AA5F-8F269454CC26}" presName="nodeTx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C32EC21-13AA-48B0-8903-AFBB053FC754}" type="pres">
      <dgm:prSet presAssocID="{FE985F95-6128-473B-AA5F-8F269454CC26}" presName="invisiNode" presStyleLbl="node1" presStyleIdx="1" presStyleCnt="5"/>
      <dgm:spPr/>
    </dgm:pt>
    <dgm:pt modelId="{76CD0C68-0B74-46A2-B847-5AD25C6F0249}" type="pres">
      <dgm:prSet presAssocID="{FE985F95-6128-473B-AA5F-8F269454CC26}" presName="imagNode" presStyleLbl="fgImgPlace1" presStyleIdx="1" presStyleCnt="5"/>
      <dgm:spPr>
        <a:blipFill rotWithShape="1">
          <a:blip xmlns:r="http://schemas.openxmlformats.org/officeDocument/2006/relationships" r:embed="rId2"/>
          <a:srcRect/>
          <a:stretch>
            <a:fillRect l="-76000" r="-76000"/>
          </a:stretch>
        </a:blipFill>
      </dgm:spPr>
    </dgm:pt>
    <dgm:pt modelId="{5656E390-E94A-42CB-987E-C004FCA2A35E}" type="pres">
      <dgm:prSet presAssocID="{BAAA3C39-9529-4AA6-8ED9-0227567752DB}" presName="sibTrans" presStyleLbl="sibTrans2D1" presStyleIdx="0" presStyleCnt="0"/>
      <dgm:spPr/>
      <dgm:t>
        <a:bodyPr/>
        <a:lstStyle/>
        <a:p>
          <a:endParaRPr lang="en-US"/>
        </a:p>
      </dgm:t>
    </dgm:pt>
    <dgm:pt modelId="{AC8FE925-A910-424E-A5AD-5E2B1A7DB1B1}" type="pres">
      <dgm:prSet presAssocID="{CBEC21BD-E8B7-48DF-BC2D-68445B749525}" presName="compNode" presStyleCnt="0"/>
      <dgm:spPr/>
    </dgm:pt>
    <dgm:pt modelId="{F514E6F8-F038-4F25-B252-D2AAD99D0CDA}" type="pres">
      <dgm:prSet presAssocID="{CBEC21BD-E8B7-48DF-BC2D-68445B749525}" presName="bkgdShape" presStyleLbl="node1" presStyleIdx="2" presStyleCnt="5" custScaleX="118301"/>
      <dgm:spPr/>
      <dgm:t>
        <a:bodyPr/>
        <a:lstStyle/>
        <a:p>
          <a:endParaRPr lang="en-US"/>
        </a:p>
      </dgm:t>
    </dgm:pt>
    <dgm:pt modelId="{82DE7F5C-CB11-46E9-8DD3-D9F8FCC2BA3E}" type="pres">
      <dgm:prSet presAssocID="{CBEC21BD-E8B7-48DF-BC2D-68445B749525}" presName="nodeTx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0CAC2E3-3D9C-422F-89BF-421D90E3F60C}" type="pres">
      <dgm:prSet presAssocID="{CBEC21BD-E8B7-48DF-BC2D-68445B749525}" presName="invisiNode" presStyleLbl="node1" presStyleIdx="2" presStyleCnt="5"/>
      <dgm:spPr/>
    </dgm:pt>
    <dgm:pt modelId="{2BF0603A-B95C-463A-AA6D-348735355227}" type="pres">
      <dgm:prSet presAssocID="{CBEC21BD-E8B7-48DF-BC2D-68445B749525}" presName="imagNode" presStyleLbl="fgImgPlace1" presStyleIdx="2" presStyleCnt="5"/>
      <dgm:spPr>
        <a:blipFill rotWithShape="1">
          <a:blip xmlns:r="http://schemas.openxmlformats.org/officeDocument/2006/relationships" r:embed="rId3"/>
          <a:srcRect/>
          <a:stretch>
            <a:fillRect l="-13000" r="-13000"/>
          </a:stretch>
        </a:blipFill>
      </dgm:spPr>
    </dgm:pt>
    <dgm:pt modelId="{B03D1E92-17A6-4478-BB78-7E3445462A0E}" type="pres">
      <dgm:prSet presAssocID="{F6AD8400-4EE6-45EA-BA5F-65D89612EE4E}" presName="sibTrans" presStyleLbl="sibTrans2D1" presStyleIdx="0" presStyleCnt="0"/>
      <dgm:spPr/>
      <dgm:t>
        <a:bodyPr/>
        <a:lstStyle/>
        <a:p>
          <a:endParaRPr lang="en-US"/>
        </a:p>
      </dgm:t>
    </dgm:pt>
    <dgm:pt modelId="{A9C71283-6E60-4B19-92B8-68BA31861C5F}" type="pres">
      <dgm:prSet presAssocID="{896B7475-E6EE-467B-A237-372F87262107}" presName="compNode" presStyleCnt="0"/>
      <dgm:spPr/>
    </dgm:pt>
    <dgm:pt modelId="{785EBF76-AE4A-42B2-B79C-38366A998420}" type="pres">
      <dgm:prSet presAssocID="{896B7475-E6EE-467B-A237-372F87262107}" presName="bkgdShape" presStyleLbl="node1" presStyleIdx="3" presStyleCnt="5"/>
      <dgm:spPr/>
      <dgm:t>
        <a:bodyPr/>
        <a:lstStyle/>
        <a:p>
          <a:endParaRPr lang="en-US"/>
        </a:p>
      </dgm:t>
    </dgm:pt>
    <dgm:pt modelId="{84521E13-7AD9-4E94-9332-E88632A401A8}" type="pres">
      <dgm:prSet presAssocID="{896B7475-E6EE-467B-A237-372F87262107}" presName="nodeTx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EAE89DA9-0FA9-4BEF-8A1E-E4C5EEC79692}" type="pres">
      <dgm:prSet presAssocID="{896B7475-E6EE-467B-A237-372F87262107}" presName="invisiNode" presStyleLbl="node1" presStyleIdx="3" presStyleCnt="5"/>
      <dgm:spPr/>
    </dgm:pt>
    <dgm:pt modelId="{AC5FFF0B-6671-4B83-9405-F444FB355133}" type="pres">
      <dgm:prSet presAssocID="{896B7475-E6EE-467B-A237-372F87262107}" presName="imagNode" presStyleLbl="fgImgPlace1" presStyleIdx="3" presStyleCnt="5"/>
      <dgm:spPr>
        <a:blipFill rotWithShape="1">
          <a:blip xmlns:r="http://schemas.openxmlformats.org/officeDocument/2006/relationships" r:embed="rId4"/>
          <a:srcRect/>
          <a:stretch>
            <a:fillRect l="-34000" r="-34000"/>
          </a:stretch>
        </a:blipFill>
      </dgm:spPr>
    </dgm:pt>
    <dgm:pt modelId="{01BDAC58-26F9-41C7-8395-93A711A3E60F}" type="pres">
      <dgm:prSet presAssocID="{7DC5889C-5C6D-405E-B790-FF134FE9EF2B}" presName="sibTrans" presStyleLbl="sibTrans2D1" presStyleIdx="0" presStyleCnt="0"/>
      <dgm:spPr/>
      <dgm:t>
        <a:bodyPr/>
        <a:lstStyle/>
        <a:p>
          <a:endParaRPr lang="en-US"/>
        </a:p>
      </dgm:t>
    </dgm:pt>
    <dgm:pt modelId="{4D6689B1-3932-4E57-95AA-4FBB8B9F6E3F}" type="pres">
      <dgm:prSet presAssocID="{4A451BDF-78C8-4AE4-9C13-3044241BE0A9}" presName="compNode" presStyleCnt="0"/>
      <dgm:spPr/>
    </dgm:pt>
    <dgm:pt modelId="{7E3E2946-04BE-4669-9688-6574D534DE4D}" type="pres">
      <dgm:prSet presAssocID="{4A451BDF-78C8-4AE4-9C13-3044241BE0A9}" presName="bkgdShape" presStyleLbl="node1" presStyleIdx="4" presStyleCnt="5"/>
      <dgm:spPr/>
      <dgm:t>
        <a:bodyPr/>
        <a:lstStyle/>
        <a:p>
          <a:endParaRPr lang="en-US"/>
        </a:p>
      </dgm:t>
    </dgm:pt>
    <dgm:pt modelId="{8FFBA8A9-BD44-4C89-AA2D-0163E2A23B80}" type="pres">
      <dgm:prSet presAssocID="{4A451BDF-78C8-4AE4-9C13-3044241BE0A9}" presName="nodeTx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1B8EEB0A-25D3-4286-B320-5AD129087035}" type="pres">
      <dgm:prSet presAssocID="{4A451BDF-78C8-4AE4-9C13-3044241BE0A9}" presName="invisiNode" presStyleLbl="node1" presStyleIdx="4" presStyleCnt="5"/>
      <dgm:spPr/>
    </dgm:pt>
    <dgm:pt modelId="{3B23B985-9C06-4553-A232-4A899EF42801}" type="pres">
      <dgm:prSet presAssocID="{4A451BDF-78C8-4AE4-9C13-3044241BE0A9}" presName="imagNode" presStyleLbl="fgImgPlace1" presStyleIdx="4" presStyleCnt="5"/>
      <dgm:spPr>
        <a:blipFill rotWithShape="1">
          <a:blip xmlns:r="http://schemas.openxmlformats.org/officeDocument/2006/relationships" r:embed="rId5"/>
          <a:srcRect/>
          <a:stretch>
            <a:fillRect l="-13000" r="-13000"/>
          </a:stretch>
        </a:blipFill>
      </dgm:spPr>
    </dgm:pt>
  </dgm:ptLst>
  <dgm:cxnLst>
    <dgm:cxn modelId="{E5C4AB52-1BDC-4887-A678-41FC954F217D}" type="presOf" srcId="{B4A34D64-7651-42CE-9159-F34A0BBE8F98}" destId="{F13782E5-CC1F-41B8-9099-ED4438660BAE}" srcOrd="0" destOrd="0" presId="urn:microsoft.com/office/officeart/2005/8/layout/hList7"/>
    <dgm:cxn modelId="{70A0537D-6744-44FE-8D92-CC4DEFB4E34F}" type="presOf" srcId="{06722B1A-4F23-4A4A-A5AB-C0999C2111A8}" destId="{9FAF82A5-FBE3-4205-BEFB-20A158912724}" srcOrd="0" destOrd="0" presId="urn:microsoft.com/office/officeart/2005/8/layout/hList7"/>
    <dgm:cxn modelId="{677F0917-0AA0-4EF6-8626-D6DB38BEDC2B}" type="presOf" srcId="{FE985F95-6128-473B-AA5F-8F269454CC26}" destId="{0F2D2FDD-8A7C-4A7F-BD7E-F9F79DE3A974}" srcOrd="0" destOrd="0" presId="urn:microsoft.com/office/officeart/2005/8/layout/hList7"/>
    <dgm:cxn modelId="{47E2BC88-9FE6-4C09-BACA-1BC7277A1A47}" type="presOf" srcId="{CBEC21BD-E8B7-48DF-BC2D-68445B749525}" destId="{F514E6F8-F038-4F25-B252-D2AAD99D0CDA}" srcOrd="0" destOrd="0" presId="urn:microsoft.com/office/officeart/2005/8/layout/hList7"/>
    <dgm:cxn modelId="{B062F005-1829-44F2-9071-F727FDDBFCD4}" srcId="{323B92D1-C4A2-4912-860A-1A97DE69825B}" destId="{FE985F95-6128-473B-AA5F-8F269454CC26}" srcOrd="1" destOrd="0" parTransId="{015B9C6D-2786-4A4B-A6E7-E1C1540FBFE5}" sibTransId="{BAAA3C39-9529-4AA6-8ED9-0227567752DB}"/>
    <dgm:cxn modelId="{5E156907-6C76-41B0-955A-305D647FD2E7}" type="presOf" srcId="{7DC5889C-5C6D-405E-B790-FF134FE9EF2B}" destId="{01BDAC58-26F9-41C7-8395-93A711A3E60F}" srcOrd="0" destOrd="0" presId="urn:microsoft.com/office/officeart/2005/8/layout/hList7"/>
    <dgm:cxn modelId="{B18FE169-9208-455E-AFD5-0E8CAC749C9E}" type="presOf" srcId="{4A451BDF-78C8-4AE4-9C13-3044241BE0A9}" destId="{7E3E2946-04BE-4669-9688-6574D534DE4D}" srcOrd="0" destOrd="0" presId="urn:microsoft.com/office/officeart/2005/8/layout/hList7"/>
    <dgm:cxn modelId="{17ADC23E-C999-47E4-89B0-87B59EED1541}" type="presOf" srcId="{CBEC21BD-E8B7-48DF-BC2D-68445B749525}" destId="{82DE7F5C-CB11-46E9-8DD3-D9F8FCC2BA3E}" srcOrd="1" destOrd="0" presId="urn:microsoft.com/office/officeart/2005/8/layout/hList7"/>
    <dgm:cxn modelId="{610265D4-DFA3-4DA6-ABA1-75EFEB7123BF}" type="presOf" srcId="{B4A34D64-7651-42CE-9159-F34A0BBE8F98}" destId="{1E37FBE4-CF43-495F-872B-3BCECCA4365A}" srcOrd="1" destOrd="0" presId="urn:microsoft.com/office/officeart/2005/8/layout/hList7"/>
    <dgm:cxn modelId="{D7078DE8-AC37-478B-9006-D3FB850D43CE}" srcId="{323B92D1-C4A2-4912-860A-1A97DE69825B}" destId="{896B7475-E6EE-467B-A237-372F87262107}" srcOrd="3" destOrd="0" parTransId="{1C4D98F8-A265-41A2-9DCD-48023F141631}" sibTransId="{7DC5889C-5C6D-405E-B790-FF134FE9EF2B}"/>
    <dgm:cxn modelId="{E3A773F6-8546-448E-AD22-F5A8B595A464}" type="presOf" srcId="{FE985F95-6128-473B-AA5F-8F269454CC26}" destId="{C2CE0CDA-4056-4B9C-ACF9-F854515967FF}" srcOrd="1" destOrd="0" presId="urn:microsoft.com/office/officeart/2005/8/layout/hList7"/>
    <dgm:cxn modelId="{34DF2986-5F9F-4161-B7D4-D157E0951AC3}" type="presOf" srcId="{323B92D1-C4A2-4912-860A-1A97DE69825B}" destId="{5802AAA9-E586-46D7-8316-5C148D88A4A1}" srcOrd="0" destOrd="0" presId="urn:microsoft.com/office/officeart/2005/8/layout/hList7"/>
    <dgm:cxn modelId="{BE0126A8-718A-4451-8C25-8DEF16C93E13}" type="presOf" srcId="{F6AD8400-4EE6-45EA-BA5F-65D89612EE4E}" destId="{B03D1E92-17A6-4478-BB78-7E3445462A0E}" srcOrd="0" destOrd="0" presId="urn:microsoft.com/office/officeart/2005/8/layout/hList7"/>
    <dgm:cxn modelId="{FA31B5C4-CAB4-4ABA-9FFC-E033D7DAB9EA}" type="presOf" srcId="{4A451BDF-78C8-4AE4-9C13-3044241BE0A9}" destId="{8FFBA8A9-BD44-4C89-AA2D-0163E2A23B80}" srcOrd="1" destOrd="0" presId="urn:microsoft.com/office/officeart/2005/8/layout/hList7"/>
    <dgm:cxn modelId="{E35BF6AE-2C13-49EE-8DC9-ABBC950C8F6A}" type="presOf" srcId="{896B7475-E6EE-467B-A237-372F87262107}" destId="{785EBF76-AE4A-42B2-B79C-38366A998420}" srcOrd="0" destOrd="0" presId="urn:microsoft.com/office/officeart/2005/8/layout/hList7"/>
    <dgm:cxn modelId="{386769D9-6E4C-49FC-819E-563F46ED9C7D}" type="presOf" srcId="{BAAA3C39-9529-4AA6-8ED9-0227567752DB}" destId="{5656E390-E94A-42CB-987E-C004FCA2A35E}" srcOrd="0" destOrd="0" presId="urn:microsoft.com/office/officeart/2005/8/layout/hList7"/>
    <dgm:cxn modelId="{FF3933E0-6822-45E2-BC76-4FF9B3E4365E}" srcId="{323B92D1-C4A2-4912-860A-1A97DE69825B}" destId="{CBEC21BD-E8B7-48DF-BC2D-68445B749525}" srcOrd="2" destOrd="0" parTransId="{A9EC2893-601E-4A20-853F-72F436A7BDEE}" sibTransId="{F6AD8400-4EE6-45EA-BA5F-65D89612EE4E}"/>
    <dgm:cxn modelId="{D50C41D0-365A-4CC6-9130-D40E4899FFDF}" type="presOf" srcId="{896B7475-E6EE-467B-A237-372F87262107}" destId="{84521E13-7AD9-4E94-9332-E88632A401A8}" srcOrd="1" destOrd="0" presId="urn:microsoft.com/office/officeart/2005/8/layout/hList7"/>
    <dgm:cxn modelId="{F48F37E3-500D-460B-BB37-582A2FA455B4}" srcId="{323B92D1-C4A2-4912-860A-1A97DE69825B}" destId="{B4A34D64-7651-42CE-9159-F34A0BBE8F98}" srcOrd="0" destOrd="0" parTransId="{0EF3B7E1-264E-4601-868F-F3B5A5AD98A1}" sibTransId="{06722B1A-4F23-4A4A-A5AB-C0999C2111A8}"/>
    <dgm:cxn modelId="{9E04B7C9-95CF-48C0-A28D-4C68A141D236}" srcId="{323B92D1-C4A2-4912-860A-1A97DE69825B}" destId="{4A451BDF-78C8-4AE4-9C13-3044241BE0A9}" srcOrd="4" destOrd="0" parTransId="{D29CDA1D-DDE4-4354-A30E-0DBD86828462}" sibTransId="{4C58B364-627F-4588-A8A7-7C5D92E33B5A}"/>
    <dgm:cxn modelId="{97A269E2-0C59-44A8-B663-454ACF599DDD}" type="presParOf" srcId="{5802AAA9-E586-46D7-8316-5C148D88A4A1}" destId="{8B42E5BC-C4CE-48C8-8DE0-497DC6A49C53}" srcOrd="0" destOrd="0" presId="urn:microsoft.com/office/officeart/2005/8/layout/hList7"/>
    <dgm:cxn modelId="{42000FB4-CE05-42B8-B836-0BB111EB4424}" type="presParOf" srcId="{5802AAA9-E586-46D7-8316-5C148D88A4A1}" destId="{24E03D64-821A-4852-8B57-B6976E20BA83}" srcOrd="1" destOrd="0" presId="urn:microsoft.com/office/officeart/2005/8/layout/hList7"/>
    <dgm:cxn modelId="{298BC8DD-1B51-4B8C-9444-29A923A52B8C}" type="presParOf" srcId="{24E03D64-821A-4852-8B57-B6976E20BA83}" destId="{5C571EED-3BC3-4E97-9A93-820EF3E6E7CE}" srcOrd="0" destOrd="0" presId="urn:microsoft.com/office/officeart/2005/8/layout/hList7"/>
    <dgm:cxn modelId="{9CE295BB-388E-4FC1-A319-9697FA9531C4}" type="presParOf" srcId="{5C571EED-3BC3-4E97-9A93-820EF3E6E7CE}" destId="{F13782E5-CC1F-41B8-9099-ED4438660BAE}" srcOrd="0" destOrd="0" presId="urn:microsoft.com/office/officeart/2005/8/layout/hList7"/>
    <dgm:cxn modelId="{CD9B01DB-2891-4A5E-8A31-8F705443D7A4}" type="presParOf" srcId="{5C571EED-3BC3-4E97-9A93-820EF3E6E7CE}" destId="{1E37FBE4-CF43-495F-872B-3BCECCA4365A}" srcOrd="1" destOrd="0" presId="urn:microsoft.com/office/officeart/2005/8/layout/hList7"/>
    <dgm:cxn modelId="{F636659B-BB35-4FAC-B96B-8DD04E8608C8}" type="presParOf" srcId="{5C571EED-3BC3-4E97-9A93-820EF3E6E7CE}" destId="{3B1E15F7-C52E-48C8-9C08-DE0E24FDD910}" srcOrd="2" destOrd="0" presId="urn:microsoft.com/office/officeart/2005/8/layout/hList7"/>
    <dgm:cxn modelId="{B3162801-2948-4C70-ACF8-78907CB98070}" type="presParOf" srcId="{5C571EED-3BC3-4E97-9A93-820EF3E6E7CE}" destId="{CFEBEF91-18A5-4014-A289-63798A91B43E}" srcOrd="3" destOrd="0" presId="urn:microsoft.com/office/officeart/2005/8/layout/hList7"/>
    <dgm:cxn modelId="{4D6E125E-ED72-4252-BC87-636058F6D0E8}" type="presParOf" srcId="{24E03D64-821A-4852-8B57-B6976E20BA83}" destId="{9FAF82A5-FBE3-4205-BEFB-20A158912724}" srcOrd="1" destOrd="0" presId="urn:microsoft.com/office/officeart/2005/8/layout/hList7"/>
    <dgm:cxn modelId="{57BA68A9-6EC2-4D09-B18C-CEF300D784B3}" type="presParOf" srcId="{24E03D64-821A-4852-8B57-B6976E20BA83}" destId="{1BE431AA-069E-42DD-97C0-68547D4C5268}" srcOrd="2" destOrd="0" presId="urn:microsoft.com/office/officeart/2005/8/layout/hList7"/>
    <dgm:cxn modelId="{F239FD4D-BCBC-47E9-8785-BD42DD7ABA2A}" type="presParOf" srcId="{1BE431AA-069E-42DD-97C0-68547D4C5268}" destId="{0F2D2FDD-8A7C-4A7F-BD7E-F9F79DE3A974}" srcOrd="0" destOrd="0" presId="urn:microsoft.com/office/officeart/2005/8/layout/hList7"/>
    <dgm:cxn modelId="{C8172400-3682-489C-B59F-F8C07D70B471}" type="presParOf" srcId="{1BE431AA-069E-42DD-97C0-68547D4C5268}" destId="{C2CE0CDA-4056-4B9C-ACF9-F854515967FF}" srcOrd="1" destOrd="0" presId="urn:microsoft.com/office/officeart/2005/8/layout/hList7"/>
    <dgm:cxn modelId="{BC452623-CF84-4C4F-976D-AE19C9B0E7B0}" type="presParOf" srcId="{1BE431AA-069E-42DD-97C0-68547D4C5268}" destId="{FC32EC21-13AA-48B0-8903-AFBB053FC754}" srcOrd="2" destOrd="0" presId="urn:microsoft.com/office/officeart/2005/8/layout/hList7"/>
    <dgm:cxn modelId="{1B2E09EC-E51C-4866-ACCF-437958E3DC47}" type="presParOf" srcId="{1BE431AA-069E-42DD-97C0-68547D4C5268}" destId="{76CD0C68-0B74-46A2-B847-5AD25C6F0249}" srcOrd="3" destOrd="0" presId="urn:microsoft.com/office/officeart/2005/8/layout/hList7"/>
    <dgm:cxn modelId="{3CC2D8DE-4F00-4508-B807-0931FE92EAFF}" type="presParOf" srcId="{24E03D64-821A-4852-8B57-B6976E20BA83}" destId="{5656E390-E94A-42CB-987E-C004FCA2A35E}" srcOrd="3" destOrd="0" presId="urn:microsoft.com/office/officeart/2005/8/layout/hList7"/>
    <dgm:cxn modelId="{DD323CB4-3648-458A-AAC4-EE27FF9629F3}" type="presParOf" srcId="{24E03D64-821A-4852-8B57-B6976E20BA83}" destId="{AC8FE925-A910-424E-A5AD-5E2B1A7DB1B1}" srcOrd="4" destOrd="0" presId="urn:microsoft.com/office/officeart/2005/8/layout/hList7"/>
    <dgm:cxn modelId="{34071622-040A-48BC-8A4D-8A751B47965A}" type="presParOf" srcId="{AC8FE925-A910-424E-A5AD-5E2B1A7DB1B1}" destId="{F514E6F8-F038-4F25-B252-D2AAD99D0CDA}" srcOrd="0" destOrd="0" presId="urn:microsoft.com/office/officeart/2005/8/layout/hList7"/>
    <dgm:cxn modelId="{506949A4-87FE-4D17-A01B-BC11D4D7B68E}" type="presParOf" srcId="{AC8FE925-A910-424E-A5AD-5E2B1A7DB1B1}" destId="{82DE7F5C-CB11-46E9-8DD3-D9F8FCC2BA3E}" srcOrd="1" destOrd="0" presId="urn:microsoft.com/office/officeart/2005/8/layout/hList7"/>
    <dgm:cxn modelId="{8387F32B-9551-494E-AB01-FECFA2DC6F01}" type="presParOf" srcId="{AC8FE925-A910-424E-A5AD-5E2B1A7DB1B1}" destId="{30CAC2E3-3D9C-422F-89BF-421D90E3F60C}" srcOrd="2" destOrd="0" presId="urn:microsoft.com/office/officeart/2005/8/layout/hList7"/>
    <dgm:cxn modelId="{AF230529-07F8-49B6-9BCD-C06109ECCAE0}" type="presParOf" srcId="{AC8FE925-A910-424E-A5AD-5E2B1A7DB1B1}" destId="{2BF0603A-B95C-463A-AA6D-348735355227}" srcOrd="3" destOrd="0" presId="urn:microsoft.com/office/officeart/2005/8/layout/hList7"/>
    <dgm:cxn modelId="{0FE60C0A-B2A6-4077-BA31-6F2ACCFF8726}" type="presParOf" srcId="{24E03D64-821A-4852-8B57-B6976E20BA83}" destId="{B03D1E92-17A6-4478-BB78-7E3445462A0E}" srcOrd="5" destOrd="0" presId="urn:microsoft.com/office/officeart/2005/8/layout/hList7"/>
    <dgm:cxn modelId="{99E908C2-7A30-42E8-B6FD-FE89C8D4B920}" type="presParOf" srcId="{24E03D64-821A-4852-8B57-B6976E20BA83}" destId="{A9C71283-6E60-4B19-92B8-68BA31861C5F}" srcOrd="6" destOrd="0" presId="urn:microsoft.com/office/officeart/2005/8/layout/hList7"/>
    <dgm:cxn modelId="{1161E6D5-88FE-48EF-B3B7-5BF7190D56A5}" type="presParOf" srcId="{A9C71283-6E60-4B19-92B8-68BA31861C5F}" destId="{785EBF76-AE4A-42B2-B79C-38366A998420}" srcOrd="0" destOrd="0" presId="urn:microsoft.com/office/officeart/2005/8/layout/hList7"/>
    <dgm:cxn modelId="{DCC5C7E4-D4A0-4FD0-A736-C194DA31C13D}" type="presParOf" srcId="{A9C71283-6E60-4B19-92B8-68BA31861C5F}" destId="{84521E13-7AD9-4E94-9332-E88632A401A8}" srcOrd="1" destOrd="0" presId="urn:microsoft.com/office/officeart/2005/8/layout/hList7"/>
    <dgm:cxn modelId="{ECC04B3D-3C45-4504-A44D-1174E3FE5AD8}" type="presParOf" srcId="{A9C71283-6E60-4B19-92B8-68BA31861C5F}" destId="{EAE89DA9-0FA9-4BEF-8A1E-E4C5EEC79692}" srcOrd="2" destOrd="0" presId="urn:microsoft.com/office/officeart/2005/8/layout/hList7"/>
    <dgm:cxn modelId="{3FCC2C38-0F75-4C22-8EB8-1B61B03481BF}" type="presParOf" srcId="{A9C71283-6E60-4B19-92B8-68BA31861C5F}" destId="{AC5FFF0B-6671-4B83-9405-F444FB355133}" srcOrd="3" destOrd="0" presId="urn:microsoft.com/office/officeart/2005/8/layout/hList7"/>
    <dgm:cxn modelId="{CE5065CC-E897-41F0-A587-2C51A9E7F2C8}" type="presParOf" srcId="{24E03D64-821A-4852-8B57-B6976E20BA83}" destId="{01BDAC58-26F9-41C7-8395-93A711A3E60F}" srcOrd="7" destOrd="0" presId="urn:microsoft.com/office/officeart/2005/8/layout/hList7"/>
    <dgm:cxn modelId="{94B31C3B-20A4-451D-BE22-816C7347AF86}" type="presParOf" srcId="{24E03D64-821A-4852-8B57-B6976E20BA83}" destId="{4D6689B1-3932-4E57-95AA-4FBB8B9F6E3F}" srcOrd="8" destOrd="0" presId="urn:microsoft.com/office/officeart/2005/8/layout/hList7"/>
    <dgm:cxn modelId="{83F331D6-65CF-4E1A-B08D-ADE9B833F009}" type="presParOf" srcId="{4D6689B1-3932-4E57-95AA-4FBB8B9F6E3F}" destId="{7E3E2946-04BE-4669-9688-6574D534DE4D}" srcOrd="0" destOrd="0" presId="urn:microsoft.com/office/officeart/2005/8/layout/hList7"/>
    <dgm:cxn modelId="{729C2EDB-A463-4D77-AE34-7AD737BB1C39}" type="presParOf" srcId="{4D6689B1-3932-4E57-95AA-4FBB8B9F6E3F}" destId="{8FFBA8A9-BD44-4C89-AA2D-0163E2A23B80}" srcOrd="1" destOrd="0" presId="urn:microsoft.com/office/officeart/2005/8/layout/hList7"/>
    <dgm:cxn modelId="{E2675856-647D-4FA6-9908-43FFCDC7F606}" type="presParOf" srcId="{4D6689B1-3932-4E57-95AA-4FBB8B9F6E3F}" destId="{1B8EEB0A-25D3-4286-B320-5AD129087035}" srcOrd="2" destOrd="0" presId="urn:microsoft.com/office/officeart/2005/8/layout/hList7"/>
    <dgm:cxn modelId="{789C08CE-644E-4EDF-8902-4A211461F564}" type="presParOf" srcId="{4D6689B1-3932-4E57-95AA-4FBB8B9F6E3F}" destId="{3B23B985-9C06-4553-A232-4A899EF42801}" srcOrd="3" destOrd="0" presId="urn:microsoft.com/office/officeart/2005/8/layout/hList7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58FB379-8F38-437F-9E6C-C281676C43D3}" type="doc">
      <dgm:prSet loTypeId="urn:microsoft.com/office/officeart/2005/8/layout/pyramid1" loCatId="pyramid" qsTypeId="urn:microsoft.com/office/officeart/2005/8/quickstyle/simple1" qsCatId="simple" csTypeId="urn:microsoft.com/office/officeart/2005/8/colors/colorful4" csCatId="colorful" phldr="1"/>
      <dgm:spPr/>
    </dgm:pt>
    <dgm:pt modelId="{AA1502C5-CE84-44E0-A3D1-8589F46F41C4}">
      <dgm:prSet phldrT="[Text]" custT="1"/>
      <dgm:spPr/>
      <dgm:t>
        <a:bodyPr/>
        <a:lstStyle/>
        <a:p>
          <a:r>
            <a:rPr lang="en-GB" sz="1000" b="1" dirty="0" smtClean="0">
              <a:solidFill>
                <a:schemeClr val="bg1"/>
              </a:solidFill>
            </a:rPr>
            <a:t>Level 5</a:t>
          </a:r>
        </a:p>
        <a:p>
          <a:r>
            <a:rPr lang="en-GB" sz="1000" b="1" dirty="0" smtClean="0">
              <a:solidFill>
                <a:schemeClr val="bg1"/>
              </a:solidFill>
            </a:rPr>
            <a:t>Great leader</a:t>
          </a:r>
        </a:p>
        <a:p>
          <a:r>
            <a:rPr lang="en-GB" sz="1000" b="1" dirty="0" smtClean="0">
              <a:solidFill>
                <a:schemeClr val="bg1"/>
              </a:solidFill>
            </a:rPr>
            <a:t>Will and humility </a:t>
          </a:r>
          <a:endParaRPr lang="en-US" sz="1000" dirty="0">
            <a:solidFill>
              <a:schemeClr val="bg1"/>
            </a:solidFill>
          </a:endParaRPr>
        </a:p>
      </dgm:t>
    </dgm:pt>
    <dgm:pt modelId="{569026D3-12D2-497E-886D-7BC842660CDB}" type="parTrans" cxnId="{3569AD08-373B-4123-BE22-7E58B60D5CC8}">
      <dgm:prSet/>
      <dgm:spPr/>
      <dgm:t>
        <a:bodyPr/>
        <a:lstStyle/>
        <a:p>
          <a:endParaRPr lang="en-US" sz="1000"/>
        </a:p>
      </dgm:t>
    </dgm:pt>
    <dgm:pt modelId="{74FDC3AA-A49F-4F4C-BCCA-53C1890ABDF3}" type="sibTrans" cxnId="{3569AD08-373B-4123-BE22-7E58B60D5CC8}">
      <dgm:prSet/>
      <dgm:spPr/>
      <dgm:t>
        <a:bodyPr/>
        <a:lstStyle/>
        <a:p>
          <a:endParaRPr lang="en-US" sz="1000"/>
        </a:p>
      </dgm:t>
    </dgm:pt>
    <dgm:pt modelId="{74EED8B3-26B1-464A-9A5A-ECDD4AFEF78D}">
      <dgm:prSet phldrT="[Text]" custT="1"/>
      <dgm:spPr/>
      <dgm:t>
        <a:bodyPr/>
        <a:lstStyle/>
        <a:p>
          <a:r>
            <a:rPr lang="en-GB" sz="1000" b="1" dirty="0" smtClean="0">
              <a:solidFill>
                <a:schemeClr val="bg1"/>
              </a:solidFill>
            </a:rPr>
            <a:t>Level 4(Champion)-stimulates high standards and champions dedication and vision.</a:t>
          </a:r>
          <a:endParaRPr lang="en-US" sz="1000" dirty="0">
            <a:solidFill>
              <a:schemeClr val="bg1"/>
            </a:solidFill>
          </a:endParaRPr>
        </a:p>
      </dgm:t>
    </dgm:pt>
    <dgm:pt modelId="{8A2E53D2-7431-40FF-8A02-361B1781A6F2}" type="parTrans" cxnId="{07F111BC-96B1-44A7-AAD6-CA6FA914E18B}">
      <dgm:prSet/>
      <dgm:spPr/>
      <dgm:t>
        <a:bodyPr/>
        <a:lstStyle/>
        <a:p>
          <a:endParaRPr lang="en-US" sz="1000"/>
        </a:p>
      </dgm:t>
    </dgm:pt>
    <dgm:pt modelId="{E54B2C80-BE71-48C9-8CC9-8B72A857DACB}" type="sibTrans" cxnId="{07F111BC-96B1-44A7-AAD6-CA6FA914E18B}">
      <dgm:prSet/>
      <dgm:spPr/>
      <dgm:t>
        <a:bodyPr/>
        <a:lstStyle/>
        <a:p>
          <a:endParaRPr lang="en-US" sz="1000"/>
        </a:p>
      </dgm:t>
    </dgm:pt>
    <dgm:pt modelId="{BD36ECED-F45D-4404-9503-A8A4DAD47124}">
      <dgm:prSet phldrT="[Text]" custT="1"/>
      <dgm:spPr/>
      <dgm:t>
        <a:bodyPr/>
        <a:lstStyle/>
        <a:p>
          <a:r>
            <a:rPr lang="en-GB" sz="1100" b="1" dirty="0" smtClean="0">
              <a:solidFill>
                <a:schemeClr val="bg1"/>
              </a:solidFill>
            </a:rPr>
            <a:t>Level 1(Individual)-Contributes talent, skill and knowledge</a:t>
          </a:r>
          <a:endParaRPr lang="en-US" sz="1100" dirty="0">
            <a:solidFill>
              <a:schemeClr val="bg1"/>
            </a:solidFill>
          </a:endParaRPr>
        </a:p>
      </dgm:t>
    </dgm:pt>
    <dgm:pt modelId="{7E4331AB-C8B7-4040-A58B-A06106924A5C}" type="parTrans" cxnId="{B4369266-B1EB-4EE9-A799-0D1ABFFA4EE4}">
      <dgm:prSet/>
      <dgm:spPr/>
      <dgm:t>
        <a:bodyPr/>
        <a:lstStyle/>
        <a:p>
          <a:endParaRPr lang="en-US" sz="1000"/>
        </a:p>
      </dgm:t>
    </dgm:pt>
    <dgm:pt modelId="{6777C152-72ED-4C17-B8F7-328C65226BB3}" type="sibTrans" cxnId="{B4369266-B1EB-4EE9-A799-0D1ABFFA4EE4}">
      <dgm:prSet/>
      <dgm:spPr/>
      <dgm:t>
        <a:bodyPr/>
        <a:lstStyle/>
        <a:p>
          <a:endParaRPr lang="en-US" sz="1000"/>
        </a:p>
      </dgm:t>
    </dgm:pt>
    <dgm:pt modelId="{A5E95DC0-DC14-4ADC-92D3-4385D0D92B04}">
      <dgm:prSet custT="1"/>
      <dgm:spPr/>
      <dgm:t>
        <a:bodyPr/>
        <a:lstStyle/>
        <a:p>
          <a:r>
            <a:rPr lang="en-GB" sz="1100" b="1" dirty="0" smtClean="0">
              <a:solidFill>
                <a:schemeClr val="bg1"/>
              </a:solidFill>
            </a:rPr>
            <a:t>Level 2(Team member)- Contributing manager who works well in the team</a:t>
          </a:r>
          <a:endParaRPr lang="en-GB" sz="1100" b="1" dirty="0">
            <a:solidFill>
              <a:schemeClr val="bg1"/>
            </a:solidFill>
          </a:endParaRPr>
        </a:p>
      </dgm:t>
    </dgm:pt>
    <dgm:pt modelId="{E2FE22C8-A2AD-43C0-B7A2-DD3E5483C1E7}" type="parTrans" cxnId="{4D0B9891-760D-4A1D-9998-A8CF06FCB10C}">
      <dgm:prSet/>
      <dgm:spPr/>
      <dgm:t>
        <a:bodyPr/>
        <a:lstStyle/>
        <a:p>
          <a:endParaRPr lang="en-US" sz="1000"/>
        </a:p>
      </dgm:t>
    </dgm:pt>
    <dgm:pt modelId="{95FB16E8-EEEE-434B-84A2-67EE8C88D021}" type="sibTrans" cxnId="{4D0B9891-760D-4A1D-9998-A8CF06FCB10C}">
      <dgm:prSet/>
      <dgm:spPr/>
      <dgm:t>
        <a:bodyPr/>
        <a:lstStyle/>
        <a:p>
          <a:endParaRPr lang="en-US" sz="1000"/>
        </a:p>
      </dgm:t>
    </dgm:pt>
    <dgm:pt modelId="{1DFE3503-6422-4149-B0B9-53A415C60252}">
      <dgm:prSet custT="1"/>
      <dgm:spPr/>
      <dgm:t>
        <a:bodyPr/>
        <a:lstStyle/>
        <a:p>
          <a:r>
            <a:rPr lang="en-GB" sz="1100" b="1" dirty="0" smtClean="0">
              <a:solidFill>
                <a:schemeClr val="bg1"/>
              </a:solidFill>
            </a:rPr>
            <a:t>Level 3 (Manager)-Helps team member to reach objectives</a:t>
          </a:r>
          <a:endParaRPr lang="en-GB" sz="1100" b="1" dirty="0">
            <a:solidFill>
              <a:schemeClr val="bg1"/>
            </a:solidFill>
          </a:endParaRPr>
        </a:p>
      </dgm:t>
    </dgm:pt>
    <dgm:pt modelId="{C238E688-2B44-43FE-9BCB-A48509CDFBF8}" type="parTrans" cxnId="{76364029-00E4-4189-8F62-9498E3160B18}">
      <dgm:prSet/>
      <dgm:spPr/>
      <dgm:t>
        <a:bodyPr/>
        <a:lstStyle/>
        <a:p>
          <a:endParaRPr lang="en-US" sz="1000"/>
        </a:p>
      </dgm:t>
    </dgm:pt>
    <dgm:pt modelId="{19385066-B434-43F1-83DC-ED9B237EADAA}" type="sibTrans" cxnId="{76364029-00E4-4189-8F62-9498E3160B18}">
      <dgm:prSet/>
      <dgm:spPr/>
      <dgm:t>
        <a:bodyPr/>
        <a:lstStyle/>
        <a:p>
          <a:endParaRPr lang="en-US" sz="1000"/>
        </a:p>
      </dgm:t>
    </dgm:pt>
    <dgm:pt modelId="{DCEFA40D-0FF6-4C68-B8E0-11E76B39199A}" type="pres">
      <dgm:prSet presAssocID="{F58FB379-8F38-437F-9E6C-C281676C43D3}" presName="Name0" presStyleCnt="0">
        <dgm:presLayoutVars>
          <dgm:dir/>
          <dgm:animLvl val="lvl"/>
          <dgm:resizeHandles val="exact"/>
        </dgm:presLayoutVars>
      </dgm:prSet>
      <dgm:spPr/>
    </dgm:pt>
    <dgm:pt modelId="{5F1C0708-0183-499F-BFEC-D63DB7911604}" type="pres">
      <dgm:prSet presAssocID="{AA1502C5-CE84-44E0-A3D1-8589F46F41C4}" presName="Name8" presStyleCnt="0"/>
      <dgm:spPr/>
    </dgm:pt>
    <dgm:pt modelId="{29893343-731D-4CC3-87D7-48AD7BDD5F0E}" type="pres">
      <dgm:prSet presAssocID="{AA1502C5-CE84-44E0-A3D1-8589F46F41C4}" presName="level" presStyleLbl="node1" presStyleIdx="0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18C27F30-511C-4F5A-910D-4E5E1B285037}" type="pres">
      <dgm:prSet presAssocID="{AA1502C5-CE84-44E0-A3D1-8589F46F41C4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1FAA05C-F50C-4865-8671-DB017672E019}" type="pres">
      <dgm:prSet presAssocID="{74EED8B3-26B1-464A-9A5A-ECDD4AFEF78D}" presName="Name8" presStyleCnt="0"/>
      <dgm:spPr/>
    </dgm:pt>
    <dgm:pt modelId="{20A64676-107A-42A9-A70E-1020B94BE16D}" type="pres">
      <dgm:prSet presAssocID="{74EED8B3-26B1-464A-9A5A-ECDD4AFEF78D}" presName="level" presStyleLbl="node1" presStyleIdx="1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B9BE091-FB72-4F1B-9ABD-F8C24613BF3F}" type="pres">
      <dgm:prSet presAssocID="{74EED8B3-26B1-464A-9A5A-ECDD4AFEF78D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2B87E30-A3CC-4620-9E9F-CF93D56C0EDF}" type="pres">
      <dgm:prSet presAssocID="{1DFE3503-6422-4149-B0B9-53A415C60252}" presName="Name8" presStyleCnt="0"/>
      <dgm:spPr/>
    </dgm:pt>
    <dgm:pt modelId="{AB8F2127-F08C-47E5-B6AB-8B9461113971}" type="pres">
      <dgm:prSet presAssocID="{1DFE3503-6422-4149-B0B9-53A415C60252}" presName="level" presStyleLbl="node1" presStyleIdx="2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E841885C-B638-434B-8C83-4E4438133D2D}" type="pres">
      <dgm:prSet presAssocID="{1DFE3503-6422-4149-B0B9-53A415C60252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27AB1598-770C-4AF6-91CE-890F39885839}" type="pres">
      <dgm:prSet presAssocID="{A5E95DC0-DC14-4ADC-92D3-4385D0D92B04}" presName="Name8" presStyleCnt="0"/>
      <dgm:spPr/>
    </dgm:pt>
    <dgm:pt modelId="{3867F31C-351B-420B-8A96-AAE8288860FF}" type="pres">
      <dgm:prSet presAssocID="{A5E95DC0-DC14-4ADC-92D3-4385D0D92B04}" presName="level" presStyleLbl="node1" presStyleIdx="3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22F191CB-676B-4EA4-8225-19542DE09F81}" type="pres">
      <dgm:prSet presAssocID="{A5E95DC0-DC14-4ADC-92D3-4385D0D92B04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14BDF74F-284E-4327-B1B7-DB7C7661EB10}" type="pres">
      <dgm:prSet presAssocID="{BD36ECED-F45D-4404-9503-A8A4DAD47124}" presName="Name8" presStyleCnt="0"/>
      <dgm:spPr/>
    </dgm:pt>
    <dgm:pt modelId="{C1BC5274-162D-4864-AF6E-0CAEB395A993}" type="pres">
      <dgm:prSet presAssocID="{BD36ECED-F45D-4404-9503-A8A4DAD47124}" presName="level" presStyleLbl="node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26396F5-F4BC-466D-BA98-3255F65F8F40}" type="pres">
      <dgm:prSet presAssocID="{BD36ECED-F45D-4404-9503-A8A4DAD47124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4D0B9891-760D-4A1D-9998-A8CF06FCB10C}" srcId="{F58FB379-8F38-437F-9E6C-C281676C43D3}" destId="{A5E95DC0-DC14-4ADC-92D3-4385D0D92B04}" srcOrd="3" destOrd="0" parTransId="{E2FE22C8-A2AD-43C0-B7A2-DD3E5483C1E7}" sibTransId="{95FB16E8-EEEE-434B-84A2-67EE8C88D021}"/>
    <dgm:cxn modelId="{3F94E5C7-9D0E-4DCE-96CF-B234C042B60A}" type="presOf" srcId="{BD36ECED-F45D-4404-9503-A8A4DAD47124}" destId="{F26396F5-F4BC-466D-BA98-3255F65F8F40}" srcOrd="1" destOrd="0" presId="urn:microsoft.com/office/officeart/2005/8/layout/pyramid1"/>
    <dgm:cxn modelId="{76364029-00E4-4189-8F62-9498E3160B18}" srcId="{F58FB379-8F38-437F-9E6C-C281676C43D3}" destId="{1DFE3503-6422-4149-B0B9-53A415C60252}" srcOrd="2" destOrd="0" parTransId="{C238E688-2B44-43FE-9BCB-A48509CDFBF8}" sibTransId="{19385066-B434-43F1-83DC-ED9B237EADAA}"/>
    <dgm:cxn modelId="{3569AD08-373B-4123-BE22-7E58B60D5CC8}" srcId="{F58FB379-8F38-437F-9E6C-C281676C43D3}" destId="{AA1502C5-CE84-44E0-A3D1-8589F46F41C4}" srcOrd="0" destOrd="0" parTransId="{569026D3-12D2-497E-886D-7BC842660CDB}" sibTransId="{74FDC3AA-A49F-4F4C-BCCA-53C1890ABDF3}"/>
    <dgm:cxn modelId="{B4369266-B1EB-4EE9-A799-0D1ABFFA4EE4}" srcId="{F58FB379-8F38-437F-9E6C-C281676C43D3}" destId="{BD36ECED-F45D-4404-9503-A8A4DAD47124}" srcOrd="4" destOrd="0" parTransId="{7E4331AB-C8B7-4040-A58B-A06106924A5C}" sibTransId="{6777C152-72ED-4C17-B8F7-328C65226BB3}"/>
    <dgm:cxn modelId="{CD68FEE8-00F2-40FB-A67A-0C3C098737FD}" type="presOf" srcId="{74EED8B3-26B1-464A-9A5A-ECDD4AFEF78D}" destId="{3B9BE091-FB72-4F1B-9ABD-F8C24613BF3F}" srcOrd="1" destOrd="0" presId="urn:microsoft.com/office/officeart/2005/8/layout/pyramid1"/>
    <dgm:cxn modelId="{F5948814-7EC9-4BCA-87D4-8F3B7586FC67}" type="presOf" srcId="{BD36ECED-F45D-4404-9503-A8A4DAD47124}" destId="{C1BC5274-162D-4864-AF6E-0CAEB395A993}" srcOrd="0" destOrd="0" presId="urn:microsoft.com/office/officeart/2005/8/layout/pyramid1"/>
    <dgm:cxn modelId="{E33D49B8-2BAC-45D9-93AB-00A3CF7BF87E}" type="presOf" srcId="{F58FB379-8F38-437F-9E6C-C281676C43D3}" destId="{DCEFA40D-0FF6-4C68-B8E0-11E76B39199A}" srcOrd="0" destOrd="0" presId="urn:microsoft.com/office/officeart/2005/8/layout/pyramid1"/>
    <dgm:cxn modelId="{D85A37FE-BE7D-4A0B-B78D-AB793A5AE9E6}" type="presOf" srcId="{A5E95DC0-DC14-4ADC-92D3-4385D0D92B04}" destId="{3867F31C-351B-420B-8A96-AAE8288860FF}" srcOrd="0" destOrd="0" presId="urn:microsoft.com/office/officeart/2005/8/layout/pyramid1"/>
    <dgm:cxn modelId="{50A7C605-E797-490C-BE48-BFC6C62DF6F7}" type="presOf" srcId="{AA1502C5-CE84-44E0-A3D1-8589F46F41C4}" destId="{18C27F30-511C-4F5A-910D-4E5E1B285037}" srcOrd="1" destOrd="0" presId="urn:microsoft.com/office/officeart/2005/8/layout/pyramid1"/>
    <dgm:cxn modelId="{6DCAFED3-11B8-4B45-A71B-39A09EF37830}" type="presOf" srcId="{1DFE3503-6422-4149-B0B9-53A415C60252}" destId="{E841885C-B638-434B-8C83-4E4438133D2D}" srcOrd="1" destOrd="0" presId="urn:microsoft.com/office/officeart/2005/8/layout/pyramid1"/>
    <dgm:cxn modelId="{07F111BC-96B1-44A7-AAD6-CA6FA914E18B}" srcId="{F58FB379-8F38-437F-9E6C-C281676C43D3}" destId="{74EED8B3-26B1-464A-9A5A-ECDD4AFEF78D}" srcOrd="1" destOrd="0" parTransId="{8A2E53D2-7431-40FF-8A02-361B1781A6F2}" sibTransId="{E54B2C80-BE71-48C9-8CC9-8B72A857DACB}"/>
    <dgm:cxn modelId="{72C50B86-A10C-4538-A3BC-2264D6B15A8C}" type="presOf" srcId="{A5E95DC0-DC14-4ADC-92D3-4385D0D92B04}" destId="{22F191CB-676B-4EA4-8225-19542DE09F81}" srcOrd="1" destOrd="0" presId="urn:microsoft.com/office/officeart/2005/8/layout/pyramid1"/>
    <dgm:cxn modelId="{7FBC80CF-6610-428C-90D1-317E6CCA430A}" type="presOf" srcId="{1DFE3503-6422-4149-B0B9-53A415C60252}" destId="{AB8F2127-F08C-47E5-B6AB-8B9461113971}" srcOrd="0" destOrd="0" presId="urn:microsoft.com/office/officeart/2005/8/layout/pyramid1"/>
    <dgm:cxn modelId="{87AC216D-A3BF-4992-8E0C-3C86DBA00899}" type="presOf" srcId="{74EED8B3-26B1-464A-9A5A-ECDD4AFEF78D}" destId="{20A64676-107A-42A9-A70E-1020B94BE16D}" srcOrd="0" destOrd="0" presId="urn:microsoft.com/office/officeart/2005/8/layout/pyramid1"/>
    <dgm:cxn modelId="{EB8B47AF-D5B8-4CF6-A172-496EA61532E5}" type="presOf" srcId="{AA1502C5-CE84-44E0-A3D1-8589F46F41C4}" destId="{29893343-731D-4CC3-87D7-48AD7BDD5F0E}" srcOrd="0" destOrd="0" presId="urn:microsoft.com/office/officeart/2005/8/layout/pyramid1"/>
    <dgm:cxn modelId="{BAA6EE88-69DF-40C6-A91B-941DDC84E2CA}" type="presParOf" srcId="{DCEFA40D-0FF6-4C68-B8E0-11E76B39199A}" destId="{5F1C0708-0183-499F-BFEC-D63DB7911604}" srcOrd="0" destOrd="0" presId="urn:microsoft.com/office/officeart/2005/8/layout/pyramid1"/>
    <dgm:cxn modelId="{D3060DAF-9DC7-4090-8284-53B154B3EB1B}" type="presParOf" srcId="{5F1C0708-0183-499F-BFEC-D63DB7911604}" destId="{29893343-731D-4CC3-87D7-48AD7BDD5F0E}" srcOrd="0" destOrd="0" presId="urn:microsoft.com/office/officeart/2005/8/layout/pyramid1"/>
    <dgm:cxn modelId="{16DFCB79-E322-4535-8BC8-0D287F09F53C}" type="presParOf" srcId="{5F1C0708-0183-499F-BFEC-D63DB7911604}" destId="{18C27F30-511C-4F5A-910D-4E5E1B285037}" srcOrd="1" destOrd="0" presId="urn:microsoft.com/office/officeart/2005/8/layout/pyramid1"/>
    <dgm:cxn modelId="{BEA8BD5D-1665-4854-8B2F-46A76E9B3731}" type="presParOf" srcId="{DCEFA40D-0FF6-4C68-B8E0-11E76B39199A}" destId="{41FAA05C-F50C-4865-8671-DB017672E019}" srcOrd="1" destOrd="0" presId="urn:microsoft.com/office/officeart/2005/8/layout/pyramid1"/>
    <dgm:cxn modelId="{C5261B27-2084-4189-BE55-4899DB78CCA5}" type="presParOf" srcId="{41FAA05C-F50C-4865-8671-DB017672E019}" destId="{20A64676-107A-42A9-A70E-1020B94BE16D}" srcOrd="0" destOrd="0" presId="urn:microsoft.com/office/officeart/2005/8/layout/pyramid1"/>
    <dgm:cxn modelId="{8B79010A-3902-449D-B4A4-41B2E4558A1A}" type="presParOf" srcId="{41FAA05C-F50C-4865-8671-DB017672E019}" destId="{3B9BE091-FB72-4F1B-9ABD-F8C24613BF3F}" srcOrd="1" destOrd="0" presId="urn:microsoft.com/office/officeart/2005/8/layout/pyramid1"/>
    <dgm:cxn modelId="{20C81832-54BA-4CA3-AED0-D04F28636B5C}" type="presParOf" srcId="{DCEFA40D-0FF6-4C68-B8E0-11E76B39199A}" destId="{C2B87E30-A3CC-4620-9E9F-CF93D56C0EDF}" srcOrd="2" destOrd="0" presId="urn:microsoft.com/office/officeart/2005/8/layout/pyramid1"/>
    <dgm:cxn modelId="{40F4B13E-4A50-40B5-B9FB-D1C6ABB7F214}" type="presParOf" srcId="{C2B87E30-A3CC-4620-9E9F-CF93D56C0EDF}" destId="{AB8F2127-F08C-47E5-B6AB-8B9461113971}" srcOrd="0" destOrd="0" presId="urn:microsoft.com/office/officeart/2005/8/layout/pyramid1"/>
    <dgm:cxn modelId="{4B23C465-7B1A-4E1B-B2A3-AB8082A23B6B}" type="presParOf" srcId="{C2B87E30-A3CC-4620-9E9F-CF93D56C0EDF}" destId="{E841885C-B638-434B-8C83-4E4438133D2D}" srcOrd="1" destOrd="0" presId="urn:microsoft.com/office/officeart/2005/8/layout/pyramid1"/>
    <dgm:cxn modelId="{3FF4B177-0A47-4189-BFEC-489EEEFE695E}" type="presParOf" srcId="{DCEFA40D-0FF6-4C68-B8E0-11E76B39199A}" destId="{27AB1598-770C-4AF6-91CE-890F39885839}" srcOrd="3" destOrd="0" presId="urn:microsoft.com/office/officeart/2005/8/layout/pyramid1"/>
    <dgm:cxn modelId="{D604B9D9-D577-4D33-8860-667A132FDCEF}" type="presParOf" srcId="{27AB1598-770C-4AF6-91CE-890F39885839}" destId="{3867F31C-351B-420B-8A96-AAE8288860FF}" srcOrd="0" destOrd="0" presId="urn:microsoft.com/office/officeart/2005/8/layout/pyramid1"/>
    <dgm:cxn modelId="{D436265C-AD79-490A-8F3F-FD5C5293C099}" type="presParOf" srcId="{27AB1598-770C-4AF6-91CE-890F39885839}" destId="{22F191CB-676B-4EA4-8225-19542DE09F81}" srcOrd="1" destOrd="0" presId="urn:microsoft.com/office/officeart/2005/8/layout/pyramid1"/>
    <dgm:cxn modelId="{23A5DDCF-DB57-4F5E-8183-1F6E4200C95A}" type="presParOf" srcId="{DCEFA40D-0FF6-4C68-B8E0-11E76B39199A}" destId="{14BDF74F-284E-4327-B1B7-DB7C7661EB10}" srcOrd="4" destOrd="0" presId="urn:microsoft.com/office/officeart/2005/8/layout/pyramid1"/>
    <dgm:cxn modelId="{33BF7F19-0CCF-4F9F-AB5D-39F948B24CF9}" type="presParOf" srcId="{14BDF74F-284E-4327-B1B7-DB7C7661EB10}" destId="{C1BC5274-162D-4864-AF6E-0CAEB395A993}" srcOrd="0" destOrd="0" presId="urn:microsoft.com/office/officeart/2005/8/layout/pyramid1"/>
    <dgm:cxn modelId="{6CB4DF0E-FD68-4C7B-A0BC-EE8883C52A8A}" type="presParOf" srcId="{14BDF74F-284E-4327-B1B7-DB7C7661EB10}" destId="{F26396F5-F4BC-466D-BA98-3255F65F8F40}" srcOrd="1" destOrd="0" presId="urn:microsoft.com/office/officeart/2005/8/layout/pyramid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C723684-E55C-438D-81E6-261417A1AEC2}" type="doc">
      <dgm:prSet loTypeId="urn:microsoft.com/office/officeart/2005/8/layout/hList7" loCatId="list" qsTypeId="urn:microsoft.com/office/officeart/2005/8/quickstyle/simple1" qsCatId="simple" csTypeId="urn:microsoft.com/office/officeart/2005/8/colors/colorful5" csCatId="colorful" phldr="1"/>
      <dgm:spPr/>
    </dgm:pt>
    <dgm:pt modelId="{2892A327-97CF-4B2D-B1CE-DC8143AD5893}">
      <dgm:prSet phldrT="[Text]"/>
      <dgm:spPr/>
      <dgm:t>
        <a:bodyPr/>
        <a:lstStyle/>
        <a:p>
          <a:r>
            <a:rPr lang="en-US" dirty="0"/>
            <a:t>Vision Execution</a:t>
          </a:r>
        </a:p>
      </dgm:t>
    </dgm:pt>
    <dgm:pt modelId="{17BF9014-E5D0-4803-BAFE-44B7C342B819}" type="parTrans" cxnId="{8CA91C1D-49E0-485E-8541-5EA8090D959F}">
      <dgm:prSet/>
      <dgm:spPr/>
      <dgm:t>
        <a:bodyPr/>
        <a:lstStyle/>
        <a:p>
          <a:endParaRPr lang="en-US"/>
        </a:p>
      </dgm:t>
    </dgm:pt>
    <dgm:pt modelId="{E2F6E3A4-2FBF-49E1-8964-D321D88B37AE}" type="sibTrans" cxnId="{8CA91C1D-49E0-485E-8541-5EA8090D959F}">
      <dgm:prSet/>
      <dgm:spPr/>
      <dgm:t>
        <a:bodyPr/>
        <a:lstStyle/>
        <a:p>
          <a:endParaRPr lang="en-US"/>
        </a:p>
      </dgm:t>
    </dgm:pt>
    <dgm:pt modelId="{FFEC3169-FA5F-4E14-99AC-67BBDF5D3BF2}">
      <dgm:prSet phldrT="[Text]"/>
      <dgm:spPr/>
      <dgm:t>
        <a:bodyPr/>
        <a:lstStyle/>
        <a:p>
          <a:r>
            <a:rPr lang="en-US" dirty="0"/>
            <a:t>Interpersonal Skills </a:t>
          </a:r>
        </a:p>
      </dgm:t>
    </dgm:pt>
    <dgm:pt modelId="{9170B6E3-2087-48AF-A268-E91398FE0039}" type="parTrans" cxnId="{17FED04D-2367-49A0-B467-19C5E1996A8E}">
      <dgm:prSet/>
      <dgm:spPr/>
      <dgm:t>
        <a:bodyPr/>
        <a:lstStyle/>
        <a:p>
          <a:endParaRPr lang="en-US"/>
        </a:p>
      </dgm:t>
    </dgm:pt>
    <dgm:pt modelId="{3F5B37AD-3C96-4B35-96FA-97528110D98D}" type="sibTrans" cxnId="{17FED04D-2367-49A0-B467-19C5E1996A8E}">
      <dgm:prSet/>
      <dgm:spPr/>
      <dgm:t>
        <a:bodyPr/>
        <a:lstStyle/>
        <a:p>
          <a:endParaRPr lang="en-US"/>
        </a:p>
      </dgm:t>
    </dgm:pt>
    <dgm:pt modelId="{C2C56813-5264-4F97-989C-CCA430DB0306}">
      <dgm:prSet phldrT="[Text]"/>
      <dgm:spPr/>
      <dgm:t>
        <a:bodyPr/>
        <a:lstStyle/>
        <a:p>
          <a:r>
            <a:rPr lang="en-US" dirty="0"/>
            <a:t>Result driven</a:t>
          </a:r>
        </a:p>
      </dgm:t>
    </dgm:pt>
    <dgm:pt modelId="{2191E2BD-AE7B-4C21-8199-AB5DE8BFAAEF}" type="parTrans" cxnId="{16D2DD1C-7831-452C-8AFB-30A36E09A7F6}">
      <dgm:prSet/>
      <dgm:spPr/>
      <dgm:t>
        <a:bodyPr/>
        <a:lstStyle/>
        <a:p>
          <a:endParaRPr lang="en-US"/>
        </a:p>
      </dgm:t>
    </dgm:pt>
    <dgm:pt modelId="{F0D31744-BF33-4F07-9E91-4791484DE0BE}" type="sibTrans" cxnId="{16D2DD1C-7831-452C-8AFB-30A36E09A7F6}">
      <dgm:prSet/>
      <dgm:spPr/>
      <dgm:t>
        <a:bodyPr/>
        <a:lstStyle/>
        <a:p>
          <a:endParaRPr lang="en-US"/>
        </a:p>
      </dgm:t>
    </dgm:pt>
    <dgm:pt modelId="{635CCFDA-E3B1-43B5-9548-D94235D58385}">
      <dgm:prSet/>
      <dgm:spPr/>
      <dgm:t>
        <a:bodyPr/>
        <a:lstStyle/>
        <a:p>
          <a:r>
            <a:rPr lang="en-US" dirty="0"/>
            <a:t>Control &amp; Coordination</a:t>
          </a:r>
        </a:p>
      </dgm:t>
    </dgm:pt>
    <dgm:pt modelId="{73DE51D7-4EB0-4BD2-A393-720B17AB2D6F}" type="parTrans" cxnId="{8ACBFF0F-A661-46C5-87C6-0CEDA42D0940}">
      <dgm:prSet/>
      <dgm:spPr/>
      <dgm:t>
        <a:bodyPr/>
        <a:lstStyle/>
        <a:p>
          <a:endParaRPr lang="en-US"/>
        </a:p>
      </dgm:t>
    </dgm:pt>
    <dgm:pt modelId="{EA9EEA5D-5FB4-416E-9A75-C12748A4F2CC}" type="sibTrans" cxnId="{8ACBFF0F-A661-46C5-87C6-0CEDA42D0940}">
      <dgm:prSet/>
      <dgm:spPr/>
      <dgm:t>
        <a:bodyPr/>
        <a:lstStyle/>
        <a:p>
          <a:endParaRPr lang="en-US"/>
        </a:p>
      </dgm:t>
    </dgm:pt>
    <dgm:pt modelId="{0205F16A-5553-407B-B8E1-67E268E1FD50}">
      <dgm:prSet/>
      <dgm:spPr/>
      <dgm:t>
        <a:bodyPr/>
        <a:lstStyle/>
        <a:p>
          <a:r>
            <a:rPr lang="en-US" dirty="0"/>
            <a:t>Process Management</a:t>
          </a:r>
        </a:p>
      </dgm:t>
    </dgm:pt>
    <dgm:pt modelId="{C8B000AD-CF00-4AF0-995C-AE44ECC2E1DF}" type="parTrans" cxnId="{2BD6AA22-7B61-4A63-A3B7-CA681C8E5B3E}">
      <dgm:prSet/>
      <dgm:spPr/>
      <dgm:t>
        <a:bodyPr/>
        <a:lstStyle/>
        <a:p>
          <a:endParaRPr lang="en-US"/>
        </a:p>
      </dgm:t>
    </dgm:pt>
    <dgm:pt modelId="{1A5338F6-7573-492F-9E09-D26EB1D17348}" type="sibTrans" cxnId="{2BD6AA22-7B61-4A63-A3B7-CA681C8E5B3E}">
      <dgm:prSet/>
      <dgm:spPr/>
      <dgm:t>
        <a:bodyPr/>
        <a:lstStyle/>
        <a:p>
          <a:endParaRPr lang="en-US"/>
        </a:p>
      </dgm:t>
    </dgm:pt>
    <dgm:pt modelId="{8E027344-E911-49E6-B902-AB78D87BE2CA}" type="pres">
      <dgm:prSet presAssocID="{2C723684-E55C-438D-81E6-261417A1AEC2}" presName="Name0" presStyleCnt="0">
        <dgm:presLayoutVars>
          <dgm:dir/>
          <dgm:resizeHandles val="exact"/>
        </dgm:presLayoutVars>
      </dgm:prSet>
      <dgm:spPr/>
    </dgm:pt>
    <dgm:pt modelId="{5B12384F-F9BC-4839-8C1F-49A14B22EC99}" type="pres">
      <dgm:prSet presAssocID="{2C723684-E55C-438D-81E6-261417A1AEC2}" presName="fgShape" presStyleLbl="fgShp" presStyleIdx="0" presStyleCnt="1"/>
      <dgm:spPr/>
    </dgm:pt>
    <dgm:pt modelId="{2ACD0101-B35D-4CAB-8866-F0516A0398D0}" type="pres">
      <dgm:prSet presAssocID="{2C723684-E55C-438D-81E6-261417A1AEC2}" presName="linComp" presStyleCnt="0"/>
      <dgm:spPr/>
    </dgm:pt>
    <dgm:pt modelId="{7B16A23D-5152-40F4-8A87-8449C2029702}" type="pres">
      <dgm:prSet presAssocID="{2892A327-97CF-4B2D-B1CE-DC8143AD5893}" presName="compNode" presStyleCnt="0"/>
      <dgm:spPr/>
    </dgm:pt>
    <dgm:pt modelId="{19AEF230-76FE-4599-BFDE-798EBC4D7E32}" type="pres">
      <dgm:prSet presAssocID="{2892A327-97CF-4B2D-B1CE-DC8143AD5893}" presName="bkgdShape" presStyleLbl="node1" presStyleIdx="0" presStyleCnt="5"/>
      <dgm:spPr/>
      <dgm:t>
        <a:bodyPr/>
        <a:lstStyle/>
        <a:p>
          <a:endParaRPr lang="en-US"/>
        </a:p>
      </dgm:t>
    </dgm:pt>
    <dgm:pt modelId="{4FA2DA3D-8BB5-4570-8CE4-BD0AD97FEAE6}" type="pres">
      <dgm:prSet presAssocID="{2892A327-97CF-4B2D-B1CE-DC8143AD5893}" presName="nodeTx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BF75B89E-DB55-4DE5-83DE-09EF67B48277}" type="pres">
      <dgm:prSet presAssocID="{2892A327-97CF-4B2D-B1CE-DC8143AD5893}" presName="invisiNode" presStyleLbl="node1" presStyleIdx="0" presStyleCnt="5"/>
      <dgm:spPr/>
    </dgm:pt>
    <dgm:pt modelId="{6DD373A0-BC95-4CF6-BBCC-9D31EE49F662}" type="pres">
      <dgm:prSet presAssocID="{2892A327-97CF-4B2D-B1CE-DC8143AD5893}" presName="imagNode" presStyleLbl="fgImgPlace1" presStyleIdx="0" presStyleCnt="5"/>
      <dgm:spPr>
        <a:blipFill>
          <a:blip xmlns:r="http://schemas.openxmlformats.org/officeDocument/2006/relationships" r:embed="rId1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a:blipFill>
      </dgm:spPr>
    </dgm:pt>
    <dgm:pt modelId="{24904C16-2E4F-4A67-9BFB-C8FD3503227F}" type="pres">
      <dgm:prSet presAssocID="{E2F6E3A4-2FBF-49E1-8964-D321D88B37AE}" presName="sibTrans" presStyleLbl="sibTrans2D1" presStyleIdx="0" presStyleCnt="0"/>
      <dgm:spPr/>
      <dgm:t>
        <a:bodyPr/>
        <a:lstStyle/>
        <a:p>
          <a:endParaRPr lang="en-US"/>
        </a:p>
      </dgm:t>
    </dgm:pt>
    <dgm:pt modelId="{26D8D2B7-13AE-4A9A-A2FF-CCF695264F12}" type="pres">
      <dgm:prSet presAssocID="{635CCFDA-E3B1-43B5-9548-D94235D58385}" presName="compNode" presStyleCnt="0"/>
      <dgm:spPr/>
    </dgm:pt>
    <dgm:pt modelId="{EE5CD138-7B98-41A5-B784-70E8B72BDB3A}" type="pres">
      <dgm:prSet presAssocID="{635CCFDA-E3B1-43B5-9548-D94235D58385}" presName="bkgdShape" presStyleLbl="node1" presStyleIdx="1" presStyleCnt="5"/>
      <dgm:spPr/>
      <dgm:t>
        <a:bodyPr/>
        <a:lstStyle/>
        <a:p>
          <a:endParaRPr lang="en-US"/>
        </a:p>
      </dgm:t>
    </dgm:pt>
    <dgm:pt modelId="{C25559A6-DE82-44F7-BDCE-C899DBC50935}" type="pres">
      <dgm:prSet presAssocID="{635CCFDA-E3B1-43B5-9548-D94235D58385}" presName="nodeTx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9FBB213-C94E-4939-9DA5-5ACCC35F884D}" type="pres">
      <dgm:prSet presAssocID="{635CCFDA-E3B1-43B5-9548-D94235D58385}" presName="invisiNode" presStyleLbl="node1" presStyleIdx="1" presStyleCnt="5"/>
      <dgm:spPr/>
    </dgm:pt>
    <dgm:pt modelId="{4F822E55-3B63-48C2-ACB4-2CB8DAEC16B3}" type="pres">
      <dgm:prSet presAssocID="{635CCFDA-E3B1-43B5-9548-D94235D58385}" presName="imagNode" presStyleLbl="fgImgPlace1" presStyleIdx="1" presStyleCnt="5"/>
      <dgm:spPr>
        <a:blipFill>
          <a:blip xmlns:r="http://schemas.openxmlformats.org/officeDocument/2006/relationships" r:embed="rId2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7000" r="-17000"/>
          </a:stretch>
        </a:blipFill>
      </dgm:spPr>
    </dgm:pt>
    <dgm:pt modelId="{418F6148-8490-4362-8FFD-AE1FA9495699}" type="pres">
      <dgm:prSet presAssocID="{EA9EEA5D-5FB4-416E-9A75-C12748A4F2CC}" presName="sibTrans" presStyleLbl="sibTrans2D1" presStyleIdx="0" presStyleCnt="0"/>
      <dgm:spPr/>
      <dgm:t>
        <a:bodyPr/>
        <a:lstStyle/>
        <a:p>
          <a:endParaRPr lang="en-US"/>
        </a:p>
      </dgm:t>
    </dgm:pt>
    <dgm:pt modelId="{F3FC61D6-71FA-4803-AC73-D9B35350A534}" type="pres">
      <dgm:prSet presAssocID="{0205F16A-5553-407B-B8E1-67E268E1FD50}" presName="compNode" presStyleCnt="0"/>
      <dgm:spPr/>
    </dgm:pt>
    <dgm:pt modelId="{0E55C28F-8111-45B8-8A47-A2539C13490B}" type="pres">
      <dgm:prSet presAssocID="{0205F16A-5553-407B-B8E1-67E268E1FD50}" presName="bkgdShape" presStyleLbl="node1" presStyleIdx="2" presStyleCnt="5"/>
      <dgm:spPr/>
      <dgm:t>
        <a:bodyPr/>
        <a:lstStyle/>
        <a:p>
          <a:endParaRPr lang="en-US"/>
        </a:p>
      </dgm:t>
    </dgm:pt>
    <dgm:pt modelId="{BE56D8B7-FDD9-42A5-B966-087FE3E3BF76}" type="pres">
      <dgm:prSet presAssocID="{0205F16A-5553-407B-B8E1-67E268E1FD50}" presName="nodeTx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741894D4-3FE5-4A03-88F4-0CD1668574E7}" type="pres">
      <dgm:prSet presAssocID="{0205F16A-5553-407B-B8E1-67E268E1FD50}" presName="invisiNode" presStyleLbl="node1" presStyleIdx="2" presStyleCnt="5"/>
      <dgm:spPr/>
    </dgm:pt>
    <dgm:pt modelId="{B9B98E6D-D01C-44D1-9570-D3AE2917D217}" type="pres">
      <dgm:prSet presAssocID="{0205F16A-5553-407B-B8E1-67E268E1FD50}" presName="imagNode" presStyleLbl="fgImgPlace1" presStyleIdx="2" presStyleCnt="5"/>
      <dgm:spPr>
        <a:blipFill>
          <a:blip xmlns:r="http://schemas.openxmlformats.org/officeDocument/2006/relationships" r:embed="rId3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000" r="-1000"/>
          </a:stretch>
        </a:blipFill>
      </dgm:spPr>
    </dgm:pt>
    <dgm:pt modelId="{0D2C5654-2888-484C-8B18-816865DFD9B0}" type="pres">
      <dgm:prSet presAssocID="{1A5338F6-7573-492F-9E09-D26EB1D17348}" presName="sibTrans" presStyleLbl="sibTrans2D1" presStyleIdx="0" presStyleCnt="0"/>
      <dgm:spPr/>
      <dgm:t>
        <a:bodyPr/>
        <a:lstStyle/>
        <a:p>
          <a:endParaRPr lang="en-US"/>
        </a:p>
      </dgm:t>
    </dgm:pt>
    <dgm:pt modelId="{724C801D-A423-40B2-8D6D-72DEE7AF11EF}" type="pres">
      <dgm:prSet presAssocID="{FFEC3169-FA5F-4E14-99AC-67BBDF5D3BF2}" presName="compNode" presStyleCnt="0"/>
      <dgm:spPr/>
    </dgm:pt>
    <dgm:pt modelId="{CF1D3FAB-E8FE-40D3-9CE8-72F5466B023E}" type="pres">
      <dgm:prSet presAssocID="{FFEC3169-FA5F-4E14-99AC-67BBDF5D3BF2}" presName="bkgdShape" presStyleLbl="node1" presStyleIdx="3" presStyleCnt="5"/>
      <dgm:spPr/>
      <dgm:t>
        <a:bodyPr/>
        <a:lstStyle/>
        <a:p>
          <a:endParaRPr lang="en-US"/>
        </a:p>
      </dgm:t>
    </dgm:pt>
    <dgm:pt modelId="{F63FA1B8-BBD7-4141-BCB0-1BDBA4E8F52F}" type="pres">
      <dgm:prSet presAssocID="{FFEC3169-FA5F-4E14-99AC-67BBDF5D3BF2}" presName="nodeTx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AA0E052-985E-4871-B0CC-AEF06B55C140}" type="pres">
      <dgm:prSet presAssocID="{FFEC3169-FA5F-4E14-99AC-67BBDF5D3BF2}" presName="invisiNode" presStyleLbl="node1" presStyleIdx="3" presStyleCnt="5"/>
      <dgm:spPr/>
    </dgm:pt>
    <dgm:pt modelId="{68861980-A06B-4C77-A7A5-E2562D86B9B9}" type="pres">
      <dgm:prSet presAssocID="{FFEC3169-FA5F-4E14-99AC-67BBDF5D3BF2}" presName="imagNode" presStyleLbl="fgImgPlace1" presStyleIdx="3" presStyleCnt="5"/>
      <dgm:spPr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45000" r="-45000"/>
          </a:stretch>
        </a:blipFill>
      </dgm:spPr>
    </dgm:pt>
    <dgm:pt modelId="{EB592D5A-404B-4D05-A849-BAA82B129B08}" type="pres">
      <dgm:prSet presAssocID="{3F5B37AD-3C96-4B35-96FA-97528110D98D}" presName="sibTrans" presStyleLbl="sibTrans2D1" presStyleIdx="0" presStyleCnt="0"/>
      <dgm:spPr/>
      <dgm:t>
        <a:bodyPr/>
        <a:lstStyle/>
        <a:p>
          <a:endParaRPr lang="en-US"/>
        </a:p>
      </dgm:t>
    </dgm:pt>
    <dgm:pt modelId="{B88F0A6F-A816-4EA1-8AC4-D1E7FFFCC380}" type="pres">
      <dgm:prSet presAssocID="{C2C56813-5264-4F97-989C-CCA430DB0306}" presName="compNode" presStyleCnt="0"/>
      <dgm:spPr/>
    </dgm:pt>
    <dgm:pt modelId="{38FABD13-AEF2-4E13-8823-C3A887C6A318}" type="pres">
      <dgm:prSet presAssocID="{C2C56813-5264-4F97-989C-CCA430DB0306}" presName="bkgdShape" presStyleLbl="node1" presStyleIdx="4" presStyleCnt="5"/>
      <dgm:spPr/>
      <dgm:t>
        <a:bodyPr/>
        <a:lstStyle/>
        <a:p>
          <a:endParaRPr lang="en-US"/>
        </a:p>
      </dgm:t>
    </dgm:pt>
    <dgm:pt modelId="{C130250A-D4AD-40E1-B653-B70AB9EEB73A}" type="pres">
      <dgm:prSet presAssocID="{C2C56813-5264-4F97-989C-CCA430DB0306}" presName="nodeTx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2AC3C78B-A314-48AA-8A6C-318E545260E2}" type="pres">
      <dgm:prSet presAssocID="{C2C56813-5264-4F97-989C-CCA430DB0306}" presName="invisiNode" presStyleLbl="node1" presStyleIdx="4" presStyleCnt="5"/>
      <dgm:spPr/>
    </dgm:pt>
    <dgm:pt modelId="{FBAF55F8-6D42-48CC-8576-301FD4E938F8}" type="pres">
      <dgm:prSet presAssocID="{C2C56813-5264-4F97-989C-CCA430DB0306}" presName="imagNode" presStyleLbl="fgImgPlace1" presStyleIdx="4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2000" r="-22000"/>
          </a:stretch>
        </a:blipFill>
      </dgm:spPr>
    </dgm:pt>
  </dgm:ptLst>
  <dgm:cxnLst>
    <dgm:cxn modelId="{16D2DD1C-7831-452C-8AFB-30A36E09A7F6}" srcId="{2C723684-E55C-438D-81E6-261417A1AEC2}" destId="{C2C56813-5264-4F97-989C-CCA430DB0306}" srcOrd="4" destOrd="0" parTransId="{2191E2BD-AE7B-4C21-8199-AB5DE8BFAAEF}" sibTransId="{F0D31744-BF33-4F07-9E91-4791484DE0BE}"/>
    <dgm:cxn modelId="{3083F54A-E0C1-49EE-A327-4DF29E23D025}" type="presOf" srcId="{C2C56813-5264-4F97-989C-CCA430DB0306}" destId="{38FABD13-AEF2-4E13-8823-C3A887C6A318}" srcOrd="0" destOrd="0" presId="urn:microsoft.com/office/officeart/2005/8/layout/hList7"/>
    <dgm:cxn modelId="{0DF30CD7-80B9-4DA1-B7C4-FAC3D11E53C8}" type="presOf" srcId="{635CCFDA-E3B1-43B5-9548-D94235D58385}" destId="{C25559A6-DE82-44F7-BDCE-C899DBC50935}" srcOrd="1" destOrd="0" presId="urn:microsoft.com/office/officeart/2005/8/layout/hList7"/>
    <dgm:cxn modelId="{E37334BC-4868-473E-97DA-BE5F40866B6E}" type="presOf" srcId="{C2C56813-5264-4F97-989C-CCA430DB0306}" destId="{C130250A-D4AD-40E1-B653-B70AB9EEB73A}" srcOrd="1" destOrd="0" presId="urn:microsoft.com/office/officeart/2005/8/layout/hList7"/>
    <dgm:cxn modelId="{154ADB2D-5994-4DAC-87A0-68160B608153}" type="presOf" srcId="{2C723684-E55C-438D-81E6-261417A1AEC2}" destId="{8E027344-E911-49E6-B902-AB78D87BE2CA}" srcOrd="0" destOrd="0" presId="urn:microsoft.com/office/officeart/2005/8/layout/hList7"/>
    <dgm:cxn modelId="{17FED04D-2367-49A0-B467-19C5E1996A8E}" srcId="{2C723684-E55C-438D-81E6-261417A1AEC2}" destId="{FFEC3169-FA5F-4E14-99AC-67BBDF5D3BF2}" srcOrd="3" destOrd="0" parTransId="{9170B6E3-2087-48AF-A268-E91398FE0039}" sibTransId="{3F5B37AD-3C96-4B35-96FA-97528110D98D}"/>
    <dgm:cxn modelId="{2BD6AA22-7B61-4A63-A3B7-CA681C8E5B3E}" srcId="{2C723684-E55C-438D-81E6-261417A1AEC2}" destId="{0205F16A-5553-407B-B8E1-67E268E1FD50}" srcOrd="2" destOrd="0" parTransId="{C8B000AD-CF00-4AF0-995C-AE44ECC2E1DF}" sibTransId="{1A5338F6-7573-492F-9E09-D26EB1D17348}"/>
    <dgm:cxn modelId="{0B6CB06E-EFE0-49E3-BEFE-A1694B510EA2}" type="presOf" srcId="{635CCFDA-E3B1-43B5-9548-D94235D58385}" destId="{EE5CD138-7B98-41A5-B784-70E8B72BDB3A}" srcOrd="0" destOrd="0" presId="urn:microsoft.com/office/officeart/2005/8/layout/hList7"/>
    <dgm:cxn modelId="{9CE835A9-D9DA-4E89-8B48-0DCFA4ED1ACC}" type="presOf" srcId="{3F5B37AD-3C96-4B35-96FA-97528110D98D}" destId="{EB592D5A-404B-4D05-A849-BAA82B129B08}" srcOrd="0" destOrd="0" presId="urn:microsoft.com/office/officeart/2005/8/layout/hList7"/>
    <dgm:cxn modelId="{8446773E-4D2D-4BC1-8BBE-FC90864C3C42}" type="presOf" srcId="{0205F16A-5553-407B-B8E1-67E268E1FD50}" destId="{0E55C28F-8111-45B8-8A47-A2539C13490B}" srcOrd="0" destOrd="0" presId="urn:microsoft.com/office/officeart/2005/8/layout/hList7"/>
    <dgm:cxn modelId="{CA49F2DB-C8C7-44F7-B4B2-0DE76CDBD58B}" type="presOf" srcId="{FFEC3169-FA5F-4E14-99AC-67BBDF5D3BF2}" destId="{CF1D3FAB-E8FE-40D3-9CE8-72F5466B023E}" srcOrd="0" destOrd="0" presId="urn:microsoft.com/office/officeart/2005/8/layout/hList7"/>
    <dgm:cxn modelId="{D4354A6B-37B9-4AD6-B614-F0D5CFE91E88}" type="presOf" srcId="{1A5338F6-7573-492F-9E09-D26EB1D17348}" destId="{0D2C5654-2888-484C-8B18-816865DFD9B0}" srcOrd="0" destOrd="0" presId="urn:microsoft.com/office/officeart/2005/8/layout/hList7"/>
    <dgm:cxn modelId="{88A98047-356A-41A0-A81F-F8C2A91E0E09}" type="presOf" srcId="{2892A327-97CF-4B2D-B1CE-DC8143AD5893}" destId="{19AEF230-76FE-4599-BFDE-798EBC4D7E32}" srcOrd="0" destOrd="0" presId="urn:microsoft.com/office/officeart/2005/8/layout/hList7"/>
    <dgm:cxn modelId="{3F06F031-594B-4851-9718-F2E3EE3F36EE}" type="presOf" srcId="{EA9EEA5D-5FB4-416E-9A75-C12748A4F2CC}" destId="{418F6148-8490-4362-8FFD-AE1FA9495699}" srcOrd="0" destOrd="0" presId="urn:microsoft.com/office/officeart/2005/8/layout/hList7"/>
    <dgm:cxn modelId="{8CA91C1D-49E0-485E-8541-5EA8090D959F}" srcId="{2C723684-E55C-438D-81E6-261417A1AEC2}" destId="{2892A327-97CF-4B2D-B1CE-DC8143AD5893}" srcOrd="0" destOrd="0" parTransId="{17BF9014-E5D0-4803-BAFE-44B7C342B819}" sibTransId="{E2F6E3A4-2FBF-49E1-8964-D321D88B37AE}"/>
    <dgm:cxn modelId="{080CEC87-FFE7-415B-98EE-744E8A7F8C3C}" type="presOf" srcId="{0205F16A-5553-407B-B8E1-67E268E1FD50}" destId="{BE56D8B7-FDD9-42A5-B966-087FE3E3BF76}" srcOrd="1" destOrd="0" presId="urn:microsoft.com/office/officeart/2005/8/layout/hList7"/>
    <dgm:cxn modelId="{16645747-56F0-46FA-9456-6AC8302E0322}" type="presOf" srcId="{2892A327-97CF-4B2D-B1CE-DC8143AD5893}" destId="{4FA2DA3D-8BB5-4570-8CE4-BD0AD97FEAE6}" srcOrd="1" destOrd="0" presId="urn:microsoft.com/office/officeart/2005/8/layout/hList7"/>
    <dgm:cxn modelId="{191133CF-A402-437A-9CC8-E11A76B567A9}" type="presOf" srcId="{E2F6E3A4-2FBF-49E1-8964-D321D88B37AE}" destId="{24904C16-2E4F-4A67-9BFB-C8FD3503227F}" srcOrd="0" destOrd="0" presId="urn:microsoft.com/office/officeart/2005/8/layout/hList7"/>
    <dgm:cxn modelId="{0AABB618-541B-47B1-81F2-193B7FC29404}" type="presOf" srcId="{FFEC3169-FA5F-4E14-99AC-67BBDF5D3BF2}" destId="{F63FA1B8-BBD7-4141-BCB0-1BDBA4E8F52F}" srcOrd="1" destOrd="0" presId="urn:microsoft.com/office/officeart/2005/8/layout/hList7"/>
    <dgm:cxn modelId="{8ACBFF0F-A661-46C5-87C6-0CEDA42D0940}" srcId="{2C723684-E55C-438D-81E6-261417A1AEC2}" destId="{635CCFDA-E3B1-43B5-9548-D94235D58385}" srcOrd="1" destOrd="0" parTransId="{73DE51D7-4EB0-4BD2-A393-720B17AB2D6F}" sibTransId="{EA9EEA5D-5FB4-416E-9A75-C12748A4F2CC}"/>
    <dgm:cxn modelId="{75E19842-6B27-4C07-9481-CD711AF449FE}" type="presParOf" srcId="{8E027344-E911-49E6-B902-AB78D87BE2CA}" destId="{5B12384F-F9BC-4839-8C1F-49A14B22EC99}" srcOrd="0" destOrd="0" presId="urn:microsoft.com/office/officeart/2005/8/layout/hList7"/>
    <dgm:cxn modelId="{5554CC1E-EE31-4DCF-B7C8-784855CB726B}" type="presParOf" srcId="{8E027344-E911-49E6-B902-AB78D87BE2CA}" destId="{2ACD0101-B35D-4CAB-8866-F0516A0398D0}" srcOrd="1" destOrd="0" presId="urn:microsoft.com/office/officeart/2005/8/layout/hList7"/>
    <dgm:cxn modelId="{EC170323-0024-4240-8FC6-7339267A4149}" type="presParOf" srcId="{2ACD0101-B35D-4CAB-8866-F0516A0398D0}" destId="{7B16A23D-5152-40F4-8A87-8449C2029702}" srcOrd="0" destOrd="0" presId="urn:microsoft.com/office/officeart/2005/8/layout/hList7"/>
    <dgm:cxn modelId="{A45A25AF-8364-43D2-8DA2-38F27D0272A4}" type="presParOf" srcId="{7B16A23D-5152-40F4-8A87-8449C2029702}" destId="{19AEF230-76FE-4599-BFDE-798EBC4D7E32}" srcOrd="0" destOrd="0" presId="urn:microsoft.com/office/officeart/2005/8/layout/hList7"/>
    <dgm:cxn modelId="{7A72CF5E-2CC6-4494-86C2-B26E06B9C341}" type="presParOf" srcId="{7B16A23D-5152-40F4-8A87-8449C2029702}" destId="{4FA2DA3D-8BB5-4570-8CE4-BD0AD97FEAE6}" srcOrd="1" destOrd="0" presId="urn:microsoft.com/office/officeart/2005/8/layout/hList7"/>
    <dgm:cxn modelId="{6D2AE14D-29B0-41E4-90F3-2E1E94D7E591}" type="presParOf" srcId="{7B16A23D-5152-40F4-8A87-8449C2029702}" destId="{BF75B89E-DB55-4DE5-83DE-09EF67B48277}" srcOrd="2" destOrd="0" presId="urn:microsoft.com/office/officeart/2005/8/layout/hList7"/>
    <dgm:cxn modelId="{EF3CB6BA-0992-4A2E-A826-309BFED60C1E}" type="presParOf" srcId="{7B16A23D-5152-40F4-8A87-8449C2029702}" destId="{6DD373A0-BC95-4CF6-BBCC-9D31EE49F662}" srcOrd="3" destOrd="0" presId="urn:microsoft.com/office/officeart/2005/8/layout/hList7"/>
    <dgm:cxn modelId="{51E2802B-62D1-4F3D-8E06-BF29F647DA7A}" type="presParOf" srcId="{2ACD0101-B35D-4CAB-8866-F0516A0398D0}" destId="{24904C16-2E4F-4A67-9BFB-C8FD3503227F}" srcOrd="1" destOrd="0" presId="urn:microsoft.com/office/officeart/2005/8/layout/hList7"/>
    <dgm:cxn modelId="{B0260922-E5EB-47D3-8B00-3C69A1DF27F3}" type="presParOf" srcId="{2ACD0101-B35D-4CAB-8866-F0516A0398D0}" destId="{26D8D2B7-13AE-4A9A-A2FF-CCF695264F12}" srcOrd="2" destOrd="0" presId="urn:microsoft.com/office/officeart/2005/8/layout/hList7"/>
    <dgm:cxn modelId="{1487FC0D-5275-4D80-84B5-E2A25E926974}" type="presParOf" srcId="{26D8D2B7-13AE-4A9A-A2FF-CCF695264F12}" destId="{EE5CD138-7B98-41A5-B784-70E8B72BDB3A}" srcOrd="0" destOrd="0" presId="urn:microsoft.com/office/officeart/2005/8/layout/hList7"/>
    <dgm:cxn modelId="{96105CFD-DB5E-4BC8-B721-C98A271C166A}" type="presParOf" srcId="{26D8D2B7-13AE-4A9A-A2FF-CCF695264F12}" destId="{C25559A6-DE82-44F7-BDCE-C899DBC50935}" srcOrd="1" destOrd="0" presId="urn:microsoft.com/office/officeart/2005/8/layout/hList7"/>
    <dgm:cxn modelId="{616C971E-9952-4C4F-B7A8-F721341921F0}" type="presParOf" srcId="{26D8D2B7-13AE-4A9A-A2FF-CCF695264F12}" destId="{89FBB213-C94E-4939-9DA5-5ACCC35F884D}" srcOrd="2" destOrd="0" presId="urn:microsoft.com/office/officeart/2005/8/layout/hList7"/>
    <dgm:cxn modelId="{81B6E965-4D14-4F86-B7F7-52459FCA9836}" type="presParOf" srcId="{26D8D2B7-13AE-4A9A-A2FF-CCF695264F12}" destId="{4F822E55-3B63-48C2-ACB4-2CB8DAEC16B3}" srcOrd="3" destOrd="0" presId="urn:microsoft.com/office/officeart/2005/8/layout/hList7"/>
    <dgm:cxn modelId="{81C8DED4-4EE0-4AB9-B9F5-EF9494B25A12}" type="presParOf" srcId="{2ACD0101-B35D-4CAB-8866-F0516A0398D0}" destId="{418F6148-8490-4362-8FFD-AE1FA9495699}" srcOrd="3" destOrd="0" presId="urn:microsoft.com/office/officeart/2005/8/layout/hList7"/>
    <dgm:cxn modelId="{64A7563A-72EB-4CE4-8042-BB38C83BE945}" type="presParOf" srcId="{2ACD0101-B35D-4CAB-8866-F0516A0398D0}" destId="{F3FC61D6-71FA-4803-AC73-D9B35350A534}" srcOrd="4" destOrd="0" presId="urn:microsoft.com/office/officeart/2005/8/layout/hList7"/>
    <dgm:cxn modelId="{46BAAD3C-03E6-4BEE-986C-5E0FB0DCB8ED}" type="presParOf" srcId="{F3FC61D6-71FA-4803-AC73-D9B35350A534}" destId="{0E55C28F-8111-45B8-8A47-A2539C13490B}" srcOrd="0" destOrd="0" presId="urn:microsoft.com/office/officeart/2005/8/layout/hList7"/>
    <dgm:cxn modelId="{D92ACE6E-9E21-4F52-B010-A2DC90F7C7FF}" type="presParOf" srcId="{F3FC61D6-71FA-4803-AC73-D9B35350A534}" destId="{BE56D8B7-FDD9-42A5-B966-087FE3E3BF76}" srcOrd="1" destOrd="0" presId="urn:microsoft.com/office/officeart/2005/8/layout/hList7"/>
    <dgm:cxn modelId="{734589FF-98AE-47FC-91CC-60009D7340B3}" type="presParOf" srcId="{F3FC61D6-71FA-4803-AC73-D9B35350A534}" destId="{741894D4-3FE5-4A03-88F4-0CD1668574E7}" srcOrd="2" destOrd="0" presId="urn:microsoft.com/office/officeart/2005/8/layout/hList7"/>
    <dgm:cxn modelId="{555B86A0-8DB7-46FF-87C5-71FC1DE53152}" type="presParOf" srcId="{F3FC61D6-71FA-4803-AC73-D9B35350A534}" destId="{B9B98E6D-D01C-44D1-9570-D3AE2917D217}" srcOrd="3" destOrd="0" presId="urn:microsoft.com/office/officeart/2005/8/layout/hList7"/>
    <dgm:cxn modelId="{9BED4D81-FDF5-4B6A-ABF6-C0FFD91EBAF5}" type="presParOf" srcId="{2ACD0101-B35D-4CAB-8866-F0516A0398D0}" destId="{0D2C5654-2888-484C-8B18-816865DFD9B0}" srcOrd="5" destOrd="0" presId="urn:microsoft.com/office/officeart/2005/8/layout/hList7"/>
    <dgm:cxn modelId="{8B8833BE-ABD5-41EF-8AC9-5D9AA797B53E}" type="presParOf" srcId="{2ACD0101-B35D-4CAB-8866-F0516A0398D0}" destId="{724C801D-A423-40B2-8D6D-72DEE7AF11EF}" srcOrd="6" destOrd="0" presId="urn:microsoft.com/office/officeart/2005/8/layout/hList7"/>
    <dgm:cxn modelId="{9B068267-D3A8-4B2D-AA55-572929E72882}" type="presParOf" srcId="{724C801D-A423-40B2-8D6D-72DEE7AF11EF}" destId="{CF1D3FAB-E8FE-40D3-9CE8-72F5466B023E}" srcOrd="0" destOrd="0" presId="urn:microsoft.com/office/officeart/2005/8/layout/hList7"/>
    <dgm:cxn modelId="{B78AF7B5-498C-4CEA-95FB-191182B0A13F}" type="presParOf" srcId="{724C801D-A423-40B2-8D6D-72DEE7AF11EF}" destId="{F63FA1B8-BBD7-4141-BCB0-1BDBA4E8F52F}" srcOrd="1" destOrd="0" presId="urn:microsoft.com/office/officeart/2005/8/layout/hList7"/>
    <dgm:cxn modelId="{3AACE017-FD56-4E16-8CD5-1A4D38015B07}" type="presParOf" srcId="{724C801D-A423-40B2-8D6D-72DEE7AF11EF}" destId="{DAA0E052-985E-4871-B0CC-AEF06B55C140}" srcOrd="2" destOrd="0" presId="urn:microsoft.com/office/officeart/2005/8/layout/hList7"/>
    <dgm:cxn modelId="{FDFC2F18-8C01-48B0-88CC-F3CC20E1D68E}" type="presParOf" srcId="{724C801D-A423-40B2-8D6D-72DEE7AF11EF}" destId="{68861980-A06B-4C77-A7A5-E2562D86B9B9}" srcOrd="3" destOrd="0" presId="urn:microsoft.com/office/officeart/2005/8/layout/hList7"/>
    <dgm:cxn modelId="{A6249138-4A2E-49DE-A9EA-696BE274176F}" type="presParOf" srcId="{2ACD0101-B35D-4CAB-8866-F0516A0398D0}" destId="{EB592D5A-404B-4D05-A849-BAA82B129B08}" srcOrd="7" destOrd="0" presId="urn:microsoft.com/office/officeart/2005/8/layout/hList7"/>
    <dgm:cxn modelId="{D4EA073B-4C91-401D-ACB8-FFFCEDAF390E}" type="presParOf" srcId="{2ACD0101-B35D-4CAB-8866-F0516A0398D0}" destId="{B88F0A6F-A816-4EA1-8AC4-D1E7FFFCC380}" srcOrd="8" destOrd="0" presId="urn:microsoft.com/office/officeart/2005/8/layout/hList7"/>
    <dgm:cxn modelId="{00AA4C4F-3F8D-49E6-B8F0-E4F4C898C4AA}" type="presParOf" srcId="{B88F0A6F-A816-4EA1-8AC4-D1E7FFFCC380}" destId="{38FABD13-AEF2-4E13-8823-C3A887C6A318}" srcOrd="0" destOrd="0" presId="urn:microsoft.com/office/officeart/2005/8/layout/hList7"/>
    <dgm:cxn modelId="{B0104845-49AB-4207-8575-052C3DDD39CA}" type="presParOf" srcId="{B88F0A6F-A816-4EA1-8AC4-D1E7FFFCC380}" destId="{C130250A-D4AD-40E1-B653-B70AB9EEB73A}" srcOrd="1" destOrd="0" presId="urn:microsoft.com/office/officeart/2005/8/layout/hList7"/>
    <dgm:cxn modelId="{4ADF4E17-238C-4910-B947-49639267066B}" type="presParOf" srcId="{B88F0A6F-A816-4EA1-8AC4-D1E7FFFCC380}" destId="{2AC3C78B-A314-48AA-8A6C-318E545260E2}" srcOrd="2" destOrd="0" presId="urn:microsoft.com/office/officeart/2005/8/layout/hList7"/>
    <dgm:cxn modelId="{D5207EA1-DCF0-487D-8B9F-FEA632C3775B}" type="presParOf" srcId="{B88F0A6F-A816-4EA1-8AC4-D1E7FFFCC380}" destId="{FBAF55F8-6D42-48CC-8576-301FD4E938F8}" srcOrd="3" destOrd="0" presId="urn:microsoft.com/office/officeart/2005/8/layout/hList7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C3F77506-4BA5-4C94-A001-AF4D8EA8A799}" type="doc">
      <dgm:prSet loTypeId="urn:microsoft.com/office/officeart/2011/layout/CircleProcess" loCatId="process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GB"/>
        </a:p>
      </dgm:t>
    </dgm:pt>
    <dgm:pt modelId="{587C4161-F685-4690-AAD9-1CAC51764AD6}">
      <dgm:prSet phldrT="[Text]"/>
      <dgm:spPr/>
      <dgm:t>
        <a:bodyPr/>
        <a:lstStyle/>
        <a:p>
          <a:r>
            <a:rPr lang="en-GB" dirty="0"/>
            <a:t>Specific</a:t>
          </a:r>
        </a:p>
      </dgm:t>
    </dgm:pt>
    <dgm:pt modelId="{14C2029A-F774-4510-9FFA-FDCE7671592D}" type="parTrans" cxnId="{BF377A99-149A-477A-ABA8-B4E0723A98C7}">
      <dgm:prSet/>
      <dgm:spPr/>
      <dgm:t>
        <a:bodyPr/>
        <a:lstStyle/>
        <a:p>
          <a:endParaRPr lang="en-GB"/>
        </a:p>
      </dgm:t>
    </dgm:pt>
    <dgm:pt modelId="{B7769571-DF24-4E22-8900-5CE0A033038F}" type="sibTrans" cxnId="{BF377A99-149A-477A-ABA8-B4E0723A98C7}">
      <dgm:prSet/>
      <dgm:spPr/>
      <dgm:t>
        <a:bodyPr/>
        <a:lstStyle/>
        <a:p>
          <a:endParaRPr lang="en-GB"/>
        </a:p>
      </dgm:t>
    </dgm:pt>
    <dgm:pt modelId="{DCCC121D-7E3C-478E-BA39-EB45AA2C5ACC}">
      <dgm:prSet phldrT="[Text]"/>
      <dgm:spPr/>
      <dgm:t>
        <a:bodyPr/>
        <a:lstStyle/>
        <a:p>
          <a:r>
            <a:rPr lang="en-GB" dirty="0"/>
            <a:t>Measurable</a:t>
          </a:r>
        </a:p>
      </dgm:t>
    </dgm:pt>
    <dgm:pt modelId="{C5F067D8-0D24-4595-9261-2E51C44CE8A1}" type="parTrans" cxnId="{175C7BC5-D5EA-406E-91ED-F531C8E74B68}">
      <dgm:prSet/>
      <dgm:spPr/>
      <dgm:t>
        <a:bodyPr/>
        <a:lstStyle/>
        <a:p>
          <a:endParaRPr lang="en-GB"/>
        </a:p>
      </dgm:t>
    </dgm:pt>
    <dgm:pt modelId="{F3CFD61A-1808-4ADA-9B9F-4A68CAEE7DCD}" type="sibTrans" cxnId="{175C7BC5-D5EA-406E-91ED-F531C8E74B68}">
      <dgm:prSet/>
      <dgm:spPr/>
      <dgm:t>
        <a:bodyPr/>
        <a:lstStyle/>
        <a:p>
          <a:endParaRPr lang="en-GB"/>
        </a:p>
      </dgm:t>
    </dgm:pt>
    <dgm:pt modelId="{49EE54E3-C1B2-4E0A-BECD-2663D43AB3BD}">
      <dgm:prSet phldrT="[Text]"/>
      <dgm:spPr/>
      <dgm:t>
        <a:bodyPr/>
        <a:lstStyle/>
        <a:p>
          <a:r>
            <a:rPr lang="en-GB" dirty="0"/>
            <a:t>Time-bound</a:t>
          </a:r>
        </a:p>
      </dgm:t>
    </dgm:pt>
    <dgm:pt modelId="{470E4517-CDEC-49F2-B858-D627C31D154E}" type="parTrans" cxnId="{B24E9A79-F078-42BC-97A8-C723D15420AD}">
      <dgm:prSet/>
      <dgm:spPr/>
      <dgm:t>
        <a:bodyPr/>
        <a:lstStyle/>
        <a:p>
          <a:endParaRPr lang="en-GB"/>
        </a:p>
      </dgm:t>
    </dgm:pt>
    <dgm:pt modelId="{D8CB363B-5D37-4A59-9709-44E9EAD1B739}" type="sibTrans" cxnId="{B24E9A79-F078-42BC-97A8-C723D15420AD}">
      <dgm:prSet/>
      <dgm:spPr/>
      <dgm:t>
        <a:bodyPr/>
        <a:lstStyle/>
        <a:p>
          <a:endParaRPr lang="en-GB"/>
        </a:p>
      </dgm:t>
    </dgm:pt>
    <dgm:pt modelId="{0CE4D08D-58AC-44DA-83EE-BEA2B52094FB}">
      <dgm:prSet/>
      <dgm:spPr/>
      <dgm:t>
        <a:bodyPr/>
        <a:lstStyle/>
        <a:p>
          <a:r>
            <a:rPr lang="en-GB" dirty="0"/>
            <a:t>Realistic</a:t>
          </a:r>
        </a:p>
      </dgm:t>
    </dgm:pt>
    <dgm:pt modelId="{A3C2CFE5-C47C-436D-8733-0B3C0C017127}" type="parTrans" cxnId="{75C69022-D975-4B01-8399-65C6426BEAED}">
      <dgm:prSet/>
      <dgm:spPr/>
      <dgm:t>
        <a:bodyPr/>
        <a:lstStyle/>
        <a:p>
          <a:endParaRPr lang="en-GB"/>
        </a:p>
      </dgm:t>
    </dgm:pt>
    <dgm:pt modelId="{725081EF-B002-425C-8DDD-B1342728909F}" type="sibTrans" cxnId="{75C69022-D975-4B01-8399-65C6426BEAED}">
      <dgm:prSet/>
      <dgm:spPr/>
      <dgm:t>
        <a:bodyPr/>
        <a:lstStyle/>
        <a:p>
          <a:endParaRPr lang="en-GB"/>
        </a:p>
      </dgm:t>
    </dgm:pt>
    <dgm:pt modelId="{85CFF0CE-06A0-402E-B1E5-7D601DBE507B}">
      <dgm:prSet/>
      <dgm:spPr/>
      <dgm:t>
        <a:bodyPr/>
        <a:lstStyle/>
        <a:p>
          <a:r>
            <a:rPr lang="en-GB" dirty="0" smtClean="0"/>
            <a:t>Achievable</a:t>
          </a:r>
          <a:endParaRPr lang="en-GB" dirty="0"/>
        </a:p>
      </dgm:t>
    </dgm:pt>
    <dgm:pt modelId="{6A72A0E9-47E8-47FD-95A5-DFBECE327CB5}" type="parTrans" cxnId="{B5B5D712-4440-4B89-94DB-10CD1DFB1844}">
      <dgm:prSet/>
      <dgm:spPr/>
      <dgm:t>
        <a:bodyPr/>
        <a:lstStyle/>
        <a:p>
          <a:endParaRPr lang="en-GB"/>
        </a:p>
      </dgm:t>
    </dgm:pt>
    <dgm:pt modelId="{0D419133-90EB-4D83-857D-77ECF7FB26CB}" type="sibTrans" cxnId="{B5B5D712-4440-4B89-94DB-10CD1DFB1844}">
      <dgm:prSet/>
      <dgm:spPr/>
      <dgm:t>
        <a:bodyPr/>
        <a:lstStyle/>
        <a:p>
          <a:endParaRPr lang="en-GB"/>
        </a:p>
      </dgm:t>
    </dgm:pt>
    <dgm:pt modelId="{DA248ABA-9438-4481-B2B9-3F247BD0D689}" type="pres">
      <dgm:prSet presAssocID="{C3F77506-4BA5-4C94-A001-AF4D8EA8A799}" presName="Name0" presStyleCnt="0">
        <dgm:presLayoutVars>
          <dgm:chMax val="11"/>
          <dgm:chPref val="11"/>
          <dgm:dir/>
          <dgm:resizeHandles/>
        </dgm:presLayoutVars>
      </dgm:prSet>
      <dgm:spPr/>
      <dgm:t>
        <a:bodyPr/>
        <a:lstStyle/>
        <a:p>
          <a:endParaRPr lang="en-US"/>
        </a:p>
      </dgm:t>
    </dgm:pt>
    <dgm:pt modelId="{CEED50BE-2113-4DB5-AFF5-CB023AEAE450}" type="pres">
      <dgm:prSet presAssocID="{49EE54E3-C1B2-4E0A-BECD-2663D43AB3BD}" presName="Accent5" presStyleCnt="0"/>
      <dgm:spPr/>
    </dgm:pt>
    <dgm:pt modelId="{0471C770-56E0-425E-944A-B8EE938E283D}" type="pres">
      <dgm:prSet presAssocID="{49EE54E3-C1B2-4E0A-BECD-2663D43AB3BD}" presName="Accent" presStyleLbl="node1" presStyleIdx="0" presStyleCnt="5"/>
      <dgm:spPr/>
    </dgm:pt>
    <dgm:pt modelId="{67F66E90-71FD-4947-B57E-31AFAD3AC3DD}" type="pres">
      <dgm:prSet presAssocID="{49EE54E3-C1B2-4E0A-BECD-2663D43AB3BD}" presName="ParentBackground5" presStyleCnt="0"/>
      <dgm:spPr/>
    </dgm:pt>
    <dgm:pt modelId="{F7B589F4-7F88-4A3E-8C94-D9834E101071}" type="pres">
      <dgm:prSet presAssocID="{49EE54E3-C1B2-4E0A-BECD-2663D43AB3BD}" presName="ParentBackground" presStyleLbl="fgAcc1" presStyleIdx="0" presStyleCnt="5"/>
      <dgm:spPr/>
      <dgm:t>
        <a:bodyPr/>
        <a:lstStyle/>
        <a:p>
          <a:endParaRPr lang="en-US"/>
        </a:p>
      </dgm:t>
    </dgm:pt>
    <dgm:pt modelId="{24A52455-2BFB-4473-9C84-AB24804375CF}" type="pres">
      <dgm:prSet presAssocID="{49EE54E3-C1B2-4E0A-BECD-2663D43AB3BD}" presName="Parent5" presStyleLbl="revTx" presStyleIdx="0" presStyleCnt="0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713D9B4-447E-4C75-BB51-72CAE8BF9D82}" type="pres">
      <dgm:prSet presAssocID="{0CE4D08D-58AC-44DA-83EE-BEA2B52094FB}" presName="Accent4" presStyleCnt="0"/>
      <dgm:spPr/>
    </dgm:pt>
    <dgm:pt modelId="{A1320A67-B3C7-41E4-B273-9485F9AB61FE}" type="pres">
      <dgm:prSet presAssocID="{0CE4D08D-58AC-44DA-83EE-BEA2B52094FB}" presName="Accent" presStyleLbl="node1" presStyleIdx="1" presStyleCnt="5"/>
      <dgm:spPr/>
    </dgm:pt>
    <dgm:pt modelId="{583AB3BE-016D-433D-B260-9D922728079C}" type="pres">
      <dgm:prSet presAssocID="{0CE4D08D-58AC-44DA-83EE-BEA2B52094FB}" presName="ParentBackground4" presStyleCnt="0"/>
      <dgm:spPr/>
    </dgm:pt>
    <dgm:pt modelId="{2366ED6E-E1A4-4470-90F7-47287190D19A}" type="pres">
      <dgm:prSet presAssocID="{0CE4D08D-58AC-44DA-83EE-BEA2B52094FB}" presName="ParentBackground" presStyleLbl="fgAcc1" presStyleIdx="1" presStyleCnt="5"/>
      <dgm:spPr/>
      <dgm:t>
        <a:bodyPr/>
        <a:lstStyle/>
        <a:p>
          <a:endParaRPr lang="en-US"/>
        </a:p>
      </dgm:t>
    </dgm:pt>
    <dgm:pt modelId="{1AA17D7C-A3B2-42B3-A73B-ECCADE022757}" type="pres">
      <dgm:prSet presAssocID="{0CE4D08D-58AC-44DA-83EE-BEA2B52094FB}" presName="Parent4" presStyleLbl="revTx" presStyleIdx="0" presStyleCnt="0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11B7A61-E34F-4908-8A50-1E151ACA727E}" type="pres">
      <dgm:prSet presAssocID="{85CFF0CE-06A0-402E-B1E5-7D601DBE507B}" presName="Accent3" presStyleCnt="0"/>
      <dgm:spPr/>
    </dgm:pt>
    <dgm:pt modelId="{87246625-7AF1-4C5C-93BC-A93388243A43}" type="pres">
      <dgm:prSet presAssocID="{85CFF0CE-06A0-402E-B1E5-7D601DBE507B}" presName="Accent" presStyleLbl="node1" presStyleIdx="2" presStyleCnt="5"/>
      <dgm:spPr/>
    </dgm:pt>
    <dgm:pt modelId="{B1F4A049-B05A-4424-A68F-C4CEE9EDF826}" type="pres">
      <dgm:prSet presAssocID="{85CFF0CE-06A0-402E-B1E5-7D601DBE507B}" presName="ParentBackground3" presStyleCnt="0"/>
      <dgm:spPr/>
    </dgm:pt>
    <dgm:pt modelId="{385AE99F-F237-41AA-91A3-83D8509BC277}" type="pres">
      <dgm:prSet presAssocID="{85CFF0CE-06A0-402E-B1E5-7D601DBE507B}" presName="ParentBackground" presStyleLbl="fgAcc1" presStyleIdx="2" presStyleCnt="5"/>
      <dgm:spPr/>
      <dgm:t>
        <a:bodyPr/>
        <a:lstStyle/>
        <a:p>
          <a:endParaRPr lang="en-US"/>
        </a:p>
      </dgm:t>
    </dgm:pt>
    <dgm:pt modelId="{1C7C5C02-9183-4B1D-9E3A-A89F8297F6A4}" type="pres">
      <dgm:prSet presAssocID="{85CFF0CE-06A0-402E-B1E5-7D601DBE507B}" presName="Parent3" presStyleLbl="revTx" presStyleIdx="0" presStyleCnt="0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DCE7C81-573E-4DAE-9939-C3B4804CB618}" type="pres">
      <dgm:prSet presAssocID="{DCCC121D-7E3C-478E-BA39-EB45AA2C5ACC}" presName="Accent2" presStyleCnt="0"/>
      <dgm:spPr/>
    </dgm:pt>
    <dgm:pt modelId="{DD9BFE43-DAFF-45D8-B6FD-04D13E658614}" type="pres">
      <dgm:prSet presAssocID="{DCCC121D-7E3C-478E-BA39-EB45AA2C5ACC}" presName="Accent" presStyleLbl="node1" presStyleIdx="3" presStyleCnt="5"/>
      <dgm:spPr/>
    </dgm:pt>
    <dgm:pt modelId="{A96110F8-2D10-482B-BAC4-F0088F1ACCB3}" type="pres">
      <dgm:prSet presAssocID="{DCCC121D-7E3C-478E-BA39-EB45AA2C5ACC}" presName="ParentBackground2" presStyleCnt="0"/>
      <dgm:spPr/>
    </dgm:pt>
    <dgm:pt modelId="{D985A5A2-F348-4F32-9FE6-AB4144E481D5}" type="pres">
      <dgm:prSet presAssocID="{DCCC121D-7E3C-478E-BA39-EB45AA2C5ACC}" presName="ParentBackground" presStyleLbl="fgAcc1" presStyleIdx="3" presStyleCnt="5"/>
      <dgm:spPr/>
      <dgm:t>
        <a:bodyPr/>
        <a:lstStyle/>
        <a:p>
          <a:endParaRPr lang="en-US"/>
        </a:p>
      </dgm:t>
    </dgm:pt>
    <dgm:pt modelId="{6B86600B-98CB-48C8-9AD9-435AF7309355}" type="pres">
      <dgm:prSet presAssocID="{DCCC121D-7E3C-478E-BA39-EB45AA2C5ACC}" presName="Parent2" presStyleLbl="revTx" presStyleIdx="0" presStyleCnt="0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60935D1C-C644-4A46-AEF1-D33B6163F9AD}" type="pres">
      <dgm:prSet presAssocID="{587C4161-F685-4690-AAD9-1CAC51764AD6}" presName="Accent1" presStyleCnt="0"/>
      <dgm:spPr/>
    </dgm:pt>
    <dgm:pt modelId="{5A558ED8-E31E-4FDB-A9CD-D571A64F587D}" type="pres">
      <dgm:prSet presAssocID="{587C4161-F685-4690-AAD9-1CAC51764AD6}" presName="Accent" presStyleLbl="node1" presStyleIdx="4" presStyleCnt="5"/>
      <dgm:spPr/>
    </dgm:pt>
    <dgm:pt modelId="{B9A6AFE8-A0E5-412D-A7DE-1B73F7394B9C}" type="pres">
      <dgm:prSet presAssocID="{587C4161-F685-4690-AAD9-1CAC51764AD6}" presName="ParentBackground1" presStyleCnt="0"/>
      <dgm:spPr/>
    </dgm:pt>
    <dgm:pt modelId="{62E5B5E8-8B93-4E34-B491-2A8618691A17}" type="pres">
      <dgm:prSet presAssocID="{587C4161-F685-4690-AAD9-1CAC51764AD6}" presName="ParentBackground" presStyleLbl="fgAcc1" presStyleIdx="4" presStyleCnt="5"/>
      <dgm:spPr/>
      <dgm:t>
        <a:bodyPr/>
        <a:lstStyle/>
        <a:p>
          <a:endParaRPr lang="en-US"/>
        </a:p>
      </dgm:t>
    </dgm:pt>
    <dgm:pt modelId="{99E64D19-B484-42EF-B79D-99D6CF81579B}" type="pres">
      <dgm:prSet presAssocID="{587C4161-F685-4690-AAD9-1CAC51764AD6}" presName="Parent1" presStyleLbl="revTx" presStyleIdx="0" presStyleCnt="0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4EB2F466-4571-4DE7-8B6E-AA2602EAD753}" type="presOf" srcId="{587C4161-F685-4690-AAD9-1CAC51764AD6}" destId="{62E5B5E8-8B93-4E34-B491-2A8618691A17}" srcOrd="0" destOrd="0" presId="urn:microsoft.com/office/officeart/2011/layout/CircleProcess"/>
    <dgm:cxn modelId="{A5493FD4-53CD-487B-9D96-E322AE27107A}" type="presOf" srcId="{0CE4D08D-58AC-44DA-83EE-BEA2B52094FB}" destId="{2366ED6E-E1A4-4470-90F7-47287190D19A}" srcOrd="0" destOrd="0" presId="urn:microsoft.com/office/officeart/2011/layout/CircleProcess"/>
    <dgm:cxn modelId="{175C7BC5-D5EA-406E-91ED-F531C8E74B68}" srcId="{C3F77506-4BA5-4C94-A001-AF4D8EA8A799}" destId="{DCCC121D-7E3C-478E-BA39-EB45AA2C5ACC}" srcOrd="1" destOrd="0" parTransId="{C5F067D8-0D24-4595-9261-2E51C44CE8A1}" sibTransId="{F3CFD61A-1808-4ADA-9B9F-4A68CAEE7DCD}"/>
    <dgm:cxn modelId="{1D62C545-5964-417A-B14F-955171648711}" type="presOf" srcId="{85CFF0CE-06A0-402E-B1E5-7D601DBE507B}" destId="{1C7C5C02-9183-4B1D-9E3A-A89F8297F6A4}" srcOrd="1" destOrd="0" presId="urn:microsoft.com/office/officeart/2011/layout/CircleProcess"/>
    <dgm:cxn modelId="{774AFAB3-274F-4929-8F17-AE4A3BDDD30D}" type="presOf" srcId="{0CE4D08D-58AC-44DA-83EE-BEA2B52094FB}" destId="{1AA17D7C-A3B2-42B3-A73B-ECCADE022757}" srcOrd="1" destOrd="0" presId="urn:microsoft.com/office/officeart/2011/layout/CircleProcess"/>
    <dgm:cxn modelId="{F0C0988C-6715-4E43-89DC-AD539411C37D}" type="presOf" srcId="{49EE54E3-C1B2-4E0A-BECD-2663D43AB3BD}" destId="{24A52455-2BFB-4473-9C84-AB24804375CF}" srcOrd="1" destOrd="0" presId="urn:microsoft.com/office/officeart/2011/layout/CircleProcess"/>
    <dgm:cxn modelId="{BF377A99-149A-477A-ABA8-B4E0723A98C7}" srcId="{C3F77506-4BA5-4C94-A001-AF4D8EA8A799}" destId="{587C4161-F685-4690-AAD9-1CAC51764AD6}" srcOrd="0" destOrd="0" parTransId="{14C2029A-F774-4510-9FFA-FDCE7671592D}" sibTransId="{B7769571-DF24-4E22-8900-5CE0A033038F}"/>
    <dgm:cxn modelId="{01EE27E6-D5F7-4A48-AC47-5B3775AC2678}" type="presOf" srcId="{49EE54E3-C1B2-4E0A-BECD-2663D43AB3BD}" destId="{F7B589F4-7F88-4A3E-8C94-D9834E101071}" srcOrd="0" destOrd="0" presId="urn:microsoft.com/office/officeart/2011/layout/CircleProcess"/>
    <dgm:cxn modelId="{AFF44D7F-C54E-4BC6-B4F3-7285EBB886AB}" type="presOf" srcId="{DCCC121D-7E3C-478E-BA39-EB45AA2C5ACC}" destId="{D985A5A2-F348-4F32-9FE6-AB4144E481D5}" srcOrd="0" destOrd="0" presId="urn:microsoft.com/office/officeart/2011/layout/CircleProcess"/>
    <dgm:cxn modelId="{186BBDD0-38D2-4ACF-9852-A51024F6C01B}" type="presOf" srcId="{85CFF0CE-06A0-402E-B1E5-7D601DBE507B}" destId="{385AE99F-F237-41AA-91A3-83D8509BC277}" srcOrd="0" destOrd="0" presId="urn:microsoft.com/office/officeart/2011/layout/CircleProcess"/>
    <dgm:cxn modelId="{B5B5D712-4440-4B89-94DB-10CD1DFB1844}" srcId="{C3F77506-4BA5-4C94-A001-AF4D8EA8A799}" destId="{85CFF0CE-06A0-402E-B1E5-7D601DBE507B}" srcOrd="2" destOrd="0" parTransId="{6A72A0E9-47E8-47FD-95A5-DFBECE327CB5}" sibTransId="{0D419133-90EB-4D83-857D-77ECF7FB26CB}"/>
    <dgm:cxn modelId="{6B91A524-63F7-4CE5-B464-FD6BBD2B3CD9}" type="presOf" srcId="{C3F77506-4BA5-4C94-A001-AF4D8EA8A799}" destId="{DA248ABA-9438-4481-B2B9-3F247BD0D689}" srcOrd="0" destOrd="0" presId="urn:microsoft.com/office/officeart/2011/layout/CircleProcess"/>
    <dgm:cxn modelId="{75C69022-D975-4B01-8399-65C6426BEAED}" srcId="{C3F77506-4BA5-4C94-A001-AF4D8EA8A799}" destId="{0CE4D08D-58AC-44DA-83EE-BEA2B52094FB}" srcOrd="3" destOrd="0" parTransId="{A3C2CFE5-C47C-436D-8733-0B3C0C017127}" sibTransId="{725081EF-B002-425C-8DDD-B1342728909F}"/>
    <dgm:cxn modelId="{B24E9A79-F078-42BC-97A8-C723D15420AD}" srcId="{C3F77506-4BA5-4C94-A001-AF4D8EA8A799}" destId="{49EE54E3-C1B2-4E0A-BECD-2663D43AB3BD}" srcOrd="4" destOrd="0" parTransId="{470E4517-CDEC-49F2-B858-D627C31D154E}" sibTransId="{D8CB363B-5D37-4A59-9709-44E9EAD1B739}"/>
    <dgm:cxn modelId="{6A63D562-1105-47C0-913A-95533DE712A1}" type="presOf" srcId="{587C4161-F685-4690-AAD9-1CAC51764AD6}" destId="{99E64D19-B484-42EF-B79D-99D6CF81579B}" srcOrd="1" destOrd="0" presId="urn:microsoft.com/office/officeart/2011/layout/CircleProcess"/>
    <dgm:cxn modelId="{E48E272A-C778-415B-9111-0B9F6594CA5D}" type="presOf" srcId="{DCCC121D-7E3C-478E-BA39-EB45AA2C5ACC}" destId="{6B86600B-98CB-48C8-9AD9-435AF7309355}" srcOrd="1" destOrd="0" presId="urn:microsoft.com/office/officeart/2011/layout/CircleProcess"/>
    <dgm:cxn modelId="{95D91505-4C19-46E0-B097-21F1496C88F8}" type="presParOf" srcId="{DA248ABA-9438-4481-B2B9-3F247BD0D689}" destId="{CEED50BE-2113-4DB5-AFF5-CB023AEAE450}" srcOrd="0" destOrd="0" presId="urn:microsoft.com/office/officeart/2011/layout/CircleProcess"/>
    <dgm:cxn modelId="{7B64628B-C0AB-4DFA-86EE-1785BEFD02A2}" type="presParOf" srcId="{CEED50BE-2113-4DB5-AFF5-CB023AEAE450}" destId="{0471C770-56E0-425E-944A-B8EE938E283D}" srcOrd="0" destOrd="0" presId="urn:microsoft.com/office/officeart/2011/layout/CircleProcess"/>
    <dgm:cxn modelId="{82E38D99-CCE8-4579-9212-7CD1D94CFED2}" type="presParOf" srcId="{DA248ABA-9438-4481-B2B9-3F247BD0D689}" destId="{67F66E90-71FD-4947-B57E-31AFAD3AC3DD}" srcOrd="1" destOrd="0" presId="urn:microsoft.com/office/officeart/2011/layout/CircleProcess"/>
    <dgm:cxn modelId="{B1F421F7-30CD-479C-867B-0901D87B183D}" type="presParOf" srcId="{67F66E90-71FD-4947-B57E-31AFAD3AC3DD}" destId="{F7B589F4-7F88-4A3E-8C94-D9834E101071}" srcOrd="0" destOrd="0" presId="urn:microsoft.com/office/officeart/2011/layout/CircleProcess"/>
    <dgm:cxn modelId="{FA9DB6C0-B8ED-41EF-B47D-6BB0D106A12C}" type="presParOf" srcId="{DA248ABA-9438-4481-B2B9-3F247BD0D689}" destId="{24A52455-2BFB-4473-9C84-AB24804375CF}" srcOrd="2" destOrd="0" presId="urn:microsoft.com/office/officeart/2011/layout/CircleProcess"/>
    <dgm:cxn modelId="{7FEFAAE5-7ADF-4878-B6A5-8AFB75CB19FD}" type="presParOf" srcId="{DA248ABA-9438-4481-B2B9-3F247BD0D689}" destId="{9713D9B4-447E-4C75-BB51-72CAE8BF9D82}" srcOrd="3" destOrd="0" presId="urn:microsoft.com/office/officeart/2011/layout/CircleProcess"/>
    <dgm:cxn modelId="{E1ACB9AC-249B-4CF3-9298-DAD6C8B5110A}" type="presParOf" srcId="{9713D9B4-447E-4C75-BB51-72CAE8BF9D82}" destId="{A1320A67-B3C7-41E4-B273-9485F9AB61FE}" srcOrd="0" destOrd="0" presId="urn:microsoft.com/office/officeart/2011/layout/CircleProcess"/>
    <dgm:cxn modelId="{AC13D9C2-5D29-48FC-9DA5-5199AFB7C9C7}" type="presParOf" srcId="{DA248ABA-9438-4481-B2B9-3F247BD0D689}" destId="{583AB3BE-016D-433D-B260-9D922728079C}" srcOrd="4" destOrd="0" presId="urn:microsoft.com/office/officeart/2011/layout/CircleProcess"/>
    <dgm:cxn modelId="{61EB19B7-D65B-43D3-B7DD-12F7835C9B42}" type="presParOf" srcId="{583AB3BE-016D-433D-B260-9D922728079C}" destId="{2366ED6E-E1A4-4470-90F7-47287190D19A}" srcOrd="0" destOrd="0" presId="urn:microsoft.com/office/officeart/2011/layout/CircleProcess"/>
    <dgm:cxn modelId="{E84F3EE4-9308-4AB3-BC6C-CCC6B01DBB31}" type="presParOf" srcId="{DA248ABA-9438-4481-B2B9-3F247BD0D689}" destId="{1AA17D7C-A3B2-42B3-A73B-ECCADE022757}" srcOrd="5" destOrd="0" presId="urn:microsoft.com/office/officeart/2011/layout/CircleProcess"/>
    <dgm:cxn modelId="{DE4D019D-CA31-4EDE-AF28-AA1157C94B9E}" type="presParOf" srcId="{DA248ABA-9438-4481-B2B9-3F247BD0D689}" destId="{A11B7A61-E34F-4908-8A50-1E151ACA727E}" srcOrd="6" destOrd="0" presId="urn:microsoft.com/office/officeart/2011/layout/CircleProcess"/>
    <dgm:cxn modelId="{F038F34C-7C68-4FF5-B18F-5351960DB5E9}" type="presParOf" srcId="{A11B7A61-E34F-4908-8A50-1E151ACA727E}" destId="{87246625-7AF1-4C5C-93BC-A93388243A43}" srcOrd="0" destOrd="0" presId="urn:microsoft.com/office/officeart/2011/layout/CircleProcess"/>
    <dgm:cxn modelId="{7B3CD43B-8E7F-4645-9026-D8CB7DAFCAE1}" type="presParOf" srcId="{DA248ABA-9438-4481-B2B9-3F247BD0D689}" destId="{B1F4A049-B05A-4424-A68F-C4CEE9EDF826}" srcOrd="7" destOrd="0" presId="urn:microsoft.com/office/officeart/2011/layout/CircleProcess"/>
    <dgm:cxn modelId="{706A4533-2D34-4014-9E2E-C6EB0271C796}" type="presParOf" srcId="{B1F4A049-B05A-4424-A68F-C4CEE9EDF826}" destId="{385AE99F-F237-41AA-91A3-83D8509BC277}" srcOrd="0" destOrd="0" presId="urn:microsoft.com/office/officeart/2011/layout/CircleProcess"/>
    <dgm:cxn modelId="{B3A0700D-40B5-46DF-B210-4152DA90A6D3}" type="presParOf" srcId="{DA248ABA-9438-4481-B2B9-3F247BD0D689}" destId="{1C7C5C02-9183-4B1D-9E3A-A89F8297F6A4}" srcOrd="8" destOrd="0" presId="urn:microsoft.com/office/officeart/2011/layout/CircleProcess"/>
    <dgm:cxn modelId="{CEC97BFC-A901-4CAC-A416-7D26964FEE9C}" type="presParOf" srcId="{DA248ABA-9438-4481-B2B9-3F247BD0D689}" destId="{FDCE7C81-573E-4DAE-9939-C3B4804CB618}" srcOrd="9" destOrd="0" presId="urn:microsoft.com/office/officeart/2011/layout/CircleProcess"/>
    <dgm:cxn modelId="{E274F5FE-B2F7-46CF-866F-8B2FB1ADD55E}" type="presParOf" srcId="{FDCE7C81-573E-4DAE-9939-C3B4804CB618}" destId="{DD9BFE43-DAFF-45D8-B6FD-04D13E658614}" srcOrd="0" destOrd="0" presId="urn:microsoft.com/office/officeart/2011/layout/CircleProcess"/>
    <dgm:cxn modelId="{9BC736B8-49B2-4682-840E-4FBB9A1D8C83}" type="presParOf" srcId="{DA248ABA-9438-4481-B2B9-3F247BD0D689}" destId="{A96110F8-2D10-482B-BAC4-F0088F1ACCB3}" srcOrd="10" destOrd="0" presId="urn:microsoft.com/office/officeart/2011/layout/CircleProcess"/>
    <dgm:cxn modelId="{57CE28FB-BE27-47AF-9CB9-A16BFE796D55}" type="presParOf" srcId="{A96110F8-2D10-482B-BAC4-F0088F1ACCB3}" destId="{D985A5A2-F348-4F32-9FE6-AB4144E481D5}" srcOrd="0" destOrd="0" presId="urn:microsoft.com/office/officeart/2011/layout/CircleProcess"/>
    <dgm:cxn modelId="{2D44E28D-8823-4355-894F-36933ACE1C49}" type="presParOf" srcId="{DA248ABA-9438-4481-B2B9-3F247BD0D689}" destId="{6B86600B-98CB-48C8-9AD9-435AF7309355}" srcOrd="11" destOrd="0" presId="urn:microsoft.com/office/officeart/2011/layout/CircleProcess"/>
    <dgm:cxn modelId="{2A00EAC4-DABC-41A2-B1E0-12C4B575F20F}" type="presParOf" srcId="{DA248ABA-9438-4481-B2B9-3F247BD0D689}" destId="{60935D1C-C644-4A46-AEF1-D33B6163F9AD}" srcOrd="12" destOrd="0" presId="urn:microsoft.com/office/officeart/2011/layout/CircleProcess"/>
    <dgm:cxn modelId="{10234DD1-72FF-49D0-8F2E-0E94260B3363}" type="presParOf" srcId="{60935D1C-C644-4A46-AEF1-D33B6163F9AD}" destId="{5A558ED8-E31E-4FDB-A9CD-D571A64F587D}" srcOrd="0" destOrd="0" presId="urn:microsoft.com/office/officeart/2011/layout/CircleProcess"/>
    <dgm:cxn modelId="{B729FB6E-D782-4CF6-93C3-CFCB3DB8A76D}" type="presParOf" srcId="{DA248ABA-9438-4481-B2B9-3F247BD0D689}" destId="{B9A6AFE8-A0E5-412D-A7DE-1B73F7394B9C}" srcOrd="13" destOrd="0" presId="urn:microsoft.com/office/officeart/2011/layout/CircleProcess"/>
    <dgm:cxn modelId="{219476CC-7D67-4200-AF4F-000BBDC796DF}" type="presParOf" srcId="{B9A6AFE8-A0E5-412D-A7DE-1B73F7394B9C}" destId="{62E5B5E8-8B93-4E34-B491-2A8618691A17}" srcOrd="0" destOrd="0" presId="urn:microsoft.com/office/officeart/2011/layout/CircleProcess"/>
    <dgm:cxn modelId="{3111BBAD-11F6-4AC5-B130-B6E7F6682C46}" type="presParOf" srcId="{DA248ABA-9438-4481-B2B9-3F247BD0D689}" destId="{99E64D19-B484-42EF-B79D-99D6CF81579B}" srcOrd="14" destOrd="0" presId="urn:microsoft.com/office/officeart/2011/layout/CircleProces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B0AD4BAF-2562-482D-BB13-44E566629CF7}" type="doc">
      <dgm:prSet loTypeId="urn:microsoft.com/office/officeart/2005/8/layout/matrix2" loCatId="matrix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GB"/>
        </a:p>
      </dgm:t>
    </dgm:pt>
    <dgm:pt modelId="{B4C548BA-CE62-4742-BDD3-75B70742D1E0}">
      <dgm:prSet phldrT="[Text]"/>
      <dgm:spPr/>
      <dgm:t>
        <a:bodyPr/>
        <a:lstStyle/>
        <a:p>
          <a:r>
            <a:rPr lang="en-GB" dirty="0"/>
            <a:t>3. </a:t>
          </a:r>
        </a:p>
        <a:p>
          <a:r>
            <a:rPr lang="en-GB" dirty="0"/>
            <a:t>Low Programmability/Low Job Autonomy</a:t>
          </a:r>
        </a:p>
      </dgm:t>
    </dgm:pt>
    <dgm:pt modelId="{85713763-94ED-4ADD-B04E-ED65E6742824}" type="parTrans" cxnId="{8C16972C-A3D0-4B8D-80A8-C99B0999B4C2}">
      <dgm:prSet/>
      <dgm:spPr/>
      <dgm:t>
        <a:bodyPr/>
        <a:lstStyle/>
        <a:p>
          <a:endParaRPr lang="en-GB"/>
        </a:p>
      </dgm:t>
    </dgm:pt>
    <dgm:pt modelId="{9F71CBB3-BA6E-4BB2-9AE1-13774DE7F970}" type="sibTrans" cxnId="{8C16972C-A3D0-4B8D-80A8-C99B0999B4C2}">
      <dgm:prSet/>
      <dgm:spPr/>
      <dgm:t>
        <a:bodyPr/>
        <a:lstStyle/>
        <a:p>
          <a:endParaRPr lang="en-GB"/>
        </a:p>
      </dgm:t>
    </dgm:pt>
    <dgm:pt modelId="{CC54ED5C-622B-447A-9D32-A89FA6E280B6}">
      <dgm:prSet phldrT="[Text]"/>
      <dgm:spPr/>
      <dgm:t>
        <a:bodyPr/>
        <a:lstStyle/>
        <a:p>
          <a:r>
            <a:rPr lang="en-GB" dirty="0"/>
            <a:t>Participative/Consultative</a:t>
          </a:r>
        </a:p>
      </dgm:t>
    </dgm:pt>
    <dgm:pt modelId="{6D1C2310-C0E4-49B6-BCF3-1327525A8F71}" type="parTrans" cxnId="{F1F81B54-655E-4A68-A903-C782AB14EAA0}">
      <dgm:prSet/>
      <dgm:spPr/>
      <dgm:t>
        <a:bodyPr/>
        <a:lstStyle/>
        <a:p>
          <a:endParaRPr lang="en-GB"/>
        </a:p>
      </dgm:t>
    </dgm:pt>
    <dgm:pt modelId="{10D0EDEA-7568-4806-95E9-4F301CC91A42}" type="sibTrans" cxnId="{F1F81B54-655E-4A68-A903-C782AB14EAA0}">
      <dgm:prSet/>
      <dgm:spPr/>
      <dgm:t>
        <a:bodyPr/>
        <a:lstStyle/>
        <a:p>
          <a:endParaRPr lang="en-GB"/>
        </a:p>
      </dgm:t>
    </dgm:pt>
    <dgm:pt modelId="{5B9B9397-ED3A-4A6B-A769-68B5B66D86CD}">
      <dgm:prSet phldrT="[Text]"/>
      <dgm:spPr/>
      <dgm:t>
        <a:bodyPr/>
        <a:lstStyle/>
        <a:p>
          <a:r>
            <a:rPr lang="en-GB" dirty="0"/>
            <a:t>4. </a:t>
          </a:r>
        </a:p>
        <a:p>
          <a:r>
            <a:rPr lang="en-GB" dirty="0"/>
            <a:t>Low Programmability/High Job Autonomy</a:t>
          </a:r>
        </a:p>
      </dgm:t>
    </dgm:pt>
    <dgm:pt modelId="{409F4A13-D4B3-4997-A4D9-5D4594FD24B5}" type="parTrans" cxnId="{C9DF8F20-3B4B-401F-8E5F-EDFA69EA164A}">
      <dgm:prSet/>
      <dgm:spPr/>
      <dgm:t>
        <a:bodyPr/>
        <a:lstStyle/>
        <a:p>
          <a:endParaRPr lang="en-GB"/>
        </a:p>
      </dgm:t>
    </dgm:pt>
    <dgm:pt modelId="{E9027DC9-9B73-41CC-A87A-204DD6B10793}" type="sibTrans" cxnId="{C9DF8F20-3B4B-401F-8E5F-EDFA69EA164A}">
      <dgm:prSet/>
      <dgm:spPr/>
      <dgm:t>
        <a:bodyPr/>
        <a:lstStyle/>
        <a:p>
          <a:endParaRPr lang="en-GB"/>
        </a:p>
      </dgm:t>
    </dgm:pt>
    <dgm:pt modelId="{B9514FC5-A3C1-48F6-AE1E-561AEF378159}">
      <dgm:prSet phldrT="[Text]"/>
      <dgm:spPr/>
      <dgm:t>
        <a:bodyPr/>
        <a:lstStyle/>
        <a:p>
          <a:r>
            <a:rPr lang="en-GB" dirty="0"/>
            <a:t>Delegative/Consensus</a:t>
          </a:r>
        </a:p>
      </dgm:t>
    </dgm:pt>
    <dgm:pt modelId="{8F7FCCC1-F76B-4F24-B534-706D825C12C4}" type="parTrans" cxnId="{B2C3DA80-C00C-4407-B627-BB25047077DF}">
      <dgm:prSet/>
      <dgm:spPr/>
      <dgm:t>
        <a:bodyPr/>
        <a:lstStyle/>
        <a:p>
          <a:endParaRPr lang="en-GB"/>
        </a:p>
      </dgm:t>
    </dgm:pt>
    <dgm:pt modelId="{CBCD679B-2EE1-4703-AC4D-66120A40EE4C}" type="sibTrans" cxnId="{B2C3DA80-C00C-4407-B627-BB25047077DF}">
      <dgm:prSet/>
      <dgm:spPr/>
      <dgm:t>
        <a:bodyPr/>
        <a:lstStyle/>
        <a:p>
          <a:endParaRPr lang="en-GB"/>
        </a:p>
      </dgm:t>
    </dgm:pt>
    <dgm:pt modelId="{D9BBE88B-439D-405A-8017-9DF6F8CD354D}">
      <dgm:prSet phldrT="[Text]"/>
      <dgm:spPr/>
      <dgm:t>
        <a:bodyPr/>
        <a:lstStyle/>
        <a:p>
          <a:r>
            <a:rPr lang="en-GB" dirty="0"/>
            <a:t>1. </a:t>
          </a:r>
        </a:p>
        <a:p>
          <a:r>
            <a:rPr lang="en-GB" dirty="0"/>
            <a:t>High Programmability/Low Job Autonomy</a:t>
          </a:r>
        </a:p>
      </dgm:t>
    </dgm:pt>
    <dgm:pt modelId="{262019CB-4B41-4356-ABA1-231B5B974E31}" type="parTrans" cxnId="{750AF166-862C-44F9-A5CF-19E09E74F669}">
      <dgm:prSet/>
      <dgm:spPr/>
      <dgm:t>
        <a:bodyPr/>
        <a:lstStyle/>
        <a:p>
          <a:endParaRPr lang="en-GB"/>
        </a:p>
      </dgm:t>
    </dgm:pt>
    <dgm:pt modelId="{479CA7A4-E7E1-4B1F-AABE-636CB9CF423C}" type="sibTrans" cxnId="{750AF166-862C-44F9-A5CF-19E09E74F669}">
      <dgm:prSet/>
      <dgm:spPr/>
      <dgm:t>
        <a:bodyPr/>
        <a:lstStyle/>
        <a:p>
          <a:endParaRPr lang="en-GB"/>
        </a:p>
      </dgm:t>
    </dgm:pt>
    <dgm:pt modelId="{FEEF85FB-D619-463E-9064-075EE9EE7938}">
      <dgm:prSet phldrT="[Text]"/>
      <dgm:spPr/>
      <dgm:t>
        <a:bodyPr/>
        <a:lstStyle/>
        <a:p>
          <a:r>
            <a:rPr lang="en-GB" dirty="0"/>
            <a:t>2. </a:t>
          </a:r>
        </a:p>
        <a:p>
          <a:r>
            <a:rPr lang="en-GB" dirty="0"/>
            <a:t>High Programmability/High Job Autonomy</a:t>
          </a:r>
        </a:p>
      </dgm:t>
    </dgm:pt>
    <dgm:pt modelId="{079809F2-309E-4E98-88D9-7D7F6B85CEFD}" type="parTrans" cxnId="{F28ABBF7-5BC1-4F6A-B9D1-05681578A4B5}">
      <dgm:prSet/>
      <dgm:spPr/>
      <dgm:t>
        <a:bodyPr/>
        <a:lstStyle/>
        <a:p>
          <a:endParaRPr lang="en-GB"/>
        </a:p>
      </dgm:t>
    </dgm:pt>
    <dgm:pt modelId="{8831F78E-9A80-40D0-9051-787C75194CAC}" type="sibTrans" cxnId="{F28ABBF7-5BC1-4F6A-B9D1-05681578A4B5}">
      <dgm:prSet/>
      <dgm:spPr/>
      <dgm:t>
        <a:bodyPr/>
        <a:lstStyle/>
        <a:p>
          <a:endParaRPr lang="en-GB"/>
        </a:p>
      </dgm:t>
    </dgm:pt>
    <dgm:pt modelId="{58ED26F4-0E1B-48B8-ABE5-68D190206FD4}">
      <dgm:prSet phldrT="[Text]"/>
      <dgm:spPr/>
      <dgm:t>
        <a:bodyPr/>
        <a:lstStyle/>
        <a:p>
          <a:r>
            <a:rPr lang="en-GB" dirty="0"/>
            <a:t>Autocratic/Benevolent</a:t>
          </a:r>
        </a:p>
      </dgm:t>
    </dgm:pt>
    <dgm:pt modelId="{A68AB366-D63D-400C-830F-9DC353B10201}" type="parTrans" cxnId="{396A0458-AAFF-4539-BCCD-B4A6C7CC1773}">
      <dgm:prSet/>
      <dgm:spPr/>
      <dgm:t>
        <a:bodyPr/>
        <a:lstStyle/>
        <a:p>
          <a:endParaRPr lang="en-GB"/>
        </a:p>
      </dgm:t>
    </dgm:pt>
    <dgm:pt modelId="{570A5E0E-1B0B-484A-833F-4260B173E4F8}" type="sibTrans" cxnId="{396A0458-AAFF-4539-BCCD-B4A6C7CC1773}">
      <dgm:prSet/>
      <dgm:spPr/>
      <dgm:t>
        <a:bodyPr/>
        <a:lstStyle/>
        <a:p>
          <a:endParaRPr lang="en-GB"/>
        </a:p>
      </dgm:t>
    </dgm:pt>
    <dgm:pt modelId="{CDFF3887-48AD-4097-BFD3-028BC4291E82}">
      <dgm:prSet phldrT="[Text]"/>
      <dgm:spPr/>
      <dgm:t>
        <a:bodyPr/>
        <a:lstStyle/>
        <a:p>
          <a:r>
            <a:rPr lang="en-GB" dirty="0"/>
            <a:t>Participative/Consultative</a:t>
          </a:r>
        </a:p>
      </dgm:t>
    </dgm:pt>
    <dgm:pt modelId="{196AFF9A-58F1-4430-8C46-801576BBA705}" type="parTrans" cxnId="{6D6F1E91-4BD7-42AA-97C7-AD86304C8908}">
      <dgm:prSet/>
      <dgm:spPr/>
      <dgm:t>
        <a:bodyPr/>
        <a:lstStyle/>
        <a:p>
          <a:endParaRPr lang="en-GB"/>
        </a:p>
      </dgm:t>
    </dgm:pt>
    <dgm:pt modelId="{6FCC85FD-31FA-4F28-8A5B-C68473F439E0}" type="sibTrans" cxnId="{6D6F1E91-4BD7-42AA-97C7-AD86304C8908}">
      <dgm:prSet/>
      <dgm:spPr/>
      <dgm:t>
        <a:bodyPr/>
        <a:lstStyle/>
        <a:p>
          <a:endParaRPr lang="en-GB"/>
        </a:p>
      </dgm:t>
    </dgm:pt>
    <dgm:pt modelId="{0AE6D94D-3805-415A-AAFE-339B885D1F0A}" type="pres">
      <dgm:prSet presAssocID="{B0AD4BAF-2562-482D-BB13-44E566629CF7}" presName="matrix" presStyleCnt="0">
        <dgm:presLayoutVars>
          <dgm:chMax val="1"/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241C7473-7AFF-44AB-80A5-8C62B3E25D36}" type="pres">
      <dgm:prSet presAssocID="{B0AD4BAF-2562-482D-BB13-44E566629CF7}" presName="axisShape" presStyleLbl="bgShp" presStyleIdx="0" presStyleCnt="1" custScaleX="94300"/>
      <dgm:spPr/>
    </dgm:pt>
    <dgm:pt modelId="{F38576FA-6754-4A8E-A5BB-99E42A960091}" type="pres">
      <dgm:prSet presAssocID="{B0AD4BAF-2562-482D-BB13-44E566629CF7}" presName="rect1" presStyleLbl="node1" presStyleIdx="0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0AD2A654-BD0D-4D60-9339-885F018D009D}" type="pres">
      <dgm:prSet presAssocID="{B0AD4BAF-2562-482D-BB13-44E566629CF7}" presName="rect2" presStyleLbl="node1" presStyleIdx="1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BE5C0C16-A508-45AA-9CF7-51294AC78A7A}" type="pres">
      <dgm:prSet presAssocID="{B0AD4BAF-2562-482D-BB13-44E566629CF7}" presName="rect3" presStyleLbl="node1" presStyleIdx="2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702081BA-5F3D-4530-94C1-A750A64684B9}" type="pres">
      <dgm:prSet presAssocID="{B0AD4BAF-2562-482D-BB13-44E566629CF7}" presName="rect4" presStyleLbl="node1" presStyleIdx="3" presStyleCnt="4" custLinFactNeighborX="852" custLinFactNeighborY="-1278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8C16972C-A3D0-4B8D-80A8-C99B0999B4C2}" srcId="{B0AD4BAF-2562-482D-BB13-44E566629CF7}" destId="{B4C548BA-CE62-4742-BDD3-75B70742D1E0}" srcOrd="0" destOrd="0" parTransId="{85713763-94ED-4ADD-B04E-ED65E6742824}" sibTransId="{9F71CBB3-BA6E-4BB2-9AE1-13774DE7F970}"/>
    <dgm:cxn modelId="{80547ED1-A770-43F8-BDE1-FAE0D02345DF}" type="presOf" srcId="{B0AD4BAF-2562-482D-BB13-44E566629CF7}" destId="{0AE6D94D-3805-415A-AAFE-339B885D1F0A}" srcOrd="0" destOrd="0" presId="urn:microsoft.com/office/officeart/2005/8/layout/matrix2"/>
    <dgm:cxn modelId="{4F5FDF61-3139-4850-ABE7-63933ACB4619}" type="presOf" srcId="{FEEF85FB-D619-463E-9064-075EE9EE7938}" destId="{702081BA-5F3D-4530-94C1-A750A64684B9}" srcOrd="0" destOrd="0" presId="urn:microsoft.com/office/officeart/2005/8/layout/matrix2"/>
    <dgm:cxn modelId="{6D6F1E91-4BD7-42AA-97C7-AD86304C8908}" srcId="{FEEF85FB-D619-463E-9064-075EE9EE7938}" destId="{CDFF3887-48AD-4097-BFD3-028BC4291E82}" srcOrd="0" destOrd="0" parTransId="{196AFF9A-58F1-4430-8C46-801576BBA705}" sibTransId="{6FCC85FD-31FA-4F28-8A5B-C68473F439E0}"/>
    <dgm:cxn modelId="{396A0458-AAFF-4539-BCCD-B4A6C7CC1773}" srcId="{D9BBE88B-439D-405A-8017-9DF6F8CD354D}" destId="{58ED26F4-0E1B-48B8-ABE5-68D190206FD4}" srcOrd="0" destOrd="0" parTransId="{A68AB366-D63D-400C-830F-9DC353B10201}" sibTransId="{570A5E0E-1B0B-484A-833F-4260B173E4F8}"/>
    <dgm:cxn modelId="{8E4FA7AB-DAC6-4847-9FC6-B97E20EDC1D5}" type="presOf" srcId="{D9BBE88B-439D-405A-8017-9DF6F8CD354D}" destId="{BE5C0C16-A508-45AA-9CF7-51294AC78A7A}" srcOrd="0" destOrd="0" presId="urn:microsoft.com/office/officeart/2005/8/layout/matrix2"/>
    <dgm:cxn modelId="{750AF166-862C-44F9-A5CF-19E09E74F669}" srcId="{B0AD4BAF-2562-482D-BB13-44E566629CF7}" destId="{D9BBE88B-439D-405A-8017-9DF6F8CD354D}" srcOrd="2" destOrd="0" parTransId="{262019CB-4B41-4356-ABA1-231B5B974E31}" sibTransId="{479CA7A4-E7E1-4B1F-AABE-636CB9CF423C}"/>
    <dgm:cxn modelId="{612CDE1E-18B8-4C61-AD02-7BDBCB667C3C}" type="presOf" srcId="{B4C548BA-CE62-4742-BDD3-75B70742D1E0}" destId="{F38576FA-6754-4A8E-A5BB-99E42A960091}" srcOrd="0" destOrd="0" presId="urn:microsoft.com/office/officeart/2005/8/layout/matrix2"/>
    <dgm:cxn modelId="{C9DF8F20-3B4B-401F-8E5F-EDFA69EA164A}" srcId="{B0AD4BAF-2562-482D-BB13-44E566629CF7}" destId="{5B9B9397-ED3A-4A6B-A769-68B5B66D86CD}" srcOrd="1" destOrd="0" parTransId="{409F4A13-D4B3-4997-A4D9-5D4594FD24B5}" sibTransId="{E9027DC9-9B73-41CC-A87A-204DD6B10793}"/>
    <dgm:cxn modelId="{7771069A-E7CF-490C-AF2E-531E1C385CB0}" type="presOf" srcId="{CC54ED5C-622B-447A-9D32-A89FA6E280B6}" destId="{F38576FA-6754-4A8E-A5BB-99E42A960091}" srcOrd="0" destOrd="1" presId="urn:microsoft.com/office/officeart/2005/8/layout/matrix2"/>
    <dgm:cxn modelId="{403D2E84-12C2-4F0F-B823-8107D2EC8C06}" type="presOf" srcId="{CDFF3887-48AD-4097-BFD3-028BC4291E82}" destId="{702081BA-5F3D-4530-94C1-A750A64684B9}" srcOrd="0" destOrd="1" presId="urn:microsoft.com/office/officeart/2005/8/layout/matrix2"/>
    <dgm:cxn modelId="{34AE9259-7D18-4780-9AEE-109EA2B3DE73}" type="presOf" srcId="{5B9B9397-ED3A-4A6B-A769-68B5B66D86CD}" destId="{0AD2A654-BD0D-4D60-9339-885F018D009D}" srcOrd="0" destOrd="0" presId="urn:microsoft.com/office/officeart/2005/8/layout/matrix2"/>
    <dgm:cxn modelId="{3C430CE3-D632-4F7E-86E8-CB1C43A08CDC}" type="presOf" srcId="{58ED26F4-0E1B-48B8-ABE5-68D190206FD4}" destId="{BE5C0C16-A508-45AA-9CF7-51294AC78A7A}" srcOrd="0" destOrd="1" presId="urn:microsoft.com/office/officeart/2005/8/layout/matrix2"/>
    <dgm:cxn modelId="{1B1E83B2-AA02-487B-8331-D12B2C36F491}" type="presOf" srcId="{B9514FC5-A3C1-48F6-AE1E-561AEF378159}" destId="{0AD2A654-BD0D-4D60-9339-885F018D009D}" srcOrd="0" destOrd="1" presId="urn:microsoft.com/office/officeart/2005/8/layout/matrix2"/>
    <dgm:cxn modelId="{B2C3DA80-C00C-4407-B627-BB25047077DF}" srcId="{5B9B9397-ED3A-4A6B-A769-68B5B66D86CD}" destId="{B9514FC5-A3C1-48F6-AE1E-561AEF378159}" srcOrd="0" destOrd="0" parTransId="{8F7FCCC1-F76B-4F24-B534-706D825C12C4}" sibTransId="{CBCD679B-2EE1-4703-AC4D-66120A40EE4C}"/>
    <dgm:cxn modelId="{F28ABBF7-5BC1-4F6A-B9D1-05681578A4B5}" srcId="{B0AD4BAF-2562-482D-BB13-44E566629CF7}" destId="{FEEF85FB-D619-463E-9064-075EE9EE7938}" srcOrd="3" destOrd="0" parTransId="{079809F2-309E-4E98-88D9-7D7F6B85CEFD}" sibTransId="{8831F78E-9A80-40D0-9051-787C75194CAC}"/>
    <dgm:cxn modelId="{F1F81B54-655E-4A68-A903-C782AB14EAA0}" srcId="{B4C548BA-CE62-4742-BDD3-75B70742D1E0}" destId="{CC54ED5C-622B-447A-9D32-A89FA6E280B6}" srcOrd="0" destOrd="0" parTransId="{6D1C2310-C0E4-49B6-BCF3-1327525A8F71}" sibTransId="{10D0EDEA-7568-4806-95E9-4F301CC91A42}"/>
    <dgm:cxn modelId="{67E1F90A-3E00-4767-B9A3-DA914DA822B4}" type="presParOf" srcId="{0AE6D94D-3805-415A-AAFE-339B885D1F0A}" destId="{241C7473-7AFF-44AB-80A5-8C62B3E25D36}" srcOrd="0" destOrd="0" presId="urn:microsoft.com/office/officeart/2005/8/layout/matrix2"/>
    <dgm:cxn modelId="{457B0FD2-8864-409D-8B0B-A87B591A346C}" type="presParOf" srcId="{0AE6D94D-3805-415A-AAFE-339B885D1F0A}" destId="{F38576FA-6754-4A8E-A5BB-99E42A960091}" srcOrd="1" destOrd="0" presId="urn:microsoft.com/office/officeart/2005/8/layout/matrix2"/>
    <dgm:cxn modelId="{7E329E8B-A51B-4314-A9F9-45710EC7513E}" type="presParOf" srcId="{0AE6D94D-3805-415A-AAFE-339B885D1F0A}" destId="{0AD2A654-BD0D-4D60-9339-885F018D009D}" srcOrd="2" destOrd="0" presId="urn:microsoft.com/office/officeart/2005/8/layout/matrix2"/>
    <dgm:cxn modelId="{62ECDF88-E9FB-45D7-B96E-CF346049189B}" type="presParOf" srcId="{0AE6D94D-3805-415A-AAFE-339B885D1F0A}" destId="{BE5C0C16-A508-45AA-9CF7-51294AC78A7A}" srcOrd="3" destOrd="0" presId="urn:microsoft.com/office/officeart/2005/8/layout/matrix2"/>
    <dgm:cxn modelId="{ED1F0096-BFC0-416F-9AC9-6C14C2054500}" type="presParOf" srcId="{0AE6D94D-3805-415A-AAFE-339B885D1F0A}" destId="{702081BA-5F3D-4530-94C1-A750A64684B9}" srcOrd="4" destOrd="0" presId="urn:microsoft.com/office/officeart/2005/8/layout/matrix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3BBCAFEB-E564-4A89-B0B1-C788CE3E6B7B}" type="doc">
      <dgm:prSet loTypeId="urn:microsoft.com/office/officeart/2005/8/layout/rings+Icon" loCatId="relationship" qsTypeId="urn:microsoft.com/office/officeart/2005/8/quickstyle/simple1" qsCatId="simple" csTypeId="urn:microsoft.com/office/officeart/2005/8/colors/colorful3" csCatId="colorful" phldr="1"/>
      <dgm:spPr/>
    </dgm:pt>
    <dgm:pt modelId="{CA623948-7ADE-45DA-864D-8C127C03DCE0}">
      <dgm:prSet phldrT="[Text]"/>
      <dgm:spPr/>
      <dgm:t>
        <a:bodyPr/>
        <a:lstStyle/>
        <a:p>
          <a:r>
            <a:rPr lang="en-GB" dirty="0"/>
            <a:t>Autocratic</a:t>
          </a:r>
        </a:p>
        <a:p>
          <a:r>
            <a:rPr lang="en-GB" dirty="0"/>
            <a:t>Leadership</a:t>
          </a:r>
        </a:p>
      </dgm:t>
    </dgm:pt>
    <dgm:pt modelId="{A603ED3E-EA37-479E-8ACB-92C916F4B3D2}" type="parTrans" cxnId="{907FB277-B204-4885-98FD-24F24AD494AF}">
      <dgm:prSet/>
      <dgm:spPr/>
      <dgm:t>
        <a:bodyPr/>
        <a:lstStyle/>
        <a:p>
          <a:endParaRPr lang="en-GB"/>
        </a:p>
      </dgm:t>
    </dgm:pt>
    <dgm:pt modelId="{FAFC5BF7-47D0-48A2-8529-08DA804B6F3A}" type="sibTrans" cxnId="{907FB277-B204-4885-98FD-24F24AD494AF}">
      <dgm:prSet/>
      <dgm:spPr/>
      <dgm:t>
        <a:bodyPr/>
        <a:lstStyle/>
        <a:p>
          <a:endParaRPr lang="en-GB"/>
        </a:p>
      </dgm:t>
    </dgm:pt>
    <dgm:pt modelId="{150B79E4-6889-409E-B5A4-DDB80239D48E}">
      <dgm:prSet phldrT="[Text]"/>
      <dgm:spPr/>
      <dgm:t>
        <a:bodyPr/>
        <a:lstStyle/>
        <a:p>
          <a:r>
            <a:rPr lang="en-GB" dirty="0"/>
            <a:t>Laissez-faire</a:t>
          </a:r>
        </a:p>
        <a:p>
          <a:r>
            <a:rPr lang="en-GB" dirty="0"/>
            <a:t>(Delegative)</a:t>
          </a:r>
        </a:p>
        <a:p>
          <a:r>
            <a:rPr lang="en-GB" dirty="0"/>
            <a:t>Leadership</a:t>
          </a:r>
        </a:p>
      </dgm:t>
    </dgm:pt>
    <dgm:pt modelId="{751D497D-434B-4272-BE7D-67BF3C9BAE74}" type="parTrans" cxnId="{6F61E43A-6CEC-4146-AB1E-B0E157F6FDD2}">
      <dgm:prSet/>
      <dgm:spPr/>
      <dgm:t>
        <a:bodyPr/>
        <a:lstStyle/>
        <a:p>
          <a:endParaRPr lang="en-GB"/>
        </a:p>
      </dgm:t>
    </dgm:pt>
    <dgm:pt modelId="{BC0B2B9F-258D-4B16-A001-FCA8DCE44E2E}" type="sibTrans" cxnId="{6F61E43A-6CEC-4146-AB1E-B0E157F6FDD2}">
      <dgm:prSet/>
      <dgm:spPr/>
      <dgm:t>
        <a:bodyPr/>
        <a:lstStyle/>
        <a:p>
          <a:endParaRPr lang="en-GB"/>
        </a:p>
      </dgm:t>
    </dgm:pt>
    <dgm:pt modelId="{1D71A772-69A8-4615-8CF6-EF069F3332E0}">
      <dgm:prSet phldrT="[Text]"/>
      <dgm:spPr/>
      <dgm:t>
        <a:bodyPr/>
        <a:lstStyle/>
        <a:p>
          <a:r>
            <a:rPr lang="en-GB" dirty="0"/>
            <a:t>Democratic</a:t>
          </a:r>
        </a:p>
        <a:p>
          <a:r>
            <a:rPr lang="en-GB" dirty="0"/>
            <a:t>(Participative)</a:t>
          </a:r>
        </a:p>
        <a:p>
          <a:r>
            <a:rPr lang="en-GB" dirty="0"/>
            <a:t>Leadership</a:t>
          </a:r>
        </a:p>
      </dgm:t>
    </dgm:pt>
    <dgm:pt modelId="{B92F6432-C65B-418D-9552-960A4D905D5F}" type="parTrans" cxnId="{1E8C17C1-51B7-4D64-9E66-05FC5FB9EDE3}">
      <dgm:prSet/>
      <dgm:spPr/>
      <dgm:t>
        <a:bodyPr/>
        <a:lstStyle/>
        <a:p>
          <a:endParaRPr lang="en-GB"/>
        </a:p>
      </dgm:t>
    </dgm:pt>
    <dgm:pt modelId="{92E7D4A8-C5E9-4EF0-8984-2FCEDE06205E}" type="sibTrans" cxnId="{1E8C17C1-51B7-4D64-9E66-05FC5FB9EDE3}">
      <dgm:prSet/>
      <dgm:spPr/>
      <dgm:t>
        <a:bodyPr/>
        <a:lstStyle/>
        <a:p>
          <a:endParaRPr lang="en-GB"/>
        </a:p>
      </dgm:t>
    </dgm:pt>
    <dgm:pt modelId="{6F7DD7AA-6B91-4B5C-A803-05DAFDE1ABC5}" type="pres">
      <dgm:prSet presAssocID="{3BBCAFEB-E564-4A89-B0B1-C788CE3E6B7B}" presName="Name0" presStyleCnt="0">
        <dgm:presLayoutVars>
          <dgm:chMax val="7"/>
          <dgm:dir/>
          <dgm:resizeHandles val="exact"/>
        </dgm:presLayoutVars>
      </dgm:prSet>
      <dgm:spPr/>
    </dgm:pt>
    <dgm:pt modelId="{CACCAC5F-47C3-4225-8CFB-FCEC15DD4DE6}" type="pres">
      <dgm:prSet presAssocID="{3BBCAFEB-E564-4A89-B0B1-C788CE3E6B7B}" presName="ellipse1" presStyleLbl="venn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F1F11B7-06A1-4CA2-87EE-A2D9AF7F86D8}" type="pres">
      <dgm:prSet presAssocID="{3BBCAFEB-E564-4A89-B0B1-C788CE3E6B7B}" presName="ellipse2" presStyleLbl="venn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E4B16EAB-0047-4A5D-B3FC-14EDBFD0C6BE}" type="pres">
      <dgm:prSet presAssocID="{3BBCAFEB-E564-4A89-B0B1-C788CE3E6B7B}" presName="ellipse3" presStyleLbl="venn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1E8C17C1-51B7-4D64-9E66-05FC5FB9EDE3}" srcId="{3BBCAFEB-E564-4A89-B0B1-C788CE3E6B7B}" destId="{1D71A772-69A8-4615-8CF6-EF069F3332E0}" srcOrd="2" destOrd="0" parTransId="{B92F6432-C65B-418D-9552-960A4D905D5F}" sibTransId="{92E7D4A8-C5E9-4EF0-8984-2FCEDE06205E}"/>
    <dgm:cxn modelId="{6F61E43A-6CEC-4146-AB1E-B0E157F6FDD2}" srcId="{3BBCAFEB-E564-4A89-B0B1-C788CE3E6B7B}" destId="{150B79E4-6889-409E-B5A4-DDB80239D48E}" srcOrd="1" destOrd="0" parTransId="{751D497D-434B-4272-BE7D-67BF3C9BAE74}" sibTransId="{BC0B2B9F-258D-4B16-A001-FCA8DCE44E2E}"/>
    <dgm:cxn modelId="{9AF3EF7F-020E-4C1C-96B8-0354403A4638}" type="presOf" srcId="{150B79E4-6889-409E-B5A4-DDB80239D48E}" destId="{FF1F11B7-06A1-4CA2-87EE-A2D9AF7F86D8}" srcOrd="0" destOrd="0" presId="urn:microsoft.com/office/officeart/2005/8/layout/rings+Icon"/>
    <dgm:cxn modelId="{D30CA04A-64B7-4786-9CCF-58DCD3453697}" type="presOf" srcId="{3BBCAFEB-E564-4A89-B0B1-C788CE3E6B7B}" destId="{6F7DD7AA-6B91-4B5C-A803-05DAFDE1ABC5}" srcOrd="0" destOrd="0" presId="urn:microsoft.com/office/officeart/2005/8/layout/rings+Icon"/>
    <dgm:cxn modelId="{907FB277-B204-4885-98FD-24F24AD494AF}" srcId="{3BBCAFEB-E564-4A89-B0B1-C788CE3E6B7B}" destId="{CA623948-7ADE-45DA-864D-8C127C03DCE0}" srcOrd="0" destOrd="0" parTransId="{A603ED3E-EA37-479E-8ACB-92C916F4B3D2}" sibTransId="{FAFC5BF7-47D0-48A2-8529-08DA804B6F3A}"/>
    <dgm:cxn modelId="{707E241D-82EE-4219-B57E-DB2B4364211B}" type="presOf" srcId="{CA623948-7ADE-45DA-864D-8C127C03DCE0}" destId="{CACCAC5F-47C3-4225-8CFB-FCEC15DD4DE6}" srcOrd="0" destOrd="0" presId="urn:microsoft.com/office/officeart/2005/8/layout/rings+Icon"/>
    <dgm:cxn modelId="{4DA7E2F5-F9DD-45E9-A466-D0C82CE79BC3}" type="presOf" srcId="{1D71A772-69A8-4615-8CF6-EF069F3332E0}" destId="{E4B16EAB-0047-4A5D-B3FC-14EDBFD0C6BE}" srcOrd="0" destOrd="0" presId="urn:microsoft.com/office/officeart/2005/8/layout/rings+Icon"/>
    <dgm:cxn modelId="{9737AD84-6DF4-47DB-A916-F63A4277B1D5}" type="presParOf" srcId="{6F7DD7AA-6B91-4B5C-A803-05DAFDE1ABC5}" destId="{CACCAC5F-47C3-4225-8CFB-FCEC15DD4DE6}" srcOrd="0" destOrd="0" presId="urn:microsoft.com/office/officeart/2005/8/layout/rings+Icon"/>
    <dgm:cxn modelId="{4CE0598A-10D6-4C42-8226-484C752F6A87}" type="presParOf" srcId="{6F7DD7AA-6B91-4B5C-A803-05DAFDE1ABC5}" destId="{FF1F11B7-06A1-4CA2-87EE-A2D9AF7F86D8}" srcOrd="1" destOrd="0" presId="urn:microsoft.com/office/officeart/2005/8/layout/rings+Icon"/>
    <dgm:cxn modelId="{F4CB5116-B33E-4536-8C42-D49B50307F3D}" type="presParOf" srcId="{6F7DD7AA-6B91-4B5C-A803-05DAFDE1ABC5}" destId="{E4B16EAB-0047-4A5D-B3FC-14EDBFD0C6BE}" srcOrd="2" destOrd="0" presId="urn:microsoft.com/office/officeart/2005/8/layout/rings+Icon"/>
  </dgm:cxnLst>
  <dgm:bg/>
  <dgm:whole/>
  <dgm:extLst>
    <a:ext uri="http://schemas.microsoft.com/office/drawing/2008/diagram">
      <dsp:dataModelExt xmlns:dsp="http://schemas.microsoft.com/office/drawing/2008/diagram" relId="rId1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107EDE45-109E-466F-B663-7326930AFCE4}" type="doc">
      <dgm:prSet loTypeId="urn:microsoft.com/office/officeart/2005/8/layout/venn1" loCatId="relationship" qsTypeId="urn:microsoft.com/office/officeart/2005/8/quickstyle/simple1" qsCatId="simple" csTypeId="urn:microsoft.com/office/officeart/2005/8/colors/colorful3" csCatId="colorful" phldr="1"/>
      <dgm:spPr/>
    </dgm:pt>
    <dgm:pt modelId="{20F67E43-C452-424C-A9EA-7407C921DB10}">
      <dgm:prSet phldrT="[Text]" custT="1"/>
      <dgm:spPr/>
      <dgm:t>
        <a:bodyPr/>
        <a:lstStyle/>
        <a:p>
          <a:pPr marL="0" marR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endParaRPr lang="en-US" sz="1600" dirty="0"/>
        </a:p>
        <a:p>
          <a:pPr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600" b="1" dirty="0"/>
            <a:t>Leading</a:t>
          </a:r>
        </a:p>
        <a:p>
          <a:pPr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dirty="0"/>
            <a:t>(Who you are)</a:t>
          </a:r>
        </a:p>
        <a:p>
          <a:pPr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1400" dirty="0"/>
        </a:p>
        <a:p>
          <a:pPr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1400" dirty="0"/>
        </a:p>
        <a:p>
          <a:pPr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1400" dirty="0"/>
        </a:p>
        <a:p>
          <a:pPr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1400" dirty="0"/>
        </a:p>
        <a:p>
          <a:pPr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1400" dirty="0"/>
        </a:p>
        <a:p>
          <a:pPr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1400" dirty="0"/>
        </a:p>
      </dgm:t>
    </dgm:pt>
    <dgm:pt modelId="{886EF06B-6934-4E44-AE33-E8579B6CF007}" type="parTrans" cxnId="{C9B593C4-ABC0-429B-B749-CC47DD7DA923}">
      <dgm:prSet/>
      <dgm:spPr/>
      <dgm:t>
        <a:bodyPr/>
        <a:lstStyle/>
        <a:p>
          <a:endParaRPr lang="en-US"/>
        </a:p>
      </dgm:t>
    </dgm:pt>
    <dgm:pt modelId="{EDAFDFAB-79D5-4D11-A365-8C66E199B88C}" type="sibTrans" cxnId="{C9B593C4-ABC0-429B-B749-CC47DD7DA923}">
      <dgm:prSet/>
      <dgm:spPr/>
      <dgm:t>
        <a:bodyPr/>
        <a:lstStyle/>
        <a:p>
          <a:endParaRPr lang="en-US"/>
        </a:p>
      </dgm:t>
    </dgm:pt>
    <dgm:pt modelId="{48A9EDEF-102C-4D8C-AF6C-2123165692A1}">
      <dgm:prSet phldrT="[Text]" custT="1"/>
      <dgm:spPr/>
      <dgm:t>
        <a:bodyPr/>
        <a:lstStyle/>
        <a:p>
          <a:r>
            <a:rPr lang="en-US" sz="1600" b="1" dirty="0"/>
            <a:t>Managing</a:t>
          </a:r>
        </a:p>
        <a:p>
          <a:r>
            <a:rPr lang="en-US" sz="1600" dirty="0"/>
            <a:t>(How you make use of resources) </a:t>
          </a:r>
        </a:p>
        <a:p>
          <a:endParaRPr lang="en-US" sz="1600" dirty="0"/>
        </a:p>
        <a:p>
          <a:endParaRPr lang="en-US" sz="1600" dirty="0"/>
        </a:p>
        <a:p>
          <a:endParaRPr lang="en-US" sz="1600" dirty="0"/>
        </a:p>
        <a:p>
          <a:endParaRPr lang="en-US" sz="1600" dirty="0"/>
        </a:p>
      </dgm:t>
    </dgm:pt>
    <dgm:pt modelId="{FABB78DC-5726-4776-AF14-EB96A73F7C3B}" type="parTrans" cxnId="{5A59732A-BAA4-40CA-B3A9-374A3E65AAAE}">
      <dgm:prSet/>
      <dgm:spPr/>
      <dgm:t>
        <a:bodyPr/>
        <a:lstStyle/>
        <a:p>
          <a:endParaRPr lang="en-US"/>
        </a:p>
      </dgm:t>
    </dgm:pt>
    <dgm:pt modelId="{04B95A5F-BBAA-4711-88D3-4BB89C7236E8}" type="sibTrans" cxnId="{5A59732A-BAA4-40CA-B3A9-374A3E65AAAE}">
      <dgm:prSet/>
      <dgm:spPr/>
      <dgm:t>
        <a:bodyPr/>
        <a:lstStyle/>
        <a:p>
          <a:endParaRPr lang="en-US"/>
        </a:p>
      </dgm:t>
    </dgm:pt>
    <dgm:pt modelId="{8965F812-12AE-4B3C-9C5D-B052497E2BF1}" type="pres">
      <dgm:prSet presAssocID="{107EDE45-109E-466F-B663-7326930AFCE4}" presName="compositeShape" presStyleCnt="0">
        <dgm:presLayoutVars>
          <dgm:chMax val="7"/>
          <dgm:dir/>
          <dgm:resizeHandles val="exact"/>
        </dgm:presLayoutVars>
      </dgm:prSet>
      <dgm:spPr/>
    </dgm:pt>
    <dgm:pt modelId="{2E9428B8-43B4-4B2D-8401-BB9C5021F9CA}" type="pres">
      <dgm:prSet presAssocID="{20F67E43-C452-424C-A9EA-7407C921DB10}" presName="circ1" presStyleLbl="vennNode1" presStyleIdx="0" presStyleCnt="2" custLinFactNeighborX="-1660" custLinFactNeighborY="-1114"/>
      <dgm:spPr/>
      <dgm:t>
        <a:bodyPr/>
        <a:lstStyle/>
        <a:p>
          <a:endParaRPr lang="en-US"/>
        </a:p>
      </dgm:t>
    </dgm:pt>
    <dgm:pt modelId="{C0878B89-8DFC-4BCB-B1B4-072F586DF4EE}" type="pres">
      <dgm:prSet presAssocID="{20F67E43-C452-424C-A9EA-7407C921DB10}" presName="circ1Tx" presStyleLbl="revTx" presStyleIdx="0" presStyleCnt="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10B1427-E5A2-4C36-9776-329BD86AFA93}" type="pres">
      <dgm:prSet presAssocID="{48A9EDEF-102C-4D8C-AF6C-2123165692A1}" presName="circ2" presStyleLbl="vennNode1" presStyleIdx="1" presStyleCnt="2" custLinFactNeighborX="474" custLinFactNeighborY="-371"/>
      <dgm:spPr/>
      <dgm:t>
        <a:bodyPr/>
        <a:lstStyle/>
        <a:p>
          <a:endParaRPr lang="en-US"/>
        </a:p>
      </dgm:t>
    </dgm:pt>
    <dgm:pt modelId="{52132171-31F4-4753-8CCC-5F1FD5AF17FC}" type="pres">
      <dgm:prSet presAssocID="{48A9EDEF-102C-4D8C-AF6C-2123165692A1}" presName="circ2Tx" presStyleLbl="revTx" presStyleIdx="0" presStyleCnt="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C9B593C4-ABC0-429B-B749-CC47DD7DA923}" srcId="{107EDE45-109E-466F-B663-7326930AFCE4}" destId="{20F67E43-C452-424C-A9EA-7407C921DB10}" srcOrd="0" destOrd="0" parTransId="{886EF06B-6934-4E44-AE33-E8579B6CF007}" sibTransId="{EDAFDFAB-79D5-4D11-A365-8C66E199B88C}"/>
    <dgm:cxn modelId="{4B34406B-F15D-4245-B788-E318D3C69897}" type="presOf" srcId="{48A9EDEF-102C-4D8C-AF6C-2123165692A1}" destId="{52132171-31F4-4753-8CCC-5F1FD5AF17FC}" srcOrd="1" destOrd="0" presId="urn:microsoft.com/office/officeart/2005/8/layout/venn1"/>
    <dgm:cxn modelId="{5A59732A-BAA4-40CA-B3A9-374A3E65AAAE}" srcId="{107EDE45-109E-466F-B663-7326930AFCE4}" destId="{48A9EDEF-102C-4D8C-AF6C-2123165692A1}" srcOrd="1" destOrd="0" parTransId="{FABB78DC-5726-4776-AF14-EB96A73F7C3B}" sibTransId="{04B95A5F-BBAA-4711-88D3-4BB89C7236E8}"/>
    <dgm:cxn modelId="{2311C823-82EF-4902-ACA0-BC8D0BA06160}" type="presOf" srcId="{20F67E43-C452-424C-A9EA-7407C921DB10}" destId="{C0878B89-8DFC-4BCB-B1B4-072F586DF4EE}" srcOrd="1" destOrd="0" presId="urn:microsoft.com/office/officeart/2005/8/layout/venn1"/>
    <dgm:cxn modelId="{25BFB863-62A3-4C88-A61E-1B1F08881C59}" type="presOf" srcId="{107EDE45-109E-466F-B663-7326930AFCE4}" destId="{8965F812-12AE-4B3C-9C5D-B052497E2BF1}" srcOrd="0" destOrd="0" presId="urn:microsoft.com/office/officeart/2005/8/layout/venn1"/>
    <dgm:cxn modelId="{141A8FF1-8464-4F5E-9EF6-CCDBC6AD405F}" type="presOf" srcId="{48A9EDEF-102C-4D8C-AF6C-2123165692A1}" destId="{810B1427-E5A2-4C36-9776-329BD86AFA93}" srcOrd="0" destOrd="0" presId="urn:microsoft.com/office/officeart/2005/8/layout/venn1"/>
    <dgm:cxn modelId="{E400F601-D4A4-4D3C-A51A-73201B0A0D31}" type="presOf" srcId="{20F67E43-C452-424C-A9EA-7407C921DB10}" destId="{2E9428B8-43B4-4B2D-8401-BB9C5021F9CA}" srcOrd="0" destOrd="0" presId="urn:microsoft.com/office/officeart/2005/8/layout/venn1"/>
    <dgm:cxn modelId="{C69294CB-E43F-424D-B76E-26A6C711B3E2}" type="presParOf" srcId="{8965F812-12AE-4B3C-9C5D-B052497E2BF1}" destId="{2E9428B8-43B4-4B2D-8401-BB9C5021F9CA}" srcOrd="0" destOrd="0" presId="urn:microsoft.com/office/officeart/2005/8/layout/venn1"/>
    <dgm:cxn modelId="{CD324142-179D-42BD-8818-C95A1D95760A}" type="presParOf" srcId="{8965F812-12AE-4B3C-9C5D-B052497E2BF1}" destId="{C0878B89-8DFC-4BCB-B1B4-072F586DF4EE}" srcOrd="1" destOrd="0" presId="urn:microsoft.com/office/officeart/2005/8/layout/venn1"/>
    <dgm:cxn modelId="{99B29AE6-9704-494D-9B2B-386D09466467}" type="presParOf" srcId="{8965F812-12AE-4B3C-9C5D-B052497E2BF1}" destId="{810B1427-E5A2-4C36-9776-329BD86AFA93}" srcOrd="2" destOrd="0" presId="urn:microsoft.com/office/officeart/2005/8/layout/venn1"/>
    <dgm:cxn modelId="{5ECF504F-F4D4-4BF7-8C3E-985ED4831031}" type="presParOf" srcId="{8965F812-12AE-4B3C-9C5D-B052497E2BF1}" destId="{52132171-31F4-4753-8CCC-5F1FD5AF17FC}" srcOrd="3" destOrd="0" presId="urn:microsoft.com/office/officeart/2005/8/layout/venn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13782E5-CC1F-41B8-9099-ED4438660BAE}">
      <dsp:nvSpPr>
        <dsp:cNvPr id="0" name=""/>
        <dsp:cNvSpPr/>
      </dsp:nvSpPr>
      <dsp:spPr>
        <a:xfrm>
          <a:off x="64291" y="0"/>
          <a:ext cx="2123597" cy="2626402"/>
        </a:xfrm>
        <a:prstGeom prst="roundRect">
          <a:avLst>
            <a:gd name="adj" fmla="val 10000"/>
          </a:avLst>
        </a:prstGeom>
        <a:solidFill>
          <a:srgbClr val="918485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9136" tIns="199136" rIns="199136" bIns="199136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800" b="1" kern="1200" dirty="0"/>
            <a:t>Vision</a:t>
          </a:r>
        </a:p>
      </dsp:txBody>
      <dsp:txXfrm>
        <a:off x="64291" y="1050560"/>
        <a:ext cx="2123597" cy="1050560"/>
      </dsp:txXfrm>
    </dsp:sp>
    <dsp:sp modelId="{CFEBEF91-18A5-4014-A289-63798A91B43E}">
      <dsp:nvSpPr>
        <dsp:cNvPr id="0" name=""/>
        <dsp:cNvSpPr/>
      </dsp:nvSpPr>
      <dsp:spPr>
        <a:xfrm>
          <a:off x="627358" y="157584"/>
          <a:ext cx="874591" cy="874591"/>
        </a:xfrm>
        <a:prstGeom prst="ellipse">
          <a:avLst/>
        </a:prstGeom>
        <a:blipFill rotWithShape="1">
          <a:blip xmlns:r="http://schemas.openxmlformats.org/officeDocument/2006/relationships" r:embed="rId1"/>
          <a:srcRect/>
          <a:stretch>
            <a:fillRect l="-46000" r="-46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F2D2FDD-8A7C-4A7F-BD7E-F9F79DE3A974}">
      <dsp:nvSpPr>
        <dsp:cNvPr id="0" name=""/>
        <dsp:cNvSpPr/>
      </dsp:nvSpPr>
      <dsp:spPr>
        <a:xfrm>
          <a:off x="2190161" y="0"/>
          <a:ext cx="2123597" cy="2626402"/>
        </a:xfrm>
        <a:prstGeom prst="roundRect">
          <a:avLst>
            <a:gd name="adj" fmla="val 10000"/>
          </a:avLst>
        </a:prstGeom>
        <a:solidFill>
          <a:srgbClr val="837A8F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b="1" kern="1200" dirty="0"/>
            <a:t>Honesty and Integrity</a:t>
          </a:r>
        </a:p>
      </dsp:txBody>
      <dsp:txXfrm>
        <a:off x="2190161" y="1050560"/>
        <a:ext cx="2123597" cy="1050560"/>
      </dsp:txXfrm>
    </dsp:sp>
    <dsp:sp modelId="{76CD0C68-0B74-46A2-B847-5AD25C6F0249}">
      <dsp:nvSpPr>
        <dsp:cNvPr id="0" name=""/>
        <dsp:cNvSpPr/>
      </dsp:nvSpPr>
      <dsp:spPr>
        <a:xfrm>
          <a:off x="2814663" y="157584"/>
          <a:ext cx="874591" cy="874591"/>
        </a:xfrm>
        <a:prstGeom prst="ellipse">
          <a:avLst/>
        </a:prstGeom>
        <a:blipFill rotWithShape="1">
          <a:blip xmlns:r="http://schemas.openxmlformats.org/officeDocument/2006/relationships" r:embed="rId2"/>
          <a:srcRect/>
          <a:stretch>
            <a:fillRect l="-76000" r="-76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514E6F8-F038-4F25-B252-D2AAD99D0CDA}">
      <dsp:nvSpPr>
        <dsp:cNvPr id="0" name=""/>
        <dsp:cNvSpPr/>
      </dsp:nvSpPr>
      <dsp:spPr>
        <a:xfrm>
          <a:off x="4377466" y="0"/>
          <a:ext cx="2512237" cy="2626402"/>
        </a:xfrm>
        <a:prstGeom prst="roundRect">
          <a:avLst>
            <a:gd name="adj" fmla="val 10000"/>
          </a:avLst>
        </a:prstGeom>
        <a:solidFill>
          <a:schemeClr val="accent5">
            <a:hueOff val="-10661560"/>
            <a:satOff val="6060"/>
            <a:lumOff val="-500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b="1" kern="1200" dirty="0"/>
            <a:t>Communication Skills</a:t>
          </a:r>
        </a:p>
      </dsp:txBody>
      <dsp:txXfrm>
        <a:off x="4377466" y="1050560"/>
        <a:ext cx="2512237" cy="1050560"/>
      </dsp:txXfrm>
    </dsp:sp>
    <dsp:sp modelId="{2BF0603A-B95C-463A-AA6D-348735355227}">
      <dsp:nvSpPr>
        <dsp:cNvPr id="0" name=""/>
        <dsp:cNvSpPr/>
      </dsp:nvSpPr>
      <dsp:spPr>
        <a:xfrm>
          <a:off x="5196289" y="157584"/>
          <a:ext cx="874591" cy="874591"/>
        </a:xfrm>
        <a:prstGeom prst="ellipse">
          <a:avLst/>
        </a:prstGeom>
        <a:blipFill rotWithShape="1">
          <a:blip xmlns:r="http://schemas.openxmlformats.org/officeDocument/2006/relationships" r:embed="rId3"/>
          <a:srcRect/>
          <a:stretch>
            <a:fillRect l="-13000" r="-13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85EBF76-AE4A-42B2-B79C-38366A998420}">
      <dsp:nvSpPr>
        <dsp:cNvPr id="0" name=""/>
        <dsp:cNvSpPr/>
      </dsp:nvSpPr>
      <dsp:spPr>
        <a:xfrm>
          <a:off x="6953411" y="0"/>
          <a:ext cx="2123597" cy="2626402"/>
        </a:xfrm>
        <a:prstGeom prst="roundRect">
          <a:avLst>
            <a:gd name="adj" fmla="val 10000"/>
          </a:avLst>
        </a:prstGeom>
        <a:solidFill>
          <a:schemeClr val="accent5">
            <a:hueOff val="-15992340"/>
            <a:satOff val="9089"/>
            <a:lumOff val="-750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b="1" kern="1200" dirty="0"/>
            <a:t>Inspiration</a:t>
          </a:r>
        </a:p>
      </dsp:txBody>
      <dsp:txXfrm>
        <a:off x="6953411" y="1050560"/>
        <a:ext cx="2123597" cy="1050560"/>
      </dsp:txXfrm>
    </dsp:sp>
    <dsp:sp modelId="{AC5FFF0B-6671-4B83-9405-F444FB355133}">
      <dsp:nvSpPr>
        <dsp:cNvPr id="0" name=""/>
        <dsp:cNvSpPr/>
      </dsp:nvSpPr>
      <dsp:spPr>
        <a:xfrm>
          <a:off x="7577914" y="157584"/>
          <a:ext cx="874591" cy="874591"/>
        </a:xfrm>
        <a:prstGeom prst="ellipse">
          <a:avLst/>
        </a:prstGeom>
        <a:blipFill rotWithShape="1">
          <a:blip xmlns:r="http://schemas.openxmlformats.org/officeDocument/2006/relationships" r:embed="rId4"/>
          <a:srcRect/>
          <a:stretch>
            <a:fillRect l="-34000" r="-34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E3E2946-04BE-4669-9688-6574D534DE4D}">
      <dsp:nvSpPr>
        <dsp:cNvPr id="0" name=""/>
        <dsp:cNvSpPr/>
      </dsp:nvSpPr>
      <dsp:spPr>
        <a:xfrm>
          <a:off x="9140716" y="0"/>
          <a:ext cx="2123597" cy="2626402"/>
        </a:xfrm>
        <a:prstGeom prst="roundRect">
          <a:avLst>
            <a:gd name="adj" fmla="val 10000"/>
          </a:avLst>
        </a:prstGeom>
        <a:solidFill>
          <a:schemeClr val="accent5">
            <a:hueOff val="-21323121"/>
            <a:satOff val="12119"/>
            <a:lumOff val="-1000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b="1" kern="1200" dirty="0"/>
            <a:t>Ability to Challenge</a:t>
          </a:r>
        </a:p>
      </dsp:txBody>
      <dsp:txXfrm>
        <a:off x="9140716" y="1050560"/>
        <a:ext cx="2123597" cy="1050560"/>
      </dsp:txXfrm>
    </dsp:sp>
    <dsp:sp modelId="{3B23B985-9C06-4553-A232-4A899EF42801}">
      <dsp:nvSpPr>
        <dsp:cNvPr id="0" name=""/>
        <dsp:cNvSpPr/>
      </dsp:nvSpPr>
      <dsp:spPr>
        <a:xfrm>
          <a:off x="9765219" y="157584"/>
          <a:ext cx="874591" cy="874591"/>
        </a:xfrm>
        <a:prstGeom prst="ellipse">
          <a:avLst/>
        </a:prstGeom>
        <a:blipFill rotWithShape="1">
          <a:blip xmlns:r="http://schemas.openxmlformats.org/officeDocument/2006/relationships" r:embed="rId5"/>
          <a:srcRect/>
          <a:stretch>
            <a:fillRect l="-13000" r="-13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B42E5BC-C4CE-48C8-8DE0-497DC6A49C53}">
      <dsp:nvSpPr>
        <dsp:cNvPr id="0" name=""/>
        <dsp:cNvSpPr/>
      </dsp:nvSpPr>
      <dsp:spPr>
        <a:xfrm>
          <a:off x="450686" y="2101121"/>
          <a:ext cx="10365796" cy="393960"/>
        </a:xfrm>
        <a:prstGeom prst="leftRightArrow">
          <a:avLst/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9893343-731D-4CC3-87D7-48AD7BDD5F0E}">
      <dsp:nvSpPr>
        <dsp:cNvPr id="0" name=""/>
        <dsp:cNvSpPr/>
      </dsp:nvSpPr>
      <dsp:spPr>
        <a:xfrm>
          <a:off x="3785867" y="0"/>
          <a:ext cx="1892933" cy="927280"/>
        </a:xfrm>
        <a:prstGeom prst="trapezoid">
          <a:avLst>
            <a:gd name="adj" fmla="val 102069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000" b="1" kern="1200" dirty="0" smtClean="0">
              <a:solidFill>
                <a:schemeClr val="bg1"/>
              </a:solidFill>
            </a:rPr>
            <a:t>Level 5</a:t>
          </a:r>
        </a:p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000" b="1" kern="1200" dirty="0" smtClean="0">
              <a:solidFill>
                <a:schemeClr val="bg1"/>
              </a:solidFill>
            </a:rPr>
            <a:t>Great leader</a:t>
          </a:r>
        </a:p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000" b="1" kern="1200" dirty="0" smtClean="0">
              <a:solidFill>
                <a:schemeClr val="bg1"/>
              </a:solidFill>
            </a:rPr>
            <a:t>Will and humility </a:t>
          </a:r>
          <a:endParaRPr lang="en-US" sz="1000" kern="1200" dirty="0">
            <a:solidFill>
              <a:schemeClr val="bg1"/>
            </a:solidFill>
          </a:endParaRPr>
        </a:p>
      </dsp:txBody>
      <dsp:txXfrm>
        <a:off x="3785867" y="0"/>
        <a:ext cx="1892933" cy="927280"/>
      </dsp:txXfrm>
    </dsp:sp>
    <dsp:sp modelId="{20A64676-107A-42A9-A70E-1020B94BE16D}">
      <dsp:nvSpPr>
        <dsp:cNvPr id="0" name=""/>
        <dsp:cNvSpPr/>
      </dsp:nvSpPr>
      <dsp:spPr>
        <a:xfrm>
          <a:off x="2839400" y="927280"/>
          <a:ext cx="3785867" cy="927280"/>
        </a:xfrm>
        <a:prstGeom prst="trapezoid">
          <a:avLst>
            <a:gd name="adj" fmla="val 102069"/>
          </a:avLst>
        </a:prstGeom>
        <a:solidFill>
          <a:schemeClr val="accent4">
            <a:hueOff val="5105758"/>
            <a:satOff val="-5996"/>
            <a:lumOff val="230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000" b="1" kern="1200" dirty="0" smtClean="0">
              <a:solidFill>
                <a:schemeClr val="bg1"/>
              </a:solidFill>
            </a:rPr>
            <a:t>Level 4(Champion)-stimulates high standards and champions dedication and vision.</a:t>
          </a:r>
          <a:endParaRPr lang="en-US" sz="1000" kern="1200" dirty="0">
            <a:solidFill>
              <a:schemeClr val="bg1"/>
            </a:solidFill>
          </a:endParaRPr>
        </a:p>
      </dsp:txBody>
      <dsp:txXfrm>
        <a:off x="3501927" y="927280"/>
        <a:ext cx="2460813" cy="927280"/>
      </dsp:txXfrm>
    </dsp:sp>
    <dsp:sp modelId="{AB8F2127-F08C-47E5-B6AB-8B9461113971}">
      <dsp:nvSpPr>
        <dsp:cNvPr id="0" name=""/>
        <dsp:cNvSpPr/>
      </dsp:nvSpPr>
      <dsp:spPr>
        <a:xfrm>
          <a:off x="1892933" y="1854560"/>
          <a:ext cx="5678800" cy="927280"/>
        </a:xfrm>
        <a:prstGeom prst="trapezoid">
          <a:avLst>
            <a:gd name="adj" fmla="val 102069"/>
          </a:avLst>
        </a:prstGeom>
        <a:solidFill>
          <a:schemeClr val="accent4">
            <a:hueOff val="10211516"/>
            <a:satOff val="-11993"/>
            <a:lumOff val="460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100" b="1" kern="1200" dirty="0" smtClean="0">
              <a:solidFill>
                <a:schemeClr val="bg1"/>
              </a:solidFill>
            </a:rPr>
            <a:t>Level 3 (Manager)-Helps team member to reach objectives</a:t>
          </a:r>
          <a:endParaRPr lang="en-GB" sz="1100" b="1" kern="1200" dirty="0">
            <a:solidFill>
              <a:schemeClr val="bg1"/>
            </a:solidFill>
          </a:endParaRPr>
        </a:p>
      </dsp:txBody>
      <dsp:txXfrm>
        <a:off x="2886723" y="1854560"/>
        <a:ext cx="3691220" cy="927280"/>
      </dsp:txXfrm>
    </dsp:sp>
    <dsp:sp modelId="{3867F31C-351B-420B-8A96-AAE8288860FF}">
      <dsp:nvSpPr>
        <dsp:cNvPr id="0" name=""/>
        <dsp:cNvSpPr/>
      </dsp:nvSpPr>
      <dsp:spPr>
        <a:xfrm>
          <a:off x="946466" y="2781840"/>
          <a:ext cx="7571734" cy="927280"/>
        </a:xfrm>
        <a:prstGeom prst="trapezoid">
          <a:avLst>
            <a:gd name="adj" fmla="val 102069"/>
          </a:avLst>
        </a:prstGeom>
        <a:solidFill>
          <a:schemeClr val="accent4">
            <a:hueOff val="15317274"/>
            <a:satOff val="-17989"/>
            <a:lumOff val="691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100" b="1" kern="1200" dirty="0" smtClean="0">
              <a:solidFill>
                <a:schemeClr val="bg1"/>
              </a:solidFill>
            </a:rPr>
            <a:t>Level 2(Team member)- Contributing manager who works well in the team</a:t>
          </a:r>
          <a:endParaRPr lang="en-GB" sz="1100" b="1" kern="1200" dirty="0">
            <a:solidFill>
              <a:schemeClr val="bg1"/>
            </a:solidFill>
          </a:endParaRPr>
        </a:p>
      </dsp:txBody>
      <dsp:txXfrm>
        <a:off x="2271520" y="2781840"/>
        <a:ext cx="4921627" cy="927280"/>
      </dsp:txXfrm>
    </dsp:sp>
    <dsp:sp modelId="{C1BC5274-162D-4864-AF6E-0CAEB395A993}">
      <dsp:nvSpPr>
        <dsp:cNvPr id="0" name=""/>
        <dsp:cNvSpPr/>
      </dsp:nvSpPr>
      <dsp:spPr>
        <a:xfrm>
          <a:off x="0" y="3709120"/>
          <a:ext cx="9464667" cy="927280"/>
        </a:xfrm>
        <a:prstGeom prst="trapezoid">
          <a:avLst>
            <a:gd name="adj" fmla="val 102069"/>
          </a:avLst>
        </a:prstGeom>
        <a:solidFill>
          <a:schemeClr val="accent4">
            <a:hueOff val="20423033"/>
            <a:satOff val="-23986"/>
            <a:lumOff val="921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100" b="1" kern="1200" dirty="0" smtClean="0">
              <a:solidFill>
                <a:schemeClr val="bg1"/>
              </a:solidFill>
            </a:rPr>
            <a:t>Level 1(Individual)-Contributes talent, skill and knowledge</a:t>
          </a:r>
          <a:endParaRPr lang="en-US" sz="1100" kern="1200" dirty="0">
            <a:solidFill>
              <a:schemeClr val="bg1"/>
            </a:solidFill>
          </a:endParaRPr>
        </a:p>
      </dsp:txBody>
      <dsp:txXfrm>
        <a:off x="1656316" y="3709120"/>
        <a:ext cx="6152034" cy="92728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9AEF230-76FE-4599-BFDE-798EBC4D7E32}">
      <dsp:nvSpPr>
        <dsp:cNvPr id="0" name=""/>
        <dsp:cNvSpPr/>
      </dsp:nvSpPr>
      <dsp:spPr>
        <a:xfrm>
          <a:off x="0" y="0"/>
          <a:ext cx="1964556" cy="2787553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9352" tIns="149352" rIns="149352" bIns="149352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100" kern="1200" dirty="0"/>
            <a:t>Vision Execution</a:t>
          </a:r>
        </a:p>
      </dsp:txBody>
      <dsp:txXfrm>
        <a:off x="0" y="1115021"/>
        <a:ext cx="1964556" cy="1115021"/>
      </dsp:txXfrm>
    </dsp:sp>
    <dsp:sp modelId="{6DD373A0-BC95-4CF6-BBCC-9D31EE49F662}">
      <dsp:nvSpPr>
        <dsp:cNvPr id="0" name=""/>
        <dsp:cNvSpPr/>
      </dsp:nvSpPr>
      <dsp:spPr>
        <a:xfrm>
          <a:off x="518150" y="167253"/>
          <a:ext cx="928255" cy="928255"/>
        </a:xfrm>
        <a:prstGeom prst="ellipse">
          <a:avLst/>
        </a:prstGeom>
        <a:blipFill>
          <a:blip xmlns:r="http://schemas.openxmlformats.org/officeDocument/2006/relationships" r:embed="rId1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E5CD138-7B98-41A5-B784-70E8B72BDB3A}">
      <dsp:nvSpPr>
        <dsp:cNvPr id="0" name=""/>
        <dsp:cNvSpPr/>
      </dsp:nvSpPr>
      <dsp:spPr>
        <a:xfrm>
          <a:off x="2023492" y="0"/>
          <a:ext cx="1964556" cy="2787553"/>
        </a:xfrm>
        <a:prstGeom prst="roundRect">
          <a:avLst>
            <a:gd name="adj" fmla="val 10000"/>
          </a:avLst>
        </a:prstGeom>
        <a:solidFill>
          <a:schemeClr val="accent5">
            <a:hueOff val="-5330780"/>
            <a:satOff val="3030"/>
            <a:lumOff val="-250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9352" tIns="149352" rIns="149352" bIns="149352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100" kern="1200" dirty="0"/>
            <a:t>Control &amp; Coordination</a:t>
          </a:r>
        </a:p>
      </dsp:txBody>
      <dsp:txXfrm>
        <a:off x="2023492" y="1115021"/>
        <a:ext cx="1964556" cy="1115021"/>
      </dsp:txXfrm>
    </dsp:sp>
    <dsp:sp modelId="{4F822E55-3B63-48C2-ACB4-2CB8DAEC16B3}">
      <dsp:nvSpPr>
        <dsp:cNvPr id="0" name=""/>
        <dsp:cNvSpPr/>
      </dsp:nvSpPr>
      <dsp:spPr>
        <a:xfrm>
          <a:off x="2541643" y="167253"/>
          <a:ext cx="928255" cy="928255"/>
        </a:xfrm>
        <a:prstGeom prst="ellipse">
          <a:avLst/>
        </a:prstGeom>
        <a:blipFill>
          <a:blip xmlns:r="http://schemas.openxmlformats.org/officeDocument/2006/relationships" r:embed="rId2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7000" r="-17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E55C28F-8111-45B8-8A47-A2539C13490B}">
      <dsp:nvSpPr>
        <dsp:cNvPr id="0" name=""/>
        <dsp:cNvSpPr/>
      </dsp:nvSpPr>
      <dsp:spPr>
        <a:xfrm>
          <a:off x="4046985" y="0"/>
          <a:ext cx="1964556" cy="2787553"/>
        </a:xfrm>
        <a:prstGeom prst="roundRect">
          <a:avLst>
            <a:gd name="adj" fmla="val 10000"/>
          </a:avLst>
        </a:prstGeom>
        <a:solidFill>
          <a:schemeClr val="accent5">
            <a:hueOff val="-10661560"/>
            <a:satOff val="6060"/>
            <a:lumOff val="-500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9352" tIns="149352" rIns="149352" bIns="149352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100" kern="1200" dirty="0"/>
            <a:t>Process Management</a:t>
          </a:r>
        </a:p>
      </dsp:txBody>
      <dsp:txXfrm>
        <a:off x="4046985" y="1115021"/>
        <a:ext cx="1964556" cy="1115021"/>
      </dsp:txXfrm>
    </dsp:sp>
    <dsp:sp modelId="{B9B98E6D-D01C-44D1-9570-D3AE2917D217}">
      <dsp:nvSpPr>
        <dsp:cNvPr id="0" name=""/>
        <dsp:cNvSpPr/>
      </dsp:nvSpPr>
      <dsp:spPr>
        <a:xfrm>
          <a:off x="4565135" y="167253"/>
          <a:ext cx="928255" cy="928255"/>
        </a:xfrm>
        <a:prstGeom prst="ellipse">
          <a:avLst/>
        </a:prstGeom>
        <a:blipFill>
          <a:blip xmlns:r="http://schemas.openxmlformats.org/officeDocument/2006/relationships" r:embed="rId3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000" r="-1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F1D3FAB-E8FE-40D3-9CE8-72F5466B023E}">
      <dsp:nvSpPr>
        <dsp:cNvPr id="0" name=""/>
        <dsp:cNvSpPr/>
      </dsp:nvSpPr>
      <dsp:spPr>
        <a:xfrm>
          <a:off x="6070478" y="0"/>
          <a:ext cx="1964556" cy="2787553"/>
        </a:xfrm>
        <a:prstGeom prst="roundRect">
          <a:avLst>
            <a:gd name="adj" fmla="val 10000"/>
          </a:avLst>
        </a:prstGeom>
        <a:solidFill>
          <a:schemeClr val="accent5">
            <a:hueOff val="-15992340"/>
            <a:satOff val="9089"/>
            <a:lumOff val="-750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9352" tIns="149352" rIns="149352" bIns="149352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100" kern="1200" dirty="0"/>
            <a:t>Interpersonal Skills </a:t>
          </a:r>
        </a:p>
      </dsp:txBody>
      <dsp:txXfrm>
        <a:off x="6070478" y="1115021"/>
        <a:ext cx="1964556" cy="1115021"/>
      </dsp:txXfrm>
    </dsp:sp>
    <dsp:sp modelId="{68861980-A06B-4C77-A7A5-E2562D86B9B9}">
      <dsp:nvSpPr>
        <dsp:cNvPr id="0" name=""/>
        <dsp:cNvSpPr/>
      </dsp:nvSpPr>
      <dsp:spPr>
        <a:xfrm>
          <a:off x="6588628" y="167253"/>
          <a:ext cx="928255" cy="928255"/>
        </a:xfrm>
        <a:prstGeom prst="ellipse">
          <a:avLst/>
        </a:prstGeom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45000" r="-45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8FABD13-AEF2-4E13-8823-C3A887C6A318}">
      <dsp:nvSpPr>
        <dsp:cNvPr id="0" name=""/>
        <dsp:cNvSpPr/>
      </dsp:nvSpPr>
      <dsp:spPr>
        <a:xfrm>
          <a:off x="8093970" y="0"/>
          <a:ext cx="1964556" cy="2787553"/>
        </a:xfrm>
        <a:prstGeom prst="roundRect">
          <a:avLst>
            <a:gd name="adj" fmla="val 10000"/>
          </a:avLst>
        </a:prstGeom>
        <a:solidFill>
          <a:schemeClr val="accent5">
            <a:hueOff val="-21323121"/>
            <a:satOff val="12119"/>
            <a:lumOff val="-1000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9352" tIns="149352" rIns="149352" bIns="149352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100" kern="1200" dirty="0"/>
            <a:t>Result driven</a:t>
          </a:r>
        </a:p>
      </dsp:txBody>
      <dsp:txXfrm>
        <a:off x="8093970" y="1115021"/>
        <a:ext cx="1964556" cy="1115021"/>
      </dsp:txXfrm>
    </dsp:sp>
    <dsp:sp modelId="{FBAF55F8-6D42-48CC-8576-301FD4E938F8}">
      <dsp:nvSpPr>
        <dsp:cNvPr id="0" name=""/>
        <dsp:cNvSpPr/>
      </dsp:nvSpPr>
      <dsp:spPr>
        <a:xfrm>
          <a:off x="8612121" y="167253"/>
          <a:ext cx="928255" cy="928255"/>
        </a:xfrm>
        <a:prstGeom prst="ellipse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2000" r="-22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B12384F-F9BC-4839-8C1F-49A14B22EC99}">
      <dsp:nvSpPr>
        <dsp:cNvPr id="0" name=""/>
        <dsp:cNvSpPr/>
      </dsp:nvSpPr>
      <dsp:spPr>
        <a:xfrm>
          <a:off x="402341" y="2230043"/>
          <a:ext cx="9253844" cy="418133"/>
        </a:xfrm>
        <a:prstGeom prst="leftRightArrow">
          <a:avLst/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471C770-56E0-425E-944A-B8EE938E283D}">
      <dsp:nvSpPr>
        <dsp:cNvPr id="0" name=""/>
        <dsp:cNvSpPr/>
      </dsp:nvSpPr>
      <dsp:spPr>
        <a:xfrm>
          <a:off x="5141755" y="669399"/>
          <a:ext cx="1172403" cy="1172595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B589F4-7F88-4A3E-8C94-D9834E101071}">
      <dsp:nvSpPr>
        <dsp:cNvPr id="0" name=""/>
        <dsp:cNvSpPr/>
      </dsp:nvSpPr>
      <dsp:spPr>
        <a:xfrm>
          <a:off x="5180440" y="708492"/>
          <a:ext cx="1094409" cy="1094408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000" kern="1200" dirty="0"/>
            <a:t>Time-bound</a:t>
          </a:r>
        </a:p>
      </dsp:txBody>
      <dsp:txXfrm>
        <a:off x="5337051" y="864865"/>
        <a:ext cx="781810" cy="781661"/>
      </dsp:txXfrm>
    </dsp:sp>
    <dsp:sp modelId="{A1320A67-B3C7-41E4-B273-9485F9AB61FE}">
      <dsp:nvSpPr>
        <dsp:cNvPr id="0" name=""/>
        <dsp:cNvSpPr/>
      </dsp:nvSpPr>
      <dsp:spPr>
        <a:xfrm rot="2700000">
          <a:off x="3929486" y="669459"/>
          <a:ext cx="1172268" cy="1172268"/>
        </a:xfrm>
        <a:prstGeom prst="teardrop">
          <a:avLst>
            <a:gd name="adj" fmla="val 100000"/>
          </a:avLst>
        </a:prstGeom>
        <a:solidFill>
          <a:schemeClr val="accent5">
            <a:hueOff val="-5330780"/>
            <a:satOff val="3030"/>
            <a:lumOff val="-250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366ED6E-E1A4-4470-90F7-47287190D19A}">
      <dsp:nvSpPr>
        <dsp:cNvPr id="0" name=""/>
        <dsp:cNvSpPr/>
      </dsp:nvSpPr>
      <dsp:spPr>
        <a:xfrm>
          <a:off x="3969351" y="708492"/>
          <a:ext cx="1094409" cy="1094408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-5330780"/>
              <a:satOff val="3030"/>
              <a:lumOff val="-250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000" kern="1200" dirty="0"/>
            <a:t>Realistic</a:t>
          </a:r>
        </a:p>
      </dsp:txBody>
      <dsp:txXfrm>
        <a:off x="4125339" y="864865"/>
        <a:ext cx="781810" cy="781661"/>
      </dsp:txXfrm>
    </dsp:sp>
    <dsp:sp modelId="{87246625-7AF1-4C5C-93BC-A93388243A43}">
      <dsp:nvSpPr>
        <dsp:cNvPr id="0" name=""/>
        <dsp:cNvSpPr/>
      </dsp:nvSpPr>
      <dsp:spPr>
        <a:xfrm rot="2700000">
          <a:off x="2718397" y="669459"/>
          <a:ext cx="1172268" cy="1172268"/>
        </a:xfrm>
        <a:prstGeom prst="teardrop">
          <a:avLst>
            <a:gd name="adj" fmla="val 100000"/>
          </a:avLst>
        </a:prstGeom>
        <a:solidFill>
          <a:schemeClr val="accent5">
            <a:hueOff val="-10661560"/>
            <a:satOff val="6060"/>
            <a:lumOff val="-500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85AE99F-F237-41AA-91A3-83D8509BC277}">
      <dsp:nvSpPr>
        <dsp:cNvPr id="0" name=""/>
        <dsp:cNvSpPr/>
      </dsp:nvSpPr>
      <dsp:spPr>
        <a:xfrm>
          <a:off x="2757638" y="708492"/>
          <a:ext cx="1094409" cy="1094408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-10661560"/>
              <a:satOff val="6060"/>
              <a:lumOff val="-500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000" kern="1200" dirty="0" smtClean="0"/>
            <a:t>Achievable</a:t>
          </a:r>
          <a:endParaRPr lang="en-GB" sz="1000" kern="1200" dirty="0"/>
        </a:p>
      </dsp:txBody>
      <dsp:txXfrm>
        <a:off x="2913626" y="864865"/>
        <a:ext cx="781810" cy="781661"/>
      </dsp:txXfrm>
    </dsp:sp>
    <dsp:sp modelId="{DD9BFE43-DAFF-45D8-B6FD-04D13E658614}">
      <dsp:nvSpPr>
        <dsp:cNvPr id="0" name=""/>
        <dsp:cNvSpPr/>
      </dsp:nvSpPr>
      <dsp:spPr>
        <a:xfrm rot="2700000">
          <a:off x="1506685" y="669459"/>
          <a:ext cx="1172268" cy="1172268"/>
        </a:xfrm>
        <a:prstGeom prst="teardrop">
          <a:avLst>
            <a:gd name="adj" fmla="val 100000"/>
          </a:avLst>
        </a:prstGeom>
        <a:solidFill>
          <a:schemeClr val="accent5">
            <a:hueOff val="-15992340"/>
            <a:satOff val="9089"/>
            <a:lumOff val="-750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985A5A2-F348-4F32-9FE6-AB4144E481D5}">
      <dsp:nvSpPr>
        <dsp:cNvPr id="0" name=""/>
        <dsp:cNvSpPr/>
      </dsp:nvSpPr>
      <dsp:spPr>
        <a:xfrm>
          <a:off x="1545926" y="708492"/>
          <a:ext cx="1094409" cy="1094408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-15992340"/>
              <a:satOff val="9089"/>
              <a:lumOff val="-750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000" kern="1200" dirty="0"/>
            <a:t>Measurable</a:t>
          </a:r>
        </a:p>
      </dsp:txBody>
      <dsp:txXfrm>
        <a:off x="1702538" y="864865"/>
        <a:ext cx="781810" cy="781661"/>
      </dsp:txXfrm>
    </dsp:sp>
    <dsp:sp modelId="{5A558ED8-E31E-4FDB-A9CD-D571A64F587D}">
      <dsp:nvSpPr>
        <dsp:cNvPr id="0" name=""/>
        <dsp:cNvSpPr/>
      </dsp:nvSpPr>
      <dsp:spPr>
        <a:xfrm rot="2700000">
          <a:off x="294972" y="669459"/>
          <a:ext cx="1172268" cy="1172268"/>
        </a:xfrm>
        <a:prstGeom prst="teardrop">
          <a:avLst>
            <a:gd name="adj" fmla="val 100000"/>
          </a:avLst>
        </a:prstGeom>
        <a:solidFill>
          <a:schemeClr val="accent5">
            <a:hueOff val="-21323121"/>
            <a:satOff val="12119"/>
            <a:lumOff val="-1000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2E5B5E8-8B93-4E34-B491-2A8618691A17}">
      <dsp:nvSpPr>
        <dsp:cNvPr id="0" name=""/>
        <dsp:cNvSpPr/>
      </dsp:nvSpPr>
      <dsp:spPr>
        <a:xfrm>
          <a:off x="334213" y="708492"/>
          <a:ext cx="1094409" cy="1094408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-21323121"/>
              <a:satOff val="12119"/>
              <a:lumOff val="-1000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000" kern="1200" dirty="0"/>
            <a:t>Specific</a:t>
          </a:r>
        </a:p>
      </dsp:txBody>
      <dsp:txXfrm>
        <a:off x="490825" y="864865"/>
        <a:ext cx="781810" cy="781661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41C7473-7AFF-44AB-80A5-8C62B3E25D36}">
      <dsp:nvSpPr>
        <dsp:cNvPr id="0" name=""/>
        <dsp:cNvSpPr/>
      </dsp:nvSpPr>
      <dsp:spPr>
        <a:xfrm>
          <a:off x="113696" y="91063"/>
          <a:ext cx="3761955" cy="3989348"/>
        </a:xfrm>
        <a:prstGeom prst="quadArrow">
          <a:avLst>
            <a:gd name="adj1" fmla="val 2000"/>
            <a:gd name="adj2" fmla="val 4000"/>
            <a:gd name="adj3" fmla="val 5000"/>
          </a:avLst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38576FA-6754-4A8E-A5BB-99E42A960091}">
      <dsp:nvSpPr>
        <dsp:cNvPr id="0" name=""/>
        <dsp:cNvSpPr/>
      </dsp:nvSpPr>
      <dsp:spPr>
        <a:xfrm>
          <a:off x="259307" y="350370"/>
          <a:ext cx="1595739" cy="1595739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000" kern="1200" dirty="0"/>
            <a:t>3. </a:t>
          </a:r>
        </a:p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000" kern="1200" dirty="0"/>
            <a:t>Low Programmability/Low Job Autonomy</a:t>
          </a:r>
        </a:p>
        <a:p>
          <a:pPr marL="57150" lvl="1" indent="-57150" algn="l" defTabSz="355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800" kern="1200" dirty="0"/>
            <a:t>Participative/Consultative</a:t>
          </a:r>
        </a:p>
      </dsp:txBody>
      <dsp:txXfrm>
        <a:off x="337205" y="428268"/>
        <a:ext cx="1439943" cy="1439943"/>
      </dsp:txXfrm>
    </dsp:sp>
    <dsp:sp modelId="{0AD2A654-BD0D-4D60-9339-885F018D009D}">
      <dsp:nvSpPr>
        <dsp:cNvPr id="0" name=""/>
        <dsp:cNvSpPr/>
      </dsp:nvSpPr>
      <dsp:spPr>
        <a:xfrm>
          <a:off x="2134301" y="350370"/>
          <a:ext cx="1595739" cy="1595739"/>
        </a:xfrm>
        <a:prstGeom prst="roundRect">
          <a:avLst/>
        </a:prstGeom>
        <a:solidFill>
          <a:schemeClr val="accent5">
            <a:hueOff val="-7107707"/>
            <a:satOff val="4040"/>
            <a:lumOff val="-333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000" kern="1200" dirty="0"/>
            <a:t>4. </a:t>
          </a:r>
        </a:p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000" kern="1200" dirty="0"/>
            <a:t>Low Programmability/High Job Autonomy</a:t>
          </a:r>
        </a:p>
        <a:p>
          <a:pPr marL="57150" lvl="1" indent="-57150" algn="l" defTabSz="355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800" kern="1200" dirty="0"/>
            <a:t>Delegative/Consensus</a:t>
          </a:r>
        </a:p>
      </dsp:txBody>
      <dsp:txXfrm>
        <a:off x="2212199" y="428268"/>
        <a:ext cx="1439943" cy="1439943"/>
      </dsp:txXfrm>
    </dsp:sp>
    <dsp:sp modelId="{BE5C0C16-A508-45AA-9CF7-51294AC78A7A}">
      <dsp:nvSpPr>
        <dsp:cNvPr id="0" name=""/>
        <dsp:cNvSpPr/>
      </dsp:nvSpPr>
      <dsp:spPr>
        <a:xfrm>
          <a:off x="259307" y="2225364"/>
          <a:ext cx="1595739" cy="1595739"/>
        </a:xfrm>
        <a:prstGeom prst="roundRect">
          <a:avLst/>
        </a:prstGeom>
        <a:solidFill>
          <a:schemeClr val="accent5">
            <a:hueOff val="-14215414"/>
            <a:satOff val="8079"/>
            <a:lumOff val="-666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000" kern="1200" dirty="0"/>
            <a:t>1. </a:t>
          </a:r>
        </a:p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000" kern="1200" dirty="0"/>
            <a:t>High Programmability/Low Job Autonomy</a:t>
          </a:r>
        </a:p>
        <a:p>
          <a:pPr marL="57150" lvl="1" indent="-57150" algn="l" defTabSz="355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800" kern="1200" dirty="0"/>
            <a:t>Autocratic/Benevolent</a:t>
          </a:r>
        </a:p>
      </dsp:txBody>
      <dsp:txXfrm>
        <a:off x="337205" y="2303262"/>
        <a:ext cx="1439943" cy="1439943"/>
      </dsp:txXfrm>
    </dsp:sp>
    <dsp:sp modelId="{702081BA-5F3D-4530-94C1-A750A64684B9}">
      <dsp:nvSpPr>
        <dsp:cNvPr id="0" name=""/>
        <dsp:cNvSpPr/>
      </dsp:nvSpPr>
      <dsp:spPr>
        <a:xfrm>
          <a:off x="2147896" y="2204970"/>
          <a:ext cx="1595739" cy="1595739"/>
        </a:xfrm>
        <a:prstGeom prst="roundRect">
          <a:avLst/>
        </a:prstGeom>
        <a:solidFill>
          <a:schemeClr val="accent5">
            <a:hueOff val="-21323121"/>
            <a:satOff val="12119"/>
            <a:lumOff val="-1000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000" kern="1200" dirty="0"/>
            <a:t>2. </a:t>
          </a:r>
        </a:p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000" kern="1200" dirty="0"/>
            <a:t>High Programmability/High Job Autonomy</a:t>
          </a:r>
        </a:p>
        <a:p>
          <a:pPr marL="57150" lvl="1" indent="-57150" algn="l" defTabSz="355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800" kern="1200" dirty="0"/>
            <a:t>Participative/Consultative</a:t>
          </a:r>
        </a:p>
      </dsp:txBody>
      <dsp:txXfrm>
        <a:off x="2225794" y="2282868"/>
        <a:ext cx="1439943" cy="1439943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ACCAC5F-47C3-4225-8CFB-FCEC15DD4DE6}">
      <dsp:nvSpPr>
        <dsp:cNvPr id="0" name=""/>
        <dsp:cNvSpPr/>
      </dsp:nvSpPr>
      <dsp:spPr>
        <a:xfrm>
          <a:off x="0" y="298217"/>
          <a:ext cx="1640393" cy="1640370"/>
        </a:xfrm>
        <a:prstGeom prst="ellipse">
          <a:avLst/>
        </a:prstGeom>
        <a:solidFill>
          <a:schemeClr val="accent3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kern="1200" dirty="0"/>
            <a:t>Autocratic</a:t>
          </a:r>
        </a:p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kern="1200" dirty="0"/>
            <a:t>Leadership</a:t>
          </a:r>
        </a:p>
      </dsp:txBody>
      <dsp:txXfrm>
        <a:off x="240230" y="538444"/>
        <a:ext cx="1159933" cy="1159916"/>
      </dsp:txXfrm>
    </dsp:sp>
    <dsp:sp modelId="{FF1F11B7-06A1-4CA2-87EE-A2D9AF7F86D8}">
      <dsp:nvSpPr>
        <dsp:cNvPr id="0" name=""/>
        <dsp:cNvSpPr/>
      </dsp:nvSpPr>
      <dsp:spPr>
        <a:xfrm>
          <a:off x="844325" y="1392253"/>
          <a:ext cx="1640393" cy="1640370"/>
        </a:xfrm>
        <a:prstGeom prst="ellipse">
          <a:avLst/>
        </a:prstGeom>
        <a:solidFill>
          <a:schemeClr val="accent3">
            <a:alpha val="50000"/>
            <a:hueOff val="-707096"/>
            <a:satOff val="3212"/>
            <a:lumOff val="-372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kern="1200" dirty="0"/>
            <a:t>Laissez-faire</a:t>
          </a:r>
        </a:p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kern="1200" dirty="0"/>
            <a:t>(Delegative)</a:t>
          </a:r>
        </a:p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kern="1200" dirty="0"/>
            <a:t>Leadership</a:t>
          </a:r>
        </a:p>
      </dsp:txBody>
      <dsp:txXfrm>
        <a:off x="1084555" y="1632480"/>
        <a:ext cx="1159933" cy="1159916"/>
      </dsp:txXfrm>
    </dsp:sp>
    <dsp:sp modelId="{E4B16EAB-0047-4A5D-B3FC-14EDBFD0C6BE}">
      <dsp:nvSpPr>
        <dsp:cNvPr id="0" name=""/>
        <dsp:cNvSpPr/>
      </dsp:nvSpPr>
      <dsp:spPr>
        <a:xfrm>
          <a:off x="1687652" y="298217"/>
          <a:ext cx="1640393" cy="1640370"/>
        </a:xfrm>
        <a:prstGeom prst="ellipse">
          <a:avLst/>
        </a:prstGeom>
        <a:solidFill>
          <a:schemeClr val="accent3">
            <a:alpha val="50000"/>
            <a:hueOff val="-1414192"/>
            <a:satOff val="6425"/>
            <a:lumOff val="-745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kern="1200" dirty="0"/>
            <a:t>Democratic</a:t>
          </a:r>
        </a:p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kern="1200" dirty="0"/>
            <a:t>(Participative)</a:t>
          </a:r>
        </a:p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kern="1200" dirty="0"/>
            <a:t>Leadership</a:t>
          </a:r>
        </a:p>
      </dsp:txBody>
      <dsp:txXfrm>
        <a:off x="1927882" y="538444"/>
        <a:ext cx="1159933" cy="1159916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E9428B8-43B4-4B2D-8401-BB9C5021F9CA}">
      <dsp:nvSpPr>
        <dsp:cNvPr id="0" name=""/>
        <dsp:cNvSpPr/>
      </dsp:nvSpPr>
      <dsp:spPr>
        <a:xfrm>
          <a:off x="86818" y="991163"/>
          <a:ext cx="3626433" cy="3626433"/>
        </a:xfrm>
        <a:prstGeom prst="ellipse">
          <a:avLst/>
        </a:prstGeom>
        <a:solidFill>
          <a:schemeClr val="accent3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marR="0" lvl="0" indent="0" algn="ctr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endParaRPr lang="en-US" sz="1600" kern="1200" dirty="0"/>
        </a:p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600" b="1" kern="1200" dirty="0"/>
            <a:t>Leading</a:t>
          </a:r>
        </a:p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/>
            <a:t>(Who you are)</a:t>
          </a:r>
        </a:p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1400" kern="1200" dirty="0"/>
        </a:p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1400" kern="1200" dirty="0"/>
        </a:p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1400" kern="1200" dirty="0"/>
        </a:p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1400" kern="1200" dirty="0"/>
        </a:p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1400" kern="1200" dirty="0"/>
        </a:p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1400" kern="1200" dirty="0"/>
        </a:p>
      </dsp:txBody>
      <dsp:txXfrm>
        <a:off x="593212" y="1418797"/>
        <a:ext cx="2090916" cy="2771164"/>
      </dsp:txXfrm>
    </dsp:sp>
    <dsp:sp modelId="{810B1427-E5A2-4C36-9776-329BD86AFA93}">
      <dsp:nvSpPr>
        <dsp:cNvPr id="0" name=""/>
        <dsp:cNvSpPr/>
      </dsp:nvSpPr>
      <dsp:spPr>
        <a:xfrm>
          <a:off x="2777852" y="1018107"/>
          <a:ext cx="3626433" cy="3626433"/>
        </a:xfrm>
        <a:prstGeom prst="ellipse">
          <a:avLst/>
        </a:prstGeom>
        <a:solidFill>
          <a:schemeClr val="accent3">
            <a:alpha val="50000"/>
            <a:hueOff val="-1414192"/>
            <a:satOff val="6425"/>
            <a:lumOff val="-745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600" b="1" kern="1200" dirty="0"/>
            <a:t>Managing</a:t>
          </a:r>
        </a:p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600" kern="1200" dirty="0"/>
            <a:t>(How you make use of resources) </a:t>
          </a:r>
        </a:p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1600" kern="1200" dirty="0"/>
        </a:p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1600" kern="1200" dirty="0"/>
        </a:p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1600" kern="1200" dirty="0"/>
        </a:p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1600" kern="1200" dirty="0"/>
        </a:p>
      </dsp:txBody>
      <dsp:txXfrm>
        <a:off x="3806975" y="1445742"/>
        <a:ext cx="2090916" cy="277116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List7">
  <dgm:title val=""/>
  <dgm:desc val=""/>
  <dgm:catLst>
    <dgm:cat type="list" pri="12000"/>
    <dgm:cat type="process" pri="20000"/>
    <dgm:cat type="relationship" pri="14000"/>
    <dgm:cat type="convert" pri="8000"/>
    <dgm:cat type="picture" pri="25000"/>
    <dgm:cat type="pictureconvert" pri="2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fgShape" refType="w" fact="0.92"/>
      <dgm:constr type="h" for="ch" forName="fgShape" refType="h" fact="0.15"/>
      <dgm:constr type="b" for="ch" forName="fgShape" refType="h" fact="0.95"/>
      <dgm:constr type="ctrX" for="ch" forName="fgShape" refType="w" fact="0.5"/>
      <dgm:constr type="w" for="ch" forName="linComp" refType="w"/>
      <dgm:constr type="h" for="ch" forName="linComp" refType="h"/>
      <dgm:constr type="ctrX" for="ch" forName="linComp" refType="w" fact="0.5"/>
    </dgm:constrLst>
    <dgm:ruleLst/>
    <dgm:layoutNode name="fgShape" styleLbl="fgShp">
      <dgm:alg type="sp"/>
      <dgm:shape xmlns:r="http://schemas.openxmlformats.org/officeDocument/2006/relationships" type="leftRightArrow" r:blip="" zOrderOff="99999">
        <dgm:adjLst/>
      </dgm:shape>
      <dgm:presOf/>
      <dgm:constrLst/>
      <dgm:ruleLst/>
    </dgm:layoutNode>
    <dgm:layoutNode name="linComp">
      <dgm:choose name="Name1">
        <dgm:if name="Name2" func="var" arg="dir" op="equ" val="norm">
          <dgm:alg type="lin"/>
        </dgm:if>
        <dgm:else name="Name3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h"/>
        <dgm:constr type="w" for="ch" ptType="sibTrans" refType="w" refFor="ch" refForName="compNode" fact="0.03"/>
        <dgm:constr type="primFontSz" for="des" ptType="node" op="equ" val="65"/>
      </dgm:constrLst>
      <dgm:ruleLst/>
      <dgm:forEach name="nodesForEach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ch" forName="bkgdShape" refType="w"/>
            <dgm:constr type="h" for="ch" forName="bkgdShape" refType="h"/>
            <dgm:constr type="w" for="ch" forName="nodeTx" refType="w"/>
            <dgm:constr type="h" for="ch" forName="nodeTx" refType="h" fact="0.4"/>
            <dgm:constr type="b" for="ch" forName="nodeTx" refType="h" fact="0.8"/>
            <dgm:constr type="w" for="ch" forName="invisiNode" refType="w" fact="0.01"/>
            <dgm:constr type="h" for="ch" forName="invisiNode" refType="h" fact="0.06"/>
            <dgm:constr type="t" for="ch" forName="invisiNode"/>
            <dgm:constr type="ctrX" for="ch" forName="invisiNode" refType="w" fact="0.5"/>
            <dgm:constr type="h" for="ch" forName="imagNode" refType="h" fact="0.333"/>
            <dgm:constr type="w" for="ch" forName="imagNode" refType="h" refFor="ch" refForName="imagNode"/>
            <dgm:constr type="ctrX" for="ch" forName="imagNode" refType="w" fact="0.5"/>
            <dgm:constr type="t" for="ch" forName="imagNode" refType="h" fact="0.06"/>
            <dgm:constr type="w" for="ch" forName="imagNode" refType="w" op="lte" fact="0.94"/>
          </dgm:constrLst>
          <dgm:ruleLst/>
          <dgm:layoutNode name="bkgdShape">
            <dgm:alg type="sp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/>
            <dgm:ruleLst/>
          </dgm:layoutNode>
          <dgm:layoutNode name="nodeTx">
            <dgm:varLst>
              <dgm:bulletEnabled val="1"/>
            </dgm:varLst>
            <dgm:alg type="tx">
              <dgm:param type="txAnchorVert" val="mid"/>
              <dgm:param type="txAnchorHorzCh" val="ctr"/>
              <dgm:param type="stBulletLvl" val="2"/>
            </dgm:alg>
            <dgm:shape xmlns:r="http://schemas.openxmlformats.org/officeDocument/2006/relationships" type="rect" r:blip="" hideGeom="1">
              <dgm:adjLst/>
            </dgm:shape>
            <dgm:presOf axis="desOrSelf" ptType="node"/>
            <dgm:constrLst/>
            <dgm:ruleLst>
              <dgm:rule type="primFontSz" val="5" fact="NaN" max="NaN"/>
            </dgm:ruleLst>
          </dgm:layoutNode>
          <dgm:layoutNode name="invisiNode">
            <dgm:alg type="sp"/>
            <dgm:shape xmlns:r="http://schemas.openxmlformats.org/officeDocument/2006/relationships" type="roundRect" r:blip="" hideGeom="1">
              <dgm:adjLst>
                <dgm:adj idx="1" val="0.1"/>
              </dgm:adjLst>
            </dgm:shape>
            <dgm:presOf/>
            <dgm:constrLst/>
            <dgm:ruleLst/>
          </dgm:layoutNode>
          <dgm:layoutNode name="imagNode" styleLbl="fgImgPlace1">
            <dgm:alg type="sp"/>
            <dgm:shape xmlns:r="http://schemas.openxmlformats.org/officeDocument/2006/relationships" type="ellipse" r:blip="" blipPhldr="1">
              <dgm:adjLst/>
            </dgm:shape>
            <dgm:presOf/>
            <dgm:constrLst/>
            <dgm:ruleLst/>
          </dgm:layoutNode>
        </dgm:layoutNode>
        <dgm:forEach name="sibTransForEach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yramid1">
  <dgm:title val=""/>
  <dgm:desc val=""/>
  <dgm:catLst>
    <dgm:cat type="pyramid" pri="1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pyra">
          <dgm:param type="linDir" val="fromB"/>
          <dgm:param type="txDir" val="fromT"/>
          <dgm:param type="pyraAcctPos" val="aft"/>
          <dgm:param type="pyraAcctTxMar" val="step"/>
          <dgm:param type="pyraAcctBkgdNode" val="acctBkgd"/>
          <dgm:param type="pyraAcctTxNode" val="acctTx"/>
          <dgm:param type="pyraLvlNode" val="level"/>
        </dgm:alg>
      </dgm:if>
      <dgm:else name="Name3">
        <dgm:alg type="pyra">
          <dgm:param type="linDir" val="fromB"/>
          <dgm:param type="txDir" val="fromT"/>
          <dgm:param type="pyraAcctPos" val="bef"/>
          <dgm:param type="pyraAcctTxMar" val="step"/>
          <dgm:param type="pyraAcctBkgdNode" val="acctBkgd"/>
          <dgm:param type="pyraAcctTxNode" val="acctTx"/>
          <dgm:param type="pyraLvlNode" val="level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ptType="all node" func="maxDepth" op="gte" val="2">
        <dgm:constrLst>
          <dgm:constr type="primFontSz" for="des" forName="levelTx" op="equ"/>
          <dgm:constr type="secFontSz" for="des" forName="acctTx" op="equ"/>
          <dgm:constr type="pyraAcctRatio" val="0.32"/>
        </dgm:constrLst>
      </dgm:if>
      <dgm:else name="Name6">
        <dgm:constrLst>
          <dgm:constr type="primFontSz" for="des" forName="levelTx" op="equ"/>
          <dgm:constr type="secFontSz" for="des" forName="acctTx" op="equ"/>
          <dgm:constr type="pyraAcctRatio"/>
        </dgm:constrLst>
      </dgm:else>
    </dgm:choose>
    <dgm:ruleLst/>
    <dgm:forEach name="Name7" axis="ch" ptType="node">
      <dgm:layoutNode name="Name8">
        <dgm:alg type="composite">
          <dgm:param type="horzAlign" val="none"/>
        </dgm:alg>
        <dgm:shape xmlns:r="http://schemas.openxmlformats.org/officeDocument/2006/relationships" r:blip="">
          <dgm:adjLst/>
        </dgm:shape>
        <dgm:presOf/>
        <dgm:choose name="Name9">
          <dgm:if name="Name10" axis="self" ptType="node" func="pos" op="equ" val="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/>
              <dgm:constr type="h" for="ch" forName="levelTx" refType="h" refFor="ch" refForName="level"/>
            </dgm:constrLst>
          </dgm:if>
          <dgm:else name="Name1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 fact="0.65"/>
              <dgm:constr type="h" for="ch" forName="levelTx" refType="h" refFor="ch" refForName="level"/>
            </dgm:constrLst>
          </dgm:else>
        </dgm:choose>
        <dgm:ruleLst/>
        <dgm:choose name="Name12">
          <dgm:if name="Name13" axis="ch" ptType="node" func="cnt" op="gte" val="1">
            <dgm:layoutNode name="acctBkgd" styleLbl="alignAcc1">
              <dgm:alg type="sp"/>
              <dgm:shape xmlns:r="http://schemas.openxmlformats.org/officeDocument/2006/relationships" type="nonIsoscelesTrapezoid" r:blip="">
                <dgm:adjLst/>
              </dgm:shape>
              <dgm:presOf axis="des" ptType="node"/>
              <dgm:constrLst/>
              <dgm:ruleLst/>
            </dgm:layoutNode>
            <dgm:layoutNode name="acctTx" styleLbl="alignAcc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type="nonIsoscelesTrapezoid" r:blip="" hideGeom="1">
                <dgm:adjLst/>
              </dgm:shape>
              <dgm:presOf axis="des" ptType="node"/>
              <dgm:constrLst>
                <dgm:constr type="secFontSz" val="65"/>
                <dgm:constr type="primFontSz" refType="secFontSz"/>
                <dgm:constr type="tMarg" refType="secFontSz" fact="0.3"/>
                <dgm:constr type="bMarg" refType="secFontSz" fact="0.3"/>
                <dgm:constr type="lMarg" refType="secFontSz" fact="0.3"/>
                <dgm:constr type="rMarg" refType="secFontSz" fact="0.3"/>
              </dgm:constrLst>
              <dgm:ruleLst>
                <dgm:rule type="secFontSz" val="5" fact="NaN" max="NaN"/>
              </dgm:ruleLst>
            </dgm:layoutNode>
          </dgm:if>
          <dgm:else name="Name14"/>
        </dgm:choose>
        <dgm:layoutNode name="level">
          <dgm:varLst>
            <dgm:chMax val="1"/>
            <dgm:bulletEnabled val="1"/>
          </dgm:varLst>
          <dgm:alg type="sp"/>
          <dgm:shape xmlns:r="http://schemas.openxmlformats.org/officeDocument/2006/relationships" type="trapezoid" r:blip="">
            <dgm:adjLst/>
          </dgm:shape>
          <dgm:presOf axis="self"/>
          <dgm:constrLst>
            <dgm:constr type="h" val="500"/>
            <dgm:constr type="w" val="1"/>
          </dgm:constrLst>
          <dgm:ruleLst/>
        </dgm:layoutNode>
        <dgm:layoutNode name="levelTx" styleLbl="revTx">
          <dgm:varLst>
            <dgm:chMax val="1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List7">
  <dgm:title val=""/>
  <dgm:desc val=""/>
  <dgm:catLst>
    <dgm:cat type="list" pri="12000"/>
    <dgm:cat type="process" pri="20000"/>
    <dgm:cat type="relationship" pri="14000"/>
    <dgm:cat type="convert" pri="8000"/>
    <dgm:cat type="picture" pri="25000"/>
    <dgm:cat type="pictureconvert" pri="2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fgShape" refType="w" fact="0.92"/>
      <dgm:constr type="h" for="ch" forName="fgShape" refType="h" fact="0.15"/>
      <dgm:constr type="b" for="ch" forName="fgShape" refType="h" fact="0.95"/>
      <dgm:constr type="ctrX" for="ch" forName="fgShape" refType="w" fact="0.5"/>
      <dgm:constr type="w" for="ch" forName="linComp" refType="w"/>
      <dgm:constr type="h" for="ch" forName="linComp" refType="h"/>
      <dgm:constr type="ctrX" for="ch" forName="linComp" refType="w" fact="0.5"/>
    </dgm:constrLst>
    <dgm:ruleLst/>
    <dgm:layoutNode name="fgShape" styleLbl="fgShp">
      <dgm:alg type="sp"/>
      <dgm:shape xmlns:r="http://schemas.openxmlformats.org/officeDocument/2006/relationships" type="leftRightArrow" r:blip="" zOrderOff="99999">
        <dgm:adjLst/>
      </dgm:shape>
      <dgm:presOf/>
      <dgm:constrLst/>
      <dgm:ruleLst/>
    </dgm:layoutNode>
    <dgm:layoutNode name="linComp">
      <dgm:choose name="Name1">
        <dgm:if name="Name2" func="var" arg="dir" op="equ" val="norm">
          <dgm:alg type="lin"/>
        </dgm:if>
        <dgm:else name="Name3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h"/>
        <dgm:constr type="w" for="ch" ptType="sibTrans" refType="w" refFor="ch" refForName="compNode" fact="0.03"/>
        <dgm:constr type="primFontSz" for="des" ptType="node" op="equ" val="65"/>
      </dgm:constrLst>
      <dgm:ruleLst/>
      <dgm:forEach name="nodesForEach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ch" forName="bkgdShape" refType="w"/>
            <dgm:constr type="h" for="ch" forName="bkgdShape" refType="h"/>
            <dgm:constr type="w" for="ch" forName="nodeTx" refType="w"/>
            <dgm:constr type="h" for="ch" forName="nodeTx" refType="h" fact="0.4"/>
            <dgm:constr type="b" for="ch" forName="nodeTx" refType="h" fact="0.8"/>
            <dgm:constr type="w" for="ch" forName="invisiNode" refType="w" fact="0.01"/>
            <dgm:constr type="h" for="ch" forName="invisiNode" refType="h" fact="0.06"/>
            <dgm:constr type="t" for="ch" forName="invisiNode"/>
            <dgm:constr type="ctrX" for="ch" forName="invisiNode" refType="w" fact="0.5"/>
            <dgm:constr type="h" for="ch" forName="imagNode" refType="h" fact="0.333"/>
            <dgm:constr type="w" for="ch" forName="imagNode" refType="h" refFor="ch" refForName="imagNode"/>
            <dgm:constr type="ctrX" for="ch" forName="imagNode" refType="w" fact="0.5"/>
            <dgm:constr type="t" for="ch" forName="imagNode" refType="h" fact="0.06"/>
            <dgm:constr type="w" for="ch" forName="imagNode" refType="w" op="lte" fact="0.94"/>
          </dgm:constrLst>
          <dgm:ruleLst/>
          <dgm:layoutNode name="bkgdShape">
            <dgm:alg type="sp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/>
            <dgm:ruleLst/>
          </dgm:layoutNode>
          <dgm:layoutNode name="nodeTx">
            <dgm:varLst>
              <dgm:bulletEnabled val="1"/>
            </dgm:varLst>
            <dgm:alg type="tx">
              <dgm:param type="txAnchorVert" val="mid"/>
              <dgm:param type="txAnchorHorzCh" val="ctr"/>
              <dgm:param type="stBulletLvl" val="2"/>
            </dgm:alg>
            <dgm:shape xmlns:r="http://schemas.openxmlformats.org/officeDocument/2006/relationships" type="rect" r:blip="" hideGeom="1">
              <dgm:adjLst/>
            </dgm:shape>
            <dgm:presOf axis="desOrSelf" ptType="node"/>
            <dgm:constrLst/>
            <dgm:ruleLst>
              <dgm:rule type="primFontSz" val="5" fact="NaN" max="NaN"/>
            </dgm:ruleLst>
          </dgm:layoutNode>
          <dgm:layoutNode name="invisiNode">
            <dgm:alg type="sp"/>
            <dgm:shape xmlns:r="http://schemas.openxmlformats.org/officeDocument/2006/relationships" type="roundRect" r:blip="" hideGeom="1">
              <dgm:adjLst>
                <dgm:adj idx="1" val="0.1"/>
              </dgm:adjLst>
            </dgm:shape>
            <dgm:presOf/>
            <dgm:constrLst/>
            <dgm:ruleLst/>
          </dgm:layoutNode>
          <dgm:layoutNode name="imagNode" styleLbl="fgImgPlace1">
            <dgm:alg type="sp"/>
            <dgm:shape xmlns:r="http://schemas.openxmlformats.org/officeDocument/2006/relationships" type="ellipse" r:blip="" blipPhldr="1">
              <dgm:adjLst/>
            </dgm:shape>
            <dgm:presOf/>
            <dgm:constrLst/>
            <dgm:ruleLst/>
          </dgm:layoutNode>
        </dgm:layoutNode>
        <dgm:forEach name="sibTransForEach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1/layout/CircleProcess">
  <dgm:title val="Circle Process"/>
  <dgm:desc val="Use to show sequential steps in a process. Limited to eleven Level 1 shapes with an unlimited number of Level 2 shapes. Works best with small amounts of text. Unused text does not appear, but remains available if you switch layouts."/>
  <dgm:catLst>
    <dgm:cat type="process" pri="8500"/>
    <dgm:cat type="officeonline" pri="85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30" srcId="0" destId="10" srcOrd="0" destOrd="0"/>
        <dgm:cxn modelId="4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50" srcId="0" destId="10" srcOrd="0" destOrd="0"/>
        <dgm:cxn modelId="60" srcId="0" destId="20" srcOrd="1" destOrd="0"/>
        <dgm:cxn modelId="70" srcId="0" destId="30" srcOrd="2" destOrd="0"/>
        <dgm:cxn modelId="80" srcId="0" destId="40" srcOrd="3" destOrd="0"/>
      </dgm:cxnLst>
      <dgm:bg/>
      <dgm:whole/>
    </dgm:dataModel>
  </dgm:clrData>
  <dgm:layoutNode name="Name0">
    <dgm:varLst>
      <dgm:chMax val="11"/>
      <dgm:chPref val="11"/>
      <dgm:dir/>
      <dgm:resizeHandles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" ptType="node" func="cnt" op="equ" val="1">
            <dgm:alg type="composite">
              <dgm:param type="ar" val="0.638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Parent1" refType="w" fact="0.1667"/>
              <dgm:constr type="t" for="ch" forName="Parent1" refType="h" fact="0.1064"/>
              <dgm:constr type="w" for="ch" forName="Parent1" refType="w" fact="0.6667"/>
              <dgm:constr type="h" for="ch" forName="Parent1" refType="h" fact="0.4255"/>
              <dgm:constr type="l" for="ch" forName="Accent1" refType="w" fact="0"/>
              <dgm:constr type="t" for="ch" forName="Accent1" refType="h" fact="0"/>
              <dgm:constr type="w" for="ch" forName="Accent1" refType="w"/>
              <dgm:constr type="h" for="ch" forName="Accent1" refType="h" fact="0.6383"/>
              <dgm:constr type="l" for="ch" forName="ParentBackground1" refType="w" fact="0.0333"/>
              <dgm:constr type="t" for="ch" forName="ParentBackground1" refType="h" fact="0.0213"/>
              <dgm:constr type="w" for="ch" forName="ParentBackground1" refType="w" fact="0.9333"/>
              <dgm:constr type="h" for="ch" forName="ParentBackground1" refType="h" fact="0.5957"/>
              <dgm:constr type="l" for="ch" forName="Child1" refType="w" fact="0.0333"/>
              <dgm:constr type="t" for="ch" forName="Child1" refType="h" fact="0.6574"/>
              <dgm:constr type="w" for="ch" forName="Child1" refType="w" fact="0.9333"/>
              <dgm:constr type="h" for="ch" forName="Child1" refType="h" fact="0.3426"/>
            </dgm:constrLst>
          </dgm:if>
          <dgm:if name="Name5" axis="ch" ptType="node" func="cnt" op="equ" val="2">
            <dgm:alg type="composite">
              <dgm:param type="ar" val="1.265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l" for="ch" forName="Parent2" refType="w" fact="0.6249"/>
              <dgm:constr type="t" for="ch" forName="Parent2" refType="h" fact="0.2022"/>
              <dgm:constr type="w" for="ch" forName="Parent2" refType="w" fact="0.3001"/>
              <dgm:constr type="h" for="ch" forName="Parent2" refType="h" fact="0.3799"/>
              <dgm:constr type="l" for="ch" forName="Parent1" refType="w" fact="0.1597"/>
              <dgm:constr type="t" for="ch" forName="Parent1" refType="h" fact="0.2022"/>
              <dgm:constr type="w" for="ch" forName="Parent1" refType="w" fact="0.3001"/>
              <dgm:constr type="h" for="ch" forName="Parent1" refType="h" fact="0.3799"/>
              <dgm:constr type="l" for="ch" forName="Accent2" refType="w" fact="0.5498"/>
              <dgm:constr type="t" for="ch" forName="Accent2" refType="h" fact="0.1072"/>
              <dgm:constr type="w" for="ch" forName="Accent2" refType="w" fact="0.4502"/>
              <dgm:constr type="h" for="ch" forName="Accent2" refType="h" fact="0.5699"/>
              <dgm:constr type="l" for="ch" forName="ParentBackground2" refType="w" fact="0.5648"/>
              <dgm:constr type="t" for="ch" forName="ParentBackground2" refType="h" fact="0.1262"/>
              <dgm:constr type="w" for="ch" forName="ParentBackground2" refType="w" fact="0.4201"/>
              <dgm:constr type="h" for="ch" forName="ParentBackground2" refType="h" fact="0.5319"/>
              <dgm:constr type="l" for="ch" forName="Child2" refType="w" fact="0.5648"/>
              <dgm:constr type="t" for="ch" forName="Child2" refType="h" fact="0.6876"/>
              <dgm:constr type="w" for="ch" forName="Child2" refType="w" fact="0.4201"/>
              <dgm:constr type="h" for="ch" forName="Child2" refType="h" fact="0.3124"/>
              <dgm:constr type="l" for="ch" forName="Accent1" refType="w" fact="-0.0086"/>
              <dgm:constr type="t" for="ch" forName="Accent1" refType="h" fact="-0.0109"/>
              <dgm:constr type="w" for="ch" forName="Accent1" refType="w" fact="0.6367"/>
              <dgm:constr type="h" for="ch" forName="Accent1" refType="h" fact="0.806"/>
              <dgm:constr type="l" for="ch" forName="ParentBackground1" refType="w" fact="0.0997"/>
              <dgm:constr type="t" for="ch" forName="ParentBackground1" refType="h" fact="0.1262"/>
              <dgm:constr type="w" for="ch" forName="ParentBackground1" refType="w" fact="0.4201"/>
              <dgm:constr type="h" for="ch" forName="ParentBackground1" refType="h" fact="0.5319"/>
              <dgm:constr type="l" for="ch" forName="Child1" refType="w" fact="0.0997"/>
              <dgm:constr type="t" for="ch" forName="Child1" refType="h" fact="0.6876"/>
              <dgm:constr type="w" for="ch" forName="Child1" refType="w" fact="0.4201"/>
              <dgm:constr type="h" for="ch" forName="Child1" refType="h" fact="0.3124"/>
            </dgm:constrLst>
          </dgm:if>
          <dgm:if name="Name6" axis="ch" ptType="node" func="cnt" op="equ" val="3">
            <dgm:alg type="composite">
              <dgm:param type="ar" val="1.854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Parent3" refType="w" fact="0.744"/>
              <dgm:constr type="t" for="ch" forName="Parent3" refType="h" fact="0.2022"/>
              <dgm:constr type="w" for="ch" forName="Parent3" refType="w" fact="0.2048"/>
              <dgm:constr type="h" for="ch" forName="Parent3" refType="h" fact="0.3799"/>
              <dgm:constr type="l" for="ch" forName="Parent2" refType="w" fact="0.4265"/>
              <dgm:constr type="t" for="ch" forName="Parent2" refType="h" fact="0.2022"/>
              <dgm:constr type="w" for="ch" forName="Parent2" refType="w" fact="0.2048"/>
              <dgm:constr type="h" for="ch" forName="Parent2" refType="h" fact="0.3799"/>
              <dgm:constr type="l" for="ch" forName="Parent1" refType="w" fact="0.109"/>
              <dgm:constr type="t" for="ch" forName="Parent1" refType="h" fact="0.2022"/>
              <dgm:constr type="w" for="ch" forName="Parent1" refType="w" fact="0.2048"/>
              <dgm:constr type="h" for="ch" forName="Parent1" refType="h" fact="0.3799"/>
              <dgm:constr type="l" for="ch" forName="Accent3" refType="w" fact="0.6928"/>
              <dgm:constr type="t" for="ch" forName="Accent3" refType="h" fact="0.1072"/>
              <dgm:constr type="w" for="ch" forName="Accent3" refType="w" fact="0.3072"/>
              <dgm:constr type="h" for="ch" forName="Accent3" refType="h" fact="0.5699"/>
              <dgm:constr type="l" for="ch" forName="ParentBackground3" refType="w" fact="0.703"/>
              <dgm:constr type="t" for="ch" forName="ParentBackground3" refType="h" fact="0.1262"/>
              <dgm:constr type="w" for="ch" forName="ParentBackground3" refType="w" fact="0.2868"/>
              <dgm:constr type="h" for="ch" forName="ParentBackground3" refType="h" fact="0.5319"/>
              <dgm:constr type="l" for="ch" forName="Child3" refType="w" fact="0.703"/>
              <dgm:constr type="t" for="ch" forName="Child3" refType="h" fact="0.6876"/>
              <dgm:constr type="w" for="ch" forName="Child3" refType="w" fact="0.2868"/>
              <dgm:constr type="h" for="ch" forName="Child3" refType="h" fact="0.3124"/>
              <dgm:constr type="l" for="ch" forName="Accent2" refType="w" fact="0.3122"/>
              <dgm:constr type="t" for="ch" forName="Accent2" refType="h" fact="-0.0109"/>
              <dgm:constr type="w" for="ch" forName="Accent2" refType="w" fact="0.4334"/>
              <dgm:constr type="h" for="ch" forName="Accent2" refType="h" fact="0.806"/>
              <dgm:constr type="l" for="ch" forName="ParentBackground2" refType="w" fact="0.3855"/>
              <dgm:constr type="t" for="ch" forName="ParentBackground2" refType="h" fact="0.1262"/>
              <dgm:constr type="w" for="ch" forName="ParentBackground2" refType="w" fact="0.2868"/>
              <dgm:constr type="h" for="ch" forName="ParentBackground2" refType="h" fact="0.5319"/>
              <dgm:constr type="l" for="ch" forName="Child2" refType="w" fact="0.3855"/>
              <dgm:constr type="t" for="ch" forName="Child2" refType="h" fact="0.6876"/>
              <dgm:constr type="w" for="ch" forName="Child2" refType="w" fact="0.2868"/>
              <dgm:constr type="h" for="ch" forName="Child2" refType="h" fact="0.3124"/>
              <dgm:constr type="l" for="ch" forName="Accent1" refType="w" fact="-0.0053"/>
              <dgm:constr type="t" for="ch" forName="Accent1" refType="h" fact="-0.0109"/>
              <dgm:constr type="w" for="ch" forName="Accent1" refType="w" fact="0.4334"/>
              <dgm:constr type="h" for="ch" forName="Accent1" refType="h" fact="0.806"/>
              <dgm:constr type="l" for="ch" forName="ParentBackground1" refType="w" fact="0.068"/>
              <dgm:constr type="t" for="ch" forName="ParentBackground1" refType="h" fact="0.1262"/>
              <dgm:constr type="w" for="ch" forName="ParentBackground1" refType="w" fact="0.2868"/>
              <dgm:constr type="h" for="ch" forName="ParentBackground1" refType="h" fact="0.5319"/>
              <dgm:constr type="l" for="ch" forName="Child1" refType="w" fact="0.068"/>
              <dgm:constr type="t" for="ch" forName="Child1" refType="h" fact="0.6876"/>
              <dgm:constr type="w" for="ch" forName="Child1" refType="w" fact="0.2868"/>
              <dgm:constr type="h" for="ch" forName="Child1" refType="h" fact="0.3124"/>
            </dgm:constrLst>
          </dgm:if>
          <dgm:if name="Name7" axis="ch" ptType="node" func="cnt" op="equ" val="4">
            <dgm:alg type="composite">
              <dgm:param type="ar" val="2.4437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Parent4" refType="w" fact="0.8057"/>
              <dgm:constr type="t" for="ch" forName="Parent4" refType="h" fact="0.2022"/>
              <dgm:constr type="w" for="ch" forName="Parent4" refType="w" fact="0.1555"/>
              <dgm:constr type="h" for="ch" forName="Parent4" refType="h" fact="0.3799"/>
              <dgm:constr type="l" for="ch" forName="Parent3" refType="w" fact="0.5647"/>
              <dgm:constr type="t" for="ch" forName="Parent3" refType="h" fact="0.2022"/>
              <dgm:constr type="w" for="ch" forName="Parent3" refType="w" fact="0.1555"/>
              <dgm:constr type="h" for="ch" forName="Parent3" refType="h" fact="0.3799"/>
              <dgm:constr type="l" for="ch" forName="Parent2" refType="w" fact="0.3237"/>
              <dgm:constr type="t" for="ch" forName="Parent2" refType="h" fact="0.2022"/>
              <dgm:constr type="w" for="ch" forName="Parent2" refType="w" fact="0.1555"/>
              <dgm:constr type="h" for="ch" forName="Parent2" refType="h" fact="0.3799"/>
              <dgm:constr type="l" for="ch" forName="Parent1" refType="w" fact="0.0827"/>
              <dgm:constr type="t" for="ch" forName="Parent1" refType="h" fact="0.2022"/>
              <dgm:constr type="w" for="ch" forName="Parent1" refType="w" fact="0.1555"/>
              <dgm:constr type="h" for="ch" forName="Parent1" refType="h" fact="0.3799"/>
              <dgm:constr type="l" for="ch" forName="Accent4" refType="w" fact="0.7668"/>
              <dgm:constr type="t" for="ch" forName="Accent4" refType="h" fact="0.1072"/>
              <dgm:constr type="w" for="ch" forName="Accent4" refType="w" fact="0.2332"/>
              <dgm:constr type="h" for="ch" forName="Accent4" refType="h" fact="0.5699"/>
              <dgm:constr type="l" for="ch" forName="ParentBackground4" refType="w" fact="0.7746"/>
              <dgm:constr type="t" for="ch" forName="ParentBackground4" refType="h" fact="0.1262"/>
              <dgm:constr type="w" for="ch" forName="ParentBackground4" refType="w" fact="0.2177"/>
              <dgm:constr type="h" for="ch" forName="ParentBackground4" refType="h" fact="0.5319"/>
              <dgm:constr type="l" for="ch" forName="Child4" refType="w" fact="0.7746"/>
              <dgm:constr type="t" for="ch" forName="Child4" refType="h" fact="0.6876"/>
              <dgm:constr type="w" for="ch" forName="Child4" refType="w" fact="0.2177"/>
              <dgm:constr type="h" for="ch" forName="Child4" refType="h" fact="0.3124"/>
              <dgm:constr type="l" for="ch" forName="Accent3" refType="w" fact="0.4765"/>
              <dgm:constr type="t" for="ch" forName="Accent3" refType="h" fact="-0.0109"/>
              <dgm:constr type="w" for="ch" forName="Accent3" refType="w" fact="0.3298"/>
              <dgm:constr type="h" for="ch" forName="Accent3" refType="h" fact="0.806"/>
              <dgm:constr type="l" for="ch" forName="ParentBackground3" refType="w" fact="0.5336"/>
              <dgm:constr type="t" for="ch" forName="ParentBackground3" refType="h" fact="0.1262"/>
              <dgm:constr type="w" for="ch" forName="ParentBackground3" refType="w" fact="0.2177"/>
              <dgm:constr type="h" for="ch" forName="ParentBackground3" refType="h" fact="0.5319"/>
              <dgm:constr type="l" for="ch" forName="Child3" refType="w" fact="0.5336"/>
              <dgm:constr type="t" for="ch" forName="Child3" refType="h" fact="0.6876"/>
              <dgm:constr type="w" for="ch" forName="Child3" refType="w" fact="0.2177"/>
              <dgm:constr type="h" for="ch" forName="Child3" refType="h" fact="0.3124"/>
              <dgm:constr type="l" for="ch" forName="Accent2" refType="w" fact="0.2365"/>
              <dgm:constr type="t" for="ch" forName="Accent2" refType="h" fact="-0.0109"/>
              <dgm:constr type="w" for="ch" forName="Accent2" refType="w" fact="0.3298"/>
              <dgm:constr type="h" for="ch" forName="Accent2" refType="h" fact="0.806"/>
              <dgm:constr type="l" for="ch" forName="ParentBackground2" refType="w" fact="0.2926"/>
              <dgm:constr type="t" for="ch" forName="ParentBackground2" refType="h" fact="0.1262"/>
              <dgm:constr type="w" for="ch" forName="ParentBackground2" refType="w" fact="0.2177"/>
              <dgm:constr type="h" for="ch" forName="ParentBackground2" refType="h" fact="0.5319"/>
              <dgm:constr type="l" for="ch" forName="Child2" refType="w" fact="0.2926"/>
              <dgm:constr type="t" for="ch" forName="Child2" refType="h" fact="0.6876"/>
              <dgm:constr type="w" for="ch" forName="Child2" refType="w" fact="0.2177"/>
              <dgm:constr type="h" for="ch" forName="Child2" refType="h" fact="0.3124"/>
              <dgm:constr type="l" for="ch" forName="Accent1" refType="w" fact="-0.0045"/>
              <dgm:constr type="t" for="ch" forName="Accent1" refType="h" fact="-0.0109"/>
              <dgm:constr type="w" for="ch" forName="Accent1" refType="w" fact="0.3298"/>
              <dgm:constr type="h" for="ch" forName="Accent1" refType="h" fact="0.806"/>
              <dgm:constr type="l" for="ch" forName="ParentBackground1" refType="w" fact="0.0516"/>
              <dgm:constr type="t" for="ch" forName="ParentBackground1" refType="h" fact="0.1262"/>
              <dgm:constr type="w" for="ch" forName="ParentBackground1" refType="w" fact="0.2177"/>
              <dgm:constr type="h" for="ch" forName="ParentBackground1" refType="h" fact="0.5319"/>
              <dgm:constr type="l" for="ch" forName="Child1" refType="w" fact="0.0516"/>
              <dgm:constr type="t" for="ch" forName="Child1" refType="h" fact="0.6876"/>
              <dgm:constr type="w" for="ch" forName="Child1" refType="w" fact="0.2177"/>
              <dgm:constr type="h" for="ch" forName="Child1" refType="h" fact="0.3124"/>
            </dgm:constrLst>
          </dgm:if>
          <dgm:if name="Name8" axis="ch" ptType="node" func="cnt" op="equ" val="5">
            <dgm:alg type="composite">
              <dgm:param type="ar" val="3.0325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Parent5" refType="w" fact="0.8434"/>
              <dgm:constr type="t" for="ch" forName="Parent5" refType="h" fact="0.2022"/>
              <dgm:constr type="w" for="ch" forName="Parent5" refType="w" fact="0.1253"/>
              <dgm:constr type="h" for="ch" forName="Parent5" refType="h" fact="0.3799"/>
              <dgm:constr type="l" for="ch" forName="Parent4" refType="w" fact="0.6492"/>
              <dgm:constr type="t" for="ch" forName="Parent4" refType="h" fact="0.2022"/>
              <dgm:constr type="w" for="ch" forName="Parent4" refType="w" fact="0.1253"/>
              <dgm:constr type="h" for="ch" forName="Parent4" refType="h" fact="0.3799"/>
              <dgm:constr type="l" for="ch" forName="Parent3" refType="w" fact="0.455"/>
              <dgm:constr type="t" for="ch" forName="Parent3" refType="h" fact="0.2022"/>
              <dgm:constr type="w" for="ch" forName="Parent3" refType="w" fact="0.1253"/>
              <dgm:constr type="h" for="ch" forName="Parent3" refType="h" fact="0.3799"/>
              <dgm:constr type="l" for="ch" forName="Parent2" refType="w" fact="0.2609"/>
              <dgm:constr type="t" for="ch" forName="Parent2" refType="h" fact="0.2022"/>
              <dgm:constr type="w" for="ch" forName="Parent2" refType="w" fact="0.1253"/>
              <dgm:constr type="h" for="ch" forName="Parent2" refType="h" fact="0.3799"/>
              <dgm:constr type="l" for="ch" forName="Parent1" refType="w" fact="0.0667"/>
              <dgm:constr type="t" for="ch" forName="Parent1" refType="h" fact="0.2022"/>
              <dgm:constr type="w" for="ch" forName="Parent1" refType="w" fact="0.1253"/>
              <dgm:constr type="h" for="ch" forName="Parent1" refType="h" fact="0.3799"/>
              <dgm:constr type="l" for="ch" forName="Accent5" refType="w" fact="0.8121"/>
              <dgm:constr type="t" for="ch" forName="Accent5" refType="h" fact="0.1072"/>
              <dgm:constr type="w" for="ch" forName="Accent5" refType="w" fact="0.1879"/>
              <dgm:constr type="h" for="ch" forName="Accent5" refType="h" fact="0.5699"/>
              <dgm:constr type="l" for="ch" forName="ParentBackground5" refType="w" fact="0.8183"/>
              <dgm:constr type="t" for="ch" forName="ParentBackground5" refType="h" fact="0.1262"/>
              <dgm:constr type="w" for="ch" forName="ParentBackground5" refType="w" fact="0.1754"/>
              <dgm:constr type="h" for="ch" forName="ParentBackground5" refType="h" fact="0.5319"/>
              <dgm:constr type="l" for="ch" forName="Child5" refType="w" fact="0.8183"/>
              <dgm:constr type="t" for="ch" forName="Child5" refType="h" fact="0.6876"/>
              <dgm:constr type="w" for="ch" forName="Child5" refType="w" fact="0.1754"/>
              <dgm:constr type="h" for="ch" forName="Child5" refType="h" fact="0.3124"/>
              <dgm:constr type="l" for="ch" forName="Accent4" refType="w" fact="0.5789"/>
              <dgm:constr type="t" for="ch" forName="Accent4" refType="h" fact="-0.0109"/>
              <dgm:constr type="w" for="ch" forName="Accent4" refType="w" fact="0.2657"/>
              <dgm:constr type="h" for="ch" forName="Accent4" refType="h" fact="0.806"/>
              <dgm:constr type="l" for="ch" forName="ParentBackground4" refType="w" fact="0.6242"/>
              <dgm:constr type="t" for="ch" forName="ParentBackground4" refType="h" fact="0.1262"/>
              <dgm:constr type="w" for="ch" forName="ParentBackground4" refType="w" fact="0.1754"/>
              <dgm:constr type="h" for="ch" forName="ParentBackground4" refType="h" fact="0.5319"/>
              <dgm:constr type="l" for="ch" forName="Child4" refType="w" fact="0.6242"/>
              <dgm:constr type="t" for="ch" forName="Child4" refType="h" fact="0.6876"/>
              <dgm:constr type="w" for="ch" forName="Child4" refType="w" fact="0.1754"/>
              <dgm:constr type="h" for="ch" forName="Child4" refType="h" fact="0.3124"/>
              <dgm:constr type="l" for="ch" forName="Accent3" refType="w" fact="0.3848"/>
              <dgm:constr type="t" for="ch" forName="Accent3" refType="h" fact="-0.0109"/>
              <dgm:constr type="w" for="ch" forName="Accent3" refType="w" fact="0.2657"/>
              <dgm:constr type="h" for="ch" forName="Accent3" refType="h" fact="0.806"/>
              <dgm:constr type="l" for="ch" forName="ParentBackground3" refType="w" fact="0.43"/>
              <dgm:constr type="t" for="ch" forName="ParentBackground3" refType="h" fact="0.1262"/>
              <dgm:constr type="w" for="ch" forName="ParentBackground3" refType="w" fact="0.1754"/>
              <dgm:constr type="h" for="ch" forName="ParentBackground3" refType="h" fact="0.5319"/>
              <dgm:constr type="l" for="ch" forName="Child3" refType="w" fact="0.43"/>
              <dgm:constr type="t" for="ch" forName="Child3" refType="h" fact="0.6876"/>
              <dgm:constr type="w" for="ch" forName="Child3" refType="w" fact="0.1754"/>
              <dgm:constr type="h" for="ch" forName="Child3" refType="h" fact="0.3124"/>
              <dgm:constr type="l" for="ch" forName="Accent2" refType="w" fact="0.1906"/>
              <dgm:constr type="t" for="ch" forName="Accent2" refType="h" fact="-0.0109"/>
              <dgm:constr type="w" for="ch" forName="Accent2" refType="w" fact="0.2657"/>
              <dgm:constr type="h" for="ch" forName="Accent2" refType="h" fact="0.806"/>
              <dgm:constr type="l" for="ch" forName="ParentBackground2" refType="w" fact="0.2358"/>
              <dgm:constr type="t" for="ch" forName="ParentBackground2" refType="h" fact="0.1262"/>
              <dgm:constr type="w" for="ch" forName="ParentBackground2" refType="w" fact="0.1754"/>
              <dgm:constr type="h" for="ch" forName="ParentBackground2" refType="h" fact="0.5319"/>
              <dgm:constr type="l" for="ch" forName="Child2" refType="w" fact="0.2358"/>
              <dgm:constr type="t" for="ch" forName="Child2" refType="h" fact="0.6876"/>
              <dgm:constr type="w" for="ch" forName="Child2" refType="w" fact="0.1754"/>
              <dgm:constr type="h" for="ch" forName="Child2" refType="h" fact="0.3124"/>
              <dgm:constr type="l" for="ch" forName="Accent1" refType="w" fact="-0.0036"/>
              <dgm:constr type="t" for="ch" forName="Accent1" refType="h" fact="-0.0109"/>
              <dgm:constr type="w" for="ch" forName="Accent1" refType="w" fact="0.2657"/>
              <dgm:constr type="h" for="ch" forName="Accent1" refType="h" fact="0.806"/>
              <dgm:constr type="l" for="ch" forName="ParentBackground1" refType="w" fact="0.0416"/>
              <dgm:constr type="t" for="ch" forName="ParentBackground1" refType="h" fact="0.1262"/>
              <dgm:constr type="w" for="ch" forName="ParentBackground1" refType="w" fact="0.1754"/>
              <dgm:constr type="h" for="ch" forName="ParentBackground1" refType="h" fact="0.5319"/>
              <dgm:constr type="l" for="ch" forName="Child1" refType="w" fact="0.0416"/>
              <dgm:constr type="t" for="ch" forName="Child1" refType="h" fact="0.6876"/>
              <dgm:constr type="w" for="ch" forName="Child1" refType="w" fact="0.1754"/>
              <dgm:constr type="h" for="ch" forName="Child1" refType="h" fact="0.3124"/>
            </dgm:constrLst>
          </dgm:if>
          <dgm:if name="Name9" axis="ch" ptType="node" func="cnt" op="equ" val="6">
            <dgm:alg type="composite">
              <dgm:param type="ar" val="3.621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l" for="ch" forName="Parent6" refType="w" fact="0.8689"/>
              <dgm:constr type="t" for="ch" forName="Parent6" refType="h" fact="0.2022"/>
              <dgm:constr type="w" for="ch" forName="Parent6" refType="w" fact="0.1049"/>
              <dgm:constr type="h" for="ch" forName="Parent6" refType="h" fact="0.3799"/>
              <dgm:constr type="l" for="ch" forName="Parent5" refType="w" fact="0.7063"/>
              <dgm:constr type="t" for="ch" forName="Parent5" refType="h" fact="0.2022"/>
              <dgm:constr type="w" for="ch" forName="Parent5" refType="w" fact="0.1049"/>
              <dgm:constr type="h" for="ch" forName="Parent5" refType="h" fact="0.3799"/>
              <dgm:constr type="l" for="ch" forName="Parent4" refType="w" fact="0.5437"/>
              <dgm:constr type="t" for="ch" forName="Parent4" refType="h" fact="0.2022"/>
              <dgm:constr type="w" for="ch" forName="Parent4" refType="w" fact="0.1049"/>
              <dgm:constr type="h" for="ch" forName="Parent4" refType="h" fact="0.3799"/>
              <dgm:constr type="l" for="ch" forName="Parent3" refType="w" fact="0.381"/>
              <dgm:constr type="t" for="ch" forName="Parent3" refType="h" fact="0.2022"/>
              <dgm:constr type="w" for="ch" forName="Parent3" refType="w" fact="0.1049"/>
              <dgm:constr type="h" for="ch" forName="Parent3" refType="h" fact="0.3799"/>
              <dgm:constr type="l" for="ch" forName="Parent2" refType="w" fact="0.2184"/>
              <dgm:constr type="t" for="ch" forName="Parent2" refType="h" fact="0.2022"/>
              <dgm:constr type="w" for="ch" forName="Parent2" refType="w" fact="0.1049"/>
              <dgm:constr type="h" for="ch" forName="Parent2" refType="h" fact="0.3799"/>
              <dgm:constr type="l" for="ch" forName="Parent1" refType="w" fact="0.0558"/>
              <dgm:constr type="t" for="ch" forName="Parent1" refType="h" fact="0.2022"/>
              <dgm:constr type="w" for="ch" forName="Parent1" refType="w" fact="0.1049"/>
              <dgm:constr type="h" for="ch" forName="Parent1" refType="h" fact="0.3799"/>
              <dgm:constr type="l" for="ch" forName="Accent6" refType="w" fact="0.8426"/>
              <dgm:constr type="t" for="ch" forName="Accent6" refType="h" fact="0.1072"/>
              <dgm:constr type="w" for="ch" forName="Accent6" refType="w" fact="0.1574"/>
              <dgm:constr type="h" for="ch" forName="Accent6" refType="h" fact="0.5699"/>
              <dgm:constr type="l" for="ch" forName="ParentBackground6" refType="w" fact="0.8479"/>
              <dgm:constr type="t" for="ch" forName="ParentBackground6" refType="h" fact="0.1262"/>
              <dgm:constr type="w" for="ch" forName="ParentBackground6" refType="w" fact="0.1469"/>
              <dgm:constr type="h" for="ch" forName="ParentBackground6" refType="h" fact="0.5319"/>
              <dgm:constr type="l" for="ch" forName="Child6" refType="w" fact="0.8479"/>
              <dgm:constr type="t" for="ch" forName="Child6" refType="h" fact="0.6876"/>
              <dgm:constr type="w" for="ch" forName="Child6" refType="w" fact="0.1469"/>
              <dgm:constr type="h" for="ch" forName="Child6" refType="h" fact="0.3124"/>
              <dgm:constr type="l" for="ch" forName="Accent5" refType="w" fact="0.6474"/>
              <dgm:constr type="t" for="ch" forName="Accent5" refType="h" fact="-0.0109"/>
              <dgm:constr type="w" for="ch" forName="Accent5" refType="w" fact="0.2226"/>
              <dgm:constr type="h" for="ch" forName="Accent5" refType="h" fact="0.806"/>
              <dgm:constr type="l" for="ch" forName="ParentBackground5" refType="w" fact="0.6853"/>
              <dgm:constr type="t" for="ch" forName="ParentBackground5" refType="h" fact="0.1262"/>
              <dgm:constr type="w" for="ch" forName="ParentBackground5" refType="w" fact="0.1469"/>
              <dgm:constr type="h" for="ch" forName="ParentBackground5" refType="h" fact="0.5319"/>
              <dgm:constr type="l" for="ch" forName="Child5" refType="w" fact="0.6853"/>
              <dgm:constr type="t" for="ch" forName="Child5" refType="h" fact="0.6876"/>
              <dgm:constr type="w" for="ch" forName="Child5" refType="w" fact="0.1469"/>
              <dgm:constr type="h" for="ch" forName="Child5" refType="h" fact="0.3124"/>
              <dgm:constr type="l" for="ch" forName="Accent4" refType="w" fact="0.4848"/>
              <dgm:constr type="t" for="ch" forName="Accent4" refType="h" fact="-0.0109"/>
              <dgm:constr type="w" for="ch" forName="Accent4" refType="w" fact="0.2226"/>
              <dgm:constr type="h" for="ch" forName="Accent4" refType="h" fact="0.806"/>
              <dgm:constr type="l" for="ch" forName="ParentBackground4" refType="w" fact="0.5227"/>
              <dgm:constr type="t" for="ch" forName="ParentBackground4" refType="h" fact="0.1262"/>
              <dgm:constr type="w" for="ch" forName="ParentBackground4" refType="w" fact="0.1469"/>
              <dgm:constr type="h" for="ch" forName="ParentBackground4" refType="h" fact="0.5319"/>
              <dgm:constr type="l" for="ch" forName="Child4" refType="w" fact="0.5227"/>
              <dgm:constr type="t" for="ch" forName="Child4" refType="h" fact="0.6876"/>
              <dgm:constr type="w" for="ch" forName="Child4" refType="w" fact="0.1469"/>
              <dgm:constr type="h" for="ch" forName="Child4" refType="h" fact="0.3124"/>
              <dgm:constr type="l" for="ch" forName="Accent3" refType="w" fact="0.3222"/>
              <dgm:constr type="t" for="ch" forName="Accent3" refType="h" fact="-0.0109"/>
              <dgm:constr type="w" for="ch" forName="Accent3" refType="w" fact="0.2226"/>
              <dgm:constr type="h" for="ch" forName="Accent3" refType="h" fact="0.806"/>
              <dgm:constr type="l" for="ch" forName="ParentBackground3" refType="w" fact="0.3601"/>
              <dgm:constr type="t" for="ch" forName="ParentBackground3" refType="h" fact="0.1262"/>
              <dgm:constr type="w" for="ch" forName="ParentBackground3" refType="w" fact="0.1469"/>
              <dgm:constr type="h" for="ch" forName="ParentBackground3" refType="h" fact="0.5319"/>
              <dgm:constr type="l" for="ch" forName="Child3" refType="w" fact="0.3601"/>
              <dgm:constr type="t" for="ch" forName="Child3" refType="h" fact="0.6876"/>
              <dgm:constr type="w" for="ch" forName="Child3" refType="w" fact="0.1469"/>
              <dgm:constr type="h" for="ch" forName="Child3" refType="h" fact="0.3124"/>
              <dgm:constr type="l" for="ch" forName="Accent2" refType="w" fact="0.1596"/>
              <dgm:constr type="t" for="ch" forName="Accent2" refType="h" fact="-0.0109"/>
              <dgm:constr type="w" for="ch" forName="Accent2" refType="w" fact="0.2226"/>
              <dgm:constr type="h" for="ch" forName="Accent2" refType="h" fact="0.806"/>
              <dgm:constr type="l" for="ch" forName="ParentBackground2" refType="w" fact="0.1975"/>
              <dgm:constr type="t" for="ch" forName="ParentBackground2" refType="h" fact="0.1262"/>
              <dgm:constr type="w" for="ch" forName="ParentBackground2" refType="w" fact="0.1469"/>
              <dgm:constr type="h" for="ch" forName="ParentBackground2" refType="h" fact="0.5319"/>
              <dgm:constr type="l" for="ch" forName="Child2" refType="w" fact="0.1975"/>
              <dgm:constr type="t" for="ch" forName="Child2" refType="h" fact="0.6876"/>
              <dgm:constr type="w" for="ch" forName="Child2" refType="w" fact="0.1469"/>
              <dgm:constr type="h" for="ch" forName="Child2" refType="h" fact="0.3124"/>
              <dgm:constr type="l" for="ch" forName="Accent1" refType="w" fact="-0.003"/>
              <dgm:constr type="t" for="ch" forName="Accent1" refType="h" fact="-0.0109"/>
              <dgm:constr type="w" for="ch" forName="Accent1" refType="w" fact="0.2226"/>
              <dgm:constr type="h" for="ch" forName="Accent1" refType="h" fact="0.806"/>
              <dgm:constr type="l" for="ch" forName="ParentBackground1" refType="w" fact="0.0348"/>
              <dgm:constr type="t" for="ch" forName="ParentBackground1" refType="h" fact="0.1262"/>
              <dgm:constr type="w" for="ch" forName="ParentBackground1" refType="w" fact="0.1469"/>
              <dgm:constr type="h" for="ch" forName="ParentBackground1" refType="h" fact="0.5319"/>
              <dgm:constr type="l" for="ch" forName="Child1" refType="w" fact="0.0348"/>
              <dgm:constr type="t" for="ch" forName="Child1" refType="h" fact="0.6876"/>
              <dgm:constr type="w" for="ch" forName="Child1" refType="w" fact="0.1469"/>
              <dgm:constr type="h" for="ch" forName="Child1" refType="h" fact="0.3124"/>
            </dgm:constrLst>
          </dgm:if>
          <dgm:if name="Name10" axis="ch" ptType="node" func="cnt" op="equ" val="7">
            <dgm:alg type="composite">
              <dgm:param type="ar" val="4.210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l" for="ch" forName="Parent7" refType="w" fact="0.8872"/>
              <dgm:constr type="t" for="ch" forName="Parent7" refType="h" fact="0.2022"/>
              <dgm:constr type="w" for="ch" forName="Parent7" refType="w" fact="0.0902"/>
              <dgm:constr type="h" for="ch" forName="Parent7" refType="h" fact="0.3799"/>
              <dgm:constr type="l" for="ch" forName="Parent6" refType="w" fact="0.7473"/>
              <dgm:constr type="t" for="ch" forName="Parent6" refType="h" fact="0.2022"/>
              <dgm:constr type="w" for="ch" forName="Parent6" refType="w" fact="0.0902"/>
              <dgm:constr type="h" for="ch" forName="Parent6" refType="h" fact="0.3799"/>
              <dgm:constr type="l" for="ch" forName="Parent5" refType="w" fact="0.6075"/>
              <dgm:constr type="t" for="ch" forName="Parent5" refType="h" fact="0.2022"/>
              <dgm:constr type="w" for="ch" forName="Parent5" refType="w" fact="0.0902"/>
              <dgm:constr type="h" for="ch" forName="Parent5" refType="h" fact="0.3799"/>
              <dgm:constr type="l" for="ch" forName="Parent4" refType="w" fact="0.4676"/>
              <dgm:constr type="t" for="ch" forName="Parent4" refType="h" fact="0.2022"/>
              <dgm:constr type="w" for="ch" forName="Parent4" refType="w" fact="0.0902"/>
              <dgm:constr type="h" for="ch" forName="Parent4" refType="h" fact="0.3799"/>
              <dgm:constr type="l" for="ch" forName="Parent3" refType="w" fact="0.3277"/>
              <dgm:constr type="t" for="ch" forName="Parent3" refType="h" fact="0.2022"/>
              <dgm:constr type="w" for="ch" forName="Parent3" refType="w" fact="0.0902"/>
              <dgm:constr type="h" for="ch" forName="Parent3" refType="h" fact="0.3799"/>
              <dgm:constr type="l" for="ch" forName="Parent2" refType="w" fact="0.1879"/>
              <dgm:constr type="t" for="ch" forName="Parent2" refType="h" fact="0.2022"/>
              <dgm:constr type="w" for="ch" forName="Parent2" refType="w" fact="0.0902"/>
              <dgm:constr type="h" for="ch" forName="Parent2" refType="h" fact="0.3799"/>
              <dgm:constr type="l" for="ch" forName="Parent1" refType="w" fact="0.048"/>
              <dgm:constr type="t" for="ch" forName="Parent1" refType="h" fact="0.2022"/>
              <dgm:constr type="w" for="ch" forName="Parent1" refType="w" fact="0.0902"/>
              <dgm:constr type="h" for="ch" forName="Parent1" refType="h" fact="0.3799"/>
              <dgm:constr type="l" for="ch" forName="Accent7" refType="w" fact="0.8646"/>
              <dgm:constr type="t" for="ch" forName="Accent7" refType="h" fact="0.1072"/>
              <dgm:constr type="w" for="ch" forName="Accent7" refType="w" fact="0.1354"/>
              <dgm:constr type="h" for="ch" forName="Accent7" refType="h" fact="0.5699"/>
              <dgm:constr type="l" for="ch" forName="ParentBackground7" refType="w" fact="0.8692"/>
              <dgm:constr type="t" for="ch" forName="ParentBackground7" refType="h" fact="0.1262"/>
              <dgm:constr type="w" for="ch" forName="ParentBackground7" refType="w" fact="0.1263"/>
              <dgm:constr type="h" for="ch" forName="ParentBackground7" refType="h" fact="0.5319"/>
              <dgm:constr type="l" for="ch" forName="Child7" refType="w" fact="0.8692"/>
              <dgm:constr type="t" for="ch" forName="Child7" refType="h" fact="0.6876"/>
              <dgm:constr type="w" for="ch" forName="Child7" refType="w" fact="0.1263"/>
              <dgm:constr type="h" for="ch" forName="Child7" refType="h" fact="0.3124"/>
              <dgm:constr type="l" for="ch" forName="Accent6" refType="w" fact="0.6967"/>
              <dgm:constr type="t" for="ch" forName="Accent6" refType="h" fact="-0.0109"/>
              <dgm:constr type="w" for="ch" forName="Accent6" refType="w" fact="0.1915"/>
              <dgm:constr type="h" for="ch" forName="Accent6" refType="h" fact="0.806"/>
              <dgm:constr type="l" for="ch" forName="ParentBackground6" refType="w" fact="0.7293"/>
              <dgm:constr type="t" for="ch" forName="ParentBackground6" refType="h" fact="0.1262"/>
              <dgm:constr type="w" for="ch" forName="ParentBackground6" refType="w" fact="0.1263"/>
              <dgm:constr type="h" for="ch" forName="ParentBackground6" refType="h" fact="0.5319"/>
              <dgm:constr type="l" for="ch" forName="Child6" refType="w" fact="0.7293"/>
              <dgm:constr type="t" for="ch" forName="Child6" refType="h" fact="0.6876"/>
              <dgm:constr type="w" for="ch" forName="Child6" refType="w" fact="0.1263"/>
              <dgm:constr type="h" for="ch" forName="Child6" refType="h" fact="0.3124"/>
              <dgm:constr type="l" for="ch" forName="Accent5" refType="w" fact="0.5569"/>
              <dgm:constr type="t" for="ch" forName="Accent5" refType="h" fact="-0.0109"/>
              <dgm:constr type="w" for="ch" forName="Accent5" refType="w" fact="0.1915"/>
              <dgm:constr type="h" for="ch" forName="Accent5" refType="h" fact="0.806"/>
              <dgm:constr type="l" for="ch" forName="ParentBackground5" refType="w" fact="0.5894"/>
              <dgm:constr type="t" for="ch" forName="ParentBackground5" refType="h" fact="0.1262"/>
              <dgm:constr type="w" for="ch" forName="ParentBackground5" refType="w" fact="0.1263"/>
              <dgm:constr type="h" for="ch" forName="ParentBackground5" refType="h" fact="0.5319"/>
              <dgm:constr type="l" for="ch" forName="Child5" refType="w" fact="0.5894"/>
              <dgm:constr type="t" for="ch" forName="Child5" refType="h" fact="0.6876"/>
              <dgm:constr type="w" for="ch" forName="Child5" refType="w" fact="0.1263"/>
              <dgm:constr type="h" for="ch" forName="Child5" refType="h" fact="0.3124"/>
              <dgm:constr type="l" for="ch" forName="Accent4" refType="w" fact="0.417"/>
              <dgm:constr type="t" for="ch" forName="Accent4" refType="h" fact="-0.0109"/>
              <dgm:constr type="w" for="ch" forName="Accent4" refType="w" fact="0.1915"/>
              <dgm:constr type="h" for="ch" forName="Accent4" refType="h" fact="0.806"/>
              <dgm:constr type="l" for="ch" forName="ParentBackground4" refType="w" fact="0.4496"/>
              <dgm:constr type="t" for="ch" forName="ParentBackground4" refType="h" fact="0.1262"/>
              <dgm:constr type="w" for="ch" forName="ParentBackground4" refType="w" fact="0.1263"/>
              <dgm:constr type="h" for="ch" forName="ParentBackground4" refType="h" fact="0.5319"/>
              <dgm:constr type="l" for="ch" forName="Child4" refType="w" fact="0.4496"/>
              <dgm:constr type="t" for="ch" forName="Child4" refType="h" fact="0.6876"/>
              <dgm:constr type="w" for="ch" forName="Child4" refType="w" fact="0.1263"/>
              <dgm:constr type="h" for="ch" forName="Child4" refType="h" fact="0.3124"/>
              <dgm:constr type="l" for="ch" forName="Accent3" refType="w" fact="0.2771"/>
              <dgm:constr type="t" for="ch" forName="Accent3" refType="h" fact="-0.0109"/>
              <dgm:constr type="w" for="ch" forName="Accent3" refType="w" fact="0.1915"/>
              <dgm:constr type="h" for="ch" forName="Accent3" refType="h" fact="0.806"/>
              <dgm:constr type="l" for="ch" forName="ParentBackground3" refType="w" fact="0.3097"/>
              <dgm:constr type="t" for="ch" forName="ParentBackground3" refType="h" fact="0.1262"/>
              <dgm:constr type="w" for="ch" forName="ParentBackground3" refType="w" fact="0.1263"/>
              <dgm:constr type="h" for="ch" forName="ParentBackground3" refType="h" fact="0.5319"/>
              <dgm:constr type="l" for="ch" forName="Child3" refType="w" fact="0.3097"/>
              <dgm:constr type="t" for="ch" forName="Child3" refType="h" fact="0.6876"/>
              <dgm:constr type="w" for="ch" forName="Child3" refType="w" fact="0.1263"/>
              <dgm:constr type="h" for="ch" forName="Child3" refType="h" fact="0.3124"/>
              <dgm:constr type="l" for="ch" forName="Accent2" refType="w" fact="0.1373"/>
              <dgm:constr type="t" for="ch" forName="Accent2" refType="h" fact="-0.0109"/>
              <dgm:constr type="w" for="ch" forName="Accent2" refType="w" fact="0.1915"/>
              <dgm:constr type="h" for="ch" forName="Accent2" refType="h" fact="0.806"/>
              <dgm:constr type="l" for="ch" forName="ParentBackground2" refType="w" fact="0.1698"/>
              <dgm:constr type="t" for="ch" forName="ParentBackground2" refType="h" fact="0.1262"/>
              <dgm:constr type="w" for="ch" forName="ParentBackground2" refType="w" fact="0.1263"/>
              <dgm:constr type="h" for="ch" forName="ParentBackground2" refType="h" fact="0.5319"/>
              <dgm:constr type="l" for="ch" forName="Child2" refType="w" fact="0.1698"/>
              <dgm:constr type="t" for="ch" forName="Child2" refType="h" fact="0.6876"/>
              <dgm:constr type="w" for="ch" forName="Child2" refType="w" fact="0.1263"/>
              <dgm:constr type="h" for="ch" forName="Child2" refType="h" fact="0.3124"/>
              <dgm:constr type="l" for="ch" forName="Accent1" refType="w" fact="-0.0026"/>
              <dgm:constr type="t" for="ch" forName="Accent1" refType="h" fact="-0.0109"/>
              <dgm:constr type="w" for="ch" forName="Accent1" refType="w" fact="0.1915"/>
              <dgm:constr type="h" for="ch" forName="Accent1" refType="h" fact="0.806"/>
              <dgm:constr type="l" for="ch" forName="ParentBackground1" refType="w" fact="0.03"/>
              <dgm:constr type="t" for="ch" forName="ParentBackground1" refType="h" fact="0.1262"/>
              <dgm:constr type="w" for="ch" forName="ParentBackground1" refType="w" fact="0.1263"/>
              <dgm:constr type="h" for="ch" forName="ParentBackground1" refType="h" fact="0.5319"/>
              <dgm:constr type="l" for="ch" forName="Child1" refType="w" fact="0.03"/>
              <dgm:constr type="t" for="ch" forName="Child1" refType="h" fact="0.6876"/>
              <dgm:constr type="w" for="ch" forName="Child1" refType="w" fact="0.1263"/>
              <dgm:constr type="h" for="ch" forName="Child1" refType="h" fact="0.3124"/>
            </dgm:constrLst>
          </dgm:if>
          <dgm:if name="Name11" axis="ch" ptType="node" func="cnt" op="equ" val="8">
            <dgm:alg type="composite">
              <dgm:param type="ar" val="4.799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l" for="ch" forName="Parent8" refType="w" fact="0.901"/>
              <dgm:constr type="t" for="ch" forName="Parent8" refType="h" fact="0.2022"/>
              <dgm:constr type="w" for="ch" forName="Parent8" refType="w" fact="0.0792"/>
              <dgm:constr type="h" for="ch" forName="Parent8" refType="h" fact="0.3799"/>
              <dgm:constr type="l" for="ch" forName="Parent7" refType="w" fact="0.7783"/>
              <dgm:constr type="t" for="ch" forName="Parent7" refType="h" fact="0.2022"/>
              <dgm:constr type="w" for="ch" forName="Parent7" refType="w" fact="0.0792"/>
              <dgm:constr type="h" for="ch" forName="Parent7" refType="h" fact="0.3799"/>
              <dgm:constr type="l" for="ch" forName="Parent6" refType="w" fact="0.6556"/>
              <dgm:constr type="t" for="ch" forName="Parent6" refType="h" fact="0.2022"/>
              <dgm:constr type="w" for="ch" forName="Parent6" refType="w" fact="0.0792"/>
              <dgm:constr type="h" for="ch" forName="Parent6" refType="h" fact="0.3799"/>
              <dgm:constr type="l" for="ch" forName="Parent5" refType="w" fact="0.5329"/>
              <dgm:constr type="t" for="ch" forName="Parent5" refType="h" fact="0.2022"/>
              <dgm:constr type="w" for="ch" forName="Parent5" refType="w" fact="0.0792"/>
              <dgm:constr type="h" for="ch" forName="Parent5" refType="h" fact="0.3799"/>
              <dgm:constr type="l" for="ch" forName="Parent4" refType="w" fact="0.4102"/>
              <dgm:constr type="t" for="ch" forName="Parent4" refType="h" fact="0.2022"/>
              <dgm:constr type="w" for="ch" forName="Parent4" refType="w" fact="0.0792"/>
              <dgm:constr type="h" for="ch" forName="Parent4" refType="h" fact="0.3799"/>
              <dgm:constr type="l" for="ch" forName="Parent3" refType="w" fact="0.2875"/>
              <dgm:constr type="t" for="ch" forName="Parent3" refType="h" fact="0.2022"/>
              <dgm:constr type="w" for="ch" forName="Parent3" refType="w" fact="0.0792"/>
              <dgm:constr type="h" for="ch" forName="Parent3" refType="h" fact="0.3799"/>
              <dgm:constr type="l" for="ch" forName="Parent2" refType="w" fact="0.1648"/>
              <dgm:constr type="t" for="ch" forName="Parent2" refType="h" fact="0.2022"/>
              <dgm:constr type="w" for="ch" forName="Parent2" refType="w" fact="0.0792"/>
              <dgm:constr type="h" for="ch" forName="Parent2" refType="h" fact="0.3799"/>
              <dgm:constr type="l" for="ch" forName="Parent1" refType="w" fact="0.0421"/>
              <dgm:constr type="t" for="ch" forName="Parent1" refType="h" fact="0.2022"/>
              <dgm:constr type="w" for="ch" forName="Parent1" refType="w" fact="0.0792"/>
              <dgm:constr type="h" for="ch" forName="Parent1" refType="h" fact="0.3799"/>
              <dgm:constr type="l" for="ch" forName="Accent8" refType="w" fact="0.8813"/>
              <dgm:constr type="t" for="ch" forName="Accent8" refType="h" fact="0.1072"/>
              <dgm:constr type="w" for="ch" forName="Accent8" refType="w" fact="0.1187"/>
              <dgm:constr type="h" for="ch" forName="Accent8" refType="h" fact="0.5699"/>
              <dgm:constr type="l" for="ch" forName="ParentBackground8" refType="w" fact="0.8852"/>
              <dgm:constr type="t" for="ch" forName="ParentBackground8" refType="h" fact="0.1262"/>
              <dgm:constr type="w" for="ch" forName="ParentBackground8" refType="w" fact="0.1108"/>
              <dgm:constr type="h" for="ch" forName="ParentBackground8" refType="h" fact="0.5319"/>
              <dgm:constr type="l" for="ch" forName="Child8" refType="w" fact="0.8852"/>
              <dgm:constr type="t" for="ch" forName="Child8" refType="h" fact="0.6876"/>
              <dgm:constr type="w" for="ch" forName="Child8" refType="w" fact="0.1108"/>
              <dgm:constr type="h" for="ch" forName="Child8" refType="h" fact="0.3124"/>
              <dgm:constr type="l" for="ch" forName="Accent7" refType="w" fact="0.7339"/>
              <dgm:constr type="t" for="ch" forName="Accent7" refType="h" fact="-0.0109"/>
              <dgm:constr type="w" for="ch" forName="Accent7" refType="w" fact="0.1679"/>
              <dgm:constr type="h" for="ch" forName="Accent7" refType="h" fact="0.806"/>
              <dgm:constr type="l" for="ch" forName="ParentBackground7" refType="w" fact="0.7625"/>
              <dgm:constr type="t" for="ch" forName="ParentBackground7" refType="h" fact="0.1262"/>
              <dgm:constr type="w" for="ch" forName="ParentBackground7" refType="w" fact="0.1108"/>
              <dgm:constr type="h" for="ch" forName="ParentBackground7" refType="h" fact="0.5319"/>
              <dgm:constr type="l" for="ch" forName="Child7" refType="w" fact="0.7625"/>
              <dgm:constr type="t" for="ch" forName="Child7" refType="h" fact="0.6876"/>
              <dgm:constr type="w" for="ch" forName="Child7" refType="w" fact="0.1108"/>
              <dgm:constr type="h" for="ch" forName="Child7" refType="h" fact="0.3124"/>
              <dgm:constr type="l" for="ch" forName="Accent6" refType="w" fact="0.6112"/>
              <dgm:constr type="t" for="ch" forName="Accent6" refType="h" fact="-0.0109"/>
              <dgm:constr type="w" for="ch" forName="Accent6" refType="w" fact="0.1679"/>
              <dgm:constr type="h" for="ch" forName="Accent6" refType="h" fact="0.806"/>
              <dgm:constr type="l" for="ch" forName="ParentBackground6" refType="w" fact="0.6398"/>
              <dgm:constr type="t" for="ch" forName="ParentBackground6" refType="h" fact="0.1262"/>
              <dgm:constr type="w" for="ch" forName="ParentBackground6" refType="w" fact="0.1108"/>
              <dgm:constr type="h" for="ch" forName="ParentBackground6" refType="h" fact="0.5319"/>
              <dgm:constr type="l" for="ch" forName="Child6" refType="w" fact="0.6398"/>
              <dgm:constr type="t" for="ch" forName="Child6" refType="h" fact="0.6876"/>
              <dgm:constr type="w" for="ch" forName="Child6" refType="w" fact="0.1108"/>
              <dgm:constr type="h" for="ch" forName="Child6" refType="h" fact="0.3124"/>
              <dgm:constr type="l" for="ch" forName="Accent5" refType="w" fact="0.4885"/>
              <dgm:constr type="t" for="ch" forName="Accent5" refType="h" fact="-0.0109"/>
              <dgm:constr type="w" for="ch" forName="Accent5" refType="w" fact="0.1679"/>
              <dgm:constr type="h" for="ch" forName="Accent5" refType="h" fact="0.806"/>
              <dgm:constr type="l" for="ch" forName="ParentBackground5" refType="w" fact="0.5171"/>
              <dgm:constr type="t" for="ch" forName="ParentBackground5" refType="h" fact="0.1262"/>
              <dgm:constr type="w" for="ch" forName="ParentBackground5" refType="w" fact="0.1108"/>
              <dgm:constr type="h" for="ch" forName="ParentBackground5" refType="h" fact="0.5319"/>
              <dgm:constr type="l" for="ch" forName="Child5" refType="w" fact="0.5171"/>
              <dgm:constr type="t" for="ch" forName="Child5" refType="h" fact="0.6876"/>
              <dgm:constr type="w" for="ch" forName="Child5" refType="w" fact="0.1108"/>
              <dgm:constr type="h" for="ch" forName="Child5" refType="h" fact="0.3124"/>
              <dgm:constr type="l" for="ch" forName="Accent4" refType="w" fact="0.3658"/>
              <dgm:constr type="t" for="ch" forName="Accent4" refType="h" fact="-0.0109"/>
              <dgm:constr type="w" for="ch" forName="Accent4" refType="w" fact="0.1679"/>
              <dgm:constr type="h" for="ch" forName="Accent4" refType="h" fact="0.806"/>
              <dgm:constr type="l" for="ch" forName="ParentBackground4" refType="w" fact="0.3944"/>
              <dgm:constr type="t" for="ch" forName="ParentBackground4" refType="h" fact="0.1262"/>
              <dgm:constr type="w" for="ch" forName="ParentBackground4" refType="w" fact="0.1108"/>
              <dgm:constr type="h" for="ch" forName="ParentBackground4" refType="h" fact="0.5319"/>
              <dgm:constr type="l" for="ch" forName="Child4" refType="w" fact="0.3944"/>
              <dgm:constr type="t" for="ch" forName="Child4" refType="h" fact="0.6876"/>
              <dgm:constr type="w" for="ch" forName="Child4" refType="w" fact="0.1108"/>
              <dgm:constr type="h" for="ch" forName="Child4" refType="h" fact="0.3124"/>
              <dgm:constr type="l" for="ch" forName="Accent3" refType="w" fact="0.2431"/>
              <dgm:constr type="t" for="ch" forName="Accent3" refType="h" fact="-0.0109"/>
              <dgm:constr type="w" for="ch" forName="Accent3" refType="w" fact="0.1679"/>
              <dgm:constr type="h" for="ch" forName="Accent3" refType="h" fact="0.806"/>
              <dgm:constr type="l" for="ch" forName="ParentBackground3" refType="w" fact="0.2717"/>
              <dgm:constr type="t" for="ch" forName="ParentBackground3" refType="h" fact="0.1262"/>
              <dgm:constr type="w" for="ch" forName="ParentBackground3" refType="w" fact="0.1108"/>
              <dgm:constr type="h" for="ch" forName="ParentBackground3" refType="h" fact="0.5319"/>
              <dgm:constr type="l" for="ch" forName="Child3" refType="w" fact="0.2717"/>
              <dgm:constr type="t" for="ch" forName="Child3" refType="h" fact="0.6876"/>
              <dgm:constr type="w" for="ch" forName="Child3" refType="w" fact="0.1108"/>
              <dgm:constr type="h" for="ch" forName="Child3" refType="h" fact="0.3124"/>
              <dgm:constr type="l" for="ch" forName="Accent2" refType="w" fact="0.1204"/>
              <dgm:constr type="t" for="ch" forName="Accent2" refType="h" fact="-0.0109"/>
              <dgm:constr type="w" for="ch" forName="Accent2" refType="w" fact="0.1679"/>
              <dgm:constr type="h" for="ch" forName="Accent2" refType="h" fact="0.806"/>
              <dgm:constr type="l" for="ch" forName="ParentBackground2" refType="w" fact="0.149"/>
              <dgm:constr type="t" for="ch" forName="ParentBackground2" refType="h" fact="0.1262"/>
              <dgm:constr type="w" for="ch" forName="ParentBackground2" refType="w" fact="0.1108"/>
              <dgm:constr type="h" for="ch" forName="ParentBackground2" refType="h" fact="0.5319"/>
              <dgm:constr type="l" for="ch" forName="Child2" refType="w" fact="0.149"/>
              <dgm:constr type="t" for="ch" forName="Child2" refType="h" fact="0.6876"/>
              <dgm:constr type="w" for="ch" forName="Child2" refType="w" fact="0.1108"/>
              <dgm:constr type="h" for="ch" forName="Child2" refType="h" fact="0.3124"/>
              <dgm:constr type="l" for="ch" forName="Accent1" refType="w" fact="-0.0023"/>
              <dgm:constr type="t" for="ch" forName="Accent1" refType="h" fact="-0.0109"/>
              <dgm:constr type="w" for="ch" forName="Accent1" refType="w" fact="0.1679"/>
              <dgm:constr type="h" for="ch" forName="Accent1" refType="h" fact="0.806"/>
              <dgm:constr type="l" for="ch" forName="ParentBackground1" refType="w" fact="0.0263"/>
              <dgm:constr type="t" for="ch" forName="ParentBackground1" refType="h" fact="0.1262"/>
              <dgm:constr type="w" for="ch" forName="ParentBackground1" refType="w" fact="0.1108"/>
              <dgm:constr type="h" for="ch" forName="ParentBackground1" refType="h" fact="0.5319"/>
              <dgm:constr type="l" for="ch" forName="Child1" refType="w" fact="0.0263"/>
              <dgm:constr type="t" for="ch" forName="Child1" refType="h" fact="0.6876"/>
              <dgm:constr type="w" for="ch" forName="Child1" refType="w" fact="0.1108"/>
              <dgm:constr type="h" for="ch" forName="Child1" refType="h" fact="0.3124"/>
            </dgm:constrLst>
          </dgm:if>
          <dgm:if name="Name12" axis="ch" ptType="node" func="cnt" op="equ" val="9">
            <dgm:alg type="composite">
              <dgm:param type="ar" val="5.38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l" for="ch" forName="Parent9" refType="w" fact="0.9119"/>
              <dgm:constr type="t" for="ch" forName="Parent9" refType="h" fact="0.2022"/>
              <dgm:constr type="w" for="ch" forName="Parent9" refType="w" fact="0.0705"/>
              <dgm:constr type="h" for="ch" forName="Parent9" refType="h" fact="0.3799"/>
              <dgm:constr type="l" for="ch" forName="Parent8" refType="w" fact="0.8026"/>
              <dgm:constr type="t" for="ch" forName="Parent8" refType="h" fact="0.2022"/>
              <dgm:constr type="w" for="ch" forName="Parent8" refType="w" fact="0.0705"/>
              <dgm:constr type="h" for="ch" forName="Parent8" refType="h" fact="0.3799"/>
              <dgm:constr type="l" for="ch" forName="Parent7" refType="w" fact="0.6933"/>
              <dgm:constr type="t" for="ch" forName="Parent7" refType="h" fact="0.2022"/>
              <dgm:constr type="w" for="ch" forName="Parent7" refType="w" fact="0.0705"/>
              <dgm:constr type="h" for="ch" forName="Parent7" refType="h" fact="0.3799"/>
              <dgm:constr type="l" for="ch" forName="Parent6" refType="w" fact="0.584"/>
              <dgm:constr type="t" for="ch" forName="Parent6" refType="h" fact="0.2022"/>
              <dgm:constr type="w" for="ch" forName="Parent6" refType="w" fact="0.0705"/>
              <dgm:constr type="h" for="ch" forName="Parent6" refType="h" fact="0.3799"/>
              <dgm:constr type="l" for="ch" forName="Parent5" refType="w" fact="0.4747"/>
              <dgm:constr type="t" for="ch" forName="Parent5" refType="h" fact="0.2022"/>
              <dgm:constr type="w" for="ch" forName="Parent5" refType="w" fact="0.0705"/>
              <dgm:constr type="h" for="ch" forName="Parent5" refType="h" fact="0.3799"/>
              <dgm:constr type="l" for="ch" forName="Parent4" refType="w" fact="0.3654"/>
              <dgm:constr type="t" for="ch" forName="Parent4" refType="h" fact="0.2022"/>
              <dgm:constr type="w" for="ch" forName="Parent4" refType="w" fact="0.0705"/>
              <dgm:constr type="h" for="ch" forName="Parent4" refType="h" fact="0.3799"/>
              <dgm:constr type="l" for="ch" forName="Parent3" refType="w" fact="0.2561"/>
              <dgm:constr type="t" for="ch" forName="Parent3" refType="h" fact="0.2022"/>
              <dgm:constr type="w" for="ch" forName="Parent3" refType="w" fact="0.0705"/>
              <dgm:constr type="h" for="ch" forName="Parent3" refType="h" fact="0.3799"/>
              <dgm:constr type="l" for="ch" forName="Parent2" refType="w" fact="0.1468"/>
              <dgm:constr type="t" for="ch" forName="Parent2" refType="h" fact="0.2022"/>
              <dgm:constr type="w" for="ch" forName="Parent2" refType="w" fact="0.0705"/>
              <dgm:constr type="h" for="ch" forName="Parent2" refType="h" fact="0.3799"/>
              <dgm:constr type="l" for="ch" forName="Parent1" refType="w" fact="0.0375"/>
              <dgm:constr type="t" for="ch" forName="Parent1" refType="h" fact="0.2022"/>
              <dgm:constr type="w" for="ch" forName="Parent1" refType="w" fact="0.0705"/>
              <dgm:constr type="h" for="ch" forName="Parent1" refType="h" fact="0.3799"/>
              <dgm:constr type="l" for="ch" forName="Accent9" refType="w" fact="0.8942"/>
              <dgm:constr type="t" for="ch" forName="Accent9" refType="h" fact="0.1072"/>
              <dgm:constr type="w" for="ch" forName="Accent9" refType="w" fact="0.1058"/>
              <dgm:constr type="h" for="ch" forName="Accent9" refType="h" fact="0.5699"/>
              <dgm:constr type="l" for="ch" forName="ParentBackground9" refType="w" fact="0.8978"/>
              <dgm:constr type="t" for="ch" forName="ParentBackground9" refType="h" fact="0.1262"/>
              <dgm:constr type="w" for="ch" forName="ParentBackground9" refType="w" fact="0.0987"/>
              <dgm:constr type="h" for="ch" forName="ParentBackground9" refType="h" fact="0.5319"/>
              <dgm:constr type="l" for="ch" forName="Child9" refType="w" fact="0.8978"/>
              <dgm:constr type="t" for="ch" forName="Child9" refType="h" fact="0.6876"/>
              <dgm:constr type="w" for="ch" forName="Child9" refType="w" fact="0.0987"/>
              <dgm:constr type="h" for="ch" forName="Child9" refType="h" fact="0.3124"/>
              <dgm:constr type="l" for="ch" forName="Accent8" refType="w" fact="0.763"/>
              <dgm:constr type="t" for="ch" forName="Accent8" refType="h" fact="-0.0109"/>
              <dgm:constr type="w" for="ch" forName="Accent8" refType="w" fact="0.1496"/>
              <dgm:constr type="h" for="ch" forName="Accent8" refType="h" fact="0.806"/>
              <dgm:constr type="l" for="ch" forName="ParentBackground8" refType="w" fact="0.7885"/>
              <dgm:constr type="t" for="ch" forName="ParentBackground8" refType="h" fact="0.1262"/>
              <dgm:constr type="w" for="ch" forName="ParentBackground8" refType="w" fact="0.0987"/>
              <dgm:constr type="h" for="ch" forName="ParentBackground8" refType="h" fact="0.5319"/>
              <dgm:constr type="l" for="ch" forName="Child8" refType="w" fact="0.7885"/>
              <dgm:constr type="t" for="ch" forName="Child8" refType="h" fact="0.6876"/>
              <dgm:constr type="w" for="ch" forName="Child8" refType="w" fact="0.0987"/>
              <dgm:constr type="h" for="ch" forName="Child8" refType="h" fact="0.3124"/>
              <dgm:constr type="l" for="ch" forName="Accent7" refType="w" fact="0.6538"/>
              <dgm:constr type="t" for="ch" forName="Accent7" refType="h" fact="-0.0109"/>
              <dgm:constr type="w" for="ch" forName="Accent7" refType="w" fact="0.1496"/>
              <dgm:constr type="h" for="ch" forName="Accent7" refType="h" fact="0.806"/>
              <dgm:constr type="l" for="ch" forName="ParentBackground7" refType="w" fact="0.6792"/>
              <dgm:constr type="t" for="ch" forName="ParentBackground7" refType="h" fact="0.1262"/>
              <dgm:constr type="w" for="ch" forName="ParentBackground7" refType="w" fact="0.0987"/>
              <dgm:constr type="h" for="ch" forName="ParentBackground7" refType="h" fact="0.5319"/>
              <dgm:constr type="l" for="ch" forName="Child7" refType="w" fact="0.6792"/>
              <dgm:constr type="t" for="ch" forName="Child7" refType="h" fact="0.6876"/>
              <dgm:constr type="w" for="ch" forName="Child7" refType="w" fact="0.0987"/>
              <dgm:constr type="h" for="ch" forName="Child7" refType="h" fact="0.3124"/>
              <dgm:constr type="l" for="ch" forName="Accent6" refType="w" fact="0.5445"/>
              <dgm:constr type="t" for="ch" forName="Accent6" refType="h" fact="-0.0109"/>
              <dgm:constr type="w" for="ch" forName="Accent6" refType="w" fact="0.1496"/>
              <dgm:constr type="h" for="ch" forName="Accent6" refType="h" fact="0.806"/>
              <dgm:constr type="l" for="ch" forName="ParentBackground6" refType="w" fact="0.5699"/>
              <dgm:constr type="t" for="ch" forName="ParentBackground6" refType="h" fact="0.1262"/>
              <dgm:constr type="w" for="ch" forName="ParentBackground6" refType="w" fact="0.0987"/>
              <dgm:constr type="h" for="ch" forName="ParentBackground6" refType="h" fact="0.5319"/>
              <dgm:constr type="l" for="ch" forName="Child6" refType="w" fact="0.5699"/>
              <dgm:constr type="t" for="ch" forName="Child6" refType="h" fact="0.6876"/>
              <dgm:constr type="w" for="ch" forName="Child6" refType="w" fact="0.0987"/>
              <dgm:constr type="h" for="ch" forName="Child6" refType="h" fact="0.3124"/>
              <dgm:constr type="l" for="ch" forName="Accent5" refType="w" fact="0.4352"/>
              <dgm:constr type="t" for="ch" forName="Accent5" refType="h" fact="-0.0109"/>
              <dgm:constr type="w" for="ch" forName="Accent5" refType="w" fact="0.1496"/>
              <dgm:constr type="h" for="ch" forName="Accent5" refType="h" fact="0.806"/>
              <dgm:constr type="l" for="ch" forName="ParentBackground5" refType="w" fact="0.4606"/>
              <dgm:constr type="t" for="ch" forName="ParentBackground5" refType="h" fact="0.1262"/>
              <dgm:constr type="w" for="ch" forName="ParentBackground5" refType="w" fact="0.0987"/>
              <dgm:constr type="h" for="ch" forName="ParentBackground5" refType="h" fact="0.5319"/>
              <dgm:constr type="l" for="ch" forName="Child5" refType="w" fact="0.4606"/>
              <dgm:constr type="t" for="ch" forName="Child5" refType="h" fact="0.6876"/>
              <dgm:constr type="w" for="ch" forName="Child5" refType="w" fact="0.0987"/>
              <dgm:constr type="h" for="ch" forName="Child5" refType="h" fact="0.3124"/>
              <dgm:constr type="l" for="ch" forName="Accent4" refType="w" fact="0.3259"/>
              <dgm:constr type="t" for="ch" forName="Accent4" refType="h" fact="-0.0109"/>
              <dgm:constr type="w" for="ch" forName="Accent4" refType="w" fact="0.1496"/>
              <dgm:constr type="h" for="ch" forName="Accent4" refType="h" fact="0.806"/>
              <dgm:constr type="l" for="ch" forName="ParentBackground4" refType="w" fact="0.3513"/>
              <dgm:constr type="t" for="ch" forName="ParentBackground4" refType="h" fact="0.1262"/>
              <dgm:constr type="w" for="ch" forName="ParentBackground4" refType="w" fact="0.0987"/>
              <dgm:constr type="h" for="ch" forName="ParentBackground4" refType="h" fact="0.5319"/>
              <dgm:constr type="l" for="ch" forName="Child4" refType="w" fact="0.3513"/>
              <dgm:constr type="t" for="ch" forName="Child4" refType="h" fact="0.6876"/>
              <dgm:constr type="w" for="ch" forName="Child4" refType="w" fact="0.0987"/>
              <dgm:constr type="h" for="ch" forName="Child4" refType="h" fact="0.3124"/>
              <dgm:constr type="l" for="ch" forName="Accent3" refType="w" fact="0.2166"/>
              <dgm:constr type="t" for="ch" forName="Accent3" refType="h" fact="-0.0109"/>
              <dgm:constr type="w" for="ch" forName="Accent3" refType="w" fact="0.1496"/>
              <dgm:constr type="h" for="ch" forName="Accent3" refType="h" fact="0.806"/>
              <dgm:constr type="l" for="ch" forName="ParentBackground3" refType="w" fact="0.242"/>
              <dgm:constr type="t" for="ch" forName="ParentBackground3" refType="h" fact="0.1262"/>
              <dgm:constr type="w" for="ch" forName="ParentBackground3" refType="w" fact="0.0987"/>
              <dgm:constr type="h" for="ch" forName="ParentBackground3" refType="h" fact="0.5319"/>
              <dgm:constr type="l" for="ch" forName="Child3" refType="w" fact="0.242"/>
              <dgm:constr type="t" for="ch" forName="Child3" refType="h" fact="0.6876"/>
              <dgm:constr type="w" for="ch" forName="Child3" refType="w" fact="0.0987"/>
              <dgm:constr type="h" for="ch" forName="Child3" refType="h" fact="0.3124"/>
              <dgm:constr type="l" for="ch" forName="Accent2" refType="w" fact="0.1073"/>
              <dgm:constr type="t" for="ch" forName="Accent2" refType="h" fact="-0.0109"/>
              <dgm:constr type="w" for="ch" forName="Accent2" refType="w" fact="0.1496"/>
              <dgm:constr type="h" for="ch" forName="Accent2" refType="h" fact="0.806"/>
              <dgm:constr type="l" for="ch" forName="ParentBackground2" refType="w" fact="0.1327"/>
              <dgm:constr type="t" for="ch" forName="ParentBackground2" refType="h" fact="0.1262"/>
              <dgm:constr type="w" for="ch" forName="ParentBackground2" refType="w" fact="0.0987"/>
              <dgm:constr type="h" for="ch" forName="ParentBackground2" refType="h" fact="0.5319"/>
              <dgm:constr type="l" for="ch" forName="Child2" refType="w" fact="0.1327"/>
              <dgm:constr type="t" for="ch" forName="Child2" refType="h" fact="0.6876"/>
              <dgm:constr type="w" for="ch" forName="Child2" refType="w" fact="0.0987"/>
              <dgm:constr type="h" for="ch" forName="Child2" refType="h" fact="0.3124"/>
              <dgm:constr type="l" for="ch" forName="Accent1" refType="w" fact="-0.002"/>
              <dgm:constr type="t" for="ch" forName="Accent1" refType="h" fact="-0.0109"/>
              <dgm:constr type="w" for="ch" forName="Accent1" refType="w" fact="0.1496"/>
              <dgm:constr type="h" for="ch" forName="Accent1" refType="h" fact="0.806"/>
              <dgm:constr type="l" for="ch" forName="ParentBackground1" refType="w" fact="0.0234"/>
              <dgm:constr type="t" for="ch" forName="ParentBackground1" refType="h" fact="0.1262"/>
              <dgm:constr type="w" for="ch" forName="ParentBackground1" refType="w" fact="0.0987"/>
              <dgm:constr type="h" for="ch" forName="ParentBackground1" refType="h" fact="0.5319"/>
              <dgm:constr type="l" for="ch" forName="Child1" refType="w" fact="0.0234"/>
              <dgm:constr type="t" for="ch" forName="Child1" refType="h" fact="0.6876"/>
              <dgm:constr type="w" for="ch" forName="Child1" refType="w" fact="0.0987"/>
              <dgm:constr type="h" for="ch" forName="Child1" refType="h" fact="0.3124"/>
            </dgm:constrLst>
          </dgm:if>
          <dgm:if name="Name13" axis="ch" ptType="node" func="cnt" op="equ" val="10">
            <dgm:alg type="composite">
              <dgm:param type="ar" val="5.976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7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l" for="ch" forName="Parent10" refType="w" fact="0.9205"/>
              <dgm:constr type="t" for="ch" forName="Parent10" refType="h" fact="0.2022"/>
              <dgm:constr type="w" for="ch" forName="Parent10" refType="w" fact="0.0636"/>
              <dgm:constr type="h" for="ch" forName="Parent10" refType="h" fact="0.3799"/>
              <dgm:constr type="l" for="ch" forName="Parent9" refType="w" fact="0.822"/>
              <dgm:constr type="t" for="ch" forName="Parent9" refType="h" fact="0.2022"/>
              <dgm:constr type="w" for="ch" forName="Parent9" refType="w" fact="0.0636"/>
              <dgm:constr type="h" for="ch" forName="Parent9" refType="h" fact="0.3799"/>
              <dgm:constr type="l" for="ch" forName="Parent8" refType="w" fact="0.7235"/>
              <dgm:constr type="t" for="ch" forName="Parent8" refType="h" fact="0.2022"/>
              <dgm:constr type="w" for="ch" forName="Parent8" refType="w" fact="0.0636"/>
              <dgm:constr type="h" for="ch" forName="Parent8" refType="h" fact="0.3799"/>
              <dgm:constr type="l" for="ch" forName="Parent7" refType="w" fact="0.625"/>
              <dgm:constr type="t" for="ch" forName="Parent7" refType="h" fact="0.2022"/>
              <dgm:constr type="w" for="ch" forName="Parent7" refType="w" fact="0.0636"/>
              <dgm:constr type="h" for="ch" forName="Parent7" refType="h" fact="0.3799"/>
              <dgm:constr type="l" for="ch" forName="Parent6" refType="w" fact="0.5264"/>
              <dgm:constr type="t" for="ch" forName="Parent6" refType="h" fact="0.2022"/>
              <dgm:constr type="w" for="ch" forName="Parent6" refType="w" fact="0.0636"/>
              <dgm:constr type="h" for="ch" forName="Parent6" refType="h" fact="0.3799"/>
              <dgm:constr type="l" for="ch" forName="Parent5" refType="w" fact="0.4279"/>
              <dgm:constr type="t" for="ch" forName="Parent5" refType="h" fact="0.2022"/>
              <dgm:constr type="w" for="ch" forName="Parent5" refType="w" fact="0.0636"/>
              <dgm:constr type="h" for="ch" forName="Parent5" refType="h" fact="0.3799"/>
              <dgm:constr type="l" for="ch" forName="Parent4" refType="w" fact="0.3294"/>
              <dgm:constr type="t" for="ch" forName="Parent4" refType="h" fact="0.2022"/>
              <dgm:constr type="w" for="ch" forName="Parent4" refType="w" fact="0.0636"/>
              <dgm:constr type="h" for="ch" forName="Parent4" refType="h" fact="0.3799"/>
              <dgm:constr type="l" for="ch" forName="Parent3" refType="w" fact="0.2309"/>
              <dgm:constr type="t" for="ch" forName="Parent3" refType="h" fact="0.2022"/>
              <dgm:constr type="w" for="ch" forName="Parent3" refType="w" fact="0.0636"/>
              <dgm:constr type="h" for="ch" forName="Parent3" refType="h" fact="0.3799"/>
              <dgm:constr type="l" for="ch" forName="Parent2" refType="w" fact="0.1324"/>
              <dgm:constr type="t" for="ch" forName="Parent2" refType="h" fact="0.2022"/>
              <dgm:constr type="w" for="ch" forName="Parent2" refType="w" fact="0.0636"/>
              <dgm:constr type="h" for="ch" forName="Parent2" refType="h" fact="0.3799"/>
              <dgm:constr type="l" for="ch" forName="Parent1" refType="w" fact="0.0338"/>
              <dgm:constr type="t" for="ch" forName="Parent1" refType="h" fact="0.2022"/>
              <dgm:constr type="w" for="ch" forName="Parent1" refType="w" fact="0.0636"/>
              <dgm:constr type="h" for="ch" forName="Parent1" refType="h" fact="0.3799"/>
              <dgm:constr type="l" for="ch" forName="Accent10" refType="w" fact="0.9047"/>
              <dgm:constr type="t" for="ch" forName="Accent10" refType="h" fact="0.1072"/>
              <dgm:constr type="w" for="ch" forName="Accent10" refType="w" fact="0.0953"/>
              <dgm:constr type="h" for="ch" forName="Accent10" refType="h" fact="0.5699"/>
              <dgm:constr type="l" for="ch" forName="ParentBackground10" refType="w" fact="0.9078"/>
              <dgm:constr type="t" for="ch" forName="ParentBackground10" refType="h" fact="0.1262"/>
              <dgm:constr type="w" for="ch" forName="ParentBackground10" refType="w" fact="0.089"/>
              <dgm:constr type="h" for="ch" forName="ParentBackground10" refType="h" fact="0.5319"/>
              <dgm:constr type="l" for="ch" forName="Child10" refType="w" fact="0.9078"/>
              <dgm:constr type="t" for="ch" forName="Child10" refType="h" fact="0.6876"/>
              <dgm:constr type="w" for="ch" forName="Child10" refType="w" fact="0.089"/>
              <dgm:constr type="h" for="ch" forName="Child10" refType="h" fact="0.3124"/>
              <dgm:constr type="l" for="ch" forName="Accent9" refType="w" fact="0.7864"/>
              <dgm:constr type="t" for="ch" forName="Accent9" refType="h" fact="-0.0109"/>
              <dgm:constr type="w" for="ch" forName="Accent9" refType="w" fact="0.1348"/>
              <dgm:constr type="h" for="ch" forName="Accent9" refType="h" fact="0.806"/>
              <dgm:constr type="l" for="ch" forName="ParentBackground9" refType="w" fact="0.8093"/>
              <dgm:constr type="t" for="ch" forName="ParentBackground9" refType="h" fact="0.1262"/>
              <dgm:constr type="w" for="ch" forName="ParentBackground9" refType="w" fact="0.089"/>
              <dgm:constr type="h" for="ch" forName="ParentBackground9" refType="h" fact="0.5319"/>
              <dgm:constr type="l" for="ch" forName="Child9" refType="w" fact="0.8093"/>
              <dgm:constr type="t" for="ch" forName="Child9" refType="h" fact="0.6876"/>
              <dgm:constr type="w" for="ch" forName="Child9" refType="w" fact="0.089"/>
              <dgm:constr type="h" for="ch" forName="Child9" refType="h" fact="0.3124"/>
              <dgm:constr type="l" for="ch" forName="Accent8" refType="w" fact="0.6879"/>
              <dgm:constr type="t" for="ch" forName="Accent8" refType="h" fact="-0.0109"/>
              <dgm:constr type="w" for="ch" forName="Accent8" refType="w" fact="0.1348"/>
              <dgm:constr type="h" for="ch" forName="Accent8" refType="h" fact="0.806"/>
              <dgm:constr type="l" for="ch" forName="ParentBackground8" refType="w" fact="0.7108"/>
              <dgm:constr type="t" for="ch" forName="ParentBackground8" refType="h" fact="0.1262"/>
              <dgm:constr type="w" for="ch" forName="ParentBackground8" refType="w" fact="0.089"/>
              <dgm:constr type="h" for="ch" forName="ParentBackground8" refType="h" fact="0.5319"/>
              <dgm:constr type="l" for="ch" forName="Child8" refType="w" fact="0.7108"/>
              <dgm:constr type="t" for="ch" forName="Child8" refType="h" fact="0.6876"/>
              <dgm:constr type="w" for="ch" forName="Child8" refType="w" fact="0.089"/>
              <dgm:constr type="h" for="ch" forName="Child8" refType="h" fact="0.3124"/>
              <dgm:constr type="l" for="ch" forName="Accent7" refType="w" fact="0.5893"/>
              <dgm:constr type="t" for="ch" forName="Accent7" refType="h" fact="-0.0109"/>
              <dgm:constr type="w" for="ch" forName="Accent7" refType="w" fact="0.1348"/>
              <dgm:constr type="h" for="ch" forName="Accent7" refType="h" fact="0.806"/>
              <dgm:constr type="l" for="ch" forName="ParentBackground7" refType="w" fact="0.6123"/>
              <dgm:constr type="t" for="ch" forName="ParentBackground7" refType="h" fact="0.1262"/>
              <dgm:constr type="w" for="ch" forName="ParentBackground7" refType="w" fact="0.089"/>
              <dgm:constr type="h" for="ch" forName="ParentBackground7" refType="h" fact="0.5319"/>
              <dgm:constr type="l" for="ch" forName="Child7" refType="w" fact="0.6123"/>
              <dgm:constr type="t" for="ch" forName="Child7" refType="h" fact="0.6876"/>
              <dgm:constr type="w" for="ch" forName="Child7" refType="w" fact="0.089"/>
              <dgm:constr type="h" for="ch" forName="Child7" refType="h" fact="0.3124"/>
              <dgm:constr type="l" for="ch" forName="Accent6" refType="w" fact="0.4908"/>
              <dgm:constr type="t" for="ch" forName="Accent6" refType="h" fact="-0.0109"/>
              <dgm:constr type="w" for="ch" forName="Accent6" refType="w" fact="0.1348"/>
              <dgm:constr type="h" for="ch" forName="Accent6" refType="h" fact="0.806"/>
              <dgm:constr type="l" for="ch" forName="ParentBackground6" refType="w" fact="0.5137"/>
              <dgm:constr type="t" for="ch" forName="ParentBackground6" refType="h" fact="0.1262"/>
              <dgm:constr type="w" for="ch" forName="ParentBackground6" refType="w" fact="0.089"/>
              <dgm:constr type="h" for="ch" forName="ParentBackground6" refType="h" fact="0.5319"/>
              <dgm:constr type="l" for="ch" forName="Child6" refType="w" fact="0.5137"/>
              <dgm:constr type="t" for="ch" forName="Child6" refType="h" fact="0.6876"/>
              <dgm:constr type="w" for="ch" forName="Child6" refType="w" fact="0.089"/>
              <dgm:constr type="h" for="ch" forName="Child6" refType="h" fact="0.3124"/>
              <dgm:constr type="l" for="ch" forName="Accent5" refType="w" fact="0.3923"/>
              <dgm:constr type="t" for="ch" forName="Accent5" refType="h" fact="-0.0109"/>
              <dgm:constr type="w" for="ch" forName="Accent5" refType="w" fact="0.1348"/>
              <dgm:constr type="h" for="ch" forName="Accent5" refType="h" fact="0.806"/>
              <dgm:constr type="l" for="ch" forName="ParentBackground5" refType="w" fact="0.4152"/>
              <dgm:constr type="t" for="ch" forName="ParentBackground5" refType="h" fact="0.1262"/>
              <dgm:constr type="w" for="ch" forName="ParentBackground5" refType="w" fact="0.089"/>
              <dgm:constr type="h" for="ch" forName="ParentBackground5" refType="h" fact="0.5319"/>
              <dgm:constr type="l" for="ch" forName="Child5" refType="w" fact="0.4152"/>
              <dgm:constr type="t" for="ch" forName="Child5" refType="h" fact="0.6876"/>
              <dgm:constr type="w" for="ch" forName="Child5" refType="w" fact="0.089"/>
              <dgm:constr type="h" for="ch" forName="Child5" refType="h" fact="0.3124"/>
              <dgm:constr type="l" for="ch" forName="Accent4" refType="w" fact="0.2938"/>
              <dgm:constr type="t" for="ch" forName="Accent4" refType="h" fact="-0.0109"/>
              <dgm:constr type="w" for="ch" forName="Accent4" refType="w" fact="0.1348"/>
              <dgm:constr type="h" for="ch" forName="Accent4" refType="h" fact="0.806"/>
              <dgm:constr type="l" for="ch" forName="ParentBackground4" refType="w" fact="0.3167"/>
              <dgm:constr type="t" for="ch" forName="ParentBackground4" refType="h" fact="0.1262"/>
              <dgm:constr type="w" for="ch" forName="ParentBackground4" refType="w" fact="0.089"/>
              <dgm:constr type="h" for="ch" forName="ParentBackground4" refType="h" fact="0.5319"/>
              <dgm:constr type="l" for="ch" forName="Child4" refType="w" fact="0.3167"/>
              <dgm:constr type="t" for="ch" forName="Child4" refType="h" fact="0.6876"/>
              <dgm:constr type="w" for="ch" forName="Child4" refType="w" fact="0.089"/>
              <dgm:constr type="h" for="ch" forName="Child4" refType="h" fact="0.3124"/>
              <dgm:constr type="l" for="ch" forName="Accent3" refType="w" fact="0.1952"/>
              <dgm:constr type="t" for="ch" forName="Accent3" refType="h" fact="-0.0109"/>
              <dgm:constr type="w" for="ch" forName="Accent3" refType="w" fact="0.1348"/>
              <dgm:constr type="h" for="ch" forName="Accent3" refType="h" fact="0.806"/>
              <dgm:constr type="l" for="ch" forName="ParentBackground3" refType="w" fact="0.2182"/>
              <dgm:constr type="t" for="ch" forName="ParentBackground3" refType="h" fact="0.1262"/>
              <dgm:constr type="w" for="ch" forName="ParentBackground3" refType="w" fact="0.089"/>
              <dgm:constr type="h" for="ch" forName="ParentBackground3" refType="h" fact="0.5319"/>
              <dgm:constr type="l" for="ch" forName="Child3" refType="w" fact="0.2182"/>
              <dgm:constr type="t" for="ch" forName="Child3" refType="h" fact="0.6876"/>
              <dgm:constr type="w" for="ch" forName="Child3" refType="w" fact="0.089"/>
              <dgm:constr type="h" for="ch" forName="Child3" refType="h" fact="0.3124"/>
              <dgm:constr type="l" for="ch" forName="Accent2" refType="w" fact="0.0967"/>
              <dgm:constr type="t" for="ch" forName="Accent2" refType="h" fact="-0.0109"/>
              <dgm:constr type="w" for="ch" forName="Accent2" refType="w" fact="0.1348"/>
              <dgm:constr type="h" for="ch" forName="Accent2" refType="h" fact="0.806"/>
              <dgm:constr type="l" for="ch" forName="ParentBackground2" refType="w" fact="0.1196"/>
              <dgm:constr type="t" for="ch" forName="ParentBackground2" refType="h" fact="0.1262"/>
              <dgm:constr type="w" for="ch" forName="ParentBackground2" refType="w" fact="0.089"/>
              <dgm:constr type="h" for="ch" forName="ParentBackground2" refType="h" fact="0.5319"/>
              <dgm:constr type="l" for="ch" forName="Child2" refType="w" fact="0.1196"/>
              <dgm:constr type="t" for="ch" forName="Child2" refType="h" fact="0.6876"/>
              <dgm:constr type="w" for="ch" forName="Child2" refType="w" fact="0.089"/>
              <dgm:constr type="h" for="ch" forName="Child2" refType="h" fact="0.3124"/>
              <dgm:constr type="l" for="ch" forName="Accent1" refType="w" fact="-0.0018"/>
              <dgm:constr type="t" for="ch" forName="Accent1" refType="h" fact="-0.0109"/>
              <dgm:constr type="w" for="ch" forName="Accent1" refType="w" fact="0.1348"/>
              <dgm:constr type="h" for="ch" forName="Accent1" refType="h" fact="0.806"/>
              <dgm:constr type="l" for="ch" forName="ParentBackground1" refType="w" fact="0.0211"/>
              <dgm:constr type="t" for="ch" forName="ParentBackground1" refType="h" fact="0.1262"/>
              <dgm:constr type="w" for="ch" forName="ParentBackground1" refType="w" fact="0.089"/>
              <dgm:constr type="h" for="ch" forName="ParentBackground1" refType="h" fact="0.5319"/>
              <dgm:constr type="l" for="ch" forName="Child1" refType="w" fact="0.0211"/>
              <dgm:constr type="t" for="ch" forName="Child1" refType="h" fact="0.6876"/>
              <dgm:constr type="w" for="ch" forName="Child1" refType="w" fact="0.089"/>
              <dgm:constr type="h" for="ch" forName="Child1" refType="h" fact="0.3124"/>
            </dgm:constrLst>
          </dgm:if>
          <dgm:else name="Name14">
            <dgm:alg type="composite">
              <dgm:param type="ar" val="6.565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1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1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1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1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1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6" op="lte"/>
              <dgm:constr type="primFontSz" for="des" forName="Child11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1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1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1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Child11" refType="primFontSz" refFor="des" refForName="Parent10" op="lte"/>
              <dgm:constr type="primFontSz" for="des" forName="Child1" refType="primFontSz" refFor="des" refForName="Parent11" op="lte"/>
              <dgm:constr type="primFontSz" for="des" forName="Child2" refType="primFontSz" refFor="des" refForName="Parent11" op="lte"/>
              <dgm:constr type="primFontSz" for="des" forName="Child3" refType="primFontSz" refFor="des" refForName="Parent11" op="lte"/>
              <dgm:constr type="primFontSz" for="des" forName="Child4" refType="primFontSz" refFor="des" refForName="Parent11" op="lte"/>
              <dgm:constr type="primFontSz" for="des" forName="Child5" refType="primFontSz" refFor="des" refForName="Parent11" op="lte"/>
              <dgm:constr type="primFontSz" for="des" forName="Child6" refType="primFontSz" refFor="des" refForName="Parent11" op="lte"/>
              <dgm:constr type="primFontSz" for="des" forName="Child7" refType="primFontSz" refFor="des" refForName="Parent11" op="lte"/>
              <dgm:constr type="primFontSz" for="des" forName="Child8" refType="primFontSz" refFor="des" refForName="Parent11" op="lte"/>
              <dgm:constr type="primFontSz" for="des" forName="Child9" refType="primFontSz" refFor="des" refForName="Parent11" op="lte"/>
              <dgm:constr type="primFontSz" for="des" forName="Child10" refType="primFontSz" refFor="des" refForName="Parent11" op="lte"/>
              <dgm:constr type="primFontSz" for="des" forName="Child11" refType="primFontSz" refFor="des" refForName="Parent11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Parent11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primFontSz" for="des" forName="Child11" refType="primFontSz" refFor="des" refForName="Child1" op="equ"/>
              <dgm:constr type="l" for="ch" forName="Parent11" refType="w" fact="0.9277"/>
              <dgm:constr type="t" for="ch" forName="Parent11" refType="h" fact="0.2022"/>
              <dgm:constr type="w" for="ch" forName="Parent11" refType="w" fact="0.0579"/>
              <dgm:constr type="h" for="ch" forName="Parent11" refType="h" fact="0.3799"/>
              <dgm:constr type="l" for="ch" forName="Parent10" refType="w" fact="0.838"/>
              <dgm:constr type="t" for="ch" forName="Parent10" refType="h" fact="0.2022"/>
              <dgm:constr type="w" for="ch" forName="Parent10" refType="w" fact="0.0579"/>
              <dgm:constr type="h" for="ch" forName="Parent10" refType="h" fact="0.3799"/>
              <dgm:constr type="l" for="ch" forName="Parent9" refType="w" fact="0.7483"/>
              <dgm:constr type="t" for="ch" forName="Parent9" refType="h" fact="0.2022"/>
              <dgm:constr type="w" for="ch" forName="Parent9" refType="w" fact="0.0579"/>
              <dgm:constr type="h" for="ch" forName="Parent9" refType="h" fact="0.3799"/>
              <dgm:constr type="l" for="ch" forName="Parent8" refType="w" fact="0.6586"/>
              <dgm:constr type="t" for="ch" forName="Parent8" refType="h" fact="0.2022"/>
              <dgm:constr type="w" for="ch" forName="Parent8" refType="w" fact="0.0579"/>
              <dgm:constr type="h" for="ch" forName="Parent8" refType="h" fact="0.3799"/>
              <dgm:constr type="l" for="ch" forName="Parent7" refType="w" fact="0.5689"/>
              <dgm:constr type="t" for="ch" forName="Parent7" refType="h" fact="0.2022"/>
              <dgm:constr type="w" for="ch" forName="Parent7" refType="w" fact="0.0579"/>
              <dgm:constr type="h" for="ch" forName="Parent7" refType="h" fact="0.3799"/>
              <dgm:constr type="l" for="ch" forName="Parent6" refType="w" fact="0.4792"/>
              <dgm:constr type="t" for="ch" forName="Parent6" refType="h" fact="0.2022"/>
              <dgm:constr type="w" for="ch" forName="Parent6" refType="w" fact="0.0579"/>
              <dgm:constr type="h" for="ch" forName="Parent6" refType="h" fact="0.3799"/>
              <dgm:constr type="l" for="ch" forName="Parent5" refType="w" fact="0.3895"/>
              <dgm:constr type="t" for="ch" forName="Parent5" refType="h" fact="0.2022"/>
              <dgm:constr type="w" for="ch" forName="Parent5" refType="w" fact="0.0579"/>
              <dgm:constr type="h" for="ch" forName="Parent5" refType="h" fact="0.3799"/>
              <dgm:constr type="l" for="ch" forName="Parent4" refType="w" fact="0.2999"/>
              <dgm:constr type="t" for="ch" forName="Parent4" refType="h" fact="0.2022"/>
              <dgm:constr type="w" for="ch" forName="Parent4" refType="w" fact="0.0579"/>
              <dgm:constr type="h" for="ch" forName="Parent4" refType="h" fact="0.3799"/>
              <dgm:constr type="l" for="ch" forName="Parent3" refType="w" fact="0.2102"/>
              <dgm:constr type="t" for="ch" forName="Parent3" refType="h" fact="0.2022"/>
              <dgm:constr type="w" for="ch" forName="Parent3" refType="w" fact="0.0579"/>
              <dgm:constr type="h" for="ch" forName="Parent3" refType="h" fact="0.3799"/>
              <dgm:constr type="l" for="ch" forName="Parent2" refType="w" fact="0.1205"/>
              <dgm:constr type="t" for="ch" forName="Parent2" refType="h" fact="0.2022"/>
              <dgm:constr type="w" for="ch" forName="Parent2" refType="w" fact="0.0579"/>
              <dgm:constr type="h" for="ch" forName="Parent2" refType="h" fact="0.3799"/>
              <dgm:constr type="l" for="ch" forName="Parent1" refType="w" fact="0.0308"/>
              <dgm:constr type="t" for="ch" forName="Parent1" refType="h" fact="0.2022"/>
              <dgm:constr type="w" for="ch" forName="Parent1" refType="w" fact="0.0579"/>
              <dgm:constr type="h" for="ch" forName="Parent1" refType="h" fact="0.3799"/>
              <dgm:constr type="l" for="ch" forName="Accent11" refType="w" fact="0.9132"/>
              <dgm:constr type="t" for="ch" forName="Accent11" refType="h" fact="0.1072"/>
              <dgm:constr type="w" for="ch" forName="Accent11" refType="w" fact="0.0868"/>
              <dgm:constr type="h" for="ch" forName="Accent11" refType="h" fact="0.5699"/>
              <dgm:constr type="l" for="ch" forName="ParentBackground11" refType="w" fact="0.9161"/>
              <dgm:constr type="t" for="ch" forName="ParentBackground11" refType="h" fact="0.1262"/>
              <dgm:constr type="w" for="ch" forName="ParentBackground11" refType="w" fact="0.081"/>
              <dgm:constr type="h" for="ch" forName="ParentBackground11" refType="h" fact="0.5319"/>
              <dgm:constr type="l" for="ch" forName="Child11" refType="w" fact="0.9161"/>
              <dgm:constr type="t" for="ch" forName="Child11" refType="h" fact="0.6876"/>
              <dgm:constr type="w" for="ch" forName="Child11" refType="w" fact="0.081"/>
              <dgm:constr type="h" for="ch" forName="Child11" refType="h" fact="0.3124"/>
              <dgm:constr type="l" for="ch" forName="Accent10" refType="w" fact="0.8055"/>
              <dgm:constr type="t" for="ch" forName="Accent10" refType="h" fact="-0.0109"/>
              <dgm:constr type="w" for="ch" forName="Accent10" refType="w" fact="0.1228"/>
              <dgm:constr type="h" for="ch" forName="Accent10" refType="h" fact="0.806"/>
              <dgm:constr type="l" for="ch" forName="ParentBackground10" refType="w" fact="0.8264"/>
              <dgm:constr type="t" for="ch" forName="ParentBackground10" refType="h" fact="0.1262"/>
              <dgm:constr type="w" for="ch" forName="ParentBackground10" refType="w" fact="0.081"/>
              <dgm:constr type="h" for="ch" forName="ParentBackground10" refType="h" fact="0.5319"/>
              <dgm:constr type="l" for="ch" forName="Child10" refType="w" fact="0.8264"/>
              <dgm:constr type="t" for="ch" forName="Child10" refType="h" fact="0.6876"/>
              <dgm:constr type="w" for="ch" forName="Child10" refType="w" fact="0.081"/>
              <dgm:constr type="h" for="ch" forName="Child10" refType="h" fact="0.3124"/>
              <dgm:constr type="l" for="ch" forName="Accent9" refType="w" fact="0.7158"/>
              <dgm:constr type="t" for="ch" forName="Accent9" refType="h" fact="-0.0109"/>
              <dgm:constr type="w" for="ch" forName="Accent9" refType="w" fact="0.1228"/>
              <dgm:constr type="h" for="ch" forName="Accent9" refType="h" fact="0.806"/>
              <dgm:constr type="l" for="ch" forName="ParentBackground9" refType="w" fact="0.7367"/>
              <dgm:constr type="t" for="ch" forName="ParentBackground9" refType="h" fact="0.1262"/>
              <dgm:constr type="w" for="ch" forName="ParentBackground9" refType="w" fact="0.081"/>
              <dgm:constr type="h" for="ch" forName="ParentBackground9" refType="h" fact="0.5319"/>
              <dgm:constr type="l" for="ch" forName="Child9" refType="w" fact="0.7367"/>
              <dgm:constr type="t" for="ch" forName="Child9" refType="h" fact="0.6876"/>
              <dgm:constr type="w" for="ch" forName="Child9" refType="w" fact="0.081"/>
              <dgm:constr type="h" for="ch" forName="Child9" refType="h" fact="0.3124"/>
              <dgm:constr type="l" for="ch" forName="Accent8" refType="w" fact="0.6261"/>
              <dgm:constr type="t" for="ch" forName="Accent8" refType="h" fact="-0.0109"/>
              <dgm:constr type="w" for="ch" forName="Accent8" refType="w" fact="0.1228"/>
              <dgm:constr type="h" for="ch" forName="Accent8" refType="h" fact="0.806"/>
              <dgm:constr type="l" for="ch" forName="ParentBackground8" refType="w" fact="0.647"/>
              <dgm:constr type="t" for="ch" forName="ParentBackground8" refType="h" fact="0.1262"/>
              <dgm:constr type="w" for="ch" forName="ParentBackground8" refType="w" fact="0.081"/>
              <dgm:constr type="h" for="ch" forName="ParentBackground8" refType="h" fact="0.5319"/>
              <dgm:constr type="l" for="ch" forName="Child8" refType="w" fact="0.647"/>
              <dgm:constr type="t" for="ch" forName="Child8" refType="h" fact="0.6876"/>
              <dgm:constr type="w" for="ch" forName="Child8" refType="w" fact="0.081"/>
              <dgm:constr type="h" for="ch" forName="Child8" refType="h" fact="0.3124"/>
              <dgm:constr type="l" for="ch" forName="Accent7" refType="w" fact="0.5364"/>
              <dgm:constr type="t" for="ch" forName="Accent7" refType="h" fact="-0.0109"/>
              <dgm:constr type="w" for="ch" forName="Accent7" refType="w" fact="0.1228"/>
              <dgm:constr type="h" for="ch" forName="Accent7" refType="h" fact="0.806"/>
              <dgm:constr type="l" for="ch" forName="ParentBackground7" refType="w" fact="0.5573"/>
              <dgm:constr type="t" for="ch" forName="ParentBackground7" refType="h" fact="0.1262"/>
              <dgm:constr type="w" for="ch" forName="ParentBackground7" refType="w" fact="0.081"/>
              <dgm:constr type="h" for="ch" forName="ParentBackground7" refType="h" fact="0.5319"/>
              <dgm:constr type="l" for="ch" forName="Child7" refType="w" fact="0.5573"/>
              <dgm:constr type="t" for="ch" forName="Child7" refType="h" fact="0.6876"/>
              <dgm:constr type="w" for="ch" forName="Child7" refType="w" fact="0.081"/>
              <dgm:constr type="h" for="ch" forName="Child7" refType="h" fact="0.3124"/>
              <dgm:constr type="l" for="ch" forName="Accent6" refType="w" fact="0.4467"/>
              <dgm:constr type="t" for="ch" forName="Accent6" refType="h" fact="-0.0109"/>
              <dgm:constr type="w" for="ch" forName="Accent6" refType="w" fact="0.1228"/>
              <dgm:constr type="h" for="ch" forName="Accent6" refType="h" fact="0.806"/>
              <dgm:constr type="l" for="ch" forName="ParentBackground6" refType="w" fact="0.4677"/>
              <dgm:constr type="t" for="ch" forName="ParentBackground6" refType="h" fact="0.1262"/>
              <dgm:constr type="w" for="ch" forName="ParentBackground6" refType="w" fact="0.081"/>
              <dgm:constr type="h" for="ch" forName="ParentBackground6" refType="h" fact="0.5319"/>
              <dgm:constr type="l" for="ch" forName="Child6" refType="w" fact="0.4677"/>
              <dgm:constr type="t" for="ch" forName="Child6" refType="h" fact="0.6876"/>
              <dgm:constr type="w" for="ch" forName="Child6" refType="w" fact="0.081"/>
              <dgm:constr type="h" for="ch" forName="Child6" refType="h" fact="0.3124"/>
              <dgm:constr type="l" for="ch" forName="Accent5" refType="w" fact="0.3571"/>
              <dgm:constr type="t" for="ch" forName="Accent5" refType="h" fact="-0.0109"/>
              <dgm:constr type="w" for="ch" forName="Accent5" refType="w" fact="0.1228"/>
              <dgm:constr type="h" for="ch" forName="Accent5" refType="h" fact="0.806"/>
              <dgm:constr type="l" for="ch" forName="ParentBackground5" refType="w" fact="0.378"/>
              <dgm:constr type="t" for="ch" forName="ParentBackground5" refType="h" fact="0.1262"/>
              <dgm:constr type="w" for="ch" forName="ParentBackground5" refType="w" fact="0.081"/>
              <dgm:constr type="h" for="ch" forName="ParentBackground5" refType="h" fact="0.5319"/>
              <dgm:constr type="l" for="ch" forName="Child5" refType="w" fact="0.378"/>
              <dgm:constr type="t" for="ch" forName="Child5" refType="h" fact="0.6876"/>
              <dgm:constr type="w" for="ch" forName="Child5" refType="w" fact="0.081"/>
              <dgm:constr type="h" for="ch" forName="Child5" refType="h" fact="0.3124"/>
              <dgm:constr type="l" for="ch" forName="Accent4" refType="w" fact="0.2674"/>
              <dgm:constr type="t" for="ch" forName="Accent4" refType="h" fact="-0.0109"/>
              <dgm:constr type="w" for="ch" forName="Accent4" refType="w" fact="0.1228"/>
              <dgm:constr type="h" for="ch" forName="Accent4" refType="h" fact="0.806"/>
              <dgm:constr type="l" for="ch" forName="ParentBackground4" refType="w" fact="0.2883"/>
              <dgm:constr type="t" for="ch" forName="ParentBackground4" refType="h" fact="0.1262"/>
              <dgm:constr type="w" for="ch" forName="ParentBackground4" refType="w" fact="0.081"/>
              <dgm:constr type="h" for="ch" forName="ParentBackground4" refType="h" fact="0.5319"/>
              <dgm:constr type="l" for="ch" forName="Child4" refType="w" fact="0.2883"/>
              <dgm:constr type="t" for="ch" forName="Child4" refType="h" fact="0.6876"/>
              <dgm:constr type="w" for="ch" forName="Child4" refType="w" fact="0.081"/>
              <dgm:constr type="h" for="ch" forName="Child4" refType="h" fact="0.3124"/>
              <dgm:constr type="l" for="ch" forName="Accent3" refType="w" fact="0.1777"/>
              <dgm:constr type="t" for="ch" forName="Accent3" refType="h" fact="-0.0109"/>
              <dgm:constr type="w" for="ch" forName="Accent3" refType="w" fact="0.1228"/>
              <dgm:constr type="h" for="ch" forName="Accent3" refType="h" fact="0.806"/>
              <dgm:constr type="l" for="ch" forName="ParentBackground3" refType="w" fact="0.1986"/>
              <dgm:constr type="t" for="ch" forName="ParentBackground3" refType="h" fact="0.1262"/>
              <dgm:constr type="w" for="ch" forName="ParentBackground3" refType="w" fact="0.081"/>
              <dgm:constr type="h" for="ch" forName="ParentBackground3" refType="h" fact="0.5319"/>
              <dgm:constr type="l" for="ch" forName="Child3" refType="w" fact="0.1986"/>
              <dgm:constr type="t" for="ch" forName="Child3" refType="h" fact="0.6876"/>
              <dgm:constr type="w" for="ch" forName="Child3" refType="w" fact="0.081"/>
              <dgm:constr type="h" for="ch" forName="Child3" refType="h" fact="0.3124"/>
              <dgm:constr type="l" for="ch" forName="Accent2" refType="w" fact="0.088"/>
              <dgm:constr type="t" for="ch" forName="Accent2" refType="h" fact="-0.0109"/>
              <dgm:constr type="w" for="ch" forName="Accent2" refType="w" fact="0.1228"/>
              <dgm:constr type="h" for="ch" forName="Accent2" refType="h" fact="0.806"/>
              <dgm:constr type="l" for="ch" forName="ParentBackground2" refType="w" fact="0.1089"/>
              <dgm:constr type="t" for="ch" forName="ParentBackground2" refType="h" fact="0.1262"/>
              <dgm:constr type="w" for="ch" forName="ParentBackground2" refType="w" fact="0.081"/>
              <dgm:constr type="h" for="ch" forName="ParentBackground2" refType="h" fact="0.5319"/>
              <dgm:constr type="l" for="ch" forName="Child2" refType="w" fact="0.1089"/>
              <dgm:constr type="t" for="ch" forName="Child2" refType="h" fact="0.6876"/>
              <dgm:constr type="w" for="ch" forName="Child2" refType="w" fact="0.081"/>
              <dgm:constr type="h" for="ch" forName="Child2" refType="h" fact="0.3124"/>
              <dgm:constr type="l" for="ch" forName="Accent1" refType="w" fact="-0.0017"/>
              <dgm:constr type="t" for="ch" forName="Accent1" refType="h" fact="-0.0109"/>
              <dgm:constr type="w" for="ch" forName="Accent1" refType="w" fact="0.1228"/>
              <dgm:constr type="h" for="ch" forName="Accent1" refType="h" fact="0.806"/>
              <dgm:constr type="l" for="ch" forName="ParentBackground1" refType="w" fact="0.0192"/>
              <dgm:constr type="t" for="ch" forName="ParentBackground1" refType="h" fact="0.1262"/>
              <dgm:constr type="w" for="ch" forName="ParentBackground1" refType="w" fact="0.081"/>
              <dgm:constr type="h" for="ch" forName="ParentBackground1" refType="h" fact="0.5319"/>
              <dgm:constr type="l" for="ch" forName="Child1" refType="w" fact="0.0192"/>
              <dgm:constr type="t" for="ch" forName="Child1" refType="h" fact="0.6876"/>
              <dgm:constr type="w" for="ch" forName="Child1" refType="w" fact="0.081"/>
              <dgm:constr type="h" for="ch" forName="Child1" refType="h" fact="0.3124"/>
            </dgm:constrLst>
          </dgm:else>
        </dgm:choose>
      </dgm:if>
      <dgm:else name="Name15">
        <dgm:choose name="Name16">
          <dgm:if name="Name17" axis="ch" ptType="node" func="cnt" op="equ" val="1">
            <dgm:alg type="composite">
              <dgm:param type="ar" val="0.638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Parent1" refType="w" fact="0.1667"/>
              <dgm:constr type="t" for="ch" forName="Parent1" refType="h" fact="0.1064"/>
              <dgm:constr type="w" for="ch" forName="Parent1" refType="w" fact="0.6667"/>
              <dgm:constr type="h" for="ch" forName="Parent1" refType="h" fact="0.4255"/>
              <dgm:constr type="l" for="ch" forName="Accent1" refType="w" fact="0"/>
              <dgm:constr type="t" for="ch" forName="Accent1" refType="h" fact="0"/>
              <dgm:constr type="w" for="ch" forName="Accent1" refType="w"/>
              <dgm:constr type="h" for="ch" forName="Accent1" refType="h" fact="0.6383"/>
              <dgm:constr type="l" for="ch" forName="ParentBackground1" refType="w" fact="0.0333"/>
              <dgm:constr type="t" for="ch" forName="ParentBackground1" refType="h" fact="0.0213"/>
              <dgm:constr type="w" for="ch" forName="ParentBackground1" refType="w" fact="0.9333"/>
              <dgm:constr type="h" for="ch" forName="ParentBackground1" refType="h" fact="0.5957"/>
              <dgm:constr type="l" for="ch" forName="Child1" refType="w" fact="0.0333"/>
              <dgm:constr type="t" for="ch" forName="Child1" refType="h" fact="0.6574"/>
              <dgm:constr type="w" for="ch" forName="Child1" refType="w" fact="0.9333"/>
              <dgm:constr type="h" for="ch" forName="Child1" refType="h" fact="0.3426"/>
            </dgm:constrLst>
          </dgm:if>
          <dgm:if name="Name18" axis="ch" ptType="node" func="cnt" op="equ" val="2">
            <dgm:alg type="composite">
              <dgm:param type="ar" val="1.265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r" for="ch" forName="Parent2" refType="w" fact="0.3751"/>
              <dgm:constr type="t" for="ch" forName="Parent2" refType="h" fact="0.2022"/>
              <dgm:constr type="w" for="ch" forName="Parent2" refType="w" fact="0.3001"/>
              <dgm:constr type="h" for="ch" forName="Parent2" refType="h" fact="0.3799"/>
              <dgm:constr type="r" for="ch" forName="Parent1" refType="w" fact="0.8403"/>
              <dgm:constr type="t" for="ch" forName="Parent1" refType="h" fact="0.2022"/>
              <dgm:constr type="w" for="ch" forName="Parent1" refType="w" fact="0.3001"/>
              <dgm:constr type="h" for="ch" forName="Parent1" refType="h" fact="0.3799"/>
              <dgm:constr type="r" for="ch" forName="Accent2" refType="w" fact="0.4502"/>
              <dgm:constr type="t" for="ch" forName="Accent2" refType="h" fact="0.1072"/>
              <dgm:constr type="w" for="ch" forName="Accent2" refType="w" fact="0.4502"/>
              <dgm:constr type="h" for="ch" forName="Accent2" refType="h" fact="0.5699"/>
              <dgm:constr type="r" for="ch" forName="ParentBackground2" refType="w" fact="0.4352"/>
              <dgm:constr type="t" for="ch" forName="ParentBackground2" refType="h" fact="0.1262"/>
              <dgm:constr type="w" for="ch" forName="ParentBackground2" refType="w" fact="0.4201"/>
              <dgm:constr type="h" for="ch" forName="ParentBackground2" refType="h" fact="0.5319"/>
              <dgm:constr type="r" for="ch" forName="Child2" refType="w" fact="0.4352"/>
              <dgm:constr type="t" for="ch" forName="Child2" refType="h" fact="0.6876"/>
              <dgm:constr type="w" for="ch" forName="Child2" refType="w" fact="0.4201"/>
              <dgm:constr type="h" for="ch" forName="Child2" refType="h" fact="0.3124"/>
              <dgm:constr type="r" for="ch" forName="Accent1" refType="w" fact="1.0086"/>
              <dgm:constr type="t" for="ch" forName="Accent1" refType="h" fact="-0.0109"/>
              <dgm:constr type="w" for="ch" forName="Accent1" refType="w" fact="0.6367"/>
              <dgm:constr type="h" for="ch" forName="Accent1" refType="h" fact="0.806"/>
              <dgm:constr type="r" for="ch" forName="ParentBackground1" refType="w" fact="0.9003"/>
              <dgm:constr type="t" for="ch" forName="ParentBackground1" refType="h" fact="0.1262"/>
              <dgm:constr type="w" for="ch" forName="ParentBackground1" refType="w" fact="0.4201"/>
              <dgm:constr type="h" for="ch" forName="ParentBackground1" refType="h" fact="0.5319"/>
              <dgm:constr type="r" for="ch" forName="Child1" refType="w" fact="0.9003"/>
              <dgm:constr type="t" for="ch" forName="Child1" refType="h" fact="0.6876"/>
              <dgm:constr type="w" for="ch" forName="Child1" refType="w" fact="0.4201"/>
              <dgm:constr type="h" for="ch" forName="Child1" refType="h" fact="0.3124"/>
            </dgm:constrLst>
          </dgm:if>
          <dgm:if name="Name19" axis="ch" ptType="node" func="cnt" op="equ" val="3">
            <dgm:alg type="composite">
              <dgm:param type="ar" val="1.854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r" for="ch" forName="Parent3" refType="w" fact="0.256"/>
              <dgm:constr type="t" for="ch" forName="Parent3" refType="h" fact="0.2022"/>
              <dgm:constr type="w" for="ch" forName="Parent3" refType="w" fact="0.2048"/>
              <dgm:constr type="h" for="ch" forName="Parent3" refType="h" fact="0.3799"/>
              <dgm:constr type="r" for="ch" forName="Parent2" refType="w" fact="0.5735"/>
              <dgm:constr type="t" for="ch" forName="Parent2" refType="h" fact="0.2022"/>
              <dgm:constr type="w" for="ch" forName="Parent2" refType="w" fact="0.2048"/>
              <dgm:constr type="h" for="ch" forName="Parent2" refType="h" fact="0.3799"/>
              <dgm:constr type="r" for="ch" forName="Parent1" refType="w" fact="0.891"/>
              <dgm:constr type="t" for="ch" forName="Parent1" refType="h" fact="0.2022"/>
              <dgm:constr type="w" for="ch" forName="Parent1" refType="w" fact="0.2048"/>
              <dgm:constr type="h" for="ch" forName="Parent1" refType="h" fact="0.3799"/>
              <dgm:constr type="r" for="ch" forName="Accent3" refType="w" fact="0.3072"/>
              <dgm:constr type="t" for="ch" forName="Accent3" refType="h" fact="0.1072"/>
              <dgm:constr type="w" for="ch" forName="Accent3" refType="w" fact="0.3072"/>
              <dgm:constr type="h" for="ch" forName="Accent3" refType="h" fact="0.5699"/>
              <dgm:constr type="r" for="ch" forName="ParentBackground3" refType="w" fact="0.297"/>
              <dgm:constr type="t" for="ch" forName="ParentBackground3" refType="h" fact="0.1262"/>
              <dgm:constr type="w" for="ch" forName="ParentBackground3" refType="w" fact="0.2868"/>
              <dgm:constr type="h" for="ch" forName="ParentBackground3" refType="h" fact="0.5319"/>
              <dgm:constr type="r" for="ch" forName="Child3" refType="w" fact="0.297"/>
              <dgm:constr type="t" for="ch" forName="Child3" refType="h" fact="0.6876"/>
              <dgm:constr type="w" for="ch" forName="Child3" refType="w" fact="0.2868"/>
              <dgm:constr type="h" for="ch" forName="Child3" refType="h" fact="0.3124"/>
              <dgm:constr type="r" for="ch" forName="Accent2" refType="w" fact="0.6878"/>
              <dgm:constr type="t" for="ch" forName="Accent2" refType="h" fact="-0.0109"/>
              <dgm:constr type="w" for="ch" forName="Accent2" refType="w" fact="0.4334"/>
              <dgm:constr type="h" for="ch" forName="Accent2" refType="h" fact="0.806"/>
              <dgm:constr type="r" for="ch" forName="ParentBackground2" refType="w" fact="0.6145"/>
              <dgm:constr type="t" for="ch" forName="ParentBackground2" refType="h" fact="0.1262"/>
              <dgm:constr type="w" for="ch" forName="ParentBackground2" refType="w" fact="0.2868"/>
              <dgm:constr type="h" for="ch" forName="ParentBackground2" refType="h" fact="0.5319"/>
              <dgm:constr type="r" for="ch" forName="Child2" refType="w" fact="0.6145"/>
              <dgm:constr type="t" for="ch" forName="Child2" refType="h" fact="0.6876"/>
              <dgm:constr type="w" for="ch" forName="Child2" refType="w" fact="0.2868"/>
              <dgm:constr type="h" for="ch" forName="Child2" refType="h" fact="0.3124"/>
              <dgm:constr type="r" for="ch" forName="Accent1" refType="w" fact="1.0053"/>
              <dgm:constr type="t" for="ch" forName="Accent1" refType="h" fact="-0.0109"/>
              <dgm:constr type="w" for="ch" forName="Accent1" refType="w" fact="0.4334"/>
              <dgm:constr type="h" for="ch" forName="Accent1" refType="h" fact="0.806"/>
              <dgm:constr type="r" for="ch" forName="ParentBackground1" refType="w" fact="0.932"/>
              <dgm:constr type="t" for="ch" forName="ParentBackground1" refType="h" fact="0.1262"/>
              <dgm:constr type="w" for="ch" forName="ParentBackground1" refType="w" fact="0.2868"/>
              <dgm:constr type="h" for="ch" forName="ParentBackground1" refType="h" fact="0.5319"/>
              <dgm:constr type="r" for="ch" forName="Child1" refType="w" fact="0.932"/>
              <dgm:constr type="t" for="ch" forName="Child1" refType="h" fact="0.6876"/>
              <dgm:constr type="w" for="ch" forName="Child1" refType="w" fact="0.2868"/>
              <dgm:constr type="h" for="ch" forName="Child1" refType="h" fact="0.3124"/>
            </dgm:constrLst>
          </dgm:if>
          <dgm:if name="Name20" axis="ch" ptType="node" func="cnt" op="equ" val="4">
            <dgm:alg type="composite">
              <dgm:param type="ar" val="2.4437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r" for="ch" forName="Parent4" refType="w" fact="0.1943"/>
              <dgm:constr type="t" for="ch" forName="Parent4" refType="h" fact="0.2022"/>
              <dgm:constr type="w" for="ch" forName="Parent4" refType="w" fact="0.1555"/>
              <dgm:constr type="h" for="ch" forName="Parent4" refType="h" fact="0.3799"/>
              <dgm:constr type="r" for="ch" forName="Parent3" refType="w" fact="0.4353"/>
              <dgm:constr type="t" for="ch" forName="Parent3" refType="h" fact="0.2022"/>
              <dgm:constr type="w" for="ch" forName="Parent3" refType="w" fact="0.1555"/>
              <dgm:constr type="h" for="ch" forName="Parent3" refType="h" fact="0.3799"/>
              <dgm:constr type="r" for="ch" forName="Parent2" refType="w" fact="0.6763"/>
              <dgm:constr type="t" for="ch" forName="Parent2" refType="h" fact="0.2022"/>
              <dgm:constr type="w" for="ch" forName="Parent2" refType="w" fact="0.1555"/>
              <dgm:constr type="h" for="ch" forName="Parent2" refType="h" fact="0.3799"/>
              <dgm:constr type="r" for="ch" forName="Parent1" refType="w" fact="0.9173"/>
              <dgm:constr type="t" for="ch" forName="Parent1" refType="h" fact="0.2022"/>
              <dgm:constr type="w" for="ch" forName="Parent1" refType="w" fact="0.1555"/>
              <dgm:constr type="h" for="ch" forName="Parent1" refType="h" fact="0.3799"/>
              <dgm:constr type="r" for="ch" forName="Accent4" refType="w" fact="0.2332"/>
              <dgm:constr type="t" for="ch" forName="Accent4" refType="h" fact="0.1072"/>
              <dgm:constr type="w" for="ch" forName="Accent4" refType="w" fact="0.2332"/>
              <dgm:constr type="h" for="ch" forName="Accent4" refType="h" fact="0.5699"/>
              <dgm:constr type="r" for="ch" forName="ParentBackground4" refType="w" fact="0.2254"/>
              <dgm:constr type="t" for="ch" forName="ParentBackground4" refType="h" fact="0.1262"/>
              <dgm:constr type="w" for="ch" forName="ParentBackground4" refType="w" fact="0.2177"/>
              <dgm:constr type="h" for="ch" forName="ParentBackground4" refType="h" fact="0.5319"/>
              <dgm:constr type="r" for="ch" forName="Child4" refType="w" fact="0.2254"/>
              <dgm:constr type="t" for="ch" forName="Child4" refType="h" fact="0.6876"/>
              <dgm:constr type="w" for="ch" forName="Child4" refType="w" fact="0.2177"/>
              <dgm:constr type="h" for="ch" forName="Child4" refType="h" fact="0.3124"/>
              <dgm:constr type="r" for="ch" forName="Accent3" refType="w" fact="0.5235"/>
              <dgm:constr type="t" for="ch" forName="Accent3" refType="h" fact="-0.0109"/>
              <dgm:constr type="w" for="ch" forName="Accent3" refType="w" fact="0.3298"/>
              <dgm:constr type="h" for="ch" forName="Accent3" refType="h" fact="0.806"/>
              <dgm:constr type="r" for="ch" forName="ParentBackground3" refType="w" fact="0.4664"/>
              <dgm:constr type="t" for="ch" forName="ParentBackground3" refType="h" fact="0.1262"/>
              <dgm:constr type="w" for="ch" forName="ParentBackground3" refType="w" fact="0.2177"/>
              <dgm:constr type="h" for="ch" forName="ParentBackground3" refType="h" fact="0.5319"/>
              <dgm:constr type="r" for="ch" forName="Child3" refType="w" fact="0.4664"/>
              <dgm:constr type="t" for="ch" forName="Child3" refType="h" fact="0.6876"/>
              <dgm:constr type="w" for="ch" forName="Child3" refType="w" fact="0.2177"/>
              <dgm:constr type="h" for="ch" forName="Child3" refType="h" fact="0.3124"/>
              <dgm:constr type="r" for="ch" forName="Accent2" refType="w" fact="0.7635"/>
              <dgm:constr type="t" for="ch" forName="Accent2" refType="h" fact="-0.0109"/>
              <dgm:constr type="w" for="ch" forName="Accent2" refType="w" fact="0.3298"/>
              <dgm:constr type="h" for="ch" forName="Accent2" refType="h" fact="0.806"/>
              <dgm:constr type="r" for="ch" forName="ParentBackground2" refType="w" fact="0.7074"/>
              <dgm:constr type="t" for="ch" forName="ParentBackground2" refType="h" fact="0.1262"/>
              <dgm:constr type="w" for="ch" forName="ParentBackground2" refType="w" fact="0.2177"/>
              <dgm:constr type="h" for="ch" forName="ParentBackground2" refType="h" fact="0.5319"/>
              <dgm:constr type="r" for="ch" forName="Child2" refType="w" fact="0.7074"/>
              <dgm:constr type="t" for="ch" forName="Child2" refType="h" fact="0.6876"/>
              <dgm:constr type="w" for="ch" forName="Child2" refType="w" fact="0.2177"/>
              <dgm:constr type="h" for="ch" forName="Child2" refType="h" fact="0.3124"/>
              <dgm:constr type="r" for="ch" forName="Accent1" refType="w" fact="1.0045"/>
              <dgm:constr type="t" for="ch" forName="Accent1" refType="h" fact="-0.0109"/>
              <dgm:constr type="w" for="ch" forName="Accent1" refType="w" fact="0.3298"/>
              <dgm:constr type="h" for="ch" forName="Accent1" refType="h" fact="0.806"/>
              <dgm:constr type="r" for="ch" forName="ParentBackground1" refType="w" fact="0.9484"/>
              <dgm:constr type="t" for="ch" forName="ParentBackground1" refType="h" fact="0.1262"/>
              <dgm:constr type="w" for="ch" forName="ParentBackground1" refType="w" fact="0.2177"/>
              <dgm:constr type="h" for="ch" forName="ParentBackground1" refType="h" fact="0.5319"/>
              <dgm:constr type="r" for="ch" forName="Child1" refType="w" fact="0.9484"/>
              <dgm:constr type="t" for="ch" forName="Child1" refType="h" fact="0.6876"/>
              <dgm:constr type="w" for="ch" forName="Child1" refType="w" fact="0.2177"/>
              <dgm:constr type="h" for="ch" forName="Child1" refType="h" fact="0.3124"/>
            </dgm:constrLst>
          </dgm:if>
          <dgm:if name="Name21" axis="ch" ptType="node" func="cnt" op="equ" val="5">
            <dgm:alg type="composite">
              <dgm:param type="ar" val="3.0325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r" for="ch" forName="Parent5" refType="w" fact="0.1566"/>
              <dgm:constr type="t" for="ch" forName="Parent5" refType="h" fact="0.2022"/>
              <dgm:constr type="w" for="ch" forName="Parent5" refType="w" fact="0.1253"/>
              <dgm:constr type="h" for="ch" forName="Parent5" refType="h" fact="0.3799"/>
              <dgm:constr type="r" for="ch" forName="Parent4" refType="w" fact="0.3508"/>
              <dgm:constr type="t" for="ch" forName="Parent4" refType="h" fact="0.2022"/>
              <dgm:constr type="w" for="ch" forName="Parent4" refType="w" fact="0.1253"/>
              <dgm:constr type="h" for="ch" forName="Parent4" refType="h" fact="0.3799"/>
              <dgm:constr type="r" for="ch" forName="Parent3" refType="w" fact="0.545"/>
              <dgm:constr type="t" for="ch" forName="Parent3" refType="h" fact="0.2022"/>
              <dgm:constr type="w" for="ch" forName="Parent3" refType="w" fact="0.1253"/>
              <dgm:constr type="h" for="ch" forName="Parent3" refType="h" fact="0.3799"/>
              <dgm:constr type="r" for="ch" forName="Parent2" refType="w" fact="0.7391"/>
              <dgm:constr type="t" for="ch" forName="Parent2" refType="h" fact="0.2022"/>
              <dgm:constr type="w" for="ch" forName="Parent2" refType="w" fact="0.1253"/>
              <dgm:constr type="h" for="ch" forName="Parent2" refType="h" fact="0.3799"/>
              <dgm:constr type="r" for="ch" forName="Parent1" refType="w" fact="0.9333"/>
              <dgm:constr type="t" for="ch" forName="Parent1" refType="h" fact="0.2022"/>
              <dgm:constr type="w" for="ch" forName="Parent1" refType="w" fact="0.1253"/>
              <dgm:constr type="h" for="ch" forName="Parent1" refType="h" fact="0.3799"/>
              <dgm:constr type="r" for="ch" forName="Accent5" refType="w" fact="0.1879"/>
              <dgm:constr type="t" for="ch" forName="Accent5" refType="h" fact="0.1072"/>
              <dgm:constr type="w" for="ch" forName="Accent5" refType="w" fact="0.1879"/>
              <dgm:constr type="h" for="ch" forName="Accent5" refType="h" fact="0.5699"/>
              <dgm:constr type="r" for="ch" forName="ParentBackground5" refType="w" fact="0.1817"/>
              <dgm:constr type="t" for="ch" forName="ParentBackground5" refType="h" fact="0.1262"/>
              <dgm:constr type="w" for="ch" forName="ParentBackground5" refType="w" fact="0.1754"/>
              <dgm:constr type="h" for="ch" forName="ParentBackground5" refType="h" fact="0.5319"/>
              <dgm:constr type="r" for="ch" forName="Child5" refType="w" fact="0.1817"/>
              <dgm:constr type="t" for="ch" forName="Child5" refType="h" fact="0.6876"/>
              <dgm:constr type="w" for="ch" forName="Child5" refType="w" fact="0.1754"/>
              <dgm:constr type="h" for="ch" forName="Child5" refType="h" fact="0.3124"/>
              <dgm:constr type="r" for="ch" forName="Accent4" refType="w" fact="0.4211"/>
              <dgm:constr type="t" for="ch" forName="Accent4" refType="h" fact="-0.0109"/>
              <dgm:constr type="w" for="ch" forName="Accent4" refType="w" fact="0.2657"/>
              <dgm:constr type="h" for="ch" forName="Accent4" refType="h" fact="0.806"/>
              <dgm:constr type="r" for="ch" forName="ParentBackground4" refType="w" fact="0.3758"/>
              <dgm:constr type="t" for="ch" forName="ParentBackground4" refType="h" fact="0.1262"/>
              <dgm:constr type="w" for="ch" forName="ParentBackground4" refType="w" fact="0.1754"/>
              <dgm:constr type="h" for="ch" forName="ParentBackground4" refType="h" fact="0.5319"/>
              <dgm:constr type="r" for="ch" forName="Child4" refType="w" fact="0.3758"/>
              <dgm:constr type="t" for="ch" forName="Child4" refType="h" fact="0.6876"/>
              <dgm:constr type="w" for="ch" forName="Child4" refType="w" fact="0.1754"/>
              <dgm:constr type="h" for="ch" forName="Child4" refType="h" fact="0.3124"/>
              <dgm:constr type="r" for="ch" forName="Accent3" refType="w" fact="0.6152"/>
              <dgm:constr type="t" for="ch" forName="Accent3" refType="h" fact="-0.0109"/>
              <dgm:constr type="w" for="ch" forName="Accent3" refType="w" fact="0.2657"/>
              <dgm:constr type="h" for="ch" forName="Accent3" refType="h" fact="0.806"/>
              <dgm:constr type="r" for="ch" forName="ParentBackground3" refType="w" fact="0.57"/>
              <dgm:constr type="t" for="ch" forName="ParentBackground3" refType="h" fact="0.1262"/>
              <dgm:constr type="w" for="ch" forName="ParentBackground3" refType="w" fact="0.1754"/>
              <dgm:constr type="h" for="ch" forName="ParentBackground3" refType="h" fact="0.5319"/>
              <dgm:constr type="r" for="ch" forName="Child3" refType="w" fact="0.57"/>
              <dgm:constr type="t" for="ch" forName="Child3" refType="h" fact="0.6876"/>
              <dgm:constr type="w" for="ch" forName="Child3" refType="w" fact="0.1754"/>
              <dgm:constr type="h" for="ch" forName="Child3" refType="h" fact="0.3124"/>
              <dgm:constr type="r" for="ch" forName="Accent2" refType="w" fact="0.8094"/>
              <dgm:constr type="t" for="ch" forName="Accent2" refType="h" fact="-0.0109"/>
              <dgm:constr type="w" for="ch" forName="Accent2" refType="w" fact="0.2657"/>
              <dgm:constr type="h" for="ch" forName="Accent2" refType="h" fact="0.806"/>
              <dgm:constr type="r" for="ch" forName="ParentBackground2" refType="w" fact="0.7642"/>
              <dgm:constr type="t" for="ch" forName="ParentBackground2" refType="h" fact="0.1262"/>
              <dgm:constr type="w" for="ch" forName="ParentBackground2" refType="w" fact="0.1754"/>
              <dgm:constr type="h" for="ch" forName="ParentBackground2" refType="h" fact="0.5319"/>
              <dgm:constr type="r" for="ch" forName="Child2" refType="w" fact="0.7642"/>
              <dgm:constr type="t" for="ch" forName="Child2" refType="h" fact="0.6876"/>
              <dgm:constr type="w" for="ch" forName="Child2" refType="w" fact="0.1754"/>
              <dgm:constr type="h" for="ch" forName="Child2" refType="h" fact="0.3124"/>
              <dgm:constr type="r" for="ch" forName="Accent1" refType="w" fact="1.0036"/>
              <dgm:constr type="t" for="ch" forName="Accent1" refType="h" fact="-0.0109"/>
              <dgm:constr type="w" for="ch" forName="Accent1" refType="w" fact="0.2657"/>
              <dgm:constr type="h" for="ch" forName="Accent1" refType="h" fact="0.806"/>
              <dgm:constr type="r" for="ch" forName="ParentBackground1" refType="w" fact="0.9584"/>
              <dgm:constr type="t" for="ch" forName="ParentBackground1" refType="h" fact="0.1262"/>
              <dgm:constr type="w" for="ch" forName="ParentBackground1" refType="w" fact="0.1754"/>
              <dgm:constr type="h" for="ch" forName="ParentBackground1" refType="h" fact="0.5319"/>
              <dgm:constr type="r" for="ch" forName="Child1" refType="w" fact="0.9584"/>
              <dgm:constr type="t" for="ch" forName="Child1" refType="h" fact="0.6876"/>
              <dgm:constr type="w" for="ch" forName="Child1" refType="w" fact="0.1754"/>
              <dgm:constr type="h" for="ch" forName="Child1" refType="h" fact="0.3124"/>
            </dgm:constrLst>
          </dgm:if>
          <dgm:if name="Name22" axis="ch" ptType="node" func="cnt" op="equ" val="6">
            <dgm:alg type="composite">
              <dgm:param type="ar" val="3.621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r" for="ch" forName="Parent6" refType="w" fact="0.1311"/>
              <dgm:constr type="t" for="ch" forName="Parent6" refType="h" fact="0.2022"/>
              <dgm:constr type="w" for="ch" forName="Parent6" refType="w" fact="0.1049"/>
              <dgm:constr type="h" for="ch" forName="Parent6" refType="h" fact="0.3799"/>
              <dgm:constr type="r" for="ch" forName="Parent5" refType="w" fact="0.2937"/>
              <dgm:constr type="t" for="ch" forName="Parent5" refType="h" fact="0.2022"/>
              <dgm:constr type="w" for="ch" forName="Parent5" refType="w" fact="0.1049"/>
              <dgm:constr type="h" for="ch" forName="Parent5" refType="h" fact="0.3799"/>
              <dgm:constr type="r" for="ch" forName="Parent4" refType="w" fact="0.4563"/>
              <dgm:constr type="t" for="ch" forName="Parent4" refType="h" fact="0.2022"/>
              <dgm:constr type="w" for="ch" forName="Parent4" refType="w" fact="0.1049"/>
              <dgm:constr type="h" for="ch" forName="Parent4" refType="h" fact="0.3799"/>
              <dgm:constr type="r" for="ch" forName="Parent3" refType="w" fact="0.619"/>
              <dgm:constr type="t" for="ch" forName="Parent3" refType="h" fact="0.2022"/>
              <dgm:constr type="w" for="ch" forName="Parent3" refType="w" fact="0.1049"/>
              <dgm:constr type="h" for="ch" forName="Parent3" refType="h" fact="0.3799"/>
              <dgm:constr type="r" for="ch" forName="Parent2" refType="w" fact="0.7816"/>
              <dgm:constr type="t" for="ch" forName="Parent2" refType="h" fact="0.2022"/>
              <dgm:constr type="w" for="ch" forName="Parent2" refType="w" fact="0.1049"/>
              <dgm:constr type="h" for="ch" forName="Parent2" refType="h" fact="0.3799"/>
              <dgm:constr type="r" for="ch" forName="Parent1" refType="w" fact="0.9442"/>
              <dgm:constr type="t" for="ch" forName="Parent1" refType="h" fact="0.2022"/>
              <dgm:constr type="w" for="ch" forName="Parent1" refType="w" fact="0.1049"/>
              <dgm:constr type="h" for="ch" forName="Parent1" refType="h" fact="0.3799"/>
              <dgm:constr type="r" for="ch" forName="Accent6" refType="w" fact="0.1574"/>
              <dgm:constr type="t" for="ch" forName="Accent6" refType="h" fact="0.1072"/>
              <dgm:constr type="w" for="ch" forName="Accent6" refType="w" fact="0.1574"/>
              <dgm:constr type="h" for="ch" forName="Accent6" refType="h" fact="0.5699"/>
              <dgm:constr type="r" for="ch" forName="ParentBackground6" refType="w" fact="0.1521"/>
              <dgm:constr type="t" for="ch" forName="ParentBackground6" refType="h" fact="0.1262"/>
              <dgm:constr type="w" for="ch" forName="ParentBackground6" refType="w" fact="0.1469"/>
              <dgm:constr type="h" for="ch" forName="ParentBackground6" refType="h" fact="0.5319"/>
              <dgm:constr type="r" for="ch" forName="Child6" refType="w" fact="0.1521"/>
              <dgm:constr type="t" for="ch" forName="Child6" refType="h" fact="0.6876"/>
              <dgm:constr type="w" for="ch" forName="Child6" refType="w" fact="0.1469"/>
              <dgm:constr type="h" for="ch" forName="Child6" refType="h" fact="0.3124"/>
              <dgm:constr type="r" for="ch" forName="Accent5" refType="w" fact="0.3526"/>
              <dgm:constr type="t" for="ch" forName="Accent5" refType="h" fact="-0.0109"/>
              <dgm:constr type="w" for="ch" forName="Accent5" refType="w" fact="0.2226"/>
              <dgm:constr type="h" for="ch" forName="Accent5" refType="h" fact="0.806"/>
              <dgm:constr type="r" for="ch" forName="ParentBackground5" refType="w" fact="0.3147"/>
              <dgm:constr type="t" for="ch" forName="ParentBackground5" refType="h" fact="0.1262"/>
              <dgm:constr type="w" for="ch" forName="ParentBackground5" refType="w" fact="0.1469"/>
              <dgm:constr type="h" for="ch" forName="ParentBackground5" refType="h" fact="0.5319"/>
              <dgm:constr type="r" for="ch" forName="Child5" refType="w" fact="0.3147"/>
              <dgm:constr type="t" for="ch" forName="Child5" refType="h" fact="0.6876"/>
              <dgm:constr type="w" for="ch" forName="Child5" refType="w" fact="0.1469"/>
              <dgm:constr type="h" for="ch" forName="Child5" refType="h" fact="0.3124"/>
              <dgm:constr type="r" for="ch" forName="Accent4" refType="w" fact="0.5152"/>
              <dgm:constr type="t" for="ch" forName="Accent4" refType="h" fact="-0.0109"/>
              <dgm:constr type="w" for="ch" forName="Accent4" refType="w" fact="0.2226"/>
              <dgm:constr type="h" for="ch" forName="Accent4" refType="h" fact="0.806"/>
              <dgm:constr type="r" for="ch" forName="ParentBackground4" refType="w" fact="0.4773"/>
              <dgm:constr type="t" for="ch" forName="ParentBackground4" refType="h" fact="0.1262"/>
              <dgm:constr type="w" for="ch" forName="ParentBackground4" refType="w" fact="0.1469"/>
              <dgm:constr type="h" for="ch" forName="ParentBackground4" refType="h" fact="0.5319"/>
              <dgm:constr type="r" for="ch" forName="Child4" refType="w" fact="0.4773"/>
              <dgm:constr type="t" for="ch" forName="Child4" refType="h" fact="0.6876"/>
              <dgm:constr type="w" for="ch" forName="Child4" refType="w" fact="0.1469"/>
              <dgm:constr type="h" for="ch" forName="Child4" refType="h" fact="0.3124"/>
              <dgm:constr type="r" for="ch" forName="Accent3" refType="w" fact="0.6778"/>
              <dgm:constr type="t" for="ch" forName="Accent3" refType="h" fact="-0.0109"/>
              <dgm:constr type="w" for="ch" forName="Accent3" refType="w" fact="0.2226"/>
              <dgm:constr type="h" for="ch" forName="Accent3" refType="h" fact="0.806"/>
              <dgm:constr type="r" for="ch" forName="ParentBackground3" refType="w" fact="0.6399"/>
              <dgm:constr type="t" for="ch" forName="ParentBackground3" refType="h" fact="0.1262"/>
              <dgm:constr type="w" for="ch" forName="ParentBackground3" refType="w" fact="0.1469"/>
              <dgm:constr type="h" for="ch" forName="ParentBackground3" refType="h" fact="0.5319"/>
              <dgm:constr type="r" for="ch" forName="Child3" refType="w" fact="0.6399"/>
              <dgm:constr type="t" for="ch" forName="Child3" refType="h" fact="0.6876"/>
              <dgm:constr type="w" for="ch" forName="Child3" refType="w" fact="0.1469"/>
              <dgm:constr type="h" for="ch" forName="Child3" refType="h" fact="0.3124"/>
              <dgm:constr type="r" for="ch" forName="Accent2" refType="w" fact="0.8404"/>
              <dgm:constr type="t" for="ch" forName="Accent2" refType="h" fact="-0.0109"/>
              <dgm:constr type="w" for="ch" forName="Accent2" refType="w" fact="0.2226"/>
              <dgm:constr type="h" for="ch" forName="Accent2" refType="h" fact="0.806"/>
              <dgm:constr type="r" for="ch" forName="ParentBackground2" refType="w" fact="0.8025"/>
              <dgm:constr type="t" for="ch" forName="ParentBackground2" refType="h" fact="0.1262"/>
              <dgm:constr type="w" for="ch" forName="ParentBackground2" refType="w" fact="0.1469"/>
              <dgm:constr type="h" for="ch" forName="ParentBackground2" refType="h" fact="0.5319"/>
              <dgm:constr type="r" for="ch" forName="Child2" refType="w" fact="0.8025"/>
              <dgm:constr type="t" for="ch" forName="Child2" refType="h" fact="0.6876"/>
              <dgm:constr type="w" for="ch" forName="Child2" refType="w" fact="0.1469"/>
              <dgm:constr type="h" for="ch" forName="Child2" refType="h" fact="0.3124"/>
              <dgm:constr type="r" for="ch" forName="Accent1" refType="w" fact="1.003"/>
              <dgm:constr type="t" for="ch" forName="Accent1" refType="h" fact="-0.0109"/>
              <dgm:constr type="w" for="ch" forName="Accent1" refType="w" fact="0.2226"/>
              <dgm:constr type="h" for="ch" forName="Accent1" refType="h" fact="0.806"/>
              <dgm:constr type="r" for="ch" forName="ParentBackground1" refType="w" fact="0.9652"/>
              <dgm:constr type="t" for="ch" forName="ParentBackground1" refType="h" fact="0.1262"/>
              <dgm:constr type="w" for="ch" forName="ParentBackground1" refType="w" fact="0.1469"/>
              <dgm:constr type="h" for="ch" forName="ParentBackground1" refType="h" fact="0.5319"/>
              <dgm:constr type="r" for="ch" forName="Child1" refType="w" fact="0.9652"/>
              <dgm:constr type="t" for="ch" forName="Child1" refType="h" fact="0.6876"/>
              <dgm:constr type="w" for="ch" forName="Child1" refType="w" fact="0.1469"/>
              <dgm:constr type="h" for="ch" forName="Child1" refType="h" fact="0.3124"/>
            </dgm:constrLst>
          </dgm:if>
          <dgm:if name="Name23" axis="ch" ptType="node" func="cnt" op="equ" val="7">
            <dgm:alg type="composite">
              <dgm:param type="ar" val="4.210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r" for="ch" forName="Parent7" refType="w" fact="0.1128"/>
              <dgm:constr type="t" for="ch" forName="Parent7" refType="h" fact="0.2022"/>
              <dgm:constr type="w" for="ch" forName="Parent7" refType="w" fact="0.0902"/>
              <dgm:constr type="h" for="ch" forName="Parent7" refType="h" fact="0.3799"/>
              <dgm:constr type="r" for="ch" forName="Parent6" refType="w" fact="0.2527"/>
              <dgm:constr type="t" for="ch" forName="Parent6" refType="h" fact="0.2022"/>
              <dgm:constr type="w" for="ch" forName="Parent6" refType="w" fact="0.0902"/>
              <dgm:constr type="h" for="ch" forName="Parent6" refType="h" fact="0.3799"/>
              <dgm:constr type="r" for="ch" forName="Parent5" refType="w" fact="0.3925"/>
              <dgm:constr type="t" for="ch" forName="Parent5" refType="h" fact="0.2022"/>
              <dgm:constr type="w" for="ch" forName="Parent5" refType="w" fact="0.0902"/>
              <dgm:constr type="h" for="ch" forName="Parent5" refType="h" fact="0.3799"/>
              <dgm:constr type="r" for="ch" forName="Parent4" refType="w" fact="0.5324"/>
              <dgm:constr type="t" for="ch" forName="Parent4" refType="h" fact="0.2022"/>
              <dgm:constr type="w" for="ch" forName="Parent4" refType="w" fact="0.0902"/>
              <dgm:constr type="h" for="ch" forName="Parent4" refType="h" fact="0.3799"/>
              <dgm:constr type="r" for="ch" forName="Parent3" refType="w" fact="0.6723"/>
              <dgm:constr type="t" for="ch" forName="Parent3" refType="h" fact="0.2022"/>
              <dgm:constr type="w" for="ch" forName="Parent3" refType="w" fact="0.0902"/>
              <dgm:constr type="h" for="ch" forName="Parent3" refType="h" fact="0.3799"/>
              <dgm:constr type="r" for="ch" forName="Parent2" refType="w" fact="0.8121"/>
              <dgm:constr type="t" for="ch" forName="Parent2" refType="h" fact="0.2022"/>
              <dgm:constr type="w" for="ch" forName="Parent2" refType="w" fact="0.0902"/>
              <dgm:constr type="h" for="ch" forName="Parent2" refType="h" fact="0.3799"/>
              <dgm:constr type="r" for="ch" forName="Parent1" refType="w" fact="0.952"/>
              <dgm:constr type="t" for="ch" forName="Parent1" refType="h" fact="0.2022"/>
              <dgm:constr type="w" for="ch" forName="Parent1" refType="w" fact="0.0902"/>
              <dgm:constr type="h" for="ch" forName="Parent1" refType="h" fact="0.3799"/>
              <dgm:constr type="r" for="ch" forName="Accent7" refType="w" fact="0.1354"/>
              <dgm:constr type="t" for="ch" forName="Accent7" refType="h" fact="0.1072"/>
              <dgm:constr type="w" for="ch" forName="Accent7" refType="w" fact="0.1354"/>
              <dgm:constr type="h" for="ch" forName="Accent7" refType="h" fact="0.5699"/>
              <dgm:constr type="r" for="ch" forName="ParentBackground7" refType="w" fact="0.1308"/>
              <dgm:constr type="t" for="ch" forName="ParentBackground7" refType="h" fact="0.1262"/>
              <dgm:constr type="w" for="ch" forName="ParentBackground7" refType="w" fact="0.1263"/>
              <dgm:constr type="h" for="ch" forName="ParentBackground7" refType="h" fact="0.5319"/>
              <dgm:constr type="r" for="ch" forName="Child7" refType="w" fact="0.1308"/>
              <dgm:constr type="t" for="ch" forName="Child7" refType="h" fact="0.6876"/>
              <dgm:constr type="w" for="ch" forName="Child7" refType="w" fact="0.1263"/>
              <dgm:constr type="h" for="ch" forName="Child7" refType="h" fact="0.3124"/>
              <dgm:constr type="r" for="ch" forName="Accent6" refType="w" fact="0.3033"/>
              <dgm:constr type="t" for="ch" forName="Accent6" refType="h" fact="-0.0109"/>
              <dgm:constr type="w" for="ch" forName="Accent6" refType="w" fact="0.1915"/>
              <dgm:constr type="h" for="ch" forName="Accent6" refType="h" fact="0.806"/>
              <dgm:constr type="r" for="ch" forName="ParentBackground6" refType="w" fact="0.2707"/>
              <dgm:constr type="t" for="ch" forName="ParentBackground6" refType="h" fact="0.1262"/>
              <dgm:constr type="w" for="ch" forName="ParentBackground6" refType="w" fact="0.1263"/>
              <dgm:constr type="h" for="ch" forName="ParentBackground6" refType="h" fact="0.5319"/>
              <dgm:constr type="r" for="ch" forName="Child6" refType="w" fact="0.2707"/>
              <dgm:constr type="t" for="ch" forName="Child6" refType="h" fact="0.6876"/>
              <dgm:constr type="w" for="ch" forName="Child6" refType="w" fact="0.1263"/>
              <dgm:constr type="h" for="ch" forName="Child6" refType="h" fact="0.3124"/>
              <dgm:constr type="r" for="ch" forName="Accent5" refType="w" fact="0.4431"/>
              <dgm:constr type="t" for="ch" forName="Accent5" refType="h" fact="-0.0109"/>
              <dgm:constr type="w" for="ch" forName="Accent5" refType="w" fact="0.1915"/>
              <dgm:constr type="h" for="ch" forName="Accent5" refType="h" fact="0.806"/>
              <dgm:constr type="r" for="ch" forName="ParentBackground5" refType="w" fact="0.4106"/>
              <dgm:constr type="t" for="ch" forName="ParentBackground5" refType="h" fact="0.1262"/>
              <dgm:constr type="w" for="ch" forName="ParentBackground5" refType="w" fact="0.1263"/>
              <dgm:constr type="h" for="ch" forName="ParentBackground5" refType="h" fact="0.5319"/>
              <dgm:constr type="r" for="ch" forName="Child5" refType="w" fact="0.4106"/>
              <dgm:constr type="t" for="ch" forName="Child5" refType="h" fact="0.6876"/>
              <dgm:constr type="w" for="ch" forName="Child5" refType="w" fact="0.1263"/>
              <dgm:constr type="h" for="ch" forName="Child5" refType="h" fact="0.3124"/>
              <dgm:constr type="r" for="ch" forName="Accent4" refType="w" fact="0.583"/>
              <dgm:constr type="t" for="ch" forName="Accent4" refType="h" fact="-0.0109"/>
              <dgm:constr type="w" for="ch" forName="Accent4" refType="w" fact="0.1915"/>
              <dgm:constr type="h" for="ch" forName="Accent4" refType="h" fact="0.806"/>
              <dgm:constr type="r" for="ch" forName="ParentBackground4" refType="w" fact="0.5504"/>
              <dgm:constr type="t" for="ch" forName="ParentBackground4" refType="h" fact="0.1262"/>
              <dgm:constr type="w" for="ch" forName="ParentBackground4" refType="w" fact="0.1263"/>
              <dgm:constr type="h" for="ch" forName="ParentBackground4" refType="h" fact="0.5319"/>
              <dgm:constr type="r" for="ch" forName="Child4" refType="w" fact="0.5504"/>
              <dgm:constr type="t" for="ch" forName="Child4" refType="h" fact="0.6876"/>
              <dgm:constr type="w" for="ch" forName="Child4" refType="w" fact="0.1263"/>
              <dgm:constr type="h" for="ch" forName="Child4" refType="h" fact="0.3124"/>
              <dgm:constr type="r" for="ch" forName="Accent3" refType="w" fact="0.7229"/>
              <dgm:constr type="t" for="ch" forName="Accent3" refType="h" fact="-0.0109"/>
              <dgm:constr type="w" for="ch" forName="Accent3" refType="w" fact="0.1915"/>
              <dgm:constr type="h" for="ch" forName="Accent3" refType="h" fact="0.806"/>
              <dgm:constr type="r" for="ch" forName="ParentBackground3" refType="w" fact="0.6903"/>
              <dgm:constr type="t" for="ch" forName="ParentBackground3" refType="h" fact="0.1262"/>
              <dgm:constr type="w" for="ch" forName="ParentBackground3" refType="w" fact="0.1263"/>
              <dgm:constr type="h" for="ch" forName="ParentBackground3" refType="h" fact="0.5319"/>
              <dgm:constr type="r" for="ch" forName="Child3" refType="w" fact="0.6903"/>
              <dgm:constr type="t" for="ch" forName="Child3" refType="h" fact="0.6876"/>
              <dgm:constr type="w" for="ch" forName="Child3" refType="w" fact="0.1263"/>
              <dgm:constr type="h" for="ch" forName="Child3" refType="h" fact="0.3124"/>
              <dgm:constr type="r" for="ch" forName="Accent2" refType="w" fact="0.8627"/>
              <dgm:constr type="t" for="ch" forName="Accent2" refType="h" fact="-0.0109"/>
              <dgm:constr type="w" for="ch" forName="Accent2" refType="w" fact="0.1915"/>
              <dgm:constr type="h" for="ch" forName="Accent2" refType="h" fact="0.806"/>
              <dgm:constr type="r" for="ch" forName="ParentBackground2" refType="w" fact="0.8302"/>
              <dgm:constr type="t" for="ch" forName="ParentBackground2" refType="h" fact="0.1262"/>
              <dgm:constr type="w" for="ch" forName="ParentBackground2" refType="w" fact="0.1263"/>
              <dgm:constr type="h" for="ch" forName="ParentBackground2" refType="h" fact="0.5319"/>
              <dgm:constr type="r" for="ch" forName="Child2" refType="w" fact="0.8302"/>
              <dgm:constr type="t" for="ch" forName="Child2" refType="h" fact="0.6876"/>
              <dgm:constr type="w" for="ch" forName="Child2" refType="w" fact="0.1263"/>
              <dgm:constr type="h" for="ch" forName="Child2" refType="h" fact="0.3124"/>
              <dgm:constr type="r" for="ch" forName="Accent1" refType="w" fact="1.0026"/>
              <dgm:constr type="t" for="ch" forName="Accent1" refType="h" fact="-0.0109"/>
              <dgm:constr type="w" for="ch" forName="Accent1" refType="w" fact="0.1915"/>
              <dgm:constr type="h" for="ch" forName="Accent1" refType="h" fact="0.806"/>
              <dgm:constr type="r" for="ch" forName="ParentBackground1" refType="w" fact="0.97"/>
              <dgm:constr type="t" for="ch" forName="ParentBackground1" refType="h" fact="0.1262"/>
              <dgm:constr type="w" for="ch" forName="ParentBackground1" refType="w" fact="0.1263"/>
              <dgm:constr type="h" for="ch" forName="ParentBackground1" refType="h" fact="0.5319"/>
              <dgm:constr type="r" for="ch" forName="Child1" refType="w" fact="0.97"/>
              <dgm:constr type="t" for="ch" forName="Child1" refType="h" fact="0.6876"/>
              <dgm:constr type="w" for="ch" forName="Child1" refType="w" fact="0.1263"/>
              <dgm:constr type="h" for="ch" forName="Child1" refType="h" fact="0.3124"/>
            </dgm:constrLst>
          </dgm:if>
          <dgm:if name="Name24" axis="ch" ptType="node" func="cnt" op="equ" val="8">
            <dgm:alg type="composite">
              <dgm:param type="ar" val="4.799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r" for="ch" forName="Parent8" refType="w" fact="0.099"/>
              <dgm:constr type="t" for="ch" forName="Parent8" refType="h" fact="0.2022"/>
              <dgm:constr type="w" for="ch" forName="Parent8" refType="w" fact="0.0792"/>
              <dgm:constr type="h" for="ch" forName="Parent8" refType="h" fact="0.3799"/>
              <dgm:constr type="r" for="ch" forName="Parent7" refType="w" fact="0.2217"/>
              <dgm:constr type="t" for="ch" forName="Parent7" refType="h" fact="0.2022"/>
              <dgm:constr type="w" for="ch" forName="Parent7" refType="w" fact="0.0792"/>
              <dgm:constr type="h" for="ch" forName="Parent7" refType="h" fact="0.3799"/>
              <dgm:constr type="r" for="ch" forName="Parent6" refType="w" fact="0.3444"/>
              <dgm:constr type="t" for="ch" forName="Parent6" refType="h" fact="0.2022"/>
              <dgm:constr type="w" for="ch" forName="Parent6" refType="w" fact="0.0792"/>
              <dgm:constr type="h" for="ch" forName="Parent6" refType="h" fact="0.3799"/>
              <dgm:constr type="r" for="ch" forName="Parent5" refType="w" fact="0.4671"/>
              <dgm:constr type="t" for="ch" forName="Parent5" refType="h" fact="0.2022"/>
              <dgm:constr type="w" for="ch" forName="Parent5" refType="w" fact="0.0792"/>
              <dgm:constr type="h" for="ch" forName="Parent5" refType="h" fact="0.3799"/>
              <dgm:constr type="r" for="ch" forName="Parent4" refType="w" fact="0.5898"/>
              <dgm:constr type="t" for="ch" forName="Parent4" refType="h" fact="0.2022"/>
              <dgm:constr type="w" for="ch" forName="Parent4" refType="w" fact="0.0792"/>
              <dgm:constr type="h" for="ch" forName="Parent4" refType="h" fact="0.3799"/>
              <dgm:constr type="r" for="ch" forName="Parent3" refType="w" fact="0.7125"/>
              <dgm:constr type="t" for="ch" forName="Parent3" refType="h" fact="0.2022"/>
              <dgm:constr type="w" for="ch" forName="Parent3" refType="w" fact="0.0792"/>
              <dgm:constr type="h" for="ch" forName="Parent3" refType="h" fact="0.3799"/>
              <dgm:constr type="r" for="ch" forName="Parent2" refType="w" fact="0.8352"/>
              <dgm:constr type="t" for="ch" forName="Parent2" refType="h" fact="0.2022"/>
              <dgm:constr type="w" for="ch" forName="Parent2" refType="w" fact="0.0792"/>
              <dgm:constr type="h" for="ch" forName="Parent2" refType="h" fact="0.3799"/>
              <dgm:constr type="r" for="ch" forName="Parent1" refType="w" fact="0.9579"/>
              <dgm:constr type="t" for="ch" forName="Parent1" refType="h" fact="0.2022"/>
              <dgm:constr type="w" for="ch" forName="Parent1" refType="w" fact="0.0792"/>
              <dgm:constr type="h" for="ch" forName="Parent1" refType="h" fact="0.3799"/>
              <dgm:constr type="r" for="ch" forName="Accent8" refType="w" fact="0.1187"/>
              <dgm:constr type="t" for="ch" forName="Accent8" refType="h" fact="0.1072"/>
              <dgm:constr type="w" for="ch" forName="Accent8" refType="w" fact="0.1187"/>
              <dgm:constr type="h" for="ch" forName="Accent8" refType="h" fact="0.5699"/>
              <dgm:constr type="r" for="ch" forName="ParentBackground8" refType="w" fact="0.1148"/>
              <dgm:constr type="t" for="ch" forName="ParentBackground8" refType="h" fact="0.1262"/>
              <dgm:constr type="w" for="ch" forName="ParentBackground8" refType="w" fact="0.1108"/>
              <dgm:constr type="h" for="ch" forName="ParentBackground8" refType="h" fact="0.5319"/>
              <dgm:constr type="r" for="ch" forName="Child8" refType="w" fact="0.1148"/>
              <dgm:constr type="t" for="ch" forName="Child8" refType="h" fact="0.6876"/>
              <dgm:constr type="w" for="ch" forName="Child8" refType="w" fact="0.1108"/>
              <dgm:constr type="h" for="ch" forName="Child8" refType="h" fact="0.3124"/>
              <dgm:constr type="r" for="ch" forName="Accent7" refType="w" fact="0.2661"/>
              <dgm:constr type="t" for="ch" forName="Accent7" refType="h" fact="-0.0109"/>
              <dgm:constr type="w" for="ch" forName="Accent7" refType="w" fact="0.1679"/>
              <dgm:constr type="h" for="ch" forName="Accent7" refType="h" fact="0.806"/>
              <dgm:constr type="r" for="ch" forName="ParentBackground7" refType="w" fact="0.2375"/>
              <dgm:constr type="t" for="ch" forName="ParentBackground7" refType="h" fact="0.1262"/>
              <dgm:constr type="w" for="ch" forName="ParentBackground7" refType="w" fact="0.1108"/>
              <dgm:constr type="h" for="ch" forName="ParentBackground7" refType="h" fact="0.5319"/>
              <dgm:constr type="r" for="ch" forName="Child7" refType="w" fact="0.2375"/>
              <dgm:constr type="t" for="ch" forName="Child7" refType="h" fact="0.6876"/>
              <dgm:constr type="w" for="ch" forName="Child7" refType="w" fact="0.1108"/>
              <dgm:constr type="h" for="ch" forName="Child7" refType="h" fact="0.3124"/>
              <dgm:constr type="r" for="ch" forName="Accent6" refType="w" fact="0.3888"/>
              <dgm:constr type="t" for="ch" forName="Accent6" refType="h" fact="-0.0109"/>
              <dgm:constr type="w" for="ch" forName="Accent6" refType="w" fact="0.1679"/>
              <dgm:constr type="h" for="ch" forName="Accent6" refType="h" fact="0.806"/>
              <dgm:constr type="r" for="ch" forName="ParentBackground6" refType="w" fact="0.3602"/>
              <dgm:constr type="t" for="ch" forName="ParentBackground6" refType="h" fact="0.1262"/>
              <dgm:constr type="w" for="ch" forName="ParentBackground6" refType="w" fact="0.1108"/>
              <dgm:constr type="h" for="ch" forName="ParentBackground6" refType="h" fact="0.5319"/>
              <dgm:constr type="r" for="ch" forName="Child6" refType="w" fact="0.3602"/>
              <dgm:constr type="t" for="ch" forName="Child6" refType="h" fact="0.6876"/>
              <dgm:constr type="w" for="ch" forName="Child6" refType="w" fact="0.1108"/>
              <dgm:constr type="h" for="ch" forName="Child6" refType="h" fact="0.3124"/>
              <dgm:constr type="r" for="ch" forName="Accent5" refType="w" fact="0.5115"/>
              <dgm:constr type="t" for="ch" forName="Accent5" refType="h" fact="-0.0109"/>
              <dgm:constr type="w" for="ch" forName="Accent5" refType="w" fact="0.1679"/>
              <dgm:constr type="h" for="ch" forName="Accent5" refType="h" fact="0.806"/>
              <dgm:constr type="r" for="ch" forName="ParentBackground5" refType="w" fact="0.4829"/>
              <dgm:constr type="t" for="ch" forName="ParentBackground5" refType="h" fact="0.1262"/>
              <dgm:constr type="w" for="ch" forName="ParentBackground5" refType="w" fact="0.1108"/>
              <dgm:constr type="h" for="ch" forName="ParentBackground5" refType="h" fact="0.5319"/>
              <dgm:constr type="r" for="ch" forName="Child5" refType="w" fact="0.4829"/>
              <dgm:constr type="t" for="ch" forName="Child5" refType="h" fact="0.6876"/>
              <dgm:constr type="w" for="ch" forName="Child5" refType="w" fact="0.1108"/>
              <dgm:constr type="h" for="ch" forName="Child5" refType="h" fact="0.3124"/>
              <dgm:constr type="r" for="ch" forName="Accent4" refType="w" fact="0.6342"/>
              <dgm:constr type="t" for="ch" forName="Accent4" refType="h" fact="-0.0109"/>
              <dgm:constr type="w" for="ch" forName="Accent4" refType="w" fact="0.1679"/>
              <dgm:constr type="h" for="ch" forName="Accent4" refType="h" fact="0.806"/>
              <dgm:constr type="r" for="ch" forName="ParentBackground4" refType="w" fact="0.6056"/>
              <dgm:constr type="t" for="ch" forName="ParentBackground4" refType="h" fact="0.1262"/>
              <dgm:constr type="w" for="ch" forName="ParentBackground4" refType="w" fact="0.1108"/>
              <dgm:constr type="h" for="ch" forName="ParentBackground4" refType="h" fact="0.5319"/>
              <dgm:constr type="r" for="ch" forName="Child4" refType="w" fact="0.6056"/>
              <dgm:constr type="t" for="ch" forName="Child4" refType="h" fact="0.6876"/>
              <dgm:constr type="w" for="ch" forName="Child4" refType="w" fact="0.1108"/>
              <dgm:constr type="h" for="ch" forName="Child4" refType="h" fact="0.3124"/>
              <dgm:constr type="r" for="ch" forName="Accent3" refType="w" fact="0.7569"/>
              <dgm:constr type="t" for="ch" forName="Accent3" refType="h" fact="-0.0109"/>
              <dgm:constr type="w" for="ch" forName="Accent3" refType="w" fact="0.1679"/>
              <dgm:constr type="h" for="ch" forName="Accent3" refType="h" fact="0.806"/>
              <dgm:constr type="r" for="ch" forName="ParentBackground3" refType="w" fact="0.7283"/>
              <dgm:constr type="t" for="ch" forName="ParentBackground3" refType="h" fact="0.1262"/>
              <dgm:constr type="w" for="ch" forName="ParentBackground3" refType="w" fact="0.1108"/>
              <dgm:constr type="h" for="ch" forName="ParentBackground3" refType="h" fact="0.5319"/>
              <dgm:constr type="r" for="ch" forName="Child3" refType="w" fact="0.7283"/>
              <dgm:constr type="t" for="ch" forName="Child3" refType="h" fact="0.6876"/>
              <dgm:constr type="w" for="ch" forName="Child3" refType="w" fact="0.1108"/>
              <dgm:constr type="h" for="ch" forName="Child3" refType="h" fact="0.3124"/>
              <dgm:constr type="r" for="ch" forName="Accent2" refType="w" fact="0.8796"/>
              <dgm:constr type="t" for="ch" forName="Accent2" refType="h" fact="-0.0109"/>
              <dgm:constr type="w" for="ch" forName="Accent2" refType="w" fact="0.1679"/>
              <dgm:constr type="h" for="ch" forName="Accent2" refType="h" fact="0.806"/>
              <dgm:constr type="r" for="ch" forName="ParentBackground2" refType="w" fact="0.851"/>
              <dgm:constr type="t" for="ch" forName="ParentBackground2" refType="h" fact="0.1262"/>
              <dgm:constr type="w" for="ch" forName="ParentBackground2" refType="w" fact="0.1108"/>
              <dgm:constr type="h" for="ch" forName="ParentBackground2" refType="h" fact="0.5319"/>
              <dgm:constr type="r" for="ch" forName="Child2" refType="w" fact="0.851"/>
              <dgm:constr type="t" for="ch" forName="Child2" refType="h" fact="0.6876"/>
              <dgm:constr type="w" for="ch" forName="Child2" refType="w" fact="0.1108"/>
              <dgm:constr type="h" for="ch" forName="Child2" refType="h" fact="0.3124"/>
              <dgm:constr type="r" for="ch" forName="Accent1" refType="w" fact="1.0023"/>
              <dgm:constr type="t" for="ch" forName="Accent1" refType="h" fact="-0.0109"/>
              <dgm:constr type="w" for="ch" forName="Accent1" refType="w" fact="0.1679"/>
              <dgm:constr type="h" for="ch" forName="Accent1" refType="h" fact="0.806"/>
              <dgm:constr type="r" for="ch" forName="ParentBackground1" refType="w" fact="0.9737"/>
              <dgm:constr type="t" for="ch" forName="ParentBackground1" refType="h" fact="0.1262"/>
              <dgm:constr type="w" for="ch" forName="ParentBackground1" refType="w" fact="0.1108"/>
              <dgm:constr type="h" for="ch" forName="ParentBackground1" refType="h" fact="0.5319"/>
              <dgm:constr type="r" for="ch" forName="Child1" refType="w" fact="0.9737"/>
              <dgm:constr type="t" for="ch" forName="Child1" refType="h" fact="0.6876"/>
              <dgm:constr type="w" for="ch" forName="Child1" refType="w" fact="0.1108"/>
              <dgm:constr type="h" for="ch" forName="Child1" refType="h" fact="0.3124"/>
            </dgm:constrLst>
          </dgm:if>
          <dgm:if name="Name25" axis="ch" ptType="node" func="cnt" op="equ" val="9">
            <dgm:alg type="composite">
              <dgm:param type="ar" val="5.38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r" for="ch" forName="Parent9" refType="w" fact="0.0881"/>
              <dgm:constr type="t" for="ch" forName="Parent9" refType="h" fact="0.2022"/>
              <dgm:constr type="w" for="ch" forName="Parent9" refType="w" fact="0.0705"/>
              <dgm:constr type="h" for="ch" forName="Parent9" refType="h" fact="0.3799"/>
              <dgm:constr type="r" for="ch" forName="Parent8" refType="w" fact="0.1974"/>
              <dgm:constr type="t" for="ch" forName="Parent8" refType="h" fact="0.2022"/>
              <dgm:constr type="w" for="ch" forName="Parent8" refType="w" fact="0.0705"/>
              <dgm:constr type="h" for="ch" forName="Parent8" refType="h" fact="0.3799"/>
              <dgm:constr type="r" for="ch" forName="Parent7" refType="w" fact="0.3067"/>
              <dgm:constr type="t" for="ch" forName="Parent7" refType="h" fact="0.2022"/>
              <dgm:constr type="w" for="ch" forName="Parent7" refType="w" fact="0.0705"/>
              <dgm:constr type="h" for="ch" forName="Parent7" refType="h" fact="0.3799"/>
              <dgm:constr type="r" for="ch" forName="Parent6" refType="w" fact="0.416"/>
              <dgm:constr type="t" for="ch" forName="Parent6" refType="h" fact="0.2022"/>
              <dgm:constr type="w" for="ch" forName="Parent6" refType="w" fact="0.0705"/>
              <dgm:constr type="h" for="ch" forName="Parent6" refType="h" fact="0.3799"/>
              <dgm:constr type="r" for="ch" forName="Parent5" refType="w" fact="0.5253"/>
              <dgm:constr type="t" for="ch" forName="Parent5" refType="h" fact="0.2022"/>
              <dgm:constr type="w" for="ch" forName="Parent5" refType="w" fact="0.0705"/>
              <dgm:constr type="h" for="ch" forName="Parent5" refType="h" fact="0.3799"/>
              <dgm:constr type="r" for="ch" forName="Parent4" refType="w" fact="0.6346"/>
              <dgm:constr type="t" for="ch" forName="Parent4" refType="h" fact="0.2022"/>
              <dgm:constr type="w" for="ch" forName="Parent4" refType="w" fact="0.0705"/>
              <dgm:constr type="h" for="ch" forName="Parent4" refType="h" fact="0.3799"/>
              <dgm:constr type="r" for="ch" forName="Parent3" refType="w" fact="0.7439"/>
              <dgm:constr type="t" for="ch" forName="Parent3" refType="h" fact="0.2022"/>
              <dgm:constr type="w" for="ch" forName="Parent3" refType="w" fact="0.0705"/>
              <dgm:constr type="h" for="ch" forName="Parent3" refType="h" fact="0.3799"/>
              <dgm:constr type="r" for="ch" forName="Parent2" refType="w" fact="0.8532"/>
              <dgm:constr type="t" for="ch" forName="Parent2" refType="h" fact="0.2022"/>
              <dgm:constr type="w" for="ch" forName="Parent2" refType="w" fact="0.0705"/>
              <dgm:constr type="h" for="ch" forName="Parent2" refType="h" fact="0.3799"/>
              <dgm:constr type="r" for="ch" forName="Parent1" refType="w" fact="0.9625"/>
              <dgm:constr type="t" for="ch" forName="Parent1" refType="h" fact="0.2022"/>
              <dgm:constr type="w" for="ch" forName="Parent1" refType="w" fact="0.0705"/>
              <dgm:constr type="h" for="ch" forName="Parent1" refType="h" fact="0.3799"/>
              <dgm:constr type="r" for="ch" forName="Accent9" refType="w" fact="0.1058"/>
              <dgm:constr type="t" for="ch" forName="Accent9" refType="h" fact="0.1072"/>
              <dgm:constr type="w" for="ch" forName="Accent9" refType="w" fact="0.1058"/>
              <dgm:constr type="h" for="ch" forName="Accent9" refType="h" fact="0.5699"/>
              <dgm:constr type="r" for="ch" forName="ParentBackground9" refType="w" fact="0.1022"/>
              <dgm:constr type="t" for="ch" forName="ParentBackground9" refType="h" fact="0.1262"/>
              <dgm:constr type="w" for="ch" forName="ParentBackground9" refType="w" fact="0.0987"/>
              <dgm:constr type="h" for="ch" forName="ParentBackground9" refType="h" fact="0.5319"/>
              <dgm:constr type="r" for="ch" forName="Child9" refType="w" fact="0.1022"/>
              <dgm:constr type="t" for="ch" forName="Child9" refType="h" fact="0.6876"/>
              <dgm:constr type="w" for="ch" forName="Child9" refType="w" fact="0.0987"/>
              <dgm:constr type="h" for="ch" forName="Child9" refType="h" fact="0.3124"/>
              <dgm:constr type="r" for="ch" forName="Accent8" refType="w" fact="0.237"/>
              <dgm:constr type="t" for="ch" forName="Accent8" refType="h" fact="-0.0109"/>
              <dgm:constr type="w" for="ch" forName="Accent8" refType="w" fact="0.1496"/>
              <dgm:constr type="h" for="ch" forName="Accent8" refType="h" fact="0.806"/>
              <dgm:constr type="r" for="ch" forName="ParentBackground8" refType="w" fact="0.2115"/>
              <dgm:constr type="t" for="ch" forName="ParentBackground8" refType="h" fact="0.1262"/>
              <dgm:constr type="w" for="ch" forName="ParentBackground8" refType="w" fact="0.0987"/>
              <dgm:constr type="h" for="ch" forName="ParentBackground8" refType="h" fact="0.5319"/>
              <dgm:constr type="r" for="ch" forName="Child8" refType="w" fact="0.2115"/>
              <dgm:constr type="t" for="ch" forName="Child8" refType="h" fact="0.6876"/>
              <dgm:constr type="w" for="ch" forName="Child8" refType="w" fact="0.0987"/>
              <dgm:constr type="h" for="ch" forName="Child8" refType="h" fact="0.3124"/>
              <dgm:constr type="r" for="ch" forName="Accent7" refType="w" fact="0.3462"/>
              <dgm:constr type="t" for="ch" forName="Accent7" refType="h" fact="-0.0109"/>
              <dgm:constr type="w" for="ch" forName="Accent7" refType="w" fact="0.1496"/>
              <dgm:constr type="h" for="ch" forName="Accent7" refType="h" fact="0.806"/>
              <dgm:constr type="r" for="ch" forName="ParentBackground7" refType="w" fact="0.3208"/>
              <dgm:constr type="t" for="ch" forName="ParentBackground7" refType="h" fact="0.1262"/>
              <dgm:constr type="w" for="ch" forName="ParentBackground7" refType="w" fact="0.0987"/>
              <dgm:constr type="h" for="ch" forName="ParentBackground7" refType="h" fact="0.5319"/>
              <dgm:constr type="r" for="ch" forName="Child7" refType="w" fact="0.3208"/>
              <dgm:constr type="t" for="ch" forName="Child7" refType="h" fact="0.6876"/>
              <dgm:constr type="w" for="ch" forName="Child7" refType="w" fact="0.0987"/>
              <dgm:constr type="h" for="ch" forName="Child7" refType="h" fact="0.3124"/>
              <dgm:constr type="r" for="ch" forName="Accent6" refType="w" fact="0.4555"/>
              <dgm:constr type="t" for="ch" forName="Accent6" refType="h" fact="-0.0109"/>
              <dgm:constr type="w" for="ch" forName="Accent6" refType="w" fact="0.1496"/>
              <dgm:constr type="h" for="ch" forName="Accent6" refType="h" fact="0.806"/>
              <dgm:constr type="r" for="ch" forName="ParentBackground6" refType="w" fact="0.4301"/>
              <dgm:constr type="t" for="ch" forName="ParentBackground6" refType="h" fact="0.1262"/>
              <dgm:constr type="w" for="ch" forName="ParentBackground6" refType="w" fact="0.0987"/>
              <dgm:constr type="h" for="ch" forName="ParentBackground6" refType="h" fact="0.5319"/>
              <dgm:constr type="r" for="ch" forName="Child6" refType="w" fact="0.4301"/>
              <dgm:constr type="t" for="ch" forName="Child6" refType="h" fact="0.6876"/>
              <dgm:constr type="w" for="ch" forName="Child6" refType="w" fact="0.0987"/>
              <dgm:constr type="h" for="ch" forName="Child6" refType="h" fact="0.3124"/>
              <dgm:constr type="r" for="ch" forName="Accent5" refType="w" fact="0.5648"/>
              <dgm:constr type="t" for="ch" forName="Accent5" refType="h" fact="-0.0109"/>
              <dgm:constr type="w" for="ch" forName="Accent5" refType="w" fact="0.1496"/>
              <dgm:constr type="h" for="ch" forName="Accent5" refType="h" fact="0.806"/>
              <dgm:constr type="r" for="ch" forName="ParentBackground5" refType="w" fact="0.5394"/>
              <dgm:constr type="t" for="ch" forName="ParentBackground5" refType="h" fact="0.1262"/>
              <dgm:constr type="w" for="ch" forName="ParentBackground5" refType="w" fact="0.0987"/>
              <dgm:constr type="h" for="ch" forName="ParentBackground5" refType="h" fact="0.5319"/>
              <dgm:constr type="r" for="ch" forName="Child5" refType="w" fact="0.5394"/>
              <dgm:constr type="t" for="ch" forName="Child5" refType="h" fact="0.6876"/>
              <dgm:constr type="w" for="ch" forName="Child5" refType="w" fact="0.0987"/>
              <dgm:constr type="h" for="ch" forName="Child5" refType="h" fact="0.3124"/>
              <dgm:constr type="r" for="ch" forName="Accent4" refType="w" fact="0.6741"/>
              <dgm:constr type="t" for="ch" forName="Accent4" refType="h" fact="-0.0109"/>
              <dgm:constr type="w" for="ch" forName="Accent4" refType="w" fact="0.1496"/>
              <dgm:constr type="h" for="ch" forName="Accent4" refType="h" fact="0.806"/>
              <dgm:constr type="r" for="ch" forName="ParentBackground4" refType="w" fact="0.6487"/>
              <dgm:constr type="t" for="ch" forName="ParentBackground4" refType="h" fact="0.1262"/>
              <dgm:constr type="w" for="ch" forName="ParentBackground4" refType="w" fact="0.0987"/>
              <dgm:constr type="h" for="ch" forName="ParentBackground4" refType="h" fact="0.5319"/>
              <dgm:constr type="r" for="ch" forName="Child4" refType="w" fact="0.6487"/>
              <dgm:constr type="t" for="ch" forName="Child4" refType="h" fact="0.6876"/>
              <dgm:constr type="w" for="ch" forName="Child4" refType="w" fact="0.0987"/>
              <dgm:constr type="h" for="ch" forName="Child4" refType="h" fact="0.3124"/>
              <dgm:constr type="r" for="ch" forName="Accent3" refType="w" fact="0.7834"/>
              <dgm:constr type="t" for="ch" forName="Accent3" refType="h" fact="-0.0109"/>
              <dgm:constr type="w" for="ch" forName="Accent3" refType="w" fact="0.1496"/>
              <dgm:constr type="h" for="ch" forName="Accent3" refType="h" fact="0.806"/>
              <dgm:constr type="r" for="ch" forName="ParentBackground3" refType="w" fact="0.758"/>
              <dgm:constr type="t" for="ch" forName="ParentBackground3" refType="h" fact="0.1262"/>
              <dgm:constr type="w" for="ch" forName="ParentBackground3" refType="w" fact="0.0987"/>
              <dgm:constr type="h" for="ch" forName="ParentBackground3" refType="h" fact="0.5319"/>
              <dgm:constr type="r" for="ch" forName="Child3" refType="w" fact="0.758"/>
              <dgm:constr type="t" for="ch" forName="Child3" refType="h" fact="0.6876"/>
              <dgm:constr type="w" for="ch" forName="Child3" refType="w" fact="0.0987"/>
              <dgm:constr type="h" for="ch" forName="Child3" refType="h" fact="0.3124"/>
              <dgm:constr type="r" for="ch" forName="Accent2" refType="w" fact="0.8927"/>
              <dgm:constr type="t" for="ch" forName="Accent2" refType="h" fact="-0.0109"/>
              <dgm:constr type="w" for="ch" forName="Accent2" refType="w" fact="0.1496"/>
              <dgm:constr type="h" for="ch" forName="Accent2" refType="h" fact="0.806"/>
              <dgm:constr type="r" for="ch" forName="ParentBackground2" refType="w" fact="0.8673"/>
              <dgm:constr type="t" for="ch" forName="ParentBackground2" refType="h" fact="0.1262"/>
              <dgm:constr type="w" for="ch" forName="ParentBackground2" refType="w" fact="0.0987"/>
              <dgm:constr type="h" for="ch" forName="ParentBackground2" refType="h" fact="0.5319"/>
              <dgm:constr type="r" for="ch" forName="Child2" refType="w" fact="0.8673"/>
              <dgm:constr type="t" for="ch" forName="Child2" refType="h" fact="0.6876"/>
              <dgm:constr type="w" for="ch" forName="Child2" refType="w" fact="0.0987"/>
              <dgm:constr type="h" for="ch" forName="Child2" refType="h" fact="0.3124"/>
              <dgm:constr type="r" for="ch" forName="Accent1" refType="w" fact="1.002"/>
              <dgm:constr type="t" for="ch" forName="Accent1" refType="h" fact="-0.0109"/>
              <dgm:constr type="w" for="ch" forName="Accent1" refType="w" fact="0.1496"/>
              <dgm:constr type="h" for="ch" forName="Accent1" refType="h" fact="0.806"/>
              <dgm:constr type="r" for="ch" forName="ParentBackground1" refType="w" fact="0.9765"/>
              <dgm:constr type="t" for="ch" forName="ParentBackground1" refType="h" fact="0.1262"/>
              <dgm:constr type="w" for="ch" forName="ParentBackground1" refType="w" fact="0.0987"/>
              <dgm:constr type="h" for="ch" forName="ParentBackground1" refType="h" fact="0.5319"/>
              <dgm:constr type="r" for="ch" forName="Child1" refType="w" fact="0.9765"/>
              <dgm:constr type="t" for="ch" forName="Child1" refType="h" fact="0.6876"/>
              <dgm:constr type="w" for="ch" forName="Child1" refType="w" fact="0.0987"/>
              <dgm:constr type="h" for="ch" forName="Child1" refType="h" fact="0.3124"/>
            </dgm:constrLst>
          </dgm:if>
          <dgm:if name="Name26" axis="ch" ptType="node" func="cnt" op="equ" val="10">
            <dgm:alg type="composite">
              <dgm:param type="ar" val="5.976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7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r" for="ch" forName="Parent10" refType="w" fact="0.0795"/>
              <dgm:constr type="t" for="ch" forName="Parent10" refType="h" fact="0.2022"/>
              <dgm:constr type="w" for="ch" forName="Parent10" refType="w" fact="0.0636"/>
              <dgm:constr type="h" for="ch" forName="Parent10" refType="h" fact="0.3799"/>
              <dgm:constr type="r" for="ch" forName="Parent9" refType="w" fact="0.178"/>
              <dgm:constr type="t" for="ch" forName="Parent9" refType="h" fact="0.2022"/>
              <dgm:constr type="w" for="ch" forName="Parent9" refType="w" fact="0.0636"/>
              <dgm:constr type="h" for="ch" forName="Parent9" refType="h" fact="0.3799"/>
              <dgm:constr type="r" for="ch" forName="Parent8" refType="w" fact="0.2765"/>
              <dgm:constr type="t" for="ch" forName="Parent8" refType="h" fact="0.2022"/>
              <dgm:constr type="w" for="ch" forName="Parent8" refType="w" fact="0.0636"/>
              <dgm:constr type="h" for="ch" forName="Parent8" refType="h" fact="0.3799"/>
              <dgm:constr type="r" for="ch" forName="Parent7" refType="w" fact="0.375"/>
              <dgm:constr type="t" for="ch" forName="Parent7" refType="h" fact="0.2022"/>
              <dgm:constr type="w" for="ch" forName="Parent7" refType="w" fact="0.0636"/>
              <dgm:constr type="h" for="ch" forName="Parent7" refType="h" fact="0.3799"/>
              <dgm:constr type="r" for="ch" forName="Parent6" refType="w" fact="0.4736"/>
              <dgm:constr type="t" for="ch" forName="Parent6" refType="h" fact="0.2022"/>
              <dgm:constr type="w" for="ch" forName="Parent6" refType="w" fact="0.0636"/>
              <dgm:constr type="h" for="ch" forName="Parent6" refType="h" fact="0.3799"/>
              <dgm:constr type="r" for="ch" forName="Parent5" refType="w" fact="0.5721"/>
              <dgm:constr type="t" for="ch" forName="Parent5" refType="h" fact="0.2022"/>
              <dgm:constr type="w" for="ch" forName="Parent5" refType="w" fact="0.0636"/>
              <dgm:constr type="h" for="ch" forName="Parent5" refType="h" fact="0.3799"/>
              <dgm:constr type="r" for="ch" forName="Parent4" refType="w" fact="0.6706"/>
              <dgm:constr type="t" for="ch" forName="Parent4" refType="h" fact="0.2022"/>
              <dgm:constr type="w" for="ch" forName="Parent4" refType="w" fact="0.0636"/>
              <dgm:constr type="h" for="ch" forName="Parent4" refType="h" fact="0.3799"/>
              <dgm:constr type="r" for="ch" forName="Parent3" refType="w" fact="0.7691"/>
              <dgm:constr type="t" for="ch" forName="Parent3" refType="h" fact="0.2022"/>
              <dgm:constr type="w" for="ch" forName="Parent3" refType="w" fact="0.0636"/>
              <dgm:constr type="h" for="ch" forName="Parent3" refType="h" fact="0.3799"/>
              <dgm:constr type="r" for="ch" forName="Parent2" refType="w" fact="0.8676"/>
              <dgm:constr type="t" for="ch" forName="Parent2" refType="h" fact="0.2022"/>
              <dgm:constr type="w" for="ch" forName="Parent2" refType="w" fact="0.0636"/>
              <dgm:constr type="h" for="ch" forName="Parent2" refType="h" fact="0.3799"/>
              <dgm:constr type="r" for="ch" forName="Parent1" refType="w" fact="0.9662"/>
              <dgm:constr type="t" for="ch" forName="Parent1" refType="h" fact="0.2022"/>
              <dgm:constr type="w" for="ch" forName="Parent1" refType="w" fact="0.0636"/>
              <dgm:constr type="h" for="ch" forName="Parent1" refType="h" fact="0.3799"/>
              <dgm:constr type="r" for="ch" forName="Accent10" refType="w" fact="0.0953"/>
              <dgm:constr type="t" for="ch" forName="Accent10" refType="h" fact="0.1072"/>
              <dgm:constr type="w" for="ch" forName="Accent10" refType="w" fact="0.0953"/>
              <dgm:constr type="h" for="ch" forName="Accent10" refType="h" fact="0.5699"/>
              <dgm:constr type="r" for="ch" forName="ParentBackground10" refType="w" fact="0.0922"/>
              <dgm:constr type="t" for="ch" forName="ParentBackground10" refType="h" fact="0.1262"/>
              <dgm:constr type="w" for="ch" forName="ParentBackground10" refType="w" fact="0.089"/>
              <dgm:constr type="h" for="ch" forName="ParentBackground10" refType="h" fact="0.5319"/>
              <dgm:constr type="r" for="ch" forName="Child10" refType="w" fact="0.0922"/>
              <dgm:constr type="t" for="ch" forName="Child10" refType="h" fact="0.6876"/>
              <dgm:constr type="w" for="ch" forName="Child10" refType="w" fact="0.089"/>
              <dgm:constr type="h" for="ch" forName="Child10" refType="h" fact="0.3124"/>
              <dgm:constr type="r" for="ch" forName="Accent9" refType="w" fact="0.2136"/>
              <dgm:constr type="t" for="ch" forName="Accent9" refType="h" fact="-0.0109"/>
              <dgm:constr type="w" for="ch" forName="Accent9" refType="w" fact="0.1348"/>
              <dgm:constr type="h" for="ch" forName="Accent9" refType="h" fact="0.806"/>
              <dgm:constr type="r" for="ch" forName="ParentBackground9" refType="w" fact="0.1907"/>
              <dgm:constr type="t" for="ch" forName="ParentBackground9" refType="h" fact="0.1262"/>
              <dgm:constr type="w" for="ch" forName="ParentBackground9" refType="w" fact="0.089"/>
              <dgm:constr type="h" for="ch" forName="ParentBackground9" refType="h" fact="0.5319"/>
              <dgm:constr type="r" for="ch" forName="Child9" refType="w" fact="0.1907"/>
              <dgm:constr type="t" for="ch" forName="Child9" refType="h" fact="0.6876"/>
              <dgm:constr type="w" for="ch" forName="Child9" refType="w" fact="0.089"/>
              <dgm:constr type="h" for="ch" forName="Child9" refType="h" fact="0.3124"/>
              <dgm:constr type="r" for="ch" forName="Accent8" refType="w" fact="0.3121"/>
              <dgm:constr type="t" for="ch" forName="Accent8" refType="h" fact="-0.0109"/>
              <dgm:constr type="w" for="ch" forName="Accent8" refType="w" fact="0.1348"/>
              <dgm:constr type="h" for="ch" forName="Accent8" refType="h" fact="0.806"/>
              <dgm:constr type="r" for="ch" forName="ParentBackground8" refType="w" fact="0.2892"/>
              <dgm:constr type="t" for="ch" forName="ParentBackground8" refType="h" fact="0.1262"/>
              <dgm:constr type="w" for="ch" forName="ParentBackground8" refType="w" fact="0.089"/>
              <dgm:constr type="h" for="ch" forName="ParentBackground8" refType="h" fact="0.5319"/>
              <dgm:constr type="r" for="ch" forName="Child8" refType="w" fact="0.2892"/>
              <dgm:constr type="t" for="ch" forName="Child8" refType="h" fact="0.6876"/>
              <dgm:constr type="w" for="ch" forName="Child8" refType="w" fact="0.089"/>
              <dgm:constr type="h" for="ch" forName="Child8" refType="h" fact="0.3124"/>
              <dgm:constr type="r" for="ch" forName="Accent7" refType="w" fact="0.4107"/>
              <dgm:constr type="t" for="ch" forName="Accent7" refType="h" fact="-0.0109"/>
              <dgm:constr type="w" for="ch" forName="Accent7" refType="w" fact="0.1348"/>
              <dgm:constr type="h" for="ch" forName="Accent7" refType="h" fact="0.806"/>
              <dgm:constr type="r" for="ch" forName="ParentBackground7" refType="w" fact="0.3877"/>
              <dgm:constr type="t" for="ch" forName="ParentBackground7" refType="h" fact="0.1262"/>
              <dgm:constr type="w" for="ch" forName="ParentBackground7" refType="w" fact="0.089"/>
              <dgm:constr type="h" for="ch" forName="ParentBackground7" refType="h" fact="0.5319"/>
              <dgm:constr type="r" for="ch" forName="Child7" refType="w" fact="0.3877"/>
              <dgm:constr type="t" for="ch" forName="Child7" refType="h" fact="0.6876"/>
              <dgm:constr type="w" for="ch" forName="Child7" refType="w" fact="0.089"/>
              <dgm:constr type="h" for="ch" forName="Child7" refType="h" fact="0.3124"/>
              <dgm:constr type="r" for="ch" forName="Accent6" refType="w" fact="0.5092"/>
              <dgm:constr type="t" for="ch" forName="Accent6" refType="h" fact="-0.0109"/>
              <dgm:constr type="w" for="ch" forName="Accent6" refType="w" fact="0.1348"/>
              <dgm:constr type="h" for="ch" forName="Accent6" refType="h" fact="0.806"/>
              <dgm:constr type="r" for="ch" forName="ParentBackground6" refType="w" fact="0.4863"/>
              <dgm:constr type="t" for="ch" forName="ParentBackground6" refType="h" fact="0.1262"/>
              <dgm:constr type="w" for="ch" forName="ParentBackground6" refType="w" fact="0.089"/>
              <dgm:constr type="h" for="ch" forName="ParentBackground6" refType="h" fact="0.5319"/>
              <dgm:constr type="r" for="ch" forName="Child6" refType="w" fact="0.4863"/>
              <dgm:constr type="t" for="ch" forName="Child6" refType="h" fact="0.6876"/>
              <dgm:constr type="w" for="ch" forName="Child6" refType="w" fact="0.089"/>
              <dgm:constr type="h" for="ch" forName="Child6" refType="h" fact="0.3124"/>
              <dgm:constr type="r" for="ch" forName="Accent5" refType="w" fact="0.6077"/>
              <dgm:constr type="t" for="ch" forName="Accent5" refType="h" fact="-0.0109"/>
              <dgm:constr type="w" for="ch" forName="Accent5" refType="w" fact="0.1348"/>
              <dgm:constr type="h" for="ch" forName="Accent5" refType="h" fact="0.806"/>
              <dgm:constr type="r" for="ch" forName="ParentBackground5" refType="w" fact="0.5848"/>
              <dgm:constr type="t" for="ch" forName="ParentBackground5" refType="h" fact="0.1262"/>
              <dgm:constr type="w" for="ch" forName="ParentBackground5" refType="w" fact="0.089"/>
              <dgm:constr type="h" for="ch" forName="ParentBackground5" refType="h" fact="0.5319"/>
              <dgm:constr type="r" for="ch" forName="Child5" refType="w" fact="0.5848"/>
              <dgm:constr type="t" for="ch" forName="Child5" refType="h" fact="0.6876"/>
              <dgm:constr type="w" for="ch" forName="Child5" refType="w" fact="0.089"/>
              <dgm:constr type="h" for="ch" forName="Child5" refType="h" fact="0.3124"/>
              <dgm:constr type="r" for="ch" forName="Accent4" refType="w" fact="0.7062"/>
              <dgm:constr type="t" for="ch" forName="Accent4" refType="h" fact="-0.0109"/>
              <dgm:constr type="w" for="ch" forName="Accent4" refType="w" fact="0.1348"/>
              <dgm:constr type="h" for="ch" forName="Accent4" refType="h" fact="0.806"/>
              <dgm:constr type="r" for="ch" forName="ParentBackground4" refType="w" fact="0.6833"/>
              <dgm:constr type="t" for="ch" forName="ParentBackground4" refType="h" fact="0.1262"/>
              <dgm:constr type="w" for="ch" forName="ParentBackground4" refType="w" fact="0.089"/>
              <dgm:constr type="h" for="ch" forName="ParentBackground4" refType="h" fact="0.5319"/>
              <dgm:constr type="r" for="ch" forName="Child4" refType="w" fact="0.6833"/>
              <dgm:constr type="t" for="ch" forName="Child4" refType="h" fact="0.6876"/>
              <dgm:constr type="w" for="ch" forName="Child4" refType="w" fact="0.089"/>
              <dgm:constr type="h" for="ch" forName="Child4" refType="h" fact="0.3124"/>
              <dgm:constr type="r" for="ch" forName="Accent3" refType="w" fact="0.8048"/>
              <dgm:constr type="t" for="ch" forName="Accent3" refType="h" fact="-0.0109"/>
              <dgm:constr type="w" for="ch" forName="Accent3" refType="w" fact="0.1348"/>
              <dgm:constr type="h" for="ch" forName="Accent3" refType="h" fact="0.806"/>
              <dgm:constr type="r" for="ch" forName="ParentBackground3" refType="w" fact="0.7818"/>
              <dgm:constr type="t" for="ch" forName="ParentBackground3" refType="h" fact="0.1262"/>
              <dgm:constr type="w" for="ch" forName="ParentBackground3" refType="w" fact="0.089"/>
              <dgm:constr type="h" for="ch" forName="ParentBackground3" refType="h" fact="0.5319"/>
              <dgm:constr type="r" for="ch" forName="Child3" refType="w" fact="0.7818"/>
              <dgm:constr type="t" for="ch" forName="Child3" refType="h" fact="0.6876"/>
              <dgm:constr type="w" for="ch" forName="Child3" refType="w" fact="0.089"/>
              <dgm:constr type="h" for="ch" forName="Child3" refType="h" fact="0.3124"/>
              <dgm:constr type="r" for="ch" forName="Accent2" refType="w" fact="0.9033"/>
              <dgm:constr type="t" for="ch" forName="Accent2" refType="h" fact="-0.0109"/>
              <dgm:constr type="w" for="ch" forName="Accent2" refType="w" fact="0.1348"/>
              <dgm:constr type="h" for="ch" forName="Accent2" refType="h" fact="0.806"/>
              <dgm:constr type="r" for="ch" forName="ParentBackground2" refType="w" fact="0.8804"/>
              <dgm:constr type="t" for="ch" forName="ParentBackground2" refType="h" fact="0.1262"/>
              <dgm:constr type="w" for="ch" forName="ParentBackground2" refType="w" fact="0.089"/>
              <dgm:constr type="h" for="ch" forName="ParentBackground2" refType="h" fact="0.5319"/>
              <dgm:constr type="r" for="ch" forName="Child2" refType="w" fact="0.8804"/>
              <dgm:constr type="t" for="ch" forName="Child2" refType="h" fact="0.6876"/>
              <dgm:constr type="w" for="ch" forName="Child2" refType="w" fact="0.089"/>
              <dgm:constr type="h" for="ch" forName="Child2" refType="h" fact="0.3124"/>
              <dgm:constr type="r" for="ch" forName="Accent1" refType="w" fact="1.0018"/>
              <dgm:constr type="t" for="ch" forName="Accent1" refType="h" fact="-0.0109"/>
              <dgm:constr type="w" for="ch" forName="Accent1" refType="w" fact="0.1348"/>
              <dgm:constr type="h" for="ch" forName="Accent1" refType="h" fact="0.806"/>
              <dgm:constr type="r" for="ch" forName="ParentBackground1" refType="w" fact="0.9789"/>
              <dgm:constr type="t" for="ch" forName="ParentBackground1" refType="h" fact="0.1262"/>
              <dgm:constr type="w" for="ch" forName="ParentBackground1" refType="w" fact="0.089"/>
              <dgm:constr type="h" for="ch" forName="ParentBackground1" refType="h" fact="0.5319"/>
              <dgm:constr type="r" for="ch" forName="Child1" refType="w" fact="0.9789"/>
              <dgm:constr type="t" for="ch" forName="Child1" refType="h" fact="0.6876"/>
              <dgm:constr type="w" for="ch" forName="Child1" refType="w" fact="0.089"/>
              <dgm:constr type="h" for="ch" forName="Child1" refType="h" fact="0.3124"/>
            </dgm:constrLst>
          </dgm:if>
          <dgm:else name="Name27">
            <dgm:alg type="composite">
              <dgm:param type="ar" val="6.565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1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1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1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1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1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6" op="lte"/>
              <dgm:constr type="primFontSz" for="des" forName="Child11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1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1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1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Child11" refType="primFontSz" refFor="des" refForName="Parent10" op="lte"/>
              <dgm:constr type="primFontSz" for="des" forName="Child1" refType="primFontSz" refFor="des" refForName="Parent11" op="lte"/>
              <dgm:constr type="primFontSz" for="des" forName="Child2" refType="primFontSz" refFor="des" refForName="Parent11" op="lte"/>
              <dgm:constr type="primFontSz" for="des" forName="Child3" refType="primFontSz" refFor="des" refForName="Parent11" op="lte"/>
              <dgm:constr type="primFontSz" for="des" forName="Child4" refType="primFontSz" refFor="des" refForName="Parent11" op="lte"/>
              <dgm:constr type="primFontSz" for="des" forName="Child5" refType="primFontSz" refFor="des" refForName="Parent11" op="lte"/>
              <dgm:constr type="primFontSz" for="des" forName="Child6" refType="primFontSz" refFor="des" refForName="Parent11" op="lte"/>
              <dgm:constr type="primFontSz" for="des" forName="Child7" refType="primFontSz" refFor="des" refForName="Parent11" op="lte"/>
              <dgm:constr type="primFontSz" for="des" forName="Child8" refType="primFontSz" refFor="des" refForName="Parent11" op="lte"/>
              <dgm:constr type="primFontSz" for="des" forName="Child9" refType="primFontSz" refFor="des" refForName="Parent11" op="lte"/>
              <dgm:constr type="primFontSz" for="des" forName="Child10" refType="primFontSz" refFor="des" refForName="Parent11" op="lte"/>
              <dgm:constr type="primFontSz" for="des" forName="Child11" refType="primFontSz" refFor="des" refForName="Parent11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Parent11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primFontSz" for="des" forName="Child11" refType="primFontSz" refFor="des" refForName="Child1" op="equ"/>
              <dgm:constr type="r" for="ch" forName="Parent11" refType="w" fact="0.0723"/>
              <dgm:constr type="t" for="ch" forName="Parent11" refType="h" fact="0.2022"/>
              <dgm:constr type="w" for="ch" forName="Parent11" refType="w" fact="0.0579"/>
              <dgm:constr type="h" for="ch" forName="Parent11" refType="h" fact="0.3799"/>
              <dgm:constr type="r" for="ch" forName="Parent10" refType="w" fact="0.162"/>
              <dgm:constr type="t" for="ch" forName="Parent10" refType="h" fact="0.2022"/>
              <dgm:constr type="w" for="ch" forName="Parent10" refType="w" fact="0.0579"/>
              <dgm:constr type="h" for="ch" forName="Parent10" refType="h" fact="0.3799"/>
              <dgm:constr type="r" for="ch" forName="Parent9" refType="w" fact="0.2517"/>
              <dgm:constr type="t" for="ch" forName="Parent9" refType="h" fact="0.2022"/>
              <dgm:constr type="w" for="ch" forName="Parent9" refType="w" fact="0.0579"/>
              <dgm:constr type="h" for="ch" forName="Parent9" refType="h" fact="0.3799"/>
              <dgm:constr type="r" for="ch" forName="Parent8" refType="w" fact="0.3414"/>
              <dgm:constr type="t" for="ch" forName="Parent8" refType="h" fact="0.2022"/>
              <dgm:constr type="w" for="ch" forName="Parent8" refType="w" fact="0.0579"/>
              <dgm:constr type="h" for="ch" forName="Parent8" refType="h" fact="0.3799"/>
              <dgm:constr type="r" for="ch" forName="Parent7" refType="w" fact="0.4311"/>
              <dgm:constr type="t" for="ch" forName="Parent7" refType="h" fact="0.2022"/>
              <dgm:constr type="w" for="ch" forName="Parent7" refType="w" fact="0.0579"/>
              <dgm:constr type="h" for="ch" forName="Parent7" refType="h" fact="0.3799"/>
              <dgm:constr type="r" for="ch" forName="Parent6" refType="w" fact="0.5208"/>
              <dgm:constr type="t" for="ch" forName="Parent6" refType="h" fact="0.2022"/>
              <dgm:constr type="w" for="ch" forName="Parent6" refType="w" fact="0.0579"/>
              <dgm:constr type="h" for="ch" forName="Parent6" refType="h" fact="0.3799"/>
              <dgm:constr type="r" for="ch" forName="Parent5" refType="w" fact="0.6105"/>
              <dgm:constr type="t" for="ch" forName="Parent5" refType="h" fact="0.2022"/>
              <dgm:constr type="w" for="ch" forName="Parent5" refType="w" fact="0.0579"/>
              <dgm:constr type="h" for="ch" forName="Parent5" refType="h" fact="0.3799"/>
              <dgm:constr type="r" for="ch" forName="Parent4" refType="w" fact="0.7001"/>
              <dgm:constr type="t" for="ch" forName="Parent4" refType="h" fact="0.2022"/>
              <dgm:constr type="w" for="ch" forName="Parent4" refType="w" fact="0.0579"/>
              <dgm:constr type="h" for="ch" forName="Parent4" refType="h" fact="0.3799"/>
              <dgm:constr type="r" for="ch" forName="Parent3" refType="w" fact="0.7898"/>
              <dgm:constr type="t" for="ch" forName="Parent3" refType="h" fact="0.2022"/>
              <dgm:constr type="w" for="ch" forName="Parent3" refType="w" fact="0.0579"/>
              <dgm:constr type="h" for="ch" forName="Parent3" refType="h" fact="0.3799"/>
              <dgm:constr type="r" for="ch" forName="Parent2" refType="w" fact="0.8795"/>
              <dgm:constr type="t" for="ch" forName="Parent2" refType="h" fact="0.2022"/>
              <dgm:constr type="w" for="ch" forName="Parent2" refType="w" fact="0.0579"/>
              <dgm:constr type="h" for="ch" forName="Parent2" refType="h" fact="0.3799"/>
              <dgm:constr type="r" for="ch" forName="Parent1" refType="w" fact="0.9692"/>
              <dgm:constr type="t" for="ch" forName="Parent1" refType="h" fact="0.2022"/>
              <dgm:constr type="w" for="ch" forName="Parent1" refType="w" fact="0.0579"/>
              <dgm:constr type="h" for="ch" forName="Parent1" refType="h" fact="0.3799"/>
              <dgm:constr type="r" for="ch" forName="Accent11" refType="w" fact="0.0868"/>
              <dgm:constr type="t" for="ch" forName="Accent11" refType="h" fact="0.1072"/>
              <dgm:constr type="w" for="ch" forName="Accent11" refType="w" fact="0.0868"/>
              <dgm:constr type="h" for="ch" forName="Accent11" refType="h" fact="0.5699"/>
              <dgm:constr type="r" for="ch" forName="ParentBackground11" refType="w" fact="0.0839"/>
              <dgm:constr type="t" for="ch" forName="ParentBackground11" refType="h" fact="0.1262"/>
              <dgm:constr type="w" for="ch" forName="ParentBackground11" refType="w" fact="0.081"/>
              <dgm:constr type="h" for="ch" forName="ParentBackground11" refType="h" fact="0.5319"/>
              <dgm:constr type="r" for="ch" forName="Child11" refType="w" fact="0.0839"/>
              <dgm:constr type="t" for="ch" forName="Child11" refType="h" fact="0.6876"/>
              <dgm:constr type="w" for="ch" forName="Child11" refType="w" fact="0.081"/>
              <dgm:constr type="h" for="ch" forName="Child11" refType="h" fact="0.3124"/>
              <dgm:constr type="r" for="ch" forName="Accent10" refType="w" fact="0.1945"/>
              <dgm:constr type="t" for="ch" forName="Accent10" refType="h" fact="-0.0109"/>
              <dgm:constr type="w" for="ch" forName="Accent10" refType="w" fact="0.1228"/>
              <dgm:constr type="h" for="ch" forName="Accent10" refType="h" fact="0.806"/>
              <dgm:constr type="r" for="ch" forName="ParentBackground10" refType="w" fact="0.1736"/>
              <dgm:constr type="t" for="ch" forName="ParentBackground10" refType="h" fact="0.1262"/>
              <dgm:constr type="w" for="ch" forName="ParentBackground10" refType="w" fact="0.081"/>
              <dgm:constr type="h" for="ch" forName="ParentBackground10" refType="h" fact="0.5319"/>
              <dgm:constr type="r" for="ch" forName="Child10" refType="w" fact="0.1736"/>
              <dgm:constr type="t" for="ch" forName="Child10" refType="h" fact="0.6876"/>
              <dgm:constr type="w" for="ch" forName="Child10" refType="w" fact="0.081"/>
              <dgm:constr type="h" for="ch" forName="Child10" refType="h" fact="0.3124"/>
              <dgm:constr type="r" for="ch" forName="Accent9" refType="w" fact="0.2842"/>
              <dgm:constr type="t" for="ch" forName="Accent9" refType="h" fact="-0.0109"/>
              <dgm:constr type="w" for="ch" forName="Accent9" refType="w" fact="0.1228"/>
              <dgm:constr type="h" for="ch" forName="Accent9" refType="h" fact="0.806"/>
              <dgm:constr type="r" for="ch" forName="ParentBackground9" refType="w" fact="0.2633"/>
              <dgm:constr type="t" for="ch" forName="ParentBackground9" refType="h" fact="0.1262"/>
              <dgm:constr type="w" for="ch" forName="ParentBackground9" refType="w" fact="0.081"/>
              <dgm:constr type="h" for="ch" forName="ParentBackground9" refType="h" fact="0.5319"/>
              <dgm:constr type="r" for="ch" forName="Child9" refType="w" fact="0.2633"/>
              <dgm:constr type="t" for="ch" forName="Child9" refType="h" fact="0.6876"/>
              <dgm:constr type="w" for="ch" forName="Child9" refType="w" fact="0.081"/>
              <dgm:constr type="h" for="ch" forName="Child9" refType="h" fact="0.3124"/>
              <dgm:constr type="r" for="ch" forName="Accent8" refType="w" fact="0.3739"/>
              <dgm:constr type="t" for="ch" forName="Accent8" refType="h" fact="-0.0109"/>
              <dgm:constr type="w" for="ch" forName="Accent8" refType="w" fact="0.1228"/>
              <dgm:constr type="h" for="ch" forName="Accent8" refType="h" fact="0.806"/>
              <dgm:constr type="r" for="ch" forName="ParentBackground8" refType="w" fact="0.353"/>
              <dgm:constr type="t" for="ch" forName="ParentBackground8" refType="h" fact="0.1262"/>
              <dgm:constr type="w" for="ch" forName="ParentBackground8" refType="w" fact="0.081"/>
              <dgm:constr type="h" for="ch" forName="ParentBackground8" refType="h" fact="0.5319"/>
              <dgm:constr type="r" for="ch" forName="Child8" refType="w" fact="0.353"/>
              <dgm:constr type="t" for="ch" forName="Child8" refType="h" fact="0.6876"/>
              <dgm:constr type="w" for="ch" forName="Child8" refType="w" fact="0.081"/>
              <dgm:constr type="h" for="ch" forName="Child8" refType="h" fact="0.3124"/>
              <dgm:constr type="r" for="ch" forName="Accent7" refType="w" fact="0.4636"/>
              <dgm:constr type="t" for="ch" forName="Accent7" refType="h" fact="-0.0109"/>
              <dgm:constr type="w" for="ch" forName="Accent7" refType="w" fact="0.1228"/>
              <dgm:constr type="h" for="ch" forName="Accent7" refType="h" fact="0.806"/>
              <dgm:constr type="r" for="ch" forName="ParentBackground7" refType="w" fact="0.4427"/>
              <dgm:constr type="t" for="ch" forName="ParentBackground7" refType="h" fact="0.1262"/>
              <dgm:constr type="w" for="ch" forName="ParentBackground7" refType="w" fact="0.081"/>
              <dgm:constr type="h" for="ch" forName="ParentBackground7" refType="h" fact="0.5319"/>
              <dgm:constr type="r" for="ch" forName="Child7" refType="w" fact="0.4427"/>
              <dgm:constr type="t" for="ch" forName="Child7" refType="h" fact="0.6876"/>
              <dgm:constr type="w" for="ch" forName="Child7" refType="w" fact="0.081"/>
              <dgm:constr type="h" for="ch" forName="Child7" refType="h" fact="0.3124"/>
              <dgm:constr type="r" for="ch" forName="Accent6" refType="w" fact="0.5533"/>
              <dgm:constr type="t" for="ch" forName="Accent6" refType="h" fact="-0.0109"/>
              <dgm:constr type="w" for="ch" forName="Accent6" refType="w" fact="0.1228"/>
              <dgm:constr type="h" for="ch" forName="Accent6" refType="h" fact="0.806"/>
              <dgm:constr type="r" for="ch" forName="ParentBackground6" refType="w" fact="0.5323"/>
              <dgm:constr type="t" for="ch" forName="ParentBackground6" refType="h" fact="0.1262"/>
              <dgm:constr type="w" for="ch" forName="ParentBackground6" refType="w" fact="0.081"/>
              <dgm:constr type="h" for="ch" forName="ParentBackground6" refType="h" fact="0.5319"/>
              <dgm:constr type="r" for="ch" forName="Child6" refType="w" fact="0.5323"/>
              <dgm:constr type="t" for="ch" forName="Child6" refType="h" fact="0.6876"/>
              <dgm:constr type="w" for="ch" forName="Child6" refType="w" fact="0.081"/>
              <dgm:constr type="h" for="ch" forName="Child6" refType="h" fact="0.3124"/>
              <dgm:constr type="r" for="ch" forName="Accent5" refType="w" fact="0.6429"/>
              <dgm:constr type="t" for="ch" forName="Accent5" refType="h" fact="-0.0109"/>
              <dgm:constr type="w" for="ch" forName="Accent5" refType="w" fact="0.1228"/>
              <dgm:constr type="h" for="ch" forName="Accent5" refType="h" fact="0.806"/>
              <dgm:constr type="r" for="ch" forName="ParentBackground5" refType="w" fact="0.622"/>
              <dgm:constr type="t" for="ch" forName="ParentBackground5" refType="h" fact="0.1262"/>
              <dgm:constr type="w" for="ch" forName="ParentBackground5" refType="w" fact="0.081"/>
              <dgm:constr type="h" for="ch" forName="ParentBackground5" refType="h" fact="0.5319"/>
              <dgm:constr type="r" for="ch" forName="Child5" refType="w" fact="0.622"/>
              <dgm:constr type="t" for="ch" forName="Child5" refType="h" fact="0.6876"/>
              <dgm:constr type="w" for="ch" forName="Child5" refType="w" fact="0.081"/>
              <dgm:constr type="h" for="ch" forName="Child5" refType="h" fact="0.3124"/>
              <dgm:constr type="r" for="ch" forName="Accent4" refType="w" fact="0.7326"/>
              <dgm:constr type="t" for="ch" forName="Accent4" refType="h" fact="-0.0109"/>
              <dgm:constr type="w" for="ch" forName="Accent4" refType="w" fact="0.1228"/>
              <dgm:constr type="h" for="ch" forName="Accent4" refType="h" fact="0.806"/>
              <dgm:constr type="r" for="ch" forName="ParentBackground4" refType="w" fact="0.7117"/>
              <dgm:constr type="t" for="ch" forName="ParentBackground4" refType="h" fact="0.1262"/>
              <dgm:constr type="w" for="ch" forName="ParentBackground4" refType="w" fact="0.081"/>
              <dgm:constr type="h" for="ch" forName="ParentBackground4" refType="h" fact="0.5319"/>
              <dgm:constr type="r" for="ch" forName="Child4" refType="w" fact="0.7117"/>
              <dgm:constr type="t" for="ch" forName="Child4" refType="h" fact="0.6876"/>
              <dgm:constr type="w" for="ch" forName="Child4" refType="w" fact="0.081"/>
              <dgm:constr type="h" for="ch" forName="Child4" refType="h" fact="0.3124"/>
              <dgm:constr type="r" for="ch" forName="Accent3" refType="w" fact="0.8223"/>
              <dgm:constr type="t" for="ch" forName="Accent3" refType="h" fact="-0.0109"/>
              <dgm:constr type="w" for="ch" forName="Accent3" refType="w" fact="0.1228"/>
              <dgm:constr type="h" for="ch" forName="Accent3" refType="h" fact="0.806"/>
              <dgm:constr type="r" for="ch" forName="ParentBackground3" refType="w" fact="0.8014"/>
              <dgm:constr type="t" for="ch" forName="ParentBackground3" refType="h" fact="0.1262"/>
              <dgm:constr type="w" for="ch" forName="ParentBackground3" refType="w" fact="0.081"/>
              <dgm:constr type="h" for="ch" forName="ParentBackground3" refType="h" fact="0.5319"/>
              <dgm:constr type="r" for="ch" forName="Child3" refType="w" fact="0.8014"/>
              <dgm:constr type="t" for="ch" forName="Child3" refType="h" fact="0.6876"/>
              <dgm:constr type="w" for="ch" forName="Child3" refType="w" fact="0.081"/>
              <dgm:constr type="h" for="ch" forName="Child3" refType="h" fact="0.3124"/>
              <dgm:constr type="r" for="ch" forName="Accent2" refType="w" fact="0.912"/>
              <dgm:constr type="t" for="ch" forName="Accent2" refType="h" fact="-0.0109"/>
              <dgm:constr type="w" for="ch" forName="Accent2" refType="w" fact="0.1228"/>
              <dgm:constr type="h" for="ch" forName="Accent2" refType="h" fact="0.806"/>
              <dgm:constr type="r" for="ch" forName="ParentBackground2" refType="w" fact="0.8911"/>
              <dgm:constr type="t" for="ch" forName="ParentBackground2" refType="h" fact="0.1262"/>
              <dgm:constr type="w" for="ch" forName="ParentBackground2" refType="w" fact="0.081"/>
              <dgm:constr type="h" for="ch" forName="ParentBackground2" refType="h" fact="0.5319"/>
              <dgm:constr type="r" for="ch" forName="Child2" refType="w" fact="0.8911"/>
              <dgm:constr type="t" for="ch" forName="Child2" refType="h" fact="0.6876"/>
              <dgm:constr type="w" for="ch" forName="Child2" refType="w" fact="0.081"/>
              <dgm:constr type="h" for="ch" forName="Child2" refType="h" fact="0.3124"/>
              <dgm:constr type="r" for="ch" forName="Accent1" refType="w" fact="1.0017"/>
              <dgm:constr type="t" for="ch" forName="Accent1" refType="h" fact="-0.0109"/>
              <dgm:constr type="w" for="ch" forName="Accent1" refType="w" fact="0.1228"/>
              <dgm:constr type="h" for="ch" forName="Accent1" refType="h" fact="0.806"/>
              <dgm:constr type="r" for="ch" forName="ParentBackground1" refType="w" fact="0.9808"/>
              <dgm:constr type="t" for="ch" forName="ParentBackground1" refType="h" fact="0.1262"/>
              <dgm:constr type="w" for="ch" forName="ParentBackground1" refType="w" fact="0.081"/>
              <dgm:constr type="h" for="ch" forName="ParentBackground1" refType="h" fact="0.5319"/>
              <dgm:constr type="r" for="ch" forName="Child1" refType="w" fact="0.9808"/>
              <dgm:constr type="t" for="ch" forName="Child1" refType="h" fact="0.6876"/>
              <dgm:constr type="w" for="ch" forName="Child1" refType="w" fact="0.081"/>
              <dgm:constr type="h" for="ch" forName="Child1" refType="h" fact="0.3124"/>
            </dgm:constrLst>
          </dgm:else>
        </dgm:choose>
      </dgm:else>
    </dgm:choose>
    <dgm:forEach name="wrapper" axis="self" ptType="parTrans">
      <dgm:forEach name="accentRepeat" axis="self">
        <dgm:layoutNode name="Accent" styleLbl="node1">
          <dgm:alg type="sp"/>
          <dgm:choose name="Name28">
            <dgm:if name="Name29" axis="followSib" ptType="node" func="cnt" op="equ" val="0">
              <dgm:shape xmlns:r="http://schemas.openxmlformats.org/officeDocument/2006/relationships" type="ellipse" r:blip="">
                <dgm:adjLst/>
              </dgm:shape>
            </dgm:if>
            <dgm:else name="Name30">
              <dgm:choose name="Name31">
                <dgm:if name="Name32" axis="precedSib" ptType="node" func="cnt" op="equ" val="10">
                  <dgm:shape xmlns:r="http://schemas.openxmlformats.org/officeDocument/2006/relationships" type="ellipse" r:blip="">
                    <dgm:adjLst/>
                  </dgm:shape>
                </dgm:if>
                <dgm:else name="Name33">
                  <dgm:choose name="Name34">
                    <dgm:if name="Name35" func="var" arg="dir" op="equ" val="norm">
                      <dgm:shape xmlns:r="http://schemas.openxmlformats.org/officeDocument/2006/relationships" rot="45" type="teardrop" r:blip="">
                        <dgm:adjLst>
                          <dgm:adj idx="1" val="1"/>
                        </dgm:adjLst>
                      </dgm:shape>
                    </dgm:if>
                    <dgm:else name="Name36">
                      <dgm:shape xmlns:r="http://schemas.openxmlformats.org/officeDocument/2006/relationships" rot="225" type="teardrop" r:blip="">
                        <dgm:adjLst>
                          <dgm:adj idx="1" val="1"/>
                        </dgm:adjLst>
                      </dgm:shape>
                    </dgm:else>
                  </dgm:choose>
                </dgm:else>
              </dgm:choose>
            </dgm:else>
          </dgm:choose>
          <dgm:presOf/>
        </dgm:layoutNode>
      </dgm:forEach>
      <dgm:forEach name="parentBackgroundRepeat" axis="self">
        <dgm:layoutNode name="ParentBackground" styleLbl="fgAcc1">
          <dgm:alg type="sp"/>
          <dgm:shape xmlns:r="http://schemas.openxmlformats.org/officeDocument/2006/relationships" type="ellipse" r:blip="">
            <dgm:adjLst/>
          </dgm:shape>
          <dgm:presOf axis="self" ptType="node"/>
        </dgm:layoutNode>
      </dgm:forEach>
    </dgm:forEach>
    <dgm:forEach name="Name37" axis="ch" ptType="node" st="11" cnt="1">
      <dgm:layoutNode name="Accent11">
        <dgm:alg type="sp"/>
        <dgm:shape xmlns:r="http://schemas.openxmlformats.org/officeDocument/2006/relationships" r:blip="">
          <dgm:adjLst/>
        </dgm:shape>
        <dgm:presOf/>
        <dgm:constrLst/>
        <dgm:forEach name="Name38" ref="accentRepeat"/>
      </dgm:layoutNode>
      <dgm:layoutNode name="ParentBackground11">
        <dgm:alg type="sp"/>
        <dgm:shape xmlns:r="http://schemas.openxmlformats.org/officeDocument/2006/relationships" r:blip="">
          <dgm:adjLst/>
        </dgm:shape>
        <dgm:presOf/>
        <dgm:forEach name="Name39" ref="parentBackgroundRepeat"/>
      </dgm:layoutNode>
      <dgm:choose name="Name40">
        <dgm:if name="Name41" axis="ch" ptType="node" func="cnt" op="gte" val="1">
          <dgm:layoutNode name="Child11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42"/>
      </dgm:choose>
      <dgm:layoutNode name="Parent11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43" axis="ch" ptType="node" st="10" cnt="1">
      <dgm:layoutNode name="Accent10">
        <dgm:alg type="sp"/>
        <dgm:shape xmlns:r="http://schemas.openxmlformats.org/officeDocument/2006/relationships" r:blip="">
          <dgm:adjLst/>
        </dgm:shape>
        <dgm:presOf/>
        <dgm:constrLst/>
        <dgm:forEach name="Name44" ref="accentRepeat"/>
      </dgm:layoutNode>
      <dgm:layoutNode name="ParentBackground10">
        <dgm:alg type="sp"/>
        <dgm:shape xmlns:r="http://schemas.openxmlformats.org/officeDocument/2006/relationships" r:blip="">
          <dgm:adjLst/>
        </dgm:shape>
        <dgm:presOf/>
        <dgm:forEach name="Name45" ref="parentBackgroundRepeat"/>
      </dgm:layoutNode>
      <dgm:choose name="Name46">
        <dgm:if name="Name47" axis="ch" ptType="node" func="cnt" op="gte" val="1">
          <dgm:layoutNode name="Child10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48"/>
      </dgm:choose>
      <dgm:layoutNode name="Parent10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49" axis="ch" ptType="node" st="9" cnt="1">
      <dgm:layoutNode name="Accent9">
        <dgm:alg type="sp"/>
        <dgm:shape xmlns:r="http://schemas.openxmlformats.org/officeDocument/2006/relationships" r:blip="">
          <dgm:adjLst/>
        </dgm:shape>
        <dgm:presOf/>
        <dgm:constrLst/>
        <dgm:forEach name="Name50" ref="accentRepeat"/>
      </dgm:layoutNode>
      <dgm:layoutNode name="ParentBackground9">
        <dgm:alg type="sp"/>
        <dgm:shape xmlns:r="http://schemas.openxmlformats.org/officeDocument/2006/relationships" r:blip="">
          <dgm:adjLst/>
        </dgm:shape>
        <dgm:presOf/>
        <dgm:forEach name="Name51" ref="parentBackgroundRepeat"/>
      </dgm:layoutNode>
      <dgm:choose name="Name52">
        <dgm:if name="Name53" axis="ch" ptType="node" func="cnt" op="gte" val="1">
          <dgm:layoutNode name="Child9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54"/>
      </dgm:choose>
      <dgm:layoutNode name="Parent9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55" axis="ch" ptType="node" st="8" cnt="1">
      <dgm:layoutNode name="Accent8">
        <dgm:alg type="sp"/>
        <dgm:shape xmlns:r="http://schemas.openxmlformats.org/officeDocument/2006/relationships" r:blip="">
          <dgm:adjLst/>
        </dgm:shape>
        <dgm:presOf/>
        <dgm:constrLst/>
        <dgm:forEach name="Name56" ref="accentRepeat"/>
      </dgm:layoutNode>
      <dgm:layoutNode name="ParentBackground8">
        <dgm:alg type="sp"/>
        <dgm:shape xmlns:r="http://schemas.openxmlformats.org/officeDocument/2006/relationships" r:blip="">
          <dgm:adjLst/>
        </dgm:shape>
        <dgm:presOf/>
        <dgm:forEach name="Name57" ref="parentBackgroundRepeat"/>
      </dgm:layoutNode>
      <dgm:choose name="Name58">
        <dgm:if name="Name59" axis="ch" ptType="node" func="cnt" op="gte" val="1">
          <dgm:layoutNode name="Child8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60"/>
      </dgm:choose>
      <dgm:layoutNode name="Parent8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61" axis="ch" ptType="node" st="7" cnt="1">
      <dgm:layoutNode name="Accent7">
        <dgm:alg type="sp"/>
        <dgm:shape xmlns:r="http://schemas.openxmlformats.org/officeDocument/2006/relationships" r:blip="">
          <dgm:adjLst/>
        </dgm:shape>
        <dgm:presOf/>
        <dgm:constrLst/>
        <dgm:forEach name="Name62" ref="accentRepeat"/>
      </dgm:layoutNode>
      <dgm:layoutNode name="ParentBackground7">
        <dgm:alg type="sp"/>
        <dgm:shape xmlns:r="http://schemas.openxmlformats.org/officeDocument/2006/relationships" r:blip="">
          <dgm:adjLst/>
        </dgm:shape>
        <dgm:presOf/>
        <dgm:forEach name="Name63" ref="parentBackgroundRepeat"/>
      </dgm:layoutNode>
      <dgm:choose name="Name64">
        <dgm:if name="Name65" axis="ch" ptType="node" func="cnt" op="gte" val="1">
          <dgm:layoutNode name="Child7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66"/>
      </dgm:choose>
      <dgm:layoutNode name="Parent7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67" axis="ch" ptType="node" st="6" cnt="1">
      <dgm:layoutNode name="Accent6">
        <dgm:alg type="sp"/>
        <dgm:shape xmlns:r="http://schemas.openxmlformats.org/officeDocument/2006/relationships" r:blip="">
          <dgm:adjLst/>
        </dgm:shape>
        <dgm:presOf/>
        <dgm:constrLst/>
        <dgm:forEach name="Name68" ref="accentRepeat"/>
      </dgm:layoutNode>
      <dgm:layoutNode name="ParentBackground6">
        <dgm:alg type="sp"/>
        <dgm:shape xmlns:r="http://schemas.openxmlformats.org/officeDocument/2006/relationships" r:blip="">
          <dgm:adjLst/>
        </dgm:shape>
        <dgm:presOf/>
        <dgm:forEach name="Name69" ref="parentBackgroundRepeat"/>
      </dgm:layoutNode>
      <dgm:choose name="Name70">
        <dgm:if name="Name71" axis="ch" ptType="node" func="cnt" op="gte" val="1">
          <dgm:layoutNode name="Child6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72"/>
      </dgm:choose>
      <dgm:layoutNode name="Parent6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73" axis="ch" ptType="node" st="5" cnt="1">
      <dgm:layoutNode name="Accent5">
        <dgm:alg type="sp"/>
        <dgm:shape xmlns:r="http://schemas.openxmlformats.org/officeDocument/2006/relationships" r:blip="">
          <dgm:adjLst/>
        </dgm:shape>
        <dgm:presOf/>
        <dgm:constrLst/>
        <dgm:forEach name="Name74" ref="accentRepeat"/>
      </dgm:layoutNode>
      <dgm:layoutNode name="ParentBackground5">
        <dgm:alg type="sp"/>
        <dgm:shape xmlns:r="http://schemas.openxmlformats.org/officeDocument/2006/relationships" r:blip="">
          <dgm:adjLst/>
        </dgm:shape>
        <dgm:presOf/>
        <dgm:forEach name="Name75" ref="parentBackgroundRepeat"/>
      </dgm:layoutNode>
      <dgm:choose name="Name76">
        <dgm:if name="Name77" axis="ch" ptType="node" func="cnt" op="gte" val="1">
          <dgm:layoutNode name="Child5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78"/>
      </dgm:choose>
      <dgm:layoutNode name="Parent5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79" axis="ch" ptType="node" st="4" cnt="1">
      <dgm:layoutNode name="Accent4">
        <dgm:alg type="sp"/>
        <dgm:shape xmlns:r="http://schemas.openxmlformats.org/officeDocument/2006/relationships" r:blip="">
          <dgm:adjLst/>
        </dgm:shape>
        <dgm:presOf/>
        <dgm:constrLst/>
        <dgm:forEach name="Name80" ref="accentRepeat"/>
      </dgm:layoutNode>
      <dgm:layoutNode name="ParentBackground4">
        <dgm:alg type="sp"/>
        <dgm:shape xmlns:r="http://schemas.openxmlformats.org/officeDocument/2006/relationships" r:blip="">
          <dgm:adjLst/>
        </dgm:shape>
        <dgm:presOf/>
        <dgm:forEach name="Name81" ref="parentBackgroundRepeat"/>
      </dgm:layoutNode>
      <dgm:choose name="Name82">
        <dgm:if name="Name83" axis="ch" ptType="node" func="cnt" op="gte" val="1">
          <dgm:layoutNode name="Child4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84"/>
      </dgm:choose>
      <dgm:layoutNode name="Parent4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85" axis="ch" ptType="node" st="3" cnt="1">
      <dgm:layoutNode name="Accent3">
        <dgm:alg type="sp"/>
        <dgm:shape xmlns:r="http://schemas.openxmlformats.org/officeDocument/2006/relationships" r:blip="">
          <dgm:adjLst/>
        </dgm:shape>
        <dgm:presOf/>
        <dgm:constrLst/>
        <dgm:forEach name="Name86" ref="accentRepeat"/>
      </dgm:layoutNode>
      <dgm:layoutNode name="ParentBackground3">
        <dgm:alg type="sp"/>
        <dgm:shape xmlns:r="http://schemas.openxmlformats.org/officeDocument/2006/relationships" r:blip="">
          <dgm:adjLst/>
        </dgm:shape>
        <dgm:presOf/>
        <dgm:forEach name="Name87" ref="parentBackgroundRepeat"/>
      </dgm:layoutNode>
      <dgm:choose name="Name88">
        <dgm:if name="Name89" axis="ch" ptType="node" func="cnt" op="gte" val="1">
          <dgm:layoutNode name="Child3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90"/>
      </dgm:choose>
      <dgm:layoutNode name="Parent3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91" axis="ch" ptType="node" st="2" cnt="1">
      <dgm:layoutNode name="Accent2">
        <dgm:alg type="sp"/>
        <dgm:shape xmlns:r="http://schemas.openxmlformats.org/officeDocument/2006/relationships" r:blip="">
          <dgm:adjLst/>
        </dgm:shape>
        <dgm:presOf/>
        <dgm:constrLst/>
        <dgm:forEach name="Name92" ref="accentRepeat"/>
      </dgm:layoutNode>
      <dgm:layoutNode name="ParentBackground2" styleLbl="fgAcc1">
        <dgm:alg type="sp"/>
        <dgm:shape xmlns:r="http://schemas.openxmlformats.org/officeDocument/2006/relationships" r:blip="">
          <dgm:adjLst/>
        </dgm:shape>
        <dgm:presOf/>
        <dgm:forEach name="Name93" ref="parentBackgroundRepeat"/>
      </dgm:layoutNode>
      <dgm:choose name="Name94">
        <dgm:if name="Name95" axis="ch" ptType="node" func="cnt" op="gte" val="1">
          <dgm:layoutNode name="Child2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96"/>
      </dgm:choose>
      <dgm:layoutNode name="Parent2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97" axis="ch" ptType="node" cnt="1">
      <dgm:layoutNode name="Accent1">
        <dgm:alg type="sp"/>
        <dgm:shape xmlns:r="http://schemas.openxmlformats.org/officeDocument/2006/relationships" r:blip="">
          <dgm:adjLst/>
        </dgm:shape>
        <dgm:presOf/>
        <dgm:constrLst/>
        <dgm:forEach name="Name98" ref="accentRepeat"/>
      </dgm:layoutNode>
      <dgm:layoutNode name="ParentBackground1">
        <dgm:alg type="sp"/>
        <dgm:shape xmlns:r="http://schemas.openxmlformats.org/officeDocument/2006/relationships" r:blip="">
          <dgm:adjLst/>
        </dgm:shape>
        <dgm:presOf/>
        <dgm:forEach name="Name99" ref="parentBackgroundRepeat"/>
      </dgm:layoutNode>
      <dgm:choose name="Name100">
        <dgm:if name="Name101" axis="ch" ptType="node" func="cnt" op="gte" val="1">
          <dgm:layoutNode name="Child1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102"/>
      </dgm:choose>
      <dgm:layoutNode name="Parent1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matrix2">
  <dgm:title val=""/>
  <dgm:desc val=""/>
  <dgm:catLst>
    <dgm:cat type="matrix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axisShape" refType="w"/>
          <dgm:constr type="h" for="ch" forName="axisShape" refType="h"/>
          <dgm:constr type="w" for="ch" forName="rect1" refType="w" fact="0.4"/>
          <dgm:constr type="h" for="ch" forName="rect1" refType="w" fact="0.4"/>
          <dgm:constr type="l" for="ch" forName="rect1" refType="w" fact="0.065"/>
          <dgm:constr type="t" for="ch" forName="rect1" refType="h" fact="0.065"/>
          <dgm:constr type="w" for="ch" forName="rect2" refType="w" fact="0.4"/>
          <dgm:constr type="h" for="ch" forName="rect2" refType="h" fact="0.4"/>
          <dgm:constr type="r" for="ch" forName="rect2" refType="w" fact="0.935"/>
          <dgm:constr type="t" for="ch" forName="rect2" refType="h" fact="0.065"/>
          <dgm:constr type="w" for="ch" forName="rect3" refType="w" fact="0.4"/>
          <dgm:constr type="h" for="ch" forName="rect3" refType="w" fact="0.4"/>
          <dgm:constr type="l" for="ch" forName="rect3" refType="w" fact="0.065"/>
          <dgm:constr type="b" for="ch" forName="rect3" refType="h" fact="0.935"/>
          <dgm:constr type="w" for="ch" forName="rect4" refType="w" fact="0.4"/>
          <dgm:constr type="h" for="ch" forName="rect4" refType="h" fact="0.4"/>
          <dgm:constr type="r" for="ch" forName="rect4" refType="w" fact="0.935"/>
          <dgm:constr type="b" for="ch" forName="rect4" refType="h" fact="0.935"/>
        </dgm:constrLst>
      </dgm:if>
      <dgm:else name="Name2">
        <dgm:constrLst>
          <dgm:constr type="primFontSz" for="ch" ptType="node" op="equ" val="65"/>
          <dgm:constr type="w" for="ch" forName="axisShape" refType="w"/>
          <dgm:constr type="h" for="ch" forName="axisShape" refType="h"/>
          <dgm:constr type="w" for="ch" forName="rect1" refType="w" fact="0.4"/>
          <dgm:constr type="h" for="ch" forName="rect1" refType="w" fact="0.4"/>
          <dgm:constr type="r" for="ch" forName="rect1" refType="w" fact="0.935"/>
          <dgm:constr type="t" for="ch" forName="rect1" refType="h" fact="0.065"/>
          <dgm:constr type="w" for="ch" forName="rect2" refType="w" fact="0.4"/>
          <dgm:constr type="h" for="ch" forName="rect2" refType="h" fact="0.4"/>
          <dgm:constr type="l" for="ch" forName="rect2" refType="w" fact="0.065"/>
          <dgm:constr type="t" for="ch" forName="rect2" refType="h" fact="0.065"/>
          <dgm:constr type="w" for="ch" forName="rect3" refType="w" fact="0.4"/>
          <dgm:constr type="h" for="ch" forName="rect3" refType="w" fact="0.4"/>
          <dgm:constr type="r" for="ch" forName="rect3" refType="w" fact="0.935"/>
          <dgm:constr type="b" for="ch" forName="rect3" refType="h" fact="0.935"/>
          <dgm:constr type="w" for="ch" forName="rect4" refType="w" fact="0.4"/>
          <dgm:constr type="h" for="ch" forName="rect4" refType="h" fact="0.4"/>
          <dgm:constr type="l" for="ch" forName="rect4" refType="w" fact="0.065"/>
          <dgm:constr type="b" for="ch" forName="rect4" refType="h" fact="0.935"/>
        </dgm:constrLst>
      </dgm:else>
    </dgm:choose>
    <dgm:ruleLst/>
    <dgm:choose name="Name3">
      <dgm:if name="Name4" axis="ch" ptType="node" func="cnt" op="gte" val="1">
        <dgm:layoutNode name="axisShape" styleLbl="bgShp">
          <dgm:alg type="sp"/>
          <dgm:shape xmlns:r="http://schemas.openxmlformats.org/officeDocument/2006/relationships" type="quadArrow" r:blip="">
            <dgm:adjLst>
              <dgm:adj idx="1" val="0.02"/>
              <dgm:adj idx="2" val="0.04"/>
              <dgm:adj idx="3" val="0.05"/>
            </dgm:adjLst>
          </dgm:shape>
          <dgm:presOf/>
          <dgm:constrLst/>
          <dgm:ruleLst/>
        </dgm:layoutNode>
        <dgm:layoutNode name="rect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rings+Icon">
  <dgm:title val="Interconnected Rings"/>
  <dgm:desc val="Use to show overlapping or interconnected ideas or concepts. The first seven lines of Level 1 text correspond with a circle. Unused text does not appear, but remains available if you switch layouts.  "/>
  <dgm:catLst>
    <dgm:cat type="relationship" pri="32000"/>
    <dgm:cat type="officeonline" pri="6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0"/>
        <dgm:pt modelId="20"/>
      </dgm:ptLst>
      <dgm:cxnLst>
        <dgm:cxn modelId="30" srcId="0" destId="10" srcOrd="0" destOrd="0"/>
        <dgm:cxn modelId="40" srcId="0" destId="20" srcOrd="1" destOrd="0"/>
      </dgm:cxnLst>
      <dgm:bg/>
      <dgm:whole/>
    </dgm:dataModel>
  </dgm:styleData>
  <dgm:clrData>
    <dgm:dataModel>
      <dgm:ptLst>
        <dgm:pt modelId="0" type="doc"/>
        <dgm:pt modelId="10"/>
        <dgm:pt modelId="20"/>
        <dgm:pt modelId="30"/>
        <dgm:pt modelId="40"/>
      </dgm:ptLst>
      <dgm:cxnLst>
        <dgm:cxn modelId="50" srcId="0" destId="10" srcOrd="0" destOrd="0"/>
        <dgm:cxn modelId="60" srcId="0" destId="20" srcOrd="1" destOrd="0"/>
        <dgm:cxn modelId="70" srcId="0" destId="30" srcOrd="2" destOrd="0"/>
        <dgm:cxn modelId="80" srcId="0" destId="40" srcOrd="2" destOrd="0"/>
      </dgm:cxnLst>
      <dgm:bg/>
      <dgm:whole/>
    </dgm:dataModel>
  </dgm:clrData>
  <dgm:layoutNode name="Name0">
    <dgm:varLst>
      <dgm:chMax val="7"/>
      <dgm:dir/>
      <dgm:resizeHandles val="exact"/>
    </dgm:varLst>
    <dgm:choose name="Name1">
      <dgm:if name="Name2" axis="ch" ptType="node" func="cnt" op="lt" val="1">
        <dgm:alg type="composite"/>
        <dgm:shape xmlns:r="http://schemas.openxmlformats.org/officeDocument/2006/relationships" r:blip="">
          <dgm:adjLst/>
        </dgm:shape>
        <dgm:presOf/>
        <dgm:constrLst/>
        <dgm:ruleLst/>
      </dgm:if>
      <dgm:if name="Name3" axis="ch" ptType="node" func="cnt" op="equ" val="1">
        <dgm:alg type="composite">
          <dgm:param type="ar" val="1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/>
          <dgm:constr type="h" for="ch" forName="ellipse1" refType="h"/>
        </dgm:constrLst>
      </dgm:if>
      <dgm:if name="Name4" axis="ch" ptType="node" func="cnt" op="equ" val="2">
        <dgm:alg type="composite">
          <dgm:param type="ar" val="0.9086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6602"/>
          <dgm:constr type="h" for="ch" forName="ellipse1" refType="h" fact="0.5999"/>
          <dgm:constr type="l" for="ch" forName="ellipse2" refType="w" fact="0.3398"/>
          <dgm:constr type="t" for="ch" forName="ellipse2" refType="h" fact="0.4001"/>
          <dgm:constr type="w" for="ch" forName="ellipse2" refType="w" fact="0.6602"/>
          <dgm:constr type="h" for="ch" forName="ellipse2" refType="h" fact="0.5999"/>
        </dgm:constrLst>
      </dgm:if>
      <dgm:if name="Name5" axis="ch" ptType="node" func="cnt" op="equ" val="3">
        <dgm:alg type="composite">
          <dgm:param type="ar" val="1.2171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4929"/>
          <dgm:constr type="h" for="ch" forName="ellipse1" refType="h" fact="0.5999"/>
          <dgm:constr type="l" for="ch" forName="ellipse2" refType="w" fact="0.2537"/>
          <dgm:constr type="t" for="ch" forName="ellipse2" refType="h" fact="0.4001"/>
          <dgm:constr type="w" for="ch" forName="ellipse2" refType="w" fact="0.4929"/>
          <dgm:constr type="h" for="ch" forName="ellipse2" refType="h" fact="0.5999"/>
          <dgm:constr type="l" for="ch" forName="ellipse3" refType="w" fact="0.5071"/>
          <dgm:constr type="t" for="ch" forName="ellipse3" refType="h" fact="0"/>
          <dgm:constr type="w" for="ch" forName="ellipse3" refType="w" fact="0.4929"/>
          <dgm:constr type="h" for="ch" forName="ellipse3" refType="h" fact="0.5999"/>
        </dgm:constrLst>
      </dgm:if>
      <dgm:if name="Name6" axis="ch" ptType="node" func="cnt" op="equ" val="4">
        <dgm:alg type="composite">
          <dgm:param type="ar" val="1.5255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3932"/>
          <dgm:constr type="h" for="ch" forName="ellipse1" refType="h" fact="0.5999"/>
          <dgm:constr type="l" for="ch" forName="ellipse2" refType="w" fact="0.2023"/>
          <dgm:constr type="t" for="ch" forName="ellipse2" refType="h" fact="0.4001"/>
          <dgm:constr type="w" for="ch" forName="ellipse2" refType="w" fact="0.3932"/>
          <dgm:constr type="h" for="ch" forName="ellipse2" refType="h" fact="0.5999"/>
          <dgm:constr type="l" for="ch" forName="ellipse3" refType="w" fact="0.4045"/>
          <dgm:constr type="t" for="ch" forName="ellipse3" refType="h" fact="0"/>
          <dgm:constr type="w" for="ch" forName="ellipse3" refType="w" fact="0.3932"/>
          <dgm:constr type="h" for="ch" forName="ellipse3" refType="h" fact="0.5999"/>
          <dgm:constr type="l" for="ch" forName="ellipse4" refType="w" fact="0.6068"/>
          <dgm:constr type="t" for="ch" forName="ellipse4" refType="h" fact="0.4001"/>
          <dgm:constr type="w" for="ch" forName="ellipse4" refType="w" fact="0.3932"/>
          <dgm:constr type="h" for="ch" forName="ellipse4" refType="h" fact="0.5999"/>
        </dgm:constrLst>
      </dgm:if>
      <dgm:if name="Name7" axis="ch" ptType="node" func="cnt" op="equ" val="5">
        <dgm:alg type="composite">
          <dgm:param type="ar" val="1.834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3271"/>
          <dgm:constr type="h" for="ch" forName="ellipse1" refType="h" fact="0.5999"/>
          <dgm:constr type="l" for="ch" forName="ellipse2" refType="w" fact="0.1682"/>
          <dgm:constr type="t" for="ch" forName="ellipse2" refType="h" fact="0.4001"/>
          <dgm:constr type="w" for="ch" forName="ellipse2" refType="w" fact="0.3271"/>
          <dgm:constr type="h" for="ch" forName="ellipse2" refType="h" fact="0.5999"/>
          <dgm:constr type="l" for="ch" forName="ellipse3" refType="w" fact="0.3365"/>
          <dgm:constr type="t" for="ch" forName="ellipse3" refType="h" fact="0"/>
          <dgm:constr type="w" for="ch" forName="ellipse3" refType="w" fact="0.3271"/>
          <dgm:constr type="h" for="ch" forName="ellipse3" refType="h" fact="0.5999"/>
          <dgm:constr type="l" for="ch" forName="ellipse4" refType="w" fact="0.5047"/>
          <dgm:constr type="t" for="ch" forName="ellipse4" refType="h" fact="0.4001"/>
          <dgm:constr type="w" for="ch" forName="ellipse4" refType="w" fact="0.3271"/>
          <dgm:constr type="h" for="ch" forName="ellipse4" refType="h" fact="0.5999"/>
          <dgm:constr type="l" for="ch" forName="ellipse5" refType="w" fact="0.6729"/>
          <dgm:constr type="t" for="ch" forName="ellipse5" refType="h" fact="0"/>
          <dgm:constr type="w" for="ch" forName="ellipse5" refType="w" fact="0.3271"/>
          <dgm:constr type="h" for="ch" forName="ellipse5" refType="h" fact="0.5999"/>
        </dgm:constrLst>
      </dgm:if>
      <dgm:if name="Name8" axis="ch" ptType="node" func="cnt" op="equ" val="6">
        <dgm:alg type="composite">
          <dgm:param type="ar" val="2.1873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278"/>
          <dgm:constr type="h" for="ch" forName="ellipse1" refType="h" fact="0.6081"/>
          <dgm:constr type="l" for="ch" forName="ellipse2" refType="w" fact="0.1444"/>
          <dgm:constr type="t" for="ch" forName="ellipse2" refType="h" fact="0.3919"/>
          <dgm:constr type="w" for="ch" forName="ellipse2" refType="w" fact="0.278"/>
          <dgm:constr type="h" for="ch" forName="ellipse2" refType="h" fact="0.6081"/>
          <dgm:constr type="l" for="ch" forName="ellipse3" refType="w" fact="0.2888"/>
          <dgm:constr type="t" for="ch" forName="ellipse3" refType="h" fact="0"/>
          <dgm:constr type="w" for="ch" forName="ellipse3" refType="w" fact="0.278"/>
          <dgm:constr type="h" for="ch" forName="ellipse3" refType="h" fact="0.6081"/>
          <dgm:constr type="l" for="ch" forName="ellipse4" refType="w" fact="0.4332"/>
          <dgm:constr type="t" for="ch" forName="ellipse4" refType="h" fact="0.3919"/>
          <dgm:constr type="w" for="ch" forName="ellipse4" refType="w" fact="0.278"/>
          <dgm:constr type="h" for="ch" forName="ellipse4" refType="h" fact="0.6081"/>
          <dgm:constr type="l" for="ch" forName="ellipse5" refType="w" fact="0.5776"/>
          <dgm:constr type="t" for="ch" forName="ellipse5" refType="h" fact="0"/>
          <dgm:constr type="w" for="ch" forName="ellipse5" refType="w" fact="0.278"/>
          <dgm:constr type="h" for="ch" forName="ellipse5" refType="h" fact="0.6081"/>
          <dgm:constr type="l" for="ch" forName="ellipse6" refType="w" fact="0.722"/>
          <dgm:constr type="t" for="ch" forName="ellipse6" refType="h" fact="0.3919"/>
          <dgm:constr type="w" for="ch" forName="ellipse6" refType="w" fact="0.278"/>
          <dgm:constr type="h" for="ch" forName="ellipse6" refType="h" fact="0.6081"/>
        </dgm:constrLst>
      </dgm:if>
      <dgm:else name="Name9">
        <dgm:alg type="composite">
          <dgm:param type="ar" val="2.3466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2455"/>
          <dgm:constr type="h" for="ch" forName="ellipse1" refType="h" fact="0.5761"/>
          <dgm:constr type="l" for="ch" forName="ellipse2" refType="w" fact="0.1257"/>
          <dgm:constr type="t" for="ch" forName="ellipse2" refType="h" fact="0.4239"/>
          <dgm:constr type="w" for="ch" forName="ellipse2" refType="w" fact="0.2455"/>
          <dgm:constr type="h" for="ch" forName="ellipse2" refType="h" fact="0.5761"/>
          <dgm:constr type="l" for="ch" forName="ellipse3" refType="w" fact="0.2515"/>
          <dgm:constr type="t" for="ch" forName="ellipse3" refType="h" fact="0"/>
          <dgm:constr type="w" for="ch" forName="ellipse3" refType="w" fact="0.2455"/>
          <dgm:constr type="h" for="ch" forName="ellipse3" refType="h" fact="0.5761"/>
          <dgm:constr type="l" for="ch" forName="ellipse4" refType="w" fact="0.3772"/>
          <dgm:constr type="t" for="ch" forName="ellipse4" refType="h" fact="0.4239"/>
          <dgm:constr type="w" for="ch" forName="ellipse4" refType="w" fact="0.2455"/>
          <dgm:constr type="h" for="ch" forName="ellipse4" refType="h" fact="0.5761"/>
          <dgm:constr type="l" for="ch" forName="ellipse5" refType="w" fact="0.503"/>
          <dgm:constr type="t" for="ch" forName="ellipse5" refType="h" fact="0"/>
          <dgm:constr type="w" for="ch" forName="ellipse5" refType="w" fact="0.2455"/>
          <dgm:constr type="h" for="ch" forName="ellipse5" refType="h" fact="0.5761"/>
          <dgm:constr type="l" for="ch" forName="ellipse6" refType="w" fact="0.6287"/>
          <dgm:constr type="t" for="ch" forName="ellipse6" refType="h" fact="0.4239"/>
          <dgm:constr type="w" for="ch" forName="ellipse6" refType="w" fact="0.2455"/>
          <dgm:constr type="h" for="ch" forName="ellipse6" refType="h" fact="0.5761"/>
          <dgm:constr type="l" for="ch" forName="ellipse7" refType="w" fact="0.7545"/>
          <dgm:constr type="t" for="ch" forName="ellipse7" refType="h" fact="0"/>
          <dgm:constr type="w" for="ch" forName="ellipse7" refType="w" fact="0.2455"/>
          <dgm:constr type="h" for="ch" forName="ellipse7" refType="h" fact="0.5761"/>
        </dgm:constrLst>
      </dgm:else>
    </dgm:choose>
    <dgm:choose name="Name10">
      <dgm:if name="Name11" axis="ch" ptType="node" func="cnt" op="gte" val="1">
        <dgm:layoutNode name="ellipse1" styleLbl="vennNode1">
          <dgm:varLst>
            <dgm:bulletEnabled val="1"/>
          </dgm:varLst>
          <dgm:alg type="tx"/>
          <dgm:shape xmlns:r="http://schemas.openxmlformats.org/officeDocument/2006/relationships" type="ellipse" r:blip="">
            <dgm:adjLst/>
          </dgm:shape>
          <dgm:choose name="Name12">
            <dgm:if name="Name13" func="var" arg="dir" op="equ" val="norm">
              <dgm:presOf axis="ch desOrSelf" ptType="node node" st="1 1" cnt="1 0"/>
            </dgm:if>
            <dgm:else name="Name14">
              <dgm:choose name="Name15">
                <dgm:if name="Name16" axis="ch" ptType="node" func="cnt" op="equ" val="1">
                  <dgm:presOf axis="ch desOrSelf" ptType="node node" st="1 1" cnt="1 0"/>
                </dgm:if>
                <dgm:if name="Name17" axis="ch" ptType="node" func="cnt" op="equ" val="2">
                  <dgm:presOf axis="ch desOrSelf" ptType="node node" st="2 1" cnt="1 0"/>
                </dgm:if>
                <dgm:if name="Name18" axis="ch" ptType="node" func="cnt" op="equ" val="3">
                  <dgm:presOf axis="ch desOrSelf" ptType="node node" st="3 1" cnt="1 0"/>
                </dgm:if>
                <dgm:if name="Name19" axis="ch" ptType="node" func="cnt" op="equ" val="4">
                  <dgm:presOf axis="ch desOrSelf" ptType="node node" st="4 1" cnt="1 0"/>
                </dgm:if>
                <dgm:if name="Name20" axis="ch" ptType="node" func="cnt" op="equ" val="5">
                  <dgm:presOf axis="ch desOrSelf" ptType="node node" st="5 1" cnt="1 0"/>
                </dgm:if>
                <dgm:if name="Name21" axis="ch" ptType="node" func="cnt" op="equ" val="6">
                  <dgm:presOf axis="ch desOrSelf" ptType="node node" st="6 1" cnt="1 0"/>
                </dgm:if>
                <dgm:if name="Name22" axis="ch" ptType="node" func="cnt" op="gte" val="7">
                  <dgm:presOf axis="ch desOrSelf" ptType="node node" st="7 1" cnt="1 0"/>
                </dgm:if>
                <dgm:else name="Name23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24"/>
    </dgm:choose>
    <dgm:choose name="Name25">
      <dgm:if name="Name26" axis="ch" ptType="node" func="cnt" op="gte" val="2">
        <dgm:layoutNode name="ellipse2" styleLbl="vennNode1">
          <dgm:varLst>
            <dgm:bulletEnabled val="1"/>
          </dgm:varLst>
          <dgm:alg type="tx"/>
          <dgm:choose name="Name27">
            <dgm:if name="Name28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2 1" cnt="1 0"/>
            </dgm:if>
            <dgm:else name="Name29">
              <dgm:shape xmlns:r="http://schemas.openxmlformats.org/officeDocument/2006/relationships" type="ellipse" r:blip="" zOrderOff="-2">
                <dgm:adjLst/>
              </dgm:shape>
              <dgm:choose name="Name30">
                <dgm:if name="Name31" axis="ch" ptType="node" func="cnt" op="equ" val="2">
                  <dgm:presOf axis="ch desOrSelf" ptType="node node" st="1 1" cnt="1 0"/>
                </dgm:if>
                <dgm:if name="Name32" axis="ch" ptType="node" func="cnt" op="equ" val="3">
                  <dgm:presOf axis="ch desOrSelf" ptType="node node" st="2 1" cnt="1 0"/>
                </dgm:if>
                <dgm:if name="Name33" axis="ch" ptType="node" func="cnt" op="equ" val="4">
                  <dgm:presOf axis="ch desOrSelf" ptType="node node" st="3 1" cnt="1 0"/>
                </dgm:if>
                <dgm:if name="Name34" axis="ch" ptType="node" func="cnt" op="equ" val="5">
                  <dgm:presOf axis="ch desOrSelf" ptType="node node" st="4 1" cnt="1 0"/>
                </dgm:if>
                <dgm:if name="Name35" axis="ch" ptType="node" func="cnt" op="equ" val="6">
                  <dgm:presOf axis="ch desOrSelf" ptType="node node" st="5 1" cnt="1 0"/>
                </dgm:if>
                <dgm:if name="Name36" axis="ch" ptType="node" func="cnt" op="gte" val="7">
                  <dgm:presOf axis="ch desOrSelf" ptType="node node" st="6 1" cnt="1 0"/>
                </dgm:if>
                <dgm:else name="Name37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38"/>
    </dgm:choose>
    <dgm:choose name="Name39">
      <dgm:if name="Name40" axis="ch" ptType="node" func="cnt" op="gte" val="3">
        <dgm:layoutNode name="ellipse3" styleLbl="vennNode1">
          <dgm:varLst>
            <dgm:bulletEnabled val="1"/>
          </dgm:varLst>
          <dgm:alg type="tx"/>
          <dgm:shape xmlns:r="http://schemas.openxmlformats.org/officeDocument/2006/relationships" type="ellipse" r:blip="">
            <dgm:adjLst/>
          </dgm:shape>
          <dgm:choose name="Name41">
            <dgm:if name="Name42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3 1" cnt="1 0"/>
            </dgm:if>
            <dgm:else name="Name43">
              <dgm:shape xmlns:r="http://schemas.openxmlformats.org/officeDocument/2006/relationships" type="ellipse" r:blip="" zOrderOff="-4">
                <dgm:adjLst/>
              </dgm:shape>
              <dgm:choose name="Name44">
                <dgm:if name="Name45" axis="ch" ptType="node" func="cnt" op="equ" val="3">
                  <dgm:presOf axis="ch desOrSelf" ptType="node node" st="1 1" cnt="1 0"/>
                </dgm:if>
                <dgm:if name="Name46" axis="ch" ptType="node" func="cnt" op="equ" val="4">
                  <dgm:presOf axis="ch desOrSelf" ptType="node node" st="2 1" cnt="1 0"/>
                </dgm:if>
                <dgm:if name="Name47" axis="ch" ptType="node" func="cnt" op="equ" val="5">
                  <dgm:presOf axis="ch desOrSelf" ptType="node node" st="3 1" cnt="1 0"/>
                </dgm:if>
                <dgm:if name="Name48" axis="ch" ptType="node" func="cnt" op="equ" val="6">
                  <dgm:presOf axis="ch desOrSelf" ptType="node node" st="4 1" cnt="1 0"/>
                </dgm:if>
                <dgm:if name="Name49" axis="ch" ptType="node" func="cnt" op="gte" val="7">
                  <dgm:presOf axis="ch desOrSelf" ptType="node node" st="5 1" cnt="1 0"/>
                </dgm:if>
                <dgm:else name="Name50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1"/>
    </dgm:choose>
    <dgm:choose name="Name52">
      <dgm:if name="Name53" axis="ch" ptType="node" func="cnt" op="gte" val="4">
        <dgm:layoutNode name="ellipse4" styleLbl="vennNode1">
          <dgm:varLst>
            <dgm:bulletEnabled val="1"/>
          </dgm:varLst>
          <dgm:alg type="tx"/>
          <dgm:choose name="Name54">
            <dgm:if name="Name55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4 1" cnt="1 0"/>
            </dgm:if>
            <dgm:else name="Name56">
              <dgm:shape xmlns:r="http://schemas.openxmlformats.org/officeDocument/2006/relationships" type="ellipse" r:blip="" zOrderOff="-6">
                <dgm:adjLst/>
              </dgm:shape>
              <dgm:choose name="Name57">
                <dgm:if name="Name58" axis="ch" ptType="node" func="cnt" op="equ" val="4">
                  <dgm:presOf axis="ch desOrSelf" ptType="node node" st="1 1" cnt="1 0"/>
                </dgm:if>
                <dgm:if name="Name59" axis="ch" ptType="node" func="cnt" op="equ" val="5">
                  <dgm:presOf axis="ch desOrSelf" ptType="node node" st="2 1" cnt="1 0"/>
                </dgm:if>
                <dgm:if name="Name60" axis="ch" ptType="node" func="cnt" op="equ" val="6">
                  <dgm:presOf axis="ch desOrSelf" ptType="node node" st="3 1" cnt="1 0"/>
                </dgm:if>
                <dgm:if name="Name61" axis="ch" ptType="node" func="cnt" op="gte" val="7">
                  <dgm:presOf axis="ch desOrSelf" ptType="node node" st="4 1" cnt="1 0"/>
                </dgm:if>
                <dgm:else name="Name62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63"/>
    </dgm:choose>
    <dgm:choose name="Name64">
      <dgm:if name="Name65" axis="ch" ptType="node" func="cnt" op="gte" val="5">
        <dgm:layoutNode name="ellipse5" styleLbl="vennNode1">
          <dgm:varLst>
            <dgm:bulletEnabled val="1"/>
          </dgm:varLst>
          <dgm:alg type="tx"/>
          <dgm:choose name="Name66">
            <dgm:if name="Name67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5 1" cnt="1 0"/>
            </dgm:if>
            <dgm:else name="Name68">
              <dgm:shape xmlns:r="http://schemas.openxmlformats.org/officeDocument/2006/relationships" type="ellipse" r:blip="" zOrderOff="-8">
                <dgm:adjLst/>
              </dgm:shape>
              <dgm:choose name="Name69">
                <dgm:if name="Name70" axis="ch" ptType="node" func="cnt" op="equ" val="5">
                  <dgm:presOf axis="ch desOrSelf" ptType="node node" st="1 1" cnt="1 0"/>
                </dgm:if>
                <dgm:if name="Name71" axis="ch" ptType="node" func="cnt" op="equ" val="6">
                  <dgm:presOf axis="ch desOrSelf" ptType="node node" st="2 1" cnt="1 0"/>
                </dgm:if>
                <dgm:if name="Name72" axis="ch" ptType="node" func="cnt" op="gte" val="7">
                  <dgm:presOf axis="ch desOrSelf" ptType="node node" st="3 1" cnt="1 0"/>
                </dgm:if>
                <dgm:else name="Name73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74"/>
    </dgm:choose>
    <dgm:choose name="Name75">
      <dgm:if name="Name76" axis="ch" ptType="node" func="cnt" op="gte" val="6">
        <dgm:layoutNode name="ellipse6" styleLbl="vennNode1">
          <dgm:varLst>
            <dgm:bulletEnabled val="1"/>
          </dgm:varLst>
          <dgm:alg type="tx"/>
          <dgm:choose name="Name77">
            <dgm:if name="Name78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6 1" cnt="1 0"/>
            </dgm:if>
            <dgm:else name="Name79">
              <dgm:shape xmlns:r="http://schemas.openxmlformats.org/officeDocument/2006/relationships" type="ellipse" r:blip="" zOrderOff="-10">
                <dgm:adjLst/>
              </dgm:shape>
              <dgm:choose name="Name80">
                <dgm:if name="Name81" axis="ch" ptType="node" func="cnt" op="equ" val="6">
                  <dgm:presOf axis="ch desOrSelf" ptType="node node" st="1 1" cnt="1 0"/>
                </dgm:if>
                <dgm:if name="Name82" axis="ch" ptType="node" func="cnt" op="gte" val="7">
                  <dgm:presOf axis="ch desOrSelf" ptType="node node" st="2 1" cnt="1 0"/>
                </dgm:if>
                <dgm:else name="Name83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84"/>
    </dgm:choose>
    <dgm:choose name="Name85">
      <dgm:if name="Name86" axis="ch" ptType="node" func="cnt" op="gte" val="7">
        <dgm:layoutNode name="ellipse7" styleLbl="vennNode1">
          <dgm:varLst>
            <dgm:bulletEnabled val="1"/>
          </dgm:varLst>
          <dgm:alg type="tx"/>
          <dgm:choose name="Name87">
            <dgm:if name="Name88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7 1" cnt="1 0"/>
            </dgm:if>
            <dgm:else name="Name89">
              <dgm:shape xmlns:r="http://schemas.openxmlformats.org/officeDocument/2006/relationships" type="ellipse" r:blip="" zOrderOff="-12">
                <dgm:adjLst/>
              </dgm:shape>
              <dgm:presOf axis="ch desOrSelf" ptType="node node" st="1 1" cnt="1 0"/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90"/>
    </dgm:choose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enn1">
  <dgm:title val=""/>
  <dgm:desc val=""/>
  <dgm:catLst>
    <dgm:cat type="relationship" pri="28000"/>
    <dgm:cat type="convert" pri="19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clrData>
  <dgm:layoutNode name="compositeShape">
    <dgm:varLst>
      <dgm:chMax val="7"/>
      <dgm:dir/>
      <dgm:resizeHandles val="exact"/>
    </dgm:varLst>
    <dgm:choose name="Name0">
      <dgm:if name="Name1" axis="ch" ptType="node" func="cnt" op="equ" val="1">
        <dgm:alg type="composite">
          <dgm:param type="ar" val="1"/>
        </dgm:alg>
      </dgm:if>
      <dgm:if name="Name2" axis="ch" ptType="node" func="cnt" op="equ" val="2">
        <dgm:alg type="composite">
          <dgm:param type="ar" val="1.792"/>
        </dgm:alg>
      </dgm:if>
      <dgm:if name="Name3" axis="ch" ptType="node" func="cnt" op="equ" val="3">
        <dgm:alg type="composite">
          <dgm:param type="ar" val="1"/>
        </dgm:alg>
      </dgm:if>
      <dgm:if name="Name4" axis="ch" ptType="node" func="cnt" op="equ" val="4">
        <dgm:alg type="composite">
          <dgm:param type="ar" val="1"/>
        </dgm:alg>
      </dgm:if>
      <dgm:if name="Name5" axis="ch" ptType="node" func="cnt" op="equ" val="5">
        <dgm:alg type="composite">
          <dgm:param type="ar" val="1.4"/>
        </dgm:alg>
      </dgm:if>
      <dgm:if name="Name6" axis="ch" ptType="node" func="cnt" op="equ" val="6">
        <dgm:alg type="composite">
          <dgm:param type="ar" val="1.285"/>
        </dgm:alg>
      </dgm:if>
      <dgm:if name="Name7" axis="ch" ptType="node" func="cnt" op="equ" val="7">
        <dgm:alg type="composite">
          <dgm:param type="ar" val="1.359"/>
        </dgm:alg>
      </dgm:if>
      <dgm:else name="Name8">
        <dgm:alg type="composite">
          <dgm:param type="ar" val="1.359"/>
        </dgm:alg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1">
        <dgm:constrLst>
          <dgm:constr type="ctrX" for="ch" forName="circ1TxSh" refType="w" fact="0.5"/>
          <dgm:constr type="ctrY" for="ch" forName="circ1TxSh" refType="h" fact="0.5"/>
          <dgm:constr type="w" for="ch" forName="circ1TxSh" refType="w"/>
          <dgm:constr type="h" for="ch" forName="circ1TxSh" refType="h"/>
          <dgm:constr type="primFontSz" for="ch" ptType="node" op="equ"/>
        </dgm:constrLst>
      </dgm:if>
      <dgm:if name="Name11" axis="ch" ptType="node" func="cnt" op="equ" val="2">
        <dgm:constrLst>
          <dgm:constr type="ctrX" for="ch" forName="circ1" refType="w" fact="0.3"/>
          <dgm:constr type="ctrY" for="ch" forName="circ1" refType="h" fact="0.5"/>
          <dgm:constr type="w" for="ch" forName="circ1" refType="w" fact="0.555"/>
          <dgm:constr type="h" for="ch" forName="circ1" refType="h" fact="0.99456"/>
          <dgm:constr type="l" for="ch" forName="circ1Tx" refType="w" fact="0.1"/>
          <dgm:constr type="t" for="ch" forName="circ1Tx" refType="h" fact="0.12"/>
          <dgm:constr type="w" for="ch" forName="circ1Tx" refType="w" fact="0.32"/>
          <dgm:constr type="h" for="ch" forName="circ1Tx" refType="h" fact="0.76"/>
          <dgm:constr type="ctrX" for="ch" forName="circ2" refType="w" fact="0.7"/>
          <dgm:constr type="ctrY" for="ch" forName="circ2" refType="h" fact="0.5"/>
          <dgm:constr type="w" for="ch" forName="circ2" refType="w" fact="0.555"/>
          <dgm:constr type="h" for="ch" forName="circ2" refType="h" fact="0.99456"/>
          <dgm:constr type="l" for="ch" forName="circ2Tx" refType="w" fact="0.58"/>
          <dgm:constr type="t" for="ch" forName="circ2Tx" refType="h" fact="0.12"/>
          <dgm:constr type="w" for="ch" forName="circ2Tx" refType="w" fact="0.32"/>
          <dgm:constr type="h" for="ch" forName="circ2Tx" refType="h" fact="0.76"/>
          <dgm:constr type="primFontSz" for="ch" ptType="node" op="equ"/>
        </dgm:constrLst>
      </dgm:if>
      <dgm:if name="Name12" axis="ch" ptType="node" func="cnt" op="equ" val="3">
        <dgm:constrLst>
          <dgm:constr type="ctrX" for="ch" forName="circ1" refType="w" fact="0.5"/>
          <dgm:constr type="ctrY" for="ch" forName="circ1" refType="w" fact="0.25"/>
          <dgm:constr type="w" for="ch" forName="circ1" refType="w" fact="0.6"/>
          <dgm:constr type="h" for="ch" forName="circ1" refType="h" fact="0.6"/>
          <dgm:constr type="l" for="ch" forName="circ1Tx" refType="w" fact="0.28"/>
          <dgm:constr type="t" for="ch" forName="circ1Tx" refType="h" fact="0.055"/>
          <dgm:constr type="w" for="ch" forName="circ1Tx" refType="w" fact="0.44"/>
          <dgm:constr type="h" for="ch" forName="circ1Tx" refType="h" fact="0.27"/>
          <dgm:constr type="ctrX" for="ch" forName="circ2" refType="w" fact="0.7165"/>
          <dgm:constr type="ctrY" for="ch" forName="circ2" refType="w" fact="0.625"/>
          <dgm:constr type="w" for="ch" forName="circ2" refType="w" fact="0.6"/>
          <dgm:constr type="h" for="ch" forName="circ2" refType="h" fact="0.6"/>
          <dgm:constr type="l" for="ch" forName="circ2Tx" refType="w" fact="0.6"/>
          <dgm:constr type="t" for="ch" forName="circ2Tx" refType="h" fact="0.48"/>
          <dgm:constr type="w" for="ch" forName="circ2Tx" refType="w" fact="0.36"/>
          <dgm:constr type="h" for="ch" forName="circ2Tx" refType="h" fact="0.33"/>
          <dgm:constr type="ctrX" for="ch" forName="circ3" refType="w" fact="0.2835"/>
          <dgm:constr type="ctrY" for="ch" forName="circ3" refType="w" fact="0.625"/>
          <dgm:constr type="w" for="ch" forName="circ3" refType="w" fact="0.6"/>
          <dgm:constr type="h" for="ch" forName="circ3" refType="h" fact="0.6"/>
          <dgm:constr type="l" for="ch" forName="circ3Tx" refType="w" fact="0.04"/>
          <dgm:constr type="t" for="ch" forName="circ3Tx" refType="h" fact="0.48"/>
          <dgm:constr type="w" for="ch" forName="circ3Tx" refType="w" fact="0.36"/>
          <dgm:constr type="h" for="ch" forName="circ3Tx" refType="h" fact="0.33"/>
          <dgm:constr type="primFontSz" for="ch" ptType="node" op="equ"/>
        </dgm:constrLst>
      </dgm:if>
      <dgm:if name="Name13" axis="ch" ptType="node" func="cnt" op="equ" val="4">
        <dgm:constrLst>
          <dgm:constr type="ctrX" for="ch" forName="circ1" refType="w" fact="0.5"/>
          <dgm:constr type="ctrY" for="ch" forName="circ1" refType="w" fact="0.27"/>
          <dgm:constr type="w" for="ch" forName="circ1" refType="w" fact="0.52"/>
          <dgm:constr type="h" for="ch" forName="circ1" refType="h" fact="0.52"/>
          <dgm:constr type="l" for="ch" forName="circ1Tx" refType="w" fact="0.3"/>
          <dgm:constr type="t" for="ch" forName="circ1Tx" refType="h" fact="0.08"/>
          <dgm:constr type="w" for="ch" forName="circ1Tx" refType="w" fact="0.4"/>
          <dgm:constr type="h" for="ch" forName="circ1Tx" refType="h" fact="0.165"/>
          <dgm:constr type="ctrX" for="ch" forName="circ2" refType="w" fact="0.73"/>
          <dgm:constr type="ctrY" for="ch" forName="circ2" refType="w" fact="0.5"/>
          <dgm:constr type="w" for="ch" forName="circ2" refType="w" fact="0.52"/>
          <dgm:constr type="h" for="ch" forName="circ2" refType="h" fact="0.52"/>
          <dgm:constr type="r" for="ch" forName="circ2Tx" refType="w" fact="0.95"/>
          <dgm:constr type="t" for="ch" forName="circ2Tx" refType="h" fact="0.3"/>
          <dgm:constr type="w" for="ch" forName="circ2Tx" refType="w" fact="0.2"/>
          <dgm:constr type="h" for="ch" forName="circ2Tx" refType="h" fact="0.4"/>
          <dgm:constr type="ctrX" for="ch" forName="circ3" refType="w" fact="0.5"/>
          <dgm:constr type="ctrY" for="ch" forName="circ3" refType="w" fact="0.73"/>
          <dgm:constr type="w" for="ch" forName="circ3" refType="w" fact="0.52"/>
          <dgm:constr type="h" for="ch" forName="circ3" refType="h" fact="0.52"/>
          <dgm:constr type="l" for="ch" forName="circ3Tx" refType="w" fact="0.3"/>
          <dgm:constr type="b" for="ch" forName="circ3Tx" refType="h" fact="0.92"/>
          <dgm:constr type="w" for="ch" forName="circ3Tx" refType="w" fact="0.4"/>
          <dgm:constr type="h" for="ch" forName="circ3Tx" refType="h" fact="0.165"/>
          <dgm:constr type="ctrX" for="ch" forName="circ4" refType="w" fact="0.27"/>
          <dgm:constr type="ctrY" for="ch" forName="circ4" refType="h" fact="0.5"/>
          <dgm:constr type="w" for="ch" forName="circ4" refType="w" fact="0.52"/>
          <dgm:constr type="h" for="ch" forName="circ4" refType="h" fact="0.52"/>
          <dgm:constr type="l" for="ch" forName="circ4Tx" refType="w" fact="0.05"/>
          <dgm:constr type="t" for="ch" forName="circ4Tx" refType="h" fact="0.3"/>
          <dgm:constr type="w" for="ch" forName="circ4Tx" refType="w" fact="0.2"/>
          <dgm:constr type="h" for="ch" forName="circ4Tx" refType="h" fact="0.4"/>
          <dgm:constr type="primFontSz" for="ch" ptType="node" op="equ"/>
        </dgm:constrLst>
      </dgm:if>
      <dgm:if name="Name14" axis="ch" ptType="node" func="cnt" op="equ" val="5">
        <dgm:constrLst>
          <dgm:constr type="ctrX" for="ch" forName="circ1" refType="w" fact="0.5"/>
          <dgm:constr type="ctrY" for="ch" forName="circ1" refType="h" fact="0.46"/>
          <dgm:constr type="w" for="ch" forName="circ1" refType="w" fact="0.25"/>
          <dgm:constr type="h" for="ch" forName="circ1" refType="h" fact="0.35"/>
          <dgm:constr type="l" for="ch" forName="circ1Tx" refType="w" fact="0.355"/>
          <dgm:constr type="t" for="ch" forName="circ1Tx"/>
          <dgm:constr type="w" for="ch" forName="circ1Tx" refType="w" fact="0.29"/>
          <dgm:constr type="h" for="ch" forName="circ1Tx" refType="h" fact="0.235"/>
          <dgm:constr type="ctrX" for="ch" forName="circ2" refType="w" fact="0.5951"/>
          <dgm:constr type="ctrY" for="ch" forName="circ2" refType="h" fact="0.5567"/>
          <dgm:constr type="w" for="ch" forName="circ2" refType="w" fact="0.25"/>
          <dgm:constr type="h" for="ch" forName="circ2" refType="h" fact="0.35"/>
          <dgm:constr type="l" for="ch" forName="circ2Tx" refType="w" fact="0.74"/>
          <dgm:constr type="t" for="ch" forName="circ2Tx" refType="h" fact="0.31"/>
          <dgm:constr type="w" for="ch" forName="circ2Tx" refType="w" fact="0.26"/>
          <dgm:constr type="h" for="ch" forName="circ2Tx" refType="h" fact="0.255"/>
          <dgm:constr type="ctrX" for="ch" forName="circ3" refType="w" fact="0.5588"/>
          <dgm:constr type="ctrY" for="ch" forName="circ3" refType="h" fact="0.7133"/>
          <dgm:constr type="w" for="ch" forName="circ3" refType="w" fact="0.25"/>
          <dgm:constr type="h" for="ch" forName="circ3" refType="h" fact="0.35"/>
          <dgm:constr type="l" for="ch" forName="circ3Tx" refType="w" fact="0.7"/>
          <dgm:constr type="t" for="ch" forName="circ3Tx" refType="h" fact="0.745"/>
          <dgm:constr type="w" for="ch" forName="circ3Tx" refType="w" fact="0.26"/>
          <dgm:constr type="h" for="ch" forName="circ3Tx" refType="h" fact="0.255"/>
          <dgm:constr type="ctrX" for="ch" forName="circ4" refType="w" fact="0.4412"/>
          <dgm:constr type="ctrY" for="ch" forName="circ4" refType="h" fact="0.7133"/>
          <dgm:constr type="w" for="ch" forName="circ4" refType="w" fact="0.25"/>
          <dgm:constr type="h" for="ch" forName="circ4" refType="h" fact="0.35"/>
          <dgm:constr type="l" for="ch" forName="circ4Tx" refType="w" fact="0.04"/>
          <dgm:constr type="t" for="ch" forName="circ4Tx" refType="h" fact="0.745"/>
          <dgm:constr type="w" for="ch" forName="circ4Tx" refType="w" fact="0.26"/>
          <dgm:constr type="h" for="ch" forName="circ4Tx" refType="h" fact="0.255"/>
          <dgm:constr type="ctrX" for="ch" forName="circ5" refType="w" fact="0.4049"/>
          <dgm:constr type="ctrY" for="ch" forName="circ5" refType="h" fact="0.5567"/>
          <dgm:constr type="w" for="ch" forName="circ5" refType="w" fact="0.25"/>
          <dgm:constr type="h" for="ch" forName="circ5" refType="h" fact="0.35"/>
          <dgm:constr type="l" for="ch" forName="circ5Tx"/>
          <dgm:constr type="t" for="ch" forName="circ5Tx" refType="h" fact="0.31"/>
          <dgm:constr type="w" for="ch" forName="circ5Tx" refType="w" fact="0.26"/>
          <dgm:constr type="h" for="ch" forName="circ5Tx" refType="h" fact="0.255"/>
          <dgm:constr type="primFontSz" for="ch" ptType="node" op="equ"/>
        </dgm:constrLst>
      </dgm:if>
      <dgm:if name="Name15" axis="ch" ptType="node" func="cnt" op="equ" val="6">
        <dgm:constrLst>
          <dgm:constr type="ctrX" for="ch" forName="circ1" refType="w" fact="0.5"/>
          <dgm:constr type="ctrY" for="ch" forName="circ1" refType="h" fact="0.3844"/>
          <dgm:constr type="w" for="ch" forName="circ1" refType="w" fact="0.24"/>
          <dgm:constr type="h" for="ch" forName="circ1" refType="h" fact="0.3084"/>
          <dgm:constr type="l" for="ch" forName="circ1Tx" refType="w" fact="0.35"/>
          <dgm:constr type="t" for="ch" forName="circ1Tx"/>
          <dgm:constr type="w" for="ch" forName="circ1Tx" refType="w" fact="0.3"/>
          <dgm:constr type="h" for="ch" forName="circ1Tx" refType="h" fact="0.21"/>
          <dgm:constr type="ctrX" for="ch" forName="circ2" refType="w" fact="0.5779"/>
          <dgm:constr type="ctrY" for="ch" forName="circ2" refType="h" fact="0.4422"/>
          <dgm:constr type="w" for="ch" forName="circ2" refType="w" fact="0.24"/>
          <dgm:constr type="h" for="ch" forName="circ2" refType="h" fact="0.3084"/>
          <dgm:constr type="l" for="ch" forName="circ2Tx" refType="w" fact="0.7157"/>
          <dgm:constr type="t" for="ch" forName="circ2Tx" refType="h" fact="0.2"/>
          <dgm:constr type="w" for="ch" forName="circ2Tx" refType="w" fact="0.2843"/>
          <dgm:constr type="h" for="ch" forName="circ2Tx" refType="h" fact="0.23"/>
          <dgm:constr type="ctrX" for="ch" forName="circ3" refType="w" fact="0.5779"/>
          <dgm:constr type="ctrY" for="ch" forName="circ3" refType="h" fact="0.5578"/>
          <dgm:constr type="w" for="ch" forName="circ3" refType="w" fact="0.24"/>
          <dgm:constr type="h" for="ch" forName="circ3" refType="h" fact="0.3084"/>
          <dgm:constr type="l" for="ch" forName="circ3Tx" refType="w" fact="0.7157"/>
          <dgm:constr type="t" for="ch" forName="circ3Tx" refType="h" fact="0.543"/>
          <dgm:constr type="w" for="ch" forName="circ3Tx" refType="w" fact="0.2843"/>
          <dgm:constr type="h" for="ch" forName="circ3Tx" refType="h" fact="0.257"/>
          <dgm:constr type="ctrX" for="ch" forName="circ4" refType="w" fact="0.5"/>
          <dgm:constr type="ctrY" for="ch" forName="circ4" refType="h" fact="0.6157"/>
          <dgm:constr type="w" for="ch" forName="circ4" refType="w" fact="0.24"/>
          <dgm:constr type="h" for="ch" forName="circ4" refType="h" fact="0.3084"/>
          <dgm:constr type="l" for="ch" forName="circ4Tx" refType="w" fact="0.35"/>
          <dgm:constr type="t" for="ch" forName="circ4Tx" refType="h" fact="0.79"/>
          <dgm:constr type="w" for="ch" forName="circ4Tx" refType="w" fact="0.3"/>
          <dgm:constr type="h" for="ch" forName="circ4Tx" refType="h" fact="0.21"/>
          <dgm:constr type="ctrX" for="ch" forName="circ5" refType="w" fact="0.4221"/>
          <dgm:constr type="ctrY" for="ch" forName="circ5" refType="h" fact="0.5578"/>
          <dgm:constr type="w" for="ch" forName="circ5" refType="w" fact="0.24"/>
          <dgm:constr type="h" for="ch" forName="circ5" refType="h" fact="0.3084"/>
          <dgm:constr type="l" for="ch" forName="circ5Tx" refType="w" fact="0"/>
          <dgm:constr type="t" for="ch" forName="circ5Tx" refType="h" fact="0.543"/>
          <dgm:constr type="w" for="ch" forName="circ5Tx" refType="w" fact="0.2843"/>
          <dgm:constr type="h" for="ch" forName="circ5Tx" refType="h" fact="0.257"/>
          <dgm:constr type="ctrX" for="ch" forName="circ6" refType="w" fact="0.4221"/>
          <dgm:constr type="ctrY" for="ch" forName="circ6" refType="h" fact="0.4422"/>
          <dgm:constr type="w" for="ch" forName="circ6" refType="w" fact="0.24"/>
          <dgm:constr type="h" for="ch" forName="circ6" refType="h" fact="0.3084"/>
          <dgm:constr type="l" for="ch" forName="circ6Tx" refType="w" fact="0"/>
          <dgm:constr type="t" for="ch" forName="circ6Tx" refType="h" fact="0.2"/>
          <dgm:constr type="w" for="ch" forName="circ6Tx" refType="w" fact="0.2843"/>
          <dgm:constr type="h" for="ch" forName="circ6Tx" refType="h" fact="0.257"/>
          <dgm:constr type="primFontSz" for="ch" ptType="node" op="equ"/>
        </dgm:constrLst>
      </dgm:if>
      <dgm:else name="Name16">
        <dgm:constrLst>
          <dgm:constr type="ctrX" for="ch" forName="circ1" refType="w" fact="0.5"/>
          <dgm:constr type="ctrY" for="ch" forName="circ1" refType="h" fact="0.4177"/>
          <dgm:constr type="w" for="ch" forName="circ1" refType="w" fact="0.24"/>
          <dgm:constr type="h" for="ch" forName="circ1" refType="h" fact="0.3262"/>
          <dgm:constr type="l" for="ch" forName="circ1Tx" refType="w" fact="0.3625"/>
          <dgm:constr type="t" for="ch" forName="circ1Tx"/>
          <dgm:constr type="w" for="ch" forName="circ1Tx" refType="w" fact="0.275"/>
          <dgm:constr type="h" for="ch" forName="circ1Tx" refType="h" fact="0.2"/>
          <dgm:constr type="ctrX" for="ch" forName="circ2" refType="w" fact="0.5704"/>
          <dgm:constr type="ctrY" for="ch" forName="circ2" refType="h" fact="0.4637"/>
          <dgm:constr type="w" for="ch" forName="circ2" refType="w" fact="0.24"/>
          <dgm:constr type="h" for="ch" forName="circ2" refType="h" fact="0.3262"/>
          <dgm:constr type="l" for="ch" forName="circ2Tx" refType="w" fact="0.72"/>
          <dgm:constr type="t" for="ch" forName="circ2Tx" refType="h" fact="0.19"/>
          <dgm:constr type="w" for="ch" forName="circ2Tx" refType="w" fact="0.26"/>
          <dgm:constr type="h" for="ch" forName="circ2Tx" refType="h" fact="0.22"/>
          <dgm:constr type="ctrX" for="ch" forName="circ3" refType="w" fact="0.5877"/>
          <dgm:constr type="ctrY" for="ch" forName="circ3" refType="h" fact="0.5672"/>
          <dgm:constr type="w" for="ch" forName="circ3" refType="w" fact="0.24"/>
          <dgm:constr type="h" for="ch" forName="circ3" refType="h" fact="0.3262"/>
          <dgm:constr type="l" for="ch" forName="circ3Tx" refType="w" fact="0.745"/>
          <dgm:constr type="t" for="ch" forName="circ3Tx" refType="h" fact="0.47"/>
          <dgm:constr type="w" for="ch" forName="circ3Tx" refType="w" fact="0.255"/>
          <dgm:constr type="h" for="ch" forName="circ3Tx" refType="h" fact="0.235"/>
          <dgm:constr type="ctrX" for="ch" forName="circ4" refType="w" fact="0.539"/>
          <dgm:constr type="ctrY" for="ch" forName="circ4" refType="h" fact="0.6502"/>
          <dgm:constr type="w" for="ch" forName="circ4" refType="w" fact="0.24"/>
          <dgm:constr type="h" for="ch" forName="circ4" refType="h" fact="0.3262"/>
          <dgm:constr type="l" for="ch" forName="circ4Tx" refType="w" fact="0.635"/>
          <dgm:constr type="t" for="ch" forName="circ4Tx" refType="h" fact="0.785"/>
          <dgm:constr type="w" for="ch" forName="circ4Tx" refType="w" fact="0.275"/>
          <dgm:constr type="h" for="ch" forName="circ4Tx" refType="h" fact="0.215"/>
          <dgm:constr type="ctrX" for="ch" forName="circ5" refType="w" fact="0.461"/>
          <dgm:constr type="ctrY" for="ch" forName="circ5" refType="h" fact="0.6502"/>
          <dgm:constr type="w" for="ch" forName="circ5" refType="w" fact="0.24"/>
          <dgm:constr type="h" for="ch" forName="circ5" refType="h" fact="0.3262"/>
          <dgm:constr type="l" for="ch" forName="circ5Tx" refType="w" fact="0.09"/>
          <dgm:constr type="t" for="ch" forName="circ5Tx" refType="h" fact="0.785"/>
          <dgm:constr type="w" for="ch" forName="circ5Tx" refType="w" fact="0.275"/>
          <dgm:constr type="h" for="ch" forName="circ5Tx" refType="h" fact="0.215"/>
          <dgm:constr type="ctrX" for="ch" forName="circ6" refType="w" fact="0.4123"/>
          <dgm:constr type="ctrY" for="ch" forName="circ6" refType="h" fact="0.5672"/>
          <dgm:constr type="w" for="ch" forName="circ6" refType="w" fact="0.24"/>
          <dgm:constr type="h" for="ch" forName="circ6" refType="h" fact="0.3262"/>
          <dgm:constr type="l" for="ch" forName="circ6Tx"/>
          <dgm:constr type="t" for="ch" forName="circ6Tx" refType="h" fact="0.47"/>
          <dgm:constr type="w" for="ch" forName="circ6Tx" refType="w" fact="0.255"/>
          <dgm:constr type="h" for="ch" forName="circ6Tx" refType="h" fact="0.235"/>
          <dgm:constr type="ctrX" for="ch" forName="circ7" refType="w" fact="0.4296"/>
          <dgm:constr type="ctrY" for="ch" forName="circ7" refType="h" fact="0.4637"/>
          <dgm:constr type="w" for="ch" forName="circ7" refType="w" fact="0.24"/>
          <dgm:constr type="h" for="ch" forName="circ7" refType="h" fact="0.3262"/>
          <dgm:constr type="l" for="ch" forName="circ7Tx" refType="w" fact="0.02"/>
          <dgm:constr type="t" for="ch" forName="circ7Tx" refType="h" fact="0.19"/>
          <dgm:constr type="w" for="ch" forName="circ7Tx" refType="w" fact="0.26"/>
          <dgm:constr type="h" for="ch" forName="circ7Tx" refType="h" fact="0.22"/>
          <dgm:constr type="primFontSz" for="ch" ptType="node" op="equ"/>
        </dgm:constrLst>
      </dgm:else>
    </dgm:choose>
    <dgm:ruleLst/>
    <dgm:forEach name="Name17" axis="ch" ptType="node" cnt="1">
      <dgm:choose name="Name18">
        <dgm:if name="Name19" axis="root ch" ptType="all node" func="cnt" op="equ" val="1">
          <dgm:layoutNode name="circ1TxSh" styleLbl="vennNode1"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0">
              <dgm:if name="Name21" func="var" arg="dir" op="equ" val="norm">
                <dgm:choose name="Name22">
                  <dgm:if name="Name23" axis="root ch" ptType="all node" func="cnt" op="lte" val="4">
                    <dgm:presOf axis="desOrSelf" ptType="node"/>
                  </dgm:if>
                  <dgm:else name="Name24">
                    <dgm:presOf/>
                  </dgm:else>
                </dgm:choose>
              </dgm:if>
              <dgm:else name="Name25">
                <dgm:choose name="Name26">
                  <dgm:if name="Name27" axis="root ch" ptType="all node" func="cnt" op="equ" val="2">
                    <dgm:presOf axis="root ch desOrSelf" ptType="all node node" st="1 2 1" cnt="1 1 0"/>
                  </dgm:if>
                  <dgm:else name="Name28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if>
        <dgm:else name="Name29">
          <dgm:layoutNode name="circ1" styleLbl="vennNode1">
            <dgm:alg type="sp"/>
            <dgm:shape xmlns:r="http://schemas.openxmlformats.org/officeDocument/2006/relationships" type="ellipse" r:blip="">
              <dgm:adjLst/>
            </dgm:shape>
            <dgm:choose name="Name30">
              <dgm:if name="Name31" func="var" arg="dir" op="equ" val="norm">
                <dgm:choose name="Name32">
                  <dgm:if name="Name33" axis="root ch" ptType="all node" func="cnt" op="lte" val="4">
                    <dgm:presOf axis="desOrSelf" ptType="node"/>
                  </dgm:if>
                  <dgm:else name="Name34">
                    <dgm:presOf/>
                  </dgm:else>
                </dgm:choose>
              </dgm:if>
              <dgm:else name="Name35">
                <dgm:choose name="Name36">
                  <dgm:if name="Name37" axis="root ch" ptType="all node" func="cnt" op="equ" val="2">
                    <dgm:presOf axis="root ch desOrSelf" ptType="all node node" st="1 2 1" cnt="1 1 0"/>
                  </dgm:if>
                  <dgm:else name="Name38">
                    <dgm:choose name="Name39">
                      <dgm:if name="Name40" axis="root ch" ptType="all node" func="cnt" op="lte" val="4">
                        <dgm:presOf axis="desOrSelf" ptType="node"/>
                      </dgm:if>
                      <dgm:else name="Name41">
                        <dgm:presOf/>
                      </dgm:else>
                    </dgm:choose>
                  </dgm:else>
                </dgm:choose>
              </dgm:else>
            </dgm:choose>
            <dgm:constrLst/>
            <dgm:ruleLst/>
          </dgm:layoutNode>
          <dgm:layoutNode name="circ1Tx" styleLbl="revTx">
            <dgm:varLst>
              <dgm:chMax val="0"/>
              <dgm:chPref val="0"/>
              <dgm:bulletEnabled val="1"/>
            </dgm:varLst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choose name="Name42">
              <dgm:if name="Name43" func="var" arg="dir" op="equ" val="norm">
                <dgm:presOf axis="desOrSelf" ptType="node"/>
              </dgm:if>
              <dgm:else name="Name44">
                <dgm:choose name="Name45">
                  <dgm:if name="Name46" axis="root ch" ptType="all node" func="cnt" op="equ" val="2">
                    <dgm:presOf axis="root ch desOrSelf" ptType="all node node" st="1 2 1" cnt="1 1 0"/>
                  </dgm:if>
                  <dgm:else name="Name47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else>
      </dgm:choose>
    </dgm:forEach>
    <dgm:forEach name="Name48" axis="ch" ptType="node" st="2" cnt="1">
      <dgm:layoutNode name="circ2" styleLbl="vennNode1">
        <dgm:alg type="sp"/>
        <dgm:shape xmlns:r="http://schemas.openxmlformats.org/officeDocument/2006/relationships" type="ellipse" r:blip="">
          <dgm:adjLst/>
        </dgm:shape>
        <dgm:choose name="Name49">
          <dgm:if name="Name50" func="var" arg="dir" op="equ" val="norm">
            <dgm:choose name="Name51">
              <dgm:if name="Name52" axis="root ch" ptType="all node" func="cnt" op="lte" val="4">
                <dgm:presOf axis="desOrSelf" ptType="node"/>
              </dgm:if>
              <dgm:else name="Name53">
                <dgm:presOf/>
              </dgm:else>
            </dgm:choose>
          </dgm:if>
          <dgm:else name="Name54">
            <dgm:choose name="Name55">
              <dgm:if name="Name56" axis="root ch" ptType="all node" func="cnt" op="equ" val="2">
                <dgm:presOf axis="root ch desOrSelf" ptType="all node node" st="1 1 1" cnt="1 1 0"/>
              </dgm:if>
              <dgm:if name="Name57" axis="root ch" ptType="all node" func="cnt" op="equ" val="3">
                <dgm:presOf axis="root ch desOrSelf" ptType="all node node" st="1 3 1" cnt="1 1 0"/>
              </dgm:if>
              <dgm:if name="Name58" axis="root ch" ptType="all node" func="cnt" op="equ" val="4">
                <dgm:presOf axis="root ch desOrSelf" ptType="all node node" st="1 4 1" cnt="1 1 0"/>
              </dgm:if>
              <dgm:else name="Name59">
                <dgm:presOf/>
              </dgm:else>
            </dgm:choose>
          </dgm:else>
        </dgm:choose>
        <dgm:constrLst/>
        <dgm:ruleLst/>
      </dgm:layoutNode>
      <dgm:layoutNode name="circ2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60">
          <dgm:if name="Name61" func="var" arg="dir" op="equ" val="norm">
            <dgm:presOf axis="desOrSelf" ptType="node"/>
          </dgm:if>
          <dgm:else name="Name62">
            <dgm:choose name="Name63">
              <dgm:if name="Name64" axis="root ch" ptType="all node" func="cnt" op="equ" val="2">
                <dgm:presOf axis="root ch desOrSelf" ptType="all node node" st="1 1 1" cnt="1 1 0"/>
              </dgm:if>
              <dgm:if name="Name65" axis="root ch" ptType="all node" func="cnt" op="equ" val="3">
                <dgm:presOf axis="root ch desOrSelf" ptType="all node node" st="1 3 1" cnt="1 1 0"/>
              </dgm:if>
              <dgm:if name="Name66" axis="root ch" ptType="all node" func="cnt" op="equ" val="4">
                <dgm:presOf axis="root ch desOrSelf" ptType="all node node" st="1 4 1" cnt="1 1 0"/>
              </dgm:if>
              <dgm:if name="Name67" axis="root ch" ptType="all node" func="cnt" op="equ" val="5">
                <dgm:presOf axis="root ch desOrSelf" ptType="all node node" st="1 5 1" cnt="1 1 0"/>
              </dgm:if>
              <dgm:if name="Name68" axis="root ch" ptType="all node" func="cnt" op="equ" val="6">
                <dgm:presOf axis="root ch desOrSelf" ptType="all node node" st="1 6 1" cnt="1 1 0"/>
              </dgm:if>
              <dgm:else name="Name69">
                <dgm:presOf axis="root ch desOrSelf" ptType="all node node" st="1 7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70" axis="ch" ptType="node" st="3" cnt="1">
      <dgm:layoutNode name="circ3" styleLbl="vennNode1">
        <dgm:alg type="sp"/>
        <dgm:shape xmlns:r="http://schemas.openxmlformats.org/officeDocument/2006/relationships" type="ellipse" r:blip="">
          <dgm:adjLst/>
        </dgm:shape>
        <dgm:choose name="Name71">
          <dgm:if name="Name72" func="var" arg="dir" op="equ" val="norm">
            <dgm:choose name="Name73">
              <dgm:if name="Name74" axis="root ch" ptType="all node" func="cnt" op="lte" val="4">
                <dgm:presOf axis="desOrSelf" ptType="node"/>
              </dgm:if>
              <dgm:else name="Name75">
                <dgm:presOf/>
              </dgm:else>
            </dgm:choose>
          </dgm:if>
          <dgm:else name="Name76">
            <dgm:choose name="Name77">
              <dgm:if name="Name78" axis="root ch" ptType="all node" func="cnt" op="equ" val="3">
                <dgm:presOf axis="root ch desOrSelf" ptType="all node node" st="1 2 1" cnt="1 1 0"/>
              </dgm:if>
              <dgm:if name="Name79" axis="root ch" ptType="all node" func="cnt" op="equ" val="4">
                <dgm:presOf axis="root ch desOrSelf" ptType="all node node" st="1 3 1" cnt="1 1 0"/>
              </dgm:if>
              <dgm:else name="Name80">
                <dgm:presOf/>
              </dgm:else>
            </dgm:choose>
          </dgm:else>
        </dgm:choose>
        <dgm:constrLst/>
        <dgm:ruleLst/>
      </dgm:layoutNode>
      <dgm:layoutNode name="circ3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81">
          <dgm:if name="Name82" func="var" arg="dir" op="equ" val="norm">
            <dgm:presOf axis="desOrSelf" ptType="node"/>
          </dgm:if>
          <dgm:else name="Name83">
            <dgm:choose name="Name84">
              <dgm:if name="Name85" axis="root ch" ptType="all node" func="cnt" op="equ" val="3">
                <dgm:presOf axis="root ch desOrSelf" ptType="all node node" st="1 2 1" cnt="1 1 0"/>
              </dgm:if>
              <dgm:if name="Name86" axis="root ch" ptType="all node" func="cnt" op="equ" val="4">
                <dgm:presOf axis="root ch desOrSelf" ptType="all node node" st="1 3 1" cnt="1 1 0"/>
              </dgm:if>
              <dgm:if name="Name87" axis="root ch" ptType="all node" func="cnt" op="equ" val="5">
                <dgm:presOf axis="root ch desOrSelf" ptType="all node node" st="1 4 1" cnt="1 1 0"/>
              </dgm:if>
              <dgm:if name="Name88" axis="root ch" ptType="all node" func="cnt" op="equ" val="6">
                <dgm:presOf axis="root ch desOrSelf" ptType="all node node" st="1 5 1" cnt="1 1 0"/>
              </dgm:if>
              <dgm:else name="Name89">
                <dgm:presOf axis="root ch desOrSelf" ptType="all node node" st="1 6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90" axis="ch" ptType="node" st="4" cnt="1">
      <dgm:layoutNode name="circ4" styleLbl="vennNode1">
        <dgm:alg type="sp"/>
        <dgm:shape xmlns:r="http://schemas.openxmlformats.org/officeDocument/2006/relationships" type="ellipse" r:blip="">
          <dgm:adjLst/>
        </dgm:shape>
        <dgm:choose name="Name91">
          <dgm:if name="Name92" func="var" arg="dir" op="equ" val="norm">
            <dgm:choose name="Name93">
              <dgm:if name="Name94" axis="root ch" ptType="all node" func="cnt" op="lte" val="4">
                <dgm:presOf axis="desOrSelf" ptType="node"/>
              </dgm:if>
              <dgm:else name="Name95">
                <dgm:presOf/>
              </dgm:else>
            </dgm:choose>
          </dgm:if>
          <dgm:else name="Name96">
            <dgm:choose name="Name97">
              <dgm:if name="Name98" axis="root ch" ptType="all node" func="cnt" op="equ" val="4">
                <dgm:presOf axis="root ch desOrSelf" ptType="all node node" st="1 2 1" cnt="1 1 0"/>
              </dgm:if>
              <dgm:else name="Name99">
                <dgm:presOf/>
              </dgm:else>
            </dgm:choose>
          </dgm:else>
        </dgm:choose>
        <dgm:constrLst/>
        <dgm:ruleLst/>
      </dgm:layoutNode>
      <dgm:layoutNode name="circ4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0">
          <dgm:if name="Name101" func="var" arg="dir" op="equ" val="norm">
            <dgm:presOf axis="desOrSelf" ptType="node"/>
          </dgm:if>
          <dgm:else name="Name102">
            <dgm:choose name="Name103">
              <dgm:if name="Name104" axis="root ch" ptType="all node" func="cnt" op="equ" val="4">
                <dgm:presOf axis="root ch desOrSelf" ptType="all node node" st="1 2 1" cnt="1 1 0"/>
              </dgm:if>
              <dgm:if name="Name105" axis="root ch" ptType="all node" func="cnt" op="equ" val="5">
                <dgm:presOf axis="root ch desOrSelf" ptType="all node node" st="1 3 1" cnt="1 1 0"/>
              </dgm:if>
              <dgm:if name="Name106" axis="root ch" ptType="all node" func="cnt" op="equ" val="6">
                <dgm:presOf axis="root ch desOrSelf" ptType="all node node" st="1 4 1" cnt="1 1 0"/>
              </dgm:if>
              <dgm:else name="Name107">
                <dgm:presOf axis="root ch desOrSelf" ptType="all node node" st="1 5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08" axis="ch" ptType="node" st="5" cnt="1">
      <dgm:layoutNode name="circ5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5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9">
          <dgm:if name="Name110" func="var" arg="dir" op="equ" val="norm">
            <dgm:presOf axis="desOrSelf" ptType="node"/>
          </dgm:if>
          <dgm:else name="Name111">
            <dgm:choose name="Name112">
              <dgm:if name="Name113" axis="root ch" ptType="all node" func="cnt" op="equ" val="5">
                <dgm:presOf axis="root ch desOrSelf" ptType="all node node" st="1 2 1" cnt="1 1 0"/>
              </dgm:if>
              <dgm:if name="Name114" axis="root ch" ptType="all node" func="cnt" op="equ" val="6">
                <dgm:presOf axis="root ch desOrSelf" ptType="all node node" st="1 3 1" cnt="1 1 0"/>
              </dgm:if>
              <dgm:else name="Name115">
                <dgm:presOf axis="root ch desOrSelf" ptType="all node node" st="1 4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16" axis="ch" ptType="node" st="6" cnt="1">
      <dgm:layoutNode name="circ6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6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17">
          <dgm:if name="Name118" func="var" arg="dir" op="equ" val="norm">
            <dgm:presOf axis="desOrSelf" ptType="node"/>
          </dgm:if>
          <dgm:else name="Name119">
            <dgm:choose name="Name120">
              <dgm:if name="Name121" axis="root ch" ptType="all node" func="cnt" op="equ" val="6">
                <dgm:presOf axis="root ch desOrSelf" ptType="all node node" st="1 2 1" cnt="1 1 0"/>
              </dgm:if>
              <dgm:else name="Name122">
                <dgm:presOf axis="root ch desOrSelf" ptType="all node node" st="1 3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23" axis="ch" ptType="node" st="7" cnt="1">
      <dgm:layoutNode name="circ7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7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24">
          <dgm:if name="Name125" func="var" arg="dir" op="equ" val="norm">
            <dgm:presOf axis="desOrSelf" ptType="node"/>
          </dgm:if>
          <dgm:else name="Name126">
            <dgm:presOf axis="root ch desOrSelf" ptType="all node node" st="1 2 1" cnt="1 1 0"/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Relationship Id="rId5" Type="http://schemas.microsoft.com/office/2007/relationships/hdphoto" Target="../media/hdphoto1.wdp"/><Relationship Id="rId4" Type="http://schemas.openxmlformats.org/officeDocument/2006/relationships/image" Target="../media/image4.png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Relationship Id="rId6" Type="http://schemas.openxmlformats.org/officeDocument/2006/relationships/image" Target="../media/image6.png"/><Relationship Id="rId5" Type="http://schemas.microsoft.com/office/2007/relationships/hdphoto" Target="../media/hdphoto1.wdp"/><Relationship Id="rId4" Type="http://schemas.openxmlformats.org/officeDocument/2006/relationships/image" Target="../media/image4.png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20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3B472-4142-4BF5-8D31-8B21FD209344}" type="datetimeFigureOut">
              <a:rPr lang="en-US" smtClean="0"/>
              <a:t>12/18/2019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D94B91-ADF2-475D-B8A3-5FD8BECE5D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0857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3B472-4142-4BF5-8D31-8B21FD209344}" type="datetimeFigureOut">
              <a:rPr lang="en-US" smtClean="0"/>
              <a:t>12/18/2019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D94B91-ADF2-475D-B8A3-5FD8BECE5D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83444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3B472-4142-4BF5-8D31-8B21FD209344}" type="datetimeFigureOut">
              <a:rPr lang="en-US" smtClean="0"/>
              <a:t>12/18/2019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D94B91-ADF2-475D-B8A3-5FD8BECE5D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43267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3B472-4142-4BF5-8D31-8B21FD209344}" type="datetimeFigureOut">
              <a:rPr lang="en-US" smtClean="0"/>
              <a:t>12/18/2019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D94B91-ADF2-475D-B8A3-5FD8BECE5D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96201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3B472-4142-4BF5-8D31-8B21FD209344}" type="datetimeFigureOut">
              <a:rPr lang="en-US" smtClean="0"/>
              <a:t>12/18/2019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D94B91-ADF2-475D-B8A3-5FD8BECE5D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6503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3B472-4142-4BF5-8D31-8B21FD209344}" type="datetimeFigureOut">
              <a:rPr lang="en-US" smtClean="0"/>
              <a:t>12/18/2019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D94B91-ADF2-475D-B8A3-5FD8BECE5D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71690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3B472-4142-4BF5-8D31-8B21FD209344}" type="datetimeFigureOut">
              <a:rPr lang="en-US" smtClean="0"/>
              <a:t>12/18/2019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D94B91-ADF2-475D-B8A3-5FD8BECE5D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51833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3B472-4142-4BF5-8D31-8B21FD209344}" type="datetimeFigureOut">
              <a:rPr lang="en-US" smtClean="0"/>
              <a:t>12/18/2019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D94B91-ADF2-475D-B8A3-5FD8BECE5D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95802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3B472-4142-4BF5-8D31-8B21FD209344}" type="datetimeFigureOut">
              <a:rPr lang="en-US" smtClean="0"/>
              <a:t>12/18/2019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D94B91-ADF2-475D-B8A3-5FD8BECE5D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41573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3B472-4142-4BF5-8D31-8B21FD209344}" type="datetimeFigureOut">
              <a:rPr lang="en-US" smtClean="0"/>
              <a:t>12/18/2019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D94B91-ADF2-475D-B8A3-5FD8BECE5D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51895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3B472-4142-4BF5-8D31-8B21FD209344}" type="datetimeFigureOut">
              <a:rPr lang="en-US" smtClean="0"/>
              <a:t>12/18/2019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D94B91-ADF2-475D-B8A3-5FD8BECE5D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430368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920834" y="134694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0834" y="429969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920834" y="1484779"/>
            <a:ext cx="10222992" cy="274320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10" name="Group 9"/>
          <p:cNvGrpSpPr/>
          <p:nvPr/>
        </p:nvGrpSpPr>
        <p:grpSpPr>
          <a:xfrm>
            <a:off x="9649215" y="4068923"/>
            <a:ext cx="1080904" cy="1080902"/>
            <a:chOff x="9685338" y="4460675"/>
            <a:chExt cx="1080904" cy="1080902"/>
          </a:xfrm>
        </p:grpSpPr>
        <p:sp>
          <p:nvSpPr>
            <p:cNvPr id="11" name="Oval 10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2" name="Oval 11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51560" y="1432223"/>
            <a:ext cx="9966960" cy="3035808"/>
          </a:xfrm>
        </p:spPr>
        <p:txBody>
          <a:bodyPr anchor="ctr">
            <a:noAutofit/>
          </a:bodyPr>
          <a:lstStyle>
            <a:lvl1pPr algn="l">
              <a:lnSpc>
                <a:spcPct val="80000"/>
              </a:lnSpc>
              <a:defRPr sz="9600" cap="all" baseline="0">
                <a:blipFill dpi="0" rotWithShape="1">
                  <a:blip r:embed="rId4"/>
                  <a:srcRect/>
                  <a:tile tx="6350" ty="-127000" sx="65000" sy="64000" flip="none" algn="tl"/>
                </a:blip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9848" y="4389120"/>
            <a:ext cx="7891272" cy="1069848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1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E80A09-BF75-4C0D-A87E-A7A4A4B84291}" type="datetimeFigureOut">
              <a:rPr lang="en-GB" smtClean="0"/>
              <a:t>18/12/2019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592733" y="4289334"/>
            <a:ext cx="1193868" cy="640080"/>
          </a:xfrm>
        </p:spPr>
        <p:txBody>
          <a:bodyPr/>
          <a:lstStyle>
            <a:lvl1pPr>
              <a:defRPr sz="2800"/>
            </a:lvl1pPr>
          </a:lstStyle>
          <a:p>
            <a:fld id="{E53ABB76-50D3-4312-8767-F623707504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4138497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E80A09-BF75-4C0D-A87E-A7A4A4B84291}" type="datetimeFigureOut">
              <a:rPr lang="en-GB" smtClean="0"/>
              <a:t>18/12/2019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3ABB76-50D3-4312-8767-F6237075048C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2" descr="Image result for UWTSD LOGO">
            <a:extLst>
              <a:ext uri="{FF2B5EF4-FFF2-40B4-BE49-F238E27FC236}">
                <a16:creationId xmlns:a16="http://schemas.microsoft.com/office/drawing/2014/main" id="{B1E54AC7-205F-44AB-9498-CA2E675E533F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82200" y="136525"/>
            <a:ext cx="1809750" cy="723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2896783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4917989"/>
            <a:ext cx="12192000" cy="194001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7128" y="1225296"/>
            <a:ext cx="9281160" cy="3520440"/>
          </a:xfrm>
        </p:spPr>
        <p:txBody>
          <a:bodyPr anchor="ctr">
            <a:normAutofit/>
          </a:bodyPr>
          <a:lstStyle>
            <a:lvl1pPr>
              <a:lnSpc>
                <a:spcPct val="80000"/>
              </a:lnSpc>
              <a:defRPr sz="8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65774" y="5020056"/>
            <a:ext cx="9052560" cy="1066800"/>
          </a:xfrm>
        </p:spPr>
        <p:txBody>
          <a:bodyPr anchor="t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593667" y="6272784"/>
            <a:ext cx="2644309" cy="365125"/>
          </a:xfrm>
        </p:spPr>
        <p:txBody>
          <a:bodyPr/>
          <a:lstStyle/>
          <a:p>
            <a:fld id="{54E80A09-BF75-4C0D-A87E-A7A4A4B84291}" type="datetimeFigureOut">
              <a:rPr lang="en-GB" smtClean="0"/>
              <a:t>18/12/2019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182708" y="6272784"/>
            <a:ext cx="6327648" cy="365125"/>
          </a:xfrm>
        </p:spPr>
        <p:txBody>
          <a:bodyPr/>
          <a:lstStyle/>
          <a:p>
            <a:endParaRPr lang="en-GB"/>
          </a:p>
        </p:txBody>
      </p:sp>
      <p:grpSp>
        <p:nvGrpSpPr>
          <p:cNvPr id="8" name="Group 7"/>
          <p:cNvGrpSpPr/>
          <p:nvPr/>
        </p:nvGrpSpPr>
        <p:grpSpPr>
          <a:xfrm>
            <a:off x="897399" y="2325848"/>
            <a:ext cx="1080904" cy="1080902"/>
            <a:chOff x="9685338" y="4460675"/>
            <a:chExt cx="1080904" cy="1080902"/>
          </a:xfrm>
        </p:grpSpPr>
        <p:sp>
          <p:nvSpPr>
            <p:cNvPr id="9" name="Oval 8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3702" y="2506133"/>
            <a:ext cx="1188298" cy="720332"/>
          </a:xfrm>
        </p:spPr>
        <p:txBody>
          <a:bodyPr/>
          <a:lstStyle>
            <a:lvl1pPr>
              <a:defRPr sz="2800"/>
            </a:lvl1pPr>
          </a:lstStyle>
          <a:p>
            <a:fld id="{E53ABB76-50D3-4312-8767-F6237075048C}" type="slidenum">
              <a:rPr lang="en-GB" smtClean="0"/>
              <a:t>‹#›</a:t>
            </a:fld>
            <a:endParaRPr lang="en-GB"/>
          </a:p>
        </p:txBody>
      </p:sp>
      <p:pic>
        <p:nvPicPr>
          <p:cNvPr id="11" name="Picture 2" descr="Image result for UWTSD LOGO">
            <a:extLst>
              <a:ext uri="{FF2B5EF4-FFF2-40B4-BE49-F238E27FC236}">
                <a16:creationId xmlns:a16="http://schemas.microsoft.com/office/drawing/2014/main" id="{8F59D5F0-3055-42EA-A19D-E39335879E0B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89696" y="136525"/>
            <a:ext cx="1809750" cy="723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1867927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9848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64224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E80A09-BF75-4C0D-A87E-A7A4A4B84291}" type="datetimeFigureOut">
              <a:rPr lang="en-GB" smtClean="0"/>
              <a:t>18/12/2019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3ABB76-50D3-4312-8767-F623707504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043967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64224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64224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E80A09-BF75-4C0D-A87E-A7A4A4B84291}" type="datetimeFigureOut">
              <a:rPr lang="en-GB" smtClean="0"/>
              <a:t>18/12/2019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3ABB76-50D3-4312-8767-F623707504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187216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E80A09-BF75-4C0D-A87E-A7A4A4B84291}" type="datetimeFigureOut">
              <a:rPr lang="en-GB" smtClean="0"/>
              <a:t>18/12/2019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3ABB76-50D3-4312-8767-F623707504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201915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E80A09-BF75-4C0D-A87E-A7A4A4B84291}" type="datetimeFigureOut">
              <a:rPr lang="en-GB" smtClean="0"/>
              <a:t>18/12/2019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3ABB76-50D3-4312-8767-F623707504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0420643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0"/>
            <a:ext cx="6711696" cy="5020056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E80A09-BF75-4C0D-A87E-A7A4A4B84291}" type="datetimeFigureOut">
              <a:rPr lang="en-GB" smtClean="0"/>
              <a:t>18/12/2019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0" name="Oval 9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1" name="Oval 10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3ABB76-50D3-4312-8767-F623707504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9825044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8303740" cy="6858000"/>
          </a:xfrm>
          <a:solidFill>
            <a:schemeClr val="tx2">
              <a:lumMod val="20000"/>
              <a:lumOff val="80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E80A09-BF75-4C0D-A87E-A7A4A4B84291}" type="datetimeFigureOut">
              <a:rPr lang="en-GB" smtClean="0"/>
              <a:t>18/12/2019</a:t>
            </a:fld>
            <a:endParaRPr lang="en-GB"/>
          </a:p>
        </p:txBody>
      </p:sp>
      <p:grpSp>
        <p:nvGrpSpPr>
          <p:cNvPr id="8" name="Group 7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9" name="Oval 8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3ABB76-50D3-4312-8767-F623707504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491678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E80A09-BF75-4C0D-A87E-A7A4A4B84291}" type="datetimeFigureOut">
              <a:rPr lang="en-GB" smtClean="0"/>
              <a:t>18/12/2019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3ABB76-50D3-4312-8767-F623707504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162246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533400"/>
            <a:ext cx="2552700" cy="5638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66800" y="533400"/>
            <a:ext cx="7505700" cy="5638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E80A09-BF75-4C0D-A87E-A7A4A4B84291}" type="datetimeFigureOut">
              <a:rPr lang="en-GB" smtClean="0"/>
              <a:t>18/12/2019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3ABB76-50D3-4312-8767-F623707504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68769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hyperlink" Target="https://dragonartz.wordpress.com/2009/06/30/abstract-backgrounds-2-vector/" TargetMode="Externa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17" Type="http://schemas.openxmlformats.org/officeDocument/2006/relationships/image" Target="../media/image4.png"/><Relationship Id="rId2" Type="http://schemas.openxmlformats.org/officeDocument/2006/relationships/slideLayout" Target="../slideLayouts/slideLayout13.xml"/><Relationship Id="rId16" Type="http://schemas.microsoft.com/office/2007/relationships/hdphoto" Target="../media/hdphoto1.wdp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image" Target="../media/image3.png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hyperlink" Target="https://dragonartz.wordpress.com/2009/06/30/abstract-backgrounds-2-vector/" TargetMode="Externa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  <a:extLst>
              <a:ext uri="{837473B0-CC2E-450A-ABE3-18F120FF3D39}">
                <a1611:picAttrSrcUrl xmlns="" xmlns:a1611="http://schemas.microsoft.com/office/drawing/2016/11/main" r:id="rId14"/>
              </a:ext>
            </a:extLst>
          </a:blip>
          <a:srcRect/>
          <a:stretch>
            <a:fillRect t="-39000" b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CB3B472-4142-4BF5-8D31-8B21FD209344}" type="datetimeFigureOut">
              <a:rPr lang="en-US" smtClean="0"/>
              <a:t>12/18/2019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D94B91-ADF2-475D-B8A3-5FD8BECE5D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72090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  <a:extLst>
              <a:ext uri="{837473B0-CC2E-450A-ABE3-18F120FF3D39}">
                <a1611:picAttrSrcUrl xmlns="" xmlns:a1611="http://schemas.microsoft.com/office/drawing/2016/11/main" r:id="rId14"/>
              </a:ext>
            </a:extLst>
          </a:blip>
          <a:srcRect/>
          <a:stretch>
            <a:fillRect t="-39000" b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121408"/>
            <a:ext cx="10058400" cy="40507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964424" y="6272784"/>
            <a:ext cx="32735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2"/>
                </a:solidFill>
              </a:defRPr>
            </a:lvl1pPr>
          </a:lstStyle>
          <a:p>
            <a:fld id="{7CB3B472-4142-4BF5-8D31-8B21FD209344}" type="datetimeFigureOut">
              <a:rPr lang="en-US" smtClean="0"/>
              <a:t>12/18/2019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88136" y="6272784"/>
            <a:ext cx="63276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grpSp>
        <p:nvGrpSpPr>
          <p:cNvPr id="7" name="Group 6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8" name="Oval 7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15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16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9" name="Oval 8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</p:sp>
      </p:grp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311128" y="6272784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 b="1">
                <a:solidFill>
                  <a:srgbClr val="FFFFFF"/>
                </a:solidFill>
                <a:latin typeface="+mj-lt"/>
              </a:defRPr>
            </a:lvl1pPr>
          </a:lstStyle>
          <a:p>
            <a:fld id="{02D94B91-ADF2-475D-B8A3-5FD8BECE5D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47058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 cap="all" baseline="0">
          <a:blipFill>
            <a:blip r:embed="rId1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tile tx="6350" ty="-127000" sx="65000" sy="64000" flip="none" algn="tl"/>
          </a:blip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8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8.xml"/><Relationship Id="rId2" Type="http://schemas.microsoft.com/office/2007/relationships/media" Target="../media/media1.mp4"/><Relationship Id="rId1" Type="http://schemas.openxmlformats.org/officeDocument/2006/relationships/video" Target="NULL" TargetMode="External"/><Relationship Id="rId4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8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6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2.jp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9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5.xml"/><Relationship Id="rId13" Type="http://schemas.openxmlformats.org/officeDocument/2006/relationships/diagramLayout" Target="../diagrams/layout6.xml"/><Relationship Id="rId18" Type="http://schemas.openxmlformats.org/officeDocument/2006/relationships/image" Target="../media/image23.png"/><Relationship Id="rId3" Type="http://schemas.openxmlformats.org/officeDocument/2006/relationships/diagramLayout" Target="../diagrams/layout4.xml"/><Relationship Id="rId7" Type="http://schemas.openxmlformats.org/officeDocument/2006/relationships/diagramData" Target="../diagrams/data5.xml"/><Relationship Id="rId12" Type="http://schemas.openxmlformats.org/officeDocument/2006/relationships/diagramData" Target="../diagrams/data6.xml"/><Relationship Id="rId17" Type="http://schemas.openxmlformats.org/officeDocument/2006/relationships/image" Target="../media/image6.png"/><Relationship Id="rId2" Type="http://schemas.openxmlformats.org/officeDocument/2006/relationships/diagramData" Target="../diagrams/data4.xml"/><Relationship Id="rId16" Type="http://schemas.microsoft.com/office/2007/relationships/diagramDrawing" Target="../diagrams/drawing6.xml"/><Relationship Id="rId1" Type="http://schemas.openxmlformats.org/officeDocument/2006/relationships/slideLayout" Target="../slideLayouts/slideLayout18.xml"/><Relationship Id="rId6" Type="http://schemas.microsoft.com/office/2007/relationships/diagramDrawing" Target="../diagrams/drawing4.xml"/><Relationship Id="rId11" Type="http://schemas.microsoft.com/office/2007/relationships/diagramDrawing" Target="../diagrams/drawing5.xml"/><Relationship Id="rId5" Type="http://schemas.openxmlformats.org/officeDocument/2006/relationships/diagramColors" Target="../diagrams/colors4.xml"/><Relationship Id="rId15" Type="http://schemas.openxmlformats.org/officeDocument/2006/relationships/diagramColors" Target="../diagrams/colors6.xml"/><Relationship Id="rId10" Type="http://schemas.openxmlformats.org/officeDocument/2006/relationships/diagramColors" Target="../diagrams/colors5.xml"/><Relationship Id="rId4" Type="http://schemas.openxmlformats.org/officeDocument/2006/relationships/diagramQuickStyle" Target="../diagrams/quickStyle4.xml"/><Relationship Id="rId9" Type="http://schemas.openxmlformats.org/officeDocument/2006/relationships/diagramQuickStyle" Target="../diagrams/quickStyle5.xml"/><Relationship Id="rId14" Type="http://schemas.openxmlformats.org/officeDocument/2006/relationships/diagramQuickStyle" Target="../diagrams/quickStyle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8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AF7EB7B-A3AA-4F28-AFC7-3191AE7F6239}"/>
              </a:ext>
            </a:extLst>
          </p:cNvPr>
          <p:cNvSpPr txBox="1"/>
          <p:nvPr/>
        </p:nvSpPr>
        <p:spPr>
          <a:xfrm>
            <a:off x="955343" y="36158"/>
            <a:ext cx="10517923" cy="108667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kern="1200" dirty="0" smtClean="0">
                <a:solidFill>
                  <a:srgbClr val="002060"/>
                </a:solidFill>
                <a:latin typeface="Arial Black" panose="020B0A04020102020204" pitchFamily="34" charset="0"/>
                <a:ea typeface="+mj-ea"/>
                <a:cs typeface="+mj-cs"/>
              </a:rPr>
              <a:t>LEADERSHIP VERSUS MANAGEMENT</a:t>
            </a:r>
            <a:endParaRPr lang="en-US" sz="3600" kern="1200" dirty="0">
              <a:solidFill>
                <a:srgbClr val="002060"/>
              </a:solidFill>
              <a:latin typeface="Arial Black" panose="020B0A04020102020204" pitchFamily="34" charset="0"/>
              <a:ea typeface="+mj-ea"/>
              <a:cs typeface="+mj-cs"/>
            </a:endParaRPr>
          </a:p>
        </p:txBody>
      </p:sp>
      <p:pic>
        <p:nvPicPr>
          <p:cNvPr id="3074" name="Picture 2" descr="Image result for UWTSD LOGO">
            <a:extLst>
              <a:ext uri="{FF2B5EF4-FFF2-40B4-BE49-F238E27FC236}">
                <a16:creationId xmlns:a16="http://schemas.microsoft.com/office/drawing/2014/main" id="{32B77A5A-170E-412A-9CE2-79E473993D2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0535478" y="251793"/>
            <a:ext cx="1371600" cy="5486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1AB617F4-BE11-46B0-848C-E462EE715B14}"/>
              </a:ext>
            </a:extLst>
          </p:cNvPr>
          <p:cNvSpPr/>
          <p:nvPr/>
        </p:nvSpPr>
        <p:spPr>
          <a:xfrm>
            <a:off x="-433812" y="5020254"/>
            <a:ext cx="13098934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en-US" sz="3200" dirty="0" smtClean="0"/>
          </a:p>
          <a:p>
            <a:pPr algn="ctr"/>
            <a:r>
              <a:rPr lang="en-US" sz="2800" dirty="0" smtClean="0"/>
              <a:t>LCDB7000: Approaches </a:t>
            </a:r>
            <a:r>
              <a:rPr lang="en-US" sz="2800" dirty="0"/>
              <a:t>to Research and Academic Communication </a:t>
            </a:r>
            <a:endParaRPr lang="en-GB" sz="2800" dirty="0"/>
          </a:p>
        </p:txBody>
      </p:sp>
      <p:graphicFrame>
        <p:nvGraphicFramePr>
          <p:cNvPr id="3" name="Table 4">
            <a:extLst>
              <a:ext uri="{FF2B5EF4-FFF2-40B4-BE49-F238E27FC236}">
                <a16:creationId xmlns:a16="http://schemas.microsoft.com/office/drawing/2014/main" id="{6B16A4F7-BBBC-41D6-857D-65762E1D6D5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90788938"/>
              </p:ext>
            </p:extLst>
          </p:nvPr>
        </p:nvGraphicFramePr>
        <p:xfrm>
          <a:off x="1514901" y="1763932"/>
          <a:ext cx="8734568" cy="27432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4367284">
                  <a:extLst>
                    <a:ext uri="{9D8B030D-6E8A-4147-A177-3AD203B41FA5}">
                      <a16:colId xmlns:a16="http://schemas.microsoft.com/office/drawing/2014/main" val="3038585693"/>
                    </a:ext>
                  </a:extLst>
                </a:gridCol>
                <a:gridCol w="4367284">
                  <a:extLst>
                    <a:ext uri="{9D8B030D-6E8A-4147-A177-3AD203B41FA5}">
                      <a16:colId xmlns:a16="http://schemas.microsoft.com/office/drawing/2014/main" val="2950808084"/>
                    </a:ext>
                  </a:extLst>
                </a:gridCol>
              </a:tblGrid>
              <a:tr h="226893">
                <a:tc>
                  <a:txBody>
                    <a:bodyPr/>
                    <a:lstStyle/>
                    <a:p>
                      <a:pPr algn="ctr"/>
                      <a:r>
                        <a:rPr lang="en-US" sz="2400" b="1" kern="1200" dirty="0" smtClean="0">
                          <a:latin typeface="+mn-lt"/>
                        </a:rPr>
                        <a:t>Group B: NAMES</a:t>
                      </a:r>
                      <a:endParaRPr lang="en-GB" sz="2400" b="1" dirty="0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/>
                        <a:t>STUDENT NUMBERS</a:t>
                      </a:r>
                      <a:endParaRPr lang="en-GB" sz="2400" b="1" dirty="0">
                        <a:latin typeface="+mn-lt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57235813"/>
                  </a:ext>
                </a:extLst>
              </a:tr>
              <a:tr h="226893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err="1"/>
                        <a:t>Tanzeela</a:t>
                      </a:r>
                      <a:r>
                        <a:rPr lang="en-GB" sz="2400" dirty="0"/>
                        <a:t> Asif</a:t>
                      </a:r>
                      <a:endParaRPr lang="en-GB" sz="2400" dirty="0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1708843</a:t>
                      </a:r>
                      <a:endParaRPr lang="en-GB" sz="2400" dirty="0">
                        <a:latin typeface="+mn-lt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27879941"/>
                  </a:ext>
                </a:extLst>
              </a:tr>
              <a:tr h="226893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Najma Aktar</a:t>
                      </a:r>
                      <a:endParaRPr lang="en-GB" sz="2400" dirty="0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1905770</a:t>
                      </a:r>
                      <a:endParaRPr lang="en-GB" sz="2400" dirty="0">
                        <a:latin typeface="+mn-lt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21489199"/>
                  </a:ext>
                </a:extLst>
              </a:tr>
              <a:tr h="226893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err="1" smtClean="0"/>
                        <a:t>Reshma</a:t>
                      </a:r>
                      <a:r>
                        <a:rPr lang="en-GB" sz="2400" dirty="0" smtClean="0"/>
                        <a:t> </a:t>
                      </a:r>
                      <a:r>
                        <a:rPr lang="en-GB" sz="2400" dirty="0" err="1"/>
                        <a:t>Sreedevi</a:t>
                      </a:r>
                      <a:endParaRPr lang="en-GB" sz="2400" dirty="0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1815478</a:t>
                      </a:r>
                      <a:endParaRPr lang="en-GB" sz="2400" dirty="0">
                        <a:latin typeface="+mn-lt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18493687"/>
                  </a:ext>
                </a:extLst>
              </a:tr>
              <a:tr h="226893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err="1"/>
                        <a:t>Akinlabi</a:t>
                      </a:r>
                      <a:r>
                        <a:rPr lang="en-GB" sz="2400" dirty="0"/>
                        <a:t> O </a:t>
                      </a:r>
                      <a:r>
                        <a:rPr lang="en-GB" sz="2400" dirty="0" err="1"/>
                        <a:t>Eboda</a:t>
                      </a:r>
                      <a:endParaRPr lang="en-GB" sz="2400" dirty="0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1817363</a:t>
                      </a:r>
                      <a:endParaRPr lang="en-GB" sz="2400" dirty="0">
                        <a:latin typeface="+mn-lt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00430271"/>
                  </a:ext>
                </a:extLst>
              </a:tr>
              <a:tr h="226893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Puja Chowdhury</a:t>
                      </a:r>
                      <a:endParaRPr lang="en-GB" sz="2400" dirty="0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1817680</a:t>
                      </a:r>
                      <a:endParaRPr lang="en-GB" sz="2400" dirty="0">
                        <a:latin typeface="+mn-lt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92061071"/>
                  </a:ext>
                </a:extLst>
              </a:tr>
            </a:tbl>
          </a:graphicData>
        </a:graphic>
      </p:graphicFrame>
      <p:sp>
        <p:nvSpPr>
          <p:cNvPr id="4" name="Rounded Rectangle 3"/>
          <p:cNvSpPr/>
          <p:nvPr/>
        </p:nvSpPr>
        <p:spPr>
          <a:xfrm>
            <a:off x="1514901" y="1550444"/>
            <a:ext cx="8993281" cy="3213249"/>
          </a:xfrm>
          <a:prstGeom prst="roundRect">
            <a:avLst/>
          </a:prstGeom>
          <a:noFill/>
          <a:ln w="88900" cmpd="dbl"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46915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AF7EB7B-A3AA-4F28-AFC7-3191AE7F6239}"/>
              </a:ext>
            </a:extLst>
          </p:cNvPr>
          <p:cNvSpPr txBox="1"/>
          <p:nvPr/>
        </p:nvSpPr>
        <p:spPr>
          <a:xfrm>
            <a:off x="2380097" y="1054498"/>
            <a:ext cx="7589403" cy="108667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2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GUESS WHO IS </a:t>
            </a:r>
            <a:r>
              <a:rPr lang="en-US" sz="3200" kern="1200" dirty="0" smtClean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WHO</a:t>
            </a:r>
            <a:endParaRPr lang="en-US" sz="32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3074" name="Picture 2" descr="Image result for UWTSD LOGO">
            <a:extLst>
              <a:ext uri="{FF2B5EF4-FFF2-40B4-BE49-F238E27FC236}">
                <a16:creationId xmlns:a16="http://schemas.microsoft.com/office/drawing/2014/main" id="{32B77A5A-170E-412A-9CE2-79E473993D2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0535478" y="251793"/>
            <a:ext cx="1371600" cy="5486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loud Callout 2"/>
          <p:cNvSpPr/>
          <p:nvPr/>
        </p:nvSpPr>
        <p:spPr>
          <a:xfrm>
            <a:off x="3606800" y="361157"/>
            <a:ext cx="5448300" cy="2546084"/>
          </a:xfrm>
          <a:prstGeom prst="cloudCallou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3"/>
          <a:srcRect l="28746" t="20850" r="24982" b="28777"/>
          <a:stretch/>
        </p:blipFill>
        <p:spPr>
          <a:xfrm>
            <a:off x="612227" y="3481918"/>
            <a:ext cx="4493173" cy="216418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4"/>
          <a:srcRect l="63079" t="51736" r="10566" b="14409"/>
          <a:stretch/>
        </p:blipFill>
        <p:spPr>
          <a:xfrm>
            <a:off x="6870700" y="3098800"/>
            <a:ext cx="4350578" cy="2547298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612227" y="3481918"/>
            <a:ext cx="4493173" cy="2164180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6870700" y="3481918"/>
            <a:ext cx="4368800" cy="2164180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Action Button: Help 9">
            <a:hlinkClick r:id="" action="ppaction://noaction" highlightClick="1"/>
          </p:cNvPr>
          <p:cNvSpPr/>
          <p:nvPr/>
        </p:nvSpPr>
        <p:spPr>
          <a:xfrm>
            <a:off x="5105400" y="3481918"/>
            <a:ext cx="1747078" cy="2164180"/>
          </a:xfrm>
          <a:prstGeom prst="actionButtonHelp">
            <a:avLst/>
          </a:prstGeom>
          <a:noFill/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2" name="Straight Connector 11"/>
          <p:cNvCxnSpPr/>
          <p:nvPr/>
        </p:nvCxnSpPr>
        <p:spPr>
          <a:xfrm>
            <a:off x="5105400" y="3481918"/>
            <a:ext cx="1747078" cy="0"/>
          </a:xfrm>
          <a:prstGeom prst="line">
            <a:avLst/>
          </a:prstGeom>
          <a:ln w="28575">
            <a:solidFill>
              <a:srgbClr val="D9EC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/>
          <p:cNvCxnSpPr/>
          <p:nvPr/>
        </p:nvCxnSpPr>
        <p:spPr>
          <a:xfrm>
            <a:off x="5105400" y="5646098"/>
            <a:ext cx="1747078" cy="0"/>
          </a:xfrm>
          <a:prstGeom prst="line">
            <a:avLst/>
          </a:prstGeom>
          <a:ln w="28575">
            <a:solidFill>
              <a:srgbClr val="C5E2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829921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G_6592">
            <a:hlinkClick r:id="" action="ppaction://media"/>
            <a:extLst>
              <a:ext uri="{FF2B5EF4-FFF2-40B4-BE49-F238E27FC236}">
                <a16:creationId xmlns:a16="http://schemas.microsoft.com/office/drawing/2014/main" id="{F51A3504-502C-4EDD-88F1-D11D014AEB6E}"/>
              </a:ext>
            </a:extLst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1630"/>
                </p14:media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6805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94537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5057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G_6598">
            <a:hlinkClick r:id="" action="ppaction://media"/>
            <a:extLst>
              <a:ext uri="{FF2B5EF4-FFF2-40B4-BE49-F238E27FC236}">
                <a16:creationId xmlns:a16="http://schemas.microsoft.com/office/drawing/2014/main" id="{27632CA8-E30C-4B06-BAEA-33E76DDC7F2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7183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85087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424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6E3398-DD97-4707-B1C9-4A2501EB51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385911" y="259754"/>
            <a:ext cx="5520268" cy="74030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GB" sz="3600" b="1" dirty="0">
                <a:solidFill>
                  <a:srgbClr val="0070C0"/>
                </a:solidFill>
                <a:latin typeface="+mn-lt"/>
              </a:rPr>
              <a:t>WHAT</a:t>
            </a:r>
            <a:r>
              <a:rPr lang="en-GB" sz="3600" dirty="0">
                <a:solidFill>
                  <a:srgbClr val="0070C0"/>
                </a:solidFill>
                <a:latin typeface="+mn-lt"/>
              </a:rPr>
              <a:t> </a:t>
            </a:r>
            <a:r>
              <a:rPr lang="en-GB" sz="3600" b="1" dirty="0">
                <a:solidFill>
                  <a:srgbClr val="0070C0"/>
                </a:solidFill>
                <a:latin typeface="+mn-lt"/>
              </a:rPr>
              <a:t>LEADERS DO?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DE5A648-DDE5-4823-AC48-F83761CBEA7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08497" y="1145715"/>
            <a:ext cx="10893778" cy="1259814"/>
          </a:xfrm>
        </p:spPr>
        <p:txBody>
          <a:bodyPr>
            <a:normAutofit/>
          </a:bodyPr>
          <a:lstStyle/>
          <a:p>
            <a:pPr algn="l"/>
            <a:r>
              <a:rPr lang="en-US" dirty="0"/>
              <a:t>“They don’t make plans; they don’t solve problems; they don’t even organize people. What leaders really do is prepare organizations for change and help them cope as they struggle through it” (Kotter, 2009).</a:t>
            </a:r>
            <a:endParaRPr lang="en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E896FA5-648B-44A1-8963-0DCA61F02494}"/>
              </a:ext>
            </a:extLst>
          </p:cNvPr>
          <p:cNvSpPr/>
          <p:nvPr/>
        </p:nvSpPr>
        <p:spPr>
          <a:xfrm>
            <a:off x="3790121" y="2462073"/>
            <a:ext cx="5844209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3600" b="1" dirty="0">
                <a:solidFill>
                  <a:srgbClr val="0070C0"/>
                </a:solidFill>
              </a:rPr>
              <a:t>TRAITS OF A LEADER </a:t>
            </a:r>
          </a:p>
        </p:txBody>
      </p:sp>
      <p:graphicFrame>
        <p:nvGraphicFramePr>
          <p:cNvPr id="10" name="Diagram 9">
            <a:extLst>
              <a:ext uri="{FF2B5EF4-FFF2-40B4-BE49-F238E27FC236}">
                <a16:creationId xmlns:a16="http://schemas.microsoft.com/office/drawing/2014/main" id="{EF88DE3E-3842-4195-BBD1-5A9C97B255D6}"/>
              </a:ext>
            </a:extLst>
          </p:cNvPr>
          <p:cNvGraphicFramePr/>
          <p:nvPr/>
        </p:nvGraphicFramePr>
        <p:xfrm>
          <a:off x="519292" y="3549112"/>
          <a:ext cx="11267170" cy="26264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Rectangle 5">
            <a:extLst>
              <a:ext uri="{FF2B5EF4-FFF2-40B4-BE49-F238E27FC236}">
                <a16:creationId xmlns:a16="http://schemas.microsoft.com/office/drawing/2014/main" id="{9694C4BF-5BC7-438F-BA59-B6D2D9267B0D}"/>
              </a:ext>
            </a:extLst>
          </p:cNvPr>
          <p:cNvSpPr/>
          <p:nvPr/>
        </p:nvSpPr>
        <p:spPr>
          <a:xfrm>
            <a:off x="5010734" y="6373751"/>
            <a:ext cx="2740564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600" dirty="0"/>
              <a:t>Source: </a:t>
            </a:r>
            <a:r>
              <a:rPr lang="en-US" sz="1600" dirty="0"/>
              <a:t>(</a:t>
            </a:r>
            <a:r>
              <a:rPr lang="en-US" sz="1600" dirty="0" smtClean="0"/>
              <a:t>Fletcher</a:t>
            </a:r>
            <a:r>
              <a:rPr lang="en-US" sz="1600" dirty="0"/>
              <a:t>, </a:t>
            </a:r>
            <a:r>
              <a:rPr lang="en-US" sz="1600" dirty="0" smtClean="0"/>
              <a:t>2017)</a:t>
            </a:r>
            <a:endParaRPr lang="en-GB" sz="1600" dirty="0"/>
          </a:p>
        </p:txBody>
      </p:sp>
      <p:pic>
        <p:nvPicPr>
          <p:cNvPr id="6146" name="Picture 2" descr="Image result for UWTSD LOGO">
            <a:extLst>
              <a:ext uri="{FF2B5EF4-FFF2-40B4-BE49-F238E27FC236}">
                <a16:creationId xmlns:a16="http://schemas.microsoft.com/office/drawing/2014/main" id="{00C2F1F3-3220-47E5-A1B1-429F6CB067D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25969" y="42105"/>
            <a:ext cx="1809750" cy="723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165639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22395" y="0"/>
            <a:ext cx="8565471" cy="1180395"/>
          </a:xfrm>
        </p:spPr>
        <p:txBody>
          <a:bodyPr>
            <a:normAutofit/>
          </a:bodyPr>
          <a:lstStyle/>
          <a:p>
            <a:pPr algn="ctr"/>
            <a:r>
              <a:rPr lang="en-GB" sz="3600" b="1" dirty="0">
                <a:solidFill>
                  <a:srgbClr val="0070C0"/>
                </a:solidFill>
              </a:rPr>
              <a:t>LEVEL 5 LEADERSHIP, GOOD TO GREAT</a:t>
            </a:r>
            <a:endParaRPr lang="en-GB" sz="3600" dirty="0">
              <a:solidFill>
                <a:srgbClr val="0070C0"/>
              </a:solidFill>
            </a:endParaRP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91880811"/>
              </p:ext>
            </p:extLst>
          </p:nvPr>
        </p:nvGraphicFramePr>
        <p:xfrm>
          <a:off x="1322395" y="1180395"/>
          <a:ext cx="9464668" cy="463640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Rectangle 5"/>
          <p:cNvSpPr/>
          <p:nvPr/>
        </p:nvSpPr>
        <p:spPr>
          <a:xfrm>
            <a:off x="9686974" y="6284090"/>
            <a:ext cx="254460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Source: </a:t>
            </a:r>
            <a:r>
              <a:rPr lang="en-GB" dirty="0" smtClean="0"/>
              <a:t>(Collins</a:t>
            </a:r>
            <a:r>
              <a:rPr lang="en-GB" dirty="0"/>
              <a:t>, </a:t>
            </a:r>
            <a:r>
              <a:rPr lang="en-GB" dirty="0" smtClean="0"/>
              <a:t>2001)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47922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9848" y="975951"/>
            <a:ext cx="10058400" cy="1658068"/>
          </a:xfrm>
        </p:spPr>
        <p:txBody>
          <a:bodyPr>
            <a:normAutofit fontScale="90000"/>
          </a:bodyPr>
          <a:lstStyle/>
          <a:p>
            <a:pPr marL="0" indent="0" algn="ctr"/>
            <a:r>
              <a:rPr lang="en-GB" sz="2200" dirty="0">
                <a:latin typeface="+mn-lt"/>
              </a:rPr>
              <a:t/>
            </a:r>
            <a:br>
              <a:rPr lang="en-GB" sz="2200" dirty="0">
                <a:latin typeface="+mn-lt"/>
              </a:rPr>
            </a:br>
            <a:r>
              <a:rPr lang="en-GB" sz="2200" dirty="0">
                <a:latin typeface="+mn-lt"/>
              </a:rPr>
              <a:t/>
            </a:r>
            <a:br>
              <a:rPr lang="en-GB" sz="2200" dirty="0">
                <a:latin typeface="+mn-lt"/>
              </a:rPr>
            </a:br>
            <a:r>
              <a:rPr lang="en-GB" sz="2200" dirty="0">
                <a:latin typeface="+mn-lt"/>
              </a:rPr>
              <a:t/>
            </a:r>
            <a:br>
              <a:rPr lang="en-GB" sz="2200" dirty="0">
                <a:latin typeface="+mn-lt"/>
              </a:rPr>
            </a:br>
            <a:r>
              <a:rPr lang="en-GB" sz="2200" dirty="0">
                <a:latin typeface="+mn-lt"/>
              </a:rPr>
              <a:t/>
            </a:r>
            <a:br>
              <a:rPr lang="en-GB" sz="2200" dirty="0">
                <a:latin typeface="+mn-lt"/>
              </a:rPr>
            </a:br>
            <a:r>
              <a:rPr lang="en-GB" sz="4000" b="1" dirty="0">
                <a:solidFill>
                  <a:srgbClr val="0070C0"/>
                </a:solidFill>
                <a:latin typeface="+mn-lt"/>
              </a:rPr>
              <a:t>WHAT MANAGERS DO?</a:t>
            </a:r>
            <a:r>
              <a:rPr lang="en-GB" sz="2200" dirty="0">
                <a:latin typeface="+mn-lt"/>
              </a:rPr>
              <a:t/>
            </a:r>
            <a:br>
              <a:rPr lang="en-GB" sz="2200" dirty="0">
                <a:latin typeface="+mn-lt"/>
              </a:rPr>
            </a:br>
            <a:r>
              <a:rPr lang="en-GB" sz="2200" dirty="0">
                <a:latin typeface="+mn-lt"/>
              </a:rPr>
              <a:t/>
            </a:r>
            <a:br>
              <a:rPr lang="en-GB" sz="2200" dirty="0">
                <a:latin typeface="+mn-lt"/>
              </a:rPr>
            </a:br>
            <a:r>
              <a:rPr lang="en-GB" sz="2200" b="1" dirty="0">
                <a:solidFill>
                  <a:srgbClr val="0070C0"/>
                </a:solidFill>
                <a:latin typeface="+mn-lt"/>
              </a:rPr>
              <a:t>                                            </a:t>
            </a:r>
            <a:br>
              <a:rPr lang="en-GB" sz="2200" b="1" dirty="0">
                <a:solidFill>
                  <a:srgbClr val="0070C0"/>
                </a:solidFill>
                <a:latin typeface="+mn-lt"/>
              </a:rPr>
            </a:br>
            <a:r>
              <a:rPr lang="en-GB" sz="2200" b="1" dirty="0" smtClean="0">
                <a:solidFill>
                  <a:schemeClr val="tx1"/>
                </a:solidFill>
                <a:latin typeface="+mn-lt"/>
              </a:rPr>
              <a:t>“M</a:t>
            </a:r>
            <a:r>
              <a:rPr lang="en-GB" sz="2400" cap="none" dirty="0" smtClean="0">
                <a:solidFill>
                  <a:schemeClr val="tx1"/>
                </a:solidFill>
                <a:latin typeface="+mn-lt"/>
              </a:rPr>
              <a:t>anagers </a:t>
            </a:r>
            <a:r>
              <a:rPr lang="en-GB" sz="2400" cap="none" dirty="0">
                <a:latin typeface="+mn-lt"/>
              </a:rPr>
              <a:t>take care of planning, organizing, budgeting, coordinating and monitoring activities for a group or </a:t>
            </a:r>
            <a:r>
              <a:rPr lang="en-GB" sz="2400" cap="none" dirty="0" smtClean="0">
                <a:latin typeface="+mn-lt"/>
              </a:rPr>
              <a:t>organization” </a:t>
            </a:r>
            <a:r>
              <a:rPr lang="en-GB" sz="2400" cap="none" dirty="0">
                <a:latin typeface="+mn-lt"/>
              </a:rPr>
              <a:t>(Kotter, 2001).</a:t>
            </a:r>
            <a:r>
              <a:rPr lang="en-GB" sz="2200" b="1" dirty="0">
                <a:solidFill>
                  <a:srgbClr val="0070C0"/>
                </a:solidFill>
                <a:latin typeface="+mn-lt"/>
              </a:rPr>
              <a:t/>
            </a:r>
            <a:br>
              <a:rPr lang="en-GB" sz="2200" b="1" dirty="0">
                <a:solidFill>
                  <a:srgbClr val="0070C0"/>
                </a:solidFill>
                <a:latin typeface="+mn-lt"/>
              </a:rPr>
            </a:br>
            <a:r>
              <a:rPr lang="en-GB" sz="2200" b="1" dirty="0">
                <a:solidFill>
                  <a:srgbClr val="0070C0"/>
                </a:solidFill>
                <a:latin typeface="+mn-lt"/>
              </a:rPr>
              <a:t/>
            </a:r>
            <a:br>
              <a:rPr lang="en-GB" sz="2200" b="1" dirty="0">
                <a:solidFill>
                  <a:srgbClr val="0070C0"/>
                </a:solidFill>
                <a:latin typeface="+mn-lt"/>
              </a:rPr>
            </a:br>
            <a:r>
              <a:rPr lang="en-GB" sz="2200" b="1" dirty="0">
                <a:solidFill>
                  <a:srgbClr val="0070C0"/>
                </a:solidFill>
                <a:latin typeface="+mn-lt"/>
              </a:rPr>
              <a:t> </a:t>
            </a:r>
            <a:br>
              <a:rPr lang="en-GB" sz="2200" b="1" dirty="0">
                <a:solidFill>
                  <a:srgbClr val="0070C0"/>
                </a:solidFill>
                <a:latin typeface="+mn-lt"/>
              </a:rPr>
            </a:br>
            <a:r>
              <a:rPr lang="en-GB" sz="4000" b="1" dirty="0">
                <a:solidFill>
                  <a:srgbClr val="0070C0"/>
                </a:solidFill>
                <a:latin typeface="+mn-lt"/>
              </a:rPr>
              <a:t>  TRAITS OF a MANAGER</a:t>
            </a:r>
            <a:r>
              <a:rPr lang="en-GB" sz="2200" b="1" dirty="0">
                <a:solidFill>
                  <a:srgbClr val="0070C0"/>
                </a:solidFill>
                <a:latin typeface="+mn-lt"/>
              </a:rPr>
              <a:t/>
            </a:r>
            <a:br>
              <a:rPr lang="en-GB" sz="2200" b="1" dirty="0">
                <a:solidFill>
                  <a:srgbClr val="0070C0"/>
                </a:solidFill>
                <a:latin typeface="+mn-lt"/>
              </a:rPr>
            </a:br>
            <a:r>
              <a:rPr lang="en-GB" sz="2200" b="1" dirty="0">
                <a:solidFill>
                  <a:srgbClr val="0070C0"/>
                </a:solidFill>
                <a:latin typeface="+mn-lt"/>
              </a:rPr>
              <a:t/>
            </a:r>
            <a:br>
              <a:rPr lang="en-GB" sz="2200" b="1" dirty="0">
                <a:solidFill>
                  <a:srgbClr val="0070C0"/>
                </a:solidFill>
                <a:latin typeface="+mn-lt"/>
              </a:rPr>
            </a:br>
            <a:r>
              <a:rPr lang="en-GB" sz="2200" b="1" dirty="0">
                <a:solidFill>
                  <a:srgbClr val="0070C0"/>
                </a:solidFill>
                <a:latin typeface="+mn-lt"/>
              </a:rPr>
              <a:t/>
            </a:r>
            <a:br>
              <a:rPr lang="en-GB" sz="2200" b="1" dirty="0">
                <a:solidFill>
                  <a:srgbClr val="0070C0"/>
                </a:solidFill>
                <a:latin typeface="+mn-lt"/>
              </a:rPr>
            </a:br>
            <a:r>
              <a:rPr lang="en-GB" sz="2200" b="1" dirty="0">
                <a:solidFill>
                  <a:srgbClr val="0070C0"/>
                </a:solidFill>
                <a:latin typeface="+mn-lt"/>
              </a:rPr>
              <a:t/>
            </a:r>
            <a:br>
              <a:rPr lang="en-GB" sz="2200" b="1" dirty="0">
                <a:solidFill>
                  <a:srgbClr val="0070C0"/>
                </a:solidFill>
                <a:latin typeface="+mn-lt"/>
              </a:rPr>
            </a:br>
            <a:endParaRPr lang="en-GB" sz="2200" dirty="0">
              <a:latin typeface="+mn-lt"/>
            </a:endParaRP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00821935"/>
              </p:ext>
            </p:extLst>
          </p:nvPr>
        </p:nvGraphicFramePr>
        <p:xfrm>
          <a:off x="1069848" y="3384645"/>
          <a:ext cx="10058527" cy="27875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4367283" y="6355081"/>
            <a:ext cx="324816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dirty="0"/>
              <a:t>Source: </a:t>
            </a:r>
            <a:r>
              <a:rPr lang="en-GB" sz="1600" dirty="0" smtClean="0"/>
              <a:t>(Fletcher</a:t>
            </a:r>
            <a:r>
              <a:rPr lang="en-GB" sz="1600" dirty="0"/>
              <a:t>, </a:t>
            </a:r>
            <a:r>
              <a:rPr lang="en-GB" sz="1600" dirty="0" smtClean="0"/>
              <a:t>2017)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26963879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ED9D80-7324-4599-B14B-7ADB215EB21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24070" y="397565"/>
            <a:ext cx="10181840" cy="104176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3600" dirty="0">
                <a:solidFill>
                  <a:srgbClr val="0070C0"/>
                </a:solidFill>
                <a:latin typeface="+mn-lt"/>
              </a:rPr>
              <a:t>DIFFERENCES BETWEEN A MANAGER AND A LEADER</a:t>
            </a:r>
            <a:endParaRPr lang="en-GB" sz="3600" dirty="0">
              <a:solidFill>
                <a:srgbClr val="0070C0"/>
              </a:solidFill>
              <a:latin typeface="+mn-lt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03A0A67F-5594-406E-9EC2-29C43CD96749}"/>
              </a:ext>
            </a:extLst>
          </p:cNvPr>
          <p:cNvSpPr/>
          <p:nvPr/>
        </p:nvSpPr>
        <p:spPr>
          <a:xfrm>
            <a:off x="237726" y="5806794"/>
            <a:ext cx="11607366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600" dirty="0">
                <a:solidFill>
                  <a:prstClr val="black"/>
                </a:solidFill>
              </a:rPr>
              <a:t>Source: Bush et al,  (2019).</a:t>
            </a:r>
            <a:endParaRPr lang="en-GB" dirty="0"/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F31DA45D-C81C-4F51-9ADC-7C9158FCEC6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36038342"/>
              </p:ext>
            </p:extLst>
          </p:nvPr>
        </p:nvGraphicFramePr>
        <p:xfrm>
          <a:off x="2620371" y="1428117"/>
          <a:ext cx="6823879" cy="4174290"/>
        </p:xfrm>
        <a:graphic>
          <a:graphicData uri="http://schemas.openxmlformats.org/drawingml/2006/table">
            <a:tbl>
              <a:tblPr firstRow="1" bandRow="1">
                <a:tableStyleId>{68D230F3-CF80-4859-8CE7-A43EE81993B5}</a:tableStyleId>
              </a:tblPr>
              <a:tblGrid>
                <a:gridCol w="3371321">
                  <a:extLst>
                    <a:ext uri="{9D8B030D-6E8A-4147-A177-3AD203B41FA5}">
                      <a16:colId xmlns:a16="http://schemas.microsoft.com/office/drawing/2014/main" val="646646190"/>
                    </a:ext>
                  </a:extLst>
                </a:gridCol>
                <a:gridCol w="3452558">
                  <a:extLst>
                    <a:ext uri="{9D8B030D-6E8A-4147-A177-3AD203B41FA5}">
                      <a16:colId xmlns:a16="http://schemas.microsoft.com/office/drawing/2014/main" val="137043426"/>
                    </a:ext>
                  </a:extLst>
                </a:gridCol>
              </a:tblGrid>
              <a:tr h="372644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Manager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Leader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93573805"/>
                  </a:ext>
                </a:extLst>
              </a:tr>
              <a:tr h="403697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Organizes</a:t>
                      </a:r>
                      <a:endParaRPr lang="en-GB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Invents or innovates </a:t>
                      </a:r>
                      <a:endParaRPr lang="en-GB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23204310"/>
                  </a:ext>
                </a:extLst>
              </a:tr>
              <a:tr h="403697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Relies on control</a:t>
                      </a:r>
                      <a:endParaRPr lang="en-GB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 Inspires trust</a:t>
                      </a:r>
                      <a:endParaRPr lang="en-GB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686110330"/>
                  </a:ext>
                </a:extLst>
              </a:tr>
              <a:tr h="516690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Ask</a:t>
                      </a:r>
                      <a:r>
                        <a:rPr lang="en-GB" sz="2400" baseline="0" dirty="0" smtClean="0"/>
                        <a:t> ‘</a:t>
                      </a:r>
                      <a:r>
                        <a:rPr lang="en-GB" sz="2400" dirty="0" smtClean="0"/>
                        <a:t>what’ </a:t>
                      </a:r>
                      <a:r>
                        <a:rPr lang="en-GB" sz="2400" dirty="0"/>
                        <a:t>and </a:t>
                      </a:r>
                      <a:r>
                        <a:rPr lang="en-GB" sz="2400" dirty="0" smtClean="0"/>
                        <a:t>‘why’</a:t>
                      </a:r>
                      <a:endParaRPr lang="en-GB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Ask ‘how’ and</a:t>
                      </a:r>
                      <a:r>
                        <a:rPr lang="en-GB" sz="2400" baseline="0" dirty="0" smtClean="0"/>
                        <a:t> ‘</a:t>
                      </a:r>
                      <a:r>
                        <a:rPr lang="en-GB" sz="2400" dirty="0" smtClean="0"/>
                        <a:t>when’</a:t>
                      </a:r>
                      <a:endParaRPr lang="en-GB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45668575"/>
                  </a:ext>
                </a:extLst>
              </a:tr>
              <a:tr h="403697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Accept responsibility </a:t>
                      </a:r>
                      <a:endParaRPr lang="en-GB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Seek responsibility </a:t>
                      </a:r>
                      <a:endParaRPr lang="en-GB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927268372"/>
                  </a:ext>
                </a:extLst>
              </a:tr>
              <a:tr h="403697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Specialise</a:t>
                      </a:r>
                      <a:endParaRPr lang="en-GB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Flexible</a:t>
                      </a:r>
                      <a:endParaRPr lang="en-GB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019020900"/>
                  </a:ext>
                </a:extLst>
              </a:tr>
              <a:tr h="403697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Counting</a:t>
                      </a:r>
                      <a:r>
                        <a:rPr lang="en-GB" sz="2400" baseline="0" dirty="0" smtClean="0"/>
                        <a:t> Value</a:t>
                      </a:r>
                      <a:endParaRPr lang="en-GB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Creating</a:t>
                      </a:r>
                      <a:r>
                        <a:rPr lang="en-GB" sz="2400" baseline="0" dirty="0" smtClean="0"/>
                        <a:t> Value</a:t>
                      </a:r>
                      <a:endParaRPr lang="en-GB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77028789"/>
                  </a:ext>
                </a:extLst>
              </a:tr>
              <a:tr h="403697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Managing work</a:t>
                      </a:r>
                      <a:endParaRPr lang="en-GB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Leading people</a:t>
                      </a:r>
                      <a:endParaRPr lang="en-GB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040642240"/>
                  </a:ext>
                </a:extLst>
              </a:tr>
              <a:tr h="403697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Circles</a:t>
                      </a:r>
                      <a:r>
                        <a:rPr lang="en-GB" sz="2400" baseline="0" dirty="0" smtClean="0"/>
                        <a:t> of power</a:t>
                      </a:r>
                      <a:endParaRPr lang="en-GB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Circles</a:t>
                      </a:r>
                      <a:r>
                        <a:rPr lang="en-GB" sz="2400" baseline="0" dirty="0" smtClean="0"/>
                        <a:t> of influence</a:t>
                      </a:r>
                      <a:endParaRPr lang="en-GB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44837978"/>
                  </a:ext>
                </a:extLst>
              </a:tr>
            </a:tbl>
          </a:graphicData>
        </a:graphic>
      </p:graphicFrame>
      <p:pic>
        <p:nvPicPr>
          <p:cNvPr id="5122" name="Picture 2" descr="Image result for UWTSD LOGO">
            <a:extLst>
              <a:ext uri="{FF2B5EF4-FFF2-40B4-BE49-F238E27FC236}">
                <a16:creationId xmlns:a16="http://schemas.microsoft.com/office/drawing/2014/main" id="{2C10E7E3-44CE-4EB6-855F-B59F00D7919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93350" y="35615"/>
            <a:ext cx="1809750" cy="723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3289110"/>
            <a:ext cx="2620370" cy="231329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44250" y="1428117"/>
            <a:ext cx="2747750" cy="23250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36293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214489" y="365125"/>
            <a:ext cx="10272889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>
              <a:lnSpc>
                <a:spcPct val="80000"/>
              </a:lnSpc>
            </a:pPr>
            <a:r>
              <a:rPr lang="en-US" sz="3600" dirty="0">
                <a:solidFill>
                  <a:srgbClr val="0070C0"/>
                </a:solidFill>
              </a:rPr>
              <a:t>HOW DOES LEADERSHIP AND MANAGEMENT </a:t>
            </a:r>
            <a:br>
              <a:rPr lang="en-US" sz="3600" dirty="0">
                <a:solidFill>
                  <a:srgbClr val="0070C0"/>
                </a:solidFill>
              </a:rPr>
            </a:br>
            <a:r>
              <a:rPr lang="en-US" sz="3600" dirty="0" smtClean="0">
                <a:solidFill>
                  <a:srgbClr val="0070C0"/>
                </a:solidFill>
              </a:rPr>
              <a:t>COMPLEMENTS </a:t>
            </a:r>
            <a:r>
              <a:rPr lang="en-US" sz="3600" dirty="0">
                <a:solidFill>
                  <a:srgbClr val="0070C0"/>
                </a:solidFill>
              </a:rPr>
              <a:t>EACH OTHER</a:t>
            </a:r>
            <a:endParaRPr lang="en-US" sz="3600" cap="all" dirty="0">
              <a:solidFill>
                <a:srgbClr val="0070C0"/>
              </a:solidFill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7949" y="1690688"/>
            <a:ext cx="11267364" cy="4351338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spcBef>
                <a:spcPts val="1000"/>
              </a:spcBef>
              <a:buNone/>
            </a:pPr>
            <a:r>
              <a:rPr lang="en-US" dirty="0"/>
              <a:t>According to Azad et al., (2017) leadership and management both form the framework for skills and attributes required for team success.</a:t>
            </a:r>
          </a:p>
          <a:p>
            <a:pPr marL="0" indent="0">
              <a:spcBef>
                <a:spcPts val="1000"/>
              </a:spcBef>
              <a:buNone/>
            </a:pPr>
            <a:endParaRPr lang="en-US" dirty="0"/>
          </a:p>
          <a:p>
            <a:pPr marL="0" indent="0">
              <a:spcBef>
                <a:spcPts val="1000"/>
              </a:spcBef>
              <a:buNone/>
            </a:pPr>
            <a:r>
              <a:rPr lang="en-US" dirty="0"/>
              <a:t>It is important to point out that the need for effective leaders and effective management is key to ensure that organization operate at optimum level (Lunenburg, 2011).</a:t>
            </a:r>
          </a:p>
        </p:txBody>
      </p:sp>
      <p:pic>
        <p:nvPicPr>
          <p:cNvPr id="7172" name="Picture 4" descr="Image result for UWTSD LOGO">
            <a:extLst>
              <a:ext uri="{FF2B5EF4-FFF2-40B4-BE49-F238E27FC236}">
                <a16:creationId xmlns:a16="http://schemas.microsoft.com/office/drawing/2014/main" id="{53D143BF-4CA8-4B0A-9336-2C959EFC5B7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67761" y="98073"/>
            <a:ext cx="1809750" cy="723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044" y="274638"/>
            <a:ext cx="8946199" cy="1143000"/>
          </a:xfrm>
        </p:spPr>
        <p:txBody>
          <a:bodyPr vert="horz" lIns="91440" tIns="45720" rIns="91440" bIns="45720" rtlCol="0" anchor="ctr">
            <a:noAutofit/>
          </a:bodyPr>
          <a:lstStyle/>
          <a:p>
            <a:pPr algn="l">
              <a:lnSpc>
                <a:spcPct val="90000"/>
              </a:lnSpc>
            </a:pPr>
            <a:r>
              <a:rPr lang="en-US" sz="3600" dirty="0">
                <a:solidFill>
                  <a:srgbClr val="0070C0"/>
                </a:solidFill>
              </a:rPr>
              <a:t>HOW DOES LEADERSHIP AND MANAGEMENT </a:t>
            </a:r>
            <a:br>
              <a:rPr lang="en-US" sz="3600" dirty="0">
                <a:solidFill>
                  <a:srgbClr val="0070C0"/>
                </a:solidFill>
              </a:rPr>
            </a:br>
            <a:r>
              <a:rPr lang="en-US" sz="3600" dirty="0" smtClean="0">
                <a:solidFill>
                  <a:srgbClr val="0070C0"/>
                </a:solidFill>
              </a:rPr>
              <a:t>COMPLEMENTS </a:t>
            </a:r>
            <a:r>
              <a:rPr lang="en-US" sz="3600" dirty="0">
                <a:solidFill>
                  <a:srgbClr val="0070C0"/>
                </a:solidFill>
              </a:rPr>
              <a:t>EACH OTHER</a:t>
            </a:r>
          </a:p>
        </p:txBody>
      </p:sp>
      <p:sp>
        <p:nvSpPr>
          <p:cNvPr id="4" name="Oval 3"/>
          <p:cNvSpPr/>
          <p:nvPr/>
        </p:nvSpPr>
        <p:spPr>
          <a:xfrm>
            <a:off x="1943100" y="1409700"/>
            <a:ext cx="8153400" cy="4648200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black"/>
              </a:solidFill>
              <a:latin typeface="Calibri"/>
            </a:endParaRPr>
          </a:p>
        </p:txBody>
      </p:sp>
      <p:sp>
        <p:nvSpPr>
          <p:cNvPr id="5" name="Oval 4"/>
          <p:cNvSpPr/>
          <p:nvPr/>
        </p:nvSpPr>
        <p:spPr>
          <a:xfrm>
            <a:off x="3276600" y="2362200"/>
            <a:ext cx="5181600" cy="2743200"/>
          </a:xfrm>
          <a:prstGeom prst="ellipse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black"/>
              </a:solidFill>
              <a:latin typeface="Calibri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5105400" y="2057401"/>
            <a:ext cx="20574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b="1" dirty="0">
                <a:solidFill>
                  <a:prstClr val="black"/>
                </a:solidFill>
                <a:latin typeface="Calibri"/>
              </a:rPr>
              <a:t>FOCUS ON PEOPLE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2590800" y="2590801"/>
            <a:ext cx="13716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b="1" dirty="0">
                <a:solidFill>
                  <a:prstClr val="black"/>
                </a:solidFill>
                <a:latin typeface="Calibri"/>
              </a:rPr>
              <a:t>DEVELOP ORGANIZATIONAL VISION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8382000" y="2667001"/>
            <a:ext cx="18288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b="1" dirty="0">
                <a:solidFill>
                  <a:prstClr val="black"/>
                </a:solidFill>
                <a:latin typeface="Calibri"/>
              </a:rPr>
              <a:t>ABILITY TO COMMUNICATE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8610600" y="3886201"/>
            <a:ext cx="20574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b="1" dirty="0">
                <a:solidFill>
                  <a:prstClr val="black"/>
                </a:solidFill>
                <a:latin typeface="Calibri"/>
              </a:rPr>
              <a:t>STRATEGIC THINKING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6629400" y="5105401"/>
            <a:ext cx="21336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b="1" dirty="0">
                <a:solidFill>
                  <a:prstClr val="black"/>
                </a:solidFill>
                <a:latin typeface="Calibri"/>
              </a:rPr>
              <a:t>CREATE CHANGE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3886200" y="5105401"/>
            <a:ext cx="24384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b="1" dirty="0">
                <a:solidFill>
                  <a:prstClr val="black"/>
                </a:solidFill>
                <a:latin typeface="Calibri"/>
              </a:rPr>
              <a:t>DECISION MAKING ABILITY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2209800" y="3733801"/>
            <a:ext cx="152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b="1" dirty="0">
                <a:solidFill>
                  <a:prstClr val="black"/>
                </a:solidFill>
                <a:latin typeface="Calibri"/>
              </a:rPr>
              <a:t>PROVIDE OPPORTUNITY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3886200" y="2895601"/>
            <a:ext cx="21336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b="1" dirty="0">
                <a:solidFill>
                  <a:prstClr val="black"/>
                </a:solidFill>
                <a:latin typeface="Calibri"/>
              </a:rPr>
              <a:t>DEVELOP TASKS FOR EMPLOYEES BASED ON VISION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3429000" y="3657601"/>
            <a:ext cx="3124200" cy="457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b="1" dirty="0">
                <a:solidFill>
                  <a:prstClr val="black"/>
                </a:solidFill>
                <a:latin typeface="Calibri"/>
              </a:rPr>
              <a:t>ASSIGN TASKS AND RESPONSIBILITY BASED ON OPPORTUNITY CREATED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6400800" y="3886201"/>
            <a:ext cx="21336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b="1" dirty="0">
                <a:solidFill>
                  <a:prstClr val="black"/>
                </a:solidFill>
                <a:latin typeface="Calibri"/>
              </a:rPr>
              <a:t>CREATE PLAN AND EXECUTE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6858000" y="2819401"/>
            <a:ext cx="18288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b="1" dirty="0">
                <a:solidFill>
                  <a:prstClr val="black"/>
                </a:solidFill>
                <a:latin typeface="Calibri"/>
              </a:rPr>
              <a:t>ABILITY TO COMMUNICATE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4419600" y="4495801"/>
            <a:ext cx="21336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b="1" dirty="0">
                <a:solidFill>
                  <a:prstClr val="black"/>
                </a:solidFill>
                <a:latin typeface="Calibri"/>
              </a:rPr>
              <a:t>DECISION MAKING ABILITY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5029200" y="2514601"/>
            <a:ext cx="21336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b="1" dirty="0">
                <a:solidFill>
                  <a:prstClr val="black"/>
                </a:solidFill>
                <a:latin typeface="Calibri"/>
              </a:rPr>
              <a:t>FOCUS ON TASK/ THINGS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6324600" y="4495801"/>
            <a:ext cx="21336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b="1" dirty="0">
                <a:solidFill>
                  <a:prstClr val="black"/>
                </a:solidFill>
                <a:latin typeface="Calibri"/>
              </a:rPr>
              <a:t>MANAGE CHANGE</a:t>
            </a:r>
          </a:p>
        </p:txBody>
      </p:sp>
      <p:sp>
        <p:nvSpPr>
          <p:cNvPr id="25" name="Rectangle 24"/>
          <p:cNvSpPr/>
          <p:nvPr/>
        </p:nvSpPr>
        <p:spPr>
          <a:xfrm>
            <a:off x="1676400" y="5791200"/>
            <a:ext cx="381000" cy="30480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/>
            </a:endParaRPr>
          </a:p>
        </p:txBody>
      </p:sp>
      <p:sp>
        <p:nvSpPr>
          <p:cNvPr id="26" name="Rectangle 25"/>
          <p:cNvSpPr/>
          <p:nvPr/>
        </p:nvSpPr>
        <p:spPr>
          <a:xfrm>
            <a:off x="1676400" y="6248400"/>
            <a:ext cx="381000" cy="30480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/>
            </a:endParaRPr>
          </a:p>
        </p:txBody>
      </p:sp>
      <p:sp>
        <p:nvSpPr>
          <p:cNvPr id="27" name="TextBox 26"/>
          <p:cNvSpPr txBox="1"/>
          <p:nvPr/>
        </p:nvSpPr>
        <p:spPr>
          <a:xfrm>
            <a:off x="2209800" y="5867401"/>
            <a:ext cx="24384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b="1" dirty="0">
                <a:solidFill>
                  <a:prstClr val="black"/>
                </a:solidFill>
                <a:latin typeface="Calibri"/>
              </a:rPr>
              <a:t>LEADERSHIP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2209800" y="6248401"/>
            <a:ext cx="24384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b="1" dirty="0">
                <a:solidFill>
                  <a:prstClr val="black"/>
                </a:solidFill>
                <a:latin typeface="Calibri"/>
              </a:rPr>
              <a:t>MANAGEMENT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6858000" y="6248401"/>
            <a:ext cx="24384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b="1" dirty="0">
                <a:solidFill>
                  <a:prstClr val="black"/>
                </a:solidFill>
                <a:latin typeface="Calibri"/>
              </a:rPr>
              <a:t>SOURCE: AZAD et al., (2017)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FF27E645-012E-4EE6-B22B-D31485392C3A}"/>
              </a:ext>
            </a:extLst>
          </p:cNvPr>
          <p:cNvSpPr txBox="1"/>
          <p:nvPr/>
        </p:nvSpPr>
        <p:spPr>
          <a:xfrm>
            <a:off x="1371600" y="5382400"/>
            <a:ext cx="24384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b="1" dirty="0">
                <a:solidFill>
                  <a:prstClr val="black"/>
                </a:solidFill>
                <a:latin typeface="Calibri"/>
              </a:rPr>
              <a:t>KEY</a:t>
            </a:r>
          </a:p>
        </p:txBody>
      </p:sp>
      <p:pic>
        <p:nvPicPr>
          <p:cNvPr id="8194" name="Picture 2" descr="Image result for UWTSD LOGO">
            <a:extLst>
              <a:ext uri="{FF2B5EF4-FFF2-40B4-BE49-F238E27FC236}">
                <a16:creationId xmlns:a16="http://schemas.microsoft.com/office/drawing/2014/main" id="{FE7FE93B-8D42-4E27-BEFA-8DC27CBFD09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86295" y="122238"/>
            <a:ext cx="1809750" cy="723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7" name="Straight Arrow Connector 6"/>
          <p:cNvCxnSpPr/>
          <p:nvPr/>
        </p:nvCxnSpPr>
        <p:spPr>
          <a:xfrm flipV="1">
            <a:off x="4648200" y="4772800"/>
            <a:ext cx="381000" cy="33260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/>
          <p:cNvCxnSpPr/>
          <p:nvPr/>
        </p:nvCxnSpPr>
        <p:spPr>
          <a:xfrm flipH="1">
            <a:off x="7772400" y="2895601"/>
            <a:ext cx="609600" cy="1836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/>
          <p:cNvCxnSpPr>
            <a:stCxn id="12" idx="1"/>
          </p:cNvCxnSpPr>
          <p:nvPr/>
        </p:nvCxnSpPr>
        <p:spPr>
          <a:xfrm flipH="1">
            <a:off x="8256896" y="4024701"/>
            <a:ext cx="353704" cy="1390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Arrow Connector 31"/>
          <p:cNvCxnSpPr/>
          <p:nvPr/>
        </p:nvCxnSpPr>
        <p:spPr>
          <a:xfrm>
            <a:off x="5718412" y="2283638"/>
            <a:ext cx="0" cy="24486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Straight Arrow Connector 33"/>
          <p:cNvCxnSpPr/>
          <p:nvPr/>
        </p:nvCxnSpPr>
        <p:spPr>
          <a:xfrm>
            <a:off x="3429000" y="3050233"/>
            <a:ext cx="457200" cy="7620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Arrow Connector 35"/>
          <p:cNvCxnSpPr>
            <a:endCxn id="19" idx="1"/>
          </p:cNvCxnSpPr>
          <p:nvPr/>
        </p:nvCxnSpPr>
        <p:spPr>
          <a:xfrm>
            <a:off x="3149790" y="3883968"/>
            <a:ext cx="279210" cy="223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Arrow Connector 40"/>
          <p:cNvCxnSpPr/>
          <p:nvPr/>
        </p:nvCxnSpPr>
        <p:spPr>
          <a:xfrm flipH="1" flipV="1">
            <a:off x="7014949" y="4772800"/>
            <a:ext cx="147851" cy="33260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B73013-A123-43C9-A46D-17061A54F7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819150"/>
            <a:ext cx="4752493" cy="1024228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 dirty="0">
                <a:solidFill>
                  <a:srgbClr val="0070C0"/>
                </a:solidFill>
              </a:rPr>
              <a:t>Modern organizations are dynamic in nature</a:t>
            </a:r>
            <a:r>
              <a:rPr lang="en-GB" sz="3600" dirty="0">
                <a:solidFill>
                  <a:srgbClr val="0070C0"/>
                </a:solidFill>
              </a:rPr>
              <a:t>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14E3FE-2922-48D3-9966-9F7ED5C6F5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83174" y="2049707"/>
            <a:ext cx="5491483" cy="3919330"/>
          </a:xfrm>
        </p:spPr>
        <p:txBody>
          <a:bodyPr>
            <a:normAutofit fontScale="85000" lnSpcReduction="20000"/>
          </a:bodyPr>
          <a:lstStyle/>
          <a:p>
            <a:pPr marL="514350" lvl="0" indent="-514350">
              <a:lnSpc>
                <a:spcPct val="107000"/>
              </a:lnSpc>
              <a:spcAft>
                <a:spcPts val="0"/>
              </a:spcAft>
              <a:buClrTx/>
              <a:buFont typeface="+mj-lt"/>
              <a:buAutoNum type="arabicPeriod"/>
            </a:pPr>
            <a:r>
              <a:rPr lang="en-GB" sz="2600" b="1" dirty="0" smtClean="0">
                <a:ea typeface="Calibri" panose="020F0502020204030204" pitchFamily="34" charset="0"/>
                <a:cs typeface="Calibri" panose="020F0502020204030204" pitchFamily="34" charset="0"/>
              </a:rPr>
              <a:t>Flattening organization structures</a:t>
            </a:r>
            <a:endParaRPr lang="en-UG" sz="2600" b="1" dirty="0" smtClean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514350" lvl="0" indent="-514350">
              <a:lnSpc>
                <a:spcPct val="107000"/>
              </a:lnSpc>
              <a:spcAft>
                <a:spcPts val="0"/>
              </a:spcAft>
              <a:buClrTx/>
              <a:buFont typeface="+mj-lt"/>
              <a:buAutoNum type="arabicPeriod"/>
            </a:pPr>
            <a:r>
              <a:rPr lang="en-GB" sz="2600" b="1" dirty="0" smtClean="0">
                <a:ea typeface="Calibri" panose="020F0502020204030204" pitchFamily="34" charset="0"/>
                <a:cs typeface="Calibri" panose="020F0502020204030204" pitchFamily="34" charset="0"/>
              </a:rPr>
              <a:t>Increasing need to develop self and others</a:t>
            </a:r>
            <a:endParaRPr lang="en-UG" sz="2600" b="1" dirty="0" smtClean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514350" lvl="0" indent="-514350">
              <a:lnSpc>
                <a:spcPct val="107000"/>
              </a:lnSpc>
              <a:spcAft>
                <a:spcPts val="0"/>
              </a:spcAft>
              <a:buClrTx/>
              <a:buFont typeface="+mj-lt"/>
              <a:buAutoNum type="arabicPeriod"/>
            </a:pPr>
            <a:r>
              <a:rPr lang="en-GB" sz="2600" b="1" dirty="0" smtClean="0">
                <a:ea typeface="Calibri" panose="020F0502020204030204" pitchFamily="34" charset="0"/>
                <a:cs typeface="Calibri" panose="020F0502020204030204" pitchFamily="34" charset="0"/>
              </a:rPr>
              <a:t>Approaching </a:t>
            </a:r>
            <a:r>
              <a:rPr lang="en-GB" sz="2600" b="1" dirty="0">
                <a:ea typeface="Calibri" panose="020F0502020204030204" pitchFamily="34" charset="0"/>
                <a:cs typeface="Calibri" panose="020F0502020204030204" pitchFamily="34" charset="0"/>
              </a:rPr>
              <a:t>the ‘Talent Cliff’</a:t>
            </a:r>
            <a:endParaRPr lang="en-UG" sz="2600" b="1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514350" lvl="0" indent="-514350">
              <a:lnSpc>
                <a:spcPct val="107000"/>
              </a:lnSpc>
              <a:spcAft>
                <a:spcPts val="0"/>
              </a:spcAft>
              <a:buClrTx/>
              <a:buFont typeface="+mj-lt"/>
              <a:buAutoNum type="arabicPeriod"/>
            </a:pPr>
            <a:r>
              <a:rPr lang="en-GB" sz="2600" b="1" dirty="0">
                <a:ea typeface="Calibri" panose="020F0502020204030204" pitchFamily="34" charset="0"/>
                <a:cs typeface="Calibri" panose="020F0502020204030204" pitchFamily="34" charset="0"/>
              </a:rPr>
              <a:t>Striving for gender balance</a:t>
            </a:r>
            <a:endParaRPr lang="en-UG" sz="2600" b="1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514350" lvl="0" indent="-514350">
              <a:lnSpc>
                <a:spcPct val="107000"/>
              </a:lnSpc>
              <a:spcAft>
                <a:spcPts val="0"/>
              </a:spcAft>
              <a:buClrTx/>
              <a:buFont typeface="+mj-lt"/>
              <a:buAutoNum type="arabicPeriod"/>
            </a:pPr>
            <a:r>
              <a:rPr lang="en-GB" sz="2600" b="1" dirty="0">
                <a:ea typeface="Calibri" panose="020F0502020204030204" pitchFamily="34" charset="0"/>
                <a:cs typeface="Calibri" panose="020F0502020204030204" pitchFamily="34" charset="0"/>
              </a:rPr>
              <a:t>Shifting focus to development on soft skills</a:t>
            </a:r>
            <a:endParaRPr lang="en-UG" sz="2600" b="1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514350" lvl="0" indent="-514350">
              <a:lnSpc>
                <a:spcPct val="107000"/>
              </a:lnSpc>
              <a:spcAft>
                <a:spcPts val="800"/>
              </a:spcAft>
              <a:buClrTx/>
              <a:buFont typeface="+mj-lt"/>
              <a:buAutoNum type="arabicPeriod"/>
            </a:pPr>
            <a:r>
              <a:rPr lang="en-GB" sz="2600" b="1" dirty="0">
                <a:ea typeface="Calibri" panose="020F0502020204030204" pitchFamily="34" charset="0"/>
                <a:cs typeface="Calibri" panose="020F0502020204030204" pitchFamily="34" charset="0"/>
              </a:rPr>
              <a:t>Adopting a blended approach to leadership and management development</a:t>
            </a:r>
            <a:endParaRPr lang="en-UG" sz="2600" b="1" dirty="0"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62FDC45F-8EB8-4160-81D9-523239CBC1B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47237704"/>
              </p:ext>
            </p:extLst>
          </p:nvPr>
        </p:nvGraphicFramePr>
        <p:xfrm>
          <a:off x="554590" y="1962685"/>
          <a:ext cx="5313363" cy="3761593"/>
        </p:xfrm>
        <a:graphic>
          <a:graphicData uri="http://schemas.openxmlformats.org/drawingml/2006/table">
            <a:tbl>
              <a:tblPr firstRow="1" bandRow="1">
                <a:tableStyleId>{68D230F3-CF80-4859-8CE7-A43EE81993B5}</a:tableStyleId>
              </a:tblPr>
              <a:tblGrid>
                <a:gridCol w="3723857">
                  <a:extLst>
                    <a:ext uri="{9D8B030D-6E8A-4147-A177-3AD203B41FA5}">
                      <a16:colId xmlns:a16="http://schemas.microsoft.com/office/drawing/2014/main" val="3887717876"/>
                    </a:ext>
                  </a:extLst>
                </a:gridCol>
                <a:gridCol w="1589506">
                  <a:extLst>
                    <a:ext uri="{9D8B030D-6E8A-4147-A177-3AD203B41FA5}">
                      <a16:colId xmlns:a16="http://schemas.microsoft.com/office/drawing/2014/main" val="165628588"/>
                    </a:ext>
                  </a:extLst>
                </a:gridCol>
              </a:tblGrid>
              <a:tr h="755021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Areas of differences between Gen X and Gen Y</a:t>
                      </a:r>
                      <a:endParaRPr lang="en-UG" sz="1800" b="1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Participants’ opinion</a:t>
                      </a:r>
                      <a:endParaRPr lang="en-UG" sz="1800" b="1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973588849"/>
                  </a:ext>
                </a:extLst>
              </a:tr>
              <a:tr h="555512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Communication</a:t>
                      </a:r>
                      <a:endParaRPr lang="en-UG" sz="1800" b="1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30%</a:t>
                      </a:r>
                      <a:endParaRPr lang="en-UG" sz="1800" b="1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3265858032"/>
                  </a:ext>
                </a:extLst>
              </a:tr>
              <a:tr h="652960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Adapting to change</a:t>
                      </a:r>
                      <a:endParaRPr lang="en-UG" sz="1800" b="1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26%</a:t>
                      </a:r>
                      <a:endParaRPr lang="en-UG" sz="1800" b="1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3914716767"/>
                  </a:ext>
                </a:extLst>
              </a:tr>
              <a:tr h="560940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Technical</a:t>
                      </a:r>
                      <a:endParaRPr lang="en-UG" sz="1800" b="1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23%</a:t>
                      </a:r>
                      <a:endParaRPr lang="en-UG" sz="1800" b="1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3107726294"/>
                  </a:ext>
                </a:extLst>
              </a:tr>
              <a:tr h="673100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Cross-departmental collaboration</a:t>
                      </a:r>
                      <a:endParaRPr lang="en-UG" sz="1800" b="1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14%</a:t>
                      </a:r>
                      <a:endParaRPr lang="en-UG" sz="1800" b="1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801390775"/>
                  </a:ext>
                </a:extLst>
              </a:tr>
              <a:tr h="564060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No differences</a:t>
                      </a:r>
                      <a:endParaRPr lang="en-UG" sz="1800" b="1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07%</a:t>
                      </a:r>
                      <a:endParaRPr lang="en-UG" sz="1800" b="1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3874564733"/>
                  </a:ext>
                </a:extLst>
              </a:tr>
            </a:tbl>
          </a:graphicData>
        </a:graphic>
      </p:graphicFrame>
      <p:sp>
        <p:nvSpPr>
          <p:cNvPr id="7" name="Rectangle 6">
            <a:extLst>
              <a:ext uri="{FF2B5EF4-FFF2-40B4-BE49-F238E27FC236}">
                <a16:creationId xmlns:a16="http://schemas.microsoft.com/office/drawing/2014/main" id="{2E09D52A-D142-40CE-A5E3-F4C394B6F055}"/>
              </a:ext>
            </a:extLst>
          </p:cNvPr>
          <p:cNvSpPr/>
          <p:nvPr/>
        </p:nvSpPr>
        <p:spPr>
          <a:xfrm>
            <a:off x="833437" y="5969037"/>
            <a:ext cx="475566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altLang="en-UG" sz="1400" b="1" dirty="0" smtClean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Source: Generation </a:t>
            </a:r>
            <a:r>
              <a:rPr lang="en-GB" altLang="en-UG" sz="14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differences at workplace based on a research conducted by Robert Half (Lipman, 2017)</a:t>
            </a:r>
            <a:endParaRPr lang="en-GB" altLang="en-UG" sz="1400" b="1" dirty="0"/>
          </a:p>
        </p:txBody>
      </p:sp>
      <p:pic>
        <p:nvPicPr>
          <p:cNvPr id="9218" name="Picture 2" descr="Image result for UWTSD LOGO">
            <a:extLst>
              <a:ext uri="{FF2B5EF4-FFF2-40B4-BE49-F238E27FC236}">
                <a16:creationId xmlns:a16="http://schemas.microsoft.com/office/drawing/2014/main" id="{91193E95-765F-49E8-AFDA-9FC8FD3AA21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93702" y="95250"/>
            <a:ext cx="1809750" cy="723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5DDB5FBC-0222-453B-B378-A3E108E5D652}"/>
              </a:ext>
            </a:extLst>
          </p:cNvPr>
          <p:cNvSpPr/>
          <p:nvPr/>
        </p:nvSpPr>
        <p:spPr>
          <a:xfrm>
            <a:off x="5801141" y="287901"/>
            <a:ext cx="4752493" cy="20867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</a:pPr>
            <a:r>
              <a:rPr lang="en-GB" sz="3200" b="1" dirty="0">
                <a:solidFill>
                  <a:srgbClr val="0070C0"/>
                </a:solidFill>
                <a:latin typeface="+mj-lt"/>
                <a:ea typeface="+mj-ea"/>
                <a:cs typeface="+mj-cs"/>
              </a:rPr>
              <a:t>Current trends in leadership and management (Harris, 2019):</a:t>
            </a:r>
            <a:endParaRPr lang="en-UG" sz="3200" b="1" dirty="0">
              <a:solidFill>
                <a:srgbClr val="0070C0"/>
              </a:solidFill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27338871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5FF7EEEB-B39D-47EB-95F2-44C41BBAB35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041091620"/>
              </p:ext>
            </p:extLst>
          </p:nvPr>
        </p:nvGraphicFramePr>
        <p:xfrm>
          <a:off x="606687" y="497462"/>
          <a:ext cx="6366347" cy="25111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8FA832C1-D050-4B88-93AC-986E16F1C41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934506230"/>
              </p:ext>
            </p:extLst>
          </p:nvPr>
        </p:nvGraphicFramePr>
        <p:xfrm>
          <a:off x="8290680" y="1045167"/>
          <a:ext cx="3989348" cy="417147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49A115BD-703C-4544-9FA8-5E6EAE5EE479}"/>
              </a:ext>
            </a:extLst>
          </p:cNvPr>
          <p:cNvSpPr txBox="1"/>
          <p:nvPr/>
        </p:nvSpPr>
        <p:spPr>
          <a:xfrm>
            <a:off x="8309637" y="3640430"/>
            <a:ext cx="39516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H</a:t>
            </a:r>
          </a:p>
          <a:p>
            <a:r>
              <a:rPr lang="en-GB" sz="1200" dirty="0"/>
              <a:t> I</a:t>
            </a:r>
          </a:p>
          <a:p>
            <a:r>
              <a:rPr lang="en-GB" sz="1200" dirty="0"/>
              <a:t>G</a:t>
            </a:r>
          </a:p>
          <a:p>
            <a:r>
              <a:rPr lang="en-GB" sz="1200" dirty="0"/>
              <a:t>H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FDFA9E7-6195-4305-A1F5-DD2AB6D383DD}"/>
              </a:ext>
            </a:extLst>
          </p:cNvPr>
          <p:cNvSpPr txBox="1"/>
          <p:nvPr/>
        </p:nvSpPr>
        <p:spPr>
          <a:xfrm>
            <a:off x="8290680" y="1775126"/>
            <a:ext cx="395166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</a:t>
            </a:r>
            <a:r>
              <a:rPr lang="en-GB" sz="1200" dirty="0"/>
              <a:t>L</a:t>
            </a:r>
          </a:p>
          <a:p>
            <a:r>
              <a:rPr lang="en-GB" sz="1200" dirty="0"/>
              <a:t> O</a:t>
            </a:r>
          </a:p>
          <a:p>
            <a:r>
              <a:rPr lang="en-GB" sz="1200" dirty="0"/>
              <a:t>W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E990C3D-5AF4-458A-A9D0-FB4885C56F67}"/>
              </a:ext>
            </a:extLst>
          </p:cNvPr>
          <p:cNvSpPr txBox="1"/>
          <p:nvPr/>
        </p:nvSpPr>
        <p:spPr>
          <a:xfrm>
            <a:off x="9140513" y="4908136"/>
            <a:ext cx="113061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LOW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3ADADB7-EB6D-465F-8CB4-FFBB732771A7}"/>
              </a:ext>
            </a:extLst>
          </p:cNvPr>
          <p:cNvSpPr txBox="1"/>
          <p:nvPr/>
        </p:nvSpPr>
        <p:spPr>
          <a:xfrm>
            <a:off x="11009913" y="4908135"/>
            <a:ext cx="108670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HIGH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597C315-C8DE-4582-A8AA-04BB1294FEB0}"/>
              </a:ext>
            </a:extLst>
          </p:cNvPr>
          <p:cNvSpPr txBox="1"/>
          <p:nvPr/>
        </p:nvSpPr>
        <p:spPr>
          <a:xfrm rot="16200000">
            <a:off x="7034138" y="2717370"/>
            <a:ext cx="233257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Programmability</a:t>
            </a:r>
          </a:p>
        </p:txBody>
      </p:sp>
      <p:graphicFrame>
        <p:nvGraphicFramePr>
          <p:cNvPr id="11" name="Diagram 10">
            <a:extLst>
              <a:ext uri="{FF2B5EF4-FFF2-40B4-BE49-F238E27FC236}">
                <a16:creationId xmlns:a16="http://schemas.microsoft.com/office/drawing/2014/main" id="{64931D0B-291A-42AF-81DD-82B18EDBF1E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239842598"/>
              </p:ext>
            </p:extLst>
          </p:nvPr>
        </p:nvGraphicFramePr>
        <p:xfrm>
          <a:off x="77086" y="2806006"/>
          <a:ext cx="3328046" cy="333084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  <p:sp>
        <p:nvSpPr>
          <p:cNvPr id="13" name="TextBox 12">
            <a:extLst>
              <a:ext uri="{FF2B5EF4-FFF2-40B4-BE49-F238E27FC236}">
                <a16:creationId xmlns:a16="http://schemas.microsoft.com/office/drawing/2014/main" id="{CE0E14F0-B589-4A3A-ADD2-DC3C7513A093}"/>
              </a:ext>
            </a:extLst>
          </p:cNvPr>
          <p:cNvSpPr txBox="1"/>
          <p:nvPr/>
        </p:nvSpPr>
        <p:spPr>
          <a:xfrm>
            <a:off x="1258550" y="2389996"/>
            <a:ext cx="5315790" cy="3228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Figure: Drucker’s</a:t>
            </a:r>
            <a:r>
              <a:rPr lang="en-GB" sz="14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SMART </a:t>
            </a:r>
            <a:r>
              <a:rPr lang="en-GB" sz="1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concept for Management by Objectives (MBO) (1954)</a:t>
            </a:r>
            <a:endParaRPr lang="en-UG" sz="12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A63D27F-BABA-4B51-90D5-29A4AB213A8F}"/>
              </a:ext>
            </a:extLst>
          </p:cNvPr>
          <p:cNvSpPr/>
          <p:nvPr/>
        </p:nvSpPr>
        <p:spPr>
          <a:xfrm>
            <a:off x="8046536" y="5442261"/>
            <a:ext cx="4050083" cy="28995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Figure: </a:t>
            </a:r>
            <a:r>
              <a:rPr lang="en-GB" sz="12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Flamholtz</a:t>
            </a:r>
            <a:r>
              <a:rPr lang="en-GB" sz="1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and </a:t>
            </a:r>
            <a:r>
              <a:rPr lang="en-GB" sz="12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Randles’s</a:t>
            </a:r>
            <a:r>
              <a:rPr lang="en-GB" sz="1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Leadership Style Matrix (2017)</a:t>
            </a:r>
            <a:endParaRPr lang="en-UG" sz="12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362F2DB-1ACF-4E98-8B7C-B0608E8C48F6}"/>
              </a:ext>
            </a:extLst>
          </p:cNvPr>
          <p:cNvSpPr/>
          <p:nvPr/>
        </p:nvSpPr>
        <p:spPr>
          <a:xfrm>
            <a:off x="330519" y="5965399"/>
            <a:ext cx="3312830" cy="28995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Figure: Lewin’s leadership Style Framework (</a:t>
            </a:r>
            <a:r>
              <a:rPr lang="en-GB" sz="1200" dirty="0" smtClean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1939)</a:t>
            </a:r>
            <a:endParaRPr lang="en-UG" sz="12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EDDAD968-E402-4FAE-BBE4-F311C669F38C}"/>
              </a:ext>
            </a:extLst>
          </p:cNvPr>
          <p:cNvSpPr txBox="1"/>
          <p:nvPr/>
        </p:nvSpPr>
        <p:spPr>
          <a:xfrm>
            <a:off x="77087" y="17563"/>
            <a:ext cx="11537158" cy="13111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>
              <a:lnSpc>
                <a:spcPct val="90000"/>
              </a:lnSpc>
              <a:spcBef>
                <a:spcPct val="0"/>
              </a:spcBef>
              <a:buNone/>
              <a:defRPr sz="4400">
                <a:solidFill>
                  <a:srgbClr val="0070C0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dirty="0"/>
              <a:t>LEADERSHIP AND MANAGEMENT THEORIES USED IN MODERN ORGANIZATIONS</a:t>
            </a:r>
          </a:p>
        </p:txBody>
      </p:sp>
      <p:pic>
        <p:nvPicPr>
          <p:cNvPr id="10242" name="Picture 2" descr="Image result for UWTSD LOGO">
            <a:extLst>
              <a:ext uri="{FF2B5EF4-FFF2-40B4-BE49-F238E27FC236}">
                <a16:creationId xmlns:a16="http://schemas.microsoft.com/office/drawing/2014/main" id="{57BAFA07-55AC-44FE-99D2-5B37D8FFE8F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81673" y="66352"/>
            <a:ext cx="1809750" cy="723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15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81565" y="2947916"/>
            <a:ext cx="3981561" cy="3332045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4027982" y="6343281"/>
            <a:ext cx="556828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Figure: </a:t>
            </a:r>
            <a:r>
              <a:rPr lang="en-GB" sz="1200" dirty="0" err="1">
                <a:latin typeface="Calibri" panose="020F0502020204030204" pitchFamily="34" charset="0"/>
                <a:cs typeface="Calibri" panose="020F0502020204030204" pitchFamily="34" charset="0"/>
              </a:rPr>
              <a:t>Tannenbaum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 and Schmidt’s continuum (1957)</a:t>
            </a:r>
          </a:p>
        </p:txBody>
      </p:sp>
    </p:spTree>
    <p:extLst>
      <p:ext uri="{BB962C8B-B14F-4D97-AF65-F5344CB8AC3E}">
        <p14:creationId xmlns:p14="http://schemas.microsoft.com/office/powerpoint/2010/main" val="17521294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97B0F1-BDF5-4CCB-9021-795D988C218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743199" y="588963"/>
            <a:ext cx="5777948" cy="776011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rgbClr val="0070C0"/>
                </a:solidFill>
                <a:latin typeface="+mn-lt"/>
              </a:rPr>
              <a:t>Conclusion</a:t>
            </a:r>
          </a:p>
        </p:txBody>
      </p:sp>
      <p:pic>
        <p:nvPicPr>
          <p:cNvPr id="5" name="Picture 2" descr="Image result for UWTSD LOGO">
            <a:extLst>
              <a:ext uri="{FF2B5EF4-FFF2-40B4-BE49-F238E27FC236}">
                <a16:creationId xmlns:a16="http://schemas.microsoft.com/office/drawing/2014/main" id="{D602E1C1-3EF7-4511-8C00-A8A58860493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71125" y="58933"/>
            <a:ext cx="1809750" cy="723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1768022077"/>
              </p:ext>
            </p:extLst>
          </p:nvPr>
        </p:nvGraphicFramePr>
        <p:xfrm>
          <a:off x="888687" y="943254"/>
          <a:ext cx="6534114" cy="56895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6" name="TextBox 5"/>
          <p:cNvSpPr txBox="1"/>
          <p:nvPr/>
        </p:nvSpPr>
        <p:spPr>
          <a:xfrm>
            <a:off x="3473356" y="3191616"/>
            <a:ext cx="185609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Optimism</a:t>
            </a:r>
          </a:p>
          <a:p>
            <a:r>
              <a:rPr lang="en-GB" sz="1400" dirty="0"/>
              <a:t>Decisiveness</a:t>
            </a:r>
          </a:p>
          <a:p>
            <a:r>
              <a:rPr lang="en-GB" sz="1400" dirty="0"/>
              <a:t>Integrity</a:t>
            </a:r>
          </a:p>
          <a:p>
            <a:r>
              <a:rPr lang="en-GB" sz="1400" dirty="0"/>
              <a:t>Communication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445876" y="6024501"/>
            <a:ext cx="89983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Figure: Similarities and dissimilarities between Leadership and Management.</a:t>
            </a:r>
          </a:p>
        </p:txBody>
      </p:sp>
      <p:sp>
        <p:nvSpPr>
          <p:cNvPr id="12" name="Rectangle 11"/>
          <p:cNvSpPr/>
          <p:nvPr/>
        </p:nvSpPr>
        <p:spPr>
          <a:xfrm>
            <a:off x="7973802" y="1764972"/>
            <a:ext cx="3381185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2400" i="1" dirty="0"/>
              <a:t>“Management is efficiency in</a:t>
            </a:r>
          </a:p>
          <a:p>
            <a:pPr algn="ctr"/>
            <a:r>
              <a:rPr lang="en-GB" sz="2400" i="1" dirty="0"/>
              <a:t>climbing the ladder of success; </a:t>
            </a:r>
          </a:p>
          <a:p>
            <a:pPr algn="ctr"/>
            <a:r>
              <a:rPr lang="en-GB" sz="2400" i="1" dirty="0"/>
              <a:t>leadership determines whether </a:t>
            </a:r>
          </a:p>
          <a:p>
            <a:pPr algn="ctr"/>
            <a:r>
              <a:rPr lang="en-GB" sz="2400" i="1" dirty="0"/>
              <a:t>the </a:t>
            </a:r>
            <a:r>
              <a:rPr lang="en-GB" sz="2400" i="1" dirty="0" smtClean="0"/>
              <a:t>ladder </a:t>
            </a:r>
            <a:r>
              <a:rPr lang="en-GB" sz="2400" i="1" dirty="0"/>
              <a:t>is leaning against the right </a:t>
            </a:r>
          </a:p>
          <a:p>
            <a:pPr algn="ctr"/>
            <a:r>
              <a:rPr lang="en-GB" sz="2400" i="1" dirty="0"/>
              <a:t>wall.”</a:t>
            </a:r>
          </a:p>
          <a:p>
            <a:pPr algn="ctr"/>
            <a:r>
              <a:rPr lang="en-GB" sz="2400" dirty="0"/>
              <a:t>Stephen Covey</a:t>
            </a:r>
          </a:p>
        </p:txBody>
      </p:sp>
      <p:sp>
        <p:nvSpPr>
          <p:cNvPr id="13" name="Rounded Rectangle 12"/>
          <p:cNvSpPr/>
          <p:nvPr/>
        </p:nvSpPr>
        <p:spPr>
          <a:xfrm>
            <a:off x="7935481" y="1364974"/>
            <a:ext cx="3521122" cy="4585648"/>
          </a:xfrm>
          <a:prstGeom prst="roundRect">
            <a:avLst/>
          </a:prstGeom>
          <a:noFill/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57833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8CEB5F8A-14BE-47FC-8BC2-918208A9BB0D}"/>
              </a:ext>
            </a:extLst>
          </p:cNvPr>
          <p:cNvSpPr/>
          <p:nvPr/>
        </p:nvSpPr>
        <p:spPr>
          <a:xfrm>
            <a:off x="359770" y="555582"/>
            <a:ext cx="11130845" cy="597836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lnSpc>
                <a:spcPct val="90000"/>
              </a:lnSpc>
              <a:spcBef>
                <a:spcPts val="1000"/>
              </a:spcBef>
            </a:pPr>
            <a:r>
              <a:rPr lang="en-US" sz="3200" b="1" cap="all" dirty="0">
                <a:solidFill>
                  <a:srgbClr val="0070C0"/>
                </a:solidFill>
                <a:latin typeface="+mj-lt"/>
                <a:ea typeface="+mj-ea"/>
                <a:cs typeface="+mj-cs"/>
              </a:rPr>
              <a:t>References 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GB" sz="1600" dirty="0">
                <a:solidFill>
                  <a:srgbClr val="000000"/>
                </a:solidFill>
                <a:ea typeface="Times New Roman" panose="02020603050405020304" pitchFamily="18" charset="0"/>
                <a:cs typeface="Calibri" panose="020F0502020204030204" pitchFamily="34" charset="0"/>
              </a:rPr>
              <a:t>Azad, N., Anderson, G.H., Brooks, A., Garza, O., (2017). Leadership and Management are One and the same. American Journal of Pharmaceutical Education, Vol 81 Issue 6 p. 1-12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GB" sz="1600" dirty="0">
                <a:solidFill>
                  <a:srgbClr val="000000"/>
                </a:solidFill>
                <a:ea typeface="Times New Roman" panose="02020603050405020304" pitchFamily="18" charset="0"/>
                <a:cs typeface="Calibri" panose="020F0502020204030204" pitchFamily="34" charset="0"/>
              </a:rPr>
              <a:t>BBC News. (2017). Meet the millennials: Who are Generation Y? - BBC News. </a:t>
            </a:r>
            <a:endParaRPr lang="en-US" sz="1600" dirty="0">
              <a:solidFill>
                <a:prstClr val="black"/>
              </a:solidFill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1600" dirty="0">
                <a:solidFill>
                  <a:prstClr val="black"/>
                </a:solidFill>
              </a:rPr>
              <a:t>Bush, T., Bell, L., &amp; Middlewood, D. (Eds.). (2019). </a:t>
            </a:r>
            <a:r>
              <a:rPr lang="en-US" sz="1600" i="1" dirty="0">
                <a:solidFill>
                  <a:prstClr val="black"/>
                </a:solidFill>
              </a:rPr>
              <a:t>Principles of Educational Leadership &amp; Management</a:t>
            </a:r>
            <a:r>
              <a:rPr lang="en-US" sz="1600" dirty="0">
                <a:solidFill>
                  <a:prstClr val="black"/>
                </a:solidFill>
              </a:rPr>
              <a:t>. SAGE Publications Limited.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1600" dirty="0">
                <a:solidFill>
                  <a:srgbClr val="000000"/>
                </a:solidFill>
                <a:ea typeface="Times New Roman" panose="02020603050405020304" pitchFamily="18" charset="0"/>
                <a:cs typeface="Calibri" panose="020F0502020204030204" pitchFamily="34" charset="0"/>
              </a:rPr>
              <a:t>Collins, J.C. (2001). </a:t>
            </a:r>
            <a:r>
              <a:rPr lang="en-US" sz="1600" i="1" dirty="0">
                <a:solidFill>
                  <a:prstClr val="black"/>
                </a:solidFill>
              </a:rPr>
              <a:t> “Good to Great” London</a:t>
            </a:r>
            <a:r>
              <a:rPr lang="en-US" sz="1600" dirty="0">
                <a:solidFill>
                  <a:srgbClr val="000000"/>
                </a:solidFill>
                <a:ea typeface="Times New Roman" panose="02020603050405020304" pitchFamily="18" charset="0"/>
                <a:cs typeface="Calibri" panose="020F0502020204030204" pitchFamily="34" charset="0"/>
              </a:rPr>
              <a:t>: Random House Business.</a:t>
            </a:r>
            <a:endParaRPr lang="en-US" sz="1600" dirty="0">
              <a:solidFill>
                <a:prstClr val="black"/>
              </a:solidFill>
            </a:endParaRPr>
          </a:p>
          <a:p>
            <a:pPr lvl="0">
              <a:lnSpc>
                <a:spcPct val="90000"/>
              </a:lnSpc>
              <a:spcBef>
                <a:spcPts val="1000"/>
              </a:spcBef>
            </a:pPr>
            <a:r>
              <a:rPr lang="en-US" sz="1600" dirty="0">
                <a:solidFill>
                  <a:prstClr val="black"/>
                </a:solidFill>
              </a:rPr>
              <a:t>Fletcher, J. K. (2017). Leadership, power, and positive relationships. In </a:t>
            </a:r>
            <a:r>
              <a:rPr lang="en-US" sz="1600" i="1" dirty="0">
                <a:solidFill>
                  <a:prstClr val="black"/>
                </a:solidFill>
              </a:rPr>
              <a:t>Exploring positive relationships at work</a:t>
            </a:r>
            <a:r>
              <a:rPr lang="en-US" sz="1600" dirty="0">
                <a:solidFill>
                  <a:prstClr val="black"/>
                </a:solidFill>
              </a:rPr>
              <a:t> (pp. 347-372). Psychology Press.</a:t>
            </a:r>
          </a:p>
          <a:p>
            <a:pPr>
              <a:lnSpc>
                <a:spcPct val="107000"/>
              </a:lnSpc>
              <a:spcAft>
                <a:spcPts val="0"/>
              </a:spcAft>
            </a:pPr>
            <a:r>
              <a:rPr lang="en-GB" sz="1600" dirty="0">
                <a:solidFill>
                  <a:srgbClr val="000000"/>
                </a:solidFill>
                <a:ea typeface="Times New Roman" panose="02020603050405020304" pitchFamily="18" charset="0"/>
                <a:cs typeface="Calibri" panose="020F0502020204030204" pitchFamily="34" charset="0"/>
              </a:rPr>
              <a:t>Gill, E. (2014). Democratic Leadership: Definitions, Examples &amp; Quotes.</a:t>
            </a:r>
          </a:p>
          <a:p>
            <a:pPr>
              <a:lnSpc>
                <a:spcPct val="107000"/>
              </a:lnSpc>
              <a:spcAft>
                <a:spcPts val="0"/>
              </a:spcAft>
            </a:pPr>
            <a:r>
              <a:rPr lang="en-GB" sz="1600" dirty="0">
                <a:ea typeface="Calibri" panose="020F0502020204030204" pitchFamily="34" charset="0"/>
                <a:cs typeface="Calibri" panose="020F0502020204030204" pitchFamily="34" charset="0"/>
              </a:rPr>
              <a:t>Harris, A. (2019). New Trends in Leadership and Management to Employ in 2019.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600" dirty="0">
                <a:ea typeface="Calibri" panose="020F0502020204030204" pitchFamily="34" charset="0"/>
                <a:cs typeface="Times New Roman" panose="02020603050405020304" pitchFamily="18" charset="0"/>
              </a:rPr>
              <a:t>Kotter, J. P., (2001), “What leaders really do?“, Harvard Business Review, Vol. 79 Issue 11, p.85-96.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600" dirty="0">
                <a:solidFill>
                  <a:prstClr val="black"/>
                </a:solidFill>
              </a:rPr>
              <a:t>Kotter, J. P. (2009). What leaders really do. </a:t>
            </a:r>
            <a:r>
              <a:rPr lang="en-US" sz="1600" i="1" dirty="0">
                <a:solidFill>
                  <a:prstClr val="black"/>
                </a:solidFill>
              </a:rPr>
              <a:t>IEEE Engineering Management Review</a:t>
            </a:r>
            <a:r>
              <a:rPr lang="en-US" sz="1600" dirty="0">
                <a:solidFill>
                  <a:prstClr val="black"/>
                </a:solidFill>
              </a:rPr>
              <a:t>, </a:t>
            </a:r>
            <a:r>
              <a:rPr lang="en-US" sz="1600" i="1" dirty="0">
                <a:solidFill>
                  <a:prstClr val="black"/>
                </a:solidFill>
              </a:rPr>
              <a:t>37</a:t>
            </a:r>
            <a:r>
              <a:rPr lang="en-US" sz="1600" dirty="0">
                <a:solidFill>
                  <a:prstClr val="black"/>
                </a:solidFill>
              </a:rPr>
              <a:t>(3), 18-28.</a:t>
            </a:r>
          </a:p>
          <a:p>
            <a:pPr>
              <a:lnSpc>
                <a:spcPct val="107000"/>
              </a:lnSpc>
            </a:pPr>
            <a:r>
              <a:rPr lang="en-GB" sz="1600" dirty="0" err="1">
                <a:solidFill>
                  <a:srgbClr val="000000"/>
                </a:solidFill>
                <a:ea typeface="Calibri" panose="020F0502020204030204" pitchFamily="34" charset="0"/>
                <a:cs typeface="Calibri" panose="020F0502020204030204" pitchFamily="34" charset="0"/>
              </a:rPr>
              <a:t>L</a:t>
            </a:r>
            <a:r>
              <a:rPr lang="en-GB" sz="1600" dirty="0" err="1">
                <a:solidFill>
                  <a:srgbClr val="000000"/>
                </a:solidFill>
                <a:ea typeface="Times New Roman" panose="02020603050405020304" pitchFamily="18" charset="0"/>
                <a:cs typeface="Calibri" panose="020F0502020204030204" pitchFamily="34" charset="0"/>
              </a:rPr>
              <a:t>ipman</a:t>
            </a:r>
            <a:r>
              <a:rPr lang="en-GB" sz="1600" dirty="0">
                <a:solidFill>
                  <a:srgbClr val="000000"/>
                </a:solidFill>
                <a:ea typeface="Times New Roman" panose="02020603050405020304" pitchFamily="18" charset="0"/>
                <a:cs typeface="Calibri" panose="020F0502020204030204" pitchFamily="34" charset="0"/>
              </a:rPr>
              <a:t>, V. (2017). How To Manage Generational Differences In The Workplace.</a:t>
            </a:r>
            <a:r>
              <a:rPr lang="en-GB" sz="1600" dirty="0">
                <a:ea typeface="Calibri" panose="020F0502020204030204" pitchFamily="34" charset="0"/>
                <a:cs typeface="Calibri" panose="020F0502020204030204" pitchFamily="34" charset="0"/>
              </a:rPr>
              <a:t> </a:t>
            </a:r>
          </a:p>
          <a:p>
            <a:pPr>
              <a:lnSpc>
                <a:spcPct val="107000"/>
              </a:lnSpc>
            </a:pPr>
            <a:r>
              <a:rPr lang="en-GB" sz="1600" dirty="0">
                <a:ea typeface="Calibri" panose="020F0502020204030204" pitchFamily="34" charset="0"/>
                <a:cs typeface="Calibri" panose="020F0502020204030204" pitchFamily="34" charset="0"/>
              </a:rPr>
              <a:t>Lunenburg, F.  (2011) </a:t>
            </a:r>
            <a:r>
              <a:rPr lang="en-GB" sz="1600" dirty="0">
                <a:solidFill>
                  <a:srgbClr val="000000"/>
                </a:solidFill>
                <a:ea typeface="Times New Roman" panose="02020603050405020304" pitchFamily="18" charset="0"/>
                <a:cs typeface="Calibri" panose="020F0502020204030204" pitchFamily="34" charset="0"/>
              </a:rPr>
              <a:t>Leadership Versus Management: A Key Distinction- At Least in Theory.  International Journal of Management, Business and Administration, Vol.14 Issue 1, p1-4.</a:t>
            </a:r>
            <a:endParaRPr lang="en-UG" sz="16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0"/>
              </a:spcAft>
            </a:pPr>
            <a:r>
              <a:rPr lang="en-GB" sz="1600" dirty="0">
                <a:solidFill>
                  <a:srgbClr val="000000"/>
                </a:solidFill>
                <a:ea typeface="Times New Roman" panose="02020603050405020304" pitchFamily="18" charset="0"/>
                <a:cs typeface="Calibri" panose="020F0502020204030204" pitchFamily="34" charset="0"/>
              </a:rPr>
              <a:t>Northouse, P. (2015). Leadership. 7th ed. SAGE Publications, Inc, p.2</a:t>
            </a:r>
            <a:endParaRPr lang="en-UG" sz="16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600" dirty="0"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lvl="0">
              <a:lnSpc>
                <a:spcPct val="90000"/>
              </a:lnSpc>
              <a:spcBef>
                <a:spcPts val="1000"/>
              </a:spcBef>
            </a:pPr>
            <a:endParaRPr lang="en-GB" sz="1600" dirty="0">
              <a:solidFill>
                <a:prstClr val="black"/>
              </a:solidFill>
            </a:endParaRPr>
          </a:p>
        </p:txBody>
      </p:sp>
      <p:pic>
        <p:nvPicPr>
          <p:cNvPr id="5" name="Picture 2" descr="Image result for UWTSD LOGO">
            <a:extLst>
              <a:ext uri="{FF2B5EF4-FFF2-40B4-BE49-F238E27FC236}">
                <a16:creationId xmlns:a16="http://schemas.microsoft.com/office/drawing/2014/main" id="{D602E1C1-3EF7-4511-8C00-A8A58860493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71125" y="58933"/>
            <a:ext cx="1809750" cy="723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136442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8CEB5F8A-14BE-47FC-8BC2-918208A9BB0D}"/>
              </a:ext>
            </a:extLst>
          </p:cNvPr>
          <p:cNvSpPr/>
          <p:nvPr/>
        </p:nvSpPr>
        <p:spPr>
          <a:xfrm>
            <a:off x="359770" y="555582"/>
            <a:ext cx="11130845" cy="4901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>
              <a:lnSpc>
                <a:spcPct val="90000"/>
              </a:lnSpc>
              <a:spcBef>
                <a:spcPts val="1000"/>
              </a:spcBef>
            </a:pPr>
            <a:endParaRPr lang="en-US" sz="3200" b="1" cap="all" dirty="0">
              <a:solidFill>
                <a:srgbClr val="0070C0"/>
              </a:solidFill>
              <a:latin typeface="+mj-lt"/>
              <a:ea typeface="+mj-ea"/>
              <a:cs typeface="+mj-cs"/>
            </a:endParaRPr>
          </a:p>
          <a:p>
            <a:pPr lvl="0" algn="ctr">
              <a:lnSpc>
                <a:spcPct val="90000"/>
              </a:lnSpc>
              <a:spcBef>
                <a:spcPts val="1000"/>
              </a:spcBef>
            </a:pPr>
            <a:endParaRPr lang="en-US" sz="3200" b="1" cap="all" dirty="0">
              <a:solidFill>
                <a:srgbClr val="0070C0"/>
              </a:solidFill>
              <a:latin typeface="+mj-lt"/>
              <a:ea typeface="+mj-ea"/>
              <a:cs typeface="+mj-cs"/>
            </a:endParaRPr>
          </a:p>
          <a:p>
            <a:pPr lvl="0" algn="ctr">
              <a:lnSpc>
                <a:spcPct val="90000"/>
              </a:lnSpc>
              <a:spcBef>
                <a:spcPts val="1000"/>
              </a:spcBef>
            </a:pPr>
            <a:r>
              <a:rPr lang="en-US" sz="3200" b="1" cap="all" dirty="0">
                <a:solidFill>
                  <a:srgbClr val="0070C0"/>
                </a:solidFill>
                <a:latin typeface="+mj-lt"/>
                <a:ea typeface="+mj-ea"/>
                <a:cs typeface="+mj-cs"/>
              </a:rPr>
              <a:t>THANK YOU FOR YOUR ATTENTION!</a:t>
            </a:r>
          </a:p>
          <a:p>
            <a:pPr lvl="0" algn="ctr">
              <a:lnSpc>
                <a:spcPct val="90000"/>
              </a:lnSpc>
              <a:spcBef>
                <a:spcPts val="1000"/>
              </a:spcBef>
            </a:pPr>
            <a:endParaRPr lang="en-US" sz="3200" b="1" cap="all" dirty="0">
              <a:solidFill>
                <a:srgbClr val="0070C0"/>
              </a:solidFill>
              <a:latin typeface="+mj-lt"/>
              <a:ea typeface="+mj-ea"/>
              <a:cs typeface="+mj-cs"/>
            </a:endParaRPr>
          </a:p>
          <a:p>
            <a:pPr lvl="0" algn="ctr">
              <a:lnSpc>
                <a:spcPct val="90000"/>
              </a:lnSpc>
              <a:spcBef>
                <a:spcPts val="1000"/>
              </a:spcBef>
            </a:pPr>
            <a:endParaRPr lang="en-US" sz="3200" b="1" cap="all" dirty="0">
              <a:solidFill>
                <a:srgbClr val="0070C0"/>
              </a:solidFill>
              <a:latin typeface="+mj-lt"/>
              <a:ea typeface="+mj-ea"/>
              <a:cs typeface="+mj-cs"/>
            </a:endParaRPr>
          </a:p>
          <a:p>
            <a:pPr lvl="0" algn="ctr">
              <a:lnSpc>
                <a:spcPct val="90000"/>
              </a:lnSpc>
              <a:spcBef>
                <a:spcPts val="1000"/>
              </a:spcBef>
            </a:pPr>
            <a:r>
              <a:rPr lang="en-US" sz="4000" b="1" cap="all" dirty="0">
                <a:solidFill>
                  <a:srgbClr val="0070C0"/>
                </a:solidFill>
                <a:latin typeface="+mj-lt"/>
                <a:ea typeface="+mj-ea"/>
                <a:cs typeface="+mj-cs"/>
              </a:rPr>
              <a:t>ANY QUESTIONS? </a:t>
            </a:r>
          </a:p>
          <a:p>
            <a:pPr lvl="0" algn="ctr">
              <a:lnSpc>
                <a:spcPct val="90000"/>
              </a:lnSpc>
              <a:spcBef>
                <a:spcPts val="1000"/>
              </a:spcBef>
            </a:pPr>
            <a:endParaRPr lang="en-US" sz="4000" b="1" cap="all" dirty="0">
              <a:solidFill>
                <a:srgbClr val="0070C0"/>
              </a:solidFill>
              <a:latin typeface="+mj-lt"/>
              <a:ea typeface="+mj-ea"/>
              <a:cs typeface="+mj-cs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600" dirty="0"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lvl="0">
              <a:lnSpc>
                <a:spcPct val="90000"/>
              </a:lnSpc>
              <a:spcBef>
                <a:spcPts val="1000"/>
              </a:spcBef>
            </a:pPr>
            <a:endParaRPr lang="en-GB" sz="1600" dirty="0">
              <a:solidFill>
                <a:prstClr val="black"/>
              </a:solidFill>
            </a:endParaRPr>
          </a:p>
        </p:txBody>
      </p:sp>
      <p:pic>
        <p:nvPicPr>
          <p:cNvPr id="5" name="Picture 2" descr="Image result for UWTSD LOGO">
            <a:extLst>
              <a:ext uri="{FF2B5EF4-FFF2-40B4-BE49-F238E27FC236}">
                <a16:creationId xmlns:a16="http://schemas.microsoft.com/office/drawing/2014/main" id="{D602E1C1-3EF7-4511-8C00-A8A58860493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71125" y="58933"/>
            <a:ext cx="1809750" cy="723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116914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ppt/theme/theme1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Leaders(1)" id="{D32A1A83-5629-4E3B-8086-6034686C6984}" vid="{E00B60AF-80C4-4156-BC1B-B6654D272AC4}"/>
    </a:ext>
  </a:extLst>
</a:theme>
</file>

<file path=ppt/theme/theme2.xml><?xml version="1.0" encoding="utf-8"?>
<a:theme xmlns:a="http://schemas.openxmlformats.org/drawingml/2006/main" name="Wood Type">
  <a:themeElements>
    <a:clrScheme name="Wood Type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Wood Type">
      <a:majorFont>
        <a:latin typeface="Rockwell Condensed" panose="02060603050405020104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 panose="02060603020205020403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Wood Type">
      <a: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hade val="63000"/>
              </a:schemeClr>
              <a:schemeClr val="phClr">
                <a:tint val="10000"/>
                <a:satMod val="150000"/>
              </a:schemeClr>
            </a:duotone>
          </a:blip>
          <a:tile tx="0" ty="0" sx="60000" sy="59000" flip="none" algn="tl"/>
        </a:blipFill>
        <a:blipFill rotWithShape="1">
          <a:blip xmlns:r="http://schemas.openxmlformats.org/officeDocument/2006/relationships" r:embed="rId1">
            <a:duotone>
              <a:schemeClr val="phClr">
                <a:shade val="36000"/>
                <a:satMod val="120000"/>
              </a:schemeClr>
              <a:schemeClr val="phClr">
                <a:tint val="40000"/>
              </a:schemeClr>
            </a:duotone>
          </a:blip>
          <a:tile tx="0" ty="0" sx="60000" sy="59000" flip="none" algn="tl"/>
        </a:blip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softEdge rad="12700"/>
          </a:effectLst>
        </a:effectStyle>
        <a:effectStyle>
          <a:effectLst>
            <a:outerShdw blurRad="50800" dist="19050" dir="5400000" algn="tl" rotWithShape="0">
              <a:srgbClr val="000000">
                <a:alpha val="60000"/>
              </a:srgbClr>
            </a:outerShdw>
            <a:softEdge rad="12700"/>
          </a:effectLst>
        </a:effectStyle>
      </a:effectStyleLst>
      <a:bgFillStyleLst>
        <a:solidFill>
          <a:schemeClr val="phClr"/>
        </a:solidFill>
        <a:solidFill>
          <a:schemeClr val="phClr">
            <a:shade val="97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5000"/>
                <a:shade val="58000"/>
                <a:satMod val="120000"/>
              </a:schemeClr>
              <a:schemeClr val="phClr">
                <a:tint val="50000"/>
                <a:shade val="96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Leaders(1)" id="{D32A1A83-5629-4E3B-8086-6034686C6984}" vid="{E62673EB-DA11-4096-84B2-C6D596459AF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ppt..</Template>
  <TotalTime>2060</TotalTime>
  <Words>735</Words>
  <Application>Microsoft Office PowerPoint</Application>
  <PresentationFormat>Widescreen</PresentationFormat>
  <Paragraphs>188</Paragraphs>
  <Slides>15</Slides>
  <Notes>0</Notes>
  <HiddenSlides>0</HiddenSlides>
  <MMClips>2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15</vt:i4>
      </vt:variant>
    </vt:vector>
  </HeadingPairs>
  <TitlesOfParts>
    <vt:vector size="24" baseType="lpstr">
      <vt:lpstr>Arial</vt:lpstr>
      <vt:lpstr>Arial Black</vt:lpstr>
      <vt:lpstr>Calibri</vt:lpstr>
      <vt:lpstr>Rockwell</vt:lpstr>
      <vt:lpstr>Rockwell Condensed</vt:lpstr>
      <vt:lpstr>Times New Roman</vt:lpstr>
      <vt:lpstr>Wingdings</vt:lpstr>
      <vt:lpstr>1_Office Theme</vt:lpstr>
      <vt:lpstr>Wood Type</vt:lpstr>
      <vt:lpstr>PowerPoint Presentation</vt:lpstr>
      <vt:lpstr>PowerPoint Presentation</vt:lpstr>
      <vt:lpstr>PowerPoint Presentation</vt:lpstr>
      <vt:lpstr>PowerPoint Presentation</vt:lpstr>
      <vt:lpstr>WHAT LEADERS DO?</vt:lpstr>
      <vt:lpstr>LEVEL 5 LEADERSHIP, GOOD TO GREAT</vt:lpstr>
      <vt:lpstr>    WHAT MANAGERS DO?                                               “Managers take care of planning, organizing, budgeting, coordinating and monitoring activities for a group or organization” (Kotter, 2001).      TRAITS OF a MANAGER    </vt:lpstr>
      <vt:lpstr>DIFFERENCES BETWEEN A MANAGER AND A LEADER</vt:lpstr>
      <vt:lpstr>HOW DOES LEADERSHIP AND MANAGEMENT  COMPLEMENTS EACH OTHER</vt:lpstr>
      <vt:lpstr>HOW DOES LEADERSHIP AND MANAGEMENT  COMPLEMENTS EACH OTHER</vt:lpstr>
      <vt:lpstr>Modern organizations are dynamic in nature.</vt:lpstr>
      <vt:lpstr>PowerPoint Presentation</vt:lpstr>
      <vt:lpstr>Conclusion</vt:lpstr>
      <vt:lpstr>PowerPoint Presentation</vt:lpstr>
      <vt:lpstr>PowerPoint Presentation</vt:lpstr>
    </vt:vector>
  </TitlesOfParts>
  <Company>London Borough of Bexley | Libraries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ERI009</dc:creator>
  <cp:lastModifiedBy>Puja Chowdhury (1817680)</cp:lastModifiedBy>
  <cp:revision>39</cp:revision>
  <dcterms:created xsi:type="dcterms:W3CDTF">2019-12-16T14:32:06Z</dcterms:created>
  <dcterms:modified xsi:type="dcterms:W3CDTF">2019-12-20T05:07:26Z</dcterms:modified>
</cp:coreProperties>
</file>