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wav" ContentType="audio/wav"/>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7" r:id="rId1"/>
  </p:sldMasterIdLst>
  <p:notesMasterIdLst>
    <p:notesMasterId r:id="rId32"/>
  </p:notesMasterIdLst>
  <p:sldIdLst>
    <p:sldId id="272" r:id="rId2"/>
    <p:sldId id="353" r:id="rId3"/>
    <p:sldId id="358" r:id="rId4"/>
    <p:sldId id="273" r:id="rId5"/>
    <p:sldId id="274" r:id="rId6"/>
    <p:sldId id="278" r:id="rId7"/>
    <p:sldId id="343" r:id="rId8"/>
    <p:sldId id="342" r:id="rId9"/>
    <p:sldId id="356" r:id="rId10"/>
    <p:sldId id="355" r:id="rId11"/>
    <p:sldId id="360" r:id="rId12"/>
    <p:sldId id="261" r:id="rId13"/>
    <p:sldId id="256" r:id="rId14"/>
    <p:sldId id="344" r:id="rId15"/>
    <p:sldId id="258" r:id="rId16"/>
    <p:sldId id="345" r:id="rId17"/>
    <p:sldId id="346" r:id="rId18"/>
    <p:sldId id="347" r:id="rId19"/>
    <p:sldId id="348" r:id="rId20"/>
    <p:sldId id="349" r:id="rId21"/>
    <p:sldId id="350" r:id="rId22"/>
    <p:sldId id="351" r:id="rId23"/>
    <p:sldId id="352" r:id="rId24"/>
    <p:sldId id="266" r:id="rId25"/>
    <p:sldId id="268" r:id="rId26"/>
    <p:sldId id="269" r:id="rId27"/>
    <p:sldId id="270" r:id="rId28"/>
    <p:sldId id="361" r:id="rId29"/>
    <p:sldId id="354" r:id="rId30"/>
    <p:sldId id="359" r:id="rId31"/>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33"/>
    <a:srgbClr val="990000"/>
    <a:srgbClr val="A50021"/>
    <a:srgbClr val="99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589" autoAdjust="0"/>
    <p:restoredTop sz="94719" autoAdjust="0"/>
  </p:normalViewPr>
  <p:slideViewPr>
    <p:cSldViewPr>
      <p:cViewPr varScale="1">
        <p:scale>
          <a:sx n="62" d="100"/>
          <a:sy n="62" d="100"/>
        </p:scale>
        <p:origin x="830" y="4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90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FC5A39-0F44-451A-8BAB-3CF06D5FC1CC}"/>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vl1pPr>
          </a:lstStyle>
          <a:p>
            <a:pPr>
              <a:defRPr/>
            </a:pPr>
            <a:endParaRPr lang="en-GB"/>
          </a:p>
        </p:txBody>
      </p:sp>
      <p:sp>
        <p:nvSpPr>
          <p:cNvPr id="3" name="Date Placeholder 2">
            <a:extLst>
              <a:ext uri="{FF2B5EF4-FFF2-40B4-BE49-F238E27FC236}">
                <a16:creationId xmlns:a16="http://schemas.microsoft.com/office/drawing/2014/main" id="{572AD2AE-A55B-4AB9-8F2B-A0ECFE7816D7}"/>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lvl1pPr>
          </a:lstStyle>
          <a:p>
            <a:pPr>
              <a:defRPr/>
            </a:pPr>
            <a:fld id="{BB955A82-52BB-4CB2-874B-66E0CA166476}" type="datetimeFigureOut">
              <a:rPr lang="en-GB"/>
              <a:pPr>
                <a:defRPr/>
              </a:pPr>
              <a:t>06/06/2026</a:t>
            </a:fld>
            <a:endParaRPr lang="en-GB"/>
          </a:p>
        </p:txBody>
      </p:sp>
      <p:sp>
        <p:nvSpPr>
          <p:cNvPr id="4" name="Slide Image Placeholder 3">
            <a:extLst>
              <a:ext uri="{FF2B5EF4-FFF2-40B4-BE49-F238E27FC236}">
                <a16:creationId xmlns:a16="http://schemas.microsoft.com/office/drawing/2014/main" id="{F72E8E5B-ED1B-4BA3-855E-94F8350B9747}"/>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EA75A756-8F81-49AA-B93A-ACA8A46DC56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C308EC53-1A17-4DDC-B655-F00FBD10980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vl1pPr>
          </a:lstStyle>
          <a:p>
            <a:pPr>
              <a:defRPr/>
            </a:pPr>
            <a:endParaRPr lang="en-GB"/>
          </a:p>
        </p:txBody>
      </p:sp>
      <p:sp>
        <p:nvSpPr>
          <p:cNvPr id="7" name="Slide Number Placeholder 6">
            <a:extLst>
              <a:ext uri="{FF2B5EF4-FFF2-40B4-BE49-F238E27FC236}">
                <a16:creationId xmlns:a16="http://schemas.microsoft.com/office/drawing/2014/main" id="{048D8F88-345A-4E66-8AE4-8C859B239545}"/>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13C6EFAA-2019-4854-B0FB-A1142BB75E9A}" type="slidenum">
              <a:rPr lang="en-GB" altLang="en-US"/>
              <a:pPr/>
              <a:t>‹#›</a:t>
            </a:fld>
            <a:endParaRPr lang="en-GB" altLang="en-US"/>
          </a:p>
        </p:txBody>
      </p:sp>
    </p:spTree>
    <p:extLst>
      <p:ext uri="{BB962C8B-B14F-4D97-AF65-F5344CB8AC3E}">
        <p14:creationId xmlns:p14="http://schemas.microsoft.com/office/powerpoint/2010/main" val="261060634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2A44223-BADB-4AC2-B690-934F83BF2095}"/>
              </a:ext>
            </a:extLst>
          </p:cNvPr>
          <p:cNvSpPr>
            <a:spLocks noGrp="1" noChangeArrowheads="1"/>
          </p:cNvSpPr>
          <p:nvPr>
            <p:ph type="sldNum" sz="quarter" idx="5"/>
          </p:nvPr>
        </p:nvSpPr>
        <p:spPr>
          <a:ln/>
        </p:spPr>
        <p:txBody>
          <a:bodyPr/>
          <a:lstStyle/>
          <a:p>
            <a:fld id="{72BCB4E2-4D37-408E-B2F2-6FE1917A85A0}" type="slidenum">
              <a:rPr lang="en-US" altLang="en-US"/>
              <a:pPr/>
              <a:t>7</a:t>
            </a:fld>
            <a:endParaRPr lang="en-US" altLang="en-US"/>
          </a:p>
        </p:txBody>
      </p:sp>
      <p:sp>
        <p:nvSpPr>
          <p:cNvPr id="16386" name="Rectangle 2">
            <a:extLst>
              <a:ext uri="{FF2B5EF4-FFF2-40B4-BE49-F238E27FC236}">
                <a16:creationId xmlns:a16="http://schemas.microsoft.com/office/drawing/2014/main" id="{F08F496C-44E2-4717-AB81-209192EFEB4C}"/>
              </a:ext>
            </a:extLst>
          </p:cNvPr>
          <p:cNvSpPr>
            <a:spLocks noGrp="1" noRot="1" noChangeAspect="1" noChangeArrowheads="1" noTextEdit="1"/>
          </p:cNvSpPr>
          <p:nvPr>
            <p:ph type="sldImg"/>
          </p:nvPr>
        </p:nvSpPr>
        <p:spPr>
          <a:xfrm>
            <a:off x="381000" y="685800"/>
            <a:ext cx="6096000" cy="3429000"/>
          </a:xfrm>
          <a:ln/>
        </p:spPr>
      </p:sp>
      <p:sp>
        <p:nvSpPr>
          <p:cNvPr id="16387" name="Rectangle 3">
            <a:extLst>
              <a:ext uri="{FF2B5EF4-FFF2-40B4-BE49-F238E27FC236}">
                <a16:creationId xmlns:a16="http://schemas.microsoft.com/office/drawing/2014/main" id="{C4BA6B05-D768-422D-B84A-639D14D7640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E28A22D-EF56-473F-867A-ED49FEDD9B21}"/>
              </a:ext>
            </a:extLst>
          </p:cNvPr>
          <p:cNvSpPr>
            <a:spLocks noGrp="1" noChangeArrowheads="1"/>
          </p:cNvSpPr>
          <p:nvPr>
            <p:ph type="sldNum" sz="quarter" idx="5"/>
          </p:nvPr>
        </p:nvSpPr>
        <p:spPr>
          <a:ln/>
        </p:spPr>
        <p:txBody>
          <a:bodyPr/>
          <a:lstStyle/>
          <a:p>
            <a:fld id="{932537A6-C236-4F40-8BF8-1C93A1EF7210}" type="slidenum">
              <a:rPr lang="en-US" altLang="en-US"/>
              <a:pPr/>
              <a:t>13</a:t>
            </a:fld>
            <a:endParaRPr lang="en-US" altLang="en-US"/>
          </a:p>
        </p:txBody>
      </p:sp>
      <p:sp>
        <p:nvSpPr>
          <p:cNvPr id="17410" name="Rectangle 2">
            <a:extLst>
              <a:ext uri="{FF2B5EF4-FFF2-40B4-BE49-F238E27FC236}">
                <a16:creationId xmlns:a16="http://schemas.microsoft.com/office/drawing/2014/main" id="{A7AC3863-C7F0-4223-A197-702F5F77D259}"/>
              </a:ext>
            </a:extLst>
          </p:cNvPr>
          <p:cNvSpPr>
            <a:spLocks noGrp="1" noRot="1" noChangeAspect="1" noChangeArrowheads="1" noTextEdit="1"/>
          </p:cNvSpPr>
          <p:nvPr>
            <p:ph type="sldImg"/>
          </p:nvPr>
        </p:nvSpPr>
        <p:spPr>
          <a:xfrm>
            <a:off x="381000" y="685800"/>
            <a:ext cx="6096000" cy="3429000"/>
          </a:xfrm>
          <a:ln/>
        </p:spPr>
      </p:sp>
      <p:sp>
        <p:nvSpPr>
          <p:cNvPr id="17411" name="Rectangle 3">
            <a:extLst>
              <a:ext uri="{FF2B5EF4-FFF2-40B4-BE49-F238E27FC236}">
                <a16:creationId xmlns:a16="http://schemas.microsoft.com/office/drawing/2014/main" id="{D4D0533A-9ED6-4CFA-9A77-BA78DE4425B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232F39-CD4B-48B4-91C5-CF88EF9E7551}"/>
              </a:ext>
            </a:extLst>
          </p:cNvPr>
          <p:cNvSpPr>
            <a:spLocks noGrp="1" noChangeArrowheads="1"/>
          </p:cNvSpPr>
          <p:nvPr>
            <p:ph type="sldNum" sz="quarter" idx="5"/>
          </p:nvPr>
        </p:nvSpPr>
        <p:spPr>
          <a:ln/>
        </p:spPr>
        <p:txBody>
          <a:bodyPr/>
          <a:lstStyle/>
          <a:p>
            <a:fld id="{72E7338B-82F7-4E98-8AB3-58F8BC2C3C41}" type="slidenum">
              <a:rPr lang="en-US" altLang="en-US"/>
              <a:pPr/>
              <a:t>14</a:t>
            </a:fld>
            <a:endParaRPr lang="en-US" altLang="en-US"/>
          </a:p>
        </p:txBody>
      </p:sp>
      <p:sp>
        <p:nvSpPr>
          <p:cNvPr id="18434" name="Rectangle 2">
            <a:extLst>
              <a:ext uri="{FF2B5EF4-FFF2-40B4-BE49-F238E27FC236}">
                <a16:creationId xmlns:a16="http://schemas.microsoft.com/office/drawing/2014/main" id="{39808E3D-A02D-447D-BA89-0FC831C908DA}"/>
              </a:ext>
            </a:extLst>
          </p:cNvPr>
          <p:cNvSpPr>
            <a:spLocks noGrp="1" noRot="1" noChangeAspect="1" noChangeArrowheads="1" noTextEdit="1"/>
          </p:cNvSpPr>
          <p:nvPr>
            <p:ph type="sldImg"/>
          </p:nvPr>
        </p:nvSpPr>
        <p:spPr>
          <a:xfrm>
            <a:off x="381000" y="685800"/>
            <a:ext cx="6096000" cy="3429000"/>
          </a:xfrm>
          <a:ln/>
        </p:spPr>
      </p:sp>
      <p:sp>
        <p:nvSpPr>
          <p:cNvPr id="18435" name="Rectangle 3">
            <a:extLst>
              <a:ext uri="{FF2B5EF4-FFF2-40B4-BE49-F238E27FC236}">
                <a16:creationId xmlns:a16="http://schemas.microsoft.com/office/drawing/2014/main" id="{98AFF231-0676-4788-8A44-E9941316BDE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7966AE1-EEBD-4B51-93D0-24FA70AF852D}"/>
              </a:ext>
            </a:extLst>
          </p:cNvPr>
          <p:cNvSpPr>
            <a:spLocks noGrp="1" noChangeArrowheads="1"/>
          </p:cNvSpPr>
          <p:nvPr>
            <p:ph type="sldNum" sz="quarter" idx="5"/>
          </p:nvPr>
        </p:nvSpPr>
        <p:spPr>
          <a:ln/>
        </p:spPr>
        <p:txBody>
          <a:bodyPr/>
          <a:lstStyle/>
          <a:p>
            <a:fld id="{6A7451DF-AAB1-4030-9D7D-ADDDDFDC5FCC}" type="slidenum">
              <a:rPr lang="en-US" altLang="en-US"/>
              <a:pPr/>
              <a:t>15</a:t>
            </a:fld>
            <a:endParaRPr lang="en-US" altLang="en-US"/>
          </a:p>
        </p:txBody>
      </p:sp>
      <p:sp>
        <p:nvSpPr>
          <p:cNvPr id="19458" name="Rectangle 2">
            <a:extLst>
              <a:ext uri="{FF2B5EF4-FFF2-40B4-BE49-F238E27FC236}">
                <a16:creationId xmlns:a16="http://schemas.microsoft.com/office/drawing/2014/main" id="{8336FDFA-208A-4703-8696-98E2C6C30BB7}"/>
              </a:ext>
            </a:extLst>
          </p:cNvPr>
          <p:cNvSpPr>
            <a:spLocks noGrp="1" noRot="1" noChangeAspect="1" noChangeArrowheads="1" noTextEdit="1"/>
          </p:cNvSpPr>
          <p:nvPr>
            <p:ph type="sldImg"/>
          </p:nvPr>
        </p:nvSpPr>
        <p:spPr>
          <a:xfrm>
            <a:off x="381000" y="685800"/>
            <a:ext cx="6096000" cy="3429000"/>
          </a:xfrm>
          <a:ln/>
        </p:spPr>
      </p:sp>
      <p:sp>
        <p:nvSpPr>
          <p:cNvPr id="19459" name="Rectangle 3">
            <a:extLst>
              <a:ext uri="{FF2B5EF4-FFF2-40B4-BE49-F238E27FC236}">
                <a16:creationId xmlns:a16="http://schemas.microsoft.com/office/drawing/2014/main" id="{E5069EBD-FFF5-4311-84A7-4B59ED363D2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767B2DC-E777-4512-9F2D-398C6817CFDC}"/>
              </a:ext>
            </a:extLst>
          </p:cNvPr>
          <p:cNvSpPr>
            <a:spLocks noGrp="1" noChangeArrowheads="1"/>
          </p:cNvSpPr>
          <p:nvPr>
            <p:ph type="sldNum" sz="quarter" idx="5"/>
          </p:nvPr>
        </p:nvSpPr>
        <p:spPr>
          <a:ln/>
        </p:spPr>
        <p:txBody>
          <a:bodyPr/>
          <a:lstStyle/>
          <a:p>
            <a:fld id="{21494D30-1B3E-46B5-B3B3-BE2743E77660}" type="slidenum">
              <a:rPr lang="en-US" altLang="en-US"/>
              <a:pPr/>
              <a:t>16</a:t>
            </a:fld>
            <a:endParaRPr lang="en-US" altLang="en-US"/>
          </a:p>
        </p:txBody>
      </p:sp>
      <p:sp>
        <p:nvSpPr>
          <p:cNvPr id="20482" name="Rectangle 2">
            <a:extLst>
              <a:ext uri="{FF2B5EF4-FFF2-40B4-BE49-F238E27FC236}">
                <a16:creationId xmlns:a16="http://schemas.microsoft.com/office/drawing/2014/main" id="{6C9AE5E7-BBE3-4654-9176-B55767EA2710}"/>
              </a:ext>
            </a:extLst>
          </p:cNvPr>
          <p:cNvSpPr>
            <a:spLocks noGrp="1" noRot="1" noChangeAspect="1" noChangeArrowheads="1" noTextEdit="1"/>
          </p:cNvSpPr>
          <p:nvPr>
            <p:ph type="sldImg"/>
          </p:nvPr>
        </p:nvSpPr>
        <p:spPr>
          <a:xfrm>
            <a:off x="381000" y="685800"/>
            <a:ext cx="6096000" cy="3429000"/>
          </a:xfrm>
          <a:ln/>
        </p:spPr>
      </p:sp>
      <p:sp>
        <p:nvSpPr>
          <p:cNvPr id="20483" name="Rectangle 3">
            <a:extLst>
              <a:ext uri="{FF2B5EF4-FFF2-40B4-BE49-F238E27FC236}">
                <a16:creationId xmlns:a16="http://schemas.microsoft.com/office/drawing/2014/main" id="{B204EFF5-2112-4051-805D-880253523850}"/>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0DF4684-2365-4415-9E13-5EFAD9CEBDFF}"/>
              </a:ext>
            </a:extLst>
          </p:cNvPr>
          <p:cNvSpPr>
            <a:spLocks noGrp="1" noChangeArrowheads="1"/>
          </p:cNvSpPr>
          <p:nvPr>
            <p:ph type="sldNum" sz="quarter" idx="5"/>
          </p:nvPr>
        </p:nvSpPr>
        <p:spPr>
          <a:ln/>
        </p:spPr>
        <p:txBody>
          <a:bodyPr/>
          <a:lstStyle/>
          <a:p>
            <a:fld id="{1D269608-F44A-400B-AA1E-E0A16200BAF4}" type="slidenum">
              <a:rPr lang="en-US" altLang="en-US"/>
              <a:pPr/>
              <a:t>17</a:t>
            </a:fld>
            <a:endParaRPr lang="en-US" altLang="en-US"/>
          </a:p>
        </p:txBody>
      </p:sp>
      <p:sp>
        <p:nvSpPr>
          <p:cNvPr id="21506" name="Rectangle 2">
            <a:extLst>
              <a:ext uri="{FF2B5EF4-FFF2-40B4-BE49-F238E27FC236}">
                <a16:creationId xmlns:a16="http://schemas.microsoft.com/office/drawing/2014/main" id="{992A4D90-4025-4599-B718-7D622C044F22}"/>
              </a:ext>
            </a:extLst>
          </p:cNvPr>
          <p:cNvSpPr>
            <a:spLocks noGrp="1" noRot="1" noChangeAspect="1" noChangeArrowheads="1" noTextEdit="1"/>
          </p:cNvSpPr>
          <p:nvPr>
            <p:ph type="sldImg"/>
          </p:nvPr>
        </p:nvSpPr>
        <p:spPr>
          <a:xfrm>
            <a:off x="381000" y="685800"/>
            <a:ext cx="6096000" cy="3429000"/>
          </a:xfrm>
          <a:ln/>
        </p:spPr>
      </p:sp>
      <p:sp>
        <p:nvSpPr>
          <p:cNvPr id="21507" name="Rectangle 3">
            <a:extLst>
              <a:ext uri="{FF2B5EF4-FFF2-40B4-BE49-F238E27FC236}">
                <a16:creationId xmlns:a16="http://schemas.microsoft.com/office/drawing/2014/main" id="{FE085C5A-F387-4032-98E9-7A446C08ED1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5DE4EF6-32FB-4312-8EA3-4B00F7221145}"/>
              </a:ext>
            </a:extLst>
          </p:cNvPr>
          <p:cNvSpPr>
            <a:spLocks noGrp="1" noChangeArrowheads="1"/>
          </p:cNvSpPr>
          <p:nvPr>
            <p:ph type="sldNum" sz="quarter" idx="5"/>
          </p:nvPr>
        </p:nvSpPr>
        <p:spPr>
          <a:ln/>
        </p:spPr>
        <p:txBody>
          <a:bodyPr/>
          <a:lstStyle/>
          <a:p>
            <a:fld id="{3AC1B81D-89E8-4503-832C-1933082A8881}" type="slidenum">
              <a:rPr lang="en-US" altLang="en-US"/>
              <a:pPr/>
              <a:t>18</a:t>
            </a:fld>
            <a:endParaRPr lang="en-US" altLang="en-US"/>
          </a:p>
        </p:txBody>
      </p:sp>
      <p:sp>
        <p:nvSpPr>
          <p:cNvPr id="22530" name="Rectangle 2">
            <a:extLst>
              <a:ext uri="{FF2B5EF4-FFF2-40B4-BE49-F238E27FC236}">
                <a16:creationId xmlns:a16="http://schemas.microsoft.com/office/drawing/2014/main" id="{FC144341-A968-431D-9938-90AA5F916A74}"/>
              </a:ext>
            </a:extLst>
          </p:cNvPr>
          <p:cNvSpPr>
            <a:spLocks noGrp="1" noRot="1" noChangeAspect="1" noChangeArrowheads="1" noTextEdit="1"/>
          </p:cNvSpPr>
          <p:nvPr>
            <p:ph type="sldImg"/>
          </p:nvPr>
        </p:nvSpPr>
        <p:spPr>
          <a:xfrm>
            <a:off x="381000" y="685800"/>
            <a:ext cx="6096000" cy="3429000"/>
          </a:xfrm>
          <a:ln/>
        </p:spPr>
      </p:sp>
      <p:sp>
        <p:nvSpPr>
          <p:cNvPr id="22531" name="Rectangle 3">
            <a:extLst>
              <a:ext uri="{FF2B5EF4-FFF2-40B4-BE49-F238E27FC236}">
                <a16:creationId xmlns:a16="http://schemas.microsoft.com/office/drawing/2014/main" id="{7B20C60D-C562-4C47-9965-77FDDADC5DA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CAA1F33-433F-41EB-83AF-F2656E275232}"/>
              </a:ext>
            </a:extLst>
          </p:cNvPr>
          <p:cNvSpPr>
            <a:spLocks noGrp="1" noChangeArrowheads="1"/>
          </p:cNvSpPr>
          <p:nvPr>
            <p:ph type="sldNum" sz="quarter" idx="5"/>
          </p:nvPr>
        </p:nvSpPr>
        <p:spPr>
          <a:ln/>
        </p:spPr>
        <p:txBody>
          <a:bodyPr/>
          <a:lstStyle/>
          <a:p>
            <a:fld id="{9E37D904-2D62-4AE9-B194-CE4D7738B933}" type="slidenum">
              <a:rPr lang="en-US" altLang="en-US"/>
              <a:pPr/>
              <a:t>19</a:t>
            </a:fld>
            <a:endParaRPr lang="en-US" altLang="en-US"/>
          </a:p>
        </p:txBody>
      </p:sp>
      <p:sp>
        <p:nvSpPr>
          <p:cNvPr id="23554" name="Rectangle 2">
            <a:extLst>
              <a:ext uri="{FF2B5EF4-FFF2-40B4-BE49-F238E27FC236}">
                <a16:creationId xmlns:a16="http://schemas.microsoft.com/office/drawing/2014/main" id="{847AA2C9-46FC-403A-A2D1-86862DDB8B81}"/>
              </a:ext>
            </a:extLst>
          </p:cNvPr>
          <p:cNvSpPr>
            <a:spLocks noGrp="1" noRot="1" noChangeAspect="1" noChangeArrowheads="1" noTextEdit="1"/>
          </p:cNvSpPr>
          <p:nvPr>
            <p:ph type="sldImg"/>
          </p:nvPr>
        </p:nvSpPr>
        <p:spPr>
          <a:xfrm>
            <a:off x="381000" y="685800"/>
            <a:ext cx="6096000" cy="3429000"/>
          </a:xfrm>
          <a:ln/>
        </p:spPr>
      </p:sp>
      <p:sp>
        <p:nvSpPr>
          <p:cNvPr id="23555" name="Rectangle 3">
            <a:extLst>
              <a:ext uri="{FF2B5EF4-FFF2-40B4-BE49-F238E27FC236}">
                <a16:creationId xmlns:a16="http://schemas.microsoft.com/office/drawing/2014/main" id="{448AA021-6D20-4469-8485-C23739390635}"/>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F34AF94-C6CF-427B-BE1A-8B35A69DB6DE}"/>
              </a:ext>
            </a:extLst>
          </p:cNvPr>
          <p:cNvSpPr>
            <a:spLocks noGrp="1" noChangeArrowheads="1"/>
          </p:cNvSpPr>
          <p:nvPr>
            <p:ph type="sldNum" sz="quarter" idx="5"/>
          </p:nvPr>
        </p:nvSpPr>
        <p:spPr>
          <a:ln/>
        </p:spPr>
        <p:txBody>
          <a:bodyPr/>
          <a:lstStyle/>
          <a:p>
            <a:fld id="{32F3B9BC-3D1D-4456-AAD1-09A2958763A7}" type="slidenum">
              <a:rPr lang="en-US" altLang="en-US"/>
              <a:pPr/>
              <a:t>20</a:t>
            </a:fld>
            <a:endParaRPr lang="en-US" altLang="en-US"/>
          </a:p>
        </p:txBody>
      </p:sp>
      <p:sp>
        <p:nvSpPr>
          <p:cNvPr id="24578" name="Rectangle 2">
            <a:extLst>
              <a:ext uri="{FF2B5EF4-FFF2-40B4-BE49-F238E27FC236}">
                <a16:creationId xmlns:a16="http://schemas.microsoft.com/office/drawing/2014/main" id="{7A92B525-264C-4A54-889E-8B5DE986AF57}"/>
              </a:ext>
            </a:extLst>
          </p:cNvPr>
          <p:cNvSpPr>
            <a:spLocks noGrp="1" noRot="1" noChangeAspect="1" noChangeArrowheads="1" noTextEdit="1"/>
          </p:cNvSpPr>
          <p:nvPr>
            <p:ph type="sldImg"/>
          </p:nvPr>
        </p:nvSpPr>
        <p:spPr>
          <a:xfrm>
            <a:off x="381000" y="685800"/>
            <a:ext cx="6096000" cy="3429000"/>
          </a:xfrm>
          <a:ln/>
        </p:spPr>
      </p:sp>
      <p:sp>
        <p:nvSpPr>
          <p:cNvPr id="24579" name="Rectangle 3">
            <a:extLst>
              <a:ext uri="{FF2B5EF4-FFF2-40B4-BE49-F238E27FC236}">
                <a16:creationId xmlns:a16="http://schemas.microsoft.com/office/drawing/2014/main" id="{693A6D26-FA50-4CB8-A4C9-C621C1A7EBD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1DAE283-5EB6-420C-B645-05FC14F82E04}"/>
              </a:ext>
            </a:extLst>
          </p:cNvPr>
          <p:cNvSpPr>
            <a:spLocks noGrp="1" noChangeArrowheads="1"/>
          </p:cNvSpPr>
          <p:nvPr>
            <p:ph type="sldNum" sz="quarter" idx="5"/>
          </p:nvPr>
        </p:nvSpPr>
        <p:spPr>
          <a:ln/>
        </p:spPr>
        <p:txBody>
          <a:bodyPr/>
          <a:lstStyle/>
          <a:p>
            <a:fld id="{C5B2A788-B85C-422D-BA45-1D48D0426A8E}" type="slidenum">
              <a:rPr lang="en-US" altLang="en-US"/>
              <a:pPr/>
              <a:t>21</a:t>
            </a:fld>
            <a:endParaRPr lang="en-US" altLang="en-US"/>
          </a:p>
        </p:txBody>
      </p:sp>
      <p:sp>
        <p:nvSpPr>
          <p:cNvPr id="25602" name="Rectangle 2">
            <a:extLst>
              <a:ext uri="{FF2B5EF4-FFF2-40B4-BE49-F238E27FC236}">
                <a16:creationId xmlns:a16="http://schemas.microsoft.com/office/drawing/2014/main" id="{DF379500-BE18-40AC-A9EC-A975DA164AE9}"/>
              </a:ext>
            </a:extLst>
          </p:cNvPr>
          <p:cNvSpPr>
            <a:spLocks noGrp="1" noRot="1" noChangeAspect="1" noChangeArrowheads="1" noTextEdit="1"/>
          </p:cNvSpPr>
          <p:nvPr>
            <p:ph type="sldImg"/>
          </p:nvPr>
        </p:nvSpPr>
        <p:spPr>
          <a:xfrm>
            <a:off x="381000" y="685800"/>
            <a:ext cx="6096000" cy="3429000"/>
          </a:xfrm>
          <a:ln/>
        </p:spPr>
      </p:sp>
      <p:sp>
        <p:nvSpPr>
          <p:cNvPr id="25603" name="Rectangle 3">
            <a:extLst>
              <a:ext uri="{FF2B5EF4-FFF2-40B4-BE49-F238E27FC236}">
                <a16:creationId xmlns:a16="http://schemas.microsoft.com/office/drawing/2014/main" id="{1593E8BE-EA2E-4A5B-BFF4-FB761E76D0B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03D027C-DBA6-43DA-8B37-0802FE130104}"/>
              </a:ext>
            </a:extLst>
          </p:cNvPr>
          <p:cNvSpPr>
            <a:spLocks noGrp="1" noChangeArrowheads="1"/>
          </p:cNvSpPr>
          <p:nvPr>
            <p:ph type="sldNum" sz="quarter" idx="5"/>
          </p:nvPr>
        </p:nvSpPr>
        <p:spPr>
          <a:ln/>
        </p:spPr>
        <p:txBody>
          <a:bodyPr/>
          <a:lstStyle/>
          <a:p>
            <a:fld id="{B0E37A9C-77FB-4672-8734-C9A5BBC6369D}" type="slidenum">
              <a:rPr lang="en-US" altLang="en-US"/>
              <a:pPr/>
              <a:t>22</a:t>
            </a:fld>
            <a:endParaRPr lang="en-US" altLang="en-US"/>
          </a:p>
        </p:txBody>
      </p:sp>
      <p:sp>
        <p:nvSpPr>
          <p:cNvPr id="26626" name="Rectangle 2">
            <a:extLst>
              <a:ext uri="{FF2B5EF4-FFF2-40B4-BE49-F238E27FC236}">
                <a16:creationId xmlns:a16="http://schemas.microsoft.com/office/drawing/2014/main" id="{8735CEA7-3C95-48F9-8556-EF343B416BC8}"/>
              </a:ext>
            </a:extLst>
          </p:cNvPr>
          <p:cNvSpPr>
            <a:spLocks noGrp="1" noRot="1" noChangeAspect="1" noChangeArrowheads="1" noTextEdit="1"/>
          </p:cNvSpPr>
          <p:nvPr>
            <p:ph type="sldImg"/>
          </p:nvPr>
        </p:nvSpPr>
        <p:spPr>
          <a:xfrm>
            <a:off x="381000" y="685800"/>
            <a:ext cx="6096000" cy="3429000"/>
          </a:xfrm>
          <a:ln/>
        </p:spPr>
      </p:sp>
      <p:sp>
        <p:nvSpPr>
          <p:cNvPr id="26627" name="Rectangle 3">
            <a:extLst>
              <a:ext uri="{FF2B5EF4-FFF2-40B4-BE49-F238E27FC236}">
                <a16:creationId xmlns:a16="http://schemas.microsoft.com/office/drawing/2014/main" id="{C7797925-B5DD-455C-86B2-CEA6F108CB23}"/>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2D4ABA5-7E37-4FE2-8E98-94CD6E11CAF0}"/>
              </a:ext>
            </a:extLst>
          </p:cNvPr>
          <p:cNvSpPr>
            <a:spLocks noGrp="1" noChangeArrowheads="1"/>
          </p:cNvSpPr>
          <p:nvPr>
            <p:ph type="sldNum" sz="quarter" idx="5"/>
          </p:nvPr>
        </p:nvSpPr>
        <p:spPr>
          <a:ln/>
        </p:spPr>
        <p:txBody>
          <a:bodyPr/>
          <a:lstStyle/>
          <a:p>
            <a:fld id="{AD79D471-E556-4233-9CBB-7C0A5270E525}" type="slidenum">
              <a:rPr lang="en-US" altLang="en-US"/>
              <a:pPr/>
              <a:t>23</a:t>
            </a:fld>
            <a:endParaRPr lang="en-US" altLang="en-US"/>
          </a:p>
        </p:txBody>
      </p:sp>
      <p:sp>
        <p:nvSpPr>
          <p:cNvPr id="27650" name="Rectangle 2">
            <a:extLst>
              <a:ext uri="{FF2B5EF4-FFF2-40B4-BE49-F238E27FC236}">
                <a16:creationId xmlns:a16="http://schemas.microsoft.com/office/drawing/2014/main" id="{E77DB299-E545-4C6C-B9E6-5C9267BC6144}"/>
              </a:ext>
            </a:extLst>
          </p:cNvPr>
          <p:cNvSpPr>
            <a:spLocks noGrp="1" noRot="1" noChangeAspect="1" noChangeArrowheads="1" noTextEdit="1"/>
          </p:cNvSpPr>
          <p:nvPr>
            <p:ph type="sldImg"/>
          </p:nvPr>
        </p:nvSpPr>
        <p:spPr>
          <a:xfrm>
            <a:off x="381000" y="685800"/>
            <a:ext cx="6096000" cy="3429000"/>
          </a:xfrm>
          <a:ln/>
        </p:spPr>
      </p:sp>
      <p:sp>
        <p:nvSpPr>
          <p:cNvPr id="27651" name="Rectangle 3">
            <a:extLst>
              <a:ext uri="{FF2B5EF4-FFF2-40B4-BE49-F238E27FC236}">
                <a16:creationId xmlns:a16="http://schemas.microsoft.com/office/drawing/2014/main" id="{FC2E6E90-8DFA-4B65-B96D-E8C25A3E8E8C}"/>
              </a:ext>
            </a:extLst>
          </p:cNvPr>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E01FE5-5DCA-49C1-9708-6E360EE1338E}"/>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Times New Roman" pitchFamily="18" charset="0"/>
              </a:defRPr>
            </a:lvl1pPr>
          </a:lstStyle>
          <a:p>
            <a:pPr>
              <a:defRPr/>
            </a:pPr>
            <a:fld id="{D6060568-1DDE-4F93-B37A-101C0981F292}" type="datetime1">
              <a:rPr lang="en-GB" smtClean="0"/>
              <a:t>06/06/2026</a:t>
            </a:fld>
            <a:endParaRPr lang="en-GB"/>
          </a:p>
        </p:txBody>
      </p:sp>
      <p:sp>
        <p:nvSpPr>
          <p:cNvPr id="5" name="Footer Placeholder 4">
            <a:extLst>
              <a:ext uri="{FF2B5EF4-FFF2-40B4-BE49-F238E27FC236}">
                <a16:creationId xmlns:a16="http://schemas.microsoft.com/office/drawing/2014/main" id="{290C6D93-6681-487B-9489-A382C79C1876}"/>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A248656E-9DE6-4B49-94CE-0085607D0D53}"/>
              </a:ext>
            </a:extLst>
          </p:cNvPr>
          <p:cNvSpPr>
            <a:spLocks noGrp="1"/>
          </p:cNvSpPr>
          <p:nvPr>
            <p:ph type="sldNum" sz="quarter" idx="12"/>
          </p:nvPr>
        </p:nvSpPr>
        <p:spPr/>
        <p:txBody>
          <a:bodyPr/>
          <a:lstStyle>
            <a:lvl1pPr>
              <a:defRPr>
                <a:latin typeface="Times New Roman" pitchFamily="18" charset="0"/>
              </a:defRPr>
            </a:lvl1pPr>
          </a:lstStyle>
          <a:p>
            <a:fld id="{2958B3B9-0646-4CB5-B124-D00E5CB2126F}" type="slidenum">
              <a:rPr lang="en-GB" altLang="en-US"/>
              <a:pPr/>
              <a:t>‹#›</a:t>
            </a:fld>
            <a:endParaRPr lang="en-GB" altLang="en-US"/>
          </a:p>
        </p:txBody>
      </p:sp>
    </p:spTree>
    <p:extLst>
      <p:ext uri="{BB962C8B-B14F-4D97-AF65-F5344CB8AC3E}">
        <p14:creationId xmlns:p14="http://schemas.microsoft.com/office/powerpoint/2010/main" val="3831964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15A53C-95AF-4559-8D80-9802113181E2}"/>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C353CD0C-3E42-47BF-9138-06D985153946}" type="datetime1">
              <a:rPr lang="en-GB" smtClean="0"/>
              <a:t>06/06/2026</a:t>
            </a:fld>
            <a:endParaRPr lang="en-GB"/>
          </a:p>
        </p:txBody>
      </p:sp>
      <p:sp>
        <p:nvSpPr>
          <p:cNvPr id="5" name="Footer Placeholder 4">
            <a:extLst>
              <a:ext uri="{FF2B5EF4-FFF2-40B4-BE49-F238E27FC236}">
                <a16:creationId xmlns:a16="http://schemas.microsoft.com/office/drawing/2014/main" id="{9101A40B-7AD2-4C72-A10E-CC88427F6382}"/>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80EC451A-D04B-4329-B65D-7FD262D2FED3}"/>
              </a:ext>
            </a:extLst>
          </p:cNvPr>
          <p:cNvSpPr>
            <a:spLocks noGrp="1"/>
          </p:cNvSpPr>
          <p:nvPr>
            <p:ph type="sldNum" sz="quarter" idx="12"/>
          </p:nvPr>
        </p:nvSpPr>
        <p:spPr/>
        <p:txBody>
          <a:bodyPr/>
          <a:lstStyle>
            <a:lvl1pPr>
              <a:defRPr>
                <a:latin typeface="Times New Roman" pitchFamily="18" charset="0"/>
              </a:defRPr>
            </a:lvl1pPr>
          </a:lstStyle>
          <a:p>
            <a:fld id="{36202087-4DE8-4E2A-B3DF-96A52584EC9D}" type="slidenum">
              <a:rPr lang="en-GB" altLang="en-US"/>
              <a:pPr/>
              <a:t>‹#›</a:t>
            </a:fld>
            <a:endParaRPr lang="en-GB" altLang="en-US"/>
          </a:p>
        </p:txBody>
      </p:sp>
    </p:spTree>
    <p:extLst>
      <p:ext uri="{BB962C8B-B14F-4D97-AF65-F5344CB8AC3E}">
        <p14:creationId xmlns:p14="http://schemas.microsoft.com/office/powerpoint/2010/main" val="953585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45502A-A227-415F-86E3-AA0ABED0D1E0}"/>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3E873842-7422-4868-A212-78B86C57254D}" type="datetime1">
              <a:rPr lang="en-GB" smtClean="0"/>
              <a:t>06/06/2026</a:t>
            </a:fld>
            <a:endParaRPr lang="en-GB"/>
          </a:p>
        </p:txBody>
      </p:sp>
      <p:sp>
        <p:nvSpPr>
          <p:cNvPr id="5" name="Slide Number Placeholder 5">
            <a:extLst>
              <a:ext uri="{FF2B5EF4-FFF2-40B4-BE49-F238E27FC236}">
                <a16:creationId xmlns:a16="http://schemas.microsoft.com/office/drawing/2014/main" id="{32E56940-196A-4A89-83D2-73E44ED64D05}"/>
              </a:ext>
            </a:extLst>
          </p:cNvPr>
          <p:cNvSpPr>
            <a:spLocks noGrp="1"/>
          </p:cNvSpPr>
          <p:nvPr>
            <p:ph type="sldNum" sz="quarter" idx="11"/>
          </p:nvPr>
        </p:nvSpPr>
        <p:spPr/>
        <p:txBody>
          <a:bodyPr/>
          <a:lstStyle>
            <a:lvl1pPr>
              <a:defRPr>
                <a:latin typeface="Times New Roman" pitchFamily="18" charset="0"/>
              </a:defRPr>
            </a:lvl1pPr>
          </a:lstStyle>
          <a:p>
            <a:fld id="{A26A5E79-7EAC-4429-9B8F-A90ECEF93169}" type="slidenum">
              <a:rPr lang="en-GB" altLang="en-US"/>
              <a:pPr/>
              <a:t>‹#›</a:t>
            </a:fld>
            <a:endParaRPr lang="en-GB" altLang="en-US"/>
          </a:p>
        </p:txBody>
      </p:sp>
    </p:spTree>
    <p:extLst>
      <p:ext uri="{BB962C8B-B14F-4D97-AF65-F5344CB8AC3E}">
        <p14:creationId xmlns:p14="http://schemas.microsoft.com/office/powerpoint/2010/main" val="2911333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807C14-BED0-48A6-A6F0-7A2005D7077A}"/>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16171692-26DB-410F-BCBF-BA5A93606D51}" type="datetime1">
              <a:rPr lang="en-GB" smtClean="0"/>
              <a:t>06/06/2026</a:t>
            </a:fld>
            <a:endParaRPr lang="en-GB"/>
          </a:p>
        </p:txBody>
      </p:sp>
      <p:sp>
        <p:nvSpPr>
          <p:cNvPr id="6" name="Slide Number Placeholder 6">
            <a:extLst>
              <a:ext uri="{FF2B5EF4-FFF2-40B4-BE49-F238E27FC236}">
                <a16:creationId xmlns:a16="http://schemas.microsoft.com/office/drawing/2014/main" id="{35095AB4-9019-4376-81C8-A43A572A70FD}"/>
              </a:ext>
            </a:extLst>
          </p:cNvPr>
          <p:cNvSpPr>
            <a:spLocks noGrp="1"/>
          </p:cNvSpPr>
          <p:nvPr>
            <p:ph type="sldNum" sz="quarter" idx="11"/>
          </p:nvPr>
        </p:nvSpPr>
        <p:spPr/>
        <p:txBody>
          <a:bodyPr/>
          <a:lstStyle>
            <a:lvl1pPr>
              <a:defRPr>
                <a:latin typeface="Times New Roman" pitchFamily="18" charset="0"/>
              </a:defRPr>
            </a:lvl1pPr>
          </a:lstStyle>
          <a:p>
            <a:fld id="{F503C145-0FC6-4295-94C0-9B5F02EBB3AD}" type="slidenum">
              <a:rPr lang="en-GB" altLang="en-US"/>
              <a:pPr/>
              <a:t>‹#›</a:t>
            </a:fld>
            <a:endParaRPr lang="en-GB" altLang="en-US"/>
          </a:p>
        </p:txBody>
      </p:sp>
    </p:spTree>
    <p:extLst>
      <p:ext uri="{BB962C8B-B14F-4D97-AF65-F5344CB8AC3E}">
        <p14:creationId xmlns:p14="http://schemas.microsoft.com/office/powerpoint/2010/main" val="1616999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9AF848-3209-4DDC-9798-F5DC99FA34C0}"/>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1991E28D-25BA-4E65-92E1-0EC205F3F8F6}" type="datetime1">
              <a:rPr lang="en-GB" smtClean="0"/>
              <a:t>06/06/2026</a:t>
            </a:fld>
            <a:endParaRPr lang="en-GB"/>
          </a:p>
        </p:txBody>
      </p:sp>
      <p:sp>
        <p:nvSpPr>
          <p:cNvPr id="8" name="Slide Number Placeholder 8">
            <a:extLst>
              <a:ext uri="{FF2B5EF4-FFF2-40B4-BE49-F238E27FC236}">
                <a16:creationId xmlns:a16="http://schemas.microsoft.com/office/drawing/2014/main" id="{59552E50-E38D-4AC5-8E27-0BDEA294234E}"/>
              </a:ext>
            </a:extLst>
          </p:cNvPr>
          <p:cNvSpPr>
            <a:spLocks noGrp="1"/>
          </p:cNvSpPr>
          <p:nvPr>
            <p:ph type="sldNum" sz="quarter" idx="11"/>
          </p:nvPr>
        </p:nvSpPr>
        <p:spPr/>
        <p:txBody>
          <a:bodyPr/>
          <a:lstStyle>
            <a:lvl1pPr>
              <a:defRPr>
                <a:latin typeface="Times New Roman" pitchFamily="18" charset="0"/>
              </a:defRPr>
            </a:lvl1pPr>
          </a:lstStyle>
          <a:p>
            <a:fld id="{BCF47D2C-AA53-4667-B33B-C50151AD7750}" type="slidenum">
              <a:rPr lang="en-GB" altLang="en-US"/>
              <a:pPr/>
              <a:t>‹#›</a:t>
            </a:fld>
            <a:endParaRPr lang="en-GB" altLang="en-US"/>
          </a:p>
        </p:txBody>
      </p:sp>
    </p:spTree>
    <p:extLst>
      <p:ext uri="{BB962C8B-B14F-4D97-AF65-F5344CB8AC3E}">
        <p14:creationId xmlns:p14="http://schemas.microsoft.com/office/powerpoint/2010/main" val="39091917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1AB6CD-0099-40C5-AB03-39E627798DC8}"/>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042BF59E-16F9-4E2E-8F78-27158132592E}" type="datetime1">
              <a:rPr lang="en-GB" smtClean="0"/>
              <a:t>06/06/2026</a:t>
            </a:fld>
            <a:endParaRPr lang="en-GB"/>
          </a:p>
        </p:txBody>
      </p:sp>
      <p:sp>
        <p:nvSpPr>
          <p:cNvPr id="4" name="Slide Number Placeholder 4">
            <a:extLst>
              <a:ext uri="{FF2B5EF4-FFF2-40B4-BE49-F238E27FC236}">
                <a16:creationId xmlns:a16="http://schemas.microsoft.com/office/drawing/2014/main" id="{0E822A65-7F3B-451A-AA13-14BBDB35D023}"/>
              </a:ext>
            </a:extLst>
          </p:cNvPr>
          <p:cNvSpPr>
            <a:spLocks noGrp="1"/>
          </p:cNvSpPr>
          <p:nvPr>
            <p:ph type="sldNum" sz="quarter" idx="11"/>
          </p:nvPr>
        </p:nvSpPr>
        <p:spPr/>
        <p:txBody>
          <a:bodyPr/>
          <a:lstStyle>
            <a:lvl1pPr>
              <a:defRPr>
                <a:latin typeface="Times New Roman" pitchFamily="18" charset="0"/>
              </a:defRPr>
            </a:lvl1pPr>
          </a:lstStyle>
          <a:p>
            <a:fld id="{A446F515-44AC-4584-A6C4-CB26B2BC5852}" type="slidenum">
              <a:rPr lang="en-GB" altLang="en-US"/>
              <a:pPr/>
              <a:t>‹#›</a:t>
            </a:fld>
            <a:endParaRPr lang="en-GB" altLang="en-US"/>
          </a:p>
        </p:txBody>
      </p:sp>
    </p:spTree>
    <p:extLst>
      <p:ext uri="{BB962C8B-B14F-4D97-AF65-F5344CB8AC3E}">
        <p14:creationId xmlns:p14="http://schemas.microsoft.com/office/powerpoint/2010/main" val="3709582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D336E9-2E87-4F47-A404-D4964E8A6E3B}"/>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42C81BC3-28FA-4290-A7BB-7D6FB9C19512}" type="datetime1">
              <a:rPr lang="en-GB" smtClean="0"/>
              <a:t>06/06/2026</a:t>
            </a:fld>
            <a:endParaRPr lang="en-GB"/>
          </a:p>
        </p:txBody>
      </p:sp>
      <p:sp>
        <p:nvSpPr>
          <p:cNvPr id="3" name="Slide Number Placeholder 3">
            <a:extLst>
              <a:ext uri="{FF2B5EF4-FFF2-40B4-BE49-F238E27FC236}">
                <a16:creationId xmlns:a16="http://schemas.microsoft.com/office/drawing/2014/main" id="{53896F2F-B6EF-43D4-B913-0CD88CE7594F}"/>
              </a:ext>
            </a:extLst>
          </p:cNvPr>
          <p:cNvSpPr>
            <a:spLocks noGrp="1"/>
          </p:cNvSpPr>
          <p:nvPr>
            <p:ph type="sldNum" sz="quarter" idx="11"/>
          </p:nvPr>
        </p:nvSpPr>
        <p:spPr/>
        <p:txBody>
          <a:bodyPr/>
          <a:lstStyle>
            <a:lvl1pPr>
              <a:defRPr>
                <a:latin typeface="Times New Roman" pitchFamily="18" charset="0"/>
              </a:defRPr>
            </a:lvl1pPr>
          </a:lstStyle>
          <a:p>
            <a:fld id="{0D9748FE-8152-4A73-9C10-9DBA0D09CE38}" type="slidenum">
              <a:rPr lang="en-GB" altLang="en-US"/>
              <a:pPr/>
              <a:t>‹#›</a:t>
            </a:fld>
            <a:endParaRPr lang="en-GB" altLang="en-US"/>
          </a:p>
        </p:txBody>
      </p:sp>
    </p:spTree>
    <p:extLst>
      <p:ext uri="{BB962C8B-B14F-4D97-AF65-F5344CB8AC3E}">
        <p14:creationId xmlns:p14="http://schemas.microsoft.com/office/powerpoint/2010/main" val="2164747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4D812C61-93DF-4970-9877-8AD7CEDCCECE}"/>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06D4DF45-C380-4794-ACBA-E842FCAB2596}" type="datetime1">
              <a:rPr lang="en-GB" smtClean="0"/>
              <a:t>06/06/2026</a:t>
            </a:fld>
            <a:endParaRPr lang="en-GB"/>
          </a:p>
        </p:txBody>
      </p:sp>
      <p:sp>
        <p:nvSpPr>
          <p:cNvPr id="6" name="Slide Number Placeholder 6">
            <a:extLst>
              <a:ext uri="{FF2B5EF4-FFF2-40B4-BE49-F238E27FC236}">
                <a16:creationId xmlns:a16="http://schemas.microsoft.com/office/drawing/2014/main" id="{E34975D1-79D3-419B-B167-D1BC88CFD071}"/>
              </a:ext>
            </a:extLst>
          </p:cNvPr>
          <p:cNvSpPr>
            <a:spLocks noGrp="1"/>
          </p:cNvSpPr>
          <p:nvPr>
            <p:ph type="sldNum" sz="quarter" idx="11"/>
          </p:nvPr>
        </p:nvSpPr>
        <p:spPr/>
        <p:txBody>
          <a:bodyPr/>
          <a:lstStyle>
            <a:lvl1pPr>
              <a:defRPr>
                <a:latin typeface="Times New Roman" pitchFamily="18" charset="0"/>
              </a:defRPr>
            </a:lvl1pPr>
          </a:lstStyle>
          <a:p>
            <a:fld id="{F4E85087-823E-443B-A0ED-87C3AD9DC622}" type="slidenum">
              <a:rPr lang="en-GB" altLang="en-US"/>
              <a:pPr/>
              <a:t>‹#›</a:t>
            </a:fld>
            <a:endParaRPr lang="en-GB" altLang="en-US"/>
          </a:p>
        </p:txBody>
      </p:sp>
    </p:spTree>
    <p:extLst>
      <p:ext uri="{BB962C8B-B14F-4D97-AF65-F5344CB8AC3E}">
        <p14:creationId xmlns:p14="http://schemas.microsoft.com/office/powerpoint/2010/main" val="1884935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D2358A1A-C126-4E37-A7C5-6E21A4A35C9E}"/>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627F3F27-6FBF-4EE5-8EAC-7BA4C7BB095C}" type="datetime1">
              <a:rPr lang="en-GB" smtClean="0"/>
              <a:t>06/06/2026</a:t>
            </a:fld>
            <a:endParaRPr lang="en-GB"/>
          </a:p>
        </p:txBody>
      </p:sp>
      <p:sp>
        <p:nvSpPr>
          <p:cNvPr id="6" name="Slide Number Placeholder 6">
            <a:extLst>
              <a:ext uri="{FF2B5EF4-FFF2-40B4-BE49-F238E27FC236}">
                <a16:creationId xmlns:a16="http://schemas.microsoft.com/office/drawing/2014/main" id="{DDB67E4F-B70F-4B0C-9D51-A337E630AF11}"/>
              </a:ext>
            </a:extLst>
          </p:cNvPr>
          <p:cNvSpPr>
            <a:spLocks noGrp="1"/>
          </p:cNvSpPr>
          <p:nvPr>
            <p:ph type="sldNum" sz="quarter" idx="11"/>
          </p:nvPr>
        </p:nvSpPr>
        <p:spPr/>
        <p:txBody>
          <a:bodyPr/>
          <a:lstStyle>
            <a:lvl1pPr>
              <a:defRPr>
                <a:latin typeface="Times New Roman" pitchFamily="18" charset="0"/>
              </a:defRPr>
            </a:lvl1pPr>
          </a:lstStyle>
          <a:p>
            <a:fld id="{F721E088-23A9-43A5-A729-48F7B0C91951}" type="slidenum">
              <a:rPr lang="en-GB" altLang="en-US"/>
              <a:pPr/>
              <a:t>‹#›</a:t>
            </a:fld>
            <a:endParaRPr lang="en-GB" altLang="en-US"/>
          </a:p>
        </p:txBody>
      </p:sp>
    </p:spTree>
    <p:extLst>
      <p:ext uri="{BB962C8B-B14F-4D97-AF65-F5344CB8AC3E}">
        <p14:creationId xmlns:p14="http://schemas.microsoft.com/office/powerpoint/2010/main" val="905375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F011BA-6157-4622-9307-53444EAB1022}"/>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72474419-6BC9-4D39-9FCE-50D18C1FED21}" type="datetime1">
              <a:rPr lang="en-GB" smtClean="0"/>
              <a:t>06/06/2026</a:t>
            </a:fld>
            <a:endParaRPr lang="en-GB"/>
          </a:p>
        </p:txBody>
      </p:sp>
      <p:sp>
        <p:nvSpPr>
          <p:cNvPr id="5" name="Slide Number Placeholder 5">
            <a:extLst>
              <a:ext uri="{FF2B5EF4-FFF2-40B4-BE49-F238E27FC236}">
                <a16:creationId xmlns:a16="http://schemas.microsoft.com/office/drawing/2014/main" id="{7C9FA2A1-D350-4E39-A7CA-6CEAACCBA382}"/>
              </a:ext>
            </a:extLst>
          </p:cNvPr>
          <p:cNvSpPr>
            <a:spLocks noGrp="1"/>
          </p:cNvSpPr>
          <p:nvPr>
            <p:ph type="sldNum" sz="quarter" idx="11"/>
          </p:nvPr>
        </p:nvSpPr>
        <p:spPr/>
        <p:txBody>
          <a:bodyPr/>
          <a:lstStyle>
            <a:lvl1pPr>
              <a:defRPr>
                <a:latin typeface="Times New Roman" pitchFamily="18" charset="0"/>
              </a:defRPr>
            </a:lvl1pPr>
          </a:lstStyle>
          <a:p>
            <a:fld id="{B4E392F0-9B62-4718-A499-D13BAB8B863D}" type="slidenum">
              <a:rPr lang="en-GB" altLang="en-US"/>
              <a:pPr/>
              <a:t>‹#›</a:t>
            </a:fld>
            <a:endParaRPr lang="en-GB" altLang="en-US"/>
          </a:p>
        </p:txBody>
      </p:sp>
    </p:spTree>
    <p:extLst>
      <p:ext uri="{BB962C8B-B14F-4D97-AF65-F5344CB8AC3E}">
        <p14:creationId xmlns:p14="http://schemas.microsoft.com/office/powerpoint/2010/main" val="2561586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C26043-D5E4-40E9-B996-E4FD1ABC5C04}"/>
              </a:ext>
            </a:extLst>
          </p:cNvPr>
          <p:cNvSpPr>
            <a:spLocks noGrp="1"/>
          </p:cNvSpPr>
          <p:nvPr>
            <p:ph type="dt" sz="half" idx="10"/>
          </p:nvPr>
        </p:nvSpPr>
        <p:spPr/>
        <p:txBody>
          <a:bodyPr/>
          <a:lstStyle>
            <a:lvl1pPr fontAlgn="base">
              <a:spcBef>
                <a:spcPct val="0"/>
              </a:spcBef>
              <a:spcAft>
                <a:spcPct val="0"/>
              </a:spcAft>
              <a:defRPr>
                <a:latin typeface="Times New Roman" pitchFamily="18" charset="0"/>
              </a:defRPr>
            </a:lvl1pPr>
          </a:lstStyle>
          <a:p>
            <a:pPr>
              <a:defRPr/>
            </a:pPr>
            <a:fld id="{3FFB34E0-054C-4BB6-96AE-3E104935993D}" type="datetime1">
              <a:rPr lang="en-GB" smtClean="0"/>
              <a:t>06/06/2026</a:t>
            </a:fld>
            <a:endParaRPr lang="en-GB"/>
          </a:p>
        </p:txBody>
      </p:sp>
      <p:sp>
        <p:nvSpPr>
          <p:cNvPr id="5" name="Slide Number Placeholder 5">
            <a:extLst>
              <a:ext uri="{FF2B5EF4-FFF2-40B4-BE49-F238E27FC236}">
                <a16:creationId xmlns:a16="http://schemas.microsoft.com/office/drawing/2014/main" id="{42EAD2B2-54B7-4F35-A110-DC0A85DD345F}"/>
              </a:ext>
            </a:extLst>
          </p:cNvPr>
          <p:cNvSpPr>
            <a:spLocks noGrp="1"/>
          </p:cNvSpPr>
          <p:nvPr>
            <p:ph type="sldNum" sz="quarter" idx="11"/>
          </p:nvPr>
        </p:nvSpPr>
        <p:spPr/>
        <p:txBody>
          <a:bodyPr/>
          <a:lstStyle>
            <a:lvl1pPr>
              <a:defRPr>
                <a:latin typeface="Times New Roman" pitchFamily="18" charset="0"/>
              </a:defRPr>
            </a:lvl1pPr>
          </a:lstStyle>
          <a:p>
            <a:fld id="{8AA149EC-4423-4E14-A58B-9A8DC505B71E}" type="slidenum">
              <a:rPr lang="en-GB" altLang="en-US"/>
              <a:pPr/>
              <a:t>‹#›</a:t>
            </a:fld>
            <a:endParaRPr lang="en-GB" altLang="en-US"/>
          </a:p>
        </p:txBody>
      </p:sp>
    </p:spTree>
    <p:extLst>
      <p:ext uri="{BB962C8B-B14F-4D97-AF65-F5344CB8AC3E}">
        <p14:creationId xmlns:p14="http://schemas.microsoft.com/office/powerpoint/2010/main" val="7586867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81200"/>
            <a:ext cx="5080000" cy="4114800"/>
          </a:xfrm>
        </p:spPr>
        <p:txBody>
          <a:bodyPr rtlCol="0">
            <a:normAutofit/>
          </a:bodyPr>
          <a:lstStyle/>
          <a:p>
            <a:pPr lvl="0"/>
            <a:endParaRPr lang="en-GB" noProof="0"/>
          </a:p>
        </p:txBody>
      </p:sp>
      <p:sp>
        <p:nvSpPr>
          <p:cNvPr id="5" name="Date Placeholder 4">
            <a:extLst>
              <a:ext uri="{FF2B5EF4-FFF2-40B4-BE49-F238E27FC236}">
                <a16:creationId xmlns:a16="http://schemas.microsoft.com/office/drawing/2014/main" id="{20176D0D-B836-4FD7-8AB0-1DDEA35C8BFD}"/>
              </a:ext>
            </a:extLst>
          </p:cNvPr>
          <p:cNvSpPr>
            <a:spLocks noGrp="1"/>
          </p:cNvSpPr>
          <p:nvPr>
            <p:ph type="dt" sz="half" idx="10"/>
          </p:nvPr>
        </p:nvSpPr>
        <p:spPr>
          <a:xfrm>
            <a:off x="914400" y="6248400"/>
            <a:ext cx="2540000" cy="457200"/>
          </a:xfrm>
        </p:spPr>
        <p:txBody>
          <a:bodyPr/>
          <a:lstStyle>
            <a:lvl1pPr fontAlgn="base">
              <a:spcBef>
                <a:spcPct val="0"/>
              </a:spcBef>
              <a:spcAft>
                <a:spcPct val="0"/>
              </a:spcAft>
              <a:defRPr>
                <a:solidFill>
                  <a:schemeClr val="tx1">
                    <a:tint val="75000"/>
                  </a:schemeClr>
                </a:solidFill>
                <a:latin typeface="Times New Roman" pitchFamily="18" charset="0"/>
              </a:defRPr>
            </a:lvl1pPr>
          </a:lstStyle>
          <a:p>
            <a:pPr>
              <a:defRPr/>
            </a:pPr>
            <a:fld id="{F3DAB5B2-B015-4D80-9118-DB9B8E270C70}" type="datetime1">
              <a:rPr lang="en-GB" altLang="en-US" smtClean="0"/>
              <a:t>06/06/2026</a:t>
            </a:fld>
            <a:endParaRPr lang="en-US" altLang="en-US"/>
          </a:p>
        </p:txBody>
      </p:sp>
      <p:sp>
        <p:nvSpPr>
          <p:cNvPr id="6" name="Footer Placeholder 5">
            <a:extLst>
              <a:ext uri="{FF2B5EF4-FFF2-40B4-BE49-F238E27FC236}">
                <a16:creationId xmlns:a16="http://schemas.microsoft.com/office/drawing/2014/main" id="{B88B3688-AF1C-48E1-961A-BE6FECF93A7A}"/>
              </a:ext>
            </a:extLst>
          </p:cNvPr>
          <p:cNvSpPr>
            <a:spLocks noGrp="1"/>
          </p:cNvSpPr>
          <p:nvPr>
            <p:ph type="ftr" sz="quarter" idx="11"/>
          </p:nvPr>
        </p:nvSpPr>
        <p:spPr>
          <a:xfrm>
            <a:off x="4165600" y="6248400"/>
            <a:ext cx="3860800" cy="457200"/>
          </a:xfrm>
          <a:prstGeom prst="rect">
            <a:avLst/>
          </a:prstGeom>
        </p:spPr>
        <p:txBody>
          <a:bodyPr/>
          <a:lstStyle>
            <a:lvl1pPr eaLnBrk="1" hangingPunct="1">
              <a:defRPr/>
            </a:lvl1pPr>
          </a:lstStyle>
          <a:p>
            <a:pPr>
              <a:defRPr/>
            </a:pPr>
            <a:endParaRPr lang="en-US" altLang="en-US"/>
          </a:p>
        </p:txBody>
      </p:sp>
      <p:sp>
        <p:nvSpPr>
          <p:cNvPr id="7" name="Slide Number Placeholder 6">
            <a:extLst>
              <a:ext uri="{FF2B5EF4-FFF2-40B4-BE49-F238E27FC236}">
                <a16:creationId xmlns:a16="http://schemas.microsoft.com/office/drawing/2014/main" id="{6CC2F65F-2B5F-4843-BDFA-9AEE2CD97E8E}"/>
              </a:ext>
            </a:extLst>
          </p:cNvPr>
          <p:cNvSpPr>
            <a:spLocks noGrp="1"/>
          </p:cNvSpPr>
          <p:nvPr>
            <p:ph type="sldNum" sz="quarter" idx="12"/>
          </p:nvPr>
        </p:nvSpPr>
        <p:spPr>
          <a:xfrm>
            <a:off x="8737600" y="6248400"/>
            <a:ext cx="2540000" cy="457200"/>
          </a:xfrm>
        </p:spPr>
        <p:txBody>
          <a:bodyPr/>
          <a:lstStyle>
            <a:lvl1pPr>
              <a:defRPr>
                <a:latin typeface="Times New Roman" pitchFamily="18" charset="0"/>
              </a:defRPr>
            </a:lvl1pPr>
          </a:lstStyle>
          <a:p>
            <a:fld id="{7357AB7E-BBC8-4DE1-929E-23D993ED6626}" type="slidenum">
              <a:rPr lang="en-US" altLang="en-US"/>
              <a:pPr/>
              <a:t>‹#›</a:t>
            </a:fld>
            <a:endParaRPr lang="en-US" altLang="en-US"/>
          </a:p>
        </p:txBody>
      </p:sp>
    </p:spTree>
    <p:extLst>
      <p:ext uri="{BB962C8B-B14F-4D97-AF65-F5344CB8AC3E}">
        <p14:creationId xmlns:p14="http://schemas.microsoft.com/office/powerpoint/2010/main" val="3518802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1086071-AF15-4191-A458-E297FF78A460}"/>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defRPr>
            </a:lvl1pPr>
          </a:lstStyle>
          <a:p>
            <a:pPr>
              <a:defRPr/>
            </a:pPr>
            <a:fld id="{556D5ABF-4EA8-48D1-9CD2-BF93A0BE124D}" type="datetime1">
              <a:rPr lang="en-GB" smtClean="0"/>
              <a:t>06/06/2026</a:t>
            </a:fld>
            <a:endParaRPr lang="en-GB" dirty="0"/>
          </a:p>
        </p:txBody>
      </p:sp>
      <p:sp>
        <p:nvSpPr>
          <p:cNvPr id="6" name="Slide Number Placeholder 5">
            <a:extLst>
              <a:ext uri="{FF2B5EF4-FFF2-40B4-BE49-F238E27FC236}">
                <a16:creationId xmlns:a16="http://schemas.microsoft.com/office/drawing/2014/main" id="{0724F41F-F5AE-400B-9B86-F05C5148C2B2}"/>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fld id="{480D98F3-D61A-4E9C-8D40-6C27341B0AB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ublicdomainpictures.net/view-image.php?image=35873&amp;picture=break-up"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blog-youth-development-insight.extension.umn.edu/2020/11/communicating-with-stakeholders-when.html" TargetMode="External"/><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2208213" y="1268760"/>
            <a:ext cx="7772400" cy="4248472"/>
          </a:xfrm>
        </p:spPr>
        <p:txBody>
          <a:bodyPr/>
          <a:lstStyle/>
          <a:p>
            <a:pPr eaLnBrk="1" hangingPunct="1"/>
            <a:r>
              <a:rPr lang="en-GB" altLang="en-US" sz="3600" dirty="0"/>
              <a:t>BMSW 6003</a:t>
            </a:r>
            <a:br>
              <a:rPr lang="en-GB" altLang="en-US" sz="3600" dirty="0"/>
            </a:br>
            <a:r>
              <a:rPr lang="en-GB" altLang="en-US" sz="3600" dirty="0"/>
              <a:t>Leading &amp; Implementing Change </a:t>
            </a:r>
            <a:br>
              <a:rPr lang="en-GB" altLang="en-US" dirty="0"/>
            </a:br>
            <a:br>
              <a:rPr lang="en-GB" altLang="en-US" dirty="0"/>
            </a:br>
            <a:r>
              <a:rPr lang="en-GB" altLang="en-US" sz="3200"/>
              <a:t>Week 5 </a:t>
            </a:r>
            <a:r>
              <a:rPr lang="en-GB" altLang="en-US" sz="3200" dirty="0"/>
              <a:t>Session 2</a:t>
            </a:r>
            <a:br>
              <a:rPr lang="en-GB" altLang="en-US" sz="3200" dirty="0"/>
            </a:br>
            <a:br>
              <a:rPr lang="en-GB" altLang="en-US" sz="3200" dirty="0">
                <a:solidFill>
                  <a:srgbClr val="FF0000"/>
                </a:solidFill>
              </a:rPr>
            </a:br>
            <a:r>
              <a:rPr lang="en-GB" altLang="en-US" sz="3600" dirty="0"/>
              <a:t>Stakeholder Theory of the Modern Corporation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CB911-7598-4AEB-9BD8-96C2505BDED6}"/>
              </a:ext>
            </a:extLst>
          </p:cNvPr>
          <p:cNvSpPr>
            <a:spLocks noGrp="1"/>
          </p:cNvSpPr>
          <p:nvPr>
            <p:ph type="title"/>
          </p:nvPr>
        </p:nvSpPr>
        <p:spPr/>
        <p:txBody>
          <a:bodyPr/>
          <a:lstStyle/>
          <a:p>
            <a:r>
              <a:rPr lang="en-US" dirty="0"/>
              <a:t>Learning Aims</a:t>
            </a:r>
            <a:endParaRPr lang="en-GB" dirty="0"/>
          </a:p>
        </p:txBody>
      </p:sp>
      <p:sp>
        <p:nvSpPr>
          <p:cNvPr id="3" name="Content Placeholder 2">
            <a:extLst>
              <a:ext uri="{FF2B5EF4-FFF2-40B4-BE49-F238E27FC236}">
                <a16:creationId xmlns:a16="http://schemas.microsoft.com/office/drawing/2014/main" id="{CAE82465-AD05-4040-B169-99C5A054F24D}"/>
              </a:ext>
            </a:extLst>
          </p:cNvPr>
          <p:cNvSpPr>
            <a:spLocks noGrp="1"/>
          </p:cNvSpPr>
          <p:nvPr>
            <p:ph idx="1"/>
          </p:nvPr>
        </p:nvSpPr>
        <p:spPr/>
        <p:txBody>
          <a:bodyPr/>
          <a:lstStyle/>
          <a:p>
            <a:r>
              <a:rPr lang="en-US" dirty="0"/>
              <a:t>By the end of the session, you should be able to:</a:t>
            </a:r>
          </a:p>
          <a:p>
            <a:r>
              <a:rPr lang="en-US" dirty="0"/>
              <a:t>Appreciate the principles of stakeholder theory</a:t>
            </a:r>
          </a:p>
          <a:p>
            <a:r>
              <a:rPr lang="en-US" dirty="0"/>
              <a:t>Understand different stakeholder interests</a:t>
            </a:r>
          </a:p>
          <a:p>
            <a:r>
              <a:rPr lang="en-US" dirty="0"/>
              <a:t>Be aware of moral and ethical considerations</a:t>
            </a:r>
            <a:endParaRPr lang="en-GB" dirty="0"/>
          </a:p>
        </p:txBody>
      </p:sp>
      <p:sp>
        <p:nvSpPr>
          <p:cNvPr id="4" name="Date Placeholder 3">
            <a:extLst>
              <a:ext uri="{FF2B5EF4-FFF2-40B4-BE49-F238E27FC236}">
                <a16:creationId xmlns:a16="http://schemas.microsoft.com/office/drawing/2014/main" id="{203B805B-36CA-4591-81D8-32CF6C906DC6}"/>
              </a:ext>
            </a:extLst>
          </p:cNvPr>
          <p:cNvSpPr>
            <a:spLocks noGrp="1"/>
          </p:cNvSpPr>
          <p:nvPr>
            <p:ph type="dt" sz="half" idx="10"/>
          </p:nvPr>
        </p:nvSpPr>
        <p:spPr/>
        <p:txBody>
          <a:bodyPr/>
          <a:lstStyle/>
          <a:p>
            <a:pPr>
              <a:defRPr/>
            </a:pPr>
            <a:fld id="{9857647B-5C72-47CB-A956-EBCB405FEE3A}" type="datetime1">
              <a:rPr lang="en-GB" smtClean="0"/>
              <a:t>06/06/2026</a:t>
            </a:fld>
            <a:endParaRPr lang="en-GB"/>
          </a:p>
        </p:txBody>
      </p:sp>
      <p:sp>
        <p:nvSpPr>
          <p:cNvPr id="5" name="Slide Number Placeholder 4">
            <a:extLst>
              <a:ext uri="{FF2B5EF4-FFF2-40B4-BE49-F238E27FC236}">
                <a16:creationId xmlns:a16="http://schemas.microsoft.com/office/drawing/2014/main" id="{C868442C-DD75-495B-9FE1-8C314B7E21B3}"/>
              </a:ext>
            </a:extLst>
          </p:cNvPr>
          <p:cNvSpPr>
            <a:spLocks noGrp="1"/>
          </p:cNvSpPr>
          <p:nvPr>
            <p:ph type="sldNum" sz="quarter" idx="12"/>
          </p:nvPr>
        </p:nvSpPr>
        <p:spPr/>
        <p:txBody>
          <a:bodyPr/>
          <a:lstStyle/>
          <a:p>
            <a:fld id="{36202087-4DE8-4E2A-B3DF-96A52584EC9D}" type="slidenum">
              <a:rPr lang="en-GB" altLang="en-US" smtClean="0"/>
              <a:pPr/>
              <a:t>2</a:t>
            </a:fld>
            <a:endParaRPr lang="en-GB" altLang="en-US"/>
          </a:p>
        </p:txBody>
      </p:sp>
    </p:spTree>
    <p:extLst>
      <p:ext uri="{BB962C8B-B14F-4D97-AF65-F5344CB8AC3E}">
        <p14:creationId xmlns:p14="http://schemas.microsoft.com/office/powerpoint/2010/main" val="887954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42CFA-4AB6-3AC9-F860-4EB8628AD405}"/>
              </a:ext>
            </a:extLst>
          </p:cNvPr>
          <p:cNvSpPr>
            <a:spLocks noGrp="1"/>
          </p:cNvSpPr>
          <p:nvPr>
            <p:ph type="title"/>
          </p:nvPr>
        </p:nvSpPr>
        <p:spPr>
          <a:xfrm>
            <a:off x="1981200" y="274638"/>
            <a:ext cx="8229600" cy="706090"/>
          </a:xfrm>
        </p:spPr>
        <p:txBody>
          <a:bodyPr/>
          <a:lstStyle/>
          <a:p>
            <a:r>
              <a:rPr lang="en-GB" dirty="0"/>
              <a:t>Stakeholders</a:t>
            </a:r>
          </a:p>
        </p:txBody>
      </p:sp>
      <p:pic>
        <p:nvPicPr>
          <p:cNvPr id="6" name="Content Placeholder 5">
            <a:extLst>
              <a:ext uri="{FF2B5EF4-FFF2-40B4-BE49-F238E27FC236}">
                <a16:creationId xmlns:a16="http://schemas.microsoft.com/office/drawing/2014/main" id="{9552E2F9-9B5F-DB18-F8FB-1D1B4A761601}"/>
              </a:ext>
            </a:extLst>
          </p:cNvPr>
          <p:cNvPicPr>
            <a:picLocks noGrp="1" noChangeAspect="1"/>
          </p:cNvPicPr>
          <p:nvPr>
            <p:ph idx="1"/>
          </p:nvPr>
        </p:nvPicPr>
        <p:blipFill>
          <a:blip r:embed="rId2"/>
          <a:stretch>
            <a:fillRect/>
          </a:stretch>
        </p:blipFill>
        <p:spPr>
          <a:xfrm>
            <a:off x="1524000" y="1124744"/>
            <a:ext cx="9144000" cy="4536504"/>
          </a:xfrm>
          <a:prstGeom prst="rect">
            <a:avLst/>
          </a:prstGeom>
        </p:spPr>
      </p:pic>
      <p:sp>
        <p:nvSpPr>
          <p:cNvPr id="4" name="Date Placeholder 3">
            <a:extLst>
              <a:ext uri="{FF2B5EF4-FFF2-40B4-BE49-F238E27FC236}">
                <a16:creationId xmlns:a16="http://schemas.microsoft.com/office/drawing/2014/main" id="{E2EEFC9F-8A56-7425-B6E6-6B5A5F39E192}"/>
              </a:ext>
            </a:extLst>
          </p:cNvPr>
          <p:cNvSpPr>
            <a:spLocks noGrp="1"/>
          </p:cNvSpPr>
          <p:nvPr>
            <p:ph type="dt" sz="half" idx="10"/>
          </p:nvPr>
        </p:nvSpPr>
        <p:spPr/>
        <p:txBody>
          <a:bodyPr/>
          <a:lstStyle/>
          <a:p>
            <a:pPr>
              <a:defRPr/>
            </a:pPr>
            <a:fld id="{C353CD0C-3E42-47BF-9138-06D985153946}" type="datetime1">
              <a:rPr lang="en-GB" smtClean="0"/>
              <a:t>06/06/2026</a:t>
            </a:fld>
            <a:endParaRPr lang="en-GB"/>
          </a:p>
        </p:txBody>
      </p:sp>
      <p:sp>
        <p:nvSpPr>
          <p:cNvPr id="5" name="Slide Number Placeholder 4">
            <a:extLst>
              <a:ext uri="{FF2B5EF4-FFF2-40B4-BE49-F238E27FC236}">
                <a16:creationId xmlns:a16="http://schemas.microsoft.com/office/drawing/2014/main" id="{8A9A10F5-ABE5-B660-1BE8-D5CD41536AC3}"/>
              </a:ext>
            </a:extLst>
          </p:cNvPr>
          <p:cNvSpPr>
            <a:spLocks noGrp="1"/>
          </p:cNvSpPr>
          <p:nvPr>
            <p:ph type="sldNum" sz="quarter" idx="12"/>
          </p:nvPr>
        </p:nvSpPr>
        <p:spPr/>
        <p:txBody>
          <a:bodyPr/>
          <a:lstStyle/>
          <a:p>
            <a:fld id="{36202087-4DE8-4E2A-B3DF-96A52584EC9D}" type="slidenum">
              <a:rPr lang="en-GB" altLang="en-US" smtClean="0"/>
              <a:pPr/>
              <a:t>3</a:t>
            </a:fld>
            <a:endParaRPr lang="en-GB" altLang="en-US"/>
          </a:p>
        </p:txBody>
      </p:sp>
    </p:spTree>
    <p:extLst>
      <p:ext uri="{BB962C8B-B14F-4D97-AF65-F5344CB8AC3E}">
        <p14:creationId xmlns:p14="http://schemas.microsoft.com/office/powerpoint/2010/main" val="1303829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981200" y="274638"/>
            <a:ext cx="8229600" cy="706090"/>
          </a:xfrm>
        </p:spPr>
        <p:txBody>
          <a:bodyPr/>
          <a:lstStyle/>
          <a:p>
            <a:pPr eaLnBrk="1" hangingPunct="1"/>
            <a:r>
              <a:rPr lang="en-US" altLang="en-US" sz="3200" b="1" dirty="0">
                <a:solidFill>
                  <a:schemeClr val="accent1">
                    <a:lumMod val="75000"/>
                  </a:schemeClr>
                </a:solidFill>
              </a:rPr>
              <a:t>Milton (Friedman) vs. Edward (Freeman)</a:t>
            </a:r>
            <a:endParaRPr lang="en-GB" altLang="en-US" sz="3200" b="1" dirty="0">
              <a:solidFill>
                <a:schemeClr val="accent1">
                  <a:lumMod val="75000"/>
                </a:schemeClr>
              </a:solidFill>
            </a:endParaRPr>
          </a:p>
        </p:txBody>
      </p:sp>
      <p:sp>
        <p:nvSpPr>
          <p:cNvPr id="16387" name="Content Placeholder 2"/>
          <p:cNvSpPr>
            <a:spLocks noGrp="1"/>
          </p:cNvSpPr>
          <p:nvPr>
            <p:ph idx="1"/>
          </p:nvPr>
        </p:nvSpPr>
        <p:spPr>
          <a:xfrm>
            <a:off x="999813" y="1196752"/>
            <a:ext cx="9432602" cy="4608512"/>
          </a:xfrm>
        </p:spPr>
        <p:txBody>
          <a:bodyPr/>
          <a:lstStyle/>
          <a:p>
            <a:pPr eaLnBrk="1" hangingPunct="1"/>
            <a:r>
              <a:rPr lang="en-US" altLang="en-US" dirty="0">
                <a:solidFill>
                  <a:schemeClr val="accent1">
                    <a:lumMod val="75000"/>
                  </a:schemeClr>
                </a:solidFill>
              </a:rPr>
              <a:t>Milton (Friedman)</a:t>
            </a:r>
            <a:r>
              <a:rPr lang="en-GB" b="0" i="0" dirty="0">
                <a:solidFill>
                  <a:schemeClr val="accent1">
                    <a:lumMod val="75000"/>
                  </a:schemeClr>
                </a:solidFill>
                <a:effectLst/>
                <a:latin typeface="arial" panose="020B0604020202020204" pitchFamily="34" charset="0"/>
              </a:rPr>
              <a:t>  1912 – 2006</a:t>
            </a:r>
            <a:endParaRPr lang="en-US" altLang="en-US" dirty="0">
              <a:solidFill>
                <a:schemeClr val="accent1">
                  <a:lumMod val="75000"/>
                </a:schemeClr>
              </a:solidFill>
            </a:endParaRPr>
          </a:p>
          <a:p>
            <a:pPr lvl="1" eaLnBrk="1" hangingPunct="1"/>
            <a:r>
              <a:rPr lang="en-US" altLang="en-US" dirty="0"/>
              <a:t>The only group that has a moral claim on the corporation is the people who own shares of the stock (that is, the </a:t>
            </a:r>
            <a:r>
              <a:rPr lang="en-US" altLang="en-US" b="1" u="sng" dirty="0"/>
              <a:t>shareholders</a:t>
            </a:r>
            <a:r>
              <a:rPr lang="en-US" altLang="en-US" dirty="0"/>
              <a:t>).</a:t>
            </a:r>
          </a:p>
          <a:p>
            <a:pPr marL="457200" lvl="1" indent="0" eaLnBrk="1" hangingPunct="1">
              <a:buNone/>
            </a:pPr>
            <a:endParaRPr lang="en-US" altLang="en-US" dirty="0"/>
          </a:p>
          <a:p>
            <a:pPr eaLnBrk="1" hangingPunct="1"/>
            <a:r>
              <a:rPr lang="en-US" altLang="en-US" dirty="0">
                <a:solidFill>
                  <a:schemeClr val="accent1">
                    <a:lumMod val="75000"/>
                  </a:schemeClr>
                </a:solidFill>
              </a:rPr>
              <a:t>Edward (Freeman) 1984</a:t>
            </a:r>
          </a:p>
          <a:p>
            <a:pPr lvl="1" eaLnBrk="1" hangingPunct="1"/>
            <a:r>
              <a:rPr lang="en-US" altLang="en-US" dirty="0"/>
              <a:t>Many groups have a moral claim on the corporation because the corporation has the potential to harm or benefit them (call these groups </a:t>
            </a:r>
            <a:r>
              <a:rPr lang="en-US" altLang="en-US" b="1" u="sng" dirty="0"/>
              <a:t>stakeholders</a:t>
            </a:r>
            <a:r>
              <a:rPr lang="en-US" altLang="en-US" dirty="0"/>
              <a:t>).</a:t>
            </a:r>
          </a:p>
          <a:p>
            <a:pPr lvl="1" eaLnBrk="1" hangingPunct="1"/>
            <a:endParaRPr lang="en-US" altLang="en-US" dirty="0"/>
          </a:p>
          <a:p>
            <a:pPr eaLnBrk="1" hangingPunct="1"/>
            <a:endParaRPr lang="en-GB" altLang="en-US" dirty="0"/>
          </a:p>
        </p:txBody>
      </p:sp>
      <p:sp>
        <p:nvSpPr>
          <p:cNvPr id="2" name="Date Placeholder 1">
            <a:extLst>
              <a:ext uri="{FF2B5EF4-FFF2-40B4-BE49-F238E27FC236}">
                <a16:creationId xmlns:a16="http://schemas.microsoft.com/office/drawing/2014/main" id="{F3DF6018-BC98-4FD2-AD06-24E229F4D627}"/>
              </a:ext>
            </a:extLst>
          </p:cNvPr>
          <p:cNvSpPr>
            <a:spLocks noGrp="1"/>
          </p:cNvSpPr>
          <p:nvPr>
            <p:ph type="dt" sz="half" idx="10"/>
          </p:nvPr>
        </p:nvSpPr>
        <p:spPr/>
        <p:txBody>
          <a:bodyPr/>
          <a:lstStyle/>
          <a:p>
            <a:pPr>
              <a:defRPr/>
            </a:pPr>
            <a:fld id="{4F02B5B8-13F3-4FBD-B696-B82535B7FA4C}" type="datetime1">
              <a:rPr lang="en-GB" smtClean="0"/>
              <a:t>06/06/2026</a:t>
            </a:fld>
            <a:endParaRPr lang="en-GB"/>
          </a:p>
        </p:txBody>
      </p:sp>
      <p:sp>
        <p:nvSpPr>
          <p:cNvPr id="3" name="Slide Number Placeholder 2">
            <a:extLst>
              <a:ext uri="{FF2B5EF4-FFF2-40B4-BE49-F238E27FC236}">
                <a16:creationId xmlns:a16="http://schemas.microsoft.com/office/drawing/2014/main" id="{88D97EA4-4E21-414C-A517-7C6AE45892DD}"/>
              </a:ext>
            </a:extLst>
          </p:cNvPr>
          <p:cNvSpPr>
            <a:spLocks noGrp="1"/>
          </p:cNvSpPr>
          <p:nvPr>
            <p:ph type="sldNum" sz="quarter" idx="12"/>
          </p:nvPr>
        </p:nvSpPr>
        <p:spPr/>
        <p:txBody>
          <a:bodyPr/>
          <a:lstStyle/>
          <a:p>
            <a:fld id="{36202087-4DE8-4E2A-B3DF-96A52584EC9D}" type="slidenum">
              <a:rPr lang="en-GB" altLang="en-US" smtClean="0"/>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altLang="en-US" sz="3200" b="1" dirty="0">
                <a:solidFill>
                  <a:schemeClr val="accent1">
                    <a:lumMod val="75000"/>
                  </a:schemeClr>
                </a:solidFill>
                <a:latin typeface="Arial" panose="020B0604020202020204" pitchFamily="34" charset="0"/>
                <a:cs typeface="Arial" panose="020B0604020202020204" pitchFamily="34" charset="0"/>
              </a:rPr>
              <a:t>Characteristics of stakeholders?</a:t>
            </a:r>
            <a:endParaRPr lang="en-GB" altLang="en-US" sz="3200" b="1" dirty="0">
              <a:solidFill>
                <a:schemeClr val="accent1">
                  <a:lumMod val="75000"/>
                </a:schemeClr>
              </a:solidFill>
              <a:latin typeface="Arial" panose="020B0604020202020204" pitchFamily="34" charset="0"/>
              <a:cs typeface="Arial" panose="020B0604020202020204" pitchFamily="34" charset="0"/>
            </a:endParaRPr>
          </a:p>
        </p:txBody>
      </p:sp>
      <p:sp>
        <p:nvSpPr>
          <p:cNvPr id="17411" name="Content Placeholder 2"/>
          <p:cNvSpPr>
            <a:spLocks noGrp="1"/>
          </p:cNvSpPr>
          <p:nvPr>
            <p:ph idx="1"/>
          </p:nvPr>
        </p:nvSpPr>
        <p:spPr>
          <a:xfrm>
            <a:off x="1631951" y="1417639"/>
            <a:ext cx="8856663" cy="4098925"/>
          </a:xfrm>
        </p:spPr>
        <p:txBody>
          <a:bodyPr/>
          <a:lstStyle/>
          <a:p>
            <a:pPr eaLnBrk="1" hangingPunct="1"/>
            <a:r>
              <a:rPr lang="en-US" altLang="en-US" dirty="0"/>
              <a:t>They are vital to the survival and success of the corporation.</a:t>
            </a:r>
          </a:p>
          <a:p>
            <a:pPr eaLnBrk="1" hangingPunct="1"/>
            <a:r>
              <a:rPr lang="en-US" altLang="en-US" dirty="0"/>
              <a:t>Their relationship with the corporation – to be benefited by the corporation’s actions and operations.</a:t>
            </a:r>
          </a:p>
          <a:p>
            <a:pPr eaLnBrk="1" hangingPunct="1"/>
            <a:r>
              <a:rPr lang="en-US" altLang="en-US" dirty="0"/>
              <a:t>This relationship with corporation - to harm them or to violate their rights.</a:t>
            </a:r>
          </a:p>
          <a:p>
            <a:pPr eaLnBrk="1" hangingPunct="1"/>
            <a:endParaRPr lang="en-GB" altLang="en-US" dirty="0"/>
          </a:p>
        </p:txBody>
      </p:sp>
      <p:sp>
        <p:nvSpPr>
          <p:cNvPr id="2" name="Date Placeholder 1">
            <a:extLst>
              <a:ext uri="{FF2B5EF4-FFF2-40B4-BE49-F238E27FC236}">
                <a16:creationId xmlns:a16="http://schemas.microsoft.com/office/drawing/2014/main" id="{A383DCE6-A34B-499A-98CB-8337CBA4B9B2}"/>
              </a:ext>
            </a:extLst>
          </p:cNvPr>
          <p:cNvSpPr>
            <a:spLocks noGrp="1"/>
          </p:cNvSpPr>
          <p:nvPr>
            <p:ph type="dt" sz="half" idx="10"/>
          </p:nvPr>
        </p:nvSpPr>
        <p:spPr/>
        <p:txBody>
          <a:bodyPr/>
          <a:lstStyle/>
          <a:p>
            <a:pPr>
              <a:defRPr/>
            </a:pPr>
            <a:fld id="{5F971456-C808-4239-9A91-3B2C127AF7E9}" type="datetime1">
              <a:rPr lang="en-GB" smtClean="0"/>
              <a:t>06/06/2026</a:t>
            </a:fld>
            <a:endParaRPr lang="en-GB"/>
          </a:p>
        </p:txBody>
      </p:sp>
      <p:sp>
        <p:nvSpPr>
          <p:cNvPr id="3" name="Slide Number Placeholder 2">
            <a:extLst>
              <a:ext uri="{FF2B5EF4-FFF2-40B4-BE49-F238E27FC236}">
                <a16:creationId xmlns:a16="http://schemas.microsoft.com/office/drawing/2014/main" id="{488DF742-2791-4AC7-9DA9-79EA8BA1340A}"/>
              </a:ext>
            </a:extLst>
          </p:cNvPr>
          <p:cNvSpPr>
            <a:spLocks noGrp="1"/>
          </p:cNvSpPr>
          <p:nvPr>
            <p:ph type="sldNum" sz="quarter" idx="12"/>
          </p:nvPr>
        </p:nvSpPr>
        <p:spPr/>
        <p:txBody>
          <a:bodyPr/>
          <a:lstStyle/>
          <a:p>
            <a:fld id="{36202087-4DE8-4E2A-B3DF-96A52584EC9D}" type="slidenum">
              <a:rPr lang="en-GB" altLang="en-US" smtClean="0"/>
              <a:pPr/>
              <a:t>5</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sz="3200" b="1" dirty="0">
                <a:solidFill>
                  <a:schemeClr val="accent1">
                    <a:lumMod val="75000"/>
                  </a:schemeClr>
                </a:solidFill>
                <a:latin typeface="Arial" panose="020B0604020202020204" pitchFamily="34" charset="0"/>
                <a:cs typeface="Arial" panose="020B0604020202020204" pitchFamily="34" charset="0"/>
              </a:rPr>
              <a:t>Edwards Freeman’s arguments and Proposals for Corporations</a:t>
            </a:r>
          </a:p>
        </p:txBody>
      </p:sp>
      <p:sp>
        <p:nvSpPr>
          <p:cNvPr id="21507" name="Content Placeholder 2"/>
          <p:cNvSpPr>
            <a:spLocks noGrp="1"/>
          </p:cNvSpPr>
          <p:nvPr>
            <p:ph idx="1"/>
          </p:nvPr>
        </p:nvSpPr>
        <p:spPr>
          <a:xfrm>
            <a:off x="695400" y="1417639"/>
            <a:ext cx="10513167" cy="4098925"/>
          </a:xfrm>
        </p:spPr>
        <p:txBody>
          <a:bodyPr/>
          <a:lstStyle/>
          <a:p>
            <a:pPr eaLnBrk="1" hangingPunct="1"/>
            <a:endParaRPr lang="en-GB" altLang="en-US" dirty="0"/>
          </a:p>
          <a:p>
            <a:pPr eaLnBrk="1" hangingPunct="1"/>
            <a:r>
              <a:rPr lang="en-GB" altLang="en-US" dirty="0"/>
              <a:t>Corporations have to take the interest and powers of “ALL” the stakeholders into account in strategic decision making .</a:t>
            </a:r>
          </a:p>
          <a:p>
            <a:pPr eaLnBrk="1" hangingPunct="1"/>
            <a:endParaRPr lang="en-GB" altLang="en-US" dirty="0"/>
          </a:p>
          <a:p>
            <a:pPr eaLnBrk="1" hangingPunct="1"/>
            <a:r>
              <a:rPr lang="en-GB" altLang="en-US" dirty="0"/>
              <a:t>The ranking of stakeholders in terms of their power and interests </a:t>
            </a:r>
          </a:p>
          <a:p>
            <a:pPr eaLnBrk="1" hangingPunct="1"/>
            <a:endParaRPr lang="en-GB" altLang="en-US" dirty="0"/>
          </a:p>
        </p:txBody>
      </p:sp>
      <p:sp>
        <p:nvSpPr>
          <p:cNvPr id="2" name="Date Placeholder 1">
            <a:extLst>
              <a:ext uri="{FF2B5EF4-FFF2-40B4-BE49-F238E27FC236}">
                <a16:creationId xmlns:a16="http://schemas.microsoft.com/office/drawing/2014/main" id="{2DAA48BC-9D7B-490D-9BCB-6D1D28F5E8E3}"/>
              </a:ext>
            </a:extLst>
          </p:cNvPr>
          <p:cNvSpPr>
            <a:spLocks noGrp="1"/>
          </p:cNvSpPr>
          <p:nvPr>
            <p:ph type="dt" sz="half" idx="10"/>
          </p:nvPr>
        </p:nvSpPr>
        <p:spPr/>
        <p:txBody>
          <a:bodyPr/>
          <a:lstStyle/>
          <a:p>
            <a:pPr>
              <a:defRPr/>
            </a:pPr>
            <a:fld id="{5AF58DB1-ED57-46AF-AB66-75F412322D88}" type="datetime1">
              <a:rPr lang="en-GB" smtClean="0"/>
              <a:t>06/06/2026</a:t>
            </a:fld>
            <a:endParaRPr lang="en-GB"/>
          </a:p>
        </p:txBody>
      </p:sp>
      <p:sp>
        <p:nvSpPr>
          <p:cNvPr id="3" name="Slide Number Placeholder 2">
            <a:extLst>
              <a:ext uri="{FF2B5EF4-FFF2-40B4-BE49-F238E27FC236}">
                <a16:creationId xmlns:a16="http://schemas.microsoft.com/office/drawing/2014/main" id="{55767907-D6B7-4AA8-9696-D6AB66D96191}"/>
              </a:ext>
            </a:extLst>
          </p:cNvPr>
          <p:cNvSpPr>
            <a:spLocks noGrp="1"/>
          </p:cNvSpPr>
          <p:nvPr>
            <p:ph type="sldNum" sz="quarter" idx="12"/>
          </p:nvPr>
        </p:nvSpPr>
        <p:spPr/>
        <p:txBody>
          <a:bodyPr/>
          <a:lstStyle/>
          <a:p>
            <a:fld id="{36202087-4DE8-4E2A-B3DF-96A52584EC9D}"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0CC4E15-B681-44F2-86E2-8D14A704682E}"/>
              </a:ext>
            </a:extLst>
          </p:cNvPr>
          <p:cNvSpPr>
            <a:spLocks noGrp="1"/>
          </p:cNvSpPr>
          <p:nvPr>
            <p:ph type="dt" sz="half" idx="10"/>
          </p:nvPr>
        </p:nvSpPr>
        <p:spPr/>
        <p:txBody>
          <a:bodyPr/>
          <a:lstStyle/>
          <a:p>
            <a:fld id="{79BEC53C-639E-4341-AF52-BD4E717079E6}" type="datetime1">
              <a:rPr lang="en-GB" altLang="en-US" smtClean="0"/>
              <a:t>06/06/2026</a:t>
            </a:fld>
            <a:endParaRPr lang="en-GB" altLang="en-US"/>
          </a:p>
        </p:txBody>
      </p:sp>
      <p:sp>
        <p:nvSpPr>
          <p:cNvPr id="8194" name="Rectangle 2">
            <a:extLst>
              <a:ext uri="{FF2B5EF4-FFF2-40B4-BE49-F238E27FC236}">
                <a16:creationId xmlns:a16="http://schemas.microsoft.com/office/drawing/2014/main" id="{4FB5A216-6484-4474-AB0D-9737660BD617}"/>
              </a:ext>
            </a:extLst>
          </p:cNvPr>
          <p:cNvSpPr>
            <a:spLocks noGrp="1" noChangeArrowheads="1"/>
          </p:cNvSpPr>
          <p:nvPr>
            <p:ph type="title"/>
          </p:nvPr>
        </p:nvSpPr>
        <p:spPr/>
        <p:txBody>
          <a:bodyPr/>
          <a:lstStyle/>
          <a:p>
            <a:r>
              <a:rPr lang="en-GB" altLang="en-US" dirty="0"/>
              <a:t>Stakeholder Interest</a:t>
            </a:r>
          </a:p>
        </p:txBody>
      </p:sp>
      <p:sp>
        <p:nvSpPr>
          <p:cNvPr id="8195" name="Rectangle 3">
            <a:extLst>
              <a:ext uri="{FF2B5EF4-FFF2-40B4-BE49-F238E27FC236}">
                <a16:creationId xmlns:a16="http://schemas.microsoft.com/office/drawing/2014/main" id="{55639763-05D2-4D3B-8AD2-B37E9D7B7E69}"/>
              </a:ext>
            </a:extLst>
          </p:cNvPr>
          <p:cNvSpPr>
            <a:spLocks noGrp="1" noChangeArrowheads="1"/>
          </p:cNvSpPr>
          <p:nvPr>
            <p:ph type="body" idx="1"/>
          </p:nvPr>
        </p:nvSpPr>
        <p:spPr>
          <a:xfrm>
            <a:off x="1703512" y="1600201"/>
            <a:ext cx="8784976" cy="3917032"/>
          </a:xfrm>
        </p:spPr>
        <p:txBody>
          <a:bodyPr/>
          <a:lstStyle/>
          <a:p>
            <a:pPr>
              <a:buFontTx/>
              <a:buNone/>
            </a:pPr>
            <a:r>
              <a:rPr lang="en-GB" altLang="en-US" dirty="0"/>
              <a:t>	A theory of social responsibility that says a corporation should consider the effect of its actions on persons other than the shareholders. </a:t>
            </a:r>
          </a:p>
        </p:txBody>
      </p:sp>
      <p:sp>
        <p:nvSpPr>
          <p:cNvPr id="2" name="Slide Number Placeholder 1">
            <a:extLst>
              <a:ext uri="{FF2B5EF4-FFF2-40B4-BE49-F238E27FC236}">
                <a16:creationId xmlns:a16="http://schemas.microsoft.com/office/drawing/2014/main" id="{5F0E4257-474F-444F-9D54-770FC06AD97E}"/>
              </a:ext>
            </a:extLst>
          </p:cNvPr>
          <p:cNvSpPr>
            <a:spLocks noGrp="1"/>
          </p:cNvSpPr>
          <p:nvPr>
            <p:ph type="sldNum" sz="quarter" idx="12"/>
          </p:nvPr>
        </p:nvSpPr>
        <p:spPr/>
        <p:txBody>
          <a:bodyPr/>
          <a:lstStyle/>
          <a:p>
            <a:fld id="{36202087-4DE8-4E2A-B3DF-96A52584EC9D}" type="slidenum">
              <a:rPr lang="en-GB" altLang="en-US" smtClean="0"/>
              <a:pPr/>
              <a:t>7</a:t>
            </a:fld>
            <a:endParaRPr lang="en-GB" altLang="en-US"/>
          </a:p>
        </p:txBody>
      </p:sp>
    </p:spTree>
    <p:extLst>
      <p:ext uri="{BB962C8B-B14F-4D97-AF65-F5344CB8AC3E}">
        <p14:creationId xmlns:p14="http://schemas.microsoft.com/office/powerpoint/2010/main" val="1609007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3C75BD1-B67B-409D-B0DE-7D45F0CCCD48}"/>
              </a:ext>
            </a:extLst>
          </p:cNvPr>
          <p:cNvSpPr>
            <a:spLocks noGrp="1"/>
          </p:cNvSpPr>
          <p:nvPr>
            <p:ph type="dt" sz="half" idx="10"/>
          </p:nvPr>
        </p:nvSpPr>
        <p:spPr/>
        <p:txBody>
          <a:bodyPr/>
          <a:lstStyle/>
          <a:p>
            <a:fld id="{67EBC399-6679-4475-989B-F90E9DBA8EC3}" type="datetime1">
              <a:rPr lang="en-GB" altLang="en-US" smtClean="0"/>
              <a:t>06/06/2026</a:t>
            </a:fld>
            <a:endParaRPr lang="en-GB" altLang="en-US"/>
          </a:p>
        </p:txBody>
      </p:sp>
      <p:sp>
        <p:nvSpPr>
          <p:cNvPr id="6" name="Slide Number Placeholder 5">
            <a:extLst>
              <a:ext uri="{FF2B5EF4-FFF2-40B4-BE49-F238E27FC236}">
                <a16:creationId xmlns:a16="http://schemas.microsoft.com/office/drawing/2014/main" id="{7841CDC5-1ACD-4752-9FEE-38C6D1787C8D}"/>
              </a:ext>
            </a:extLst>
          </p:cNvPr>
          <p:cNvSpPr>
            <a:spLocks noGrp="1"/>
          </p:cNvSpPr>
          <p:nvPr>
            <p:ph type="sldNum" sz="quarter" idx="12"/>
          </p:nvPr>
        </p:nvSpPr>
        <p:spPr/>
        <p:txBody>
          <a:bodyPr/>
          <a:lstStyle/>
          <a:p>
            <a:fld id="{D02C5F2C-F236-492D-90F9-1AF639798B07}" type="slidenum">
              <a:rPr lang="en-GB" altLang="en-US"/>
              <a:pPr/>
              <a:t>8</a:t>
            </a:fld>
            <a:endParaRPr lang="en-GB" altLang="en-US"/>
          </a:p>
        </p:txBody>
      </p:sp>
      <p:sp>
        <p:nvSpPr>
          <p:cNvPr id="96258" name="Rectangle 2">
            <a:extLst>
              <a:ext uri="{FF2B5EF4-FFF2-40B4-BE49-F238E27FC236}">
                <a16:creationId xmlns:a16="http://schemas.microsoft.com/office/drawing/2014/main" id="{90D4152A-34D4-427A-8C3E-A0C3AADDCFC6}"/>
              </a:ext>
            </a:extLst>
          </p:cNvPr>
          <p:cNvSpPr>
            <a:spLocks noGrp="1" noChangeArrowheads="1"/>
          </p:cNvSpPr>
          <p:nvPr>
            <p:ph type="title"/>
          </p:nvPr>
        </p:nvSpPr>
        <p:spPr>
          <a:xfrm>
            <a:off x="1631504" y="220664"/>
            <a:ext cx="8856984" cy="616049"/>
          </a:xfrm>
        </p:spPr>
        <p:txBody>
          <a:bodyPr/>
          <a:lstStyle/>
          <a:p>
            <a:r>
              <a:rPr lang="en-US" altLang="en-US" sz="3200" b="1" dirty="0">
                <a:solidFill>
                  <a:schemeClr val="accent1">
                    <a:lumMod val="75000"/>
                  </a:schemeClr>
                </a:solidFill>
                <a:latin typeface="Arial" panose="020B0604020202020204" pitchFamily="34" charset="0"/>
                <a:cs typeface="Arial" panose="020B0604020202020204" pitchFamily="34" charset="0"/>
              </a:rPr>
              <a:t>Stakeholders and corporate responsibility</a:t>
            </a:r>
          </a:p>
        </p:txBody>
      </p:sp>
      <p:sp>
        <p:nvSpPr>
          <p:cNvPr id="96259" name="Rectangle 3">
            <a:extLst>
              <a:ext uri="{FF2B5EF4-FFF2-40B4-BE49-F238E27FC236}">
                <a16:creationId xmlns:a16="http://schemas.microsoft.com/office/drawing/2014/main" id="{7A8C3667-5A7C-4C42-BE01-BCC2FC08604F}"/>
              </a:ext>
            </a:extLst>
          </p:cNvPr>
          <p:cNvSpPr>
            <a:spLocks noGrp="1" noChangeArrowheads="1"/>
          </p:cNvSpPr>
          <p:nvPr>
            <p:ph type="body" idx="1"/>
          </p:nvPr>
        </p:nvSpPr>
        <p:spPr>
          <a:xfrm>
            <a:off x="1631504" y="908721"/>
            <a:ext cx="8928992" cy="4896544"/>
          </a:xfrm>
        </p:spPr>
        <p:txBody>
          <a:bodyPr/>
          <a:lstStyle/>
          <a:p>
            <a:pPr>
              <a:spcBef>
                <a:spcPct val="15000"/>
              </a:spcBef>
            </a:pPr>
            <a:r>
              <a:rPr lang="en-US" altLang="en-US" sz="2800" dirty="0">
                <a:latin typeface="Arial" panose="020B0604020202020204" pitchFamily="34" charset="0"/>
                <a:cs typeface="Arial" panose="020B0604020202020204" pitchFamily="34" charset="0"/>
              </a:rPr>
              <a:t>Stakeholders’ interests shape policy </a:t>
            </a:r>
          </a:p>
          <a:p>
            <a:pPr>
              <a:spcBef>
                <a:spcPct val="15000"/>
              </a:spcBef>
            </a:pPr>
            <a:r>
              <a:rPr lang="en-US" altLang="en-US" sz="2800" dirty="0">
                <a:latin typeface="Arial" panose="020B0604020202020204" pitchFamily="34" charset="0"/>
                <a:cs typeface="Arial" panose="020B0604020202020204" pitchFamily="34" charset="0"/>
              </a:rPr>
              <a:t>Negative – protests, boycotts, bad publicity</a:t>
            </a:r>
          </a:p>
          <a:p>
            <a:pPr lvl="1">
              <a:spcBef>
                <a:spcPct val="15000"/>
              </a:spcBef>
            </a:pPr>
            <a:r>
              <a:rPr lang="en-US" altLang="en-US" dirty="0">
                <a:latin typeface="Arial" panose="020B0604020202020204" pitchFamily="34" charset="0"/>
                <a:cs typeface="Arial" panose="020B0604020202020204" pitchFamily="34" charset="0"/>
              </a:rPr>
              <a:t>Positive – ethical consumers, good publicity</a:t>
            </a:r>
          </a:p>
          <a:p>
            <a:pPr>
              <a:spcBef>
                <a:spcPct val="15000"/>
              </a:spcBef>
            </a:pPr>
            <a:r>
              <a:rPr lang="en-US" altLang="en-US" sz="2800" dirty="0">
                <a:latin typeface="Arial" panose="020B0604020202020204" pitchFamily="34" charset="0"/>
                <a:cs typeface="Arial" panose="020B0604020202020204" pitchFamily="34" charset="0"/>
              </a:rPr>
              <a:t>Responsible action as corporate mission</a:t>
            </a:r>
          </a:p>
          <a:p>
            <a:pPr lvl="1">
              <a:spcBef>
                <a:spcPct val="15000"/>
              </a:spcBef>
            </a:pPr>
            <a:r>
              <a:rPr lang="en-US" altLang="en-US" sz="2400" dirty="0">
                <a:solidFill>
                  <a:schemeClr val="accent1">
                    <a:lumMod val="75000"/>
                  </a:schemeClr>
                </a:solidFill>
                <a:latin typeface="Arial" panose="020B0604020202020204" pitchFamily="34" charset="0"/>
                <a:cs typeface="Arial" panose="020B0604020202020204" pitchFamily="34" charset="0"/>
              </a:rPr>
              <a:t>The Body Shop, </a:t>
            </a:r>
          </a:p>
          <a:p>
            <a:pPr lvl="1">
              <a:spcBef>
                <a:spcPct val="15000"/>
              </a:spcBef>
            </a:pPr>
            <a:r>
              <a:rPr lang="en-US" altLang="en-US" dirty="0">
                <a:latin typeface="Arial" panose="020B0604020202020204" pitchFamily="34" charset="0"/>
                <a:cs typeface="Arial" panose="020B0604020202020204" pitchFamily="34" charset="0"/>
              </a:rPr>
              <a:t>Responsible action to meet customer needs</a:t>
            </a:r>
          </a:p>
          <a:p>
            <a:pPr lvl="1">
              <a:spcBef>
                <a:spcPct val="15000"/>
              </a:spcBef>
            </a:pPr>
            <a:r>
              <a:rPr lang="en-US" altLang="en-US" dirty="0">
                <a:latin typeface="Arial" panose="020B0604020202020204" pitchFamily="34" charset="0"/>
                <a:cs typeface="Arial" panose="020B0604020202020204" pitchFamily="34" charset="0"/>
              </a:rPr>
              <a:t>Target those who note ethical issues</a:t>
            </a:r>
          </a:p>
          <a:p>
            <a:pPr lvl="2">
              <a:spcBef>
                <a:spcPct val="15000"/>
              </a:spcBef>
            </a:pPr>
            <a:r>
              <a:rPr lang="en-US" altLang="en-US" sz="2800" dirty="0">
                <a:latin typeface="Arial" panose="020B0604020202020204" pitchFamily="34" charset="0"/>
                <a:cs typeface="Arial" panose="020B0604020202020204" pitchFamily="34" charset="0"/>
              </a:rPr>
              <a:t>Fair Trade goods</a:t>
            </a:r>
          </a:p>
          <a:p>
            <a:pPr>
              <a:spcBef>
                <a:spcPct val="15000"/>
              </a:spcBef>
            </a:pPr>
            <a:r>
              <a:rPr lang="en-US" altLang="en-US" sz="2800" dirty="0">
                <a:latin typeface="Arial" panose="020B0604020202020204" pitchFamily="34" charset="0"/>
                <a:cs typeface="Arial" panose="020B0604020202020204" pitchFamily="34" charset="0"/>
              </a:rPr>
              <a:t>Responsible action as part of strategy</a:t>
            </a:r>
          </a:p>
          <a:p>
            <a:pPr>
              <a:spcBef>
                <a:spcPct val="15000"/>
              </a:spcBef>
              <a:buFontTx/>
              <a:buNone/>
            </a:pPr>
            <a:r>
              <a:rPr lang="en-US" altLang="en-US" sz="2800" dirty="0">
                <a:latin typeface="Arial" panose="020B0604020202020204" pitchFamily="34" charset="0"/>
                <a:cs typeface="Arial" panose="020B0604020202020204" pitchFamily="34" charset="0"/>
              </a:rPr>
              <a:t>	</a:t>
            </a:r>
            <a:r>
              <a:rPr lang="en-US" altLang="en-US" sz="2400" dirty="0">
                <a:solidFill>
                  <a:schemeClr val="accent1">
                    <a:lumMod val="75000"/>
                  </a:schemeClr>
                </a:solidFill>
                <a:latin typeface="Arial" panose="020B0604020202020204" pitchFamily="34" charset="0"/>
                <a:cs typeface="Arial" panose="020B0604020202020204" pitchFamily="34" charset="0"/>
              </a:rPr>
              <a:t>Marks &amp; Spencer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717A6B3D-BC3E-D7B2-2D1A-39B32DFA221D}"/>
              </a:ext>
            </a:extLst>
          </p:cNvPr>
          <p:cNvSpPr>
            <a:spLocks noGrp="1"/>
          </p:cNvSpPr>
          <p:nvPr>
            <p:ph type="title"/>
          </p:nvPr>
        </p:nvSpPr>
        <p:spPr>
          <a:xfrm>
            <a:off x="609600" y="274638"/>
            <a:ext cx="10972800" cy="1143000"/>
          </a:xfrm>
        </p:spPr>
        <p:txBody>
          <a:bodyPr wrap="square" anchor="ctr">
            <a:normAutofit/>
          </a:bodyPr>
          <a:lstStyle/>
          <a:p>
            <a:r>
              <a:rPr lang="en-US" sz="4100"/>
              <a:t>CLASS ACTIVITY  10 min- stakeholder Analysis</a:t>
            </a:r>
          </a:p>
        </p:txBody>
      </p:sp>
      <p:pic>
        <p:nvPicPr>
          <p:cNvPr id="6" name="Picture 5">
            <a:extLst>
              <a:ext uri="{FF2B5EF4-FFF2-40B4-BE49-F238E27FC236}">
                <a16:creationId xmlns:a16="http://schemas.microsoft.com/office/drawing/2014/main" id="{AFA2F2B8-CFB3-2944-EED1-05FCD4A11B42}"/>
              </a:ext>
            </a:extLst>
          </p:cNvPr>
          <p:cNvPicPr>
            <a:picLocks noChangeAspect="1"/>
          </p:cNvPicPr>
          <p:nvPr/>
        </p:nvPicPr>
        <p:blipFill>
          <a:blip r:embed="rId2"/>
          <a:stretch>
            <a:fillRect/>
          </a:stretch>
        </p:blipFill>
        <p:spPr>
          <a:xfrm>
            <a:off x="2733741" y="1600201"/>
            <a:ext cx="6724518" cy="3917032"/>
          </a:xfrm>
          <a:prstGeom prst="rect">
            <a:avLst/>
          </a:prstGeom>
          <a:noFill/>
        </p:spPr>
      </p:pic>
      <p:sp>
        <p:nvSpPr>
          <p:cNvPr id="4" name="Date Placeholder 3">
            <a:extLst>
              <a:ext uri="{FF2B5EF4-FFF2-40B4-BE49-F238E27FC236}">
                <a16:creationId xmlns:a16="http://schemas.microsoft.com/office/drawing/2014/main" id="{BC6EB6EC-C4E6-1AC1-7773-F77173C52E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C353CD0C-3E42-47BF-9138-06D985153946}" type="datetime1">
              <a:rPr lang="en-GB" sz="900"/>
              <a:pPr>
                <a:lnSpc>
                  <a:spcPct val="90000"/>
                </a:lnSpc>
                <a:spcAft>
                  <a:spcPts val="600"/>
                </a:spcAft>
                <a:defRPr/>
              </a:pPr>
              <a:t>06/06/2026</a:t>
            </a:fld>
            <a:endParaRPr lang="en-GB" sz="900"/>
          </a:p>
        </p:txBody>
      </p:sp>
      <p:sp>
        <p:nvSpPr>
          <p:cNvPr id="5" name="Slide Number Placeholder 4">
            <a:extLst>
              <a:ext uri="{FF2B5EF4-FFF2-40B4-BE49-F238E27FC236}">
                <a16:creationId xmlns:a16="http://schemas.microsoft.com/office/drawing/2014/main" id="{07C00F83-8DBB-4D33-7B76-8A42950F7A20}"/>
              </a:ext>
            </a:extLst>
          </p:cNvPr>
          <p:cNvSpPr>
            <a:spLocks noGrp="1"/>
          </p:cNvSpPr>
          <p:nvPr>
            <p:ph type="sldNum" sz="quarter" idx="12"/>
          </p:nvPr>
        </p:nvSpPr>
        <p:spPr>
          <a:xfrm>
            <a:off x="10608733" y="6381751"/>
            <a:ext cx="973667" cy="339725"/>
          </a:xfrm>
        </p:spPr>
        <p:txBody>
          <a:bodyPr wrap="square" anchor="ctr">
            <a:normAutofit/>
          </a:bodyPr>
          <a:lstStyle/>
          <a:p>
            <a:pPr>
              <a:spcAft>
                <a:spcPts val="600"/>
              </a:spcAft>
            </a:pPr>
            <a:fld id="{36202087-4DE8-4E2A-B3DF-96A52584EC9D}" type="slidenum">
              <a:rPr lang="en-GB" altLang="en-US" smtClean="0"/>
              <a:pPr>
                <a:spcAft>
                  <a:spcPts val="600"/>
                </a:spcAft>
              </a:pPr>
              <a:t>9</a:t>
            </a:fld>
            <a:endParaRPr lang="en-GB" altLang="en-US"/>
          </a:p>
        </p:txBody>
      </p:sp>
    </p:spTree>
    <p:extLst>
      <p:ext uri="{BB962C8B-B14F-4D97-AF65-F5344CB8AC3E}">
        <p14:creationId xmlns:p14="http://schemas.microsoft.com/office/powerpoint/2010/main" val="452587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F210-4DF0-4752-BF80-8A62E475B7C4}"/>
              </a:ext>
            </a:extLst>
          </p:cNvPr>
          <p:cNvSpPr>
            <a:spLocks noGrp="1"/>
          </p:cNvSpPr>
          <p:nvPr>
            <p:ph type="title"/>
          </p:nvPr>
        </p:nvSpPr>
        <p:spPr>
          <a:xfrm>
            <a:off x="1981200" y="274638"/>
            <a:ext cx="8229600" cy="850106"/>
          </a:xfrm>
          <a:solidFill>
            <a:schemeClr val="accent1">
              <a:lumMod val="20000"/>
              <a:lumOff val="80000"/>
            </a:schemeClr>
          </a:solidFill>
        </p:spPr>
        <p:txBody>
          <a:bodyPr/>
          <a:lstStyle/>
          <a:p>
            <a:r>
              <a:rPr lang="en-GB" sz="3600" dirty="0"/>
              <a:t>CLASS ACTIVITY- Group 15 Minutes </a:t>
            </a:r>
          </a:p>
        </p:txBody>
      </p:sp>
      <p:sp>
        <p:nvSpPr>
          <p:cNvPr id="3" name="Content Placeholder 2">
            <a:extLst>
              <a:ext uri="{FF2B5EF4-FFF2-40B4-BE49-F238E27FC236}">
                <a16:creationId xmlns:a16="http://schemas.microsoft.com/office/drawing/2014/main" id="{5D015AFA-12C9-0F46-D232-8F36B4E0D458}"/>
              </a:ext>
            </a:extLst>
          </p:cNvPr>
          <p:cNvSpPr>
            <a:spLocks noGrp="1"/>
          </p:cNvSpPr>
          <p:nvPr>
            <p:ph idx="1"/>
          </p:nvPr>
        </p:nvSpPr>
        <p:spPr>
          <a:xfrm>
            <a:off x="1981200" y="1268761"/>
            <a:ext cx="8229600" cy="4392487"/>
          </a:xfrm>
        </p:spPr>
        <p:txBody>
          <a:bodyPr/>
          <a:lstStyle/>
          <a:p>
            <a:pPr marL="0" indent="0">
              <a:buNone/>
            </a:pPr>
            <a:r>
              <a:rPr lang="en-GB" dirty="0"/>
              <a:t>Discuss the power and expectations of different stakeholders: </a:t>
            </a:r>
          </a:p>
          <a:p>
            <a:r>
              <a:rPr lang="en-GB" dirty="0"/>
              <a:t>Share Holders</a:t>
            </a:r>
          </a:p>
          <a:p>
            <a:r>
              <a:rPr lang="en-GB" dirty="0"/>
              <a:t>Public</a:t>
            </a:r>
          </a:p>
          <a:p>
            <a:r>
              <a:rPr lang="en-GB" dirty="0"/>
              <a:t>Staff </a:t>
            </a:r>
          </a:p>
          <a:p>
            <a:r>
              <a:rPr lang="en-GB" dirty="0"/>
              <a:t>Competitors</a:t>
            </a:r>
          </a:p>
          <a:p>
            <a:r>
              <a:rPr lang="en-GB" dirty="0"/>
              <a:t>Banks</a:t>
            </a:r>
          </a:p>
          <a:p>
            <a:endParaRPr lang="en-GB" dirty="0"/>
          </a:p>
        </p:txBody>
      </p:sp>
      <p:sp>
        <p:nvSpPr>
          <p:cNvPr id="4" name="Date Placeholder 3">
            <a:extLst>
              <a:ext uri="{FF2B5EF4-FFF2-40B4-BE49-F238E27FC236}">
                <a16:creationId xmlns:a16="http://schemas.microsoft.com/office/drawing/2014/main" id="{689D5C9C-D194-0B0A-EEF9-DAC07209D01E}"/>
              </a:ext>
            </a:extLst>
          </p:cNvPr>
          <p:cNvSpPr>
            <a:spLocks noGrp="1"/>
          </p:cNvSpPr>
          <p:nvPr>
            <p:ph type="dt" sz="half" idx="10"/>
          </p:nvPr>
        </p:nvSpPr>
        <p:spPr/>
        <p:txBody>
          <a:bodyPr/>
          <a:lstStyle/>
          <a:p>
            <a:pPr>
              <a:defRPr/>
            </a:pPr>
            <a:fld id="{C353CD0C-3E42-47BF-9138-06D985153946}" type="datetime1">
              <a:rPr lang="en-GB" smtClean="0"/>
              <a:t>06/06/2026</a:t>
            </a:fld>
            <a:endParaRPr lang="en-GB"/>
          </a:p>
        </p:txBody>
      </p:sp>
      <p:sp>
        <p:nvSpPr>
          <p:cNvPr id="5" name="Slide Number Placeholder 4">
            <a:extLst>
              <a:ext uri="{FF2B5EF4-FFF2-40B4-BE49-F238E27FC236}">
                <a16:creationId xmlns:a16="http://schemas.microsoft.com/office/drawing/2014/main" id="{B667455D-7E62-1641-C8C1-67CAC68BCAF2}"/>
              </a:ext>
            </a:extLst>
          </p:cNvPr>
          <p:cNvSpPr>
            <a:spLocks noGrp="1"/>
          </p:cNvSpPr>
          <p:nvPr>
            <p:ph type="sldNum" sz="quarter" idx="12"/>
          </p:nvPr>
        </p:nvSpPr>
        <p:spPr/>
        <p:txBody>
          <a:bodyPr/>
          <a:lstStyle/>
          <a:p>
            <a:fld id="{36202087-4DE8-4E2A-B3DF-96A52584EC9D}" type="slidenum">
              <a:rPr lang="en-GB" altLang="en-US" smtClean="0"/>
              <a:pPr/>
              <a:t>10</a:t>
            </a:fld>
            <a:endParaRPr lang="en-GB" altLang="en-US"/>
          </a:p>
        </p:txBody>
      </p:sp>
    </p:spTree>
    <p:extLst>
      <p:ext uri="{BB962C8B-B14F-4D97-AF65-F5344CB8AC3E}">
        <p14:creationId xmlns:p14="http://schemas.microsoft.com/office/powerpoint/2010/main" val="3015263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31D16-8CCF-B6F5-8F37-5777D55A0612}"/>
              </a:ext>
            </a:extLst>
          </p:cNvPr>
          <p:cNvSpPr>
            <a:spLocks noGrp="1"/>
          </p:cNvSpPr>
          <p:nvPr>
            <p:ph type="title"/>
          </p:nvPr>
        </p:nvSpPr>
        <p:spPr/>
        <p:txBody>
          <a:bodyPr/>
          <a:lstStyle/>
          <a:p>
            <a:r>
              <a:rPr lang="en-GB" dirty="0"/>
              <a:t>30 mins</a:t>
            </a:r>
          </a:p>
        </p:txBody>
      </p:sp>
      <p:sp>
        <p:nvSpPr>
          <p:cNvPr id="4" name="Date Placeholder 3">
            <a:extLst>
              <a:ext uri="{FF2B5EF4-FFF2-40B4-BE49-F238E27FC236}">
                <a16:creationId xmlns:a16="http://schemas.microsoft.com/office/drawing/2014/main" id="{495DA82B-5E93-A670-6E23-336306320E53}"/>
              </a:ext>
            </a:extLst>
          </p:cNvPr>
          <p:cNvSpPr>
            <a:spLocks noGrp="1"/>
          </p:cNvSpPr>
          <p:nvPr>
            <p:ph type="dt" sz="half" idx="10"/>
          </p:nvPr>
        </p:nvSpPr>
        <p:spPr/>
        <p:txBody>
          <a:bodyPr/>
          <a:lstStyle/>
          <a:p>
            <a:pPr>
              <a:defRPr/>
            </a:pPr>
            <a:fld id="{C353CD0C-3E42-47BF-9138-06D985153946}" type="datetime1">
              <a:rPr lang="en-GB" smtClean="0"/>
              <a:t>06/06/2026</a:t>
            </a:fld>
            <a:endParaRPr lang="en-GB"/>
          </a:p>
        </p:txBody>
      </p:sp>
      <p:sp>
        <p:nvSpPr>
          <p:cNvPr id="5" name="Slide Number Placeholder 4">
            <a:extLst>
              <a:ext uri="{FF2B5EF4-FFF2-40B4-BE49-F238E27FC236}">
                <a16:creationId xmlns:a16="http://schemas.microsoft.com/office/drawing/2014/main" id="{11965FCF-4FBD-67B3-34FE-AB3DE6D80740}"/>
              </a:ext>
            </a:extLst>
          </p:cNvPr>
          <p:cNvSpPr>
            <a:spLocks noGrp="1"/>
          </p:cNvSpPr>
          <p:nvPr>
            <p:ph type="sldNum" sz="quarter" idx="12"/>
          </p:nvPr>
        </p:nvSpPr>
        <p:spPr/>
        <p:txBody>
          <a:bodyPr/>
          <a:lstStyle/>
          <a:p>
            <a:fld id="{36202087-4DE8-4E2A-B3DF-96A52584EC9D}" type="slidenum">
              <a:rPr lang="en-GB" altLang="en-US" smtClean="0"/>
              <a:pPr/>
              <a:t>11</a:t>
            </a:fld>
            <a:endParaRPr lang="en-GB" altLang="en-US"/>
          </a:p>
        </p:txBody>
      </p:sp>
      <p:pic>
        <p:nvPicPr>
          <p:cNvPr id="10" name="Content Placeholder 9" descr="A alarm clock with a yellow sign&#10;&#10;AI-generated content may be incorrect.">
            <a:extLst>
              <a:ext uri="{FF2B5EF4-FFF2-40B4-BE49-F238E27FC236}">
                <a16:creationId xmlns:a16="http://schemas.microsoft.com/office/drawing/2014/main" id="{5ADA8C1D-058C-8BBA-5430-6F8DB21F0D0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63752" y="1841224"/>
            <a:ext cx="4752528" cy="3175553"/>
          </a:xfrm>
        </p:spPr>
      </p:pic>
    </p:spTree>
    <p:extLst>
      <p:ext uri="{BB962C8B-B14F-4D97-AF65-F5344CB8AC3E}">
        <p14:creationId xmlns:p14="http://schemas.microsoft.com/office/powerpoint/2010/main" val="1755145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3011C93-C871-4078-B62F-81645F355AC7}"/>
              </a:ext>
            </a:extLst>
          </p:cNvPr>
          <p:cNvSpPr>
            <a:spLocks noGrp="1" noChangeArrowheads="1"/>
          </p:cNvSpPr>
          <p:nvPr>
            <p:ph type="ctrTitle"/>
          </p:nvPr>
        </p:nvSpPr>
        <p:spPr>
          <a:xfrm>
            <a:off x="2209800" y="1600200"/>
            <a:ext cx="7772400" cy="1143000"/>
          </a:xfrm>
          <a:solidFill>
            <a:schemeClr val="accent1">
              <a:lumMod val="60000"/>
              <a:lumOff val="40000"/>
            </a:schemeClr>
          </a:solidFill>
        </p:spPr>
        <p:txBody>
          <a:bodyPr rtlCol="0">
            <a:normAutofit/>
          </a:bodyPr>
          <a:lstStyle/>
          <a:p>
            <a:pPr eaLnBrk="1" fontAlgn="auto" hangingPunct="1">
              <a:spcAft>
                <a:spcPts val="0"/>
              </a:spcAft>
              <a:defRPr/>
            </a:pPr>
            <a:r>
              <a:rPr lang="en-US" altLang="en-US">
                <a:latin typeface="Arial" pitchFamily="34" charset="0"/>
              </a:rPr>
              <a:t>CRITICAL QUESTION</a:t>
            </a:r>
            <a:endParaRPr lang="en-US" altLang="en-US"/>
          </a:p>
        </p:txBody>
      </p:sp>
      <p:sp>
        <p:nvSpPr>
          <p:cNvPr id="7171" name="Rectangle 3">
            <a:extLst>
              <a:ext uri="{FF2B5EF4-FFF2-40B4-BE49-F238E27FC236}">
                <a16:creationId xmlns:a16="http://schemas.microsoft.com/office/drawing/2014/main" id="{A9081157-CB29-4BCB-B0BE-F0567420657C}"/>
              </a:ext>
            </a:extLst>
          </p:cNvPr>
          <p:cNvSpPr>
            <a:spLocks noGrp="1" noChangeArrowheads="1"/>
          </p:cNvSpPr>
          <p:nvPr>
            <p:ph type="subTitle" idx="1"/>
          </p:nvPr>
        </p:nvSpPr>
        <p:spPr>
          <a:xfrm>
            <a:off x="2894013" y="3744913"/>
            <a:ext cx="6400800" cy="1752600"/>
          </a:xfrm>
        </p:spPr>
        <p:txBody>
          <a:bodyPr rtlCol="0">
            <a:normAutofit/>
          </a:bodyPr>
          <a:lstStyle/>
          <a:p>
            <a:pPr eaLnBrk="1" fontAlgn="auto" hangingPunct="1">
              <a:spcAft>
                <a:spcPts val="0"/>
              </a:spcAft>
              <a:defRPr/>
            </a:pPr>
            <a:r>
              <a:rPr lang="en-US" altLang="en-US" dirty="0">
                <a:solidFill>
                  <a:schemeClr val="bg1"/>
                </a:solidFill>
                <a:latin typeface="Comic Sans MS" pitchFamily="66" charset="0"/>
              </a:rPr>
              <a:t>WHO IS A STAKEHOLDER?</a:t>
            </a:r>
          </a:p>
          <a:p>
            <a:pPr eaLnBrk="1" fontAlgn="auto" hangingPunct="1">
              <a:spcAft>
                <a:spcPts val="0"/>
              </a:spcAft>
              <a:defRPr/>
            </a:pPr>
            <a:r>
              <a:rPr lang="en-US" altLang="en-US" dirty="0">
                <a:solidFill>
                  <a:schemeClr val="bg1"/>
                </a:solidFill>
                <a:latin typeface="Comic Sans MS" pitchFamily="66" charset="0"/>
              </a:rPr>
              <a:t>IS THERE RANKING OF STAKEHOLDER INTERESTS</a:t>
            </a:r>
            <a:r>
              <a:rPr lang="en-US" altLang="en-US" dirty="0">
                <a:latin typeface="Comic Sans MS" pitchFamily="66" charset="0"/>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8BEB619-C4C0-4876-8107-3650EF083D33}"/>
              </a:ext>
            </a:extLst>
          </p:cNvPr>
          <p:cNvSpPr>
            <a:spLocks noGrp="1"/>
          </p:cNvSpPr>
          <p:nvPr>
            <p:ph type="dt" sz="half" idx="10"/>
          </p:nvPr>
        </p:nvSpPr>
        <p:spPr/>
        <p:txBody>
          <a:bodyPr/>
          <a:lstStyle/>
          <a:p>
            <a:fld id="{44CF8858-E502-4E71-933C-1900D49384AE}" type="datetime1">
              <a:rPr lang="en-GB" altLang="en-US" smtClean="0"/>
              <a:t>06/06/2026</a:t>
            </a:fld>
            <a:endParaRPr lang="en-GB" altLang="en-US"/>
          </a:p>
        </p:txBody>
      </p:sp>
      <p:sp>
        <p:nvSpPr>
          <p:cNvPr id="2052" name="Rectangle 4">
            <a:extLst>
              <a:ext uri="{FF2B5EF4-FFF2-40B4-BE49-F238E27FC236}">
                <a16:creationId xmlns:a16="http://schemas.microsoft.com/office/drawing/2014/main" id="{095478C0-2091-4A5F-8F13-408E84863006}"/>
              </a:ext>
            </a:extLst>
          </p:cNvPr>
          <p:cNvSpPr>
            <a:spLocks noGrp="1" noChangeArrowheads="1"/>
          </p:cNvSpPr>
          <p:nvPr>
            <p:ph type="title"/>
          </p:nvPr>
        </p:nvSpPr>
        <p:spPr/>
        <p:txBody>
          <a:bodyPr/>
          <a:lstStyle/>
          <a:p>
            <a:r>
              <a:rPr lang="en-GB" altLang="en-US" sz="4000"/>
              <a:t>Meeting the needs of stakeholders</a:t>
            </a:r>
          </a:p>
        </p:txBody>
      </p:sp>
      <p:sp>
        <p:nvSpPr>
          <p:cNvPr id="2053" name="Rectangle 5">
            <a:extLst>
              <a:ext uri="{FF2B5EF4-FFF2-40B4-BE49-F238E27FC236}">
                <a16:creationId xmlns:a16="http://schemas.microsoft.com/office/drawing/2014/main" id="{4203C716-2D51-4175-9134-42EE8EAF4308}"/>
              </a:ext>
            </a:extLst>
          </p:cNvPr>
          <p:cNvSpPr>
            <a:spLocks noGrp="1" noChangeArrowheads="1"/>
          </p:cNvSpPr>
          <p:nvPr>
            <p:ph type="body" idx="1"/>
          </p:nvPr>
        </p:nvSpPr>
        <p:spPr/>
        <p:txBody>
          <a:bodyPr/>
          <a:lstStyle/>
          <a:p>
            <a:r>
              <a:rPr lang="en-GB" altLang="en-US"/>
              <a:t>Stakeholders are groups of people who have an interest in a business organisation</a:t>
            </a:r>
          </a:p>
          <a:p>
            <a:r>
              <a:rPr lang="en-GB" altLang="en-US"/>
              <a:t>They can be seen as being either external to the organisation or internal</a:t>
            </a:r>
          </a:p>
          <a:p>
            <a:r>
              <a:rPr lang="en-GB" altLang="en-US"/>
              <a:t>Some may be both!</a:t>
            </a:r>
          </a:p>
        </p:txBody>
      </p:sp>
      <p:sp>
        <p:nvSpPr>
          <p:cNvPr id="2" name="Slide Number Placeholder 1">
            <a:extLst>
              <a:ext uri="{FF2B5EF4-FFF2-40B4-BE49-F238E27FC236}">
                <a16:creationId xmlns:a16="http://schemas.microsoft.com/office/drawing/2014/main" id="{A64DCDEB-93F7-450B-9BC3-87842A0C8CDE}"/>
              </a:ext>
            </a:extLst>
          </p:cNvPr>
          <p:cNvSpPr>
            <a:spLocks noGrp="1"/>
          </p:cNvSpPr>
          <p:nvPr>
            <p:ph type="sldNum" sz="quarter" idx="12"/>
          </p:nvPr>
        </p:nvSpPr>
        <p:spPr/>
        <p:txBody>
          <a:bodyPr/>
          <a:lstStyle/>
          <a:p>
            <a:fld id="{36202087-4DE8-4E2A-B3DF-96A52584EC9D}" type="slidenum">
              <a:rPr lang="en-GB" altLang="en-US" smtClean="0"/>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D4636F2-51FB-4D8D-AC16-87DF660F0C56}"/>
              </a:ext>
            </a:extLst>
          </p:cNvPr>
          <p:cNvSpPr>
            <a:spLocks noGrp="1"/>
          </p:cNvSpPr>
          <p:nvPr>
            <p:ph type="dt" sz="half" idx="10"/>
          </p:nvPr>
        </p:nvSpPr>
        <p:spPr/>
        <p:txBody>
          <a:bodyPr/>
          <a:lstStyle/>
          <a:p>
            <a:fld id="{B7DF5D58-0F9C-4445-81CE-8C6C04215B76}" type="datetime1">
              <a:rPr lang="en-GB" altLang="en-US" smtClean="0"/>
              <a:t>06/06/2026</a:t>
            </a:fld>
            <a:endParaRPr lang="en-GB" altLang="en-US"/>
          </a:p>
        </p:txBody>
      </p:sp>
      <p:sp>
        <p:nvSpPr>
          <p:cNvPr id="4098" name="Rectangle 2">
            <a:extLst>
              <a:ext uri="{FF2B5EF4-FFF2-40B4-BE49-F238E27FC236}">
                <a16:creationId xmlns:a16="http://schemas.microsoft.com/office/drawing/2014/main" id="{F8A6D15B-43BB-4969-AF01-9A948B881446}"/>
              </a:ext>
            </a:extLst>
          </p:cNvPr>
          <p:cNvSpPr>
            <a:spLocks noGrp="1" noChangeArrowheads="1"/>
          </p:cNvSpPr>
          <p:nvPr>
            <p:ph type="title"/>
          </p:nvPr>
        </p:nvSpPr>
        <p:spPr/>
        <p:txBody>
          <a:bodyPr/>
          <a:lstStyle/>
          <a:p>
            <a:r>
              <a:rPr lang="en-GB" altLang="en-US"/>
              <a:t>Internal stakeholders</a:t>
            </a:r>
          </a:p>
        </p:txBody>
      </p:sp>
      <p:sp>
        <p:nvSpPr>
          <p:cNvPr id="4099" name="Rectangle 3">
            <a:extLst>
              <a:ext uri="{FF2B5EF4-FFF2-40B4-BE49-F238E27FC236}">
                <a16:creationId xmlns:a16="http://schemas.microsoft.com/office/drawing/2014/main" id="{736F7559-891C-4FCA-AF7E-7320D4D03017}"/>
              </a:ext>
            </a:extLst>
          </p:cNvPr>
          <p:cNvSpPr>
            <a:spLocks noGrp="1" noChangeArrowheads="1"/>
          </p:cNvSpPr>
          <p:nvPr>
            <p:ph type="body" idx="1"/>
          </p:nvPr>
        </p:nvSpPr>
        <p:spPr/>
        <p:txBody>
          <a:bodyPr/>
          <a:lstStyle/>
          <a:p>
            <a:pPr>
              <a:buFontTx/>
              <a:buNone/>
            </a:pPr>
            <a:r>
              <a:rPr lang="en-GB" altLang="en-US"/>
              <a:t>Those who are members of the organisation</a:t>
            </a:r>
          </a:p>
          <a:p>
            <a:endParaRPr lang="en-GB" altLang="en-US"/>
          </a:p>
          <a:p>
            <a:r>
              <a:rPr lang="en-GB" altLang="en-US"/>
              <a:t>Owners</a:t>
            </a:r>
          </a:p>
          <a:p>
            <a:r>
              <a:rPr lang="en-GB" altLang="en-US"/>
              <a:t>Shareholders</a:t>
            </a:r>
          </a:p>
          <a:p>
            <a:r>
              <a:rPr lang="en-GB" altLang="en-US"/>
              <a:t>Managers</a:t>
            </a:r>
          </a:p>
          <a:p>
            <a:r>
              <a:rPr lang="en-GB" altLang="en-US"/>
              <a:t>Employees</a:t>
            </a:r>
          </a:p>
        </p:txBody>
      </p:sp>
      <p:sp>
        <p:nvSpPr>
          <p:cNvPr id="2" name="Slide Number Placeholder 1">
            <a:extLst>
              <a:ext uri="{FF2B5EF4-FFF2-40B4-BE49-F238E27FC236}">
                <a16:creationId xmlns:a16="http://schemas.microsoft.com/office/drawing/2014/main" id="{750B57F1-D2B0-4F21-B9A1-9BA58E2C235D}"/>
              </a:ext>
            </a:extLst>
          </p:cNvPr>
          <p:cNvSpPr>
            <a:spLocks noGrp="1"/>
          </p:cNvSpPr>
          <p:nvPr>
            <p:ph type="sldNum" sz="quarter" idx="12"/>
          </p:nvPr>
        </p:nvSpPr>
        <p:spPr/>
        <p:txBody>
          <a:bodyPr/>
          <a:lstStyle/>
          <a:p>
            <a:fld id="{36202087-4DE8-4E2A-B3DF-96A52584EC9D}" type="slidenum">
              <a:rPr lang="en-GB" altLang="en-US" smtClean="0"/>
              <a:pPr/>
              <a:t>14</a:t>
            </a:fld>
            <a:endParaRPr lang="en-GB" altLang="en-US"/>
          </a:p>
        </p:txBody>
      </p:sp>
    </p:spTree>
    <p:extLst>
      <p:ext uri="{BB962C8B-B14F-4D97-AF65-F5344CB8AC3E}">
        <p14:creationId xmlns:p14="http://schemas.microsoft.com/office/powerpoint/2010/main" val="3465074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236666B-9A5F-4A7F-93BF-F490292C3664}"/>
              </a:ext>
            </a:extLst>
          </p:cNvPr>
          <p:cNvSpPr>
            <a:spLocks noGrp="1"/>
          </p:cNvSpPr>
          <p:nvPr>
            <p:ph type="dt" sz="half" idx="10"/>
          </p:nvPr>
        </p:nvSpPr>
        <p:spPr/>
        <p:txBody>
          <a:bodyPr/>
          <a:lstStyle/>
          <a:p>
            <a:fld id="{4D48E283-985E-481A-AA39-64B5EE8116BC}" type="datetime1">
              <a:rPr lang="en-GB" altLang="en-US" smtClean="0"/>
              <a:t>06/06/2026</a:t>
            </a:fld>
            <a:endParaRPr lang="en-GB" altLang="en-US"/>
          </a:p>
        </p:txBody>
      </p:sp>
      <p:sp>
        <p:nvSpPr>
          <p:cNvPr id="5122" name="Rectangle 2">
            <a:extLst>
              <a:ext uri="{FF2B5EF4-FFF2-40B4-BE49-F238E27FC236}">
                <a16:creationId xmlns:a16="http://schemas.microsoft.com/office/drawing/2014/main" id="{8AB6718F-2763-46BD-AE95-661325ACB971}"/>
              </a:ext>
            </a:extLst>
          </p:cNvPr>
          <p:cNvSpPr>
            <a:spLocks noGrp="1" noChangeArrowheads="1"/>
          </p:cNvSpPr>
          <p:nvPr>
            <p:ph type="title"/>
          </p:nvPr>
        </p:nvSpPr>
        <p:spPr/>
        <p:txBody>
          <a:bodyPr/>
          <a:lstStyle/>
          <a:p>
            <a:r>
              <a:rPr lang="en-GB" altLang="en-US"/>
              <a:t>External Stakeholders</a:t>
            </a:r>
          </a:p>
        </p:txBody>
      </p:sp>
      <p:sp>
        <p:nvSpPr>
          <p:cNvPr id="5123" name="Rectangle 3">
            <a:extLst>
              <a:ext uri="{FF2B5EF4-FFF2-40B4-BE49-F238E27FC236}">
                <a16:creationId xmlns:a16="http://schemas.microsoft.com/office/drawing/2014/main" id="{DB1689B5-6DBC-43AF-8C8B-98C5A275F78D}"/>
              </a:ext>
            </a:extLst>
          </p:cNvPr>
          <p:cNvSpPr>
            <a:spLocks noGrp="1" noChangeArrowheads="1"/>
          </p:cNvSpPr>
          <p:nvPr>
            <p:ph type="body" idx="1"/>
          </p:nvPr>
        </p:nvSpPr>
        <p:spPr/>
        <p:txBody>
          <a:bodyPr/>
          <a:lstStyle/>
          <a:p>
            <a:pPr>
              <a:buFontTx/>
              <a:buNone/>
            </a:pPr>
            <a:r>
              <a:rPr lang="en-GB" altLang="en-US"/>
              <a:t>Those who are not part of the organisation</a:t>
            </a:r>
          </a:p>
          <a:p>
            <a:endParaRPr lang="en-GB" altLang="en-US"/>
          </a:p>
          <a:p>
            <a:r>
              <a:rPr lang="en-GB" altLang="en-US"/>
              <a:t>Customers</a:t>
            </a:r>
          </a:p>
          <a:p>
            <a:r>
              <a:rPr lang="en-GB" altLang="en-US"/>
              <a:t>Suppliers</a:t>
            </a:r>
          </a:p>
          <a:p>
            <a:r>
              <a:rPr lang="en-GB" altLang="en-US"/>
              <a:t>Community</a:t>
            </a:r>
          </a:p>
          <a:p>
            <a:r>
              <a:rPr lang="en-GB" altLang="en-US"/>
              <a:t>Government</a:t>
            </a:r>
          </a:p>
        </p:txBody>
      </p:sp>
      <p:sp>
        <p:nvSpPr>
          <p:cNvPr id="2" name="Slide Number Placeholder 1">
            <a:extLst>
              <a:ext uri="{FF2B5EF4-FFF2-40B4-BE49-F238E27FC236}">
                <a16:creationId xmlns:a16="http://schemas.microsoft.com/office/drawing/2014/main" id="{65588238-BE15-4B5A-AF5D-8D781195A48F}"/>
              </a:ext>
            </a:extLst>
          </p:cNvPr>
          <p:cNvSpPr>
            <a:spLocks noGrp="1"/>
          </p:cNvSpPr>
          <p:nvPr>
            <p:ph type="sldNum" sz="quarter" idx="12"/>
          </p:nvPr>
        </p:nvSpPr>
        <p:spPr/>
        <p:txBody>
          <a:bodyPr/>
          <a:lstStyle/>
          <a:p>
            <a:fld id="{36202087-4DE8-4E2A-B3DF-96A52584EC9D}"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A5FEEBA-3FD1-4BFA-86B2-B756C5A2CAB7}"/>
              </a:ext>
            </a:extLst>
          </p:cNvPr>
          <p:cNvSpPr>
            <a:spLocks noGrp="1"/>
          </p:cNvSpPr>
          <p:nvPr>
            <p:ph type="dt" sz="half" idx="10"/>
          </p:nvPr>
        </p:nvSpPr>
        <p:spPr/>
        <p:txBody>
          <a:bodyPr/>
          <a:lstStyle/>
          <a:p>
            <a:fld id="{94D3E96D-744B-41CA-9F6B-5EFC707C8DBA}" type="datetime1">
              <a:rPr lang="en-GB" altLang="en-US" smtClean="0"/>
              <a:t>06/06/2026</a:t>
            </a:fld>
            <a:endParaRPr lang="en-GB" altLang="en-US"/>
          </a:p>
        </p:txBody>
      </p:sp>
      <p:sp>
        <p:nvSpPr>
          <p:cNvPr id="6146" name="Rectangle 2">
            <a:extLst>
              <a:ext uri="{FF2B5EF4-FFF2-40B4-BE49-F238E27FC236}">
                <a16:creationId xmlns:a16="http://schemas.microsoft.com/office/drawing/2014/main" id="{3A493F94-0E3E-47F5-901C-0FD9112E1F69}"/>
              </a:ext>
            </a:extLst>
          </p:cNvPr>
          <p:cNvSpPr>
            <a:spLocks noGrp="1" noChangeArrowheads="1"/>
          </p:cNvSpPr>
          <p:nvPr>
            <p:ph type="title"/>
          </p:nvPr>
        </p:nvSpPr>
        <p:spPr/>
        <p:txBody>
          <a:bodyPr/>
          <a:lstStyle/>
          <a:p>
            <a:r>
              <a:rPr lang="en-GB" altLang="en-US" sz="4000"/>
              <a:t>Internal and External Stakeholders</a:t>
            </a:r>
          </a:p>
        </p:txBody>
      </p:sp>
      <p:sp>
        <p:nvSpPr>
          <p:cNvPr id="6147" name="Rectangle 3">
            <a:extLst>
              <a:ext uri="{FF2B5EF4-FFF2-40B4-BE49-F238E27FC236}">
                <a16:creationId xmlns:a16="http://schemas.microsoft.com/office/drawing/2014/main" id="{496ED910-E518-480A-827E-7A791B35D1F4}"/>
              </a:ext>
            </a:extLst>
          </p:cNvPr>
          <p:cNvSpPr>
            <a:spLocks noGrp="1" noChangeArrowheads="1"/>
          </p:cNvSpPr>
          <p:nvPr>
            <p:ph type="body" idx="1"/>
          </p:nvPr>
        </p:nvSpPr>
        <p:spPr>
          <a:xfrm>
            <a:off x="1774826" y="1417639"/>
            <a:ext cx="8713663" cy="4099595"/>
          </a:xfrm>
        </p:spPr>
        <p:txBody>
          <a:bodyPr/>
          <a:lstStyle/>
          <a:p>
            <a:pPr>
              <a:buFontTx/>
              <a:buNone/>
            </a:pPr>
            <a:r>
              <a:rPr lang="en-GB" altLang="en-US" dirty="0"/>
              <a:t>Examples</a:t>
            </a:r>
          </a:p>
          <a:p>
            <a:pPr>
              <a:buFontTx/>
              <a:buNone/>
            </a:pPr>
            <a:endParaRPr lang="en-GB" altLang="en-US" dirty="0"/>
          </a:p>
          <a:p>
            <a:pPr>
              <a:buFontTx/>
              <a:buNone/>
            </a:pPr>
            <a:r>
              <a:rPr lang="en-GB" altLang="en-US" dirty="0"/>
              <a:t>	Staff or shareholders who are also local residents</a:t>
            </a:r>
          </a:p>
          <a:p>
            <a:pPr>
              <a:buFontTx/>
              <a:buNone/>
            </a:pPr>
            <a:endParaRPr lang="en-GB" altLang="en-US" dirty="0"/>
          </a:p>
          <a:p>
            <a:pPr>
              <a:buFontTx/>
              <a:buNone/>
            </a:pPr>
            <a:r>
              <a:rPr lang="en-GB" altLang="en-US" dirty="0"/>
              <a:t>Other examples?</a:t>
            </a:r>
          </a:p>
        </p:txBody>
      </p:sp>
      <p:sp>
        <p:nvSpPr>
          <p:cNvPr id="2" name="Slide Number Placeholder 1">
            <a:extLst>
              <a:ext uri="{FF2B5EF4-FFF2-40B4-BE49-F238E27FC236}">
                <a16:creationId xmlns:a16="http://schemas.microsoft.com/office/drawing/2014/main" id="{BFC666B8-7542-4D0E-94C0-84D91C4235ED}"/>
              </a:ext>
            </a:extLst>
          </p:cNvPr>
          <p:cNvSpPr>
            <a:spLocks noGrp="1"/>
          </p:cNvSpPr>
          <p:nvPr>
            <p:ph type="sldNum" sz="quarter" idx="12"/>
          </p:nvPr>
        </p:nvSpPr>
        <p:spPr/>
        <p:txBody>
          <a:bodyPr/>
          <a:lstStyle/>
          <a:p>
            <a:fld id="{36202087-4DE8-4E2A-B3DF-96A52584EC9D}" type="slidenum">
              <a:rPr lang="en-GB" altLang="en-US" smtClean="0"/>
              <a:pPr/>
              <a:t>16</a:t>
            </a:fld>
            <a:endParaRPr lang="en-GB" altLang="en-US"/>
          </a:p>
        </p:txBody>
      </p:sp>
    </p:spTree>
    <p:extLst>
      <p:ext uri="{BB962C8B-B14F-4D97-AF65-F5344CB8AC3E}">
        <p14:creationId xmlns:p14="http://schemas.microsoft.com/office/powerpoint/2010/main" val="2023065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743A82E-3DC5-4D77-8476-00FE66ABD8A0}"/>
              </a:ext>
            </a:extLst>
          </p:cNvPr>
          <p:cNvSpPr>
            <a:spLocks noGrp="1"/>
          </p:cNvSpPr>
          <p:nvPr>
            <p:ph type="dt" sz="half" idx="10"/>
          </p:nvPr>
        </p:nvSpPr>
        <p:spPr/>
        <p:txBody>
          <a:bodyPr/>
          <a:lstStyle/>
          <a:p>
            <a:fld id="{FA5B02AC-B45F-429E-B29C-9CD4472FBA6E}" type="datetime1">
              <a:rPr lang="en-GB" altLang="en-US" smtClean="0"/>
              <a:t>06/06/2026</a:t>
            </a:fld>
            <a:endParaRPr lang="en-GB" altLang="en-US"/>
          </a:p>
        </p:txBody>
      </p:sp>
      <p:sp>
        <p:nvSpPr>
          <p:cNvPr id="7170" name="Rectangle 2">
            <a:extLst>
              <a:ext uri="{FF2B5EF4-FFF2-40B4-BE49-F238E27FC236}">
                <a16:creationId xmlns:a16="http://schemas.microsoft.com/office/drawing/2014/main" id="{C3BE38D8-A069-4545-A305-F39B8B417A8E}"/>
              </a:ext>
            </a:extLst>
          </p:cNvPr>
          <p:cNvSpPr>
            <a:spLocks noGrp="1" noChangeArrowheads="1"/>
          </p:cNvSpPr>
          <p:nvPr>
            <p:ph type="title"/>
          </p:nvPr>
        </p:nvSpPr>
        <p:spPr/>
        <p:txBody>
          <a:bodyPr/>
          <a:lstStyle/>
          <a:p>
            <a:r>
              <a:rPr lang="en-GB" altLang="en-US" dirty="0"/>
              <a:t>Characteristics of Stakeholders – Owners &amp; Shareholders</a:t>
            </a:r>
          </a:p>
        </p:txBody>
      </p:sp>
      <p:sp>
        <p:nvSpPr>
          <p:cNvPr id="7171" name="Rectangle 3">
            <a:extLst>
              <a:ext uri="{FF2B5EF4-FFF2-40B4-BE49-F238E27FC236}">
                <a16:creationId xmlns:a16="http://schemas.microsoft.com/office/drawing/2014/main" id="{358847E6-A113-46FB-8D59-051052F66D53}"/>
              </a:ext>
            </a:extLst>
          </p:cNvPr>
          <p:cNvSpPr>
            <a:spLocks noGrp="1" noChangeArrowheads="1"/>
          </p:cNvSpPr>
          <p:nvPr>
            <p:ph type="body" idx="1"/>
          </p:nvPr>
        </p:nvSpPr>
        <p:spPr/>
        <p:txBody>
          <a:bodyPr/>
          <a:lstStyle/>
          <a:p>
            <a:r>
              <a:rPr lang="en-GB" altLang="en-US" dirty="0"/>
              <a:t>Number of owners and the roles they carry out differ according to the size of the firm</a:t>
            </a:r>
          </a:p>
          <a:p>
            <a:r>
              <a:rPr lang="en-GB" altLang="en-US" dirty="0"/>
              <a:t>Small businesses – one owner</a:t>
            </a:r>
          </a:p>
          <a:p>
            <a:r>
              <a:rPr lang="en-GB" altLang="en-US" dirty="0"/>
              <a:t>Large firm – could be thousands of shareholders who each own a small part of the business</a:t>
            </a:r>
          </a:p>
        </p:txBody>
      </p:sp>
      <p:sp>
        <p:nvSpPr>
          <p:cNvPr id="2" name="Slide Number Placeholder 1">
            <a:extLst>
              <a:ext uri="{FF2B5EF4-FFF2-40B4-BE49-F238E27FC236}">
                <a16:creationId xmlns:a16="http://schemas.microsoft.com/office/drawing/2014/main" id="{71775BC7-BD9B-41DC-9DA5-840CD4DE5491}"/>
              </a:ext>
            </a:extLst>
          </p:cNvPr>
          <p:cNvSpPr>
            <a:spLocks noGrp="1"/>
          </p:cNvSpPr>
          <p:nvPr>
            <p:ph type="sldNum" sz="quarter" idx="12"/>
          </p:nvPr>
        </p:nvSpPr>
        <p:spPr/>
        <p:txBody>
          <a:bodyPr/>
          <a:lstStyle/>
          <a:p>
            <a:fld id="{36202087-4DE8-4E2A-B3DF-96A52584EC9D}" type="slidenum">
              <a:rPr lang="en-GB" altLang="en-US" smtClean="0"/>
              <a:pPr/>
              <a:t>17</a:t>
            </a:fld>
            <a:endParaRPr lang="en-GB" altLang="en-US"/>
          </a:p>
        </p:txBody>
      </p:sp>
    </p:spTree>
    <p:extLst>
      <p:ext uri="{BB962C8B-B14F-4D97-AF65-F5344CB8AC3E}">
        <p14:creationId xmlns:p14="http://schemas.microsoft.com/office/powerpoint/2010/main" val="2546434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E8A9668-9987-4978-A8BA-D7E8C8DE8B75}"/>
              </a:ext>
            </a:extLst>
          </p:cNvPr>
          <p:cNvSpPr>
            <a:spLocks noGrp="1"/>
          </p:cNvSpPr>
          <p:nvPr>
            <p:ph type="dt" sz="half" idx="10"/>
          </p:nvPr>
        </p:nvSpPr>
        <p:spPr/>
        <p:txBody>
          <a:bodyPr/>
          <a:lstStyle/>
          <a:p>
            <a:fld id="{2EDC2555-6F6E-40AD-8508-FF26BE986830}" type="datetime1">
              <a:rPr lang="en-GB" altLang="en-US" smtClean="0"/>
              <a:t>06/06/2026</a:t>
            </a:fld>
            <a:endParaRPr lang="en-GB" altLang="en-US"/>
          </a:p>
        </p:txBody>
      </p:sp>
      <p:sp>
        <p:nvSpPr>
          <p:cNvPr id="9218" name="Rectangle 2">
            <a:extLst>
              <a:ext uri="{FF2B5EF4-FFF2-40B4-BE49-F238E27FC236}">
                <a16:creationId xmlns:a16="http://schemas.microsoft.com/office/drawing/2014/main" id="{2D6140B6-6CEB-48E6-9B9D-6608E5C1B964}"/>
              </a:ext>
            </a:extLst>
          </p:cNvPr>
          <p:cNvSpPr>
            <a:spLocks noGrp="1" noChangeArrowheads="1"/>
          </p:cNvSpPr>
          <p:nvPr>
            <p:ph type="title"/>
          </p:nvPr>
        </p:nvSpPr>
        <p:spPr/>
        <p:txBody>
          <a:bodyPr/>
          <a:lstStyle/>
          <a:p>
            <a:r>
              <a:rPr lang="en-GB" altLang="en-US" dirty="0"/>
              <a:t>Characteristics of Stakeholders - Managers</a:t>
            </a:r>
          </a:p>
        </p:txBody>
      </p:sp>
      <p:sp>
        <p:nvSpPr>
          <p:cNvPr id="9219" name="Rectangle 3">
            <a:extLst>
              <a:ext uri="{FF2B5EF4-FFF2-40B4-BE49-F238E27FC236}">
                <a16:creationId xmlns:a16="http://schemas.microsoft.com/office/drawing/2014/main" id="{E95DE984-2460-4CE6-9D06-85F4900C76BF}"/>
              </a:ext>
            </a:extLst>
          </p:cNvPr>
          <p:cNvSpPr>
            <a:spLocks noGrp="1" noChangeArrowheads="1"/>
          </p:cNvSpPr>
          <p:nvPr>
            <p:ph type="body" idx="1"/>
          </p:nvPr>
        </p:nvSpPr>
        <p:spPr/>
        <p:txBody>
          <a:bodyPr/>
          <a:lstStyle/>
          <a:p>
            <a:r>
              <a:rPr lang="en-GB" altLang="en-US" dirty="0"/>
              <a:t>Organise</a:t>
            </a:r>
          </a:p>
          <a:p>
            <a:r>
              <a:rPr lang="en-GB" altLang="en-US" dirty="0"/>
              <a:t>Make decisions</a:t>
            </a:r>
          </a:p>
          <a:p>
            <a:r>
              <a:rPr lang="en-GB" altLang="en-US" dirty="0"/>
              <a:t>Plan</a:t>
            </a:r>
          </a:p>
          <a:p>
            <a:r>
              <a:rPr lang="en-GB" altLang="en-US" dirty="0"/>
              <a:t>Control</a:t>
            </a:r>
          </a:p>
          <a:p>
            <a:r>
              <a:rPr lang="en-GB" altLang="en-US" dirty="0"/>
              <a:t>Are accountable to the owner(s)</a:t>
            </a:r>
          </a:p>
        </p:txBody>
      </p:sp>
      <p:sp>
        <p:nvSpPr>
          <p:cNvPr id="2" name="Slide Number Placeholder 1">
            <a:extLst>
              <a:ext uri="{FF2B5EF4-FFF2-40B4-BE49-F238E27FC236}">
                <a16:creationId xmlns:a16="http://schemas.microsoft.com/office/drawing/2014/main" id="{E787A2C5-E3AE-4B5C-8D75-94BEADA54F7F}"/>
              </a:ext>
            </a:extLst>
          </p:cNvPr>
          <p:cNvSpPr>
            <a:spLocks noGrp="1"/>
          </p:cNvSpPr>
          <p:nvPr>
            <p:ph type="sldNum" sz="quarter" idx="12"/>
          </p:nvPr>
        </p:nvSpPr>
        <p:spPr/>
        <p:txBody>
          <a:bodyPr/>
          <a:lstStyle/>
          <a:p>
            <a:fld id="{36202087-4DE8-4E2A-B3DF-96A52584EC9D}" type="slidenum">
              <a:rPr lang="en-GB" altLang="en-US" smtClean="0"/>
              <a:pPr/>
              <a:t>18</a:t>
            </a:fld>
            <a:endParaRPr lang="en-GB" altLang="en-US"/>
          </a:p>
        </p:txBody>
      </p:sp>
    </p:spTree>
    <p:extLst>
      <p:ext uri="{BB962C8B-B14F-4D97-AF65-F5344CB8AC3E}">
        <p14:creationId xmlns:p14="http://schemas.microsoft.com/office/powerpoint/2010/main" val="362693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45B9642-9035-4552-8D5C-70A48C98CEA7}"/>
              </a:ext>
            </a:extLst>
          </p:cNvPr>
          <p:cNvSpPr>
            <a:spLocks noGrp="1"/>
          </p:cNvSpPr>
          <p:nvPr>
            <p:ph type="dt" sz="half" idx="10"/>
          </p:nvPr>
        </p:nvSpPr>
        <p:spPr/>
        <p:txBody>
          <a:bodyPr/>
          <a:lstStyle/>
          <a:p>
            <a:fld id="{88F6660F-46DC-4D05-98BE-EB19680DCD36}" type="datetime1">
              <a:rPr lang="en-GB" altLang="en-US" smtClean="0"/>
              <a:t>06/06/2026</a:t>
            </a:fld>
            <a:endParaRPr lang="en-GB" altLang="en-US"/>
          </a:p>
        </p:txBody>
      </p:sp>
      <p:sp>
        <p:nvSpPr>
          <p:cNvPr id="10242" name="Rectangle 2">
            <a:extLst>
              <a:ext uri="{FF2B5EF4-FFF2-40B4-BE49-F238E27FC236}">
                <a16:creationId xmlns:a16="http://schemas.microsoft.com/office/drawing/2014/main" id="{98CF0574-221B-416A-A3FD-492BFD289D04}"/>
              </a:ext>
            </a:extLst>
          </p:cNvPr>
          <p:cNvSpPr>
            <a:spLocks noGrp="1" noChangeArrowheads="1"/>
          </p:cNvSpPr>
          <p:nvPr>
            <p:ph type="title"/>
          </p:nvPr>
        </p:nvSpPr>
        <p:spPr/>
        <p:txBody>
          <a:bodyPr/>
          <a:lstStyle/>
          <a:p>
            <a:r>
              <a:rPr lang="en-GB" altLang="en-US" dirty="0"/>
              <a:t>Characteristics of Stakeholders - Employees</a:t>
            </a:r>
          </a:p>
        </p:txBody>
      </p:sp>
      <p:sp>
        <p:nvSpPr>
          <p:cNvPr id="10243" name="Rectangle 3">
            <a:extLst>
              <a:ext uri="{FF2B5EF4-FFF2-40B4-BE49-F238E27FC236}">
                <a16:creationId xmlns:a16="http://schemas.microsoft.com/office/drawing/2014/main" id="{183CB2B8-A5A9-4E20-AD48-E80252FC0384}"/>
              </a:ext>
            </a:extLst>
          </p:cNvPr>
          <p:cNvSpPr>
            <a:spLocks noGrp="1" noChangeArrowheads="1"/>
          </p:cNvSpPr>
          <p:nvPr>
            <p:ph type="body" idx="1"/>
          </p:nvPr>
        </p:nvSpPr>
        <p:spPr/>
        <p:txBody>
          <a:bodyPr/>
          <a:lstStyle/>
          <a:p>
            <a:r>
              <a:rPr lang="en-GB" altLang="en-US" dirty="0"/>
              <a:t>A business needs staff to carry out its activities</a:t>
            </a:r>
          </a:p>
          <a:p>
            <a:r>
              <a:rPr lang="en-GB" altLang="en-US" dirty="0"/>
              <a:t>Employees agree to work for a certain number of hours in return for a wage</a:t>
            </a:r>
          </a:p>
          <a:p>
            <a:r>
              <a:rPr lang="en-GB" altLang="en-US" dirty="0"/>
              <a:t>Pay levels vary with skills, qualifications, age, location, types of work and industry</a:t>
            </a:r>
          </a:p>
        </p:txBody>
      </p:sp>
      <p:sp>
        <p:nvSpPr>
          <p:cNvPr id="2" name="Slide Number Placeholder 1">
            <a:extLst>
              <a:ext uri="{FF2B5EF4-FFF2-40B4-BE49-F238E27FC236}">
                <a16:creationId xmlns:a16="http://schemas.microsoft.com/office/drawing/2014/main" id="{9D7E4918-9B8A-44CA-BA7C-81984B759644}"/>
              </a:ext>
            </a:extLst>
          </p:cNvPr>
          <p:cNvSpPr>
            <a:spLocks noGrp="1"/>
          </p:cNvSpPr>
          <p:nvPr>
            <p:ph type="sldNum" sz="quarter" idx="12"/>
          </p:nvPr>
        </p:nvSpPr>
        <p:spPr/>
        <p:txBody>
          <a:bodyPr/>
          <a:lstStyle/>
          <a:p>
            <a:fld id="{36202087-4DE8-4E2A-B3DF-96A52584EC9D}" type="slidenum">
              <a:rPr lang="en-GB" altLang="en-US" smtClean="0"/>
              <a:pPr/>
              <a:t>19</a:t>
            </a:fld>
            <a:endParaRPr lang="en-GB" altLang="en-US"/>
          </a:p>
        </p:txBody>
      </p:sp>
    </p:spTree>
    <p:extLst>
      <p:ext uri="{BB962C8B-B14F-4D97-AF65-F5344CB8AC3E}">
        <p14:creationId xmlns:p14="http://schemas.microsoft.com/office/powerpoint/2010/main" val="27942555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DB0CD72-3F14-4691-9F94-33598F788441}"/>
              </a:ext>
            </a:extLst>
          </p:cNvPr>
          <p:cNvSpPr>
            <a:spLocks noGrp="1"/>
          </p:cNvSpPr>
          <p:nvPr>
            <p:ph type="dt" sz="half" idx="10"/>
          </p:nvPr>
        </p:nvSpPr>
        <p:spPr/>
        <p:txBody>
          <a:bodyPr/>
          <a:lstStyle/>
          <a:p>
            <a:fld id="{4BFFBCC0-6842-44A8-8CB4-6225E1A88AD2}" type="datetime1">
              <a:rPr lang="en-GB" altLang="en-US" smtClean="0"/>
              <a:t>06/06/2026</a:t>
            </a:fld>
            <a:endParaRPr lang="en-GB" altLang="en-US"/>
          </a:p>
        </p:txBody>
      </p:sp>
      <p:sp>
        <p:nvSpPr>
          <p:cNvPr id="11266" name="Rectangle 2">
            <a:extLst>
              <a:ext uri="{FF2B5EF4-FFF2-40B4-BE49-F238E27FC236}">
                <a16:creationId xmlns:a16="http://schemas.microsoft.com/office/drawing/2014/main" id="{427AFF54-D2FE-4598-A1AD-6853CCC82491}"/>
              </a:ext>
            </a:extLst>
          </p:cNvPr>
          <p:cNvSpPr>
            <a:spLocks noGrp="1" noChangeArrowheads="1"/>
          </p:cNvSpPr>
          <p:nvPr>
            <p:ph type="title"/>
          </p:nvPr>
        </p:nvSpPr>
        <p:spPr/>
        <p:txBody>
          <a:bodyPr/>
          <a:lstStyle/>
          <a:p>
            <a:r>
              <a:rPr lang="en-GB" altLang="en-US" dirty="0"/>
              <a:t>Characteristics of Stakeholders - customers</a:t>
            </a:r>
          </a:p>
        </p:txBody>
      </p:sp>
      <p:sp>
        <p:nvSpPr>
          <p:cNvPr id="11267" name="Rectangle 3">
            <a:extLst>
              <a:ext uri="{FF2B5EF4-FFF2-40B4-BE49-F238E27FC236}">
                <a16:creationId xmlns:a16="http://schemas.microsoft.com/office/drawing/2014/main" id="{233132E4-0117-4583-92B9-6B9995D56109}"/>
              </a:ext>
            </a:extLst>
          </p:cNvPr>
          <p:cNvSpPr>
            <a:spLocks noGrp="1" noChangeArrowheads="1"/>
          </p:cNvSpPr>
          <p:nvPr>
            <p:ph type="body" idx="1"/>
          </p:nvPr>
        </p:nvSpPr>
        <p:spPr/>
        <p:txBody>
          <a:bodyPr/>
          <a:lstStyle/>
          <a:p>
            <a:r>
              <a:rPr lang="en-GB" altLang="en-US" dirty="0"/>
              <a:t>Customers buy the goods or services produced by firms</a:t>
            </a:r>
          </a:p>
          <a:p>
            <a:r>
              <a:rPr lang="en-GB" altLang="en-US" dirty="0"/>
              <a:t>May be individuals or other businesses</a:t>
            </a:r>
          </a:p>
          <a:p>
            <a:r>
              <a:rPr lang="en-GB" altLang="en-US" dirty="0"/>
              <a:t>Firms must understand and meet the needs of customers, otherwise they will fail to make a profit</a:t>
            </a:r>
          </a:p>
        </p:txBody>
      </p:sp>
      <p:sp>
        <p:nvSpPr>
          <p:cNvPr id="2" name="Slide Number Placeholder 1">
            <a:extLst>
              <a:ext uri="{FF2B5EF4-FFF2-40B4-BE49-F238E27FC236}">
                <a16:creationId xmlns:a16="http://schemas.microsoft.com/office/drawing/2014/main" id="{3EA2E1CE-EB27-4328-9021-73F9453AB19E}"/>
              </a:ext>
            </a:extLst>
          </p:cNvPr>
          <p:cNvSpPr>
            <a:spLocks noGrp="1"/>
          </p:cNvSpPr>
          <p:nvPr>
            <p:ph type="sldNum" sz="quarter" idx="12"/>
          </p:nvPr>
        </p:nvSpPr>
        <p:spPr/>
        <p:txBody>
          <a:bodyPr/>
          <a:lstStyle/>
          <a:p>
            <a:fld id="{36202087-4DE8-4E2A-B3DF-96A52584EC9D}" type="slidenum">
              <a:rPr lang="en-GB" altLang="en-US" smtClean="0"/>
              <a:pPr/>
              <a:t>20</a:t>
            </a:fld>
            <a:endParaRPr lang="en-GB" altLang="en-US"/>
          </a:p>
        </p:txBody>
      </p:sp>
    </p:spTree>
    <p:extLst>
      <p:ext uri="{BB962C8B-B14F-4D97-AF65-F5344CB8AC3E}">
        <p14:creationId xmlns:p14="http://schemas.microsoft.com/office/powerpoint/2010/main" val="1673363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A8D7D66-7FD6-4AC9-975A-B709EE9AFF9F}"/>
              </a:ext>
            </a:extLst>
          </p:cNvPr>
          <p:cNvSpPr>
            <a:spLocks noGrp="1"/>
          </p:cNvSpPr>
          <p:nvPr>
            <p:ph type="dt" sz="half" idx="10"/>
          </p:nvPr>
        </p:nvSpPr>
        <p:spPr/>
        <p:txBody>
          <a:bodyPr/>
          <a:lstStyle/>
          <a:p>
            <a:fld id="{3B2D70AD-311D-4FBF-8539-FB21383BA020}" type="datetime1">
              <a:rPr lang="en-GB" altLang="en-US" smtClean="0"/>
              <a:t>06/06/2026</a:t>
            </a:fld>
            <a:endParaRPr lang="en-GB" altLang="en-US"/>
          </a:p>
        </p:txBody>
      </p:sp>
      <p:sp>
        <p:nvSpPr>
          <p:cNvPr id="13314" name="Rectangle 2">
            <a:extLst>
              <a:ext uri="{FF2B5EF4-FFF2-40B4-BE49-F238E27FC236}">
                <a16:creationId xmlns:a16="http://schemas.microsoft.com/office/drawing/2014/main" id="{955D9853-E3E7-45EB-A70F-A3867EAC5739}"/>
              </a:ext>
            </a:extLst>
          </p:cNvPr>
          <p:cNvSpPr>
            <a:spLocks noGrp="1" noChangeArrowheads="1"/>
          </p:cNvSpPr>
          <p:nvPr>
            <p:ph type="title"/>
          </p:nvPr>
        </p:nvSpPr>
        <p:spPr/>
        <p:txBody>
          <a:bodyPr/>
          <a:lstStyle/>
          <a:p>
            <a:r>
              <a:rPr lang="en-GB" altLang="en-US" dirty="0"/>
              <a:t>Characteristics of Stakeholders - Community</a:t>
            </a:r>
          </a:p>
        </p:txBody>
      </p:sp>
      <p:sp>
        <p:nvSpPr>
          <p:cNvPr id="13315" name="Rectangle 3">
            <a:extLst>
              <a:ext uri="{FF2B5EF4-FFF2-40B4-BE49-F238E27FC236}">
                <a16:creationId xmlns:a16="http://schemas.microsoft.com/office/drawing/2014/main" id="{19E49C55-3FF9-4503-AF74-8EE9A3E781A7}"/>
              </a:ext>
            </a:extLst>
          </p:cNvPr>
          <p:cNvSpPr>
            <a:spLocks noGrp="1" noChangeArrowheads="1"/>
          </p:cNvSpPr>
          <p:nvPr>
            <p:ph type="body" idx="1"/>
          </p:nvPr>
        </p:nvSpPr>
        <p:spPr/>
        <p:txBody>
          <a:bodyPr/>
          <a:lstStyle/>
          <a:p>
            <a:r>
              <a:rPr lang="en-GB" altLang="en-US" dirty="0"/>
              <a:t>Local community may provide many of the firm’s staff and customers</a:t>
            </a:r>
          </a:p>
          <a:p>
            <a:r>
              <a:rPr lang="en-GB" altLang="en-US" dirty="0"/>
              <a:t>The business often supplies goods and services vital to the local area</a:t>
            </a:r>
          </a:p>
          <a:p>
            <a:r>
              <a:rPr lang="en-GB" altLang="en-US" dirty="0"/>
              <a:t>But at times the community can feel aggrieved by some aspects of what a firm does</a:t>
            </a:r>
          </a:p>
        </p:txBody>
      </p:sp>
      <p:sp>
        <p:nvSpPr>
          <p:cNvPr id="2" name="Slide Number Placeholder 1">
            <a:extLst>
              <a:ext uri="{FF2B5EF4-FFF2-40B4-BE49-F238E27FC236}">
                <a16:creationId xmlns:a16="http://schemas.microsoft.com/office/drawing/2014/main" id="{23B55956-A46B-43EF-BCFC-351F932ECF3A}"/>
              </a:ext>
            </a:extLst>
          </p:cNvPr>
          <p:cNvSpPr>
            <a:spLocks noGrp="1"/>
          </p:cNvSpPr>
          <p:nvPr>
            <p:ph type="sldNum" sz="quarter" idx="12"/>
          </p:nvPr>
        </p:nvSpPr>
        <p:spPr/>
        <p:txBody>
          <a:bodyPr/>
          <a:lstStyle/>
          <a:p>
            <a:fld id="{36202087-4DE8-4E2A-B3DF-96A52584EC9D}" type="slidenum">
              <a:rPr lang="en-GB" altLang="en-US" smtClean="0"/>
              <a:pPr/>
              <a:t>21</a:t>
            </a:fld>
            <a:endParaRPr lang="en-GB" altLang="en-US"/>
          </a:p>
        </p:txBody>
      </p:sp>
    </p:spTree>
    <p:extLst>
      <p:ext uri="{BB962C8B-B14F-4D97-AF65-F5344CB8AC3E}">
        <p14:creationId xmlns:p14="http://schemas.microsoft.com/office/powerpoint/2010/main" val="1953334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1F25282-CF86-4F9E-BA61-D3E4A5877F65}"/>
              </a:ext>
            </a:extLst>
          </p:cNvPr>
          <p:cNvSpPr>
            <a:spLocks noGrp="1"/>
          </p:cNvSpPr>
          <p:nvPr>
            <p:ph type="dt" sz="half" idx="10"/>
          </p:nvPr>
        </p:nvSpPr>
        <p:spPr/>
        <p:txBody>
          <a:bodyPr/>
          <a:lstStyle/>
          <a:p>
            <a:fld id="{2B25D18C-2362-4278-AF19-90E23DDAC3D3}" type="datetime1">
              <a:rPr lang="en-GB" altLang="en-US" smtClean="0"/>
              <a:t>06/06/2026</a:t>
            </a:fld>
            <a:endParaRPr lang="en-GB" altLang="en-US"/>
          </a:p>
        </p:txBody>
      </p:sp>
      <p:sp>
        <p:nvSpPr>
          <p:cNvPr id="14338" name="Rectangle 2">
            <a:extLst>
              <a:ext uri="{FF2B5EF4-FFF2-40B4-BE49-F238E27FC236}">
                <a16:creationId xmlns:a16="http://schemas.microsoft.com/office/drawing/2014/main" id="{6A288FE3-97DA-47FB-85CE-DC620228F6DB}"/>
              </a:ext>
            </a:extLst>
          </p:cNvPr>
          <p:cNvSpPr>
            <a:spLocks noGrp="1" noChangeArrowheads="1"/>
          </p:cNvSpPr>
          <p:nvPr>
            <p:ph type="title"/>
          </p:nvPr>
        </p:nvSpPr>
        <p:spPr/>
        <p:txBody>
          <a:bodyPr/>
          <a:lstStyle/>
          <a:p>
            <a:r>
              <a:rPr lang="en-GB" altLang="en-US" dirty="0"/>
              <a:t>Characteristics of Stakeholders _ Government </a:t>
            </a:r>
          </a:p>
        </p:txBody>
      </p:sp>
      <p:sp>
        <p:nvSpPr>
          <p:cNvPr id="14339" name="Rectangle 3">
            <a:extLst>
              <a:ext uri="{FF2B5EF4-FFF2-40B4-BE49-F238E27FC236}">
                <a16:creationId xmlns:a16="http://schemas.microsoft.com/office/drawing/2014/main" id="{E11BB349-EC2D-4D30-9C28-9E200058FE37}"/>
              </a:ext>
            </a:extLst>
          </p:cNvPr>
          <p:cNvSpPr>
            <a:spLocks noGrp="1" noChangeArrowheads="1"/>
          </p:cNvSpPr>
          <p:nvPr>
            <p:ph type="body" idx="1"/>
          </p:nvPr>
        </p:nvSpPr>
        <p:spPr/>
        <p:txBody>
          <a:bodyPr/>
          <a:lstStyle/>
          <a:p>
            <a:pPr>
              <a:lnSpc>
                <a:spcPct val="90000"/>
              </a:lnSpc>
            </a:pPr>
            <a:r>
              <a:rPr lang="en-GB" altLang="en-US" dirty="0"/>
              <a:t>Economic policies affect firm’s costs (taxation, interest rates)</a:t>
            </a:r>
          </a:p>
          <a:p>
            <a:pPr>
              <a:lnSpc>
                <a:spcPct val="90000"/>
              </a:lnSpc>
            </a:pPr>
            <a:r>
              <a:rPr lang="en-GB" altLang="en-US" dirty="0"/>
              <a:t>Legislation regulates what a business can do in areas like the environment and health &amp; safety</a:t>
            </a:r>
          </a:p>
          <a:p>
            <a:pPr>
              <a:lnSpc>
                <a:spcPct val="90000"/>
              </a:lnSpc>
            </a:pPr>
            <a:r>
              <a:rPr lang="en-GB" altLang="en-US" dirty="0"/>
              <a:t>Successful firms are good for governments as they create wealth and employment </a:t>
            </a:r>
          </a:p>
        </p:txBody>
      </p:sp>
      <p:sp>
        <p:nvSpPr>
          <p:cNvPr id="2" name="Slide Number Placeholder 1">
            <a:extLst>
              <a:ext uri="{FF2B5EF4-FFF2-40B4-BE49-F238E27FC236}">
                <a16:creationId xmlns:a16="http://schemas.microsoft.com/office/drawing/2014/main" id="{B814521E-0095-4354-AF73-D6FE15079418}"/>
              </a:ext>
            </a:extLst>
          </p:cNvPr>
          <p:cNvSpPr>
            <a:spLocks noGrp="1"/>
          </p:cNvSpPr>
          <p:nvPr>
            <p:ph type="sldNum" sz="quarter" idx="12"/>
          </p:nvPr>
        </p:nvSpPr>
        <p:spPr/>
        <p:txBody>
          <a:bodyPr/>
          <a:lstStyle/>
          <a:p>
            <a:fld id="{36202087-4DE8-4E2A-B3DF-96A52584EC9D}" type="slidenum">
              <a:rPr lang="en-GB" altLang="en-US" smtClean="0"/>
              <a:pPr/>
              <a:t>22</a:t>
            </a:fld>
            <a:endParaRPr lang="en-GB" altLang="en-US"/>
          </a:p>
        </p:txBody>
      </p:sp>
    </p:spTree>
    <p:extLst>
      <p:ext uri="{BB962C8B-B14F-4D97-AF65-F5344CB8AC3E}">
        <p14:creationId xmlns:p14="http://schemas.microsoft.com/office/powerpoint/2010/main" val="1729193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8DFB614-CA44-4BDC-BDBB-B6108947142F}"/>
              </a:ext>
            </a:extLst>
          </p:cNvPr>
          <p:cNvSpPr>
            <a:spLocks noGrp="1"/>
          </p:cNvSpPr>
          <p:nvPr>
            <p:ph type="dt" sz="half" idx="10"/>
          </p:nvPr>
        </p:nvSpPr>
        <p:spPr/>
        <p:txBody>
          <a:bodyPr/>
          <a:lstStyle/>
          <a:p>
            <a:fld id="{77E85127-E4C4-461B-A930-D3C81D4E0C41}" type="datetime1">
              <a:rPr lang="en-GB" altLang="en-US" smtClean="0"/>
              <a:t>06/06/2026</a:t>
            </a:fld>
            <a:endParaRPr lang="en-GB" altLang="en-US"/>
          </a:p>
        </p:txBody>
      </p:sp>
      <p:sp>
        <p:nvSpPr>
          <p:cNvPr id="12290" name="Rectangle 2">
            <a:extLst>
              <a:ext uri="{FF2B5EF4-FFF2-40B4-BE49-F238E27FC236}">
                <a16:creationId xmlns:a16="http://schemas.microsoft.com/office/drawing/2014/main" id="{2B7AA234-FBF9-47D3-81F0-008B0A4497E8}"/>
              </a:ext>
            </a:extLst>
          </p:cNvPr>
          <p:cNvSpPr>
            <a:spLocks noGrp="1" noChangeArrowheads="1"/>
          </p:cNvSpPr>
          <p:nvPr>
            <p:ph type="title"/>
          </p:nvPr>
        </p:nvSpPr>
        <p:spPr/>
        <p:txBody>
          <a:bodyPr/>
          <a:lstStyle/>
          <a:p>
            <a:r>
              <a:rPr lang="en-GB" altLang="en-US" dirty="0"/>
              <a:t>Characteristics of Stakeholders - Suppliers</a:t>
            </a:r>
          </a:p>
        </p:txBody>
      </p:sp>
      <p:sp>
        <p:nvSpPr>
          <p:cNvPr id="12291" name="Rectangle 3">
            <a:extLst>
              <a:ext uri="{FF2B5EF4-FFF2-40B4-BE49-F238E27FC236}">
                <a16:creationId xmlns:a16="http://schemas.microsoft.com/office/drawing/2014/main" id="{CA0D2CB0-569C-4629-A7F7-99AAA003A0A9}"/>
              </a:ext>
            </a:extLst>
          </p:cNvPr>
          <p:cNvSpPr>
            <a:spLocks noGrp="1" noChangeArrowheads="1"/>
          </p:cNvSpPr>
          <p:nvPr>
            <p:ph type="body" idx="1"/>
          </p:nvPr>
        </p:nvSpPr>
        <p:spPr/>
        <p:txBody>
          <a:bodyPr/>
          <a:lstStyle/>
          <a:p>
            <a:pPr>
              <a:lnSpc>
                <a:spcPct val="90000"/>
              </a:lnSpc>
            </a:pPr>
            <a:r>
              <a:rPr lang="en-GB" altLang="en-US" sz="2800" dirty="0"/>
              <a:t>Firms get the resources they need to produce goods and services from suppliers</a:t>
            </a:r>
          </a:p>
          <a:p>
            <a:pPr>
              <a:lnSpc>
                <a:spcPct val="90000"/>
              </a:lnSpc>
            </a:pPr>
            <a:r>
              <a:rPr lang="en-GB" altLang="en-US" sz="2800" dirty="0"/>
              <a:t>Businesses should have effective relationships with their suppliers in order to get quality resources at reasonable prices</a:t>
            </a:r>
          </a:p>
          <a:p>
            <a:pPr>
              <a:lnSpc>
                <a:spcPct val="90000"/>
              </a:lnSpc>
            </a:pPr>
            <a:r>
              <a:rPr lang="en-GB" altLang="en-US" sz="2800" dirty="0"/>
              <a:t>Two way process – suppliers depend on the firms they supply</a:t>
            </a:r>
          </a:p>
        </p:txBody>
      </p:sp>
      <p:sp>
        <p:nvSpPr>
          <p:cNvPr id="2" name="Slide Number Placeholder 1">
            <a:extLst>
              <a:ext uri="{FF2B5EF4-FFF2-40B4-BE49-F238E27FC236}">
                <a16:creationId xmlns:a16="http://schemas.microsoft.com/office/drawing/2014/main" id="{3D3EEF19-7DBC-4ACA-A7AE-C260180E810A}"/>
              </a:ext>
            </a:extLst>
          </p:cNvPr>
          <p:cNvSpPr>
            <a:spLocks noGrp="1"/>
          </p:cNvSpPr>
          <p:nvPr>
            <p:ph type="sldNum" sz="quarter" idx="12"/>
          </p:nvPr>
        </p:nvSpPr>
        <p:spPr/>
        <p:txBody>
          <a:bodyPr/>
          <a:lstStyle/>
          <a:p>
            <a:fld id="{36202087-4DE8-4E2A-B3DF-96A52584EC9D}" type="slidenum">
              <a:rPr lang="en-GB" altLang="en-US" smtClean="0"/>
              <a:pPr/>
              <a:t>23</a:t>
            </a:fld>
            <a:endParaRPr lang="en-GB" altLang="en-US"/>
          </a:p>
        </p:txBody>
      </p:sp>
    </p:spTree>
    <p:extLst>
      <p:ext uri="{BB962C8B-B14F-4D97-AF65-F5344CB8AC3E}">
        <p14:creationId xmlns:p14="http://schemas.microsoft.com/office/powerpoint/2010/main" val="2454711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88456A4-0DEE-4EE0-AD51-038EC0A77C6A}"/>
              </a:ext>
            </a:extLst>
          </p:cNvPr>
          <p:cNvSpPr>
            <a:spLocks noGrp="1" noChangeArrowheads="1"/>
          </p:cNvSpPr>
          <p:nvPr>
            <p:ph type="title"/>
          </p:nvPr>
        </p:nvSpPr>
        <p:spPr>
          <a:solidFill>
            <a:schemeClr val="accent1">
              <a:lumMod val="60000"/>
              <a:lumOff val="40000"/>
            </a:schemeClr>
          </a:solidFill>
        </p:spPr>
        <p:txBody>
          <a:bodyPr rtlCol="0">
            <a:normAutofit/>
          </a:bodyPr>
          <a:lstStyle/>
          <a:p>
            <a:pPr eaLnBrk="1" fontAlgn="auto" hangingPunct="1">
              <a:spcAft>
                <a:spcPts val="0"/>
              </a:spcAft>
              <a:defRPr/>
            </a:pPr>
            <a:r>
              <a:rPr lang="en-US" altLang="en-US" sz="3600" dirty="0">
                <a:latin typeface="Arial" pitchFamily="34" charset="0"/>
              </a:rPr>
              <a:t>MITIGATION</a:t>
            </a:r>
            <a:endParaRPr lang="en-US" altLang="en-US" dirty="0"/>
          </a:p>
        </p:txBody>
      </p:sp>
      <p:sp>
        <p:nvSpPr>
          <p:cNvPr id="12291" name="Rectangle 3">
            <a:extLst>
              <a:ext uri="{FF2B5EF4-FFF2-40B4-BE49-F238E27FC236}">
                <a16:creationId xmlns:a16="http://schemas.microsoft.com/office/drawing/2014/main" id="{271DDFA4-ABF3-4137-9379-E40451994AD2}"/>
              </a:ext>
            </a:extLst>
          </p:cNvPr>
          <p:cNvSpPr>
            <a:spLocks noGrp="1" noChangeArrowheads="1"/>
          </p:cNvSpPr>
          <p:nvPr>
            <p:ph idx="1"/>
          </p:nvPr>
        </p:nvSpPr>
        <p:spPr>
          <a:xfrm>
            <a:off x="1981200" y="1600201"/>
            <a:ext cx="8229600" cy="3916363"/>
          </a:xfrm>
        </p:spPr>
        <p:txBody>
          <a:bodyPr rtlCol="0">
            <a:normAutofit lnSpcReduction="10000"/>
          </a:bodyPr>
          <a:lstStyle/>
          <a:p>
            <a:pPr eaLnBrk="1" fontAlgn="auto" hangingPunct="1">
              <a:spcAft>
                <a:spcPts val="0"/>
              </a:spcAft>
              <a:defRPr/>
            </a:pPr>
            <a:r>
              <a:rPr lang="en-US" altLang="en-US"/>
              <a:t>Policy in Place</a:t>
            </a:r>
          </a:p>
          <a:p>
            <a:pPr eaLnBrk="1" fontAlgn="auto" hangingPunct="1">
              <a:spcAft>
                <a:spcPts val="0"/>
              </a:spcAft>
              <a:defRPr/>
            </a:pPr>
            <a:r>
              <a:rPr lang="en-US" altLang="en-US"/>
              <a:t>Assigned Responsibility for Enforcement</a:t>
            </a:r>
          </a:p>
          <a:p>
            <a:pPr eaLnBrk="1" fontAlgn="auto" hangingPunct="1">
              <a:spcAft>
                <a:spcPts val="0"/>
              </a:spcAft>
              <a:defRPr/>
            </a:pPr>
            <a:r>
              <a:rPr lang="en-US" altLang="en-US"/>
              <a:t>Control of Deviants</a:t>
            </a:r>
          </a:p>
          <a:p>
            <a:pPr eaLnBrk="1" fontAlgn="auto" hangingPunct="1">
              <a:spcAft>
                <a:spcPts val="0"/>
              </a:spcAft>
              <a:defRPr/>
            </a:pPr>
            <a:r>
              <a:rPr lang="en-US" altLang="en-US"/>
              <a:t>Communicated to Organization</a:t>
            </a:r>
          </a:p>
          <a:p>
            <a:pPr eaLnBrk="1" fontAlgn="auto" hangingPunct="1">
              <a:spcAft>
                <a:spcPts val="0"/>
              </a:spcAft>
              <a:defRPr/>
            </a:pPr>
            <a:r>
              <a:rPr lang="en-US" altLang="en-US"/>
              <a:t>Control (Audits/Monitoring)</a:t>
            </a:r>
          </a:p>
          <a:p>
            <a:pPr eaLnBrk="1" fontAlgn="auto" hangingPunct="1">
              <a:spcAft>
                <a:spcPts val="0"/>
              </a:spcAft>
              <a:defRPr/>
            </a:pPr>
            <a:r>
              <a:rPr lang="en-US" altLang="en-US"/>
              <a:t>Appropriate Discipline</a:t>
            </a:r>
          </a:p>
          <a:p>
            <a:pPr eaLnBrk="1" fontAlgn="auto" hangingPunct="1">
              <a:spcAft>
                <a:spcPts val="0"/>
              </a:spcAft>
              <a:defRPr/>
            </a:pPr>
            <a:r>
              <a:rPr lang="en-US" altLang="en-US"/>
              <a:t>Respond Appropriately if Violation Occurs</a:t>
            </a:r>
          </a:p>
        </p:txBody>
      </p:sp>
      <p:sp>
        <p:nvSpPr>
          <p:cNvPr id="2" name="Date Placeholder 1">
            <a:extLst>
              <a:ext uri="{FF2B5EF4-FFF2-40B4-BE49-F238E27FC236}">
                <a16:creationId xmlns:a16="http://schemas.microsoft.com/office/drawing/2014/main" id="{DADD5F7E-A27D-41FE-BAD2-F19601DAA757}"/>
              </a:ext>
            </a:extLst>
          </p:cNvPr>
          <p:cNvSpPr>
            <a:spLocks noGrp="1"/>
          </p:cNvSpPr>
          <p:nvPr>
            <p:ph type="dt" sz="half" idx="10"/>
          </p:nvPr>
        </p:nvSpPr>
        <p:spPr/>
        <p:txBody>
          <a:bodyPr/>
          <a:lstStyle/>
          <a:p>
            <a:pPr>
              <a:defRPr/>
            </a:pPr>
            <a:fld id="{ADA26A6D-0884-4BD2-BA88-DED76A034F55}" type="datetime1">
              <a:rPr lang="en-GB" smtClean="0"/>
              <a:t>06/06/2026</a:t>
            </a:fld>
            <a:endParaRPr lang="en-GB"/>
          </a:p>
        </p:txBody>
      </p:sp>
      <p:sp>
        <p:nvSpPr>
          <p:cNvPr id="3" name="Slide Number Placeholder 2">
            <a:extLst>
              <a:ext uri="{FF2B5EF4-FFF2-40B4-BE49-F238E27FC236}">
                <a16:creationId xmlns:a16="http://schemas.microsoft.com/office/drawing/2014/main" id="{2827AC22-0D77-4965-B1F9-2C8D6B9ECF07}"/>
              </a:ext>
            </a:extLst>
          </p:cNvPr>
          <p:cNvSpPr>
            <a:spLocks noGrp="1"/>
          </p:cNvSpPr>
          <p:nvPr>
            <p:ph type="sldNum" sz="quarter" idx="12"/>
          </p:nvPr>
        </p:nvSpPr>
        <p:spPr/>
        <p:txBody>
          <a:bodyPr/>
          <a:lstStyle/>
          <a:p>
            <a:fld id="{36202087-4DE8-4E2A-B3DF-96A52584EC9D}" type="slidenum">
              <a:rPr lang="en-GB" altLang="en-US" smtClean="0"/>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p:cNvSpPr>
          <p:nvPr>
            <p:ph type="title"/>
          </p:nvPr>
        </p:nvSpPr>
        <p:spPr>
          <a:xfrm>
            <a:off x="2362200" y="332656"/>
            <a:ext cx="7772400" cy="1224136"/>
          </a:xfrm>
          <a:solidFill>
            <a:srgbClr val="00B0F0"/>
          </a:solidFill>
        </p:spPr>
        <p:txBody>
          <a:bodyPr/>
          <a:lstStyle/>
          <a:p>
            <a:pPr eaLnBrk="1" hangingPunct="1"/>
            <a:r>
              <a:rPr lang="en-US" altLang="en-US" sz="3600" dirty="0">
                <a:latin typeface="Arial" pitchFamily="34" charset="0"/>
              </a:rPr>
              <a:t>The Parable of the Sadhu</a:t>
            </a:r>
            <a:br>
              <a:rPr lang="en-US" altLang="en-US" sz="3600" dirty="0">
                <a:latin typeface="Arial" pitchFamily="34" charset="0"/>
              </a:rPr>
            </a:br>
            <a:r>
              <a:rPr lang="en-US" altLang="en-US" sz="3200" dirty="0">
                <a:latin typeface="Arial" pitchFamily="34" charset="0"/>
              </a:rPr>
              <a:t>Bowen H. McCoy</a:t>
            </a:r>
            <a:endParaRPr lang="en-US" altLang="en-US" dirty="0"/>
          </a:p>
        </p:txBody>
      </p:sp>
      <p:sp>
        <p:nvSpPr>
          <p:cNvPr id="14339" name="Rectangle 3"/>
          <p:cNvSpPr>
            <a:spLocks noGrp="1"/>
          </p:cNvSpPr>
          <p:nvPr>
            <p:ph type="body" sz="half" idx="1"/>
          </p:nvPr>
        </p:nvSpPr>
        <p:spPr>
          <a:xfrm>
            <a:off x="2209800" y="1981200"/>
            <a:ext cx="4750296" cy="3680048"/>
          </a:xfrm>
        </p:spPr>
        <p:txBody>
          <a:bodyPr/>
          <a:lstStyle/>
          <a:p>
            <a:pPr eaLnBrk="1" hangingPunct="1"/>
            <a:r>
              <a:rPr lang="en-GB" altLang="en-US" sz="1400" dirty="0">
                <a:latin typeface="Comic Sans MS" pitchFamily="66" charset="0"/>
              </a:rPr>
              <a:t>During a challenging trek across the Himalayas, McCoy and his group came across a Sadhu who was weak, barefoot, and near collapse due to the extreme cold and altitude. The group stopped to give him some food, water, and basic care, but they were under pressure to continue their journey and reach their destination. Throughout the trek, various members of the group provided temporary help to the Sadhu, but no one took full responsibility for his safety or organized a proper rescue. The climbers faced a dilemma: focus on their personal goals or prioritize the Sadhu’s immediate life-threatening condition .In the end, the Sadhu’s fate remained uncertain as the group pressed on, highlighting the moral complexity and ambiguity involved in collective responsibility and individual ethical choices.</a:t>
            </a:r>
          </a:p>
        </p:txBody>
      </p:sp>
      <p:graphicFrame>
        <p:nvGraphicFramePr>
          <p:cNvPr id="36868" name="Object 4"/>
          <p:cNvGraphicFramePr>
            <a:graphicFrameLocks noGrp="1" noChangeAspect="1"/>
          </p:cNvGraphicFramePr>
          <p:nvPr>
            <p:ph type="clipArt" sz="half" idx="2"/>
            <p:extLst>
              <p:ext uri="{D42A27DB-BD31-4B8C-83A1-F6EECF244321}">
                <p14:modId xmlns:p14="http://schemas.microsoft.com/office/powerpoint/2010/main" val="1663712864"/>
              </p:ext>
            </p:extLst>
          </p:nvPr>
        </p:nvGraphicFramePr>
        <p:xfrm>
          <a:off x="6938096" y="2879043"/>
          <a:ext cx="1128713" cy="1884363"/>
        </p:xfrm>
        <a:graphic>
          <a:graphicData uri="http://schemas.openxmlformats.org/presentationml/2006/ole">
            <mc:AlternateContent xmlns:mc="http://schemas.openxmlformats.org/markup-compatibility/2006">
              <mc:Choice xmlns:v="urn:schemas-microsoft-com:vml" Requires="v">
                <p:oleObj name="ClipArt" r:id="rId2" imgW="1128370" imgH="1884578" progId="MS_ClipArt_Gallery.2">
                  <p:embed/>
                </p:oleObj>
              </mc:Choice>
              <mc:Fallback>
                <p:oleObj name="ClipArt" r:id="rId2" imgW="1128370" imgH="1884578" progId="MS_ClipArt_Gallery.2">
                  <p:embed/>
                  <p:pic>
                    <p:nvPicPr>
                      <p:cNvPr id="36868" name="Object 4"/>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8096" y="2879043"/>
                        <a:ext cx="1128713" cy="188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Date Placeholder 1">
            <a:extLst>
              <a:ext uri="{FF2B5EF4-FFF2-40B4-BE49-F238E27FC236}">
                <a16:creationId xmlns:a16="http://schemas.microsoft.com/office/drawing/2014/main" id="{36AB2702-3F56-4FA0-8787-0816CF8A5664}"/>
              </a:ext>
            </a:extLst>
          </p:cNvPr>
          <p:cNvSpPr>
            <a:spLocks noGrp="1"/>
          </p:cNvSpPr>
          <p:nvPr>
            <p:ph type="dt" sz="half" idx="10"/>
          </p:nvPr>
        </p:nvSpPr>
        <p:spPr/>
        <p:txBody>
          <a:bodyPr/>
          <a:lstStyle/>
          <a:p>
            <a:pPr>
              <a:defRPr/>
            </a:pPr>
            <a:fld id="{17DDC08D-3777-403A-8C59-68DFDBE71CDF}" type="datetime1">
              <a:rPr lang="en-GB" altLang="en-US" smtClean="0"/>
              <a:t>06/06/2026</a:t>
            </a:fld>
            <a:endParaRPr lang="en-US" altLang="en-US"/>
          </a:p>
        </p:txBody>
      </p:sp>
      <p:sp>
        <p:nvSpPr>
          <p:cNvPr id="3" name="Slide Number Placeholder 2">
            <a:extLst>
              <a:ext uri="{FF2B5EF4-FFF2-40B4-BE49-F238E27FC236}">
                <a16:creationId xmlns:a16="http://schemas.microsoft.com/office/drawing/2014/main" id="{ECF96BD5-67D3-471A-A009-2E001AB3A79B}"/>
              </a:ext>
            </a:extLst>
          </p:cNvPr>
          <p:cNvSpPr>
            <a:spLocks noGrp="1"/>
          </p:cNvSpPr>
          <p:nvPr>
            <p:ph type="sldNum" sz="quarter" idx="12"/>
          </p:nvPr>
        </p:nvSpPr>
        <p:spPr/>
        <p:txBody>
          <a:bodyPr/>
          <a:lstStyle/>
          <a:p>
            <a:fld id="{7357AB7E-BBC8-4DE1-929E-23D993ED6626}" type="slidenum">
              <a:rPr lang="en-US" altLang="en-US" smtClean="0"/>
              <a:pPr/>
              <a:t>25</a:t>
            </a:fld>
            <a:endParaRPr lang="en-US" altLang="en-US"/>
          </a:p>
        </p:txBody>
      </p:sp>
      <p:sp>
        <p:nvSpPr>
          <p:cNvPr id="7" name="TextBox 6">
            <a:extLst>
              <a:ext uri="{FF2B5EF4-FFF2-40B4-BE49-F238E27FC236}">
                <a16:creationId xmlns:a16="http://schemas.microsoft.com/office/drawing/2014/main" id="{3BF7CD7E-AEF3-3EC7-49F4-42EAC1498B4A}"/>
              </a:ext>
            </a:extLst>
          </p:cNvPr>
          <p:cNvSpPr txBox="1"/>
          <p:nvPr/>
        </p:nvSpPr>
        <p:spPr>
          <a:xfrm>
            <a:off x="7795222" y="1981200"/>
            <a:ext cx="2339379" cy="1815882"/>
          </a:xfrm>
          <a:prstGeom prst="rect">
            <a:avLst/>
          </a:prstGeom>
          <a:noFill/>
        </p:spPr>
        <p:txBody>
          <a:bodyPr wrap="square">
            <a:spAutoFit/>
          </a:bodyPr>
          <a:lstStyle/>
          <a:p>
            <a:pPr marL="342900" indent="-342900" eaLnBrk="1" hangingPunct="1">
              <a:spcBef>
                <a:spcPct val="20000"/>
              </a:spcBef>
              <a:buFont typeface="Arial" pitchFamily="34" charset="0"/>
              <a:buChar char="•"/>
              <a:defRPr/>
            </a:pPr>
            <a:r>
              <a:rPr lang="en-US" altLang="en-US" sz="1600" dirty="0">
                <a:solidFill>
                  <a:prstClr val="black"/>
                </a:solidFill>
                <a:latin typeface="Comic Sans MS" pitchFamily="66" charset="0"/>
              </a:rPr>
              <a:t>Do you take him back to a village? Do you care for him? Both option would  opportunity to make your once in a lifetime climb.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500"/>
                                        <p:tgtEl>
                                          <p:spTgt spid="1433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6868"/>
                                        </p:tgtEl>
                                        <p:attrNameLst>
                                          <p:attrName>style.visibility</p:attrName>
                                        </p:attrNameLst>
                                      </p:cBhvr>
                                      <p:to>
                                        <p:strVal val="visible"/>
                                      </p:to>
                                    </p:set>
                                    <p:animEffect transition="in" filter="fade">
                                      <p:cBhvr>
                                        <p:cTn id="10" dur="500"/>
                                        <p:tgtEl>
                                          <p:spTgt spid="368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1FEE67E-F555-4CE6-8E11-5F9E84845B08}"/>
              </a:ext>
            </a:extLst>
          </p:cNvPr>
          <p:cNvSpPr>
            <a:spLocks noGrp="1" noChangeArrowheads="1"/>
          </p:cNvSpPr>
          <p:nvPr>
            <p:ph type="title"/>
          </p:nvPr>
        </p:nvSpPr>
        <p:spPr>
          <a:solidFill>
            <a:schemeClr val="accent1">
              <a:lumMod val="60000"/>
              <a:lumOff val="40000"/>
            </a:schemeClr>
          </a:solidFill>
        </p:spPr>
        <p:txBody>
          <a:bodyPr rtlCol="0">
            <a:normAutofit/>
          </a:bodyPr>
          <a:lstStyle/>
          <a:p>
            <a:pPr eaLnBrk="1" fontAlgn="auto" hangingPunct="1">
              <a:spcAft>
                <a:spcPts val="0"/>
              </a:spcAft>
              <a:defRPr/>
            </a:pPr>
            <a:r>
              <a:rPr lang="en-US" altLang="en-US"/>
              <a:t>QUESTIONS RAISED?</a:t>
            </a:r>
          </a:p>
        </p:txBody>
      </p:sp>
      <p:sp>
        <p:nvSpPr>
          <p:cNvPr id="15363" name="Rectangle 3"/>
          <p:cNvSpPr>
            <a:spLocks noGrp="1"/>
          </p:cNvSpPr>
          <p:nvPr>
            <p:ph idx="1"/>
          </p:nvPr>
        </p:nvSpPr>
        <p:spPr>
          <a:xfrm>
            <a:off x="983432" y="2060848"/>
            <a:ext cx="9577064" cy="3888432"/>
          </a:xfrm>
        </p:spPr>
        <p:txBody>
          <a:bodyPr/>
          <a:lstStyle/>
          <a:p>
            <a:pPr eaLnBrk="1" hangingPunct="1"/>
            <a:r>
              <a:rPr lang="en-US" altLang="en-US" sz="2400" dirty="0">
                <a:latin typeface="+mj-lt"/>
                <a:cs typeface="Calibri" panose="020F0502020204030204" pitchFamily="34" charset="0"/>
              </a:rPr>
              <a:t>Is no single person responsible when there is a group?</a:t>
            </a:r>
          </a:p>
          <a:p>
            <a:pPr eaLnBrk="1" hangingPunct="1"/>
            <a:r>
              <a:rPr lang="en-US" altLang="en-US" sz="2400" dirty="0">
                <a:latin typeface="+mj-lt"/>
                <a:cs typeface="Calibri" panose="020F0502020204030204" pitchFamily="34" charset="0"/>
              </a:rPr>
              <a:t>Do we make decisions based on ethnic considerations?</a:t>
            </a:r>
          </a:p>
          <a:p>
            <a:pPr eaLnBrk="1" hangingPunct="1"/>
            <a:r>
              <a:rPr lang="en-US" altLang="en-US" sz="2400" dirty="0">
                <a:latin typeface="+mj-lt"/>
                <a:cs typeface="Calibri" panose="020F0502020204030204" pitchFamily="34" charset="0"/>
              </a:rPr>
              <a:t>Can a superordinate goal allow for moral slippage?</a:t>
            </a:r>
          </a:p>
          <a:p>
            <a:pPr eaLnBrk="1" hangingPunct="1"/>
            <a:r>
              <a:rPr lang="en-US" altLang="en-US" sz="2400" dirty="0">
                <a:latin typeface="+mj-lt"/>
                <a:cs typeface="Calibri" panose="020F0502020204030204" pitchFamily="34" charset="0"/>
              </a:rPr>
              <a:t>Is their an institutional or group ethic strong than an individual ethic?</a:t>
            </a:r>
          </a:p>
          <a:p>
            <a:pPr eaLnBrk="1" hangingPunct="1"/>
            <a:r>
              <a:rPr lang="en-US" altLang="en-US" sz="2400" dirty="0">
                <a:latin typeface="+mj-lt"/>
                <a:cs typeface="Calibri" panose="020F0502020204030204" pitchFamily="34" charset="0"/>
              </a:rPr>
              <a:t>How much effort is enough to satisfy your moral obligation?</a:t>
            </a:r>
          </a:p>
        </p:txBody>
      </p:sp>
      <p:sp>
        <p:nvSpPr>
          <p:cNvPr id="2" name="Date Placeholder 1">
            <a:extLst>
              <a:ext uri="{FF2B5EF4-FFF2-40B4-BE49-F238E27FC236}">
                <a16:creationId xmlns:a16="http://schemas.microsoft.com/office/drawing/2014/main" id="{2B3F2CC9-0FBD-4479-ABE2-C4E85B21CC47}"/>
              </a:ext>
            </a:extLst>
          </p:cNvPr>
          <p:cNvSpPr>
            <a:spLocks noGrp="1"/>
          </p:cNvSpPr>
          <p:nvPr>
            <p:ph type="dt" sz="half" idx="10"/>
          </p:nvPr>
        </p:nvSpPr>
        <p:spPr/>
        <p:txBody>
          <a:bodyPr/>
          <a:lstStyle/>
          <a:p>
            <a:pPr>
              <a:defRPr/>
            </a:pPr>
            <a:fld id="{2EFB03E1-DF42-48F4-8B00-810302328D81}" type="datetime1">
              <a:rPr lang="en-GB" smtClean="0"/>
              <a:t>06/06/2026</a:t>
            </a:fld>
            <a:endParaRPr lang="en-GB"/>
          </a:p>
        </p:txBody>
      </p:sp>
      <p:sp>
        <p:nvSpPr>
          <p:cNvPr id="3" name="Slide Number Placeholder 2">
            <a:extLst>
              <a:ext uri="{FF2B5EF4-FFF2-40B4-BE49-F238E27FC236}">
                <a16:creationId xmlns:a16="http://schemas.microsoft.com/office/drawing/2014/main" id="{1CAFDCD8-FE12-4B98-BAF3-779D5A5B427B}"/>
              </a:ext>
            </a:extLst>
          </p:cNvPr>
          <p:cNvSpPr>
            <a:spLocks noGrp="1"/>
          </p:cNvSpPr>
          <p:nvPr>
            <p:ph type="sldNum" sz="quarter" idx="12"/>
          </p:nvPr>
        </p:nvSpPr>
        <p:spPr/>
        <p:txBody>
          <a:bodyPr/>
          <a:lstStyle/>
          <a:p>
            <a:fld id="{36202087-4DE8-4E2A-B3DF-96A52584EC9D}" type="slidenum">
              <a:rPr lang="en-GB" altLang="en-US" smtClean="0"/>
              <a:pPr/>
              <a:t>26</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box(out)">
                                      <p:cBhvr>
                                        <p:cTn id="7" dur="500"/>
                                        <p:tgtEl>
                                          <p:spTgt spid="15363">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box(out)">
                                      <p:cBhvr>
                                        <p:cTn id="12" dur="500"/>
                                        <p:tgtEl>
                                          <p:spTgt spid="15363">
                                            <p:txEl>
                                              <p:pRg st="1" end="1"/>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box(out)">
                                      <p:cBhvr>
                                        <p:cTn id="17" dur="500"/>
                                        <p:tgtEl>
                                          <p:spTgt spid="15363">
                                            <p:txEl>
                                              <p:pRg st="2" end="2"/>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box(out)">
                                      <p:cBhvr>
                                        <p:cTn id="22" dur="500"/>
                                        <p:tgtEl>
                                          <p:spTgt spid="15363">
                                            <p:txEl>
                                              <p:pRg st="3" end="3"/>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32" fill="hold" grpId="0"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box(out)">
                                      <p:cBhvr>
                                        <p:cTn id="27" dur="500"/>
                                        <p:tgtEl>
                                          <p:spTgt spid="15363">
                                            <p:txEl>
                                              <p:pRg st="4" end="4"/>
                                            </p:txEl>
                                          </p:spTgt>
                                        </p:tgtEl>
                                      </p:cBhvr>
                                    </p:animEffect>
                                  </p:childTnLst>
                                  <p:subTnLst>
                                    <p:audio>
                                      <p:cMediaNode>
                                        <p:cTn display="0" masterRel="sameClick">
                                          <p:stCondLst>
                                            <p:cond evt="begin" delay="0">
                                              <p:tn val="25"/>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0E224473-28CF-4743-8873-62FA0C8447B3}"/>
              </a:ext>
            </a:extLst>
          </p:cNvPr>
          <p:cNvSpPr>
            <a:spLocks noGrp="1" noChangeArrowheads="1"/>
          </p:cNvSpPr>
          <p:nvPr>
            <p:ph type="title"/>
          </p:nvPr>
        </p:nvSpPr>
        <p:spPr>
          <a:solidFill>
            <a:schemeClr val="accent1">
              <a:lumMod val="60000"/>
              <a:lumOff val="40000"/>
            </a:schemeClr>
          </a:solidFill>
        </p:spPr>
        <p:txBody>
          <a:bodyPr rtlCol="0">
            <a:normAutofit/>
          </a:bodyPr>
          <a:lstStyle/>
          <a:p>
            <a:pPr eaLnBrk="1" fontAlgn="auto" hangingPunct="1">
              <a:spcAft>
                <a:spcPts val="0"/>
              </a:spcAft>
              <a:defRPr/>
            </a:pPr>
            <a:r>
              <a:rPr lang="en-US" altLang="en-US" sz="3600" dirty="0">
                <a:latin typeface="Arial" pitchFamily="34" charset="0"/>
              </a:rPr>
              <a:t>SOME OBSERVATIONS</a:t>
            </a:r>
            <a:endParaRPr lang="en-US" altLang="en-US" dirty="0"/>
          </a:p>
        </p:txBody>
      </p:sp>
      <p:sp>
        <p:nvSpPr>
          <p:cNvPr id="16387" name="Rectangle 3"/>
          <p:cNvSpPr>
            <a:spLocks noGrp="1"/>
          </p:cNvSpPr>
          <p:nvPr>
            <p:ph idx="1"/>
          </p:nvPr>
        </p:nvSpPr>
        <p:spPr>
          <a:xfrm>
            <a:off x="1055440" y="1556792"/>
            <a:ext cx="10153128" cy="3916363"/>
          </a:xfrm>
        </p:spPr>
        <p:txBody>
          <a:bodyPr/>
          <a:lstStyle/>
          <a:p>
            <a:pPr eaLnBrk="1" hangingPunct="1">
              <a:lnSpc>
                <a:spcPct val="90000"/>
              </a:lnSpc>
            </a:pPr>
            <a:r>
              <a:rPr lang="en-US" altLang="en-US" sz="2800" dirty="0">
                <a:latin typeface="+mj-lt"/>
              </a:rPr>
              <a:t>Organizations without a history of mutually accepted shared values tend to come apart during stress.</a:t>
            </a:r>
          </a:p>
          <a:p>
            <a:pPr eaLnBrk="1" hangingPunct="1">
              <a:lnSpc>
                <a:spcPct val="90000"/>
              </a:lnSpc>
            </a:pPr>
            <a:endParaRPr lang="en-US" altLang="en-US" sz="2800" dirty="0">
              <a:latin typeface="+mj-lt"/>
            </a:endParaRPr>
          </a:p>
          <a:p>
            <a:pPr eaLnBrk="1" hangingPunct="1">
              <a:lnSpc>
                <a:spcPct val="90000"/>
              </a:lnSpc>
            </a:pPr>
            <a:r>
              <a:rPr lang="en-US" altLang="en-US" sz="2800" dirty="0">
                <a:latin typeface="+mj-lt"/>
              </a:rPr>
              <a:t>People in touch with core values can deal with change, ambiguity, stress, and tough times.</a:t>
            </a:r>
          </a:p>
          <a:p>
            <a:pPr eaLnBrk="1" hangingPunct="1">
              <a:lnSpc>
                <a:spcPct val="90000"/>
              </a:lnSpc>
            </a:pPr>
            <a:r>
              <a:rPr lang="en-US" altLang="en-US" sz="2800" dirty="0">
                <a:latin typeface="+mj-lt"/>
              </a:rPr>
              <a:t>People tend avoid the ambiguous yet that is what tends to be the most rewarding</a:t>
            </a:r>
          </a:p>
          <a:p>
            <a:pPr eaLnBrk="1" hangingPunct="1">
              <a:lnSpc>
                <a:spcPct val="90000"/>
              </a:lnSpc>
            </a:pPr>
            <a:endParaRPr lang="en-US" altLang="en-US" sz="2800" dirty="0">
              <a:latin typeface="+mj-lt"/>
            </a:endParaRPr>
          </a:p>
          <a:p>
            <a:pPr eaLnBrk="1" hangingPunct="1">
              <a:lnSpc>
                <a:spcPct val="90000"/>
              </a:lnSpc>
            </a:pPr>
            <a:r>
              <a:rPr lang="en-US" altLang="en-US" sz="2800" dirty="0">
                <a:latin typeface="+mj-lt"/>
              </a:rPr>
              <a:t>Individuals need organizational support to act morally.</a:t>
            </a:r>
          </a:p>
        </p:txBody>
      </p:sp>
      <p:sp>
        <p:nvSpPr>
          <p:cNvPr id="2" name="Date Placeholder 1">
            <a:extLst>
              <a:ext uri="{FF2B5EF4-FFF2-40B4-BE49-F238E27FC236}">
                <a16:creationId xmlns:a16="http://schemas.microsoft.com/office/drawing/2014/main" id="{AEE2595B-EDE9-432F-8D91-13D03EA8884C}"/>
              </a:ext>
            </a:extLst>
          </p:cNvPr>
          <p:cNvSpPr>
            <a:spLocks noGrp="1"/>
          </p:cNvSpPr>
          <p:nvPr>
            <p:ph type="dt" sz="half" idx="10"/>
          </p:nvPr>
        </p:nvSpPr>
        <p:spPr/>
        <p:txBody>
          <a:bodyPr/>
          <a:lstStyle/>
          <a:p>
            <a:pPr>
              <a:defRPr/>
            </a:pPr>
            <a:fld id="{758866AD-D3C2-40ED-98A5-3AC3A3883E22}" type="datetime1">
              <a:rPr lang="en-GB" smtClean="0"/>
              <a:t>06/06/2026</a:t>
            </a:fld>
            <a:endParaRPr lang="en-GB"/>
          </a:p>
        </p:txBody>
      </p:sp>
      <p:sp>
        <p:nvSpPr>
          <p:cNvPr id="3" name="Slide Number Placeholder 2">
            <a:extLst>
              <a:ext uri="{FF2B5EF4-FFF2-40B4-BE49-F238E27FC236}">
                <a16:creationId xmlns:a16="http://schemas.microsoft.com/office/drawing/2014/main" id="{00B1084D-198F-4073-AC15-1D1267D17BC5}"/>
              </a:ext>
            </a:extLst>
          </p:cNvPr>
          <p:cNvSpPr>
            <a:spLocks noGrp="1"/>
          </p:cNvSpPr>
          <p:nvPr>
            <p:ph type="sldNum" sz="quarter" idx="12"/>
          </p:nvPr>
        </p:nvSpPr>
        <p:spPr/>
        <p:txBody>
          <a:bodyPr/>
          <a:lstStyle/>
          <a:p>
            <a:fld id="{36202087-4DE8-4E2A-B3DF-96A52584EC9D}" type="slidenum">
              <a:rPr lang="en-GB" altLang="en-US" smtClean="0"/>
              <a:pPr/>
              <a:t>27</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ox(out)">
                                      <p:cBhvr>
                                        <p:cTn id="7" dur="500"/>
                                        <p:tgtEl>
                                          <p:spTgt spid="16387">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CAMERA.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16387">
                                            <p:txEl>
                                              <p:pRg st="2" end="2"/>
                                            </p:txEl>
                                          </p:spTgt>
                                        </p:tgtEl>
                                        <p:attrNameLst>
                                          <p:attrName>style.visibility</p:attrName>
                                        </p:attrNameLst>
                                      </p:cBhvr>
                                      <p:to>
                                        <p:strVal val="visible"/>
                                      </p:to>
                                    </p:set>
                                    <p:animEffect transition="in" filter="box(out)">
                                      <p:cBhvr>
                                        <p:cTn id="12" dur="500"/>
                                        <p:tgtEl>
                                          <p:spTgt spid="16387">
                                            <p:txEl>
                                              <p:pRg st="2" end="2"/>
                                            </p:txEl>
                                          </p:spTgt>
                                        </p:tgtEl>
                                      </p:cBhvr>
                                    </p:animEffect>
                                  </p:childTnLst>
                                  <p:subTnLst>
                                    <p:audio>
                                      <p:cMediaNode>
                                        <p:cTn display="0" masterRel="sameClick">
                                          <p:stCondLst>
                                            <p:cond evt="begin" delay="0">
                                              <p:tn val="10"/>
                                            </p:cond>
                                          </p:stCondLst>
                                          <p:endCondLst>
                                            <p:cond evt="onStopAudio" delay="0">
                                              <p:tgtEl>
                                                <p:sldTgt/>
                                              </p:tgtEl>
                                            </p:cond>
                                          </p:endCondLst>
                                        </p:cTn>
                                        <p:tgtEl>
                                          <p:sndTgt r:embed="rId2" name="CAMERA.WAV"/>
                                        </p:tgtEl>
                                      </p:cMediaNode>
                                    </p:audio>
                                  </p:sub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16387">
                                            <p:txEl>
                                              <p:pRg st="3" end="3"/>
                                            </p:txEl>
                                          </p:spTgt>
                                        </p:tgtEl>
                                        <p:attrNameLst>
                                          <p:attrName>style.visibility</p:attrName>
                                        </p:attrNameLst>
                                      </p:cBhvr>
                                      <p:to>
                                        <p:strVal val="visible"/>
                                      </p:to>
                                    </p:set>
                                    <p:animEffect transition="in" filter="box(out)">
                                      <p:cBhvr>
                                        <p:cTn id="17" dur="500"/>
                                        <p:tgtEl>
                                          <p:spTgt spid="16387">
                                            <p:txEl>
                                              <p:pRg st="3" end="3"/>
                                            </p:txEl>
                                          </p:spTgt>
                                        </p:tgtEl>
                                      </p:cBhvr>
                                    </p:animEffect>
                                  </p:childTnLst>
                                  <p:subTnLst>
                                    <p:audio>
                                      <p:cMediaNode>
                                        <p:cTn display="0" masterRel="sameClick">
                                          <p:stCondLst>
                                            <p:cond evt="begin" delay="0">
                                              <p:tn val="15"/>
                                            </p:cond>
                                          </p:stCondLst>
                                          <p:endCondLst>
                                            <p:cond evt="onStopAudio" delay="0">
                                              <p:tgtEl>
                                                <p:sldTgt/>
                                              </p:tgtEl>
                                            </p:cond>
                                          </p:endCondLst>
                                        </p:cTn>
                                        <p:tgtEl>
                                          <p:sndTgt r:embed="rId2" name="CAMERA.WAV"/>
                                        </p:tgtEl>
                                      </p:cMediaNode>
                                    </p:audio>
                                  </p:sub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32" fill="hold" grpId="0" nodeType="clickEffect">
                                  <p:stCondLst>
                                    <p:cond delay="0"/>
                                  </p:stCondLst>
                                  <p:childTnLst>
                                    <p:set>
                                      <p:cBhvr>
                                        <p:cTn id="21" dur="1" fill="hold">
                                          <p:stCondLst>
                                            <p:cond delay="0"/>
                                          </p:stCondLst>
                                        </p:cTn>
                                        <p:tgtEl>
                                          <p:spTgt spid="16387">
                                            <p:txEl>
                                              <p:pRg st="5" end="5"/>
                                            </p:txEl>
                                          </p:spTgt>
                                        </p:tgtEl>
                                        <p:attrNameLst>
                                          <p:attrName>style.visibility</p:attrName>
                                        </p:attrNameLst>
                                      </p:cBhvr>
                                      <p:to>
                                        <p:strVal val="visible"/>
                                      </p:to>
                                    </p:set>
                                    <p:animEffect transition="in" filter="box(out)">
                                      <p:cBhvr>
                                        <p:cTn id="22" dur="500"/>
                                        <p:tgtEl>
                                          <p:spTgt spid="16387">
                                            <p:txEl>
                                              <p:pRg st="5" end="5"/>
                                            </p:txEl>
                                          </p:spTgt>
                                        </p:tgtEl>
                                      </p:cBhvr>
                                    </p:animEffect>
                                  </p:childTnLst>
                                  <p:subTnLst>
                                    <p:audio>
                                      <p:cMediaNode>
                                        <p:cTn display="0" masterRel="sameClick">
                                          <p:stCondLst>
                                            <p:cond evt="begin" delay="0">
                                              <p:tn val="20"/>
                                            </p:cond>
                                          </p:stCondLst>
                                          <p:endCondLst>
                                            <p:cond evt="onStopAudio" delay="0">
                                              <p:tgtEl>
                                                <p:sldTgt/>
                                              </p:tgtEl>
                                            </p:cond>
                                          </p:endCondLst>
                                        </p:cTn>
                                        <p:tgtEl>
                                          <p:sndTgt r:embed="rId2"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9C38-D5FF-9EC1-F46B-6B65DB2351AD}"/>
              </a:ext>
            </a:extLst>
          </p:cNvPr>
          <p:cNvSpPr>
            <a:spLocks noGrp="1"/>
          </p:cNvSpPr>
          <p:nvPr>
            <p:ph type="title"/>
          </p:nvPr>
        </p:nvSpPr>
        <p:spPr>
          <a:xfrm>
            <a:off x="609600" y="274638"/>
            <a:ext cx="10972800" cy="1143000"/>
          </a:xfrm>
        </p:spPr>
        <p:txBody>
          <a:bodyPr wrap="square" anchor="ctr">
            <a:normAutofit/>
          </a:bodyPr>
          <a:lstStyle/>
          <a:p>
            <a:r>
              <a:rPr lang="en-GB" dirty="0"/>
              <a:t>Exercise</a:t>
            </a:r>
          </a:p>
        </p:txBody>
      </p:sp>
      <p:sp>
        <p:nvSpPr>
          <p:cNvPr id="3" name="Content Placeholder 2">
            <a:extLst>
              <a:ext uri="{FF2B5EF4-FFF2-40B4-BE49-F238E27FC236}">
                <a16:creationId xmlns:a16="http://schemas.microsoft.com/office/drawing/2014/main" id="{D8E69196-2E5B-26D8-D6EA-486ED1231C37}"/>
              </a:ext>
            </a:extLst>
          </p:cNvPr>
          <p:cNvSpPr>
            <a:spLocks noGrp="1"/>
          </p:cNvSpPr>
          <p:nvPr>
            <p:ph sz="half" idx="1"/>
          </p:nvPr>
        </p:nvSpPr>
        <p:spPr>
          <a:xfrm>
            <a:off x="630462" y="1600201"/>
            <a:ext cx="5384800" cy="4305671"/>
          </a:xfrm>
        </p:spPr>
        <p:txBody>
          <a:bodyPr wrap="square" anchor="t">
            <a:normAutofit/>
          </a:bodyPr>
          <a:lstStyle/>
          <a:p>
            <a:r>
              <a:rPr lang="en-GB" dirty="0"/>
              <a:t>Identify all the key stakeholders who may be affected by the change in your selected organisation. </a:t>
            </a:r>
          </a:p>
          <a:p>
            <a:endParaRPr lang="en-GB" dirty="0"/>
          </a:p>
          <a:p>
            <a:r>
              <a:rPr lang="en-GB" dirty="0"/>
              <a:t>Explain these stakeholders would be managed.</a:t>
            </a:r>
          </a:p>
        </p:txBody>
      </p:sp>
      <p:pic>
        <p:nvPicPr>
          <p:cNvPr id="7" name="Content Placeholder 6">
            <a:extLst>
              <a:ext uri="{FF2B5EF4-FFF2-40B4-BE49-F238E27FC236}">
                <a16:creationId xmlns:a16="http://schemas.microsoft.com/office/drawing/2014/main" id="{DCBF7F11-9F55-EDC6-ACF3-BB2B8C32F732}"/>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894" r="-2" b="-2"/>
          <a:stretch>
            <a:fillRect/>
          </a:stretch>
        </p:blipFill>
        <p:spPr>
          <a:xfrm>
            <a:off x="6197600" y="1600201"/>
            <a:ext cx="5384800" cy="3989040"/>
          </a:xfrm>
          <a:noFill/>
        </p:spPr>
      </p:pic>
      <p:sp>
        <p:nvSpPr>
          <p:cNvPr id="4" name="Date Placeholder 3">
            <a:extLst>
              <a:ext uri="{FF2B5EF4-FFF2-40B4-BE49-F238E27FC236}">
                <a16:creationId xmlns:a16="http://schemas.microsoft.com/office/drawing/2014/main" id="{F75C00A2-F40F-CEEE-6C74-A4B7654001A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C353CD0C-3E42-47BF-9138-06D985153946}" type="datetime1">
              <a:rPr lang="en-GB" sz="900" smtClean="0"/>
              <a:pPr>
                <a:lnSpc>
                  <a:spcPct val="90000"/>
                </a:lnSpc>
                <a:spcAft>
                  <a:spcPts val="600"/>
                </a:spcAft>
                <a:defRPr/>
              </a:pPr>
              <a:t>06/06/2026</a:t>
            </a:fld>
            <a:endParaRPr lang="en-GB" sz="900"/>
          </a:p>
        </p:txBody>
      </p:sp>
      <p:sp>
        <p:nvSpPr>
          <p:cNvPr id="5" name="Slide Number Placeholder 4">
            <a:extLst>
              <a:ext uri="{FF2B5EF4-FFF2-40B4-BE49-F238E27FC236}">
                <a16:creationId xmlns:a16="http://schemas.microsoft.com/office/drawing/2014/main" id="{432FB0D3-D05A-82A4-FFF3-D7C50F377D76}"/>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pPr>
            <a:fld id="{36202087-4DE8-4E2A-B3DF-96A52584EC9D}" type="slidenum">
              <a:rPr lang="en-GB" altLang="en-US" smtClean="0"/>
              <a:pPr>
                <a:spcAft>
                  <a:spcPts val="600"/>
                </a:spcAft>
              </a:pPr>
              <a:t>28</a:t>
            </a:fld>
            <a:endParaRPr lang="en-GB" altLang="en-US"/>
          </a:p>
        </p:txBody>
      </p:sp>
    </p:spTree>
    <p:extLst>
      <p:ext uri="{BB962C8B-B14F-4D97-AF65-F5344CB8AC3E}">
        <p14:creationId xmlns:p14="http://schemas.microsoft.com/office/powerpoint/2010/main" val="18703871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8554F-7305-4A46-B313-0BDFBEBF0FAA}"/>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4BB40FFE-505E-43DC-8FEB-872337C34532}"/>
              </a:ext>
            </a:extLst>
          </p:cNvPr>
          <p:cNvSpPr>
            <a:spLocks noGrp="1"/>
          </p:cNvSpPr>
          <p:nvPr>
            <p:ph idx="1"/>
          </p:nvPr>
        </p:nvSpPr>
        <p:spPr>
          <a:xfrm>
            <a:off x="1631504" y="1600201"/>
            <a:ext cx="8928992" cy="3917032"/>
          </a:xfrm>
        </p:spPr>
        <p:txBody>
          <a:bodyPr/>
          <a:lstStyle/>
          <a:p>
            <a:r>
              <a:rPr lang="en-US" dirty="0"/>
              <a:t>At the end of the session, you should be able to demonstrate that you:</a:t>
            </a:r>
          </a:p>
          <a:p>
            <a:endParaRPr lang="en-US" dirty="0"/>
          </a:p>
          <a:p>
            <a:r>
              <a:rPr lang="en-US" sz="2800" dirty="0">
                <a:solidFill>
                  <a:schemeClr val="accent1">
                    <a:lumMod val="75000"/>
                  </a:schemeClr>
                </a:solidFill>
                <a:latin typeface="Arial" panose="020B0604020202020204" pitchFamily="34" charset="0"/>
                <a:cs typeface="Arial" panose="020B0604020202020204" pitchFamily="34" charset="0"/>
              </a:rPr>
              <a:t>Can identify different groups of stakeholders and the potential impact on change management activities on these groups</a:t>
            </a:r>
          </a:p>
        </p:txBody>
      </p:sp>
      <p:sp>
        <p:nvSpPr>
          <p:cNvPr id="4" name="Date Placeholder 3">
            <a:extLst>
              <a:ext uri="{FF2B5EF4-FFF2-40B4-BE49-F238E27FC236}">
                <a16:creationId xmlns:a16="http://schemas.microsoft.com/office/drawing/2014/main" id="{A2772AC7-52DF-433A-8A91-E8780F7FBC69}"/>
              </a:ext>
            </a:extLst>
          </p:cNvPr>
          <p:cNvSpPr>
            <a:spLocks noGrp="1"/>
          </p:cNvSpPr>
          <p:nvPr>
            <p:ph type="dt" sz="half" idx="10"/>
          </p:nvPr>
        </p:nvSpPr>
        <p:spPr/>
        <p:txBody>
          <a:bodyPr/>
          <a:lstStyle/>
          <a:p>
            <a:pPr>
              <a:defRPr/>
            </a:pPr>
            <a:fld id="{E9E78884-7ADF-4DC6-AF50-5089FEB8FC33}" type="datetime1">
              <a:rPr lang="en-GB" smtClean="0"/>
              <a:t>06/06/2026</a:t>
            </a:fld>
            <a:endParaRPr lang="en-GB"/>
          </a:p>
        </p:txBody>
      </p:sp>
      <p:sp>
        <p:nvSpPr>
          <p:cNvPr id="5" name="Slide Number Placeholder 4">
            <a:extLst>
              <a:ext uri="{FF2B5EF4-FFF2-40B4-BE49-F238E27FC236}">
                <a16:creationId xmlns:a16="http://schemas.microsoft.com/office/drawing/2014/main" id="{B94E04AE-7BAC-4BE8-AF1C-B3FF7C4B5B8D}"/>
              </a:ext>
            </a:extLst>
          </p:cNvPr>
          <p:cNvSpPr>
            <a:spLocks noGrp="1"/>
          </p:cNvSpPr>
          <p:nvPr>
            <p:ph type="sldNum" sz="quarter" idx="12"/>
          </p:nvPr>
        </p:nvSpPr>
        <p:spPr/>
        <p:txBody>
          <a:bodyPr/>
          <a:lstStyle/>
          <a:p>
            <a:fld id="{36202087-4DE8-4E2A-B3DF-96A52584EC9D}" type="slidenum">
              <a:rPr lang="en-GB" altLang="en-US" smtClean="0"/>
              <a:pPr/>
              <a:t>29</a:t>
            </a:fld>
            <a:endParaRPr lang="en-GB" altLang="en-US"/>
          </a:p>
        </p:txBody>
      </p:sp>
    </p:spTree>
    <p:extLst>
      <p:ext uri="{BB962C8B-B14F-4D97-AF65-F5344CB8AC3E}">
        <p14:creationId xmlns:p14="http://schemas.microsoft.com/office/powerpoint/2010/main" val="34042062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B5EC-D03B-A333-759D-58FC70556EC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86032E2-BFE0-C7CF-57BF-93B918702863}"/>
              </a:ext>
            </a:extLst>
          </p:cNvPr>
          <p:cNvSpPr>
            <a:spLocks noGrp="1"/>
          </p:cNvSpPr>
          <p:nvPr>
            <p:ph idx="1"/>
          </p:nvPr>
        </p:nvSpPr>
        <p:spPr/>
        <p:txBody>
          <a:bodyPr/>
          <a:lstStyle/>
          <a:p>
            <a:r>
              <a:rPr lang="en-GB" sz="1400" dirty="0"/>
              <a:t>Armstrong, M. (2016) Armstrong’s handbook of management and leadership for HR : developing effective people skills for better leadership and management . Fourth edition. London, England ; </a:t>
            </a:r>
          </a:p>
          <a:p>
            <a:endParaRPr lang="en-GB" sz="1400" dirty="0"/>
          </a:p>
          <a:p>
            <a:r>
              <a:rPr lang="en-GB" sz="1400" dirty="0"/>
              <a:t>Kotter, J.P. (2012) Leading change [electronic resource] . Boston, Massachusetts :, Harvard Business Review Press.</a:t>
            </a:r>
          </a:p>
          <a:p>
            <a:endParaRPr lang="en-GB" sz="1400" dirty="0"/>
          </a:p>
          <a:p>
            <a:r>
              <a:rPr lang="en-GB" sz="1400" dirty="0"/>
              <a:t>R. Henderson, R. Gulati, &amp; M. Tushman (eds.) (2015) Leading sustainable change : an organizational perspective . First edition. Oxford :, Oxford University Press.</a:t>
            </a:r>
          </a:p>
          <a:p>
            <a:endParaRPr lang="en-GB" dirty="0"/>
          </a:p>
        </p:txBody>
      </p:sp>
      <p:sp>
        <p:nvSpPr>
          <p:cNvPr id="4" name="Date Placeholder 3">
            <a:extLst>
              <a:ext uri="{FF2B5EF4-FFF2-40B4-BE49-F238E27FC236}">
                <a16:creationId xmlns:a16="http://schemas.microsoft.com/office/drawing/2014/main" id="{8BA9FA58-9241-95E0-3B09-0C2450F6E059}"/>
              </a:ext>
            </a:extLst>
          </p:cNvPr>
          <p:cNvSpPr>
            <a:spLocks noGrp="1"/>
          </p:cNvSpPr>
          <p:nvPr>
            <p:ph type="dt" sz="half" idx="10"/>
          </p:nvPr>
        </p:nvSpPr>
        <p:spPr/>
        <p:txBody>
          <a:bodyPr/>
          <a:lstStyle/>
          <a:p>
            <a:pPr>
              <a:defRPr/>
            </a:pPr>
            <a:fld id="{C353CD0C-3E42-47BF-9138-06D985153946}" type="datetime1">
              <a:rPr lang="en-GB" smtClean="0"/>
              <a:t>06/06/2026</a:t>
            </a:fld>
            <a:endParaRPr lang="en-GB"/>
          </a:p>
        </p:txBody>
      </p:sp>
      <p:sp>
        <p:nvSpPr>
          <p:cNvPr id="5" name="Slide Number Placeholder 4">
            <a:extLst>
              <a:ext uri="{FF2B5EF4-FFF2-40B4-BE49-F238E27FC236}">
                <a16:creationId xmlns:a16="http://schemas.microsoft.com/office/drawing/2014/main" id="{3097DC16-63B3-D376-7FA1-00B00812724D}"/>
              </a:ext>
            </a:extLst>
          </p:cNvPr>
          <p:cNvSpPr>
            <a:spLocks noGrp="1"/>
          </p:cNvSpPr>
          <p:nvPr>
            <p:ph type="sldNum" sz="quarter" idx="12"/>
          </p:nvPr>
        </p:nvSpPr>
        <p:spPr/>
        <p:txBody>
          <a:bodyPr/>
          <a:lstStyle/>
          <a:p>
            <a:fld id="{36202087-4DE8-4E2A-B3DF-96A52584EC9D}" type="slidenum">
              <a:rPr lang="en-GB" altLang="en-US" smtClean="0"/>
              <a:pPr/>
              <a:t>30</a:t>
            </a:fld>
            <a:endParaRPr lang="en-GB" altLang="en-US"/>
          </a:p>
        </p:txBody>
      </p:sp>
    </p:spTree>
    <p:extLst>
      <p:ext uri="{BB962C8B-B14F-4D97-AF65-F5344CB8AC3E}">
        <p14:creationId xmlns:p14="http://schemas.microsoft.com/office/powerpoint/2010/main" val="2068381414"/>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TotalTime>
  <Words>1247</Words>
  <Application>Microsoft Office PowerPoint</Application>
  <PresentationFormat>Widescreen</PresentationFormat>
  <Paragraphs>207</Paragraphs>
  <Slides>30</Slides>
  <Notes>12</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8" baseType="lpstr">
      <vt:lpstr>Arial</vt:lpstr>
      <vt:lpstr>Arial</vt:lpstr>
      <vt:lpstr>Calibri</vt:lpstr>
      <vt:lpstr>Comic Sans MS</vt:lpstr>
      <vt:lpstr>Myriad Pro</vt:lpstr>
      <vt:lpstr>Times New Roman</vt:lpstr>
      <vt:lpstr>SftWP July 15</vt:lpstr>
      <vt:lpstr>ClipArt</vt:lpstr>
      <vt:lpstr>BMSW 6003 Leading &amp; Implementing Change   Week 5 Session 2  Stakeholder Theory of the Modern Corporation</vt:lpstr>
      <vt:lpstr>Learning Aims</vt:lpstr>
      <vt:lpstr>Stakeholders</vt:lpstr>
      <vt:lpstr>Milton (Friedman) vs. Edward (Freeman)</vt:lpstr>
      <vt:lpstr>Characteristics of stakeholders?</vt:lpstr>
      <vt:lpstr>Edwards Freeman’s arguments and Proposals for Corporations</vt:lpstr>
      <vt:lpstr>Stakeholder Interest</vt:lpstr>
      <vt:lpstr>Stakeholders and corporate responsibility</vt:lpstr>
      <vt:lpstr>CLASS ACTIVITY  10 min- stakeholder Analysis</vt:lpstr>
      <vt:lpstr>CLASS ACTIVITY- Group 15 Minutes </vt:lpstr>
      <vt:lpstr>30 mins</vt:lpstr>
      <vt:lpstr>CRITICAL QUESTION</vt:lpstr>
      <vt:lpstr>Meeting the needs of stakeholders</vt:lpstr>
      <vt:lpstr>Internal stakeholders</vt:lpstr>
      <vt:lpstr>External Stakeholders</vt:lpstr>
      <vt:lpstr>Internal and External Stakeholders</vt:lpstr>
      <vt:lpstr>Characteristics of Stakeholders – Owners &amp; Shareholders</vt:lpstr>
      <vt:lpstr>Characteristics of Stakeholders - Managers</vt:lpstr>
      <vt:lpstr>Characteristics of Stakeholders - Employees</vt:lpstr>
      <vt:lpstr>Characteristics of Stakeholders - customers</vt:lpstr>
      <vt:lpstr>Characteristics of Stakeholders - Community</vt:lpstr>
      <vt:lpstr>Characteristics of Stakeholders _ Government </vt:lpstr>
      <vt:lpstr>Characteristics of Stakeholders - Suppliers</vt:lpstr>
      <vt:lpstr>MITIGATION</vt:lpstr>
      <vt:lpstr>The Parable of the Sadhu Bowen H. McCoy</vt:lpstr>
      <vt:lpstr>QUESTIONS RAISED?</vt:lpstr>
      <vt:lpstr>SOME OBSERVATIONS</vt:lpstr>
      <vt:lpstr>Exercise</vt:lpstr>
      <vt:lpstr>Learning Outcomes</vt:lpstr>
      <vt:lpstr>References </vt:lpstr>
    </vt:vector>
  </TitlesOfParts>
  <Company>CSU Sacramento</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 Theory of the Modern Corporation R. Edward Freeman</dc:title>
  <dc:creator>CSU User</dc:creator>
  <cp:lastModifiedBy>Eric Osei</cp:lastModifiedBy>
  <cp:revision>17</cp:revision>
  <dcterms:created xsi:type="dcterms:W3CDTF">2001-06-15T22:11:35Z</dcterms:created>
  <dcterms:modified xsi:type="dcterms:W3CDTF">2026-06-06T11:42:35Z</dcterms:modified>
</cp:coreProperties>
</file>