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5505A-46CC-E478-1F04-4F64F6C5B8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E63D13-BF9B-324A-FEF6-B9C92D2998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B92CE-740A-2123-F8F7-F6B8DEA29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0FA58-27FD-11F6-5B1E-944FAD89F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72C8F-3AEF-4B43-01A1-EAD7CDD3E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462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A299E-0A19-DDFD-A629-A88C0F2FC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96A8E-4AA9-54F0-2864-F2A9BD02D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DC33D8-9C11-E1EC-1F6A-72579AC8C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2479A9-C1F4-EFFE-9768-EAA1E5660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1A2901-0C5D-3157-4257-CD63CAB0C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034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01A90-8D80-D34F-7E65-37A366A81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3135E4-FC3B-06C9-546A-05F18643A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B90A4-5FF9-3EEA-033C-8C71F9CAF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F69E95-6463-F979-E33C-CBF0C8F6B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2CC299-F6F9-D577-C1C6-F9CB8D717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070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D1DEA-5404-7C0F-2A12-21E0EE754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978BF-6CD3-47C8-3A0E-9281A8DED7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2A24A-C32D-2347-6A1C-909A34BA5A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5F26BC-8A7B-D8AA-F017-16D9F330E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A9175-B835-A4EE-8AFF-BEBED1A8C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6DCE9A-1982-9912-C32C-64D2C054C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725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78692-F4F9-B4AF-74E3-53819C4F1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9DBD4-7A09-9AB6-25EB-DB0A2B022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BBB52-95B1-7F16-5ED7-99612D0692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3830BC-008B-82D3-91A7-83392BD0FF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E75E76-71D0-4135-C18D-A97D6A6AD7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5C11EE-2202-757F-5E45-9FE561F5F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A48FBA-2B24-0B60-9138-0C31AAEB3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05DD13-B63D-E4C2-2624-44D49D6B2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566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72DA6-DC4E-F288-8378-5A702D984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BC954-F3BF-9C1C-5300-D41E212BB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1A297E-6659-A034-EA4F-FDAAAC1EF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A9B593-9B20-4141-6214-1A7C7AB48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851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F442D6-5163-F6AB-53D4-D50925EB3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AF0A2D-3ACA-DF8F-C04A-0FA87F0A3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BE9CF-A499-25E8-9F1F-C92338CFE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658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8A758-C764-E839-283C-B1EA5C558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53F82-6BB3-FDC7-F656-2D4AC00B2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0549F6-FAD0-4000-980E-FAD0A60752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E7FC80-3108-9AFB-FDAA-387E2FA44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24200F-6D02-9BDC-B373-40E2382AE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2E5261-115A-3635-9396-10B761D84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24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C6258-D31F-B368-F3DB-5017A1CD6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74C369-D10E-A645-ADB3-259092239D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99C56-1F40-DD5A-276E-ECD0B8C4E4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2C7350-D253-39F5-2917-CE0A3884D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DED36C-D55D-BCD5-D4B4-81B3CDCF2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B1ECC6-994A-3296-1460-719D98055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362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9E4E6-F1B1-74AB-D824-E07791196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94DE57-FBBF-1664-B250-B515B04F7A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654E5-09A4-6C3D-3EED-A41B4E461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9D0FC-3815-8F4D-2771-6C38DAE83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0FD326-6E5B-8637-BBF8-871953F6B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402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CAF345-27AC-F660-0B42-628341DE99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33052-6A25-7129-CBC2-FC5233E385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7DBA2-8847-497F-17BD-FCDD845D4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F10259-33BE-09A0-CDC7-31BCA90E5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CD38F-2312-29AD-38C7-B8E937E64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027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67D384-B06B-89BF-8E7D-FC8EFDF36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956359-D13D-FA4A-DFD2-74DC2E862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D79A1-6EA4-6D41-737E-616CC0EFA3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9AFC77-9187-4D08-9127-6E7D18AF32B8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DD75C-9C62-EFA2-DCF9-27C447E151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7122E-3902-5E33-DC5B-8EACDAD3E5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127DB7-3D62-4F71-B4BE-2805D2602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60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4FB4B-6F86-0002-4A92-E5EA48D453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4AABBD-3F83-4640-036D-3318633A20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6A7852-968B-8510-98DB-38D6C776FB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56F7E0-91BA-D5E6-A66A-AA483F11C18E}"/>
              </a:ext>
            </a:extLst>
          </p:cNvPr>
          <p:cNvSpPr txBox="1"/>
          <p:nvPr/>
        </p:nvSpPr>
        <p:spPr>
          <a:xfrm>
            <a:off x="296333" y="6146800"/>
            <a:ext cx="5672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Stacey Jones, student number 2306691, Date: 03/05/2024</a:t>
            </a:r>
          </a:p>
        </p:txBody>
      </p:sp>
    </p:spTree>
    <p:extLst>
      <p:ext uri="{BB962C8B-B14F-4D97-AF65-F5344CB8AC3E}">
        <p14:creationId xmlns:p14="http://schemas.microsoft.com/office/powerpoint/2010/main" val="2207585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07FF7-360C-8153-29DA-2E0044A10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5BF81D-A6EB-12D7-E9B3-D0F3016204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72215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E53D5D-D1DF-B179-5597-6E3BDFC61022}"/>
              </a:ext>
            </a:extLst>
          </p:cNvPr>
          <p:cNvSpPr txBox="1"/>
          <p:nvPr/>
        </p:nvSpPr>
        <p:spPr>
          <a:xfrm>
            <a:off x="5816600" y="5977467"/>
            <a:ext cx="2040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2632897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8D65D-C5E6-770D-B969-B81420F68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1913D8-062C-2CB8-7F25-65921F048E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841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E8C58-DA29-1EBE-62A1-93A2FE457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B03D78-C45A-49C1-AAA7-86630DA1C6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192000" cy="69358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722226-66A7-BF63-3592-59A75F956F9E}"/>
              </a:ext>
            </a:extLst>
          </p:cNvPr>
          <p:cNvSpPr txBox="1"/>
          <p:nvPr/>
        </p:nvSpPr>
        <p:spPr>
          <a:xfrm>
            <a:off x="7298267" y="3674533"/>
            <a:ext cx="2218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739217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9DF9F-B57F-50AA-CB3B-873B7A76C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17AF519-E657-1A7D-4F8C-5BD6633A50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7DDA5A-31EE-04B4-4C24-5DB0388C6B35}"/>
              </a:ext>
            </a:extLst>
          </p:cNvPr>
          <p:cNvSpPr txBox="1"/>
          <p:nvPr/>
        </p:nvSpPr>
        <p:spPr>
          <a:xfrm>
            <a:off x="7061200" y="4851400"/>
            <a:ext cx="25569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Other candidates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A8ACD5-7D98-152C-9C09-D19F04BF2BA2}"/>
              </a:ext>
            </a:extLst>
          </p:cNvPr>
          <p:cNvSpPr txBox="1"/>
          <p:nvPr/>
        </p:nvSpPr>
        <p:spPr>
          <a:xfrm>
            <a:off x="3729567" y="5975065"/>
            <a:ext cx="3145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 . . . . . . . . . . . . . . . . . . . . . . . . . 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160482-281A-F48D-08A4-482A502A5CD0}"/>
              </a:ext>
            </a:extLst>
          </p:cNvPr>
          <p:cNvSpPr txBox="1"/>
          <p:nvPr/>
        </p:nvSpPr>
        <p:spPr>
          <a:xfrm>
            <a:off x="4301067" y="3928533"/>
            <a:ext cx="2142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913125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F6F2B-5B6D-22DF-7693-A962AFC36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EB3CDD-E2D9-A674-265D-0AE9FE0F0F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2FE5FA-EC8B-DF2B-462F-A1BB3C551EE3}"/>
              </a:ext>
            </a:extLst>
          </p:cNvPr>
          <p:cNvSpPr txBox="1"/>
          <p:nvPr/>
        </p:nvSpPr>
        <p:spPr>
          <a:xfrm>
            <a:off x="287866" y="6276778"/>
            <a:ext cx="81195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Thank you for your time. If there are any questions please contact me.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50B609-1CB5-21B1-5AB1-C7D3BD479E98}"/>
              </a:ext>
            </a:extLst>
          </p:cNvPr>
          <p:cNvSpPr txBox="1"/>
          <p:nvPr/>
        </p:nvSpPr>
        <p:spPr>
          <a:xfrm>
            <a:off x="7679267" y="6237068"/>
            <a:ext cx="2446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number 2306691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7EA784-4A8A-2F7A-2D7C-0F3F1901DD33}"/>
              </a:ext>
            </a:extLst>
          </p:cNvPr>
          <p:cNvSpPr txBox="1"/>
          <p:nvPr/>
        </p:nvSpPr>
        <p:spPr>
          <a:xfrm>
            <a:off x="4876800" y="273445"/>
            <a:ext cx="1761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2151845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2cdfe827ff2f7ff994487bee37693117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88a628aecb1bb19e97a7ad01e1b19ddf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48A4837F-DADF-43FE-924F-51A69B32EA5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2B06A7-218C-4352-AA38-B90EFC8335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EF31D94-8516-4FC8-BFA7-B1B8474B4226}">
  <ds:schemaRefs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47a3e2db-67be-4841-b3a5-2f2fb1d7c7b3"/>
    <ds:schemaRef ds:uri="http://www.w3.org/XML/1998/namespace"/>
    <ds:schemaRef ds:uri="http://purl.org/dc/dcmitype/"/>
    <ds:schemaRef ds:uri="http://purl.org/dc/terms/"/>
    <ds:schemaRef ds:uri="http://schemas.microsoft.com/office/infopath/2007/PartnerControls"/>
    <ds:schemaRef ds:uri="60ab93c2-c2e2-4a82-ab36-09e8ba3f753e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Office PowerPoint</Application>
  <PresentationFormat>Widescreen</PresentationFormat>
  <Paragraphs>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Stacey Jones (2306691)</dc:creator>
  <cp:lastModifiedBy>Stacey Jones (2306691)</cp:lastModifiedBy>
  <cp:revision>4</cp:revision>
  <dcterms:created xsi:type="dcterms:W3CDTF">2024-05-08T12:09:28Z</dcterms:created>
  <dcterms:modified xsi:type="dcterms:W3CDTF">2024-05-08T12:50:55Z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