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02B36AC-A7BA-B913-A6F3-AC881A527E91}" v="464" dt="2025-10-19T18:18:22.716"/>
    <p1510:client id="{4F9482BA-9086-104F-321C-D3A3F90AB8E9}" v="23" dt="2025-10-19T17:31:03.10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loria Margarita Ramos Agramonte (2426859)" userId="S::2426859@student.uwtsd.ac.uk::8f3cf26e-e315-4694-b75f-fb5abe13a45e" providerId="AD" clId="Web-{102B36AC-A7BA-B913-A6F3-AC881A527E91}"/>
    <pc:docChg chg="addSld modSld">
      <pc:chgData name="Gloria Margarita Ramos Agramonte (2426859)" userId="S::2426859@student.uwtsd.ac.uk::8f3cf26e-e315-4694-b75f-fb5abe13a45e" providerId="AD" clId="Web-{102B36AC-A7BA-B913-A6F3-AC881A527E91}" dt="2025-10-19T18:18:22.716" v="327" actId="1076"/>
      <pc:docMkLst>
        <pc:docMk/>
      </pc:docMkLst>
      <pc:sldChg chg="addSp delSp modSp">
        <pc:chgData name="Gloria Margarita Ramos Agramonte (2426859)" userId="S::2426859@student.uwtsd.ac.uk::8f3cf26e-e315-4694-b75f-fb5abe13a45e" providerId="AD" clId="Web-{102B36AC-A7BA-B913-A6F3-AC881A527E91}" dt="2025-10-19T18:15:59.652" v="306" actId="14100"/>
        <pc:sldMkLst>
          <pc:docMk/>
          <pc:sldMk cId="109857222" sldId="256"/>
        </pc:sldMkLst>
        <pc:spChg chg="mod ord">
          <ac:chgData name="Gloria Margarita Ramos Agramonte (2426859)" userId="S::2426859@student.uwtsd.ac.uk::8f3cf26e-e315-4694-b75f-fb5abe13a45e" providerId="AD" clId="Web-{102B36AC-A7BA-B913-A6F3-AC881A527E91}" dt="2025-10-19T18:15:59.652" v="306" actId="14100"/>
          <ac:spMkLst>
            <pc:docMk/>
            <pc:sldMk cId="109857222" sldId="256"/>
            <ac:spMk id="4" creationId="{B94D0BE7-6A1D-D572-9396-01751EE6B910}"/>
          </ac:spMkLst>
        </pc:spChg>
        <pc:spChg chg="del">
          <ac:chgData name="Gloria Margarita Ramos Agramonte (2426859)" userId="S::2426859@student.uwtsd.ac.uk::8f3cf26e-e315-4694-b75f-fb5abe13a45e" providerId="AD" clId="Web-{102B36AC-A7BA-B913-A6F3-AC881A527E91}" dt="2025-10-19T17:33:26.265" v="0"/>
          <ac:spMkLst>
            <pc:docMk/>
            <pc:sldMk cId="109857222" sldId="256"/>
            <ac:spMk id="42" creationId="{E49D7415-2F11-44C2-B6AA-13A25B6814B9}"/>
          </ac:spMkLst>
        </pc:spChg>
        <pc:spChg chg="add del">
          <ac:chgData name="Gloria Margarita Ramos Agramonte (2426859)" userId="S::2426859@student.uwtsd.ac.uk::8f3cf26e-e315-4694-b75f-fb5abe13a45e" providerId="AD" clId="Web-{102B36AC-A7BA-B913-A6F3-AC881A527E91}" dt="2025-10-19T17:34:22.910" v="3"/>
          <ac:spMkLst>
            <pc:docMk/>
            <pc:sldMk cId="109857222" sldId="256"/>
            <ac:spMk id="53" creationId="{E53615EE-C559-4E03-999B-5477F1626FE5}"/>
          </ac:spMkLst>
        </pc:spChg>
        <pc:spChg chg="add del">
          <ac:chgData name="Gloria Margarita Ramos Agramonte (2426859)" userId="S::2426859@student.uwtsd.ac.uk::8f3cf26e-e315-4694-b75f-fb5abe13a45e" providerId="AD" clId="Web-{102B36AC-A7BA-B913-A6F3-AC881A527E91}" dt="2025-10-19T17:36:49.915" v="10"/>
          <ac:spMkLst>
            <pc:docMk/>
            <pc:sldMk cId="109857222" sldId="256"/>
            <ac:spMk id="64" creationId="{E53615EE-C559-4E03-999B-5477F1626FE5}"/>
          </ac:spMkLst>
        </pc:spChg>
        <pc:spChg chg="add del">
          <ac:chgData name="Gloria Margarita Ramos Agramonte (2426859)" userId="S::2426859@student.uwtsd.ac.uk::8f3cf26e-e315-4694-b75f-fb5abe13a45e" providerId="AD" clId="Web-{102B36AC-A7BA-B913-A6F3-AC881A527E91}" dt="2025-10-19T17:36:30.914" v="7"/>
          <ac:spMkLst>
            <pc:docMk/>
            <pc:sldMk cId="109857222" sldId="256"/>
            <ac:spMk id="75" creationId="{E53615EE-C559-4E03-999B-5477F1626FE5}"/>
          </ac:spMkLst>
        </pc:spChg>
        <pc:spChg chg="add del">
          <ac:chgData name="Gloria Margarita Ramos Agramonte (2426859)" userId="S::2426859@student.uwtsd.ac.uk::8f3cf26e-e315-4694-b75f-fb5abe13a45e" providerId="AD" clId="Web-{102B36AC-A7BA-B913-A6F3-AC881A527E91}" dt="2025-10-19T17:36:49.899" v="9"/>
          <ac:spMkLst>
            <pc:docMk/>
            <pc:sldMk cId="109857222" sldId="256"/>
            <ac:spMk id="83" creationId="{C3D0AD61-C4EE-4A0B-8733-BAE046F63A90}"/>
          </ac:spMkLst>
        </pc:spChg>
        <pc:spChg chg="add">
          <ac:chgData name="Gloria Margarita Ramos Agramonte (2426859)" userId="S::2426859@student.uwtsd.ac.uk::8f3cf26e-e315-4694-b75f-fb5abe13a45e" providerId="AD" clId="Web-{102B36AC-A7BA-B913-A6F3-AC881A527E91}" dt="2025-10-19T17:36:49.915" v="10"/>
          <ac:spMkLst>
            <pc:docMk/>
            <pc:sldMk cId="109857222" sldId="256"/>
            <ac:spMk id="89" creationId="{E53615EE-C559-4E03-999B-5477F1626FE5}"/>
          </ac:spMkLst>
        </pc:spChg>
        <pc:picChg chg="mod modCrop">
          <ac:chgData name="Gloria Margarita Ramos Agramonte (2426859)" userId="S::2426859@student.uwtsd.ac.uk::8f3cf26e-e315-4694-b75f-fb5abe13a45e" providerId="AD" clId="Web-{102B36AC-A7BA-B913-A6F3-AC881A527E91}" dt="2025-10-19T17:36:49.915" v="10"/>
          <ac:picMkLst>
            <pc:docMk/>
            <pc:sldMk cId="109857222" sldId="256"/>
            <ac:picMk id="2" creationId="{80C09E30-7EF4-958D-27FF-80437D488B94}"/>
          </ac:picMkLst>
        </pc:picChg>
        <pc:picChg chg="mod ord">
          <ac:chgData name="Gloria Margarita Ramos Agramonte (2426859)" userId="S::2426859@student.uwtsd.ac.uk::8f3cf26e-e315-4694-b75f-fb5abe13a45e" providerId="AD" clId="Web-{102B36AC-A7BA-B913-A6F3-AC881A527E91}" dt="2025-10-19T17:36:49.915" v="10"/>
          <ac:picMkLst>
            <pc:docMk/>
            <pc:sldMk cId="109857222" sldId="256"/>
            <ac:picMk id="6" creationId="{FEA8412A-928A-A99B-E18F-7E05BB6E3B77}"/>
          </ac:picMkLst>
        </pc:picChg>
        <pc:cxnChg chg="del">
          <ac:chgData name="Gloria Margarita Ramos Agramonte (2426859)" userId="S::2426859@student.uwtsd.ac.uk::8f3cf26e-e315-4694-b75f-fb5abe13a45e" providerId="AD" clId="Web-{102B36AC-A7BA-B913-A6F3-AC881A527E91}" dt="2025-10-19T17:33:26.265" v="0"/>
          <ac:cxnSpMkLst>
            <pc:docMk/>
            <pc:sldMk cId="109857222" sldId="256"/>
            <ac:cxnSpMk id="38" creationId="{F64F9B95-9045-48D2-B9F3-2927E98F54AA}"/>
          </ac:cxnSpMkLst>
        </pc:cxnChg>
        <pc:cxnChg chg="del">
          <ac:chgData name="Gloria Margarita Ramos Agramonte (2426859)" userId="S::2426859@student.uwtsd.ac.uk::8f3cf26e-e315-4694-b75f-fb5abe13a45e" providerId="AD" clId="Web-{102B36AC-A7BA-B913-A6F3-AC881A527E91}" dt="2025-10-19T17:33:26.265" v="0"/>
          <ac:cxnSpMkLst>
            <pc:docMk/>
            <pc:sldMk cId="109857222" sldId="256"/>
            <ac:cxnSpMk id="40" creationId="{085AA86F-6A4D-4BCB-A045-D992CDC2959B}"/>
          </ac:cxnSpMkLst>
        </pc:cxnChg>
        <pc:cxnChg chg="del">
          <ac:chgData name="Gloria Margarita Ramos Agramonte (2426859)" userId="S::2426859@student.uwtsd.ac.uk::8f3cf26e-e315-4694-b75f-fb5abe13a45e" providerId="AD" clId="Web-{102B36AC-A7BA-B913-A6F3-AC881A527E91}" dt="2025-10-19T17:33:26.265" v="0"/>
          <ac:cxnSpMkLst>
            <pc:docMk/>
            <pc:sldMk cId="109857222" sldId="256"/>
            <ac:cxnSpMk id="44" creationId="{F2B951FD-94F7-E138-3EC2-A66A551D9137}"/>
          </ac:cxnSpMkLst>
        </pc:cxnChg>
        <pc:cxnChg chg="add del">
          <ac:chgData name="Gloria Margarita Ramos Agramonte (2426859)" userId="S::2426859@student.uwtsd.ac.uk::8f3cf26e-e315-4694-b75f-fb5abe13a45e" providerId="AD" clId="Web-{102B36AC-A7BA-B913-A6F3-AC881A527E91}" dt="2025-10-19T17:34:22.910" v="3"/>
          <ac:cxnSpMkLst>
            <pc:docMk/>
            <pc:sldMk cId="109857222" sldId="256"/>
            <ac:cxnSpMk id="49" creationId="{F64F9B95-9045-48D2-B9F3-2927E98F54AA}"/>
          </ac:cxnSpMkLst>
        </pc:cxnChg>
        <pc:cxnChg chg="add del">
          <ac:chgData name="Gloria Margarita Ramos Agramonte (2426859)" userId="S::2426859@student.uwtsd.ac.uk::8f3cf26e-e315-4694-b75f-fb5abe13a45e" providerId="AD" clId="Web-{102B36AC-A7BA-B913-A6F3-AC881A527E91}" dt="2025-10-19T17:34:22.910" v="3"/>
          <ac:cxnSpMkLst>
            <pc:docMk/>
            <pc:sldMk cId="109857222" sldId="256"/>
            <ac:cxnSpMk id="51" creationId="{085AA86F-6A4D-4BCB-A045-D992CDC2959B}"/>
          </ac:cxnSpMkLst>
        </pc:cxnChg>
        <pc:cxnChg chg="add del">
          <ac:chgData name="Gloria Margarita Ramos Agramonte (2426859)" userId="S::2426859@student.uwtsd.ac.uk::8f3cf26e-e315-4694-b75f-fb5abe13a45e" providerId="AD" clId="Web-{102B36AC-A7BA-B913-A6F3-AC881A527E91}" dt="2025-10-19T17:36:49.915" v="10"/>
          <ac:cxnSpMkLst>
            <pc:docMk/>
            <pc:sldMk cId="109857222" sldId="256"/>
            <ac:cxnSpMk id="60" creationId="{F64F9B95-9045-48D2-B9F3-2927E98F54AA}"/>
          </ac:cxnSpMkLst>
        </pc:cxnChg>
        <pc:cxnChg chg="add del">
          <ac:chgData name="Gloria Margarita Ramos Agramonte (2426859)" userId="S::2426859@student.uwtsd.ac.uk::8f3cf26e-e315-4694-b75f-fb5abe13a45e" providerId="AD" clId="Web-{102B36AC-A7BA-B913-A6F3-AC881A527E91}" dt="2025-10-19T17:36:30.914" v="8"/>
          <ac:cxnSpMkLst>
            <pc:docMk/>
            <pc:sldMk cId="109857222" sldId="256"/>
            <ac:cxnSpMk id="62" creationId="{085AA86F-6A4D-4BCB-A045-D992CDC2959B}"/>
          </ac:cxnSpMkLst>
        </pc:cxnChg>
        <pc:cxnChg chg="add del">
          <ac:chgData name="Gloria Margarita Ramos Agramonte (2426859)" userId="S::2426859@student.uwtsd.ac.uk::8f3cf26e-e315-4694-b75f-fb5abe13a45e" providerId="AD" clId="Web-{102B36AC-A7BA-B913-A6F3-AC881A527E91}" dt="2025-10-19T17:36:49.915" v="10"/>
          <ac:cxnSpMkLst>
            <pc:docMk/>
            <pc:sldMk cId="109857222" sldId="256"/>
            <ac:cxnSpMk id="66" creationId="{B43766AD-6614-4710-B2A4-7BB682EE3D66}"/>
          </ac:cxnSpMkLst>
        </pc:cxnChg>
        <pc:cxnChg chg="add">
          <ac:chgData name="Gloria Margarita Ramos Agramonte (2426859)" userId="S::2426859@student.uwtsd.ac.uk::8f3cf26e-e315-4694-b75f-fb5abe13a45e" providerId="AD" clId="Web-{102B36AC-A7BA-B913-A6F3-AC881A527E91}" dt="2025-10-19T17:34:55.474" v="6"/>
          <ac:cxnSpMkLst>
            <pc:docMk/>
            <pc:sldMk cId="109857222" sldId="256"/>
            <ac:cxnSpMk id="71" creationId="{F64F9B95-9045-48D2-B9F3-2927E98F54AA}"/>
          </ac:cxnSpMkLst>
        </pc:cxnChg>
        <pc:cxnChg chg="add del">
          <ac:chgData name="Gloria Margarita Ramos Agramonte (2426859)" userId="S::2426859@student.uwtsd.ac.uk::8f3cf26e-e315-4694-b75f-fb5abe13a45e" providerId="AD" clId="Web-{102B36AC-A7BA-B913-A6F3-AC881A527E91}" dt="2025-10-19T17:36:30.914" v="7"/>
          <ac:cxnSpMkLst>
            <pc:docMk/>
            <pc:sldMk cId="109857222" sldId="256"/>
            <ac:cxnSpMk id="73" creationId="{085AA86F-6A4D-4BCB-A045-D992CDC2959B}"/>
          </ac:cxnSpMkLst>
        </pc:cxnChg>
        <pc:cxnChg chg="add del">
          <ac:chgData name="Gloria Margarita Ramos Agramonte (2426859)" userId="S::2426859@student.uwtsd.ac.uk::8f3cf26e-e315-4694-b75f-fb5abe13a45e" providerId="AD" clId="Web-{102B36AC-A7BA-B913-A6F3-AC881A527E91}" dt="2025-10-19T17:36:30.914" v="7"/>
          <ac:cxnSpMkLst>
            <pc:docMk/>
            <pc:sldMk cId="109857222" sldId="256"/>
            <ac:cxnSpMk id="77" creationId="{799A8EBD-049C-48E6-97ED-C9102D78FC79}"/>
          </ac:cxnSpMkLst>
        </pc:cxnChg>
        <pc:cxnChg chg="del">
          <ac:chgData name="Gloria Margarita Ramos Agramonte (2426859)" userId="S::2426859@student.uwtsd.ac.uk::8f3cf26e-e315-4694-b75f-fb5abe13a45e" providerId="AD" clId="Web-{102B36AC-A7BA-B913-A6F3-AC881A527E91}" dt="2025-10-19T17:36:30.914" v="7"/>
          <ac:cxnSpMkLst>
            <pc:docMk/>
            <pc:sldMk cId="109857222" sldId="256"/>
            <ac:cxnSpMk id="79" creationId="{07AB7C5C-C091-4C25-B1BD-93E2F6948C92}"/>
          </ac:cxnSpMkLst>
        </pc:cxnChg>
        <pc:cxnChg chg="add del">
          <ac:chgData name="Gloria Margarita Ramos Agramonte (2426859)" userId="S::2426859@student.uwtsd.ac.uk::8f3cf26e-e315-4694-b75f-fb5abe13a45e" providerId="AD" clId="Web-{102B36AC-A7BA-B913-A6F3-AC881A527E91}" dt="2025-10-19T17:36:49.899" v="9"/>
          <ac:cxnSpMkLst>
            <pc:docMk/>
            <pc:sldMk cId="109857222" sldId="256"/>
            <ac:cxnSpMk id="81" creationId="{F64F9B95-9045-48D2-B9F3-2927E98F54AA}"/>
          </ac:cxnSpMkLst>
        </pc:cxnChg>
        <pc:cxnChg chg="add del">
          <ac:chgData name="Gloria Margarita Ramos Agramonte (2426859)" userId="S::2426859@student.uwtsd.ac.uk::8f3cf26e-e315-4694-b75f-fb5abe13a45e" providerId="AD" clId="Web-{102B36AC-A7BA-B913-A6F3-AC881A527E91}" dt="2025-10-19T17:36:49.899" v="9"/>
          <ac:cxnSpMkLst>
            <pc:docMk/>
            <pc:sldMk cId="109857222" sldId="256"/>
            <ac:cxnSpMk id="82" creationId="{085AA86F-6A4D-4BCB-A045-D992CDC2959B}"/>
          </ac:cxnSpMkLst>
        </pc:cxnChg>
        <pc:cxnChg chg="del">
          <ac:chgData name="Gloria Margarita Ramos Agramonte (2426859)" userId="S::2426859@student.uwtsd.ac.uk::8f3cf26e-e315-4694-b75f-fb5abe13a45e" providerId="AD" clId="Web-{102B36AC-A7BA-B913-A6F3-AC881A527E91}" dt="2025-10-19T17:36:49.899" v="9"/>
          <ac:cxnSpMkLst>
            <pc:docMk/>
            <pc:sldMk cId="109857222" sldId="256"/>
            <ac:cxnSpMk id="85" creationId="{066B2F53-52E2-4B53-BAF3-FCB37CD9E331}"/>
          </ac:cxnSpMkLst>
        </pc:cxnChg>
        <pc:cxnChg chg="add">
          <ac:chgData name="Gloria Margarita Ramos Agramonte (2426859)" userId="S::2426859@student.uwtsd.ac.uk::8f3cf26e-e315-4694-b75f-fb5abe13a45e" providerId="AD" clId="Web-{102B36AC-A7BA-B913-A6F3-AC881A527E91}" dt="2025-10-19T17:36:49.915" v="10"/>
          <ac:cxnSpMkLst>
            <pc:docMk/>
            <pc:sldMk cId="109857222" sldId="256"/>
            <ac:cxnSpMk id="87" creationId="{F64F9B95-9045-48D2-B9F3-2927E98F54AA}"/>
          </ac:cxnSpMkLst>
        </pc:cxnChg>
        <pc:cxnChg chg="add">
          <ac:chgData name="Gloria Margarita Ramos Agramonte (2426859)" userId="S::2426859@student.uwtsd.ac.uk::8f3cf26e-e315-4694-b75f-fb5abe13a45e" providerId="AD" clId="Web-{102B36AC-A7BA-B913-A6F3-AC881A527E91}" dt="2025-10-19T17:36:49.915" v="10"/>
          <ac:cxnSpMkLst>
            <pc:docMk/>
            <pc:sldMk cId="109857222" sldId="256"/>
            <ac:cxnSpMk id="88" creationId="{085AA86F-6A4D-4BCB-A045-D992CDC2959B}"/>
          </ac:cxnSpMkLst>
        </pc:cxnChg>
        <pc:cxnChg chg="add">
          <ac:chgData name="Gloria Margarita Ramos Agramonte (2426859)" userId="S::2426859@student.uwtsd.ac.uk::8f3cf26e-e315-4694-b75f-fb5abe13a45e" providerId="AD" clId="Web-{102B36AC-A7BA-B913-A6F3-AC881A527E91}" dt="2025-10-19T17:36:49.915" v="10"/>
          <ac:cxnSpMkLst>
            <pc:docMk/>
            <pc:sldMk cId="109857222" sldId="256"/>
            <ac:cxnSpMk id="90" creationId="{85464D73-EC80-43C4-BB2F-9655F6E1F0F1}"/>
          </ac:cxnSpMkLst>
        </pc:cxnChg>
      </pc:sldChg>
      <pc:sldChg chg="addSp modSp mod setBg">
        <pc:chgData name="Gloria Margarita Ramos Agramonte (2426859)" userId="S::2426859@student.uwtsd.ac.uk::8f3cf26e-e315-4694-b75f-fb5abe13a45e" providerId="AD" clId="Web-{102B36AC-A7BA-B913-A6F3-AC881A527E91}" dt="2025-10-19T18:16:25.059" v="309" actId="1076"/>
        <pc:sldMkLst>
          <pc:docMk/>
          <pc:sldMk cId="593253798" sldId="257"/>
        </pc:sldMkLst>
        <pc:spChg chg="add mod">
          <ac:chgData name="Gloria Margarita Ramos Agramonte (2426859)" userId="S::2426859@student.uwtsd.ac.uk::8f3cf26e-e315-4694-b75f-fb5abe13a45e" providerId="AD" clId="Web-{102B36AC-A7BA-B913-A6F3-AC881A527E91}" dt="2025-10-19T17:41:57.764" v="28"/>
          <ac:spMkLst>
            <pc:docMk/>
            <pc:sldMk cId="593253798" sldId="257"/>
            <ac:spMk id="2" creationId="{85483770-8145-71BD-B132-B11FEE6F33D9}"/>
          </ac:spMkLst>
        </pc:spChg>
        <pc:spChg chg="add mod">
          <ac:chgData name="Gloria Margarita Ramos Agramonte (2426859)" userId="S::2426859@student.uwtsd.ac.uk::8f3cf26e-e315-4694-b75f-fb5abe13a45e" providerId="AD" clId="Web-{102B36AC-A7BA-B913-A6F3-AC881A527E91}" dt="2025-10-19T18:16:25.059" v="309" actId="1076"/>
          <ac:spMkLst>
            <pc:docMk/>
            <pc:sldMk cId="593253798" sldId="257"/>
            <ac:spMk id="3" creationId="{C8A938AD-F323-9571-D55C-C637BB761154}"/>
          </ac:spMkLst>
        </pc:spChg>
        <pc:spChg chg="add">
          <ac:chgData name="Gloria Margarita Ramos Agramonte (2426859)" userId="S::2426859@student.uwtsd.ac.uk::8f3cf26e-e315-4694-b75f-fb5abe13a45e" providerId="AD" clId="Web-{102B36AC-A7BA-B913-A6F3-AC881A527E91}" dt="2025-10-19T17:41:57.764" v="28"/>
          <ac:spMkLst>
            <pc:docMk/>
            <pc:sldMk cId="593253798" sldId="257"/>
            <ac:spMk id="13" creationId="{E49D7415-2F11-44C2-B6AA-13A25B6814B9}"/>
          </ac:spMkLst>
        </pc:spChg>
        <pc:picChg chg="add mod">
          <ac:chgData name="Gloria Margarita Ramos Agramonte (2426859)" userId="S::2426859@student.uwtsd.ac.uk::8f3cf26e-e315-4694-b75f-fb5abe13a45e" providerId="AD" clId="Web-{102B36AC-A7BA-B913-A6F3-AC881A527E91}" dt="2025-10-19T17:41:57.764" v="28"/>
          <ac:picMkLst>
            <pc:docMk/>
            <pc:sldMk cId="593253798" sldId="257"/>
            <ac:picMk id="4" creationId="{362C7CB2-384F-DC93-A3FA-82F2AB84C2E9}"/>
          </ac:picMkLst>
        </pc:picChg>
        <pc:cxnChg chg="add">
          <ac:chgData name="Gloria Margarita Ramos Agramonte (2426859)" userId="S::2426859@student.uwtsd.ac.uk::8f3cf26e-e315-4694-b75f-fb5abe13a45e" providerId="AD" clId="Web-{102B36AC-A7BA-B913-A6F3-AC881A527E91}" dt="2025-10-19T17:41:57.764" v="28"/>
          <ac:cxnSpMkLst>
            <pc:docMk/>
            <pc:sldMk cId="593253798" sldId="257"/>
            <ac:cxnSpMk id="9" creationId="{F64F9B95-9045-48D2-B9F3-2927E98F54AA}"/>
          </ac:cxnSpMkLst>
        </pc:cxnChg>
        <pc:cxnChg chg="add">
          <ac:chgData name="Gloria Margarita Ramos Agramonte (2426859)" userId="S::2426859@student.uwtsd.ac.uk::8f3cf26e-e315-4694-b75f-fb5abe13a45e" providerId="AD" clId="Web-{102B36AC-A7BA-B913-A6F3-AC881A527E91}" dt="2025-10-19T17:41:57.764" v="28"/>
          <ac:cxnSpMkLst>
            <pc:docMk/>
            <pc:sldMk cId="593253798" sldId="257"/>
            <ac:cxnSpMk id="11" creationId="{085AA86F-6A4D-4BCB-A045-D992CDC2959B}"/>
          </ac:cxnSpMkLst>
        </pc:cxnChg>
        <pc:cxnChg chg="add">
          <ac:chgData name="Gloria Margarita Ramos Agramonte (2426859)" userId="S::2426859@student.uwtsd.ac.uk::8f3cf26e-e315-4694-b75f-fb5abe13a45e" providerId="AD" clId="Web-{102B36AC-A7BA-B913-A6F3-AC881A527E91}" dt="2025-10-19T17:41:57.764" v="28"/>
          <ac:cxnSpMkLst>
            <pc:docMk/>
            <pc:sldMk cId="593253798" sldId="257"/>
            <ac:cxnSpMk id="15" creationId="{D2E57F3D-33BE-4306-87E6-245763719516}"/>
          </ac:cxnSpMkLst>
        </pc:cxnChg>
      </pc:sldChg>
      <pc:sldChg chg="addSp modSp new mod setBg">
        <pc:chgData name="Gloria Margarita Ramos Agramonte (2426859)" userId="S::2426859@student.uwtsd.ac.uk::8f3cf26e-e315-4694-b75f-fb5abe13a45e" providerId="AD" clId="Web-{102B36AC-A7BA-B913-A6F3-AC881A527E91}" dt="2025-10-19T18:16:46.246" v="311" actId="20577"/>
        <pc:sldMkLst>
          <pc:docMk/>
          <pc:sldMk cId="3557049903" sldId="258"/>
        </pc:sldMkLst>
        <pc:spChg chg="add mod">
          <ac:chgData name="Gloria Margarita Ramos Agramonte (2426859)" userId="S::2426859@student.uwtsd.ac.uk::8f3cf26e-e315-4694-b75f-fb5abe13a45e" providerId="AD" clId="Web-{102B36AC-A7BA-B913-A6F3-AC881A527E91}" dt="2025-10-19T17:46:01.158" v="45"/>
          <ac:spMkLst>
            <pc:docMk/>
            <pc:sldMk cId="3557049903" sldId="258"/>
            <ac:spMk id="2" creationId="{400E1761-967D-FBD6-DAC1-A435C3C612CC}"/>
          </ac:spMkLst>
        </pc:spChg>
        <pc:spChg chg="add mod">
          <ac:chgData name="Gloria Margarita Ramos Agramonte (2426859)" userId="S::2426859@student.uwtsd.ac.uk::8f3cf26e-e315-4694-b75f-fb5abe13a45e" providerId="AD" clId="Web-{102B36AC-A7BA-B913-A6F3-AC881A527E91}" dt="2025-10-19T18:16:46.246" v="311" actId="20577"/>
          <ac:spMkLst>
            <pc:docMk/>
            <pc:sldMk cId="3557049903" sldId="258"/>
            <ac:spMk id="3" creationId="{4D3206B6-3899-9D60-C43C-B12919CC8EFF}"/>
          </ac:spMkLst>
        </pc:spChg>
        <pc:spChg chg="add">
          <ac:chgData name="Gloria Margarita Ramos Agramonte (2426859)" userId="S::2426859@student.uwtsd.ac.uk::8f3cf26e-e315-4694-b75f-fb5abe13a45e" providerId="AD" clId="Web-{102B36AC-A7BA-B913-A6F3-AC881A527E91}" dt="2025-10-19T17:46:01.158" v="45"/>
          <ac:spMkLst>
            <pc:docMk/>
            <pc:sldMk cId="3557049903" sldId="258"/>
            <ac:spMk id="13" creationId="{E49D7415-2F11-44C2-B6AA-13A25B6814B9}"/>
          </ac:spMkLst>
        </pc:spChg>
        <pc:picChg chg="add mod">
          <ac:chgData name="Gloria Margarita Ramos Agramonte (2426859)" userId="S::2426859@student.uwtsd.ac.uk::8f3cf26e-e315-4694-b75f-fb5abe13a45e" providerId="AD" clId="Web-{102B36AC-A7BA-B913-A6F3-AC881A527E91}" dt="2025-10-19T17:46:01.158" v="45"/>
          <ac:picMkLst>
            <pc:docMk/>
            <pc:sldMk cId="3557049903" sldId="258"/>
            <ac:picMk id="4" creationId="{5698C666-1D74-991F-CA17-336F407CF21E}"/>
          </ac:picMkLst>
        </pc:picChg>
        <pc:cxnChg chg="add">
          <ac:chgData name="Gloria Margarita Ramos Agramonte (2426859)" userId="S::2426859@student.uwtsd.ac.uk::8f3cf26e-e315-4694-b75f-fb5abe13a45e" providerId="AD" clId="Web-{102B36AC-A7BA-B913-A6F3-AC881A527E91}" dt="2025-10-19T17:46:01.158" v="45"/>
          <ac:cxnSpMkLst>
            <pc:docMk/>
            <pc:sldMk cId="3557049903" sldId="258"/>
            <ac:cxnSpMk id="9" creationId="{F64F9B95-9045-48D2-B9F3-2927E98F54AA}"/>
          </ac:cxnSpMkLst>
        </pc:cxnChg>
        <pc:cxnChg chg="add">
          <ac:chgData name="Gloria Margarita Ramos Agramonte (2426859)" userId="S::2426859@student.uwtsd.ac.uk::8f3cf26e-e315-4694-b75f-fb5abe13a45e" providerId="AD" clId="Web-{102B36AC-A7BA-B913-A6F3-AC881A527E91}" dt="2025-10-19T17:46:01.158" v="45"/>
          <ac:cxnSpMkLst>
            <pc:docMk/>
            <pc:sldMk cId="3557049903" sldId="258"/>
            <ac:cxnSpMk id="11" creationId="{085AA86F-6A4D-4BCB-A045-D992CDC2959B}"/>
          </ac:cxnSpMkLst>
        </pc:cxnChg>
        <pc:cxnChg chg="add">
          <ac:chgData name="Gloria Margarita Ramos Agramonte (2426859)" userId="S::2426859@student.uwtsd.ac.uk::8f3cf26e-e315-4694-b75f-fb5abe13a45e" providerId="AD" clId="Web-{102B36AC-A7BA-B913-A6F3-AC881A527E91}" dt="2025-10-19T17:46:01.158" v="45"/>
          <ac:cxnSpMkLst>
            <pc:docMk/>
            <pc:sldMk cId="3557049903" sldId="258"/>
            <ac:cxnSpMk id="15" creationId="{8E813B4C-6731-0B72-5252-A79AB0E20B58}"/>
          </ac:cxnSpMkLst>
        </pc:cxnChg>
        <pc:cxnChg chg="add">
          <ac:chgData name="Gloria Margarita Ramos Agramonte (2426859)" userId="S::2426859@student.uwtsd.ac.uk::8f3cf26e-e315-4694-b75f-fb5abe13a45e" providerId="AD" clId="Web-{102B36AC-A7BA-B913-A6F3-AC881A527E91}" dt="2025-10-19T17:46:01.158" v="45"/>
          <ac:cxnSpMkLst>
            <pc:docMk/>
            <pc:sldMk cId="3557049903" sldId="258"/>
            <ac:cxnSpMk id="17" creationId="{6E0E8146-6E65-2E6C-0C86-547E3C925406}"/>
          </ac:cxnSpMkLst>
        </pc:cxnChg>
      </pc:sldChg>
      <pc:sldChg chg="addSp delSp modSp new mod setBg">
        <pc:chgData name="Gloria Margarita Ramos Agramonte (2426859)" userId="S::2426859@student.uwtsd.ac.uk::8f3cf26e-e315-4694-b75f-fb5abe13a45e" providerId="AD" clId="Web-{102B36AC-A7BA-B913-A6F3-AC881A527E91}" dt="2025-10-19T18:17:00.262" v="313" actId="1076"/>
        <pc:sldMkLst>
          <pc:docMk/>
          <pc:sldMk cId="377700072" sldId="259"/>
        </pc:sldMkLst>
        <pc:spChg chg="add mod">
          <ac:chgData name="Gloria Margarita Ramos Agramonte (2426859)" userId="S::2426859@student.uwtsd.ac.uk::8f3cf26e-e315-4694-b75f-fb5abe13a45e" providerId="AD" clId="Web-{102B36AC-A7BA-B913-A6F3-AC881A527E91}" dt="2025-10-19T17:51:07.714" v="64"/>
          <ac:spMkLst>
            <pc:docMk/>
            <pc:sldMk cId="377700072" sldId="259"/>
            <ac:spMk id="2" creationId="{ADED4659-366A-9582-8313-40A1C0D41FAB}"/>
          </ac:spMkLst>
        </pc:spChg>
        <pc:spChg chg="add del mod">
          <ac:chgData name="Gloria Margarita Ramos Agramonte (2426859)" userId="S::2426859@student.uwtsd.ac.uk::8f3cf26e-e315-4694-b75f-fb5abe13a45e" providerId="AD" clId="Web-{102B36AC-A7BA-B913-A6F3-AC881A527E91}" dt="2025-10-19T17:51:07.714" v="64"/>
          <ac:spMkLst>
            <pc:docMk/>
            <pc:sldMk cId="377700072" sldId="259"/>
            <ac:spMk id="3" creationId="{44A749BE-2D45-9603-883D-3F86E7EBA226}"/>
          </ac:spMkLst>
        </pc:spChg>
        <pc:spChg chg="add del">
          <ac:chgData name="Gloria Margarita Ramos Agramonte (2426859)" userId="S::2426859@student.uwtsd.ac.uk::8f3cf26e-e315-4694-b75f-fb5abe13a45e" providerId="AD" clId="Web-{102B36AC-A7BA-B913-A6F3-AC881A527E91}" dt="2025-10-19T17:51:01.526" v="61"/>
          <ac:spMkLst>
            <pc:docMk/>
            <pc:sldMk cId="377700072" sldId="259"/>
            <ac:spMk id="13" creationId="{F68B2C62-7648-4430-90D5-AE0F252AF113}"/>
          </ac:spMkLst>
        </pc:spChg>
        <pc:spChg chg="add del">
          <ac:chgData name="Gloria Margarita Ramos Agramonte (2426859)" userId="S::2426859@student.uwtsd.ac.uk::8f3cf26e-e315-4694-b75f-fb5abe13a45e" providerId="AD" clId="Web-{102B36AC-A7BA-B913-A6F3-AC881A527E91}" dt="2025-10-19T17:50:39.900" v="59"/>
          <ac:spMkLst>
            <pc:docMk/>
            <pc:sldMk cId="377700072" sldId="259"/>
            <ac:spMk id="14" creationId="{E49D7415-2F11-44C2-B6AA-13A25B6814B9}"/>
          </ac:spMkLst>
        </pc:spChg>
        <pc:spChg chg="add del">
          <ac:chgData name="Gloria Margarita Ramos Agramonte (2426859)" userId="S::2426859@student.uwtsd.ac.uk::8f3cf26e-e315-4694-b75f-fb5abe13a45e" providerId="AD" clId="Web-{102B36AC-A7BA-B913-A6F3-AC881A527E91}" dt="2025-10-19T17:51:07.682" v="63"/>
          <ac:spMkLst>
            <pc:docMk/>
            <pc:sldMk cId="377700072" sldId="259"/>
            <ac:spMk id="20" creationId="{E49D7415-2F11-44C2-B6AA-13A25B6814B9}"/>
          </ac:spMkLst>
        </pc:spChg>
        <pc:spChg chg="add del">
          <ac:chgData name="Gloria Margarita Ramos Agramonte (2426859)" userId="S::2426859@student.uwtsd.ac.uk::8f3cf26e-e315-4694-b75f-fb5abe13a45e" providerId="AD" clId="Web-{102B36AC-A7BA-B913-A6F3-AC881A527E91}" dt="2025-10-19T17:51:07.682" v="63"/>
          <ac:spMkLst>
            <pc:docMk/>
            <pc:sldMk cId="377700072" sldId="259"/>
            <ac:spMk id="22" creationId="{44A749BE-2D45-9603-883D-3F86E7EBA226}"/>
          </ac:spMkLst>
        </pc:spChg>
        <pc:spChg chg="add">
          <ac:chgData name="Gloria Margarita Ramos Agramonte (2426859)" userId="S::2426859@student.uwtsd.ac.uk::8f3cf26e-e315-4694-b75f-fb5abe13a45e" providerId="AD" clId="Web-{102B36AC-A7BA-B913-A6F3-AC881A527E91}" dt="2025-10-19T17:51:07.714" v="64"/>
          <ac:spMkLst>
            <pc:docMk/>
            <pc:sldMk cId="377700072" sldId="259"/>
            <ac:spMk id="28" creationId="{985184E4-C93A-4E34-8365-1886AAC5DE60}"/>
          </ac:spMkLst>
        </pc:spChg>
        <pc:graphicFrameChg chg="add del">
          <ac:chgData name="Gloria Margarita Ramos Agramonte (2426859)" userId="S::2426859@student.uwtsd.ac.uk::8f3cf26e-e315-4694-b75f-fb5abe13a45e" providerId="AD" clId="Web-{102B36AC-A7BA-B913-A6F3-AC881A527E91}" dt="2025-10-19T17:51:01.526" v="61"/>
          <ac:graphicFrameMkLst>
            <pc:docMk/>
            <pc:sldMk cId="377700072" sldId="259"/>
            <ac:graphicFrameMk id="5" creationId="{E4BB90D9-D8E2-908F-B8B2-98DD449E9CF2}"/>
          </ac:graphicFrameMkLst>
        </pc:graphicFrameChg>
        <pc:graphicFrameChg chg="add mod">
          <ac:chgData name="Gloria Margarita Ramos Agramonte (2426859)" userId="S::2426859@student.uwtsd.ac.uk::8f3cf26e-e315-4694-b75f-fb5abe13a45e" providerId="AD" clId="Web-{102B36AC-A7BA-B913-A6F3-AC881A527E91}" dt="2025-10-19T18:17:00.262" v="313" actId="1076"/>
          <ac:graphicFrameMkLst>
            <pc:docMk/>
            <pc:sldMk cId="377700072" sldId="259"/>
            <ac:graphicFrameMk id="30" creationId="{D9904204-5313-F577-F8A5-8AF320D2B7AF}"/>
          </ac:graphicFrameMkLst>
        </pc:graphicFrameChg>
        <pc:picChg chg="add del">
          <ac:chgData name="Gloria Margarita Ramos Agramonte (2426859)" userId="S::2426859@student.uwtsd.ac.uk::8f3cf26e-e315-4694-b75f-fb5abe13a45e" providerId="AD" clId="Web-{102B36AC-A7BA-B913-A6F3-AC881A527E91}" dt="2025-10-19T17:50:39.900" v="59"/>
          <ac:picMkLst>
            <pc:docMk/>
            <pc:sldMk cId="377700072" sldId="259"/>
            <ac:picMk id="7" creationId="{0664A09C-FF9D-0C7B-7C91-C2F9FF586CD6}"/>
          </ac:picMkLst>
        </pc:picChg>
        <pc:picChg chg="add del">
          <ac:chgData name="Gloria Margarita Ramos Agramonte (2426859)" userId="S::2426859@student.uwtsd.ac.uk::8f3cf26e-e315-4694-b75f-fb5abe13a45e" providerId="AD" clId="Web-{102B36AC-A7BA-B913-A6F3-AC881A527E91}" dt="2025-10-19T17:51:07.682" v="63"/>
          <ac:picMkLst>
            <pc:docMk/>
            <pc:sldMk cId="377700072" sldId="259"/>
            <ac:picMk id="23" creationId="{0664A09C-FF9D-0C7B-7C91-C2F9FF586CD6}"/>
          </ac:picMkLst>
        </pc:picChg>
        <pc:cxnChg chg="add del">
          <ac:chgData name="Gloria Margarita Ramos Agramonte (2426859)" userId="S::2426859@student.uwtsd.ac.uk::8f3cf26e-e315-4694-b75f-fb5abe13a45e" providerId="AD" clId="Web-{102B36AC-A7BA-B913-A6F3-AC881A527E91}" dt="2025-10-19T17:51:01.526" v="61"/>
          <ac:cxnSpMkLst>
            <pc:docMk/>
            <pc:sldMk cId="377700072" sldId="259"/>
            <ac:cxnSpMk id="9" creationId="{F64F9B95-9045-48D2-B9F3-2927E98F54AA}"/>
          </ac:cxnSpMkLst>
        </pc:cxnChg>
        <pc:cxnChg chg="add del">
          <ac:chgData name="Gloria Margarita Ramos Agramonte (2426859)" userId="S::2426859@student.uwtsd.ac.uk::8f3cf26e-e315-4694-b75f-fb5abe13a45e" providerId="AD" clId="Web-{102B36AC-A7BA-B913-A6F3-AC881A527E91}" dt="2025-10-19T17:50:39.900" v="59"/>
          <ac:cxnSpMkLst>
            <pc:docMk/>
            <pc:sldMk cId="377700072" sldId="259"/>
            <ac:cxnSpMk id="10" creationId="{F64F9B95-9045-48D2-B9F3-2927E98F54AA}"/>
          </ac:cxnSpMkLst>
        </pc:cxnChg>
        <pc:cxnChg chg="add del">
          <ac:chgData name="Gloria Margarita Ramos Agramonte (2426859)" userId="S::2426859@student.uwtsd.ac.uk::8f3cf26e-e315-4694-b75f-fb5abe13a45e" providerId="AD" clId="Web-{102B36AC-A7BA-B913-A6F3-AC881A527E91}" dt="2025-10-19T17:51:01.526" v="61"/>
          <ac:cxnSpMkLst>
            <pc:docMk/>
            <pc:sldMk cId="377700072" sldId="259"/>
            <ac:cxnSpMk id="11" creationId="{085AA86F-6A4D-4BCB-A045-D992CDC2959B}"/>
          </ac:cxnSpMkLst>
        </pc:cxnChg>
        <pc:cxnChg chg="add del">
          <ac:chgData name="Gloria Margarita Ramos Agramonte (2426859)" userId="S::2426859@student.uwtsd.ac.uk::8f3cf26e-e315-4694-b75f-fb5abe13a45e" providerId="AD" clId="Web-{102B36AC-A7BA-B913-A6F3-AC881A527E91}" dt="2025-10-19T17:50:39.900" v="59"/>
          <ac:cxnSpMkLst>
            <pc:docMk/>
            <pc:sldMk cId="377700072" sldId="259"/>
            <ac:cxnSpMk id="12" creationId="{085AA86F-6A4D-4BCB-A045-D992CDC2959B}"/>
          </ac:cxnSpMkLst>
        </pc:cxnChg>
        <pc:cxnChg chg="add del">
          <ac:chgData name="Gloria Margarita Ramos Agramonte (2426859)" userId="S::2426859@student.uwtsd.ac.uk::8f3cf26e-e315-4694-b75f-fb5abe13a45e" providerId="AD" clId="Web-{102B36AC-A7BA-B913-A6F3-AC881A527E91}" dt="2025-10-19T17:51:01.526" v="61"/>
          <ac:cxnSpMkLst>
            <pc:docMk/>
            <pc:sldMk cId="377700072" sldId="259"/>
            <ac:cxnSpMk id="15" creationId="{4BFD5B9F-5FB6-467D-83D5-DF82F1907354}"/>
          </ac:cxnSpMkLst>
        </pc:cxnChg>
        <pc:cxnChg chg="add del">
          <ac:chgData name="Gloria Margarita Ramos Agramonte (2426859)" userId="S::2426859@student.uwtsd.ac.uk::8f3cf26e-e315-4694-b75f-fb5abe13a45e" providerId="AD" clId="Web-{102B36AC-A7BA-B913-A6F3-AC881A527E91}" dt="2025-10-19T17:50:39.900" v="59"/>
          <ac:cxnSpMkLst>
            <pc:docMk/>
            <pc:sldMk cId="377700072" sldId="259"/>
            <ac:cxnSpMk id="16" creationId="{8E813B4C-6731-0B72-5252-A79AB0E20B58}"/>
          </ac:cxnSpMkLst>
        </pc:cxnChg>
        <pc:cxnChg chg="add del">
          <ac:chgData name="Gloria Margarita Ramos Agramonte (2426859)" userId="S::2426859@student.uwtsd.ac.uk::8f3cf26e-e315-4694-b75f-fb5abe13a45e" providerId="AD" clId="Web-{102B36AC-A7BA-B913-A6F3-AC881A527E91}" dt="2025-10-19T17:51:07.682" v="63"/>
          <ac:cxnSpMkLst>
            <pc:docMk/>
            <pc:sldMk cId="377700072" sldId="259"/>
            <ac:cxnSpMk id="17" creationId="{F64F9B95-9045-48D2-B9F3-2927E98F54AA}"/>
          </ac:cxnSpMkLst>
        </pc:cxnChg>
        <pc:cxnChg chg="add del">
          <ac:chgData name="Gloria Margarita Ramos Agramonte (2426859)" userId="S::2426859@student.uwtsd.ac.uk::8f3cf26e-e315-4694-b75f-fb5abe13a45e" providerId="AD" clId="Web-{102B36AC-A7BA-B913-A6F3-AC881A527E91}" dt="2025-10-19T17:50:39.900" v="59"/>
          <ac:cxnSpMkLst>
            <pc:docMk/>
            <pc:sldMk cId="377700072" sldId="259"/>
            <ac:cxnSpMk id="18" creationId="{6E0E8146-6E65-2E6C-0C86-547E3C925406}"/>
          </ac:cxnSpMkLst>
        </pc:cxnChg>
        <pc:cxnChg chg="add del">
          <ac:chgData name="Gloria Margarita Ramos Agramonte (2426859)" userId="S::2426859@student.uwtsd.ac.uk::8f3cf26e-e315-4694-b75f-fb5abe13a45e" providerId="AD" clId="Web-{102B36AC-A7BA-B913-A6F3-AC881A527E91}" dt="2025-10-19T17:51:07.682" v="63"/>
          <ac:cxnSpMkLst>
            <pc:docMk/>
            <pc:sldMk cId="377700072" sldId="259"/>
            <ac:cxnSpMk id="19" creationId="{085AA86F-6A4D-4BCB-A045-D992CDC2959B}"/>
          </ac:cxnSpMkLst>
        </pc:cxnChg>
        <pc:cxnChg chg="add del">
          <ac:chgData name="Gloria Margarita Ramos Agramonte (2426859)" userId="S::2426859@student.uwtsd.ac.uk::8f3cf26e-e315-4694-b75f-fb5abe13a45e" providerId="AD" clId="Web-{102B36AC-A7BA-B913-A6F3-AC881A527E91}" dt="2025-10-19T17:51:07.682" v="63"/>
          <ac:cxnSpMkLst>
            <pc:docMk/>
            <pc:sldMk cId="377700072" sldId="259"/>
            <ac:cxnSpMk id="21" creationId="{8E813B4C-6731-0B72-5252-A79AB0E20B58}"/>
          </ac:cxnSpMkLst>
        </pc:cxnChg>
        <pc:cxnChg chg="add del">
          <ac:chgData name="Gloria Margarita Ramos Agramonte (2426859)" userId="S::2426859@student.uwtsd.ac.uk::8f3cf26e-e315-4694-b75f-fb5abe13a45e" providerId="AD" clId="Web-{102B36AC-A7BA-B913-A6F3-AC881A527E91}" dt="2025-10-19T17:51:07.682" v="63"/>
          <ac:cxnSpMkLst>
            <pc:docMk/>
            <pc:sldMk cId="377700072" sldId="259"/>
            <ac:cxnSpMk id="24" creationId="{6E0E8146-6E65-2E6C-0C86-547E3C925406}"/>
          </ac:cxnSpMkLst>
        </pc:cxnChg>
        <pc:cxnChg chg="add">
          <ac:chgData name="Gloria Margarita Ramos Agramonte (2426859)" userId="S::2426859@student.uwtsd.ac.uk::8f3cf26e-e315-4694-b75f-fb5abe13a45e" providerId="AD" clId="Web-{102B36AC-A7BA-B913-A6F3-AC881A527E91}" dt="2025-10-19T17:51:07.714" v="64"/>
          <ac:cxnSpMkLst>
            <pc:docMk/>
            <pc:sldMk cId="377700072" sldId="259"/>
            <ac:cxnSpMk id="26" creationId="{F64F9B95-9045-48D2-B9F3-2927E98F54AA}"/>
          </ac:cxnSpMkLst>
        </pc:cxnChg>
        <pc:cxnChg chg="add">
          <ac:chgData name="Gloria Margarita Ramos Agramonte (2426859)" userId="S::2426859@student.uwtsd.ac.uk::8f3cf26e-e315-4694-b75f-fb5abe13a45e" providerId="AD" clId="Web-{102B36AC-A7BA-B913-A6F3-AC881A527E91}" dt="2025-10-19T17:51:07.714" v="64"/>
          <ac:cxnSpMkLst>
            <pc:docMk/>
            <pc:sldMk cId="377700072" sldId="259"/>
            <ac:cxnSpMk id="27" creationId="{085AA86F-6A4D-4BCB-A045-D992CDC2959B}"/>
          </ac:cxnSpMkLst>
        </pc:cxnChg>
        <pc:cxnChg chg="add">
          <ac:chgData name="Gloria Margarita Ramos Agramonte (2426859)" userId="S::2426859@student.uwtsd.ac.uk::8f3cf26e-e315-4694-b75f-fb5abe13a45e" providerId="AD" clId="Web-{102B36AC-A7BA-B913-A6F3-AC881A527E91}" dt="2025-10-19T17:51:07.714" v="64"/>
          <ac:cxnSpMkLst>
            <pc:docMk/>
            <pc:sldMk cId="377700072" sldId="259"/>
            <ac:cxnSpMk id="29" creationId="{8AB0D40B-37F7-4F1F-B956-AFC12066ABE3}"/>
          </ac:cxnSpMkLst>
        </pc:cxnChg>
      </pc:sldChg>
      <pc:sldChg chg="addSp modSp new mod setBg">
        <pc:chgData name="Gloria Margarita Ramos Agramonte (2426859)" userId="S::2426859@student.uwtsd.ac.uk::8f3cf26e-e315-4694-b75f-fb5abe13a45e" providerId="AD" clId="Web-{102B36AC-A7BA-B913-A6F3-AC881A527E91}" dt="2025-10-19T18:17:21.762" v="316" actId="20577"/>
        <pc:sldMkLst>
          <pc:docMk/>
          <pc:sldMk cId="184621767" sldId="260"/>
        </pc:sldMkLst>
        <pc:spChg chg="add mod">
          <ac:chgData name="Gloria Margarita Ramos Agramonte (2426859)" userId="S::2426859@student.uwtsd.ac.uk::8f3cf26e-e315-4694-b75f-fb5abe13a45e" providerId="AD" clId="Web-{102B36AC-A7BA-B913-A6F3-AC881A527E91}" dt="2025-10-19T17:52:35.513" v="79"/>
          <ac:spMkLst>
            <pc:docMk/>
            <pc:sldMk cId="184621767" sldId="260"/>
            <ac:spMk id="2" creationId="{A84AAB78-C8E1-B5FD-EF40-3B814DEFE19B}"/>
          </ac:spMkLst>
        </pc:spChg>
        <pc:spChg chg="add mod">
          <ac:chgData name="Gloria Margarita Ramos Agramonte (2426859)" userId="S::2426859@student.uwtsd.ac.uk::8f3cf26e-e315-4694-b75f-fb5abe13a45e" providerId="AD" clId="Web-{102B36AC-A7BA-B913-A6F3-AC881A527E91}" dt="2025-10-19T18:17:21.762" v="316" actId="20577"/>
          <ac:spMkLst>
            <pc:docMk/>
            <pc:sldMk cId="184621767" sldId="260"/>
            <ac:spMk id="3" creationId="{C8A6FDD6-0819-F13C-4C83-E6AB1890C677}"/>
          </ac:spMkLst>
        </pc:spChg>
        <pc:spChg chg="add">
          <ac:chgData name="Gloria Margarita Ramos Agramonte (2426859)" userId="S::2426859@student.uwtsd.ac.uk::8f3cf26e-e315-4694-b75f-fb5abe13a45e" providerId="AD" clId="Web-{102B36AC-A7BA-B913-A6F3-AC881A527E91}" dt="2025-10-19T17:52:35.513" v="79"/>
          <ac:spMkLst>
            <pc:docMk/>
            <pc:sldMk cId="184621767" sldId="260"/>
            <ac:spMk id="14" creationId="{E49D7415-2F11-44C2-B6AA-13A25B6814B9}"/>
          </ac:spMkLst>
        </pc:spChg>
        <pc:picChg chg="add">
          <ac:chgData name="Gloria Margarita Ramos Agramonte (2426859)" userId="S::2426859@student.uwtsd.ac.uk::8f3cf26e-e315-4694-b75f-fb5abe13a45e" providerId="AD" clId="Web-{102B36AC-A7BA-B913-A6F3-AC881A527E91}" dt="2025-10-19T17:52:35.513" v="79"/>
          <ac:picMkLst>
            <pc:docMk/>
            <pc:sldMk cId="184621767" sldId="260"/>
            <ac:picMk id="7" creationId="{F76BE7F0-4B2A-4417-E72E-1D2BB154BB49}"/>
          </ac:picMkLst>
        </pc:picChg>
        <pc:cxnChg chg="add">
          <ac:chgData name="Gloria Margarita Ramos Agramonte (2426859)" userId="S::2426859@student.uwtsd.ac.uk::8f3cf26e-e315-4694-b75f-fb5abe13a45e" providerId="AD" clId="Web-{102B36AC-A7BA-B913-A6F3-AC881A527E91}" dt="2025-10-19T17:52:35.513" v="79"/>
          <ac:cxnSpMkLst>
            <pc:docMk/>
            <pc:sldMk cId="184621767" sldId="260"/>
            <ac:cxnSpMk id="10" creationId="{F64F9B95-9045-48D2-B9F3-2927E98F54AA}"/>
          </ac:cxnSpMkLst>
        </pc:cxnChg>
        <pc:cxnChg chg="add">
          <ac:chgData name="Gloria Margarita Ramos Agramonte (2426859)" userId="S::2426859@student.uwtsd.ac.uk::8f3cf26e-e315-4694-b75f-fb5abe13a45e" providerId="AD" clId="Web-{102B36AC-A7BA-B913-A6F3-AC881A527E91}" dt="2025-10-19T17:52:35.513" v="79"/>
          <ac:cxnSpMkLst>
            <pc:docMk/>
            <pc:sldMk cId="184621767" sldId="260"/>
            <ac:cxnSpMk id="12" creationId="{085AA86F-6A4D-4BCB-A045-D992CDC2959B}"/>
          </ac:cxnSpMkLst>
        </pc:cxnChg>
        <pc:cxnChg chg="add">
          <ac:chgData name="Gloria Margarita Ramos Agramonte (2426859)" userId="S::2426859@student.uwtsd.ac.uk::8f3cf26e-e315-4694-b75f-fb5abe13a45e" providerId="AD" clId="Web-{102B36AC-A7BA-B913-A6F3-AC881A527E91}" dt="2025-10-19T17:52:35.513" v="79"/>
          <ac:cxnSpMkLst>
            <pc:docMk/>
            <pc:sldMk cId="184621767" sldId="260"/>
            <ac:cxnSpMk id="16" creationId="{8E813B4C-6731-0B72-5252-A79AB0E20B58}"/>
          </ac:cxnSpMkLst>
        </pc:cxnChg>
        <pc:cxnChg chg="add">
          <ac:chgData name="Gloria Margarita Ramos Agramonte (2426859)" userId="S::2426859@student.uwtsd.ac.uk::8f3cf26e-e315-4694-b75f-fb5abe13a45e" providerId="AD" clId="Web-{102B36AC-A7BA-B913-A6F3-AC881A527E91}" dt="2025-10-19T17:52:35.513" v="79"/>
          <ac:cxnSpMkLst>
            <pc:docMk/>
            <pc:sldMk cId="184621767" sldId="260"/>
            <ac:cxnSpMk id="18" creationId="{6E0E8146-6E65-2E6C-0C86-547E3C925406}"/>
          </ac:cxnSpMkLst>
        </pc:cxnChg>
      </pc:sldChg>
      <pc:sldChg chg="addSp delSp modSp new mod setBg">
        <pc:chgData name="Gloria Margarita Ramos Agramonte (2426859)" userId="S::2426859@student.uwtsd.ac.uk::8f3cf26e-e315-4694-b75f-fb5abe13a45e" providerId="AD" clId="Web-{102B36AC-A7BA-B913-A6F3-AC881A527E91}" dt="2025-10-19T18:17:50.387" v="321" actId="1076"/>
        <pc:sldMkLst>
          <pc:docMk/>
          <pc:sldMk cId="700236163" sldId="261"/>
        </pc:sldMkLst>
        <pc:spChg chg="add mod">
          <ac:chgData name="Gloria Margarita Ramos Agramonte (2426859)" userId="S::2426859@student.uwtsd.ac.uk::8f3cf26e-e315-4694-b75f-fb5abe13a45e" providerId="AD" clId="Web-{102B36AC-A7BA-B913-A6F3-AC881A527E91}" dt="2025-10-19T17:57:08.300" v="104"/>
          <ac:spMkLst>
            <pc:docMk/>
            <pc:sldMk cId="700236163" sldId="261"/>
            <ac:spMk id="2" creationId="{6C240184-FF94-6E48-22F8-14AE9F465458}"/>
          </ac:spMkLst>
        </pc:spChg>
        <pc:spChg chg="add del mod">
          <ac:chgData name="Gloria Margarita Ramos Agramonte (2426859)" userId="S::2426859@student.uwtsd.ac.uk::8f3cf26e-e315-4694-b75f-fb5abe13a45e" providerId="AD" clId="Web-{102B36AC-A7BA-B913-A6F3-AC881A527E91}" dt="2025-10-19T17:56:00.470" v="100"/>
          <ac:spMkLst>
            <pc:docMk/>
            <pc:sldMk cId="700236163" sldId="261"/>
            <ac:spMk id="3" creationId="{9FF89E93-A790-78B5-DF87-7C269DFCDB68}"/>
          </ac:spMkLst>
        </pc:spChg>
        <pc:spChg chg="add del">
          <ac:chgData name="Gloria Margarita Ramos Agramonte (2426859)" userId="S::2426859@student.uwtsd.ac.uk::8f3cf26e-e315-4694-b75f-fb5abe13a45e" providerId="AD" clId="Web-{102B36AC-A7BA-B913-A6F3-AC881A527E91}" dt="2025-10-19T17:56:00.470" v="99"/>
          <ac:spMkLst>
            <pc:docMk/>
            <pc:sldMk cId="700236163" sldId="261"/>
            <ac:spMk id="13" creationId="{F68B2C62-7648-4430-90D5-AE0F252AF113}"/>
          </ac:spMkLst>
        </pc:spChg>
        <pc:spChg chg="add del">
          <ac:chgData name="Gloria Margarita Ramos Agramonte (2426859)" userId="S::2426859@student.uwtsd.ac.uk::8f3cf26e-e315-4694-b75f-fb5abe13a45e" providerId="AD" clId="Web-{102B36AC-A7BA-B913-A6F3-AC881A527E91}" dt="2025-10-19T17:54:24.125" v="95"/>
          <ac:spMkLst>
            <pc:docMk/>
            <pc:sldMk cId="700236163" sldId="261"/>
            <ac:spMk id="14" creationId="{E49D7415-2F11-44C2-B6AA-13A25B6814B9}"/>
          </ac:spMkLst>
        </pc:spChg>
        <pc:spChg chg="add del">
          <ac:chgData name="Gloria Margarita Ramos Agramonte (2426859)" userId="S::2426859@student.uwtsd.ac.uk::8f3cf26e-e315-4694-b75f-fb5abe13a45e" providerId="AD" clId="Web-{102B36AC-A7BA-B913-A6F3-AC881A527E91}" dt="2025-10-19T17:55:47.970" v="97"/>
          <ac:spMkLst>
            <pc:docMk/>
            <pc:sldMk cId="700236163" sldId="261"/>
            <ac:spMk id="21" creationId="{6B3CA38D-7BB0-4D35-BE00-0F487660272C}"/>
          </ac:spMkLst>
        </pc:spChg>
        <pc:spChg chg="add del">
          <ac:chgData name="Gloria Margarita Ramos Agramonte (2426859)" userId="S::2426859@student.uwtsd.ac.uk::8f3cf26e-e315-4694-b75f-fb5abe13a45e" providerId="AD" clId="Web-{102B36AC-A7BA-B913-A6F3-AC881A527E91}" dt="2025-10-19T17:57:08.300" v="104"/>
          <ac:spMkLst>
            <pc:docMk/>
            <pc:sldMk cId="700236163" sldId="261"/>
            <ac:spMk id="25" creationId="{5F710FDB-0919-493E-8539-8240C23F1EB2}"/>
          </ac:spMkLst>
        </pc:spChg>
        <pc:spChg chg="add mod">
          <ac:chgData name="Gloria Margarita Ramos Agramonte (2426859)" userId="S::2426859@student.uwtsd.ac.uk::8f3cf26e-e315-4694-b75f-fb5abe13a45e" providerId="AD" clId="Web-{102B36AC-A7BA-B913-A6F3-AC881A527E91}" dt="2025-10-19T18:17:50.387" v="321" actId="1076"/>
          <ac:spMkLst>
            <pc:docMk/>
            <pc:sldMk cId="700236163" sldId="261"/>
            <ac:spMk id="26" creationId="{9FF89E93-A790-78B5-DF87-7C269DFCDB68}"/>
          </ac:spMkLst>
        </pc:spChg>
        <pc:spChg chg="add del">
          <ac:chgData name="Gloria Margarita Ramos Agramonte (2426859)" userId="S::2426859@student.uwtsd.ac.uk::8f3cf26e-e315-4694-b75f-fb5abe13a45e" providerId="AD" clId="Web-{102B36AC-A7BA-B913-A6F3-AC881A527E91}" dt="2025-10-19T17:57:08.285" v="103"/>
          <ac:spMkLst>
            <pc:docMk/>
            <pc:sldMk cId="700236163" sldId="261"/>
            <ac:spMk id="43" creationId="{E49D7415-2F11-44C2-B6AA-13A25B6814B9}"/>
          </ac:spMkLst>
        </pc:spChg>
        <pc:spChg chg="add">
          <ac:chgData name="Gloria Margarita Ramos Agramonte (2426859)" userId="S::2426859@student.uwtsd.ac.uk::8f3cf26e-e315-4694-b75f-fb5abe13a45e" providerId="AD" clId="Web-{102B36AC-A7BA-B913-A6F3-AC881A527E91}" dt="2025-10-19T17:57:08.300" v="104"/>
          <ac:spMkLst>
            <pc:docMk/>
            <pc:sldMk cId="700236163" sldId="261"/>
            <ac:spMk id="50" creationId="{E49D7415-2F11-44C2-B6AA-13A25B6814B9}"/>
          </ac:spMkLst>
        </pc:spChg>
        <pc:graphicFrameChg chg="add del">
          <ac:chgData name="Gloria Margarita Ramos Agramonte (2426859)" userId="S::2426859@student.uwtsd.ac.uk::8f3cf26e-e315-4694-b75f-fb5abe13a45e" providerId="AD" clId="Web-{102B36AC-A7BA-B913-A6F3-AC881A527E91}" dt="2025-10-19T17:56:00.470" v="99"/>
          <ac:graphicFrameMkLst>
            <pc:docMk/>
            <pc:sldMk cId="700236163" sldId="261"/>
            <ac:graphicFrameMk id="5" creationId="{13F8E9E0-C42E-BEA7-D41C-EBE11C0D8E4C}"/>
          </ac:graphicFrameMkLst>
        </pc:graphicFrameChg>
        <pc:picChg chg="add del">
          <ac:chgData name="Gloria Margarita Ramos Agramonte (2426859)" userId="S::2426859@student.uwtsd.ac.uk::8f3cf26e-e315-4694-b75f-fb5abe13a45e" providerId="AD" clId="Web-{102B36AC-A7BA-B913-A6F3-AC881A527E91}" dt="2025-10-19T17:54:24.125" v="95"/>
          <ac:picMkLst>
            <pc:docMk/>
            <pc:sldMk cId="700236163" sldId="261"/>
            <ac:picMk id="7" creationId="{F793221E-4D83-819F-432D-A7D78183FCFE}"/>
          </ac:picMkLst>
        </pc:picChg>
        <pc:picChg chg="add mod">
          <ac:chgData name="Gloria Margarita Ramos Agramonte (2426859)" userId="S::2426859@student.uwtsd.ac.uk::8f3cf26e-e315-4694-b75f-fb5abe13a45e" providerId="AD" clId="Web-{102B36AC-A7BA-B913-A6F3-AC881A527E91}" dt="2025-10-19T17:57:08.300" v="104"/>
          <ac:picMkLst>
            <pc:docMk/>
            <pc:sldMk cId="700236163" sldId="261"/>
            <ac:picMk id="34" creationId="{5A169E22-9340-FA93-12DC-EBE5ACA9D9ED}"/>
          </ac:picMkLst>
        </pc:picChg>
        <pc:cxnChg chg="add del">
          <ac:chgData name="Gloria Margarita Ramos Agramonte (2426859)" userId="S::2426859@student.uwtsd.ac.uk::8f3cf26e-e315-4694-b75f-fb5abe13a45e" providerId="AD" clId="Web-{102B36AC-A7BA-B913-A6F3-AC881A527E91}" dt="2025-10-19T17:55:47.970" v="97"/>
          <ac:cxnSpMkLst>
            <pc:docMk/>
            <pc:sldMk cId="700236163" sldId="261"/>
            <ac:cxnSpMk id="8" creationId="{F64F9B95-9045-48D2-B9F3-2927E98F54AA}"/>
          </ac:cxnSpMkLst>
        </pc:cxnChg>
        <pc:cxnChg chg="add del">
          <ac:chgData name="Gloria Margarita Ramos Agramonte (2426859)" userId="S::2426859@student.uwtsd.ac.uk::8f3cf26e-e315-4694-b75f-fb5abe13a45e" providerId="AD" clId="Web-{102B36AC-A7BA-B913-A6F3-AC881A527E91}" dt="2025-10-19T17:56:00.470" v="99"/>
          <ac:cxnSpMkLst>
            <pc:docMk/>
            <pc:sldMk cId="700236163" sldId="261"/>
            <ac:cxnSpMk id="9" creationId="{F64F9B95-9045-48D2-B9F3-2927E98F54AA}"/>
          </ac:cxnSpMkLst>
        </pc:cxnChg>
        <pc:cxnChg chg="add del">
          <ac:chgData name="Gloria Margarita Ramos Agramonte (2426859)" userId="S::2426859@student.uwtsd.ac.uk::8f3cf26e-e315-4694-b75f-fb5abe13a45e" providerId="AD" clId="Web-{102B36AC-A7BA-B913-A6F3-AC881A527E91}" dt="2025-10-19T17:54:24.125" v="95"/>
          <ac:cxnSpMkLst>
            <pc:docMk/>
            <pc:sldMk cId="700236163" sldId="261"/>
            <ac:cxnSpMk id="10" creationId="{F64F9B95-9045-48D2-B9F3-2927E98F54AA}"/>
          </ac:cxnSpMkLst>
        </pc:cxnChg>
        <pc:cxnChg chg="add del">
          <ac:chgData name="Gloria Margarita Ramos Agramonte (2426859)" userId="S::2426859@student.uwtsd.ac.uk::8f3cf26e-e315-4694-b75f-fb5abe13a45e" providerId="AD" clId="Web-{102B36AC-A7BA-B913-A6F3-AC881A527E91}" dt="2025-10-19T17:56:00.470" v="99"/>
          <ac:cxnSpMkLst>
            <pc:docMk/>
            <pc:sldMk cId="700236163" sldId="261"/>
            <ac:cxnSpMk id="11" creationId="{085AA86F-6A4D-4BCB-A045-D992CDC2959B}"/>
          </ac:cxnSpMkLst>
        </pc:cxnChg>
        <pc:cxnChg chg="add del">
          <ac:chgData name="Gloria Margarita Ramos Agramonte (2426859)" userId="S::2426859@student.uwtsd.ac.uk::8f3cf26e-e315-4694-b75f-fb5abe13a45e" providerId="AD" clId="Web-{102B36AC-A7BA-B913-A6F3-AC881A527E91}" dt="2025-10-19T17:54:24.125" v="95"/>
          <ac:cxnSpMkLst>
            <pc:docMk/>
            <pc:sldMk cId="700236163" sldId="261"/>
            <ac:cxnSpMk id="12" creationId="{085AA86F-6A4D-4BCB-A045-D992CDC2959B}"/>
          </ac:cxnSpMkLst>
        </pc:cxnChg>
        <pc:cxnChg chg="add del">
          <ac:chgData name="Gloria Margarita Ramos Agramonte (2426859)" userId="S::2426859@student.uwtsd.ac.uk::8f3cf26e-e315-4694-b75f-fb5abe13a45e" providerId="AD" clId="Web-{102B36AC-A7BA-B913-A6F3-AC881A527E91}" dt="2025-10-19T17:56:00.470" v="99"/>
          <ac:cxnSpMkLst>
            <pc:docMk/>
            <pc:sldMk cId="700236163" sldId="261"/>
            <ac:cxnSpMk id="15" creationId="{AAD0195E-7F27-4D06-9427-0C121D721A14}"/>
          </ac:cxnSpMkLst>
        </pc:cxnChg>
        <pc:cxnChg chg="add del">
          <ac:chgData name="Gloria Margarita Ramos Agramonte (2426859)" userId="S::2426859@student.uwtsd.ac.uk::8f3cf26e-e315-4694-b75f-fb5abe13a45e" providerId="AD" clId="Web-{102B36AC-A7BA-B913-A6F3-AC881A527E91}" dt="2025-10-19T17:54:24.125" v="95"/>
          <ac:cxnSpMkLst>
            <pc:docMk/>
            <pc:sldMk cId="700236163" sldId="261"/>
            <ac:cxnSpMk id="16" creationId="{8E813B4C-6731-0B72-5252-A79AB0E20B58}"/>
          </ac:cxnSpMkLst>
        </pc:cxnChg>
        <pc:cxnChg chg="add del">
          <ac:chgData name="Gloria Margarita Ramos Agramonte (2426859)" userId="S::2426859@student.uwtsd.ac.uk::8f3cf26e-e315-4694-b75f-fb5abe13a45e" providerId="AD" clId="Web-{102B36AC-A7BA-B913-A6F3-AC881A527E91}" dt="2025-10-19T17:56:00.470" v="99"/>
          <ac:cxnSpMkLst>
            <pc:docMk/>
            <pc:sldMk cId="700236163" sldId="261"/>
            <ac:cxnSpMk id="17" creationId="{9D74C2FC-3228-4FC1-B97B-87AD35508D91}"/>
          </ac:cxnSpMkLst>
        </pc:cxnChg>
        <pc:cxnChg chg="add del">
          <ac:chgData name="Gloria Margarita Ramos Agramonte (2426859)" userId="S::2426859@student.uwtsd.ac.uk::8f3cf26e-e315-4694-b75f-fb5abe13a45e" providerId="AD" clId="Web-{102B36AC-A7BA-B913-A6F3-AC881A527E91}" dt="2025-10-19T17:54:24.125" v="95"/>
          <ac:cxnSpMkLst>
            <pc:docMk/>
            <pc:sldMk cId="700236163" sldId="261"/>
            <ac:cxnSpMk id="18" creationId="{6E0E8146-6E65-2E6C-0C86-547E3C925406}"/>
          </ac:cxnSpMkLst>
        </pc:cxnChg>
        <pc:cxnChg chg="add del">
          <ac:chgData name="Gloria Margarita Ramos Agramonte (2426859)" userId="S::2426859@student.uwtsd.ac.uk::8f3cf26e-e315-4694-b75f-fb5abe13a45e" providerId="AD" clId="Web-{102B36AC-A7BA-B913-A6F3-AC881A527E91}" dt="2025-10-19T17:57:08.300" v="104"/>
          <ac:cxnSpMkLst>
            <pc:docMk/>
            <pc:sldMk cId="700236163" sldId="261"/>
            <ac:cxnSpMk id="19" creationId="{F64F9B95-9045-48D2-B9F3-2927E98F54AA}"/>
          </ac:cxnSpMkLst>
        </pc:cxnChg>
        <pc:cxnChg chg="add del">
          <ac:chgData name="Gloria Margarita Ramos Agramonte (2426859)" userId="S::2426859@student.uwtsd.ac.uk::8f3cf26e-e315-4694-b75f-fb5abe13a45e" providerId="AD" clId="Web-{102B36AC-A7BA-B913-A6F3-AC881A527E91}" dt="2025-10-19T17:55:47.970" v="97"/>
          <ac:cxnSpMkLst>
            <pc:docMk/>
            <pc:sldMk cId="700236163" sldId="261"/>
            <ac:cxnSpMk id="20" creationId="{085AA86F-6A4D-4BCB-A045-D992CDC2959B}"/>
          </ac:cxnSpMkLst>
        </pc:cxnChg>
        <pc:cxnChg chg="add del">
          <ac:chgData name="Gloria Margarita Ramos Agramonte (2426859)" userId="S::2426859@student.uwtsd.ac.uk::8f3cf26e-e315-4694-b75f-fb5abe13a45e" providerId="AD" clId="Web-{102B36AC-A7BA-B913-A6F3-AC881A527E91}" dt="2025-10-19T17:55:47.970" v="97"/>
          <ac:cxnSpMkLst>
            <pc:docMk/>
            <pc:sldMk cId="700236163" sldId="261"/>
            <ac:cxnSpMk id="22" creationId="{4514FD1B-A0BF-4C73-A68E-4B1F7299F6AE}"/>
          </ac:cxnSpMkLst>
        </pc:cxnChg>
        <pc:cxnChg chg="add del">
          <ac:chgData name="Gloria Margarita Ramos Agramonte (2426859)" userId="S::2426859@student.uwtsd.ac.uk::8f3cf26e-e315-4694-b75f-fb5abe13a45e" providerId="AD" clId="Web-{102B36AC-A7BA-B913-A6F3-AC881A527E91}" dt="2025-10-19T17:55:47.970" v="97"/>
          <ac:cxnSpMkLst>
            <pc:docMk/>
            <pc:sldMk cId="700236163" sldId="261"/>
            <ac:cxnSpMk id="23" creationId="{18B100A6-1EBC-40AB-BB7E-26807F3CFC31}"/>
          </ac:cxnSpMkLst>
        </pc:cxnChg>
        <pc:cxnChg chg="add del">
          <ac:chgData name="Gloria Margarita Ramos Agramonte (2426859)" userId="S::2426859@student.uwtsd.ac.uk::8f3cf26e-e315-4694-b75f-fb5abe13a45e" providerId="AD" clId="Web-{102B36AC-A7BA-B913-A6F3-AC881A527E91}" dt="2025-10-19T17:57:08.285" v="103"/>
          <ac:cxnSpMkLst>
            <pc:docMk/>
            <pc:sldMk cId="700236163" sldId="261"/>
            <ac:cxnSpMk id="24" creationId="{085AA86F-6A4D-4BCB-A045-D992CDC2959B}"/>
          </ac:cxnSpMkLst>
        </pc:cxnChg>
        <pc:cxnChg chg="add del">
          <ac:chgData name="Gloria Margarita Ramos Agramonte (2426859)" userId="S::2426859@student.uwtsd.ac.uk::8f3cf26e-e315-4694-b75f-fb5abe13a45e" providerId="AD" clId="Web-{102B36AC-A7BA-B913-A6F3-AC881A527E91}" dt="2025-10-19T17:57:08.300" v="104"/>
          <ac:cxnSpMkLst>
            <pc:docMk/>
            <pc:sldMk cId="700236163" sldId="261"/>
            <ac:cxnSpMk id="27" creationId="{033715A5-8048-453E-A44A-0F17BBB481A4}"/>
          </ac:cxnSpMkLst>
        </pc:cxnChg>
        <pc:cxnChg chg="add del">
          <ac:chgData name="Gloria Margarita Ramos Agramonte (2426859)" userId="S::2426859@student.uwtsd.ac.uk::8f3cf26e-e315-4694-b75f-fb5abe13a45e" providerId="AD" clId="Web-{102B36AC-A7BA-B913-A6F3-AC881A527E91}" dt="2025-10-19T17:57:08.285" v="103"/>
          <ac:cxnSpMkLst>
            <pc:docMk/>
            <pc:sldMk cId="700236163" sldId="261"/>
            <ac:cxnSpMk id="41" creationId="{085AA86F-6A4D-4BCB-A045-D992CDC2959B}"/>
          </ac:cxnSpMkLst>
        </pc:cxnChg>
        <pc:cxnChg chg="add del">
          <ac:chgData name="Gloria Margarita Ramos Agramonte (2426859)" userId="S::2426859@student.uwtsd.ac.uk::8f3cf26e-e315-4694-b75f-fb5abe13a45e" providerId="AD" clId="Web-{102B36AC-A7BA-B913-A6F3-AC881A527E91}" dt="2025-10-19T17:57:08.285" v="103"/>
          <ac:cxnSpMkLst>
            <pc:docMk/>
            <pc:sldMk cId="700236163" sldId="261"/>
            <ac:cxnSpMk id="45" creationId="{F2B951FD-94F7-E138-3EC2-A66A551D9137}"/>
          </ac:cxnSpMkLst>
        </pc:cxnChg>
        <pc:cxnChg chg="add">
          <ac:chgData name="Gloria Margarita Ramos Agramonte (2426859)" userId="S::2426859@student.uwtsd.ac.uk::8f3cf26e-e315-4694-b75f-fb5abe13a45e" providerId="AD" clId="Web-{102B36AC-A7BA-B913-A6F3-AC881A527E91}" dt="2025-10-19T17:57:08.300" v="104"/>
          <ac:cxnSpMkLst>
            <pc:docMk/>
            <pc:sldMk cId="700236163" sldId="261"/>
            <ac:cxnSpMk id="47" creationId="{B810270D-76A7-44B3-9746-7EDF5788602E}"/>
          </ac:cxnSpMkLst>
        </pc:cxnChg>
        <pc:cxnChg chg="add">
          <ac:chgData name="Gloria Margarita Ramos Agramonte (2426859)" userId="S::2426859@student.uwtsd.ac.uk::8f3cf26e-e315-4694-b75f-fb5abe13a45e" providerId="AD" clId="Web-{102B36AC-A7BA-B913-A6F3-AC881A527E91}" dt="2025-10-19T17:57:08.300" v="104"/>
          <ac:cxnSpMkLst>
            <pc:docMk/>
            <pc:sldMk cId="700236163" sldId="261"/>
            <ac:cxnSpMk id="48" creationId="{F64F9B95-9045-48D2-B9F3-2927E98F54AA}"/>
          </ac:cxnSpMkLst>
        </pc:cxnChg>
        <pc:cxnChg chg="add">
          <ac:chgData name="Gloria Margarita Ramos Agramonte (2426859)" userId="S::2426859@student.uwtsd.ac.uk::8f3cf26e-e315-4694-b75f-fb5abe13a45e" providerId="AD" clId="Web-{102B36AC-A7BA-B913-A6F3-AC881A527E91}" dt="2025-10-19T17:57:08.300" v="104"/>
          <ac:cxnSpMkLst>
            <pc:docMk/>
            <pc:sldMk cId="700236163" sldId="261"/>
            <ac:cxnSpMk id="51" creationId="{511FC409-B3C2-4F68-865C-C5333D6F2710}"/>
          </ac:cxnSpMkLst>
        </pc:cxnChg>
      </pc:sldChg>
      <pc:sldChg chg="addSp delSp modSp new mod setBg">
        <pc:chgData name="Gloria Margarita Ramos Agramonte (2426859)" userId="S::2426859@student.uwtsd.ac.uk::8f3cf26e-e315-4694-b75f-fb5abe13a45e" providerId="AD" clId="Web-{102B36AC-A7BA-B913-A6F3-AC881A527E91}" dt="2025-10-19T18:18:22.716" v="327" actId="1076"/>
        <pc:sldMkLst>
          <pc:docMk/>
          <pc:sldMk cId="2170916365" sldId="262"/>
        </pc:sldMkLst>
        <pc:spChg chg="add mod">
          <ac:chgData name="Gloria Margarita Ramos Agramonte (2426859)" userId="S::2426859@student.uwtsd.ac.uk::8f3cf26e-e315-4694-b75f-fb5abe13a45e" providerId="AD" clId="Web-{102B36AC-A7BA-B913-A6F3-AC881A527E91}" dt="2025-10-19T18:00:40.637" v="123" actId="20577"/>
          <ac:spMkLst>
            <pc:docMk/>
            <pc:sldMk cId="2170916365" sldId="262"/>
            <ac:spMk id="2" creationId="{17A234F6-4BD9-EC33-ED36-61433C541385}"/>
          </ac:spMkLst>
        </pc:spChg>
        <pc:spChg chg="add mod">
          <ac:chgData name="Gloria Margarita Ramos Agramonte (2426859)" userId="S::2426859@student.uwtsd.ac.uk::8f3cf26e-e315-4694-b75f-fb5abe13a45e" providerId="AD" clId="Web-{102B36AC-A7BA-B913-A6F3-AC881A527E91}" dt="2025-10-19T18:18:22.716" v="327" actId="1076"/>
          <ac:spMkLst>
            <pc:docMk/>
            <pc:sldMk cId="2170916365" sldId="262"/>
            <ac:spMk id="3" creationId="{87C2D166-7337-4107-A797-72E7E266D85D}"/>
          </ac:spMkLst>
        </pc:spChg>
        <pc:spChg chg="add del">
          <ac:chgData name="Gloria Margarita Ramos Agramonte (2426859)" userId="S::2426859@student.uwtsd.ac.uk::8f3cf26e-e315-4694-b75f-fb5abe13a45e" providerId="AD" clId="Web-{102B36AC-A7BA-B913-A6F3-AC881A527E91}" dt="2025-10-19T18:00:23.918" v="121"/>
          <ac:spMkLst>
            <pc:docMk/>
            <pc:sldMk cId="2170916365" sldId="262"/>
            <ac:spMk id="13" creationId="{E49D7415-2F11-44C2-B6AA-13A25B6814B9}"/>
          </ac:spMkLst>
        </pc:spChg>
        <pc:spChg chg="add">
          <ac:chgData name="Gloria Margarita Ramos Agramonte (2426859)" userId="S::2426859@student.uwtsd.ac.uk::8f3cf26e-e315-4694-b75f-fb5abe13a45e" providerId="AD" clId="Web-{102B36AC-A7BA-B913-A6F3-AC881A527E91}" dt="2025-10-19T18:00:23.934" v="122"/>
          <ac:spMkLst>
            <pc:docMk/>
            <pc:sldMk cId="2170916365" sldId="262"/>
            <ac:spMk id="19" creationId="{E49D7415-2F11-44C2-B6AA-13A25B6814B9}"/>
          </ac:spMkLst>
        </pc:spChg>
        <pc:picChg chg="add mod">
          <ac:chgData name="Gloria Margarita Ramos Agramonte (2426859)" userId="S::2426859@student.uwtsd.ac.uk::8f3cf26e-e315-4694-b75f-fb5abe13a45e" providerId="AD" clId="Web-{102B36AC-A7BA-B913-A6F3-AC881A527E91}" dt="2025-10-19T18:00:23.934" v="122"/>
          <ac:picMkLst>
            <pc:docMk/>
            <pc:sldMk cId="2170916365" sldId="262"/>
            <ac:picMk id="4" creationId="{A1783363-C09C-3E28-E915-56C5BEB4EA9E}"/>
          </ac:picMkLst>
        </pc:picChg>
        <pc:cxnChg chg="add del">
          <ac:chgData name="Gloria Margarita Ramos Agramonte (2426859)" userId="S::2426859@student.uwtsd.ac.uk::8f3cf26e-e315-4694-b75f-fb5abe13a45e" providerId="AD" clId="Web-{102B36AC-A7BA-B913-A6F3-AC881A527E91}" dt="2025-10-19T18:00:23.918" v="121"/>
          <ac:cxnSpMkLst>
            <pc:docMk/>
            <pc:sldMk cId="2170916365" sldId="262"/>
            <ac:cxnSpMk id="9" creationId="{F64F9B95-9045-48D2-B9F3-2927E98F54AA}"/>
          </ac:cxnSpMkLst>
        </pc:cxnChg>
        <pc:cxnChg chg="add del">
          <ac:chgData name="Gloria Margarita Ramos Agramonte (2426859)" userId="S::2426859@student.uwtsd.ac.uk::8f3cf26e-e315-4694-b75f-fb5abe13a45e" providerId="AD" clId="Web-{102B36AC-A7BA-B913-A6F3-AC881A527E91}" dt="2025-10-19T18:00:23.918" v="121"/>
          <ac:cxnSpMkLst>
            <pc:docMk/>
            <pc:sldMk cId="2170916365" sldId="262"/>
            <ac:cxnSpMk id="11" creationId="{085AA86F-6A4D-4BCB-A045-D992CDC2959B}"/>
          </ac:cxnSpMkLst>
        </pc:cxnChg>
        <pc:cxnChg chg="add del">
          <ac:chgData name="Gloria Margarita Ramos Agramonte (2426859)" userId="S::2426859@student.uwtsd.ac.uk::8f3cf26e-e315-4694-b75f-fb5abe13a45e" providerId="AD" clId="Web-{102B36AC-A7BA-B913-A6F3-AC881A527E91}" dt="2025-10-19T18:00:23.918" v="121"/>
          <ac:cxnSpMkLst>
            <pc:docMk/>
            <pc:sldMk cId="2170916365" sldId="262"/>
            <ac:cxnSpMk id="15" creationId="{D2E57F3D-33BE-4306-87E6-245763719516}"/>
          </ac:cxnSpMkLst>
        </pc:cxnChg>
        <pc:cxnChg chg="add">
          <ac:chgData name="Gloria Margarita Ramos Agramonte (2426859)" userId="S::2426859@student.uwtsd.ac.uk::8f3cf26e-e315-4694-b75f-fb5abe13a45e" providerId="AD" clId="Web-{102B36AC-A7BA-B913-A6F3-AC881A527E91}" dt="2025-10-19T18:00:23.934" v="122"/>
          <ac:cxnSpMkLst>
            <pc:docMk/>
            <pc:sldMk cId="2170916365" sldId="262"/>
            <ac:cxnSpMk id="17" creationId="{F64F9B95-9045-48D2-B9F3-2927E98F54AA}"/>
          </ac:cxnSpMkLst>
        </pc:cxnChg>
        <pc:cxnChg chg="add">
          <ac:chgData name="Gloria Margarita Ramos Agramonte (2426859)" userId="S::2426859@student.uwtsd.ac.uk::8f3cf26e-e315-4694-b75f-fb5abe13a45e" providerId="AD" clId="Web-{102B36AC-A7BA-B913-A6F3-AC881A527E91}" dt="2025-10-19T18:00:23.934" v="122"/>
          <ac:cxnSpMkLst>
            <pc:docMk/>
            <pc:sldMk cId="2170916365" sldId="262"/>
            <ac:cxnSpMk id="18" creationId="{085AA86F-6A4D-4BCB-A045-D992CDC2959B}"/>
          </ac:cxnSpMkLst>
        </pc:cxnChg>
        <pc:cxnChg chg="add">
          <ac:chgData name="Gloria Margarita Ramos Agramonte (2426859)" userId="S::2426859@student.uwtsd.ac.uk::8f3cf26e-e315-4694-b75f-fb5abe13a45e" providerId="AD" clId="Web-{102B36AC-A7BA-B913-A6F3-AC881A527E91}" dt="2025-10-19T18:00:23.934" v="122"/>
          <ac:cxnSpMkLst>
            <pc:docMk/>
            <pc:sldMk cId="2170916365" sldId="262"/>
            <ac:cxnSpMk id="20" creationId="{4583FD9E-C5A7-96F7-951D-7D292013CD58}"/>
          </ac:cxnSpMkLst>
        </pc:cxnChg>
      </pc:sldChg>
      <pc:sldChg chg="addSp delSp modSp new mod setBg">
        <pc:chgData name="Gloria Margarita Ramos Agramonte (2426859)" userId="S::2426859@student.uwtsd.ac.uk::8f3cf26e-e315-4694-b75f-fb5abe13a45e" providerId="AD" clId="Web-{102B36AC-A7BA-B913-A6F3-AC881A527E91}" dt="2025-10-19T18:03:21.907" v="140"/>
        <pc:sldMkLst>
          <pc:docMk/>
          <pc:sldMk cId="1599880759" sldId="263"/>
        </pc:sldMkLst>
        <pc:spChg chg="add mod">
          <ac:chgData name="Gloria Margarita Ramos Agramonte (2426859)" userId="S::2426859@student.uwtsd.ac.uk::8f3cf26e-e315-4694-b75f-fb5abe13a45e" providerId="AD" clId="Web-{102B36AC-A7BA-B913-A6F3-AC881A527E91}" dt="2025-10-19T18:03:21.907" v="140"/>
          <ac:spMkLst>
            <pc:docMk/>
            <pc:sldMk cId="1599880759" sldId="263"/>
            <ac:spMk id="2" creationId="{5AB5409A-2B1F-DF89-D0E8-8182E0C3280D}"/>
          </ac:spMkLst>
        </pc:spChg>
        <pc:spChg chg="add del mod">
          <ac:chgData name="Gloria Margarita Ramos Agramonte (2426859)" userId="S::2426859@student.uwtsd.ac.uk::8f3cf26e-e315-4694-b75f-fb5abe13a45e" providerId="AD" clId="Web-{102B36AC-A7BA-B913-A6F3-AC881A527E91}" dt="2025-10-19T18:03:21.907" v="140"/>
          <ac:spMkLst>
            <pc:docMk/>
            <pc:sldMk cId="1599880759" sldId="263"/>
            <ac:spMk id="3" creationId="{C7248BA0-F71E-2393-9FF3-D971C4A22DA7}"/>
          </ac:spMkLst>
        </pc:spChg>
        <pc:spChg chg="add del">
          <ac:chgData name="Gloria Margarita Ramos Agramonte (2426859)" userId="S::2426859@student.uwtsd.ac.uk::8f3cf26e-e315-4694-b75f-fb5abe13a45e" providerId="AD" clId="Web-{102B36AC-A7BA-B913-A6F3-AC881A527E91}" dt="2025-10-19T18:03:21.860" v="139"/>
          <ac:spMkLst>
            <pc:docMk/>
            <pc:sldMk cId="1599880759" sldId="263"/>
            <ac:spMk id="13" creationId="{E49D7415-2F11-44C2-B6AA-13A25B6814B9}"/>
          </ac:spMkLst>
        </pc:spChg>
        <pc:spChg chg="add">
          <ac:chgData name="Gloria Margarita Ramos Agramonte (2426859)" userId="S::2426859@student.uwtsd.ac.uk::8f3cf26e-e315-4694-b75f-fb5abe13a45e" providerId="AD" clId="Web-{102B36AC-A7BA-B913-A6F3-AC881A527E91}" dt="2025-10-19T18:03:21.907" v="140"/>
          <ac:spMkLst>
            <pc:docMk/>
            <pc:sldMk cId="1599880759" sldId="263"/>
            <ac:spMk id="20" creationId="{F68B2C62-7648-4430-90D5-AE0F252AF113}"/>
          </ac:spMkLst>
        </pc:spChg>
        <pc:graphicFrameChg chg="add">
          <ac:chgData name="Gloria Margarita Ramos Agramonte (2426859)" userId="S::2426859@student.uwtsd.ac.uk::8f3cf26e-e315-4694-b75f-fb5abe13a45e" providerId="AD" clId="Web-{102B36AC-A7BA-B913-A6F3-AC881A527E91}" dt="2025-10-19T18:03:21.907" v="140"/>
          <ac:graphicFrameMkLst>
            <pc:docMk/>
            <pc:sldMk cId="1599880759" sldId="263"/>
            <ac:graphicFrameMk id="22" creationId="{51DC0E55-F923-5ED1-8E10-13A7327E72C5}"/>
          </ac:graphicFrameMkLst>
        </pc:graphicFrameChg>
        <pc:picChg chg="add del">
          <ac:chgData name="Gloria Margarita Ramos Agramonte (2426859)" userId="S::2426859@student.uwtsd.ac.uk::8f3cf26e-e315-4694-b75f-fb5abe13a45e" providerId="AD" clId="Web-{102B36AC-A7BA-B913-A6F3-AC881A527E91}" dt="2025-10-19T18:03:21.860" v="139"/>
          <ac:picMkLst>
            <pc:docMk/>
            <pc:sldMk cId="1599880759" sldId="263"/>
            <ac:picMk id="5" creationId="{C6D5B633-5513-CFAA-64CF-D936AA4E8980}"/>
          </ac:picMkLst>
        </pc:picChg>
        <pc:cxnChg chg="add del">
          <ac:chgData name="Gloria Margarita Ramos Agramonte (2426859)" userId="S::2426859@student.uwtsd.ac.uk::8f3cf26e-e315-4694-b75f-fb5abe13a45e" providerId="AD" clId="Web-{102B36AC-A7BA-B913-A6F3-AC881A527E91}" dt="2025-10-19T18:03:21.860" v="139"/>
          <ac:cxnSpMkLst>
            <pc:docMk/>
            <pc:sldMk cId="1599880759" sldId="263"/>
            <ac:cxnSpMk id="9" creationId="{F64F9B95-9045-48D2-B9F3-2927E98F54AA}"/>
          </ac:cxnSpMkLst>
        </pc:cxnChg>
        <pc:cxnChg chg="add del">
          <ac:chgData name="Gloria Margarita Ramos Agramonte (2426859)" userId="S::2426859@student.uwtsd.ac.uk::8f3cf26e-e315-4694-b75f-fb5abe13a45e" providerId="AD" clId="Web-{102B36AC-A7BA-B913-A6F3-AC881A527E91}" dt="2025-10-19T18:03:21.860" v="139"/>
          <ac:cxnSpMkLst>
            <pc:docMk/>
            <pc:sldMk cId="1599880759" sldId="263"/>
            <ac:cxnSpMk id="11" creationId="{085AA86F-6A4D-4BCB-A045-D992CDC2959B}"/>
          </ac:cxnSpMkLst>
        </pc:cxnChg>
        <pc:cxnChg chg="add del">
          <ac:chgData name="Gloria Margarita Ramos Agramonte (2426859)" userId="S::2426859@student.uwtsd.ac.uk::8f3cf26e-e315-4694-b75f-fb5abe13a45e" providerId="AD" clId="Web-{102B36AC-A7BA-B913-A6F3-AC881A527E91}" dt="2025-10-19T18:03:21.860" v="139"/>
          <ac:cxnSpMkLst>
            <pc:docMk/>
            <pc:sldMk cId="1599880759" sldId="263"/>
            <ac:cxnSpMk id="15" creationId="{D2E57F3D-33BE-4306-87E6-245763719516}"/>
          </ac:cxnSpMkLst>
        </pc:cxnChg>
        <pc:cxnChg chg="add">
          <ac:chgData name="Gloria Margarita Ramos Agramonte (2426859)" userId="S::2426859@student.uwtsd.ac.uk::8f3cf26e-e315-4694-b75f-fb5abe13a45e" providerId="AD" clId="Web-{102B36AC-A7BA-B913-A6F3-AC881A527E91}" dt="2025-10-19T18:03:21.907" v="140"/>
          <ac:cxnSpMkLst>
            <pc:docMk/>
            <pc:sldMk cId="1599880759" sldId="263"/>
            <ac:cxnSpMk id="17" creationId="{B0794B99-5B9D-4B94-9505-1EDED76CD61F}"/>
          </ac:cxnSpMkLst>
        </pc:cxnChg>
        <pc:cxnChg chg="add">
          <ac:chgData name="Gloria Margarita Ramos Agramonte (2426859)" userId="S::2426859@student.uwtsd.ac.uk::8f3cf26e-e315-4694-b75f-fb5abe13a45e" providerId="AD" clId="Web-{102B36AC-A7BA-B913-A6F3-AC881A527E91}" dt="2025-10-19T18:03:21.907" v="140"/>
          <ac:cxnSpMkLst>
            <pc:docMk/>
            <pc:sldMk cId="1599880759" sldId="263"/>
            <ac:cxnSpMk id="18" creationId="{F64F9B95-9045-48D2-B9F3-2927E98F54AA}"/>
          </ac:cxnSpMkLst>
        </pc:cxnChg>
        <pc:cxnChg chg="add">
          <ac:chgData name="Gloria Margarita Ramos Agramonte (2426859)" userId="S::2426859@student.uwtsd.ac.uk::8f3cf26e-e315-4694-b75f-fb5abe13a45e" providerId="AD" clId="Web-{102B36AC-A7BA-B913-A6F3-AC881A527E91}" dt="2025-10-19T18:03:21.907" v="140"/>
          <ac:cxnSpMkLst>
            <pc:docMk/>
            <pc:sldMk cId="1599880759" sldId="263"/>
            <ac:cxnSpMk id="19" creationId="{085AA86F-6A4D-4BCB-A045-D992CDC2959B}"/>
          </ac:cxnSpMkLst>
        </pc:cxnChg>
        <pc:cxnChg chg="add">
          <ac:chgData name="Gloria Margarita Ramos Agramonte (2426859)" userId="S::2426859@student.uwtsd.ac.uk::8f3cf26e-e315-4694-b75f-fb5abe13a45e" providerId="AD" clId="Web-{102B36AC-A7BA-B913-A6F3-AC881A527E91}" dt="2025-10-19T18:03:21.907" v="140"/>
          <ac:cxnSpMkLst>
            <pc:docMk/>
            <pc:sldMk cId="1599880759" sldId="263"/>
            <ac:cxnSpMk id="21" creationId="{B75B4F83-6FDB-4998-8E11-31CE6E7040B7}"/>
          </ac:cxnSpMkLst>
        </pc:cxnChg>
      </pc:sldChg>
      <pc:sldChg chg="addSp delSp modSp new">
        <pc:chgData name="Gloria Margarita Ramos Agramonte (2426859)" userId="S::2426859@student.uwtsd.ac.uk::8f3cf26e-e315-4694-b75f-fb5abe13a45e" providerId="AD" clId="Web-{102B36AC-A7BA-B913-A6F3-AC881A527E91}" dt="2025-10-19T18:15:25.902" v="302"/>
        <pc:sldMkLst>
          <pc:docMk/>
          <pc:sldMk cId="3632103709" sldId="264"/>
        </pc:sldMkLst>
        <pc:spChg chg="add mod">
          <ac:chgData name="Gloria Margarita Ramos Agramonte (2426859)" userId="S::2426859@student.uwtsd.ac.uk::8f3cf26e-e315-4694-b75f-fb5abe13a45e" providerId="AD" clId="Web-{102B36AC-A7BA-B913-A6F3-AC881A527E91}" dt="2025-10-19T18:11:04.947" v="250" actId="20577"/>
          <ac:spMkLst>
            <pc:docMk/>
            <pc:sldMk cId="3632103709" sldId="264"/>
            <ac:spMk id="2" creationId="{69D7F84E-EC5C-EFB0-A4D8-83521C93EA17}"/>
          </ac:spMkLst>
        </pc:spChg>
        <pc:spChg chg="add mod">
          <ac:chgData name="Gloria Margarita Ramos Agramonte (2426859)" userId="S::2426859@student.uwtsd.ac.uk::8f3cf26e-e315-4694-b75f-fb5abe13a45e" providerId="AD" clId="Web-{102B36AC-A7BA-B913-A6F3-AC881A527E91}" dt="2025-10-19T18:14:52.011" v="299" actId="1076"/>
          <ac:spMkLst>
            <pc:docMk/>
            <pc:sldMk cId="3632103709" sldId="264"/>
            <ac:spMk id="3" creationId="{C0210775-C64C-83CE-6D12-693F1F3AAF67}"/>
          </ac:spMkLst>
        </pc:spChg>
        <pc:spChg chg="add del mod">
          <ac:chgData name="Gloria Margarita Ramos Agramonte (2426859)" userId="S::2426859@student.uwtsd.ac.uk::8f3cf26e-e315-4694-b75f-fb5abe13a45e" providerId="AD" clId="Web-{102B36AC-A7BA-B913-A6F3-AC881A527E91}" dt="2025-10-19T18:15:25.902" v="302"/>
          <ac:spMkLst>
            <pc:docMk/>
            <pc:sldMk cId="3632103709" sldId="264"/>
            <ac:spMk id="4" creationId="{F2BE9D4D-A38C-DEC7-6360-41B3321B668F}"/>
          </ac:spMkLst>
        </pc:spChg>
      </pc:sldChg>
      <pc:sldChg chg="addSp modSp new">
        <pc:chgData name="Gloria Margarita Ramos Agramonte (2426859)" userId="S::2426859@student.uwtsd.ac.uk::8f3cf26e-e315-4694-b75f-fb5abe13a45e" providerId="AD" clId="Web-{102B36AC-A7BA-B913-A6F3-AC881A527E91}" dt="2025-10-19T18:12:46.385" v="261" actId="20577"/>
        <pc:sldMkLst>
          <pc:docMk/>
          <pc:sldMk cId="2674428053" sldId="265"/>
        </pc:sldMkLst>
        <pc:spChg chg="add mod">
          <ac:chgData name="Gloria Margarita Ramos Agramonte (2426859)" userId="S::2426859@student.uwtsd.ac.uk::8f3cf26e-e315-4694-b75f-fb5abe13a45e" providerId="AD" clId="Web-{102B36AC-A7BA-B913-A6F3-AC881A527E91}" dt="2025-10-19T18:12:46.385" v="261" actId="20577"/>
          <ac:spMkLst>
            <pc:docMk/>
            <pc:sldMk cId="2674428053" sldId="265"/>
            <ac:spMk id="2" creationId="{0FB9CC37-E53C-00CC-ABEC-360F66EAEF9C}"/>
          </ac:spMkLst>
        </pc:spChg>
      </pc:sldChg>
    </pc:docChg>
  </pc:docChgLst>
  <pc:docChgLst>
    <pc:chgData name="Gloria Margarita Ramos Agramonte (2426859)" userId="S::2426859@student.uwtsd.ac.uk::8f3cf26e-e315-4694-b75f-fb5abe13a45e" providerId="AD" clId="Web-{4F9482BA-9086-104F-321C-D3A3F90AB8E9}"/>
    <pc:docChg chg="addSld delSld modSld">
      <pc:chgData name="Gloria Margarita Ramos Agramonte (2426859)" userId="S::2426859@student.uwtsd.ac.uk::8f3cf26e-e315-4694-b75f-fb5abe13a45e" providerId="AD" clId="Web-{4F9482BA-9086-104F-321C-D3A3F90AB8E9}" dt="2025-10-19T17:31:03.106" v="30" actId="1076"/>
      <pc:docMkLst>
        <pc:docMk/>
      </pc:docMkLst>
      <pc:sldChg chg="addSp delSp modSp mod modClrScheme delDesignElem chgLayout">
        <pc:chgData name="Gloria Margarita Ramos Agramonte (2426859)" userId="S::2426859@student.uwtsd.ac.uk::8f3cf26e-e315-4694-b75f-fb5abe13a45e" providerId="AD" clId="Web-{4F9482BA-9086-104F-321C-D3A3F90AB8E9}" dt="2025-10-19T17:31:03.106" v="30" actId="1076"/>
        <pc:sldMkLst>
          <pc:docMk/>
          <pc:sldMk cId="109857222" sldId="256"/>
        </pc:sldMkLst>
        <pc:spChg chg="mod">
          <ac:chgData name="Gloria Margarita Ramos Agramonte (2426859)" userId="S::2426859@student.uwtsd.ac.uk::8f3cf26e-e315-4694-b75f-fb5abe13a45e" providerId="AD" clId="Web-{4F9482BA-9086-104F-321C-D3A3F90AB8E9}" dt="2025-10-19T17:27:03.579" v="23" actId="20577"/>
          <ac:spMkLst>
            <pc:docMk/>
            <pc:sldMk cId="109857222" sldId="256"/>
            <ac:spMk id="4" creationId="{B94D0BE7-6A1D-D572-9396-01751EE6B910}"/>
          </ac:spMkLst>
        </pc:spChg>
        <pc:spChg chg="add del">
          <ac:chgData name="Gloria Margarita Ramos Agramonte (2426859)" userId="S::2426859@student.uwtsd.ac.uk::8f3cf26e-e315-4694-b75f-fb5abe13a45e" providerId="AD" clId="Web-{4F9482BA-9086-104F-321C-D3A3F90AB8E9}" dt="2025-10-19T17:25:04.835" v="12"/>
          <ac:spMkLst>
            <pc:docMk/>
            <pc:sldMk cId="109857222" sldId="256"/>
            <ac:spMk id="15" creationId="{E49D7415-2F11-44C2-B6AA-13A25B6814B9}"/>
          </ac:spMkLst>
        </pc:spChg>
        <pc:spChg chg="add del">
          <ac:chgData name="Gloria Margarita Ramos Agramonte (2426859)" userId="S::2426859@student.uwtsd.ac.uk::8f3cf26e-e315-4694-b75f-fb5abe13a45e" providerId="AD" clId="Web-{4F9482BA-9086-104F-321C-D3A3F90AB8E9}" dt="2025-10-19T17:25:17.446" v="14"/>
          <ac:spMkLst>
            <pc:docMk/>
            <pc:sldMk cId="109857222" sldId="256"/>
            <ac:spMk id="21" creationId="{E49D7415-2F11-44C2-B6AA-13A25B6814B9}"/>
          </ac:spMkLst>
        </pc:spChg>
        <pc:spChg chg="add del">
          <ac:chgData name="Gloria Margarita Ramos Agramonte (2426859)" userId="S::2426859@student.uwtsd.ac.uk::8f3cf26e-e315-4694-b75f-fb5abe13a45e" providerId="AD" clId="Web-{4F9482BA-9086-104F-321C-D3A3F90AB8E9}" dt="2025-10-19T17:25:25.759" v="16"/>
          <ac:spMkLst>
            <pc:docMk/>
            <pc:sldMk cId="109857222" sldId="256"/>
            <ac:spMk id="26" creationId="{E49D7415-2F11-44C2-B6AA-13A25B6814B9}"/>
          </ac:spMkLst>
        </pc:spChg>
        <pc:spChg chg="add del">
          <ac:chgData name="Gloria Margarita Ramos Agramonte (2426859)" userId="S::2426859@student.uwtsd.ac.uk::8f3cf26e-e315-4694-b75f-fb5abe13a45e" providerId="AD" clId="Web-{4F9482BA-9086-104F-321C-D3A3F90AB8E9}" dt="2025-10-19T17:25:48.964" v="19"/>
          <ac:spMkLst>
            <pc:docMk/>
            <pc:sldMk cId="109857222" sldId="256"/>
            <ac:spMk id="32" creationId="{E49D7415-2F11-44C2-B6AA-13A25B6814B9}"/>
          </ac:spMkLst>
        </pc:spChg>
        <pc:spChg chg="del">
          <ac:chgData name="Gloria Margarita Ramos Agramonte (2426859)" userId="S::2426859@student.uwtsd.ac.uk::8f3cf26e-e315-4694-b75f-fb5abe13a45e" providerId="AD" clId="Web-{4F9482BA-9086-104F-321C-D3A3F90AB8E9}" dt="2025-10-19T17:24:32.520" v="10"/>
          <ac:spMkLst>
            <pc:docMk/>
            <pc:sldMk cId="109857222" sldId="256"/>
            <ac:spMk id="39" creationId="{660EB578-C970-4186-B93C-45851BBC6E34}"/>
          </ac:spMkLst>
        </pc:spChg>
        <pc:spChg chg="add">
          <ac:chgData name="Gloria Margarita Ramos Agramonte (2426859)" userId="S::2426859@student.uwtsd.ac.uk::8f3cf26e-e315-4694-b75f-fb5abe13a45e" providerId="AD" clId="Web-{4F9482BA-9086-104F-321C-D3A3F90AB8E9}" dt="2025-10-19T17:25:48.964" v="19"/>
          <ac:spMkLst>
            <pc:docMk/>
            <pc:sldMk cId="109857222" sldId="256"/>
            <ac:spMk id="42" creationId="{E49D7415-2F11-44C2-B6AA-13A25B6814B9}"/>
          </ac:spMkLst>
        </pc:spChg>
        <pc:picChg chg="add mod">
          <ac:chgData name="Gloria Margarita Ramos Agramonte (2426859)" userId="S::2426859@student.uwtsd.ac.uk::8f3cf26e-e315-4694-b75f-fb5abe13a45e" providerId="AD" clId="Web-{4F9482BA-9086-104F-321C-D3A3F90AB8E9}" dt="2025-10-19T17:31:03.106" v="30" actId="1076"/>
          <ac:picMkLst>
            <pc:docMk/>
            <pc:sldMk cId="109857222" sldId="256"/>
            <ac:picMk id="2" creationId="{80C09E30-7EF4-958D-27FF-80437D488B94}"/>
          </ac:picMkLst>
        </pc:picChg>
        <pc:picChg chg="mod ord">
          <ac:chgData name="Gloria Margarita Ramos Agramonte (2426859)" userId="S::2426859@student.uwtsd.ac.uk::8f3cf26e-e315-4694-b75f-fb5abe13a45e" providerId="AD" clId="Web-{4F9482BA-9086-104F-321C-D3A3F90AB8E9}" dt="2025-10-19T17:25:48.964" v="19"/>
          <ac:picMkLst>
            <pc:docMk/>
            <pc:sldMk cId="109857222" sldId="256"/>
            <ac:picMk id="6" creationId="{FEA8412A-928A-A99B-E18F-7E05BB6E3B77}"/>
          </ac:picMkLst>
        </pc:picChg>
        <pc:cxnChg chg="add del">
          <ac:chgData name="Gloria Margarita Ramos Agramonte (2426859)" userId="S::2426859@student.uwtsd.ac.uk::8f3cf26e-e315-4694-b75f-fb5abe13a45e" providerId="AD" clId="Web-{4F9482BA-9086-104F-321C-D3A3F90AB8E9}" dt="2025-10-19T17:25:04.835" v="12"/>
          <ac:cxnSpMkLst>
            <pc:docMk/>
            <pc:sldMk cId="109857222" sldId="256"/>
            <ac:cxnSpMk id="11" creationId="{F64F9B95-9045-48D2-B9F3-2927E98F54AA}"/>
          </ac:cxnSpMkLst>
        </pc:cxnChg>
        <pc:cxnChg chg="add del">
          <ac:chgData name="Gloria Margarita Ramos Agramonte (2426859)" userId="S::2426859@student.uwtsd.ac.uk::8f3cf26e-e315-4694-b75f-fb5abe13a45e" providerId="AD" clId="Web-{4F9482BA-9086-104F-321C-D3A3F90AB8E9}" dt="2025-10-19T17:25:04.835" v="12"/>
          <ac:cxnSpMkLst>
            <pc:docMk/>
            <pc:sldMk cId="109857222" sldId="256"/>
            <ac:cxnSpMk id="13" creationId="{085AA86F-6A4D-4BCB-A045-D992CDC2959B}"/>
          </ac:cxnSpMkLst>
        </pc:cxnChg>
        <pc:cxnChg chg="add del">
          <ac:chgData name="Gloria Margarita Ramos Agramonte (2426859)" userId="S::2426859@student.uwtsd.ac.uk::8f3cf26e-e315-4694-b75f-fb5abe13a45e" providerId="AD" clId="Web-{4F9482BA-9086-104F-321C-D3A3F90AB8E9}" dt="2025-10-19T17:25:04.835" v="12"/>
          <ac:cxnSpMkLst>
            <pc:docMk/>
            <pc:sldMk cId="109857222" sldId="256"/>
            <ac:cxnSpMk id="17" creationId="{D2E57F3D-33BE-4306-87E6-245763719516}"/>
          </ac:cxnSpMkLst>
        </pc:cxnChg>
        <pc:cxnChg chg="add del">
          <ac:chgData name="Gloria Margarita Ramos Agramonte (2426859)" userId="S::2426859@student.uwtsd.ac.uk::8f3cf26e-e315-4694-b75f-fb5abe13a45e" providerId="AD" clId="Web-{4F9482BA-9086-104F-321C-D3A3F90AB8E9}" dt="2025-10-19T17:25:17.446" v="14"/>
          <ac:cxnSpMkLst>
            <pc:docMk/>
            <pc:sldMk cId="109857222" sldId="256"/>
            <ac:cxnSpMk id="19" creationId="{F64F9B95-9045-48D2-B9F3-2927E98F54AA}"/>
          </ac:cxnSpMkLst>
        </pc:cxnChg>
        <pc:cxnChg chg="add del">
          <ac:chgData name="Gloria Margarita Ramos Agramonte (2426859)" userId="S::2426859@student.uwtsd.ac.uk::8f3cf26e-e315-4694-b75f-fb5abe13a45e" providerId="AD" clId="Web-{4F9482BA-9086-104F-321C-D3A3F90AB8E9}" dt="2025-10-19T17:25:17.446" v="14"/>
          <ac:cxnSpMkLst>
            <pc:docMk/>
            <pc:sldMk cId="109857222" sldId="256"/>
            <ac:cxnSpMk id="20" creationId="{085AA86F-6A4D-4BCB-A045-D992CDC2959B}"/>
          </ac:cxnSpMkLst>
        </pc:cxnChg>
        <pc:cxnChg chg="add del">
          <ac:chgData name="Gloria Margarita Ramos Agramonte (2426859)" userId="S::2426859@student.uwtsd.ac.uk::8f3cf26e-e315-4694-b75f-fb5abe13a45e" providerId="AD" clId="Web-{4F9482BA-9086-104F-321C-D3A3F90AB8E9}" dt="2025-10-19T17:25:17.446" v="14"/>
          <ac:cxnSpMkLst>
            <pc:docMk/>
            <pc:sldMk cId="109857222" sldId="256"/>
            <ac:cxnSpMk id="22" creationId="{4583FD9E-C5A7-96F7-951D-7D292013CD58}"/>
          </ac:cxnSpMkLst>
        </pc:cxnChg>
        <pc:cxnChg chg="add del">
          <ac:chgData name="Gloria Margarita Ramos Agramonte (2426859)" userId="S::2426859@student.uwtsd.ac.uk::8f3cf26e-e315-4694-b75f-fb5abe13a45e" providerId="AD" clId="Web-{4F9482BA-9086-104F-321C-D3A3F90AB8E9}" dt="2025-10-19T17:25:25.759" v="16"/>
          <ac:cxnSpMkLst>
            <pc:docMk/>
            <pc:sldMk cId="109857222" sldId="256"/>
            <ac:cxnSpMk id="24" creationId="{F64F9B95-9045-48D2-B9F3-2927E98F54AA}"/>
          </ac:cxnSpMkLst>
        </pc:cxnChg>
        <pc:cxnChg chg="add del">
          <ac:chgData name="Gloria Margarita Ramos Agramonte (2426859)" userId="S::2426859@student.uwtsd.ac.uk::8f3cf26e-e315-4694-b75f-fb5abe13a45e" providerId="AD" clId="Web-{4F9482BA-9086-104F-321C-D3A3F90AB8E9}" dt="2025-10-19T17:25:25.759" v="16"/>
          <ac:cxnSpMkLst>
            <pc:docMk/>
            <pc:sldMk cId="109857222" sldId="256"/>
            <ac:cxnSpMk id="25" creationId="{085AA86F-6A4D-4BCB-A045-D992CDC2959B}"/>
          </ac:cxnSpMkLst>
        </pc:cxnChg>
        <pc:cxnChg chg="add del">
          <ac:chgData name="Gloria Margarita Ramos Agramonte (2426859)" userId="S::2426859@student.uwtsd.ac.uk::8f3cf26e-e315-4694-b75f-fb5abe13a45e" providerId="AD" clId="Web-{4F9482BA-9086-104F-321C-D3A3F90AB8E9}" dt="2025-10-19T17:25:25.759" v="16"/>
          <ac:cxnSpMkLst>
            <pc:docMk/>
            <pc:sldMk cId="109857222" sldId="256"/>
            <ac:cxnSpMk id="27" creationId="{D2E57F3D-33BE-4306-87E6-245763719516}"/>
          </ac:cxnSpMkLst>
        </pc:cxnChg>
        <pc:cxnChg chg="add del">
          <ac:chgData name="Gloria Margarita Ramos Agramonte (2426859)" userId="S::2426859@student.uwtsd.ac.uk::8f3cf26e-e315-4694-b75f-fb5abe13a45e" providerId="AD" clId="Web-{4F9482BA-9086-104F-321C-D3A3F90AB8E9}" dt="2025-10-19T17:25:25.759" v="16"/>
          <ac:cxnSpMkLst>
            <pc:docMk/>
            <pc:sldMk cId="109857222" sldId="256"/>
            <ac:cxnSpMk id="28" creationId="{8E0104E4-99BC-494F-8342-F250828E574F}"/>
          </ac:cxnSpMkLst>
        </pc:cxnChg>
        <pc:cxnChg chg="add del">
          <ac:chgData name="Gloria Margarita Ramos Agramonte (2426859)" userId="S::2426859@student.uwtsd.ac.uk::8f3cf26e-e315-4694-b75f-fb5abe13a45e" providerId="AD" clId="Web-{4F9482BA-9086-104F-321C-D3A3F90AB8E9}" dt="2025-10-19T17:25:48.964" v="19"/>
          <ac:cxnSpMkLst>
            <pc:docMk/>
            <pc:sldMk cId="109857222" sldId="256"/>
            <ac:cxnSpMk id="30" creationId="{F64F9B95-9045-48D2-B9F3-2927E98F54AA}"/>
          </ac:cxnSpMkLst>
        </pc:cxnChg>
        <pc:cxnChg chg="add del">
          <ac:chgData name="Gloria Margarita Ramos Agramonte (2426859)" userId="S::2426859@student.uwtsd.ac.uk::8f3cf26e-e315-4694-b75f-fb5abe13a45e" providerId="AD" clId="Web-{4F9482BA-9086-104F-321C-D3A3F90AB8E9}" dt="2025-10-19T17:25:48.964" v="19"/>
          <ac:cxnSpMkLst>
            <pc:docMk/>
            <pc:sldMk cId="109857222" sldId="256"/>
            <ac:cxnSpMk id="31" creationId="{085AA86F-6A4D-4BCB-A045-D992CDC2959B}"/>
          </ac:cxnSpMkLst>
        </pc:cxnChg>
        <pc:cxnChg chg="add del">
          <ac:chgData name="Gloria Margarita Ramos Agramonte (2426859)" userId="S::2426859@student.uwtsd.ac.uk::8f3cf26e-e315-4694-b75f-fb5abe13a45e" providerId="AD" clId="Web-{4F9482BA-9086-104F-321C-D3A3F90AB8E9}" dt="2025-10-19T17:25:48.964" v="19"/>
          <ac:cxnSpMkLst>
            <pc:docMk/>
            <pc:sldMk cId="109857222" sldId="256"/>
            <ac:cxnSpMk id="33" creationId="{4583FD9E-C5A7-96F7-951D-7D292013CD58}"/>
          </ac:cxnSpMkLst>
        </pc:cxnChg>
        <pc:cxnChg chg="del">
          <ac:chgData name="Gloria Margarita Ramos Agramonte (2426859)" userId="S::2426859@student.uwtsd.ac.uk::8f3cf26e-e315-4694-b75f-fb5abe13a45e" providerId="AD" clId="Web-{4F9482BA-9086-104F-321C-D3A3F90AB8E9}" dt="2025-10-19T17:24:32.520" v="10"/>
          <ac:cxnSpMkLst>
            <pc:docMk/>
            <pc:sldMk cId="109857222" sldId="256"/>
            <ac:cxnSpMk id="35" creationId="{F64F9B95-9045-48D2-B9F3-2927E98F54AA}"/>
          </ac:cxnSpMkLst>
        </pc:cxnChg>
        <pc:cxnChg chg="del">
          <ac:chgData name="Gloria Margarita Ramos Agramonte (2426859)" userId="S::2426859@student.uwtsd.ac.uk::8f3cf26e-e315-4694-b75f-fb5abe13a45e" providerId="AD" clId="Web-{4F9482BA-9086-104F-321C-D3A3F90AB8E9}" dt="2025-10-19T17:24:32.520" v="10"/>
          <ac:cxnSpMkLst>
            <pc:docMk/>
            <pc:sldMk cId="109857222" sldId="256"/>
            <ac:cxnSpMk id="37" creationId="{085AA86F-6A4D-4BCB-A045-D992CDC2959B}"/>
          </ac:cxnSpMkLst>
        </pc:cxnChg>
        <pc:cxnChg chg="add">
          <ac:chgData name="Gloria Margarita Ramos Agramonte (2426859)" userId="S::2426859@student.uwtsd.ac.uk::8f3cf26e-e315-4694-b75f-fb5abe13a45e" providerId="AD" clId="Web-{4F9482BA-9086-104F-321C-D3A3F90AB8E9}" dt="2025-10-19T17:25:48.964" v="19"/>
          <ac:cxnSpMkLst>
            <pc:docMk/>
            <pc:sldMk cId="109857222" sldId="256"/>
            <ac:cxnSpMk id="38" creationId="{F64F9B95-9045-48D2-B9F3-2927E98F54AA}"/>
          </ac:cxnSpMkLst>
        </pc:cxnChg>
        <pc:cxnChg chg="add">
          <ac:chgData name="Gloria Margarita Ramos Agramonte (2426859)" userId="S::2426859@student.uwtsd.ac.uk::8f3cf26e-e315-4694-b75f-fb5abe13a45e" providerId="AD" clId="Web-{4F9482BA-9086-104F-321C-D3A3F90AB8E9}" dt="2025-10-19T17:25:48.964" v="19"/>
          <ac:cxnSpMkLst>
            <pc:docMk/>
            <pc:sldMk cId="109857222" sldId="256"/>
            <ac:cxnSpMk id="40" creationId="{085AA86F-6A4D-4BCB-A045-D992CDC2959B}"/>
          </ac:cxnSpMkLst>
        </pc:cxnChg>
        <pc:cxnChg chg="del">
          <ac:chgData name="Gloria Margarita Ramos Agramonte (2426859)" userId="S::2426859@student.uwtsd.ac.uk::8f3cf26e-e315-4694-b75f-fb5abe13a45e" providerId="AD" clId="Web-{4F9482BA-9086-104F-321C-D3A3F90AB8E9}" dt="2025-10-19T17:24:32.520" v="10"/>
          <ac:cxnSpMkLst>
            <pc:docMk/>
            <pc:sldMk cId="109857222" sldId="256"/>
            <ac:cxnSpMk id="41" creationId="{CDF57B02-07BB-407B-BB36-06D9C64A673E}"/>
          </ac:cxnSpMkLst>
        </pc:cxnChg>
        <pc:cxnChg chg="del">
          <ac:chgData name="Gloria Margarita Ramos Agramonte (2426859)" userId="S::2426859@student.uwtsd.ac.uk::8f3cf26e-e315-4694-b75f-fb5abe13a45e" providerId="AD" clId="Web-{4F9482BA-9086-104F-321C-D3A3F90AB8E9}" dt="2025-10-19T17:24:32.520" v="10"/>
          <ac:cxnSpMkLst>
            <pc:docMk/>
            <pc:sldMk cId="109857222" sldId="256"/>
            <ac:cxnSpMk id="43" creationId="{C6855964-C920-48EB-8804-74291211C8A9}"/>
          </ac:cxnSpMkLst>
        </pc:cxnChg>
        <pc:cxnChg chg="add">
          <ac:chgData name="Gloria Margarita Ramos Agramonte (2426859)" userId="S::2426859@student.uwtsd.ac.uk::8f3cf26e-e315-4694-b75f-fb5abe13a45e" providerId="AD" clId="Web-{4F9482BA-9086-104F-321C-D3A3F90AB8E9}" dt="2025-10-19T17:25:48.964" v="19"/>
          <ac:cxnSpMkLst>
            <pc:docMk/>
            <pc:sldMk cId="109857222" sldId="256"/>
            <ac:cxnSpMk id="44" creationId="{F2B951FD-94F7-E138-3EC2-A66A551D9137}"/>
          </ac:cxnSpMkLst>
        </pc:cxnChg>
      </pc:sldChg>
      <pc:sldChg chg="new">
        <pc:chgData name="Gloria Margarita Ramos Agramonte (2426859)" userId="S::2426859@student.uwtsd.ac.uk::8f3cf26e-e315-4694-b75f-fb5abe13a45e" providerId="AD" clId="Web-{4F9482BA-9086-104F-321C-D3A3F90AB8E9}" dt="2025-10-19T17:27:29.643" v="26"/>
        <pc:sldMkLst>
          <pc:docMk/>
          <pc:sldMk cId="593253798" sldId="257"/>
        </pc:sldMkLst>
      </pc:sldChg>
      <pc:sldChg chg="new del">
        <pc:chgData name="Gloria Margarita Ramos Agramonte (2426859)" userId="S::2426859@student.uwtsd.ac.uk::8f3cf26e-e315-4694-b75f-fb5abe13a45e" providerId="AD" clId="Web-{4F9482BA-9086-104F-321C-D3A3F90AB8E9}" dt="2025-10-19T17:27:20.627" v="25"/>
        <pc:sldMkLst>
          <pc:docMk/>
          <pc:sldMk cId="971428050" sldId="257"/>
        </pc:sldMkLst>
      </pc:sldChg>
      <pc:sldChg chg="new del">
        <pc:chgData name="Gloria Margarita Ramos Agramonte (2426859)" userId="S::2426859@student.uwtsd.ac.uk::8f3cf26e-e315-4694-b75f-fb5abe13a45e" providerId="AD" clId="Web-{4F9482BA-9086-104F-321C-D3A3F90AB8E9}" dt="2025-10-19T17:24:28.082" v="9"/>
        <pc:sldMkLst>
          <pc:docMk/>
          <pc:sldMk cId="3162173903" sldId="257"/>
        </pc:sldMkLst>
      </pc:sldChg>
    </pc:docChg>
  </pc:docChgLst>
  <pc:docChgLst>
    <pc:chgData name="Gloria Margarita Ramos Agramonte (2426859)" userId="S::2426859@student.uwtsd.ac.uk::8f3cf26e-e315-4694-b75f-fb5abe13a45e" providerId="AD" clId="Web-{15030C20-F5C6-CE54-ECCD-F229AC932D87}"/>
    <pc:docChg chg="modSld addMainMaster delMainMaster">
      <pc:chgData name="Gloria Margarita Ramos Agramonte (2426859)" userId="S::2426859@student.uwtsd.ac.uk::8f3cf26e-e315-4694-b75f-fb5abe13a45e" providerId="AD" clId="Web-{15030C20-F5C6-CE54-ECCD-F229AC932D87}" dt="2025-10-01T08:18:07.631" v="163" actId="20577"/>
      <pc:docMkLst>
        <pc:docMk/>
      </pc:docMkLst>
      <pc:sldChg chg="addSp delSp modSp mod setBg modClrScheme chgLayout">
        <pc:chgData name="Gloria Margarita Ramos Agramonte (2426859)" userId="S::2426859@student.uwtsd.ac.uk::8f3cf26e-e315-4694-b75f-fb5abe13a45e" providerId="AD" clId="Web-{15030C20-F5C6-CE54-ECCD-F229AC932D87}" dt="2025-10-01T08:18:07.631" v="163" actId="20577"/>
        <pc:sldMkLst>
          <pc:docMk/>
          <pc:sldMk cId="109857222" sldId="256"/>
        </pc:sldMkLst>
        <pc:spChg chg="add mod">
          <ac:chgData name="Gloria Margarita Ramos Agramonte (2426859)" userId="S::2426859@student.uwtsd.ac.uk::8f3cf26e-e315-4694-b75f-fb5abe13a45e" providerId="AD" clId="Web-{15030C20-F5C6-CE54-ECCD-F229AC932D87}" dt="2025-10-01T08:18:07.631" v="163" actId="20577"/>
          <ac:spMkLst>
            <pc:docMk/>
            <pc:sldMk cId="109857222" sldId="256"/>
            <ac:spMk id="4" creationId="{B94D0BE7-6A1D-D572-9396-01751EE6B910}"/>
          </ac:spMkLst>
        </pc:spChg>
        <pc:picChg chg="add mod ord">
          <ac:chgData name="Gloria Margarita Ramos Agramonte (2426859)" userId="S::2426859@student.uwtsd.ac.uk::8f3cf26e-e315-4694-b75f-fb5abe13a45e" providerId="AD" clId="Web-{15030C20-F5C6-CE54-ECCD-F229AC932D87}" dt="2025-09-28T10:47:05.369" v="162" actId="1076"/>
          <ac:picMkLst>
            <pc:docMk/>
            <pc:sldMk cId="109857222" sldId="256"/>
            <ac:picMk id="6" creationId="{FEA8412A-928A-A99B-E18F-7E05BB6E3B77}"/>
          </ac:picMkLst>
        </pc:picChg>
      </pc:sldChg>
      <pc:sldMasterChg chg="add addSldLayout">
        <pc:chgData name="Gloria Margarita Ramos Agramonte (2426859)" userId="S::2426859@student.uwtsd.ac.uk::8f3cf26e-e315-4694-b75f-fb5abe13a45e" providerId="AD" clId="Web-{15030C20-F5C6-CE54-ECCD-F229AC932D87}" dt="2025-09-28T10:45:36.773" v="154"/>
        <pc:sldMasterMkLst>
          <pc:docMk/>
          <pc:sldMasterMk cId="2768543216" sldId="2147483760"/>
        </pc:sldMasterMkLst>
        <pc:sldLayoutChg chg="add">
          <pc:chgData name="Gloria Margarita Ramos Agramonte (2426859)" userId="S::2426859@student.uwtsd.ac.uk::8f3cf26e-e315-4694-b75f-fb5abe13a45e" providerId="AD" clId="Web-{15030C20-F5C6-CE54-ECCD-F229AC932D87}" dt="2025-09-28T10:45:36.773" v="154"/>
          <pc:sldLayoutMkLst>
            <pc:docMk/>
            <pc:sldMasterMk cId="2768543216" sldId="2147483760"/>
            <pc:sldLayoutMk cId="1844033677" sldId="2147483761"/>
          </pc:sldLayoutMkLst>
        </pc:sldLayoutChg>
        <pc:sldLayoutChg chg="add">
          <pc:chgData name="Gloria Margarita Ramos Agramonte (2426859)" userId="S::2426859@student.uwtsd.ac.uk::8f3cf26e-e315-4694-b75f-fb5abe13a45e" providerId="AD" clId="Web-{15030C20-F5C6-CE54-ECCD-F229AC932D87}" dt="2025-09-28T10:45:36.773" v="154"/>
          <pc:sldLayoutMkLst>
            <pc:docMk/>
            <pc:sldMasterMk cId="2768543216" sldId="2147483760"/>
            <pc:sldLayoutMk cId="3291101710" sldId="2147483762"/>
          </pc:sldLayoutMkLst>
        </pc:sldLayoutChg>
        <pc:sldLayoutChg chg="add">
          <pc:chgData name="Gloria Margarita Ramos Agramonte (2426859)" userId="S::2426859@student.uwtsd.ac.uk::8f3cf26e-e315-4694-b75f-fb5abe13a45e" providerId="AD" clId="Web-{15030C20-F5C6-CE54-ECCD-F229AC932D87}" dt="2025-09-28T10:45:36.773" v="154"/>
          <pc:sldLayoutMkLst>
            <pc:docMk/>
            <pc:sldMasterMk cId="2768543216" sldId="2147483760"/>
            <pc:sldLayoutMk cId="503280553" sldId="2147483763"/>
          </pc:sldLayoutMkLst>
        </pc:sldLayoutChg>
        <pc:sldLayoutChg chg="add">
          <pc:chgData name="Gloria Margarita Ramos Agramonte (2426859)" userId="S::2426859@student.uwtsd.ac.uk::8f3cf26e-e315-4694-b75f-fb5abe13a45e" providerId="AD" clId="Web-{15030C20-F5C6-CE54-ECCD-F229AC932D87}" dt="2025-09-28T10:45:36.773" v="154"/>
          <pc:sldLayoutMkLst>
            <pc:docMk/>
            <pc:sldMasterMk cId="2768543216" sldId="2147483760"/>
            <pc:sldLayoutMk cId="4128481110" sldId="2147483764"/>
          </pc:sldLayoutMkLst>
        </pc:sldLayoutChg>
        <pc:sldLayoutChg chg="add">
          <pc:chgData name="Gloria Margarita Ramos Agramonte (2426859)" userId="S::2426859@student.uwtsd.ac.uk::8f3cf26e-e315-4694-b75f-fb5abe13a45e" providerId="AD" clId="Web-{15030C20-F5C6-CE54-ECCD-F229AC932D87}" dt="2025-09-28T10:45:36.773" v="154"/>
          <pc:sldLayoutMkLst>
            <pc:docMk/>
            <pc:sldMasterMk cId="2768543216" sldId="2147483760"/>
            <pc:sldLayoutMk cId="40291298" sldId="2147483765"/>
          </pc:sldLayoutMkLst>
        </pc:sldLayoutChg>
        <pc:sldLayoutChg chg="add">
          <pc:chgData name="Gloria Margarita Ramos Agramonte (2426859)" userId="S::2426859@student.uwtsd.ac.uk::8f3cf26e-e315-4694-b75f-fb5abe13a45e" providerId="AD" clId="Web-{15030C20-F5C6-CE54-ECCD-F229AC932D87}" dt="2025-09-28T10:45:36.773" v="154"/>
          <pc:sldLayoutMkLst>
            <pc:docMk/>
            <pc:sldMasterMk cId="2768543216" sldId="2147483760"/>
            <pc:sldLayoutMk cId="2190971005" sldId="2147483766"/>
          </pc:sldLayoutMkLst>
        </pc:sldLayoutChg>
        <pc:sldLayoutChg chg="add">
          <pc:chgData name="Gloria Margarita Ramos Agramonte (2426859)" userId="S::2426859@student.uwtsd.ac.uk::8f3cf26e-e315-4694-b75f-fb5abe13a45e" providerId="AD" clId="Web-{15030C20-F5C6-CE54-ECCD-F229AC932D87}" dt="2025-09-28T10:45:36.773" v="154"/>
          <pc:sldLayoutMkLst>
            <pc:docMk/>
            <pc:sldMasterMk cId="2768543216" sldId="2147483760"/>
            <pc:sldLayoutMk cId="2197149421" sldId="2147483767"/>
          </pc:sldLayoutMkLst>
        </pc:sldLayoutChg>
        <pc:sldLayoutChg chg="add">
          <pc:chgData name="Gloria Margarita Ramos Agramonte (2426859)" userId="S::2426859@student.uwtsd.ac.uk::8f3cf26e-e315-4694-b75f-fb5abe13a45e" providerId="AD" clId="Web-{15030C20-F5C6-CE54-ECCD-F229AC932D87}" dt="2025-09-28T10:45:36.773" v="154"/>
          <pc:sldLayoutMkLst>
            <pc:docMk/>
            <pc:sldMasterMk cId="2768543216" sldId="2147483760"/>
            <pc:sldLayoutMk cId="152370012" sldId="2147483768"/>
          </pc:sldLayoutMkLst>
        </pc:sldLayoutChg>
        <pc:sldLayoutChg chg="add">
          <pc:chgData name="Gloria Margarita Ramos Agramonte (2426859)" userId="S::2426859@student.uwtsd.ac.uk::8f3cf26e-e315-4694-b75f-fb5abe13a45e" providerId="AD" clId="Web-{15030C20-F5C6-CE54-ECCD-F229AC932D87}" dt="2025-09-28T10:45:36.773" v="154"/>
          <pc:sldLayoutMkLst>
            <pc:docMk/>
            <pc:sldMasterMk cId="2768543216" sldId="2147483760"/>
            <pc:sldLayoutMk cId="3051914085" sldId="2147483769"/>
          </pc:sldLayoutMkLst>
        </pc:sldLayoutChg>
        <pc:sldLayoutChg chg="add">
          <pc:chgData name="Gloria Margarita Ramos Agramonte (2426859)" userId="S::2426859@student.uwtsd.ac.uk::8f3cf26e-e315-4694-b75f-fb5abe13a45e" providerId="AD" clId="Web-{15030C20-F5C6-CE54-ECCD-F229AC932D87}" dt="2025-09-28T10:45:36.773" v="154"/>
          <pc:sldLayoutMkLst>
            <pc:docMk/>
            <pc:sldMasterMk cId="2768543216" sldId="2147483760"/>
            <pc:sldLayoutMk cId="2521641807" sldId="2147483770"/>
          </pc:sldLayoutMkLst>
        </pc:sldLayoutChg>
        <pc:sldLayoutChg chg="add">
          <pc:chgData name="Gloria Margarita Ramos Agramonte (2426859)" userId="S::2426859@student.uwtsd.ac.uk::8f3cf26e-e315-4694-b75f-fb5abe13a45e" providerId="AD" clId="Web-{15030C20-F5C6-CE54-ECCD-F229AC932D87}" dt="2025-09-28T10:45:36.773" v="154"/>
          <pc:sldLayoutMkLst>
            <pc:docMk/>
            <pc:sldMasterMk cId="2768543216" sldId="2147483760"/>
            <pc:sldLayoutMk cId="2914134264" sldId="2147483771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5BE0B6D-80D0-4205-9585-54A93E233FB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C1D9B4A-ED01-4F6F-AABF-F23191FBF057}">
      <dgm:prSet/>
      <dgm:spPr/>
      <dgm:t>
        <a:bodyPr/>
        <a:lstStyle/>
        <a:p>
          <a:r>
            <a:rPr lang="en-US"/>
            <a:t>Lack of confidence when speaking English in professional settings.</a:t>
          </a:r>
        </a:p>
      </dgm:t>
    </dgm:pt>
    <dgm:pt modelId="{D0312006-5D54-47AB-AE43-6DA98080FE6E}" type="parTrans" cxnId="{B135057E-7AF3-4996-B94F-DAFC948DE55A}">
      <dgm:prSet/>
      <dgm:spPr/>
      <dgm:t>
        <a:bodyPr/>
        <a:lstStyle/>
        <a:p>
          <a:endParaRPr lang="en-US"/>
        </a:p>
      </dgm:t>
    </dgm:pt>
    <dgm:pt modelId="{5FD01E6D-DCA2-4510-B84F-CEF7FE2037A7}" type="sibTrans" cxnId="{B135057E-7AF3-4996-B94F-DAFC948DE55A}">
      <dgm:prSet/>
      <dgm:spPr/>
      <dgm:t>
        <a:bodyPr/>
        <a:lstStyle/>
        <a:p>
          <a:endParaRPr lang="en-US"/>
        </a:p>
      </dgm:t>
    </dgm:pt>
    <dgm:pt modelId="{3AB424F0-CC5E-40A6-AC97-44647643F495}">
      <dgm:prSet/>
      <dgm:spPr/>
      <dgm:t>
        <a:bodyPr/>
        <a:lstStyle/>
        <a:p>
          <a:r>
            <a:rPr lang="en-US"/>
            <a:t>Time management challenges balancing studies, work, and family.</a:t>
          </a:r>
        </a:p>
      </dgm:t>
    </dgm:pt>
    <dgm:pt modelId="{BF5508DA-D303-43DF-9773-7B5B679F75F5}" type="parTrans" cxnId="{ABC26D1D-C594-4FBD-9210-5B61B7FBC26A}">
      <dgm:prSet/>
      <dgm:spPr/>
      <dgm:t>
        <a:bodyPr/>
        <a:lstStyle/>
        <a:p>
          <a:endParaRPr lang="en-US"/>
        </a:p>
      </dgm:t>
    </dgm:pt>
    <dgm:pt modelId="{9EB96C4E-5C8A-4BFB-B729-C5965D12E33F}" type="sibTrans" cxnId="{ABC26D1D-C594-4FBD-9210-5B61B7FBC26A}">
      <dgm:prSet/>
      <dgm:spPr/>
      <dgm:t>
        <a:bodyPr/>
        <a:lstStyle/>
        <a:p>
          <a:endParaRPr lang="en-US"/>
        </a:p>
      </dgm:t>
    </dgm:pt>
    <dgm:pt modelId="{B313E92C-3A24-4D77-98FA-96569DB6F0D0}">
      <dgm:prSet/>
      <dgm:spPr/>
      <dgm:t>
        <a:bodyPr/>
        <a:lstStyle/>
        <a:p>
          <a:r>
            <a:rPr lang="en-US"/>
            <a:t>Overthinking and self-doubt in new roles.</a:t>
          </a:r>
        </a:p>
      </dgm:t>
    </dgm:pt>
    <dgm:pt modelId="{401178A9-3B72-4598-BFD6-AFEB9FFADFBA}" type="parTrans" cxnId="{0085C487-6E21-436C-968A-E32774B6675B}">
      <dgm:prSet/>
      <dgm:spPr/>
      <dgm:t>
        <a:bodyPr/>
        <a:lstStyle/>
        <a:p>
          <a:endParaRPr lang="en-US"/>
        </a:p>
      </dgm:t>
    </dgm:pt>
    <dgm:pt modelId="{A6ED47D5-7296-4AAD-A9EB-33146E9EBECE}" type="sibTrans" cxnId="{0085C487-6E21-436C-968A-E32774B6675B}">
      <dgm:prSet/>
      <dgm:spPr/>
      <dgm:t>
        <a:bodyPr/>
        <a:lstStyle/>
        <a:p>
          <a:endParaRPr lang="en-US"/>
        </a:p>
      </dgm:t>
    </dgm:pt>
    <dgm:pt modelId="{05BC1512-FF8A-449E-A776-53D67AC18396}" type="pres">
      <dgm:prSet presAssocID="{95BE0B6D-80D0-4205-9585-54A93E233FB7}" presName="root" presStyleCnt="0">
        <dgm:presLayoutVars>
          <dgm:dir/>
          <dgm:resizeHandles val="exact"/>
        </dgm:presLayoutVars>
      </dgm:prSet>
      <dgm:spPr/>
    </dgm:pt>
    <dgm:pt modelId="{0037A321-8E94-40FF-9694-DD2B1B76D8F8}" type="pres">
      <dgm:prSet presAssocID="{7C1D9B4A-ED01-4F6F-AABF-F23191FBF057}" presName="compNode" presStyleCnt="0"/>
      <dgm:spPr/>
    </dgm:pt>
    <dgm:pt modelId="{5B2E0F55-10B7-4A81-A956-A2131BECD71F}" type="pres">
      <dgm:prSet presAssocID="{7C1D9B4A-ED01-4F6F-AABF-F23191FBF057}" presName="bgRect" presStyleLbl="bgShp" presStyleIdx="0" presStyleCnt="3"/>
      <dgm:spPr/>
    </dgm:pt>
    <dgm:pt modelId="{7939364C-8938-4348-BC99-1607DA8F78F3}" type="pres">
      <dgm:prSet presAssocID="{7C1D9B4A-ED01-4F6F-AABF-F23191FBF05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ngue"/>
        </a:ext>
      </dgm:extLst>
    </dgm:pt>
    <dgm:pt modelId="{875E9C9A-E87F-4905-8A9C-E8E19E25A9AE}" type="pres">
      <dgm:prSet presAssocID="{7C1D9B4A-ED01-4F6F-AABF-F23191FBF057}" presName="spaceRect" presStyleCnt="0"/>
      <dgm:spPr/>
    </dgm:pt>
    <dgm:pt modelId="{E0C94164-DAC5-4848-BB2C-1E4B8508D9F7}" type="pres">
      <dgm:prSet presAssocID="{7C1D9B4A-ED01-4F6F-AABF-F23191FBF057}" presName="parTx" presStyleLbl="revTx" presStyleIdx="0" presStyleCnt="3">
        <dgm:presLayoutVars>
          <dgm:chMax val="0"/>
          <dgm:chPref val="0"/>
        </dgm:presLayoutVars>
      </dgm:prSet>
      <dgm:spPr/>
    </dgm:pt>
    <dgm:pt modelId="{13150630-441F-4C04-866C-BC2640930711}" type="pres">
      <dgm:prSet presAssocID="{5FD01E6D-DCA2-4510-B84F-CEF7FE2037A7}" presName="sibTrans" presStyleCnt="0"/>
      <dgm:spPr/>
    </dgm:pt>
    <dgm:pt modelId="{629F599F-68F3-4F57-91AF-4140AC529834}" type="pres">
      <dgm:prSet presAssocID="{3AB424F0-CC5E-40A6-AC97-44647643F495}" presName="compNode" presStyleCnt="0"/>
      <dgm:spPr/>
    </dgm:pt>
    <dgm:pt modelId="{209A062A-A462-41AF-90C6-1888FBC9A225}" type="pres">
      <dgm:prSet presAssocID="{3AB424F0-CC5E-40A6-AC97-44647643F495}" presName="bgRect" presStyleLbl="bgShp" presStyleIdx="1" presStyleCnt="3"/>
      <dgm:spPr/>
    </dgm:pt>
    <dgm:pt modelId="{57CD238A-9AE9-4239-A967-0C5AFF6BAA1F}" type="pres">
      <dgm:prSet presAssocID="{3AB424F0-CC5E-40A6-AC97-44647643F49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EBBA1F0A-70C2-47E7-BD13-C805FA63ECB6}" type="pres">
      <dgm:prSet presAssocID="{3AB424F0-CC5E-40A6-AC97-44647643F495}" presName="spaceRect" presStyleCnt="0"/>
      <dgm:spPr/>
    </dgm:pt>
    <dgm:pt modelId="{5FF1D645-A8F9-485C-A45C-903D32A06B42}" type="pres">
      <dgm:prSet presAssocID="{3AB424F0-CC5E-40A6-AC97-44647643F495}" presName="parTx" presStyleLbl="revTx" presStyleIdx="1" presStyleCnt="3">
        <dgm:presLayoutVars>
          <dgm:chMax val="0"/>
          <dgm:chPref val="0"/>
        </dgm:presLayoutVars>
      </dgm:prSet>
      <dgm:spPr/>
    </dgm:pt>
    <dgm:pt modelId="{383429BB-2910-4CC0-9CFD-081E946ADC3F}" type="pres">
      <dgm:prSet presAssocID="{9EB96C4E-5C8A-4BFB-B729-C5965D12E33F}" presName="sibTrans" presStyleCnt="0"/>
      <dgm:spPr/>
    </dgm:pt>
    <dgm:pt modelId="{06988C00-8C91-4D39-92AF-DD5C11392790}" type="pres">
      <dgm:prSet presAssocID="{B313E92C-3A24-4D77-98FA-96569DB6F0D0}" presName="compNode" presStyleCnt="0"/>
      <dgm:spPr/>
    </dgm:pt>
    <dgm:pt modelId="{1D0CB0B5-185A-4414-8FE6-5A66B4D0C618}" type="pres">
      <dgm:prSet presAssocID="{B313E92C-3A24-4D77-98FA-96569DB6F0D0}" presName="bgRect" presStyleLbl="bgShp" presStyleIdx="2" presStyleCnt="3"/>
      <dgm:spPr/>
    </dgm:pt>
    <dgm:pt modelId="{34D91B28-F310-47DC-91CA-3E79CCDF6B54}" type="pres">
      <dgm:prSet presAssocID="{B313E92C-3A24-4D77-98FA-96569DB6F0D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F459AD46-9E31-495C-A5DE-BAB7805F15BF}" type="pres">
      <dgm:prSet presAssocID="{B313E92C-3A24-4D77-98FA-96569DB6F0D0}" presName="spaceRect" presStyleCnt="0"/>
      <dgm:spPr/>
    </dgm:pt>
    <dgm:pt modelId="{237C37D4-131B-48B6-B0FE-3FFD5EC9A678}" type="pres">
      <dgm:prSet presAssocID="{B313E92C-3A24-4D77-98FA-96569DB6F0D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ABC26D1D-C594-4FBD-9210-5B61B7FBC26A}" srcId="{95BE0B6D-80D0-4205-9585-54A93E233FB7}" destId="{3AB424F0-CC5E-40A6-AC97-44647643F495}" srcOrd="1" destOrd="0" parTransId="{BF5508DA-D303-43DF-9773-7B5B679F75F5}" sibTransId="{9EB96C4E-5C8A-4BFB-B729-C5965D12E33F}"/>
    <dgm:cxn modelId="{0EEA213D-06CC-424E-ACAC-336C1535070A}" type="presOf" srcId="{B313E92C-3A24-4D77-98FA-96569DB6F0D0}" destId="{237C37D4-131B-48B6-B0FE-3FFD5EC9A678}" srcOrd="0" destOrd="0" presId="urn:microsoft.com/office/officeart/2018/2/layout/IconVerticalSolidList"/>
    <dgm:cxn modelId="{BE03916F-FB5D-4069-8C1F-CAE3CF124139}" type="presOf" srcId="{3AB424F0-CC5E-40A6-AC97-44647643F495}" destId="{5FF1D645-A8F9-485C-A45C-903D32A06B42}" srcOrd="0" destOrd="0" presId="urn:microsoft.com/office/officeart/2018/2/layout/IconVerticalSolidList"/>
    <dgm:cxn modelId="{B135057E-7AF3-4996-B94F-DAFC948DE55A}" srcId="{95BE0B6D-80D0-4205-9585-54A93E233FB7}" destId="{7C1D9B4A-ED01-4F6F-AABF-F23191FBF057}" srcOrd="0" destOrd="0" parTransId="{D0312006-5D54-47AB-AE43-6DA98080FE6E}" sibTransId="{5FD01E6D-DCA2-4510-B84F-CEF7FE2037A7}"/>
    <dgm:cxn modelId="{0085C487-6E21-436C-968A-E32774B6675B}" srcId="{95BE0B6D-80D0-4205-9585-54A93E233FB7}" destId="{B313E92C-3A24-4D77-98FA-96569DB6F0D0}" srcOrd="2" destOrd="0" parTransId="{401178A9-3B72-4598-BFD6-AFEB9FFADFBA}" sibTransId="{A6ED47D5-7296-4AAD-A9EB-33146E9EBECE}"/>
    <dgm:cxn modelId="{C687B19F-8575-4352-B6A2-E445149A861C}" type="presOf" srcId="{7C1D9B4A-ED01-4F6F-AABF-F23191FBF057}" destId="{E0C94164-DAC5-4848-BB2C-1E4B8508D9F7}" srcOrd="0" destOrd="0" presId="urn:microsoft.com/office/officeart/2018/2/layout/IconVerticalSolidList"/>
    <dgm:cxn modelId="{784428D5-46D0-4A34-BCF9-58ED2E50718B}" type="presOf" srcId="{95BE0B6D-80D0-4205-9585-54A93E233FB7}" destId="{05BC1512-FF8A-449E-A776-53D67AC18396}" srcOrd="0" destOrd="0" presId="urn:microsoft.com/office/officeart/2018/2/layout/IconVerticalSolidList"/>
    <dgm:cxn modelId="{E0E5B4B7-7263-490A-8898-17CF49C05844}" type="presParOf" srcId="{05BC1512-FF8A-449E-A776-53D67AC18396}" destId="{0037A321-8E94-40FF-9694-DD2B1B76D8F8}" srcOrd="0" destOrd="0" presId="urn:microsoft.com/office/officeart/2018/2/layout/IconVerticalSolidList"/>
    <dgm:cxn modelId="{254AA623-FD74-4416-8EE1-4CA7DDDC2463}" type="presParOf" srcId="{0037A321-8E94-40FF-9694-DD2B1B76D8F8}" destId="{5B2E0F55-10B7-4A81-A956-A2131BECD71F}" srcOrd="0" destOrd="0" presId="urn:microsoft.com/office/officeart/2018/2/layout/IconVerticalSolidList"/>
    <dgm:cxn modelId="{F12FA919-0C5E-4959-973C-4C3FE0B523B1}" type="presParOf" srcId="{0037A321-8E94-40FF-9694-DD2B1B76D8F8}" destId="{7939364C-8938-4348-BC99-1607DA8F78F3}" srcOrd="1" destOrd="0" presId="urn:microsoft.com/office/officeart/2018/2/layout/IconVerticalSolidList"/>
    <dgm:cxn modelId="{DE88469D-2C79-41EA-8895-3BFE9D424791}" type="presParOf" srcId="{0037A321-8E94-40FF-9694-DD2B1B76D8F8}" destId="{875E9C9A-E87F-4905-8A9C-E8E19E25A9AE}" srcOrd="2" destOrd="0" presId="urn:microsoft.com/office/officeart/2018/2/layout/IconVerticalSolidList"/>
    <dgm:cxn modelId="{1C242BFC-D98C-47B7-9BD8-A479CC4A7536}" type="presParOf" srcId="{0037A321-8E94-40FF-9694-DD2B1B76D8F8}" destId="{E0C94164-DAC5-4848-BB2C-1E4B8508D9F7}" srcOrd="3" destOrd="0" presId="urn:microsoft.com/office/officeart/2018/2/layout/IconVerticalSolidList"/>
    <dgm:cxn modelId="{E44EF6B8-E5DF-43AB-8FDC-398044483159}" type="presParOf" srcId="{05BC1512-FF8A-449E-A776-53D67AC18396}" destId="{13150630-441F-4C04-866C-BC2640930711}" srcOrd="1" destOrd="0" presId="urn:microsoft.com/office/officeart/2018/2/layout/IconVerticalSolidList"/>
    <dgm:cxn modelId="{1A2BC5DF-A211-4560-B2F0-2266DD195BF7}" type="presParOf" srcId="{05BC1512-FF8A-449E-A776-53D67AC18396}" destId="{629F599F-68F3-4F57-91AF-4140AC529834}" srcOrd="2" destOrd="0" presId="urn:microsoft.com/office/officeart/2018/2/layout/IconVerticalSolidList"/>
    <dgm:cxn modelId="{82B68A39-E384-4D12-AF4D-744B5F32368F}" type="presParOf" srcId="{629F599F-68F3-4F57-91AF-4140AC529834}" destId="{209A062A-A462-41AF-90C6-1888FBC9A225}" srcOrd="0" destOrd="0" presId="urn:microsoft.com/office/officeart/2018/2/layout/IconVerticalSolidList"/>
    <dgm:cxn modelId="{CF83BE58-985C-4844-9780-8659FBFDAA5B}" type="presParOf" srcId="{629F599F-68F3-4F57-91AF-4140AC529834}" destId="{57CD238A-9AE9-4239-A967-0C5AFF6BAA1F}" srcOrd="1" destOrd="0" presId="urn:microsoft.com/office/officeart/2018/2/layout/IconVerticalSolidList"/>
    <dgm:cxn modelId="{21975A2B-8CC8-47BA-92D2-973EAFBA8F6A}" type="presParOf" srcId="{629F599F-68F3-4F57-91AF-4140AC529834}" destId="{EBBA1F0A-70C2-47E7-BD13-C805FA63ECB6}" srcOrd="2" destOrd="0" presId="urn:microsoft.com/office/officeart/2018/2/layout/IconVerticalSolidList"/>
    <dgm:cxn modelId="{666875E5-775E-4AF6-AECC-7819046CB54A}" type="presParOf" srcId="{629F599F-68F3-4F57-91AF-4140AC529834}" destId="{5FF1D645-A8F9-485C-A45C-903D32A06B42}" srcOrd="3" destOrd="0" presId="urn:microsoft.com/office/officeart/2018/2/layout/IconVerticalSolidList"/>
    <dgm:cxn modelId="{690F003C-98B7-41AA-8104-F59936152B94}" type="presParOf" srcId="{05BC1512-FF8A-449E-A776-53D67AC18396}" destId="{383429BB-2910-4CC0-9CFD-081E946ADC3F}" srcOrd="3" destOrd="0" presId="urn:microsoft.com/office/officeart/2018/2/layout/IconVerticalSolidList"/>
    <dgm:cxn modelId="{AFD35422-E20E-43EB-9DC9-9B52B929C4E5}" type="presParOf" srcId="{05BC1512-FF8A-449E-A776-53D67AC18396}" destId="{06988C00-8C91-4D39-92AF-DD5C11392790}" srcOrd="4" destOrd="0" presId="urn:microsoft.com/office/officeart/2018/2/layout/IconVerticalSolidList"/>
    <dgm:cxn modelId="{A2AF1ABD-033E-400F-86BE-8D8A8DE091BB}" type="presParOf" srcId="{06988C00-8C91-4D39-92AF-DD5C11392790}" destId="{1D0CB0B5-185A-4414-8FE6-5A66B4D0C618}" srcOrd="0" destOrd="0" presId="urn:microsoft.com/office/officeart/2018/2/layout/IconVerticalSolidList"/>
    <dgm:cxn modelId="{9055D1BE-159E-4F3E-8D30-E116F0084FFD}" type="presParOf" srcId="{06988C00-8C91-4D39-92AF-DD5C11392790}" destId="{34D91B28-F310-47DC-91CA-3E79CCDF6B54}" srcOrd="1" destOrd="0" presId="urn:microsoft.com/office/officeart/2018/2/layout/IconVerticalSolidList"/>
    <dgm:cxn modelId="{82480814-6B39-4C02-8421-BE5174B49842}" type="presParOf" srcId="{06988C00-8C91-4D39-92AF-DD5C11392790}" destId="{F459AD46-9E31-495C-A5DE-BAB7805F15BF}" srcOrd="2" destOrd="0" presId="urn:microsoft.com/office/officeart/2018/2/layout/IconVerticalSolidList"/>
    <dgm:cxn modelId="{466C5BB4-AF96-43C8-8DCC-E387FC000C28}" type="presParOf" srcId="{06988C00-8C91-4D39-92AF-DD5C11392790}" destId="{237C37D4-131B-48B6-B0FE-3FFD5EC9A67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04E3FB7-02B0-43B6-ABD7-F174DA35423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933DBCE-0A42-46C8-A7EF-35824226F353}">
      <dgm:prSet/>
      <dgm:spPr/>
      <dgm:t>
        <a:bodyPr/>
        <a:lstStyle/>
        <a:p>
          <a:r>
            <a:rPr lang="en-US"/>
            <a:t>Reflection promotes personal and professional development.</a:t>
          </a:r>
        </a:p>
      </dgm:t>
    </dgm:pt>
    <dgm:pt modelId="{B2B79BB8-EC43-487B-B017-D2AE134AD730}" type="parTrans" cxnId="{0339CD3A-313F-4C6C-BAEB-39EFA67888A7}">
      <dgm:prSet/>
      <dgm:spPr/>
      <dgm:t>
        <a:bodyPr/>
        <a:lstStyle/>
        <a:p>
          <a:endParaRPr lang="en-US"/>
        </a:p>
      </dgm:t>
    </dgm:pt>
    <dgm:pt modelId="{5F9B1556-07C2-4E51-B455-84B0D309C55F}" type="sibTrans" cxnId="{0339CD3A-313F-4C6C-BAEB-39EFA67888A7}">
      <dgm:prSet/>
      <dgm:spPr/>
      <dgm:t>
        <a:bodyPr/>
        <a:lstStyle/>
        <a:p>
          <a:endParaRPr lang="en-US"/>
        </a:p>
      </dgm:t>
    </dgm:pt>
    <dgm:pt modelId="{F892E29E-A0E7-4154-901D-7AD221C51BD3}">
      <dgm:prSet/>
      <dgm:spPr/>
      <dgm:t>
        <a:bodyPr/>
        <a:lstStyle/>
        <a:p>
          <a:r>
            <a:rPr lang="en-US"/>
            <a:t>Key strengths: empathy, teamwork, communication.</a:t>
          </a:r>
        </a:p>
      </dgm:t>
    </dgm:pt>
    <dgm:pt modelId="{3EC8B80C-0A00-4E21-97DD-A00B1252A45F}" type="parTrans" cxnId="{10152718-8B91-4FE0-B9E8-A8A93562BCC7}">
      <dgm:prSet/>
      <dgm:spPr/>
      <dgm:t>
        <a:bodyPr/>
        <a:lstStyle/>
        <a:p>
          <a:endParaRPr lang="en-US"/>
        </a:p>
      </dgm:t>
    </dgm:pt>
    <dgm:pt modelId="{3BAF8122-CAEE-476B-9B7F-D2259C924AF2}" type="sibTrans" cxnId="{10152718-8B91-4FE0-B9E8-A8A93562BCC7}">
      <dgm:prSet/>
      <dgm:spPr/>
      <dgm:t>
        <a:bodyPr/>
        <a:lstStyle/>
        <a:p>
          <a:endParaRPr lang="en-US"/>
        </a:p>
      </dgm:t>
    </dgm:pt>
    <dgm:pt modelId="{C10100A5-5EDD-4D03-AEC0-96CA16AC028E}">
      <dgm:prSet/>
      <dgm:spPr/>
      <dgm:t>
        <a:bodyPr/>
        <a:lstStyle/>
        <a:p>
          <a:r>
            <a:rPr lang="en-US"/>
            <a:t>Development focus: confidence and organisation.</a:t>
          </a:r>
        </a:p>
      </dgm:t>
    </dgm:pt>
    <dgm:pt modelId="{3ACC7D54-37D6-48D4-BCA5-3B46F0303821}" type="parTrans" cxnId="{1B482546-1E4B-45F4-8F03-B0CAAC26A6F3}">
      <dgm:prSet/>
      <dgm:spPr/>
      <dgm:t>
        <a:bodyPr/>
        <a:lstStyle/>
        <a:p>
          <a:endParaRPr lang="en-US"/>
        </a:p>
      </dgm:t>
    </dgm:pt>
    <dgm:pt modelId="{C10B69B4-0A70-46E3-A5F5-674F7739F825}" type="sibTrans" cxnId="{1B482546-1E4B-45F4-8F03-B0CAAC26A6F3}">
      <dgm:prSet/>
      <dgm:spPr/>
      <dgm:t>
        <a:bodyPr/>
        <a:lstStyle/>
        <a:p>
          <a:endParaRPr lang="en-US"/>
        </a:p>
      </dgm:t>
    </dgm:pt>
    <dgm:pt modelId="{E03D22C7-2C88-4B11-AE4D-B451DA9C40C0}">
      <dgm:prSet/>
      <dgm:spPr/>
      <dgm:t>
        <a:bodyPr/>
        <a:lstStyle/>
        <a:p>
          <a:r>
            <a:rPr lang="en-US"/>
            <a:t>Future goal: become a skilled, compassionate practitioner contributing to quality care in the UK.</a:t>
          </a:r>
        </a:p>
      </dgm:t>
    </dgm:pt>
    <dgm:pt modelId="{DDB0F1FC-9423-47FB-B9C4-A4639363DDC8}" type="parTrans" cxnId="{81E63E6D-369C-44EF-9C7D-418C4DD4D152}">
      <dgm:prSet/>
      <dgm:spPr/>
      <dgm:t>
        <a:bodyPr/>
        <a:lstStyle/>
        <a:p>
          <a:endParaRPr lang="en-US"/>
        </a:p>
      </dgm:t>
    </dgm:pt>
    <dgm:pt modelId="{A0B5B119-EEFE-4DCC-855F-389AE9DBEB1C}" type="sibTrans" cxnId="{81E63E6D-369C-44EF-9C7D-418C4DD4D152}">
      <dgm:prSet/>
      <dgm:spPr/>
      <dgm:t>
        <a:bodyPr/>
        <a:lstStyle/>
        <a:p>
          <a:endParaRPr lang="en-US"/>
        </a:p>
      </dgm:t>
    </dgm:pt>
    <dgm:pt modelId="{0B89CC99-7440-4EB9-A2ED-10904EDF459F}" type="pres">
      <dgm:prSet presAssocID="{D04E3FB7-02B0-43B6-ABD7-F174DA354239}" presName="root" presStyleCnt="0">
        <dgm:presLayoutVars>
          <dgm:dir/>
          <dgm:resizeHandles val="exact"/>
        </dgm:presLayoutVars>
      </dgm:prSet>
      <dgm:spPr/>
    </dgm:pt>
    <dgm:pt modelId="{7AF4EBE2-67F9-41BB-840E-6C31EF536D6F}" type="pres">
      <dgm:prSet presAssocID="{E933DBCE-0A42-46C8-A7EF-35824226F353}" presName="compNode" presStyleCnt="0"/>
      <dgm:spPr/>
    </dgm:pt>
    <dgm:pt modelId="{BE81EB26-B032-49C0-B5BF-102768FB08D8}" type="pres">
      <dgm:prSet presAssocID="{E933DBCE-0A42-46C8-A7EF-35824226F353}" presName="bgRect" presStyleLbl="bgShp" presStyleIdx="0" presStyleCnt="4"/>
      <dgm:spPr/>
    </dgm:pt>
    <dgm:pt modelId="{89E23E0B-854F-4B41-8EB3-9F5C5CEE5CF4}" type="pres">
      <dgm:prSet presAssocID="{E933DBCE-0A42-46C8-A7EF-35824226F35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1ACBC2C4-6F03-4A00-AC21-C1E27289D123}" type="pres">
      <dgm:prSet presAssocID="{E933DBCE-0A42-46C8-A7EF-35824226F353}" presName="spaceRect" presStyleCnt="0"/>
      <dgm:spPr/>
    </dgm:pt>
    <dgm:pt modelId="{28BEF50F-F218-4F80-8B5A-B37576CA1267}" type="pres">
      <dgm:prSet presAssocID="{E933DBCE-0A42-46C8-A7EF-35824226F353}" presName="parTx" presStyleLbl="revTx" presStyleIdx="0" presStyleCnt="4">
        <dgm:presLayoutVars>
          <dgm:chMax val="0"/>
          <dgm:chPref val="0"/>
        </dgm:presLayoutVars>
      </dgm:prSet>
      <dgm:spPr/>
    </dgm:pt>
    <dgm:pt modelId="{34C6B3A0-7755-47DE-837F-5A38A0953BBC}" type="pres">
      <dgm:prSet presAssocID="{5F9B1556-07C2-4E51-B455-84B0D309C55F}" presName="sibTrans" presStyleCnt="0"/>
      <dgm:spPr/>
    </dgm:pt>
    <dgm:pt modelId="{03966D0D-5034-48DC-A220-6F84C52BC692}" type="pres">
      <dgm:prSet presAssocID="{F892E29E-A0E7-4154-901D-7AD221C51BD3}" presName="compNode" presStyleCnt="0"/>
      <dgm:spPr/>
    </dgm:pt>
    <dgm:pt modelId="{B3632950-4EE8-48B1-9E3B-C5E37B48A388}" type="pres">
      <dgm:prSet presAssocID="{F892E29E-A0E7-4154-901D-7AD221C51BD3}" presName="bgRect" presStyleLbl="bgShp" presStyleIdx="1" presStyleCnt="4"/>
      <dgm:spPr/>
    </dgm:pt>
    <dgm:pt modelId="{92E4E9E5-E87C-474A-90B8-0C848E9CB2B1}" type="pres">
      <dgm:prSet presAssocID="{F892E29E-A0E7-4154-901D-7AD221C51BD3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6B67B299-DA70-44AC-A266-35F9C2BAF485}" type="pres">
      <dgm:prSet presAssocID="{F892E29E-A0E7-4154-901D-7AD221C51BD3}" presName="spaceRect" presStyleCnt="0"/>
      <dgm:spPr/>
    </dgm:pt>
    <dgm:pt modelId="{37E54DA3-5E49-4B2F-9FFA-4ED2591C74BC}" type="pres">
      <dgm:prSet presAssocID="{F892E29E-A0E7-4154-901D-7AD221C51BD3}" presName="parTx" presStyleLbl="revTx" presStyleIdx="1" presStyleCnt="4">
        <dgm:presLayoutVars>
          <dgm:chMax val="0"/>
          <dgm:chPref val="0"/>
        </dgm:presLayoutVars>
      </dgm:prSet>
      <dgm:spPr/>
    </dgm:pt>
    <dgm:pt modelId="{B341A289-85E8-486D-8D07-67839B4A7B2A}" type="pres">
      <dgm:prSet presAssocID="{3BAF8122-CAEE-476B-9B7F-D2259C924AF2}" presName="sibTrans" presStyleCnt="0"/>
      <dgm:spPr/>
    </dgm:pt>
    <dgm:pt modelId="{490F90FA-14A6-4285-939B-92AAAFC7451A}" type="pres">
      <dgm:prSet presAssocID="{C10100A5-5EDD-4D03-AEC0-96CA16AC028E}" presName="compNode" presStyleCnt="0"/>
      <dgm:spPr/>
    </dgm:pt>
    <dgm:pt modelId="{487C22A2-1D50-45F8-BE05-4591E98FEA22}" type="pres">
      <dgm:prSet presAssocID="{C10100A5-5EDD-4D03-AEC0-96CA16AC028E}" presName="bgRect" presStyleLbl="bgShp" presStyleIdx="2" presStyleCnt="4"/>
      <dgm:spPr/>
    </dgm:pt>
    <dgm:pt modelId="{2A4D9854-3924-4500-B4DE-27BB90E05CEF}" type="pres">
      <dgm:prSet presAssocID="{C10100A5-5EDD-4D03-AEC0-96CA16AC028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7997C020-EB44-49B0-A7F5-39AC35FF3C60}" type="pres">
      <dgm:prSet presAssocID="{C10100A5-5EDD-4D03-AEC0-96CA16AC028E}" presName="spaceRect" presStyleCnt="0"/>
      <dgm:spPr/>
    </dgm:pt>
    <dgm:pt modelId="{CCC97071-6B61-49FB-849E-3BA98563D708}" type="pres">
      <dgm:prSet presAssocID="{C10100A5-5EDD-4D03-AEC0-96CA16AC028E}" presName="parTx" presStyleLbl="revTx" presStyleIdx="2" presStyleCnt="4">
        <dgm:presLayoutVars>
          <dgm:chMax val="0"/>
          <dgm:chPref val="0"/>
        </dgm:presLayoutVars>
      </dgm:prSet>
      <dgm:spPr/>
    </dgm:pt>
    <dgm:pt modelId="{7391F634-C51A-422F-8979-B71879ACD7DC}" type="pres">
      <dgm:prSet presAssocID="{C10B69B4-0A70-46E3-A5F5-674F7739F825}" presName="sibTrans" presStyleCnt="0"/>
      <dgm:spPr/>
    </dgm:pt>
    <dgm:pt modelId="{8985467D-55D1-4869-8D31-683CA0483912}" type="pres">
      <dgm:prSet presAssocID="{E03D22C7-2C88-4B11-AE4D-B451DA9C40C0}" presName="compNode" presStyleCnt="0"/>
      <dgm:spPr/>
    </dgm:pt>
    <dgm:pt modelId="{E7FC5744-2E1E-402B-9150-24FF2F565DAA}" type="pres">
      <dgm:prSet presAssocID="{E03D22C7-2C88-4B11-AE4D-B451DA9C40C0}" presName="bgRect" presStyleLbl="bgShp" presStyleIdx="3" presStyleCnt="4"/>
      <dgm:spPr/>
    </dgm:pt>
    <dgm:pt modelId="{A716AF60-7294-4284-9CEB-CE4587105A82}" type="pres">
      <dgm:prSet presAssocID="{E03D22C7-2C88-4B11-AE4D-B451DA9C40C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2428180E-5796-4393-8C0F-D70CDEED6F7F}" type="pres">
      <dgm:prSet presAssocID="{E03D22C7-2C88-4B11-AE4D-B451DA9C40C0}" presName="spaceRect" presStyleCnt="0"/>
      <dgm:spPr/>
    </dgm:pt>
    <dgm:pt modelId="{427C3154-DA81-4F6A-9A65-F74AD0CAE777}" type="pres">
      <dgm:prSet presAssocID="{E03D22C7-2C88-4B11-AE4D-B451DA9C40C0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10152718-8B91-4FE0-B9E8-A8A93562BCC7}" srcId="{D04E3FB7-02B0-43B6-ABD7-F174DA354239}" destId="{F892E29E-A0E7-4154-901D-7AD221C51BD3}" srcOrd="1" destOrd="0" parTransId="{3EC8B80C-0A00-4E21-97DD-A00B1252A45F}" sibTransId="{3BAF8122-CAEE-476B-9B7F-D2259C924AF2}"/>
    <dgm:cxn modelId="{CF41E431-3771-435C-88CB-F2D5AC5E305A}" type="presOf" srcId="{C10100A5-5EDD-4D03-AEC0-96CA16AC028E}" destId="{CCC97071-6B61-49FB-849E-3BA98563D708}" srcOrd="0" destOrd="0" presId="urn:microsoft.com/office/officeart/2018/2/layout/IconVerticalSolidList"/>
    <dgm:cxn modelId="{0339CD3A-313F-4C6C-BAEB-39EFA67888A7}" srcId="{D04E3FB7-02B0-43B6-ABD7-F174DA354239}" destId="{E933DBCE-0A42-46C8-A7EF-35824226F353}" srcOrd="0" destOrd="0" parTransId="{B2B79BB8-EC43-487B-B017-D2AE134AD730}" sibTransId="{5F9B1556-07C2-4E51-B455-84B0D309C55F}"/>
    <dgm:cxn modelId="{2628A965-72A2-4F61-BB36-00B37E9F58F1}" type="presOf" srcId="{E933DBCE-0A42-46C8-A7EF-35824226F353}" destId="{28BEF50F-F218-4F80-8B5A-B37576CA1267}" srcOrd="0" destOrd="0" presId="urn:microsoft.com/office/officeart/2018/2/layout/IconVerticalSolidList"/>
    <dgm:cxn modelId="{1B482546-1E4B-45F4-8F03-B0CAAC26A6F3}" srcId="{D04E3FB7-02B0-43B6-ABD7-F174DA354239}" destId="{C10100A5-5EDD-4D03-AEC0-96CA16AC028E}" srcOrd="2" destOrd="0" parTransId="{3ACC7D54-37D6-48D4-BCA5-3B46F0303821}" sibTransId="{C10B69B4-0A70-46E3-A5F5-674F7739F825}"/>
    <dgm:cxn modelId="{81E63E6D-369C-44EF-9C7D-418C4DD4D152}" srcId="{D04E3FB7-02B0-43B6-ABD7-F174DA354239}" destId="{E03D22C7-2C88-4B11-AE4D-B451DA9C40C0}" srcOrd="3" destOrd="0" parTransId="{DDB0F1FC-9423-47FB-B9C4-A4639363DDC8}" sibTransId="{A0B5B119-EEFE-4DCC-855F-389AE9DBEB1C}"/>
    <dgm:cxn modelId="{BC30C29A-51E6-4A1D-BE06-E60BB771462A}" type="presOf" srcId="{F892E29E-A0E7-4154-901D-7AD221C51BD3}" destId="{37E54DA3-5E49-4B2F-9FFA-4ED2591C74BC}" srcOrd="0" destOrd="0" presId="urn:microsoft.com/office/officeart/2018/2/layout/IconVerticalSolidList"/>
    <dgm:cxn modelId="{115C9DB2-C2D6-4B6E-9AA6-A110D70034B1}" type="presOf" srcId="{D04E3FB7-02B0-43B6-ABD7-F174DA354239}" destId="{0B89CC99-7440-4EB9-A2ED-10904EDF459F}" srcOrd="0" destOrd="0" presId="urn:microsoft.com/office/officeart/2018/2/layout/IconVerticalSolidList"/>
    <dgm:cxn modelId="{4D3707BD-9BD8-4D71-99E8-8BEAAE94A48D}" type="presOf" srcId="{E03D22C7-2C88-4B11-AE4D-B451DA9C40C0}" destId="{427C3154-DA81-4F6A-9A65-F74AD0CAE777}" srcOrd="0" destOrd="0" presId="urn:microsoft.com/office/officeart/2018/2/layout/IconVerticalSolidList"/>
    <dgm:cxn modelId="{C0E58896-C50D-4CC1-A386-6734CA1DF3FF}" type="presParOf" srcId="{0B89CC99-7440-4EB9-A2ED-10904EDF459F}" destId="{7AF4EBE2-67F9-41BB-840E-6C31EF536D6F}" srcOrd="0" destOrd="0" presId="urn:microsoft.com/office/officeart/2018/2/layout/IconVerticalSolidList"/>
    <dgm:cxn modelId="{20BBD564-DE7E-4323-9788-CDE5319BBD1A}" type="presParOf" srcId="{7AF4EBE2-67F9-41BB-840E-6C31EF536D6F}" destId="{BE81EB26-B032-49C0-B5BF-102768FB08D8}" srcOrd="0" destOrd="0" presId="urn:microsoft.com/office/officeart/2018/2/layout/IconVerticalSolidList"/>
    <dgm:cxn modelId="{873F6C9A-5A6A-4938-AEB5-2C6FF0DCE65D}" type="presParOf" srcId="{7AF4EBE2-67F9-41BB-840E-6C31EF536D6F}" destId="{89E23E0B-854F-4B41-8EB3-9F5C5CEE5CF4}" srcOrd="1" destOrd="0" presId="urn:microsoft.com/office/officeart/2018/2/layout/IconVerticalSolidList"/>
    <dgm:cxn modelId="{11F52EED-C7FD-4ADA-ACF9-D7A5B6D4C2D1}" type="presParOf" srcId="{7AF4EBE2-67F9-41BB-840E-6C31EF536D6F}" destId="{1ACBC2C4-6F03-4A00-AC21-C1E27289D123}" srcOrd="2" destOrd="0" presId="urn:microsoft.com/office/officeart/2018/2/layout/IconVerticalSolidList"/>
    <dgm:cxn modelId="{691519DF-9933-4C2D-B33B-71347C0AA7D6}" type="presParOf" srcId="{7AF4EBE2-67F9-41BB-840E-6C31EF536D6F}" destId="{28BEF50F-F218-4F80-8B5A-B37576CA1267}" srcOrd="3" destOrd="0" presId="urn:microsoft.com/office/officeart/2018/2/layout/IconVerticalSolidList"/>
    <dgm:cxn modelId="{D1477869-5F7A-4B99-A5D1-9A244D9D1B5D}" type="presParOf" srcId="{0B89CC99-7440-4EB9-A2ED-10904EDF459F}" destId="{34C6B3A0-7755-47DE-837F-5A38A0953BBC}" srcOrd="1" destOrd="0" presId="urn:microsoft.com/office/officeart/2018/2/layout/IconVerticalSolidList"/>
    <dgm:cxn modelId="{6BECAE1E-C646-476B-A641-C719F796DC50}" type="presParOf" srcId="{0B89CC99-7440-4EB9-A2ED-10904EDF459F}" destId="{03966D0D-5034-48DC-A220-6F84C52BC692}" srcOrd="2" destOrd="0" presId="urn:microsoft.com/office/officeart/2018/2/layout/IconVerticalSolidList"/>
    <dgm:cxn modelId="{E3C7E06C-80C9-461B-82EB-73CD87AF2969}" type="presParOf" srcId="{03966D0D-5034-48DC-A220-6F84C52BC692}" destId="{B3632950-4EE8-48B1-9E3B-C5E37B48A388}" srcOrd="0" destOrd="0" presId="urn:microsoft.com/office/officeart/2018/2/layout/IconVerticalSolidList"/>
    <dgm:cxn modelId="{6D1A9494-49E2-4583-A26D-C31FE3F63768}" type="presParOf" srcId="{03966D0D-5034-48DC-A220-6F84C52BC692}" destId="{92E4E9E5-E87C-474A-90B8-0C848E9CB2B1}" srcOrd="1" destOrd="0" presId="urn:microsoft.com/office/officeart/2018/2/layout/IconVerticalSolidList"/>
    <dgm:cxn modelId="{4678A620-AC79-4E71-B719-2E9ED8C0EF0A}" type="presParOf" srcId="{03966D0D-5034-48DC-A220-6F84C52BC692}" destId="{6B67B299-DA70-44AC-A266-35F9C2BAF485}" srcOrd="2" destOrd="0" presId="urn:microsoft.com/office/officeart/2018/2/layout/IconVerticalSolidList"/>
    <dgm:cxn modelId="{6559E25E-71E9-4D49-B925-71A4E4DC26CE}" type="presParOf" srcId="{03966D0D-5034-48DC-A220-6F84C52BC692}" destId="{37E54DA3-5E49-4B2F-9FFA-4ED2591C74BC}" srcOrd="3" destOrd="0" presId="urn:microsoft.com/office/officeart/2018/2/layout/IconVerticalSolidList"/>
    <dgm:cxn modelId="{AEF599F2-A042-44A3-B576-02AD77C3B722}" type="presParOf" srcId="{0B89CC99-7440-4EB9-A2ED-10904EDF459F}" destId="{B341A289-85E8-486D-8D07-67839B4A7B2A}" srcOrd="3" destOrd="0" presId="urn:microsoft.com/office/officeart/2018/2/layout/IconVerticalSolidList"/>
    <dgm:cxn modelId="{A3916E24-17E5-4284-97D3-26B8807E6B98}" type="presParOf" srcId="{0B89CC99-7440-4EB9-A2ED-10904EDF459F}" destId="{490F90FA-14A6-4285-939B-92AAAFC7451A}" srcOrd="4" destOrd="0" presId="urn:microsoft.com/office/officeart/2018/2/layout/IconVerticalSolidList"/>
    <dgm:cxn modelId="{BA562A47-A7CB-4F41-9C52-97FCC1FE68ED}" type="presParOf" srcId="{490F90FA-14A6-4285-939B-92AAAFC7451A}" destId="{487C22A2-1D50-45F8-BE05-4591E98FEA22}" srcOrd="0" destOrd="0" presId="urn:microsoft.com/office/officeart/2018/2/layout/IconVerticalSolidList"/>
    <dgm:cxn modelId="{97F316F1-6453-47A9-BC62-A0FA6C0D0ADA}" type="presParOf" srcId="{490F90FA-14A6-4285-939B-92AAAFC7451A}" destId="{2A4D9854-3924-4500-B4DE-27BB90E05CEF}" srcOrd="1" destOrd="0" presId="urn:microsoft.com/office/officeart/2018/2/layout/IconVerticalSolidList"/>
    <dgm:cxn modelId="{CBA94CA4-5310-4799-8631-32C5BA4606D6}" type="presParOf" srcId="{490F90FA-14A6-4285-939B-92AAAFC7451A}" destId="{7997C020-EB44-49B0-A7F5-39AC35FF3C60}" srcOrd="2" destOrd="0" presId="urn:microsoft.com/office/officeart/2018/2/layout/IconVerticalSolidList"/>
    <dgm:cxn modelId="{9EE03B34-2394-4DF7-B648-DCFC7641E55C}" type="presParOf" srcId="{490F90FA-14A6-4285-939B-92AAAFC7451A}" destId="{CCC97071-6B61-49FB-849E-3BA98563D708}" srcOrd="3" destOrd="0" presId="urn:microsoft.com/office/officeart/2018/2/layout/IconVerticalSolidList"/>
    <dgm:cxn modelId="{EE8EBEFD-A2DA-49A2-8F4F-CC5F8EA121A7}" type="presParOf" srcId="{0B89CC99-7440-4EB9-A2ED-10904EDF459F}" destId="{7391F634-C51A-422F-8979-B71879ACD7DC}" srcOrd="5" destOrd="0" presId="urn:microsoft.com/office/officeart/2018/2/layout/IconVerticalSolidList"/>
    <dgm:cxn modelId="{83892626-5F23-48FB-8C70-961FC3269966}" type="presParOf" srcId="{0B89CC99-7440-4EB9-A2ED-10904EDF459F}" destId="{8985467D-55D1-4869-8D31-683CA0483912}" srcOrd="6" destOrd="0" presId="urn:microsoft.com/office/officeart/2018/2/layout/IconVerticalSolidList"/>
    <dgm:cxn modelId="{EA992586-D054-4E77-89D9-918178AF1BD7}" type="presParOf" srcId="{8985467D-55D1-4869-8D31-683CA0483912}" destId="{E7FC5744-2E1E-402B-9150-24FF2F565DAA}" srcOrd="0" destOrd="0" presId="urn:microsoft.com/office/officeart/2018/2/layout/IconVerticalSolidList"/>
    <dgm:cxn modelId="{B2397F0F-AAF4-4F5D-AD15-F336F562180E}" type="presParOf" srcId="{8985467D-55D1-4869-8D31-683CA0483912}" destId="{A716AF60-7294-4284-9CEB-CE4587105A82}" srcOrd="1" destOrd="0" presId="urn:microsoft.com/office/officeart/2018/2/layout/IconVerticalSolidList"/>
    <dgm:cxn modelId="{7C96C54F-4F8A-432F-A052-5AE8BBB27417}" type="presParOf" srcId="{8985467D-55D1-4869-8D31-683CA0483912}" destId="{2428180E-5796-4393-8C0F-D70CDEED6F7F}" srcOrd="2" destOrd="0" presId="urn:microsoft.com/office/officeart/2018/2/layout/IconVerticalSolidList"/>
    <dgm:cxn modelId="{C50502C7-5F18-47AB-B034-2ACA29AE94EF}" type="presParOf" srcId="{8985467D-55D1-4869-8D31-683CA0483912}" destId="{427C3154-DA81-4F6A-9A65-F74AD0CAE77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2E0F55-10B7-4A81-A956-A2131BECD71F}">
      <dsp:nvSpPr>
        <dsp:cNvPr id="0" name=""/>
        <dsp:cNvSpPr/>
      </dsp:nvSpPr>
      <dsp:spPr>
        <a:xfrm>
          <a:off x="0" y="660"/>
          <a:ext cx="5715000" cy="154539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39364C-8938-4348-BC99-1607DA8F78F3}">
      <dsp:nvSpPr>
        <dsp:cNvPr id="0" name=""/>
        <dsp:cNvSpPr/>
      </dsp:nvSpPr>
      <dsp:spPr>
        <a:xfrm>
          <a:off x="467481" y="348374"/>
          <a:ext cx="849966" cy="84996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C94164-DAC5-4848-BB2C-1E4B8508D9F7}">
      <dsp:nvSpPr>
        <dsp:cNvPr id="0" name=""/>
        <dsp:cNvSpPr/>
      </dsp:nvSpPr>
      <dsp:spPr>
        <a:xfrm>
          <a:off x="1784930" y="660"/>
          <a:ext cx="3930069" cy="15453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54" tIns="163554" rIns="163554" bIns="16355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Lack of confidence when speaking English in professional settings.</a:t>
          </a:r>
        </a:p>
      </dsp:txBody>
      <dsp:txXfrm>
        <a:off x="1784930" y="660"/>
        <a:ext cx="3930069" cy="1545394"/>
      </dsp:txXfrm>
    </dsp:sp>
    <dsp:sp modelId="{209A062A-A462-41AF-90C6-1888FBC9A225}">
      <dsp:nvSpPr>
        <dsp:cNvPr id="0" name=""/>
        <dsp:cNvSpPr/>
      </dsp:nvSpPr>
      <dsp:spPr>
        <a:xfrm>
          <a:off x="0" y="1932402"/>
          <a:ext cx="5715000" cy="154539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CD238A-9AE9-4239-A967-0C5AFF6BAA1F}">
      <dsp:nvSpPr>
        <dsp:cNvPr id="0" name=""/>
        <dsp:cNvSpPr/>
      </dsp:nvSpPr>
      <dsp:spPr>
        <a:xfrm>
          <a:off x="467481" y="2280116"/>
          <a:ext cx="849966" cy="84996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F1D645-A8F9-485C-A45C-903D32A06B42}">
      <dsp:nvSpPr>
        <dsp:cNvPr id="0" name=""/>
        <dsp:cNvSpPr/>
      </dsp:nvSpPr>
      <dsp:spPr>
        <a:xfrm>
          <a:off x="1784930" y="1932402"/>
          <a:ext cx="3930069" cy="15453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54" tIns="163554" rIns="163554" bIns="16355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Time management challenges balancing studies, work, and family.</a:t>
          </a:r>
        </a:p>
      </dsp:txBody>
      <dsp:txXfrm>
        <a:off x="1784930" y="1932402"/>
        <a:ext cx="3930069" cy="1545394"/>
      </dsp:txXfrm>
    </dsp:sp>
    <dsp:sp modelId="{1D0CB0B5-185A-4414-8FE6-5A66B4D0C618}">
      <dsp:nvSpPr>
        <dsp:cNvPr id="0" name=""/>
        <dsp:cNvSpPr/>
      </dsp:nvSpPr>
      <dsp:spPr>
        <a:xfrm>
          <a:off x="0" y="3864145"/>
          <a:ext cx="5715000" cy="154539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D91B28-F310-47DC-91CA-3E79CCDF6B54}">
      <dsp:nvSpPr>
        <dsp:cNvPr id="0" name=""/>
        <dsp:cNvSpPr/>
      </dsp:nvSpPr>
      <dsp:spPr>
        <a:xfrm>
          <a:off x="467481" y="4211859"/>
          <a:ext cx="849966" cy="84996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7C37D4-131B-48B6-B0FE-3FFD5EC9A678}">
      <dsp:nvSpPr>
        <dsp:cNvPr id="0" name=""/>
        <dsp:cNvSpPr/>
      </dsp:nvSpPr>
      <dsp:spPr>
        <a:xfrm>
          <a:off x="1784930" y="3864145"/>
          <a:ext cx="3930069" cy="15453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54" tIns="163554" rIns="163554" bIns="16355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Overthinking and self-doubt in new roles.</a:t>
          </a:r>
        </a:p>
      </dsp:txBody>
      <dsp:txXfrm>
        <a:off x="1784930" y="3864145"/>
        <a:ext cx="3930069" cy="154539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81EB26-B032-49C0-B5BF-102768FB08D8}">
      <dsp:nvSpPr>
        <dsp:cNvPr id="0" name=""/>
        <dsp:cNvSpPr/>
      </dsp:nvSpPr>
      <dsp:spPr>
        <a:xfrm>
          <a:off x="0" y="1960"/>
          <a:ext cx="6581776" cy="9937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E23E0B-854F-4B41-8EB3-9F5C5CEE5CF4}">
      <dsp:nvSpPr>
        <dsp:cNvPr id="0" name=""/>
        <dsp:cNvSpPr/>
      </dsp:nvSpPr>
      <dsp:spPr>
        <a:xfrm>
          <a:off x="300619" y="225562"/>
          <a:ext cx="546581" cy="54658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BEF50F-F218-4F80-8B5A-B37576CA1267}">
      <dsp:nvSpPr>
        <dsp:cNvPr id="0" name=""/>
        <dsp:cNvSpPr/>
      </dsp:nvSpPr>
      <dsp:spPr>
        <a:xfrm>
          <a:off x="1147821" y="1960"/>
          <a:ext cx="5433954" cy="9937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5176" tIns="105176" rIns="105176" bIns="10517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Reflection promotes personal and professional development.</a:t>
          </a:r>
        </a:p>
      </dsp:txBody>
      <dsp:txXfrm>
        <a:off x="1147821" y="1960"/>
        <a:ext cx="5433954" cy="993784"/>
      </dsp:txXfrm>
    </dsp:sp>
    <dsp:sp modelId="{B3632950-4EE8-48B1-9E3B-C5E37B48A388}">
      <dsp:nvSpPr>
        <dsp:cNvPr id="0" name=""/>
        <dsp:cNvSpPr/>
      </dsp:nvSpPr>
      <dsp:spPr>
        <a:xfrm>
          <a:off x="0" y="1244191"/>
          <a:ext cx="6581776" cy="9937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E4E9E5-E87C-474A-90B8-0C848E9CB2B1}">
      <dsp:nvSpPr>
        <dsp:cNvPr id="0" name=""/>
        <dsp:cNvSpPr/>
      </dsp:nvSpPr>
      <dsp:spPr>
        <a:xfrm>
          <a:off x="300619" y="1467793"/>
          <a:ext cx="546581" cy="54658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E54DA3-5E49-4B2F-9FFA-4ED2591C74BC}">
      <dsp:nvSpPr>
        <dsp:cNvPr id="0" name=""/>
        <dsp:cNvSpPr/>
      </dsp:nvSpPr>
      <dsp:spPr>
        <a:xfrm>
          <a:off x="1147821" y="1244191"/>
          <a:ext cx="5433954" cy="9937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5176" tIns="105176" rIns="105176" bIns="10517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Key strengths: empathy, teamwork, communication.</a:t>
          </a:r>
        </a:p>
      </dsp:txBody>
      <dsp:txXfrm>
        <a:off x="1147821" y="1244191"/>
        <a:ext cx="5433954" cy="993784"/>
      </dsp:txXfrm>
    </dsp:sp>
    <dsp:sp modelId="{487C22A2-1D50-45F8-BE05-4591E98FEA22}">
      <dsp:nvSpPr>
        <dsp:cNvPr id="0" name=""/>
        <dsp:cNvSpPr/>
      </dsp:nvSpPr>
      <dsp:spPr>
        <a:xfrm>
          <a:off x="0" y="2486423"/>
          <a:ext cx="6581776" cy="9937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4D9854-3924-4500-B4DE-27BB90E05CEF}">
      <dsp:nvSpPr>
        <dsp:cNvPr id="0" name=""/>
        <dsp:cNvSpPr/>
      </dsp:nvSpPr>
      <dsp:spPr>
        <a:xfrm>
          <a:off x="300619" y="2710024"/>
          <a:ext cx="546581" cy="54658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C97071-6B61-49FB-849E-3BA98563D708}">
      <dsp:nvSpPr>
        <dsp:cNvPr id="0" name=""/>
        <dsp:cNvSpPr/>
      </dsp:nvSpPr>
      <dsp:spPr>
        <a:xfrm>
          <a:off x="1147821" y="2486423"/>
          <a:ext cx="5433954" cy="9937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5176" tIns="105176" rIns="105176" bIns="10517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Development focus: confidence and organisation.</a:t>
          </a:r>
        </a:p>
      </dsp:txBody>
      <dsp:txXfrm>
        <a:off x="1147821" y="2486423"/>
        <a:ext cx="5433954" cy="993784"/>
      </dsp:txXfrm>
    </dsp:sp>
    <dsp:sp modelId="{E7FC5744-2E1E-402B-9150-24FF2F565DAA}">
      <dsp:nvSpPr>
        <dsp:cNvPr id="0" name=""/>
        <dsp:cNvSpPr/>
      </dsp:nvSpPr>
      <dsp:spPr>
        <a:xfrm>
          <a:off x="0" y="3728654"/>
          <a:ext cx="6581776" cy="9937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16AF60-7294-4284-9CEB-CE4587105A82}">
      <dsp:nvSpPr>
        <dsp:cNvPr id="0" name=""/>
        <dsp:cNvSpPr/>
      </dsp:nvSpPr>
      <dsp:spPr>
        <a:xfrm>
          <a:off x="300619" y="3952255"/>
          <a:ext cx="546581" cy="54658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7C3154-DA81-4F6A-9A65-F74AD0CAE777}">
      <dsp:nvSpPr>
        <dsp:cNvPr id="0" name=""/>
        <dsp:cNvSpPr/>
      </dsp:nvSpPr>
      <dsp:spPr>
        <a:xfrm>
          <a:off x="1147821" y="3728654"/>
          <a:ext cx="5433954" cy="9937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5176" tIns="105176" rIns="105176" bIns="10517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Future goal: become a skilled, compassionate practitioner contributing to quality care in the UK.</a:t>
          </a:r>
        </a:p>
      </dsp:txBody>
      <dsp:txXfrm>
        <a:off x="1147821" y="3728654"/>
        <a:ext cx="5433954" cy="99378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40336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11017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32805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10/19/2025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84811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10/19/2025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912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10/19/2025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09710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10/19/2025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71494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10/19/2025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3700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10/19/2025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19140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16418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41342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685432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64" r:id="rId4"/>
    <p:sldLayoutId id="2147483765" r:id="rId5"/>
    <p:sldLayoutId id="2147483766" r:id="rId6"/>
    <p:sldLayoutId id="2147483767" r:id="rId7"/>
    <p:sldLayoutId id="2147483768" r:id="rId8"/>
    <p:sldLayoutId id="2147483769" r:id="rId9"/>
    <p:sldLayoutId id="2147483770" r:id="rId10"/>
    <p:sldLayoutId id="2147483771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killsforcare.org.uk" TargetMode="External"/><Relationship Id="rId2" Type="http://schemas.openxmlformats.org/officeDocument/2006/relationships/hyperlink" Target="https://www.scie.org.uk/strengths-based-approaches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7" name="Straight Connector 86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Straight Connector 87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89" name="Rectangle 88">
            <a:extLst>
              <a:ext uri="{FF2B5EF4-FFF2-40B4-BE49-F238E27FC236}">
                <a16:creationId xmlns:a16="http://schemas.microsoft.com/office/drawing/2014/main" id="{E53615EE-C559-4E03-999B-5477F1626F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90" name="Straight Connector 89">
            <a:extLst>
              <a:ext uri="{FF2B5EF4-FFF2-40B4-BE49-F238E27FC236}">
                <a16:creationId xmlns:a16="http://schemas.microsoft.com/office/drawing/2014/main" id="{85464D73-EC80-43C4-BB2F-9655F6E1F0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B94D0BE7-6A1D-D572-9396-01751EE6B910}"/>
              </a:ext>
            </a:extLst>
          </p:cNvPr>
          <p:cNvSpPr txBox="1"/>
          <p:nvPr/>
        </p:nvSpPr>
        <p:spPr>
          <a:xfrm>
            <a:off x="700087" y="837991"/>
            <a:ext cx="7482216" cy="508977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indent="-22860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SzPct val="87000"/>
              <a:buFont typeface="Arial" panose="020B0604020202020204" pitchFamily="34" charset="0"/>
              <a:buChar char="•"/>
            </a:pPr>
            <a:r>
              <a:rPr lang="en-US" sz="2000" b="1" dirty="0">
                <a:latin typeface="Aptos"/>
              </a:rPr>
              <a:t>Name: </a:t>
            </a:r>
            <a:r>
              <a:rPr lang="en-US" sz="2000" dirty="0">
                <a:latin typeface="Aptos"/>
              </a:rPr>
              <a:t>Gloria Margarita Ramos Agramonte​</a:t>
            </a:r>
          </a:p>
          <a:p>
            <a:pPr marL="228600" indent="-22860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SzPct val="87000"/>
              <a:buFont typeface="Arial" panose="020B0604020202020204" pitchFamily="34" charset="0"/>
              <a:buChar char="•"/>
            </a:pPr>
            <a:endParaRPr lang="en-US" sz="2000" dirty="0">
              <a:latin typeface="Aptos"/>
            </a:endParaRPr>
          </a:p>
          <a:p>
            <a:pPr indent="-22860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SzPct val="87000"/>
              <a:buFont typeface="Arial" panose="020B0604020202020204" pitchFamily="34" charset="0"/>
              <a:buChar char="•"/>
            </a:pPr>
            <a:r>
              <a:rPr lang="en-US" sz="2000" b="1" dirty="0">
                <a:latin typeface="Aptos"/>
              </a:rPr>
              <a:t>Student Number: </a:t>
            </a:r>
            <a:r>
              <a:rPr lang="en-US" sz="2000" dirty="0">
                <a:latin typeface="Aptos"/>
              </a:rPr>
              <a:t>2426859​</a:t>
            </a:r>
          </a:p>
          <a:p>
            <a:pPr marL="228600" indent="-22860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SzPct val="87000"/>
              <a:buFont typeface="Arial" panose="020B0604020202020204" pitchFamily="34" charset="0"/>
              <a:buChar char="•"/>
            </a:pPr>
            <a:endParaRPr lang="en-US" sz="2000" dirty="0">
              <a:latin typeface="Aptos"/>
            </a:endParaRPr>
          </a:p>
          <a:p>
            <a:pPr indent="-22860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SzPct val="87000"/>
              <a:buFont typeface="Arial" panose="020B0604020202020204" pitchFamily="34" charset="0"/>
              <a:buChar char="•"/>
            </a:pPr>
            <a:r>
              <a:rPr lang="en-US" sz="2000" b="1" dirty="0">
                <a:latin typeface="Aptos"/>
              </a:rPr>
              <a:t>Module Code: </a:t>
            </a:r>
            <a:r>
              <a:rPr lang="en-US" sz="2000" dirty="0">
                <a:latin typeface="Aptos"/>
              </a:rPr>
              <a:t>LCHS4010​</a:t>
            </a:r>
          </a:p>
          <a:p>
            <a:pPr marL="228600" indent="-22860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SzPct val="87000"/>
              <a:buFont typeface="Arial" panose="020B0604020202020204" pitchFamily="34" charset="0"/>
              <a:buChar char="•"/>
            </a:pPr>
            <a:endParaRPr lang="en-US" sz="2000" dirty="0">
              <a:latin typeface="Aptos"/>
            </a:endParaRPr>
          </a:p>
          <a:p>
            <a:pPr indent="-22860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SzPct val="87000"/>
              <a:buFont typeface="Arial" panose="020B0604020202020204" pitchFamily="34" charset="0"/>
              <a:buChar char="•"/>
            </a:pPr>
            <a:r>
              <a:rPr lang="en-US" sz="2000" b="1" dirty="0">
                <a:latin typeface="Aptos"/>
              </a:rPr>
              <a:t>Module Title :</a:t>
            </a:r>
            <a:r>
              <a:rPr lang="en-US" sz="2000" dirty="0">
                <a:latin typeface="Aptos"/>
              </a:rPr>
              <a:t> Professional Development within Health and Social Care</a:t>
            </a:r>
          </a:p>
          <a:p>
            <a:pPr marL="228600" indent="-22860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SzPct val="87000"/>
              <a:buFont typeface="Arial" panose="020B0604020202020204" pitchFamily="34" charset="0"/>
              <a:buChar char="•"/>
            </a:pPr>
            <a:endParaRPr lang="en-US" sz="2000" dirty="0">
              <a:latin typeface="Aptos"/>
            </a:endParaRPr>
          </a:p>
          <a:p>
            <a:pPr indent="-22860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SzPct val="87000"/>
              <a:buFont typeface="Arial" panose="020B0604020202020204" pitchFamily="34" charset="0"/>
              <a:buChar char="•"/>
            </a:pPr>
            <a:r>
              <a:rPr lang="en-US" sz="2000" b="1" dirty="0">
                <a:latin typeface="Aptos"/>
              </a:rPr>
              <a:t>Lecture Name: </a:t>
            </a:r>
            <a:r>
              <a:rPr lang="en-US" sz="2000" dirty="0">
                <a:latin typeface="Aptos"/>
              </a:rPr>
              <a:t> Vivian </a:t>
            </a:r>
            <a:r>
              <a:rPr lang="en-US" sz="2000" err="1">
                <a:latin typeface="Aptos"/>
              </a:rPr>
              <a:t>Osuchukwu</a:t>
            </a:r>
            <a:endParaRPr lang="en-US" sz="2000">
              <a:latin typeface="Aptos"/>
            </a:endParaRPr>
          </a:p>
          <a:p>
            <a:pPr indent="-22860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SzPct val="87000"/>
              <a:buFont typeface="Arial" panose="020B0604020202020204" pitchFamily="34" charset="0"/>
              <a:buChar char="•"/>
            </a:pPr>
            <a:endParaRPr lang="en-US" sz="2000" dirty="0">
              <a:latin typeface="Aptos"/>
            </a:endParaRPr>
          </a:p>
          <a:p>
            <a:pPr indent="-22860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SzPct val="87000"/>
              <a:buFont typeface="Arial" panose="020B0604020202020204" pitchFamily="34" charset="0"/>
              <a:buChar char="•"/>
            </a:pPr>
            <a:r>
              <a:rPr lang="en-US" sz="2000" b="1" dirty="0">
                <a:latin typeface="Aptos"/>
              </a:rPr>
              <a:t>Assignment title:</a:t>
            </a:r>
            <a:r>
              <a:rPr lang="en-US" sz="2000" dirty="0">
                <a:latin typeface="Aptos"/>
              </a:rPr>
              <a:t> Personal SWOT Analysis for Professional Development in UK Health and Social Care</a:t>
            </a:r>
          </a:p>
          <a:p>
            <a:pPr marL="228600" indent="-22860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SzPct val="87000"/>
              <a:buFont typeface="Arial" panose="020B0604020202020204" pitchFamily="34" charset="0"/>
              <a:buChar char="•"/>
            </a:pPr>
            <a:endParaRPr lang="en-US" sz="1500"/>
          </a:p>
          <a:p>
            <a:pPr marL="102870" indent="-22860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SzPct val="87000"/>
              <a:buFont typeface="Arial" panose="020B0604020202020204" pitchFamily="34" charset="0"/>
              <a:buChar char="•"/>
            </a:pPr>
            <a:endParaRPr lang="en-US" sz="1500" b="1"/>
          </a:p>
          <a:p>
            <a:pPr marL="228600" indent="-22860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SzPct val="87000"/>
              <a:buFont typeface="Arial" panose="020B0604020202020204" pitchFamily="34" charset="0"/>
              <a:buChar char="•"/>
            </a:pPr>
            <a:endParaRPr lang="en-US" sz="1500"/>
          </a:p>
        </p:txBody>
      </p:sp>
      <p:pic>
        <p:nvPicPr>
          <p:cNvPr id="2" name="Picture 1" descr="Health Education North West - Home | Mersey Deanery | North Western Deanery">
            <a:extLst>
              <a:ext uri="{FF2B5EF4-FFF2-40B4-BE49-F238E27FC236}">
                <a16:creationId xmlns:a16="http://schemas.microsoft.com/office/drawing/2014/main" id="{80C09E30-7EF4-958D-27FF-80437D488B9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372" r="1163" b="77581"/>
          <a:stretch>
            <a:fillRect/>
          </a:stretch>
        </p:blipFill>
        <p:spPr>
          <a:xfrm>
            <a:off x="8534400" y="2415461"/>
            <a:ext cx="2857499" cy="105946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EA8412A-928A-A99B-E18F-7E05BB6E3B7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9223" r="4" b="4"/>
          <a:stretch>
            <a:fillRect/>
          </a:stretch>
        </p:blipFill>
        <p:spPr>
          <a:xfrm>
            <a:off x="9399646" y="4081901"/>
            <a:ext cx="1103293" cy="1838340"/>
          </a:xfrm>
          <a:prstGeom prst="rect">
            <a:avLst/>
          </a:prstGeom>
        </p:spPr>
      </p:pic>
      <p:cxnSp>
        <p:nvCxnSpPr>
          <p:cNvPr id="91" name="Straight Connector 90">
            <a:extLst>
              <a:ext uri="{FF2B5EF4-FFF2-40B4-BE49-F238E27FC236}">
                <a16:creationId xmlns:a16="http://schemas.microsoft.com/office/drawing/2014/main" id="{CFB03A8F-6114-4C92-B337-6D698FDFF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5483770-8145-71BD-B132-B11FEE6F33D9}"/>
              </a:ext>
            </a:extLst>
          </p:cNvPr>
          <p:cNvSpPr txBox="1"/>
          <p:nvPr/>
        </p:nvSpPr>
        <p:spPr>
          <a:xfrm>
            <a:off x="704088" y="914400"/>
            <a:ext cx="3799763" cy="147320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b="1" cap="all" spc="30">
                <a:latin typeface="+mj-lt"/>
                <a:ea typeface="+mj-ea"/>
                <a:cs typeface="+mj-cs"/>
              </a:rPr>
              <a:t>Introduction</a:t>
            </a:r>
          </a:p>
          <a:p>
            <a:pPr>
              <a:spcBef>
                <a:spcPct val="0"/>
              </a:spcBef>
              <a:spcAft>
                <a:spcPts val="600"/>
              </a:spcAft>
            </a:pPr>
            <a:endParaRPr lang="en-US" sz="3600" b="1" cap="all" spc="30">
              <a:latin typeface="+mj-lt"/>
              <a:ea typeface="+mj-ea"/>
              <a:cs typeface="+mj-cs"/>
            </a:endParaRP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C8A938AD-F323-9571-D55C-C637BB761154}"/>
              </a:ext>
            </a:extLst>
          </p:cNvPr>
          <p:cNvSpPr txBox="1"/>
          <p:nvPr/>
        </p:nvSpPr>
        <p:spPr>
          <a:xfrm>
            <a:off x="538436" y="1934817"/>
            <a:ext cx="3799763" cy="376732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ptos"/>
              </a:rPr>
              <a:t>Reflection on personal growth in the UK Health and Social Care sector.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latin typeface="Aptos"/>
            </a:endParaRP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ptos"/>
              </a:rPr>
              <a:t>Experience as a Spanish-speaking student adapting to a new culture.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latin typeface="Aptos"/>
            </a:endParaRP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ptos"/>
              </a:rPr>
              <a:t>Importance of SWOT for career planning and self-awareness.</a:t>
            </a:r>
          </a:p>
        </p:txBody>
      </p:sp>
      <p:pic>
        <p:nvPicPr>
          <p:cNvPr id="4" name="Picture 3" descr="Premium Photo | Diversity healthcare and staff with tablet talking and ...">
            <a:extLst>
              <a:ext uri="{FF2B5EF4-FFF2-40B4-BE49-F238E27FC236}">
                <a16:creationId xmlns:a16="http://schemas.microsoft.com/office/drawing/2014/main" id="{362C7CB2-384F-DC93-A3FA-82F2AB84C2E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0004" b="-1"/>
          <a:stretch>
            <a:fillRect/>
          </a:stretch>
        </p:blipFill>
        <p:spPr>
          <a:xfrm>
            <a:off x="4981575" y="735286"/>
            <a:ext cx="6495042" cy="54196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32537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00E1761-967D-FBD6-DAC1-A435C3C612CC}"/>
              </a:ext>
            </a:extLst>
          </p:cNvPr>
          <p:cNvSpPr txBox="1"/>
          <p:nvPr/>
        </p:nvSpPr>
        <p:spPr>
          <a:xfrm>
            <a:off x="700088" y="909637"/>
            <a:ext cx="6400800" cy="130759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000" b="1" cap="all" spc="30">
                <a:latin typeface="+mj-lt"/>
                <a:ea typeface="+mj-ea"/>
                <a:cs typeface="+mj-cs"/>
              </a:rPr>
              <a:t>Strengths</a:t>
            </a:r>
          </a:p>
          <a:p>
            <a:pPr>
              <a:spcBef>
                <a:spcPct val="0"/>
              </a:spcBef>
              <a:spcAft>
                <a:spcPts val="600"/>
              </a:spcAft>
            </a:pPr>
            <a:endParaRPr lang="en-US" sz="4000" b="1" cap="all" spc="30">
              <a:latin typeface="+mj-lt"/>
              <a:ea typeface="+mj-ea"/>
              <a:cs typeface="+mj-cs"/>
            </a:endParaRP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E813B4C-6731-0B72-5252-A79AB0E20B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3900"/>
            <a:ext cx="10588752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4D3206B6-3899-9D60-C43C-B12919CC8EFF}"/>
              </a:ext>
            </a:extLst>
          </p:cNvPr>
          <p:cNvSpPr txBox="1"/>
          <p:nvPr/>
        </p:nvSpPr>
        <p:spPr>
          <a:xfrm>
            <a:off x="700088" y="2221992"/>
            <a:ext cx="6400800" cy="373989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ptos"/>
              </a:rPr>
              <a:t>Deep empathy and compassion for others.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latin typeface="Aptos"/>
            </a:endParaRP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ptos"/>
              </a:rPr>
              <a:t>Effective communication and active listening.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latin typeface="Aptos"/>
            </a:endParaRP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ptos"/>
              </a:rPr>
              <a:t>Teamwork and collaboration skills.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latin typeface="Aptos"/>
            </a:endParaRP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ptos"/>
              </a:rPr>
              <a:t>Strong motivation and adaptability in new environments.</a:t>
            </a:r>
          </a:p>
        </p:txBody>
      </p:sp>
      <p:pic>
        <p:nvPicPr>
          <p:cNvPr id="4" name="Picture 3" descr="Communication, heart, like, person, speech bubble icon - Download on ...">
            <a:extLst>
              <a:ext uri="{FF2B5EF4-FFF2-40B4-BE49-F238E27FC236}">
                <a16:creationId xmlns:a16="http://schemas.microsoft.com/office/drawing/2014/main" id="{5698C666-1D74-991F-CA17-336F407CF2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87920" y="2102261"/>
            <a:ext cx="3903980" cy="3903980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E0E8146-6E65-2E6C-0C86-547E3C925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9065" y="6145599"/>
            <a:ext cx="1058283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570499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985184E4-C93A-4E34-8365-1886AAC5DE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DED4659-366A-9582-8313-40A1C0D41FAB}"/>
              </a:ext>
            </a:extLst>
          </p:cNvPr>
          <p:cNvSpPr txBox="1"/>
          <p:nvPr/>
        </p:nvSpPr>
        <p:spPr>
          <a:xfrm>
            <a:off x="704088" y="554762"/>
            <a:ext cx="3623818" cy="455989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000" b="1" cap="all" spc="30">
                <a:latin typeface="+mj-lt"/>
                <a:ea typeface="+mj-ea"/>
                <a:cs typeface="+mj-cs"/>
              </a:rPr>
              <a:t>Weaknesses</a:t>
            </a:r>
          </a:p>
          <a:p>
            <a:pPr>
              <a:spcBef>
                <a:spcPct val="0"/>
              </a:spcBef>
              <a:spcAft>
                <a:spcPts val="600"/>
              </a:spcAft>
            </a:pPr>
            <a:endParaRPr lang="en-US" sz="4000" b="1" cap="all" spc="30">
              <a:latin typeface="+mj-lt"/>
              <a:ea typeface="+mj-ea"/>
              <a:cs typeface="+mj-cs"/>
            </a:endParaRP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8AB0D40B-37F7-4F1F-B956-AFC12066AB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868972" y="723901"/>
            <a:ext cx="15948" cy="545007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0" name="TextBox 2">
            <a:extLst>
              <a:ext uri="{FF2B5EF4-FFF2-40B4-BE49-F238E27FC236}">
                <a16:creationId xmlns:a16="http://schemas.microsoft.com/office/drawing/2014/main" id="{D9904204-5313-F577-F8A5-8AF320D2B7A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53763916"/>
              </p:ext>
            </p:extLst>
          </p:nvPr>
        </p:nvGraphicFramePr>
        <p:xfrm>
          <a:off x="5339522" y="768074"/>
          <a:ext cx="5715000" cy="5410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77000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84AAB78-C8E1-B5FD-EF40-3B814DEFE19B}"/>
              </a:ext>
            </a:extLst>
          </p:cNvPr>
          <p:cNvSpPr txBox="1"/>
          <p:nvPr/>
        </p:nvSpPr>
        <p:spPr>
          <a:xfrm>
            <a:off x="700088" y="909637"/>
            <a:ext cx="6400800" cy="130759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000" b="1" cap="all" spc="30">
                <a:latin typeface="+mj-lt"/>
                <a:ea typeface="+mj-ea"/>
                <a:cs typeface="+mj-cs"/>
              </a:rPr>
              <a:t>Opportunities</a:t>
            </a:r>
          </a:p>
          <a:p>
            <a:pPr>
              <a:spcBef>
                <a:spcPct val="0"/>
              </a:spcBef>
              <a:spcAft>
                <a:spcPts val="600"/>
              </a:spcAft>
            </a:pPr>
            <a:endParaRPr lang="en-US" sz="4000" b="1" cap="all" spc="30">
              <a:latin typeface="+mj-lt"/>
              <a:ea typeface="+mj-ea"/>
              <a:cs typeface="+mj-cs"/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8E813B4C-6731-0B72-5252-A79AB0E20B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3900"/>
            <a:ext cx="10588752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C8A6FDD6-0819-F13C-4C83-E6AB1890C677}"/>
              </a:ext>
            </a:extLst>
          </p:cNvPr>
          <p:cNvSpPr txBox="1"/>
          <p:nvPr/>
        </p:nvSpPr>
        <p:spPr>
          <a:xfrm>
            <a:off x="700088" y="2221992"/>
            <a:ext cx="6400800" cy="3739896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ptos"/>
              </a:rPr>
              <a:t>Growing demand for health and social care professionals in the UK (Skills for Care, 2024).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latin typeface="Aptos"/>
            </a:endParaRP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ptos"/>
              </a:rPr>
              <a:t>Access to training, CPD, and work placements through UWTSD.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latin typeface="Aptos"/>
            </a:endParaRP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ptos"/>
              </a:rPr>
              <a:t>Opportunities to gain Level 3/4 qualifications in childcare and support work.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latin typeface="Aptos"/>
            </a:endParaRP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ptos"/>
              </a:rPr>
              <a:t>Networks with tutors and classmates for mentoring and development.</a:t>
            </a:r>
          </a:p>
        </p:txBody>
      </p:sp>
      <p:pic>
        <p:nvPicPr>
          <p:cNvPr id="7" name="Graphic 6" descr="Doctor">
            <a:extLst>
              <a:ext uri="{FF2B5EF4-FFF2-40B4-BE49-F238E27FC236}">
                <a16:creationId xmlns:a16="http://schemas.microsoft.com/office/drawing/2014/main" id="{F76BE7F0-4B2A-4417-E72E-1D2BB154BB4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487920" y="2102261"/>
            <a:ext cx="3903980" cy="3903980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E0E8146-6E65-2E6C-0C86-547E3C925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9065" y="6145599"/>
            <a:ext cx="1058283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46217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C240184-FF94-6E48-22F8-14AE9F465458}"/>
              </a:ext>
            </a:extLst>
          </p:cNvPr>
          <p:cNvSpPr txBox="1"/>
          <p:nvPr/>
        </p:nvSpPr>
        <p:spPr>
          <a:xfrm>
            <a:off x="704087" y="909637"/>
            <a:ext cx="4800600" cy="130759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000" cap="all" spc="30">
                <a:latin typeface="+mj-lt"/>
                <a:ea typeface="+mj-ea"/>
                <a:cs typeface="+mj-cs"/>
              </a:rPr>
              <a:t>Threats</a:t>
            </a:r>
          </a:p>
        </p:txBody>
      </p:sp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511FC409-B3C2-4F68-865C-C5333D6F27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4645152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id="{9FF89E93-A790-78B5-DF87-7C269DFCDB68}"/>
              </a:ext>
            </a:extLst>
          </p:cNvPr>
          <p:cNvSpPr txBox="1"/>
          <p:nvPr/>
        </p:nvSpPr>
        <p:spPr>
          <a:xfrm>
            <a:off x="273394" y="1713992"/>
            <a:ext cx="4800600" cy="373989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ptos"/>
              </a:rPr>
              <a:t>Competition for jobs in the health and social care field.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latin typeface="Aptos"/>
            </a:endParaRP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ptos"/>
              </a:rPr>
              <a:t>Emotional and physical stress in care-related work.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latin typeface="Aptos"/>
            </a:endParaRP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ptos"/>
              </a:rPr>
              <a:t>Government policy and funding changes affecting employment (Department of Health and Social Care, 2023).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latin typeface="Aptos"/>
            </a:endParaRP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ptos"/>
              </a:rPr>
              <a:t>Risk of burnout if self-care is not </a:t>
            </a:r>
            <a:r>
              <a:rPr lang="en-US" sz="2000" err="1">
                <a:latin typeface="Aptos"/>
              </a:rPr>
              <a:t>prioritised</a:t>
            </a:r>
            <a:r>
              <a:rPr lang="en-US" sz="2000" dirty="0">
                <a:latin typeface="Aptos"/>
              </a:rPr>
              <a:t>.</a:t>
            </a:r>
          </a:p>
        </p:txBody>
      </p: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B810270D-76A7-44B3-9746-7EDF57886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4645152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4" name="Picture 33" descr="Exclamation mark. Attention web message. Danger sign. Modern abstract ...">
            <a:extLst>
              <a:ext uri="{FF2B5EF4-FFF2-40B4-BE49-F238E27FC236}">
                <a16:creationId xmlns:a16="http://schemas.microsoft.com/office/drawing/2014/main" id="{5A169E22-9340-FA93-12DC-EBE5ACA9D9E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98" r="6169"/>
          <a:stretch>
            <a:fillRect/>
          </a:stretch>
        </p:blipFill>
        <p:spPr>
          <a:xfrm>
            <a:off x="6147816" y="10"/>
            <a:ext cx="6044184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02361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7A234F6-4BD9-EC33-ED36-61433C541385}"/>
              </a:ext>
            </a:extLst>
          </p:cNvPr>
          <p:cNvSpPr txBox="1"/>
          <p:nvPr/>
        </p:nvSpPr>
        <p:spPr>
          <a:xfrm>
            <a:off x="704088" y="914400"/>
            <a:ext cx="6001512" cy="130759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cap="all" spc="30" dirty="0">
                <a:latin typeface="+mj-lt"/>
                <a:ea typeface="+mj-ea"/>
                <a:cs typeface="+mj-cs"/>
              </a:rPr>
              <a:t>Strategies: Using Strengths to Overcome Weaknesses and </a:t>
            </a:r>
            <a:r>
              <a:rPr lang="en-US" sz="2800" cap="all" spc="30" dirty="0" err="1">
                <a:latin typeface="+mj-lt"/>
                <a:ea typeface="+mj-ea"/>
                <a:cs typeface="+mj-cs"/>
              </a:rPr>
              <a:t>Minimise</a:t>
            </a:r>
            <a:r>
              <a:rPr lang="en-US" sz="2800" cap="all" spc="30" dirty="0">
                <a:latin typeface="+mj-lt"/>
                <a:ea typeface="+mj-ea"/>
                <a:cs typeface="+mj-cs"/>
              </a:rPr>
              <a:t>  Threats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583FD9E-C5A7-96F7-951D-7D292013CD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87C2D166-7337-4107-A797-72E7E266D85D}"/>
              </a:ext>
            </a:extLst>
          </p:cNvPr>
          <p:cNvSpPr txBox="1"/>
          <p:nvPr/>
        </p:nvSpPr>
        <p:spPr>
          <a:xfrm>
            <a:off x="416958" y="2220094"/>
            <a:ext cx="6575772" cy="3942963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ptos"/>
              </a:rPr>
              <a:t>Use empathy and communication to improve English confidence.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latin typeface="Aptos"/>
            </a:endParaRP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ptos"/>
              </a:rPr>
              <a:t>Apply teamwork and adaptability to seek guidance and peer support.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latin typeface="Aptos"/>
            </a:endParaRP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ptos"/>
              </a:rPr>
              <a:t>Create weekly schedules and use planning tools for better time management.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latin typeface="Aptos"/>
            </a:endParaRP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err="1">
                <a:latin typeface="Aptos"/>
              </a:rPr>
              <a:t>Practise</a:t>
            </a:r>
            <a:r>
              <a:rPr lang="en-US" sz="2000" dirty="0">
                <a:latin typeface="Aptos"/>
              </a:rPr>
              <a:t> mindfulness and self-care to reduce stress.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ptos"/>
              </a:rPr>
              <a:t>Engage in training to stay competitive in the job market.</a:t>
            </a:r>
          </a:p>
        </p:txBody>
      </p:sp>
      <p:pic>
        <p:nvPicPr>
          <p:cNvPr id="4" name="Picture 3" descr="Weakness Logo - LogoDix">
            <a:extLst>
              <a:ext uri="{FF2B5EF4-FFF2-40B4-BE49-F238E27FC236}">
                <a16:creationId xmlns:a16="http://schemas.microsoft.com/office/drawing/2014/main" id="{A1783363-C09C-3E28-E915-56C5BEB4EA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74560" y="3002370"/>
            <a:ext cx="4202057" cy="31515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163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AB5409A-2B1F-DF89-D0E8-8182E0C3280D}"/>
              </a:ext>
            </a:extLst>
          </p:cNvPr>
          <p:cNvSpPr txBox="1"/>
          <p:nvPr/>
        </p:nvSpPr>
        <p:spPr>
          <a:xfrm>
            <a:off x="704088" y="914400"/>
            <a:ext cx="3660776" cy="440406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000" cap="all" spc="30">
                <a:latin typeface="+mj-lt"/>
                <a:ea typeface="+mj-ea"/>
                <a:cs typeface="+mj-cs"/>
              </a:rPr>
              <a:t>Conclusion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B75B4F83-6FDB-4998-8E11-31CE6E704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0794B99-5B9D-4B94-9505-1EDED76CD6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2" name="TextBox 2">
            <a:extLst>
              <a:ext uri="{FF2B5EF4-FFF2-40B4-BE49-F238E27FC236}">
                <a16:creationId xmlns:a16="http://schemas.microsoft.com/office/drawing/2014/main" id="{51DC0E55-F923-5ED1-8E10-13A7327E72C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8688609"/>
              </p:ext>
            </p:extLst>
          </p:nvPr>
        </p:nvGraphicFramePr>
        <p:xfrm>
          <a:off x="4876800" y="1066801"/>
          <a:ext cx="6581776" cy="4724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998807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9D7F84E-EC5C-EFB0-A4D8-83521C93EA17}"/>
              </a:ext>
            </a:extLst>
          </p:cNvPr>
          <p:cNvSpPr txBox="1"/>
          <p:nvPr/>
        </p:nvSpPr>
        <p:spPr>
          <a:xfrm>
            <a:off x="937054" y="813487"/>
            <a:ext cx="6415216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 </a:t>
            </a:r>
            <a:r>
              <a:rPr lang="en-US" sz="2000" b="1" dirty="0">
                <a:latin typeface="Aptos"/>
              </a:rPr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0210775-C64C-83CE-6D12-693F1F3AAF67}"/>
              </a:ext>
            </a:extLst>
          </p:cNvPr>
          <p:cNvSpPr txBox="1"/>
          <p:nvPr/>
        </p:nvSpPr>
        <p:spPr>
          <a:xfrm>
            <a:off x="669325" y="1585784"/>
            <a:ext cx="10214918" cy="501675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>
                <a:latin typeface="Aptos"/>
                <a:cs typeface="Times New Roman"/>
              </a:rPr>
              <a:t>Department of Health and Social Care (2023) People at the heart of care: adult social care reform white paper. Available at: https://www.gov.uk/government/publications/people-at-the-heart-of-care (Accessed: 19 October 2025).</a:t>
            </a:r>
          </a:p>
          <a:p>
            <a:endParaRPr lang="en-US" sz="2000" dirty="0">
              <a:latin typeface="Aptos"/>
              <a:cs typeface="Times New Roman"/>
            </a:endParaRPr>
          </a:p>
          <a:p>
            <a:r>
              <a:rPr lang="en-US" sz="2000" dirty="0">
                <a:latin typeface="Aptos"/>
                <a:cs typeface="Times New Roman"/>
              </a:rPr>
              <a:t>Department of Health and Social Care (2022) Care Act statutory guidance (updated). Available at: https://www.gov.uk/government/publications/care-act-statutory-guidance (Accessed: 19 October 2025).</a:t>
            </a:r>
          </a:p>
          <a:p>
            <a:endParaRPr lang="en-US" sz="2000" dirty="0">
              <a:latin typeface="Aptos"/>
              <a:cs typeface="Times New Roman"/>
            </a:endParaRPr>
          </a:p>
          <a:p>
            <a:r>
              <a:rPr lang="en-US" sz="2000" dirty="0">
                <a:latin typeface="Aptos"/>
                <a:cs typeface="Times New Roman"/>
              </a:rPr>
              <a:t>NHS England (2023) NHS Long Term Workforce Plan. Available at: https://www.england.nhs.uk/publication/nhs-long-term-workforce-plan/ (Accessed: 19 October 2025).</a:t>
            </a:r>
          </a:p>
          <a:p>
            <a:endParaRPr lang="en-US" sz="2000" dirty="0">
              <a:latin typeface="Aptos"/>
              <a:cs typeface="Times New Roman"/>
            </a:endParaRPr>
          </a:p>
          <a:p>
            <a:r>
              <a:rPr lang="en-US" sz="2000" dirty="0">
                <a:latin typeface="Aptos"/>
                <a:cs typeface="Times New Roman"/>
              </a:rPr>
              <a:t>NICE (2021) Shared decision making (NG197). Available at: https://www.nice.org.uk/guidance/ng197 (Accessed: 19 October 2025).</a:t>
            </a:r>
          </a:p>
          <a:p>
            <a:endParaRPr lang="en-US" sz="2000" dirty="0">
              <a:latin typeface="Aptos"/>
              <a:cs typeface="Times New Roman"/>
            </a:endParaRPr>
          </a:p>
          <a:p>
            <a:endParaRPr lang="en-US" sz="2000" dirty="0">
              <a:latin typeface="Aptos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6321037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FB9CC37-E53C-00CC-ABEC-360F66EAEF9C}"/>
              </a:ext>
            </a:extLst>
          </p:cNvPr>
          <p:cNvSpPr txBox="1"/>
          <p:nvPr/>
        </p:nvSpPr>
        <p:spPr>
          <a:xfrm>
            <a:off x="885568" y="864973"/>
            <a:ext cx="8258432" cy="501675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>
                <a:latin typeface="Aptos"/>
                <a:cs typeface="Times New Roman"/>
              </a:rPr>
              <a:t>SCIE – Social Care Institute for Excellence (2022) Strengths-based approaches: practice framework and handbook. Available at: </a:t>
            </a:r>
            <a:r>
              <a:rPr lang="en-US" sz="2000" dirty="0">
                <a:latin typeface="Aptos"/>
                <a:cs typeface="Times New Roman"/>
                <a:hlinkClick r:id="rId2"/>
              </a:rPr>
              <a:t>https://www.scie.org.uk/strengths-based-approaches</a:t>
            </a:r>
            <a:r>
              <a:rPr lang="en-US" sz="2000" dirty="0">
                <a:latin typeface="Aptos"/>
                <a:cs typeface="Times New Roman"/>
              </a:rPr>
              <a:t> (Accessed: 19 October 2025).</a:t>
            </a:r>
          </a:p>
          <a:p>
            <a:endParaRPr lang="en-US" sz="2000" dirty="0">
              <a:latin typeface="Aptos"/>
              <a:cs typeface="Times New Roman"/>
            </a:endParaRPr>
          </a:p>
          <a:p>
            <a:r>
              <a:rPr lang="en-US" sz="2000" dirty="0">
                <a:latin typeface="Aptos"/>
                <a:cs typeface="Times New Roman"/>
              </a:rPr>
              <a:t>Skills for Care (2024) The state of the adult social care sector and workforce in England 2024. Available at: </a:t>
            </a:r>
            <a:r>
              <a:rPr lang="en-US" sz="2000" dirty="0">
                <a:latin typeface="Aptos"/>
                <a:cs typeface="Times New Roman"/>
                <a:hlinkClick r:id="rId3"/>
              </a:rPr>
              <a:t>https://www.skillsforcare.org.uk</a:t>
            </a:r>
            <a:r>
              <a:rPr lang="en-US" sz="2000" dirty="0">
                <a:latin typeface="Aptos"/>
                <a:cs typeface="Times New Roman"/>
              </a:rPr>
              <a:t> (Accessed: 19 October 2025).Skills for Health and Skills for Care (2013, updated 2019) Code of Conduct for Healthcare Support Workers and Adult Social Care Workers in England. Available at: https://www.skillsforcare.org.uk/Careers-in-care/Code-of-Conduct (Accessed: 19 October 2025).</a:t>
            </a:r>
            <a:endParaRPr lang="en-US"/>
          </a:p>
          <a:p>
            <a:endParaRPr lang="en-US" sz="2000" dirty="0">
              <a:latin typeface="Aptos"/>
              <a:cs typeface="Times New Roman"/>
            </a:endParaRPr>
          </a:p>
          <a:p>
            <a:r>
              <a:rPr lang="en-US" sz="2000" dirty="0">
                <a:latin typeface="Aptos"/>
                <a:cs typeface="Times New Roman"/>
              </a:rPr>
              <a:t>UK Government (2010) Equality Act 2010. Available at: https://www.legislation.gov.uk/ukpga/2010/15/contents (Accessed: 19 October 2025)</a:t>
            </a:r>
          </a:p>
        </p:txBody>
      </p:sp>
    </p:spTree>
    <p:extLst>
      <p:ext uri="{BB962C8B-B14F-4D97-AF65-F5344CB8AC3E}">
        <p14:creationId xmlns:p14="http://schemas.microsoft.com/office/powerpoint/2010/main" val="2674428053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ChronicleVTI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233</cp:revision>
  <dcterms:created xsi:type="dcterms:W3CDTF">2025-09-28T10:33:15Z</dcterms:created>
  <dcterms:modified xsi:type="dcterms:W3CDTF">2025-10-19T18:19:03Z</dcterms:modified>
</cp:coreProperties>
</file>