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9" r:id="rId3"/>
    <p:sldId id="260" r:id="rId4"/>
    <p:sldId id="261" r:id="rId5"/>
    <p:sldId id="300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BB800D-07B6-E326-AEBF-62B867FEADFA}" v="2" dt="2023-02-09T09:35:27.797"/>
    <p1510:client id="{EAE2EE3F-E764-4A47-90BC-1FA7207B034C}" v="7" dt="2023-02-08T12:30:36.7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63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borah Jenkins" userId="ac63fa33-6124-48d0-9978-55082d96bee9" providerId="ADAL" clId="{EAE2EE3F-E764-4A47-90BC-1FA7207B034C}"/>
    <pc:docChg chg="custSel addSld modSld">
      <pc:chgData name="Deborah Jenkins" userId="ac63fa33-6124-48d0-9978-55082d96bee9" providerId="ADAL" clId="{EAE2EE3F-E764-4A47-90BC-1FA7207B034C}" dt="2023-02-08T12:30:39.890" v="23" actId="1076"/>
      <pc:docMkLst>
        <pc:docMk/>
      </pc:docMkLst>
      <pc:sldChg chg="modSp mod">
        <pc:chgData name="Deborah Jenkins" userId="ac63fa33-6124-48d0-9978-55082d96bee9" providerId="ADAL" clId="{EAE2EE3F-E764-4A47-90BC-1FA7207B034C}" dt="2023-02-08T12:30:39.890" v="23" actId="1076"/>
        <pc:sldMkLst>
          <pc:docMk/>
          <pc:sldMk cId="1531485948" sldId="260"/>
        </pc:sldMkLst>
        <pc:spChg chg="mod">
          <ac:chgData name="Deborah Jenkins" userId="ac63fa33-6124-48d0-9978-55082d96bee9" providerId="ADAL" clId="{EAE2EE3F-E764-4A47-90BC-1FA7207B034C}" dt="2023-02-08T12:30:39.890" v="23" actId="1076"/>
          <ac:spMkLst>
            <pc:docMk/>
            <pc:sldMk cId="1531485948" sldId="260"/>
            <ac:spMk id="2" creationId="{C41FFCDA-CFCB-A652-F475-6A4F59B22B84}"/>
          </ac:spMkLst>
        </pc:spChg>
        <pc:spChg chg="mod">
          <ac:chgData name="Deborah Jenkins" userId="ac63fa33-6124-48d0-9978-55082d96bee9" providerId="ADAL" clId="{EAE2EE3F-E764-4A47-90BC-1FA7207B034C}" dt="2023-02-08T12:30:32.704" v="21" actId="20577"/>
          <ac:spMkLst>
            <pc:docMk/>
            <pc:sldMk cId="1531485948" sldId="260"/>
            <ac:spMk id="3" creationId="{5A1C5D0C-6A2A-E03F-E97D-8992C1B53E8B}"/>
          </ac:spMkLst>
        </pc:spChg>
        <pc:spChg chg="mod">
          <ac:chgData name="Deborah Jenkins" userId="ac63fa33-6124-48d0-9978-55082d96bee9" providerId="ADAL" clId="{EAE2EE3F-E764-4A47-90BC-1FA7207B034C}" dt="2023-02-08T12:30:36.737" v="22" actId="20577"/>
          <ac:spMkLst>
            <pc:docMk/>
            <pc:sldMk cId="1531485948" sldId="260"/>
            <ac:spMk id="5" creationId="{C89A81B2-F598-1CD5-6AFA-EC691CD4D7F2}"/>
          </ac:spMkLst>
        </pc:spChg>
      </pc:sldChg>
      <pc:sldChg chg="modSp new mod">
        <pc:chgData name="Deborah Jenkins" userId="ac63fa33-6124-48d0-9978-55082d96bee9" providerId="ADAL" clId="{EAE2EE3F-E764-4A47-90BC-1FA7207B034C}" dt="2023-02-08T12:30:21.875" v="20" actId="5793"/>
        <pc:sldMkLst>
          <pc:docMk/>
          <pc:sldMk cId="4009486869" sldId="262"/>
        </pc:sldMkLst>
        <pc:spChg chg="mod">
          <ac:chgData name="Deborah Jenkins" userId="ac63fa33-6124-48d0-9978-55082d96bee9" providerId="ADAL" clId="{EAE2EE3F-E764-4A47-90BC-1FA7207B034C}" dt="2023-02-08T12:30:21.875" v="20" actId="5793"/>
          <ac:spMkLst>
            <pc:docMk/>
            <pc:sldMk cId="4009486869" sldId="262"/>
            <ac:spMk id="2" creationId="{921FF5B7-4792-519F-ABBC-ACE2AEE5FDAD}"/>
          </ac:spMkLst>
        </pc:spChg>
        <pc:spChg chg="mod">
          <ac:chgData name="Deborah Jenkins" userId="ac63fa33-6124-48d0-9978-55082d96bee9" providerId="ADAL" clId="{EAE2EE3F-E764-4A47-90BC-1FA7207B034C}" dt="2023-02-08T12:30:16.918" v="9" actId="20577"/>
          <ac:spMkLst>
            <pc:docMk/>
            <pc:sldMk cId="4009486869" sldId="262"/>
            <ac:spMk id="3" creationId="{CAF96CEB-B0D9-4A1B-9622-D10BCA052C05}"/>
          </ac:spMkLst>
        </pc:spChg>
      </pc:sldChg>
      <pc:sldChg chg="delDesignElem">
        <pc:chgData name="Deborah Jenkins" userId="ac63fa33-6124-48d0-9978-55082d96bee9" providerId="ADAL" clId="{EAE2EE3F-E764-4A47-90BC-1FA7207B034C}" dt="2023-02-08T12:24:51.427" v="1"/>
        <pc:sldMkLst>
          <pc:docMk/>
          <pc:sldMk cId="2364832669" sldId="300"/>
        </pc:sldMkLst>
      </pc:sldChg>
    </pc:docChg>
  </pc:docChgLst>
  <pc:docChgLst>
    <pc:chgData name="Deborah Jenkins" userId="S::deborah.jenkins@uwtsd.ac.uk::3cd02ba5-e528-4585-978d-4fde2b47730a" providerId="AD" clId="Web-{30BB800D-07B6-E326-AEBF-62B867FEADFA}"/>
    <pc:docChg chg="modSld">
      <pc:chgData name="Deborah Jenkins" userId="S::deborah.jenkins@uwtsd.ac.uk::3cd02ba5-e528-4585-978d-4fde2b47730a" providerId="AD" clId="Web-{30BB800D-07B6-E326-AEBF-62B867FEADFA}" dt="2023-02-09T09:35:27.797" v="1" actId="1076"/>
      <pc:docMkLst>
        <pc:docMk/>
      </pc:docMkLst>
      <pc:sldChg chg="modSp">
        <pc:chgData name="Deborah Jenkins" userId="S::deborah.jenkins@uwtsd.ac.uk::3cd02ba5-e528-4585-978d-4fde2b47730a" providerId="AD" clId="Web-{30BB800D-07B6-E326-AEBF-62B867FEADFA}" dt="2023-02-09T09:35:27.797" v="1" actId="1076"/>
        <pc:sldMkLst>
          <pc:docMk/>
          <pc:sldMk cId="3525189224" sldId="261"/>
        </pc:sldMkLst>
        <pc:spChg chg="mod">
          <ac:chgData name="Deborah Jenkins" userId="S::deborah.jenkins@uwtsd.ac.uk::3cd02ba5-e528-4585-978d-4fde2b47730a" providerId="AD" clId="Web-{30BB800D-07B6-E326-AEBF-62B867FEADFA}" dt="2023-02-09T09:35:27.797" v="1" actId="1076"/>
          <ac:spMkLst>
            <pc:docMk/>
            <pc:sldMk cId="3525189224" sldId="261"/>
            <ac:spMk id="2" creationId="{7DC241F8-F382-9EBE-2DB9-CC5AD4B5ACBD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DE05933-5909-4545-A80A-C5770259DAC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CFA246E-0697-405E-8F80-88A8ADCB5456}">
      <dgm:prSet/>
      <dgm:spPr/>
      <dgm:t>
        <a:bodyPr/>
        <a:lstStyle/>
        <a:p>
          <a:r>
            <a:rPr lang="en-GB"/>
            <a:t>Developing New Businesses. </a:t>
          </a:r>
          <a:endParaRPr lang="en-US"/>
        </a:p>
      </dgm:t>
    </dgm:pt>
    <dgm:pt modelId="{97BF29E6-82D4-4D4D-A598-BE5B4A69CFCB}" type="parTrans" cxnId="{19EE4599-225F-40F0-96D2-7D82C0F7F9E2}">
      <dgm:prSet/>
      <dgm:spPr/>
      <dgm:t>
        <a:bodyPr/>
        <a:lstStyle/>
        <a:p>
          <a:endParaRPr lang="en-US"/>
        </a:p>
      </dgm:t>
    </dgm:pt>
    <dgm:pt modelId="{6608FF55-0BC7-48A8-88FC-5FB85F3838C9}" type="sibTrans" cxnId="{19EE4599-225F-40F0-96D2-7D82C0F7F9E2}">
      <dgm:prSet/>
      <dgm:spPr/>
      <dgm:t>
        <a:bodyPr/>
        <a:lstStyle/>
        <a:p>
          <a:endParaRPr lang="en-US"/>
        </a:p>
      </dgm:t>
    </dgm:pt>
    <dgm:pt modelId="{24CC76DF-BAC6-46FF-A2F6-A87C8904401F}">
      <dgm:prSet/>
      <dgm:spPr/>
      <dgm:t>
        <a:bodyPr/>
        <a:lstStyle/>
        <a:p>
          <a:r>
            <a:rPr lang="en-GB"/>
            <a:t>Expanding Job Opportunities.  </a:t>
          </a:r>
          <a:endParaRPr lang="en-US"/>
        </a:p>
      </dgm:t>
    </dgm:pt>
    <dgm:pt modelId="{3076B143-BF96-408D-9287-1B2D36DFB9B8}" type="parTrans" cxnId="{EEE7ADFB-D9CF-4C18-AB2F-19288DB23549}">
      <dgm:prSet/>
      <dgm:spPr/>
      <dgm:t>
        <a:bodyPr/>
        <a:lstStyle/>
        <a:p>
          <a:endParaRPr lang="en-US"/>
        </a:p>
      </dgm:t>
    </dgm:pt>
    <dgm:pt modelId="{61C8F51A-D62D-4BDA-9CC4-587DB393940E}" type="sibTrans" cxnId="{EEE7ADFB-D9CF-4C18-AB2F-19288DB23549}">
      <dgm:prSet/>
      <dgm:spPr/>
      <dgm:t>
        <a:bodyPr/>
        <a:lstStyle/>
        <a:p>
          <a:endParaRPr lang="en-US"/>
        </a:p>
      </dgm:t>
    </dgm:pt>
    <dgm:pt modelId="{4A0506E2-C16B-4DD2-95A1-99536F504461}">
      <dgm:prSet/>
      <dgm:spPr/>
      <dgm:t>
        <a:bodyPr/>
        <a:lstStyle/>
        <a:p>
          <a:r>
            <a:rPr lang="en-GB"/>
            <a:t>Increasing Income. </a:t>
          </a:r>
          <a:endParaRPr lang="en-US"/>
        </a:p>
      </dgm:t>
    </dgm:pt>
    <dgm:pt modelId="{CDDC8777-F912-4599-AF68-1B13C2E6B46E}" type="parTrans" cxnId="{CA5E0B40-7B61-4679-9681-05FD15818E7C}">
      <dgm:prSet/>
      <dgm:spPr/>
      <dgm:t>
        <a:bodyPr/>
        <a:lstStyle/>
        <a:p>
          <a:endParaRPr lang="en-US"/>
        </a:p>
      </dgm:t>
    </dgm:pt>
    <dgm:pt modelId="{CDBAD30C-4EBB-4BA0-A401-33CFA9AEB66B}" type="sibTrans" cxnId="{CA5E0B40-7B61-4679-9681-05FD15818E7C}">
      <dgm:prSet/>
      <dgm:spPr/>
      <dgm:t>
        <a:bodyPr/>
        <a:lstStyle/>
        <a:p>
          <a:endParaRPr lang="en-US"/>
        </a:p>
      </dgm:t>
    </dgm:pt>
    <dgm:pt modelId="{55407B48-33A5-46D9-A716-B6B85DC4A9EA}">
      <dgm:prSet/>
      <dgm:spPr/>
      <dgm:t>
        <a:bodyPr/>
        <a:lstStyle/>
        <a:p>
          <a:r>
            <a:rPr lang="en-GB"/>
            <a:t>Marketing New Products. </a:t>
          </a:r>
          <a:endParaRPr lang="en-US"/>
        </a:p>
      </dgm:t>
    </dgm:pt>
    <dgm:pt modelId="{402BB059-A54F-4938-A5CC-CB54C928F8FA}" type="parTrans" cxnId="{8D18F935-89CA-4A2F-BA59-E0AAC04B80D2}">
      <dgm:prSet/>
      <dgm:spPr/>
      <dgm:t>
        <a:bodyPr/>
        <a:lstStyle/>
        <a:p>
          <a:endParaRPr lang="en-US"/>
        </a:p>
      </dgm:t>
    </dgm:pt>
    <dgm:pt modelId="{45E31EC9-334B-4F85-9E70-FB4D8070A4D7}" type="sibTrans" cxnId="{8D18F935-89CA-4A2F-BA59-E0AAC04B80D2}">
      <dgm:prSet/>
      <dgm:spPr/>
      <dgm:t>
        <a:bodyPr/>
        <a:lstStyle/>
        <a:p>
          <a:endParaRPr lang="en-US"/>
        </a:p>
      </dgm:t>
    </dgm:pt>
    <dgm:pt modelId="{2C075495-DBA0-47FD-AAE5-38E2FCAB3316}">
      <dgm:prSet/>
      <dgm:spPr/>
      <dgm:t>
        <a:bodyPr/>
        <a:lstStyle/>
        <a:p>
          <a:r>
            <a:rPr lang="en-GB"/>
            <a:t>Improving Infrastructures.</a:t>
          </a:r>
          <a:endParaRPr lang="en-US"/>
        </a:p>
      </dgm:t>
    </dgm:pt>
    <dgm:pt modelId="{897A7CC7-524C-4A20-B673-1D99EC767368}" type="parTrans" cxnId="{CF8BDD56-EB75-4EEF-9005-8478995B91E5}">
      <dgm:prSet/>
      <dgm:spPr/>
      <dgm:t>
        <a:bodyPr/>
        <a:lstStyle/>
        <a:p>
          <a:endParaRPr lang="en-US"/>
        </a:p>
      </dgm:t>
    </dgm:pt>
    <dgm:pt modelId="{4D8F4051-7043-4B41-98B9-DD2C1B159C8F}" type="sibTrans" cxnId="{CF8BDD56-EB75-4EEF-9005-8478995B91E5}">
      <dgm:prSet/>
      <dgm:spPr/>
      <dgm:t>
        <a:bodyPr/>
        <a:lstStyle/>
        <a:p>
          <a:endParaRPr lang="en-US"/>
        </a:p>
      </dgm:t>
    </dgm:pt>
    <dgm:pt modelId="{9F5F3B16-57F8-490D-8AC0-3E8E01FB74F8}">
      <dgm:prSet/>
      <dgm:spPr/>
      <dgm:t>
        <a:bodyPr/>
        <a:lstStyle/>
        <a:p>
          <a:r>
            <a:rPr lang="en-GB"/>
            <a:t>Encouraging Diversification. </a:t>
          </a:r>
          <a:endParaRPr lang="en-US"/>
        </a:p>
      </dgm:t>
    </dgm:pt>
    <dgm:pt modelId="{9941FA4C-A934-43E7-BE0B-CC3157BF1469}" type="parTrans" cxnId="{C2D294EA-ED7E-450C-9F02-A6A8D37174BA}">
      <dgm:prSet/>
      <dgm:spPr/>
      <dgm:t>
        <a:bodyPr/>
        <a:lstStyle/>
        <a:p>
          <a:endParaRPr lang="en-US"/>
        </a:p>
      </dgm:t>
    </dgm:pt>
    <dgm:pt modelId="{5B25003A-6969-49D1-8BC5-5CC5943B3B7D}" type="sibTrans" cxnId="{C2D294EA-ED7E-450C-9F02-A6A8D37174BA}">
      <dgm:prSet/>
      <dgm:spPr/>
      <dgm:t>
        <a:bodyPr/>
        <a:lstStyle/>
        <a:p>
          <a:endParaRPr lang="en-US"/>
        </a:p>
      </dgm:t>
    </dgm:pt>
    <dgm:pt modelId="{2C8CEF42-1608-4D82-B572-DEEE2CFDFD1E}">
      <dgm:prSet/>
      <dgm:spPr/>
      <dgm:t>
        <a:bodyPr/>
        <a:lstStyle/>
        <a:p>
          <a:r>
            <a:rPr lang="en-GB"/>
            <a:t>Integrating Local Economy.</a:t>
          </a:r>
          <a:endParaRPr lang="en-US"/>
        </a:p>
      </dgm:t>
    </dgm:pt>
    <dgm:pt modelId="{B5755322-D0D9-427D-B63D-90C23C18A822}" type="parTrans" cxnId="{9D9BD21D-A910-4125-B023-87F105252A29}">
      <dgm:prSet/>
      <dgm:spPr/>
      <dgm:t>
        <a:bodyPr/>
        <a:lstStyle/>
        <a:p>
          <a:endParaRPr lang="en-US"/>
        </a:p>
      </dgm:t>
    </dgm:pt>
    <dgm:pt modelId="{BD51A479-A3C8-4978-9CF7-4909B506D8A1}" type="sibTrans" cxnId="{9D9BD21D-A910-4125-B023-87F105252A29}">
      <dgm:prSet/>
      <dgm:spPr/>
      <dgm:t>
        <a:bodyPr/>
        <a:lstStyle/>
        <a:p>
          <a:endParaRPr lang="en-US"/>
        </a:p>
      </dgm:t>
    </dgm:pt>
    <dgm:pt modelId="{9BEAF6CE-5F86-4DF0-B15E-253A533108E0}">
      <dgm:prSet/>
      <dgm:spPr/>
      <dgm:t>
        <a:bodyPr/>
        <a:lstStyle/>
        <a:p>
          <a:r>
            <a:rPr lang="en-GB"/>
            <a:t>Promoting Community Pride.</a:t>
          </a:r>
          <a:endParaRPr lang="en-US"/>
        </a:p>
      </dgm:t>
    </dgm:pt>
    <dgm:pt modelId="{72D4B38F-3F37-4586-A0CC-A1310ECD7D64}" type="parTrans" cxnId="{3830DCD4-3E07-4458-9A99-C8FED7900157}">
      <dgm:prSet/>
      <dgm:spPr/>
      <dgm:t>
        <a:bodyPr/>
        <a:lstStyle/>
        <a:p>
          <a:endParaRPr lang="en-US"/>
        </a:p>
      </dgm:t>
    </dgm:pt>
    <dgm:pt modelId="{2C6255F5-7121-47E1-B95E-7F917BCFF1F2}" type="sibTrans" cxnId="{3830DCD4-3E07-4458-9A99-C8FED7900157}">
      <dgm:prSet/>
      <dgm:spPr/>
      <dgm:t>
        <a:bodyPr/>
        <a:lstStyle/>
        <a:p>
          <a:endParaRPr lang="en-US"/>
        </a:p>
      </dgm:t>
    </dgm:pt>
    <dgm:pt modelId="{8A16D4C4-452F-4282-A81C-167E3B6135FA}">
      <dgm:prSet/>
      <dgm:spPr/>
      <dgm:t>
        <a:bodyPr/>
        <a:lstStyle/>
        <a:p>
          <a:r>
            <a:rPr lang="en-GB"/>
            <a:t>Higher Quality of Life for Local Population.</a:t>
          </a:r>
          <a:endParaRPr lang="en-US"/>
        </a:p>
      </dgm:t>
    </dgm:pt>
    <dgm:pt modelId="{95739B40-3EBC-4FC2-A192-379D9EB99E1F}" type="parTrans" cxnId="{D4F91EFC-1632-4DE4-8C20-F8497BCC439D}">
      <dgm:prSet/>
      <dgm:spPr/>
      <dgm:t>
        <a:bodyPr/>
        <a:lstStyle/>
        <a:p>
          <a:endParaRPr lang="en-US"/>
        </a:p>
      </dgm:t>
    </dgm:pt>
    <dgm:pt modelId="{7BA934C7-8FAE-433B-B3B2-56F80F142BC9}" type="sibTrans" cxnId="{D4F91EFC-1632-4DE4-8C20-F8497BCC439D}">
      <dgm:prSet/>
      <dgm:spPr/>
      <dgm:t>
        <a:bodyPr/>
        <a:lstStyle/>
        <a:p>
          <a:endParaRPr lang="en-US"/>
        </a:p>
      </dgm:t>
    </dgm:pt>
    <dgm:pt modelId="{6D22FF78-3059-4D9B-ACB2-1FC82805740C}" type="pres">
      <dgm:prSet presAssocID="{ADE05933-5909-4545-A80A-C5770259DAC6}" presName="linear" presStyleCnt="0">
        <dgm:presLayoutVars>
          <dgm:animLvl val="lvl"/>
          <dgm:resizeHandles val="exact"/>
        </dgm:presLayoutVars>
      </dgm:prSet>
      <dgm:spPr/>
    </dgm:pt>
    <dgm:pt modelId="{2847C1DD-945B-4669-B26D-49911F75ABDC}" type="pres">
      <dgm:prSet presAssocID="{BCFA246E-0697-405E-8F80-88A8ADCB5456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927B186F-FFD2-420C-93E8-678F6D910D3B}" type="pres">
      <dgm:prSet presAssocID="{6608FF55-0BC7-48A8-88FC-5FB85F3838C9}" presName="spacer" presStyleCnt="0"/>
      <dgm:spPr/>
    </dgm:pt>
    <dgm:pt modelId="{CAF6908A-1956-415C-A763-639AD09E1D1B}" type="pres">
      <dgm:prSet presAssocID="{24CC76DF-BAC6-46FF-A2F6-A87C8904401F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9AC9F6D8-D2D8-4CAC-8998-A648E490584B}" type="pres">
      <dgm:prSet presAssocID="{61C8F51A-D62D-4BDA-9CC4-587DB393940E}" presName="spacer" presStyleCnt="0"/>
      <dgm:spPr/>
    </dgm:pt>
    <dgm:pt modelId="{F9756FF0-2189-4D1F-B5CA-C11BE6805D1F}" type="pres">
      <dgm:prSet presAssocID="{4A0506E2-C16B-4DD2-95A1-99536F504461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C076F2E0-7ECD-4F73-8096-2D73D9FE8F5B}" type="pres">
      <dgm:prSet presAssocID="{CDBAD30C-4EBB-4BA0-A401-33CFA9AEB66B}" presName="spacer" presStyleCnt="0"/>
      <dgm:spPr/>
    </dgm:pt>
    <dgm:pt modelId="{A32E995D-CEC6-4A7B-AF3C-5F79D14AC8B5}" type="pres">
      <dgm:prSet presAssocID="{55407B48-33A5-46D9-A716-B6B85DC4A9EA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21FDFA9C-89A1-4367-9BC4-60C232C9CF28}" type="pres">
      <dgm:prSet presAssocID="{45E31EC9-334B-4F85-9E70-FB4D8070A4D7}" presName="spacer" presStyleCnt="0"/>
      <dgm:spPr/>
    </dgm:pt>
    <dgm:pt modelId="{9EC74CEF-DEDD-4AC4-ABC2-15865FC184C0}" type="pres">
      <dgm:prSet presAssocID="{2C075495-DBA0-47FD-AAE5-38E2FCAB3316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0A2DED28-1AEC-4640-8FA7-B86A3FAFC489}" type="pres">
      <dgm:prSet presAssocID="{4D8F4051-7043-4B41-98B9-DD2C1B159C8F}" presName="spacer" presStyleCnt="0"/>
      <dgm:spPr/>
    </dgm:pt>
    <dgm:pt modelId="{043BBF77-8862-458B-86D7-BF17239D2760}" type="pres">
      <dgm:prSet presAssocID="{9F5F3B16-57F8-490D-8AC0-3E8E01FB74F8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D0DB2D01-B84E-4F49-8F4E-16A8A9C3338E}" type="pres">
      <dgm:prSet presAssocID="{5B25003A-6969-49D1-8BC5-5CC5943B3B7D}" presName="spacer" presStyleCnt="0"/>
      <dgm:spPr/>
    </dgm:pt>
    <dgm:pt modelId="{391333AE-C0FA-4E30-ACF0-6AE8AC766166}" type="pres">
      <dgm:prSet presAssocID="{2C8CEF42-1608-4D82-B572-DEEE2CFDFD1E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1DEBB969-7A55-400F-B324-8DD8F0A6EDC3}" type="pres">
      <dgm:prSet presAssocID="{BD51A479-A3C8-4978-9CF7-4909B506D8A1}" presName="spacer" presStyleCnt="0"/>
      <dgm:spPr/>
    </dgm:pt>
    <dgm:pt modelId="{070D8D46-3800-4BB2-A6E3-CED8486682E4}" type="pres">
      <dgm:prSet presAssocID="{9BEAF6CE-5F86-4DF0-B15E-253A533108E0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7524EFA4-C78E-4DDB-9936-7D986F4A7381}" type="pres">
      <dgm:prSet presAssocID="{2C6255F5-7121-47E1-B95E-7F917BCFF1F2}" presName="spacer" presStyleCnt="0"/>
      <dgm:spPr/>
    </dgm:pt>
    <dgm:pt modelId="{6EA41E11-375A-4B1D-9F1F-C05BB9159687}" type="pres">
      <dgm:prSet presAssocID="{8A16D4C4-452F-4282-A81C-167E3B6135FA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9D9BD21D-A910-4125-B023-87F105252A29}" srcId="{ADE05933-5909-4545-A80A-C5770259DAC6}" destId="{2C8CEF42-1608-4D82-B572-DEEE2CFDFD1E}" srcOrd="6" destOrd="0" parTransId="{B5755322-D0D9-427D-B63D-90C23C18A822}" sibTransId="{BD51A479-A3C8-4978-9CF7-4909B506D8A1}"/>
    <dgm:cxn modelId="{716D1E20-E255-4AA2-933B-8476F8157CAE}" type="presOf" srcId="{9F5F3B16-57F8-490D-8AC0-3E8E01FB74F8}" destId="{043BBF77-8862-458B-86D7-BF17239D2760}" srcOrd="0" destOrd="0" presId="urn:microsoft.com/office/officeart/2005/8/layout/vList2"/>
    <dgm:cxn modelId="{C0A86423-0F4E-4497-BA2E-6AC1D794226D}" type="presOf" srcId="{9BEAF6CE-5F86-4DF0-B15E-253A533108E0}" destId="{070D8D46-3800-4BB2-A6E3-CED8486682E4}" srcOrd="0" destOrd="0" presId="urn:microsoft.com/office/officeart/2005/8/layout/vList2"/>
    <dgm:cxn modelId="{7F0BFA30-9A63-44B5-BFC6-1E513DB34903}" type="presOf" srcId="{8A16D4C4-452F-4282-A81C-167E3B6135FA}" destId="{6EA41E11-375A-4B1D-9F1F-C05BB9159687}" srcOrd="0" destOrd="0" presId="urn:microsoft.com/office/officeart/2005/8/layout/vList2"/>
    <dgm:cxn modelId="{E3405334-B88A-4DFF-84EF-A05C7F19D9F0}" type="presOf" srcId="{ADE05933-5909-4545-A80A-C5770259DAC6}" destId="{6D22FF78-3059-4D9B-ACB2-1FC82805740C}" srcOrd="0" destOrd="0" presId="urn:microsoft.com/office/officeart/2005/8/layout/vList2"/>
    <dgm:cxn modelId="{8D18F935-89CA-4A2F-BA59-E0AAC04B80D2}" srcId="{ADE05933-5909-4545-A80A-C5770259DAC6}" destId="{55407B48-33A5-46D9-A716-B6B85DC4A9EA}" srcOrd="3" destOrd="0" parTransId="{402BB059-A54F-4938-A5CC-CB54C928F8FA}" sibTransId="{45E31EC9-334B-4F85-9E70-FB4D8070A4D7}"/>
    <dgm:cxn modelId="{CA5E0B40-7B61-4679-9681-05FD15818E7C}" srcId="{ADE05933-5909-4545-A80A-C5770259DAC6}" destId="{4A0506E2-C16B-4DD2-95A1-99536F504461}" srcOrd="2" destOrd="0" parTransId="{CDDC8777-F912-4599-AF68-1B13C2E6B46E}" sibTransId="{CDBAD30C-4EBB-4BA0-A401-33CFA9AEB66B}"/>
    <dgm:cxn modelId="{63E61C6D-87B4-4D01-8DB2-AA707B86E86E}" type="presOf" srcId="{BCFA246E-0697-405E-8F80-88A8ADCB5456}" destId="{2847C1DD-945B-4669-B26D-49911F75ABDC}" srcOrd="0" destOrd="0" presId="urn:microsoft.com/office/officeart/2005/8/layout/vList2"/>
    <dgm:cxn modelId="{CF8BDD56-EB75-4EEF-9005-8478995B91E5}" srcId="{ADE05933-5909-4545-A80A-C5770259DAC6}" destId="{2C075495-DBA0-47FD-AAE5-38E2FCAB3316}" srcOrd="4" destOrd="0" parTransId="{897A7CC7-524C-4A20-B673-1D99EC767368}" sibTransId="{4D8F4051-7043-4B41-98B9-DD2C1B159C8F}"/>
    <dgm:cxn modelId="{19EE4599-225F-40F0-96D2-7D82C0F7F9E2}" srcId="{ADE05933-5909-4545-A80A-C5770259DAC6}" destId="{BCFA246E-0697-405E-8F80-88A8ADCB5456}" srcOrd="0" destOrd="0" parTransId="{97BF29E6-82D4-4D4D-A598-BE5B4A69CFCB}" sibTransId="{6608FF55-0BC7-48A8-88FC-5FB85F3838C9}"/>
    <dgm:cxn modelId="{736C2BA8-40DB-482A-B98E-6942E06B8E83}" type="presOf" srcId="{2C075495-DBA0-47FD-AAE5-38E2FCAB3316}" destId="{9EC74CEF-DEDD-4AC4-ABC2-15865FC184C0}" srcOrd="0" destOrd="0" presId="urn:microsoft.com/office/officeart/2005/8/layout/vList2"/>
    <dgm:cxn modelId="{3612FFC5-50CB-4AEA-8245-8ECDCF731C7A}" type="presOf" srcId="{55407B48-33A5-46D9-A716-B6B85DC4A9EA}" destId="{A32E995D-CEC6-4A7B-AF3C-5F79D14AC8B5}" srcOrd="0" destOrd="0" presId="urn:microsoft.com/office/officeart/2005/8/layout/vList2"/>
    <dgm:cxn modelId="{3830DCD4-3E07-4458-9A99-C8FED7900157}" srcId="{ADE05933-5909-4545-A80A-C5770259DAC6}" destId="{9BEAF6CE-5F86-4DF0-B15E-253A533108E0}" srcOrd="7" destOrd="0" parTransId="{72D4B38F-3F37-4586-A0CC-A1310ECD7D64}" sibTransId="{2C6255F5-7121-47E1-B95E-7F917BCFF1F2}"/>
    <dgm:cxn modelId="{C2C002D7-0B62-4D5F-83CD-83E7908B7832}" type="presOf" srcId="{24CC76DF-BAC6-46FF-A2F6-A87C8904401F}" destId="{CAF6908A-1956-415C-A763-639AD09E1D1B}" srcOrd="0" destOrd="0" presId="urn:microsoft.com/office/officeart/2005/8/layout/vList2"/>
    <dgm:cxn modelId="{570561D8-C964-4590-A738-242C4D19C596}" type="presOf" srcId="{4A0506E2-C16B-4DD2-95A1-99536F504461}" destId="{F9756FF0-2189-4D1F-B5CA-C11BE6805D1F}" srcOrd="0" destOrd="0" presId="urn:microsoft.com/office/officeart/2005/8/layout/vList2"/>
    <dgm:cxn modelId="{C9C72AEA-5B63-426D-86CE-0A63BE1692A5}" type="presOf" srcId="{2C8CEF42-1608-4D82-B572-DEEE2CFDFD1E}" destId="{391333AE-C0FA-4E30-ACF0-6AE8AC766166}" srcOrd="0" destOrd="0" presId="urn:microsoft.com/office/officeart/2005/8/layout/vList2"/>
    <dgm:cxn modelId="{C2D294EA-ED7E-450C-9F02-A6A8D37174BA}" srcId="{ADE05933-5909-4545-A80A-C5770259DAC6}" destId="{9F5F3B16-57F8-490D-8AC0-3E8E01FB74F8}" srcOrd="5" destOrd="0" parTransId="{9941FA4C-A934-43E7-BE0B-CC3157BF1469}" sibTransId="{5B25003A-6969-49D1-8BC5-5CC5943B3B7D}"/>
    <dgm:cxn modelId="{EEE7ADFB-D9CF-4C18-AB2F-19288DB23549}" srcId="{ADE05933-5909-4545-A80A-C5770259DAC6}" destId="{24CC76DF-BAC6-46FF-A2F6-A87C8904401F}" srcOrd="1" destOrd="0" parTransId="{3076B143-BF96-408D-9287-1B2D36DFB9B8}" sibTransId="{61C8F51A-D62D-4BDA-9CC4-587DB393940E}"/>
    <dgm:cxn modelId="{D4F91EFC-1632-4DE4-8C20-F8497BCC439D}" srcId="{ADE05933-5909-4545-A80A-C5770259DAC6}" destId="{8A16D4C4-452F-4282-A81C-167E3B6135FA}" srcOrd="8" destOrd="0" parTransId="{95739B40-3EBC-4FC2-A192-379D9EB99E1F}" sibTransId="{7BA934C7-8FAE-433B-B3B2-56F80F142BC9}"/>
    <dgm:cxn modelId="{5FC3AB85-8DBE-4E7C-B666-7106895833E9}" type="presParOf" srcId="{6D22FF78-3059-4D9B-ACB2-1FC82805740C}" destId="{2847C1DD-945B-4669-B26D-49911F75ABDC}" srcOrd="0" destOrd="0" presId="urn:microsoft.com/office/officeart/2005/8/layout/vList2"/>
    <dgm:cxn modelId="{5646FF6E-8C27-4EE7-8F2E-1F3F13C02F26}" type="presParOf" srcId="{6D22FF78-3059-4D9B-ACB2-1FC82805740C}" destId="{927B186F-FFD2-420C-93E8-678F6D910D3B}" srcOrd="1" destOrd="0" presId="urn:microsoft.com/office/officeart/2005/8/layout/vList2"/>
    <dgm:cxn modelId="{E5CD2DBA-D0F6-4300-B529-3A879B36A9B9}" type="presParOf" srcId="{6D22FF78-3059-4D9B-ACB2-1FC82805740C}" destId="{CAF6908A-1956-415C-A763-639AD09E1D1B}" srcOrd="2" destOrd="0" presId="urn:microsoft.com/office/officeart/2005/8/layout/vList2"/>
    <dgm:cxn modelId="{A7B43D0A-EC24-4CD0-910A-0EE2E2DC4CCA}" type="presParOf" srcId="{6D22FF78-3059-4D9B-ACB2-1FC82805740C}" destId="{9AC9F6D8-D2D8-4CAC-8998-A648E490584B}" srcOrd="3" destOrd="0" presId="urn:microsoft.com/office/officeart/2005/8/layout/vList2"/>
    <dgm:cxn modelId="{BB66A10F-B116-45DE-8181-95A4C631CF78}" type="presParOf" srcId="{6D22FF78-3059-4D9B-ACB2-1FC82805740C}" destId="{F9756FF0-2189-4D1F-B5CA-C11BE6805D1F}" srcOrd="4" destOrd="0" presId="urn:microsoft.com/office/officeart/2005/8/layout/vList2"/>
    <dgm:cxn modelId="{02C33072-BCBA-4EE7-B629-B3B189E751DF}" type="presParOf" srcId="{6D22FF78-3059-4D9B-ACB2-1FC82805740C}" destId="{C076F2E0-7ECD-4F73-8096-2D73D9FE8F5B}" srcOrd="5" destOrd="0" presId="urn:microsoft.com/office/officeart/2005/8/layout/vList2"/>
    <dgm:cxn modelId="{E2C7B99E-097A-49E3-8919-5516E17B5E59}" type="presParOf" srcId="{6D22FF78-3059-4D9B-ACB2-1FC82805740C}" destId="{A32E995D-CEC6-4A7B-AF3C-5F79D14AC8B5}" srcOrd="6" destOrd="0" presId="urn:microsoft.com/office/officeart/2005/8/layout/vList2"/>
    <dgm:cxn modelId="{FC12F9C1-B7E3-4346-B94E-AE304023AEF4}" type="presParOf" srcId="{6D22FF78-3059-4D9B-ACB2-1FC82805740C}" destId="{21FDFA9C-89A1-4367-9BC4-60C232C9CF28}" srcOrd="7" destOrd="0" presId="urn:microsoft.com/office/officeart/2005/8/layout/vList2"/>
    <dgm:cxn modelId="{D9B382F2-59C2-4222-87D4-AE0404D7657C}" type="presParOf" srcId="{6D22FF78-3059-4D9B-ACB2-1FC82805740C}" destId="{9EC74CEF-DEDD-4AC4-ABC2-15865FC184C0}" srcOrd="8" destOrd="0" presId="urn:microsoft.com/office/officeart/2005/8/layout/vList2"/>
    <dgm:cxn modelId="{5B2175CA-25B3-4C25-85E6-79CA394404DD}" type="presParOf" srcId="{6D22FF78-3059-4D9B-ACB2-1FC82805740C}" destId="{0A2DED28-1AEC-4640-8FA7-B86A3FAFC489}" srcOrd="9" destOrd="0" presId="urn:microsoft.com/office/officeart/2005/8/layout/vList2"/>
    <dgm:cxn modelId="{F65044F2-833B-469E-877D-C59D8F0C7357}" type="presParOf" srcId="{6D22FF78-3059-4D9B-ACB2-1FC82805740C}" destId="{043BBF77-8862-458B-86D7-BF17239D2760}" srcOrd="10" destOrd="0" presId="urn:microsoft.com/office/officeart/2005/8/layout/vList2"/>
    <dgm:cxn modelId="{B57932D5-A2F0-48D5-B9DA-2B0A342249AD}" type="presParOf" srcId="{6D22FF78-3059-4D9B-ACB2-1FC82805740C}" destId="{D0DB2D01-B84E-4F49-8F4E-16A8A9C3338E}" srcOrd="11" destOrd="0" presId="urn:microsoft.com/office/officeart/2005/8/layout/vList2"/>
    <dgm:cxn modelId="{A614F2AE-68D3-4AA2-B5D3-51CF10560570}" type="presParOf" srcId="{6D22FF78-3059-4D9B-ACB2-1FC82805740C}" destId="{391333AE-C0FA-4E30-ACF0-6AE8AC766166}" srcOrd="12" destOrd="0" presId="urn:microsoft.com/office/officeart/2005/8/layout/vList2"/>
    <dgm:cxn modelId="{FAF0FC21-9B6D-43B5-B5F1-01711F2D69A7}" type="presParOf" srcId="{6D22FF78-3059-4D9B-ACB2-1FC82805740C}" destId="{1DEBB969-7A55-400F-B324-8DD8F0A6EDC3}" srcOrd="13" destOrd="0" presId="urn:microsoft.com/office/officeart/2005/8/layout/vList2"/>
    <dgm:cxn modelId="{4D3668B2-A168-428F-B058-EA4A1DD9394E}" type="presParOf" srcId="{6D22FF78-3059-4D9B-ACB2-1FC82805740C}" destId="{070D8D46-3800-4BB2-A6E3-CED8486682E4}" srcOrd="14" destOrd="0" presId="urn:microsoft.com/office/officeart/2005/8/layout/vList2"/>
    <dgm:cxn modelId="{292A73C9-F1C4-4FA0-B3F1-58E2E0F72A78}" type="presParOf" srcId="{6D22FF78-3059-4D9B-ACB2-1FC82805740C}" destId="{7524EFA4-C78E-4DDB-9936-7D986F4A7381}" srcOrd="15" destOrd="0" presId="urn:microsoft.com/office/officeart/2005/8/layout/vList2"/>
    <dgm:cxn modelId="{4C990E40-8132-42E9-9533-DF7DAC4F3096}" type="presParOf" srcId="{6D22FF78-3059-4D9B-ACB2-1FC82805740C}" destId="{6EA41E11-375A-4B1D-9F1F-C05BB9159687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47C1DD-945B-4669-B26D-49911F75ABDC}">
      <dsp:nvSpPr>
        <dsp:cNvPr id="0" name=""/>
        <dsp:cNvSpPr/>
      </dsp:nvSpPr>
      <dsp:spPr>
        <a:xfrm>
          <a:off x="0" y="46592"/>
          <a:ext cx="6572250" cy="55165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Developing New Businesses. </a:t>
          </a:r>
          <a:endParaRPr lang="en-US" sz="2300" kern="1200"/>
        </a:p>
      </dsp:txBody>
      <dsp:txXfrm>
        <a:off x="26930" y="73522"/>
        <a:ext cx="6518390" cy="497795"/>
      </dsp:txXfrm>
    </dsp:sp>
    <dsp:sp modelId="{CAF6908A-1956-415C-A763-639AD09E1D1B}">
      <dsp:nvSpPr>
        <dsp:cNvPr id="0" name=""/>
        <dsp:cNvSpPr/>
      </dsp:nvSpPr>
      <dsp:spPr>
        <a:xfrm>
          <a:off x="0" y="664487"/>
          <a:ext cx="6572250" cy="551655"/>
        </a:xfrm>
        <a:prstGeom prst="roundRect">
          <a:avLst/>
        </a:prstGeom>
        <a:solidFill>
          <a:schemeClr val="accent5">
            <a:hueOff val="-844818"/>
            <a:satOff val="-2177"/>
            <a:lumOff val="-1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Expanding Job Opportunities.  </a:t>
          </a:r>
          <a:endParaRPr lang="en-US" sz="2300" kern="1200"/>
        </a:p>
      </dsp:txBody>
      <dsp:txXfrm>
        <a:off x="26930" y="691417"/>
        <a:ext cx="6518390" cy="497795"/>
      </dsp:txXfrm>
    </dsp:sp>
    <dsp:sp modelId="{F9756FF0-2189-4D1F-B5CA-C11BE6805D1F}">
      <dsp:nvSpPr>
        <dsp:cNvPr id="0" name=""/>
        <dsp:cNvSpPr/>
      </dsp:nvSpPr>
      <dsp:spPr>
        <a:xfrm>
          <a:off x="0" y="1282382"/>
          <a:ext cx="6572250" cy="551655"/>
        </a:xfrm>
        <a:prstGeom prst="round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Increasing Income. </a:t>
          </a:r>
          <a:endParaRPr lang="en-US" sz="2300" kern="1200"/>
        </a:p>
      </dsp:txBody>
      <dsp:txXfrm>
        <a:off x="26930" y="1309312"/>
        <a:ext cx="6518390" cy="497795"/>
      </dsp:txXfrm>
    </dsp:sp>
    <dsp:sp modelId="{A32E995D-CEC6-4A7B-AF3C-5F79D14AC8B5}">
      <dsp:nvSpPr>
        <dsp:cNvPr id="0" name=""/>
        <dsp:cNvSpPr/>
      </dsp:nvSpPr>
      <dsp:spPr>
        <a:xfrm>
          <a:off x="0" y="1900277"/>
          <a:ext cx="6572250" cy="551655"/>
        </a:xfrm>
        <a:prstGeom prst="roundRect">
          <a:avLst/>
        </a:prstGeom>
        <a:solidFill>
          <a:schemeClr val="accent5">
            <a:hueOff val="-2534453"/>
            <a:satOff val="-6532"/>
            <a:lumOff val="-4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Marketing New Products. </a:t>
          </a:r>
          <a:endParaRPr lang="en-US" sz="2300" kern="1200"/>
        </a:p>
      </dsp:txBody>
      <dsp:txXfrm>
        <a:off x="26930" y="1927207"/>
        <a:ext cx="6518390" cy="497795"/>
      </dsp:txXfrm>
    </dsp:sp>
    <dsp:sp modelId="{9EC74CEF-DEDD-4AC4-ABC2-15865FC184C0}">
      <dsp:nvSpPr>
        <dsp:cNvPr id="0" name=""/>
        <dsp:cNvSpPr/>
      </dsp:nvSpPr>
      <dsp:spPr>
        <a:xfrm>
          <a:off x="0" y="2518172"/>
          <a:ext cx="6572250" cy="551655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Improving Infrastructures.</a:t>
          </a:r>
          <a:endParaRPr lang="en-US" sz="2300" kern="1200"/>
        </a:p>
      </dsp:txBody>
      <dsp:txXfrm>
        <a:off x="26930" y="2545102"/>
        <a:ext cx="6518390" cy="497795"/>
      </dsp:txXfrm>
    </dsp:sp>
    <dsp:sp modelId="{043BBF77-8862-458B-86D7-BF17239D2760}">
      <dsp:nvSpPr>
        <dsp:cNvPr id="0" name=""/>
        <dsp:cNvSpPr/>
      </dsp:nvSpPr>
      <dsp:spPr>
        <a:xfrm>
          <a:off x="0" y="3136067"/>
          <a:ext cx="6572250" cy="551655"/>
        </a:xfrm>
        <a:prstGeom prst="roundRect">
          <a:avLst/>
        </a:prstGeom>
        <a:solidFill>
          <a:schemeClr val="accent5">
            <a:hueOff val="-4224089"/>
            <a:satOff val="-10887"/>
            <a:lumOff val="-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Encouraging Diversification. </a:t>
          </a:r>
          <a:endParaRPr lang="en-US" sz="2300" kern="1200"/>
        </a:p>
      </dsp:txBody>
      <dsp:txXfrm>
        <a:off x="26930" y="3162997"/>
        <a:ext cx="6518390" cy="497795"/>
      </dsp:txXfrm>
    </dsp:sp>
    <dsp:sp modelId="{391333AE-C0FA-4E30-ACF0-6AE8AC766166}">
      <dsp:nvSpPr>
        <dsp:cNvPr id="0" name=""/>
        <dsp:cNvSpPr/>
      </dsp:nvSpPr>
      <dsp:spPr>
        <a:xfrm>
          <a:off x="0" y="3753962"/>
          <a:ext cx="6572250" cy="551655"/>
        </a:xfrm>
        <a:prstGeom prst="round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Integrating Local Economy.</a:t>
          </a:r>
          <a:endParaRPr lang="en-US" sz="2300" kern="1200"/>
        </a:p>
      </dsp:txBody>
      <dsp:txXfrm>
        <a:off x="26930" y="3780892"/>
        <a:ext cx="6518390" cy="497795"/>
      </dsp:txXfrm>
    </dsp:sp>
    <dsp:sp modelId="{070D8D46-3800-4BB2-A6E3-CED8486682E4}">
      <dsp:nvSpPr>
        <dsp:cNvPr id="0" name=""/>
        <dsp:cNvSpPr/>
      </dsp:nvSpPr>
      <dsp:spPr>
        <a:xfrm>
          <a:off x="0" y="4371857"/>
          <a:ext cx="6572250" cy="551655"/>
        </a:xfrm>
        <a:prstGeom prst="roundRect">
          <a:avLst/>
        </a:prstGeom>
        <a:solidFill>
          <a:schemeClr val="accent5">
            <a:hueOff val="-5913725"/>
            <a:satOff val="-15242"/>
            <a:lumOff val="-10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Promoting Community Pride.</a:t>
          </a:r>
          <a:endParaRPr lang="en-US" sz="2300" kern="1200"/>
        </a:p>
      </dsp:txBody>
      <dsp:txXfrm>
        <a:off x="26930" y="4398787"/>
        <a:ext cx="6518390" cy="497795"/>
      </dsp:txXfrm>
    </dsp:sp>
    <dsp:sp modelId="{6EA41E11-375A-4B1D-9F1F-C05BB9159687}">
      <dsp:nvSpPr>
        <dsp:cNvPr id="0" name=""/>
        <dsp:cNvSpPr/>
      </dsp:nvSpPr>
      <dsp:spPr>
        <a:xfrm>
          <a:off x="0" y="4989752"/>
          <a:ext cx="6572250" cy="55165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Higher Quality of Life for Local Population.</a:t>
          </a:r>
          <a:endParaRPr lang="en-US" sz="2300" kern="1200"/>
        </a:p>
      </dsp:txBody>
      <dsp:txXfrm>
        <a:off x="26930" y="5016682"/>
        <a:ext cx="6518390" cy="4977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D3E2CF-C388-400F-B42A-45CE133CD7C4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4D5EBD-BA7D-4E2D-AF0A-D313088A1A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3955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eplanetnetwork.org/programmes/sustainable-public-procurement/about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620C71-288B-F144-D195-B0BE6DB424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2531899-0EE0-BEBE-C139-95C4BDB89FB9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GB" dirty="0">
                <a:hlinkClick r:id="rId3"/>
              </a:rPr>
              <a:t>About | One Planet network</a:t>
            </a:r>
            <a:r>
              <a:rPr lang="en-GB" dirty="0"/>
              <a:t> – beyond public purchasing – blockchain technology??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7E9041-E7A3-2353-640A-94295F312E7D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AA775A3-9CD1-454E-9EEA-F97F6D78B73D}" type="slidenum">
              <a:t>2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1774D-0B26-6A0C-4DFA-A539B1CD7E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125F8B-8115-07DF-3577-BA85F7DDB5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D8DFE7-6A14-6D65-7380-53F02046B2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E3DC0-9AFB-4197-B443-ABC5579BA617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F9F78A-2B38-2B64-05F6-F6C7278618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CCA309-5637-B778-A91C-4618360BC7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C80F8-C42D-4481-A384-15B9CBA8A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0610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49286-7284-012D-A642-9ED4743C22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3EC5EB-441E-97B2-1E6A-851896C4F5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160184-AE4A-3416-E7A1-0CFA8CB9D9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E3DC0-9AFB-4197-B443-ABC5579BA617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7D53AB-ED01-99D8-96B3-4038F692F3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92E7FF-6BBD-5B77-42A7-7D071763C5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C80F8-C42D-4481-A384-15B9CBA8A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47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958C0-79DD-CA31-280E-9C8BCE440A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593D99-CB74-2F69-636D-4256446E04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E76318-104E-BD31-F755-3800CEEF1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E3DC0-9AFB-4197-B443-ABC5579BA617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98F4B2-898F-4D85-BD9C-5616E82E9D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BA07C7-514E-F692-D1AE-E4C43871DA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C80F8-C42D-4481-A384-15B9CBA8A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936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94F92-BAD8-AAAD-1D5B-A6D067DE11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8EDBB6-FAE8-7046-EAEB-9663040302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BDBA23-7829-EE7C-9583-285B10E371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47CAF8-3B2E-5E55-F060-6BDF6DDD0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E3DC0-9AFB-4197-B443-ABC5579BA617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045D93-CC00-2BA0-9B6F-EB92750AD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4F4BC0-B69F-5592-C4B3-AAC882F298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C80F8-C42D-4481-A384-15B9CBA8A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507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12EFD-0B61-D6CF-DC6A-98F9EB0B72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8FE0E9-362D-D29C-FD59-D65AA56834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AF1E03-5CEE-3511-E142-407F4DC272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0B3992-CCD9-498C-1B41-850ECE90017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3E497-8ACB-A4EE-A374-762E0347459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A443CC8-939E-6F99-DE0E-C574E47750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E3DC0-9AFB-4197-B443-ABC5579BA617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9F1CCB-E0B4-25AF-A1DC-24839B8FF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85C5D3-B0AB-87B7-B8D2-4C7CD28D76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C80F8-C42D-4481-A384-15B9CBA8A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8834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CA97A3-448C-48F9-268C-B26F5B3F61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E0F068-E88A-C7BF-7271-2DD85A3685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E3DC0-9AFB-4197-B443-ABC5579BA617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C2CDA4-DCBA-C90C-5B6E-5BD561D09D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24766A-8CBE-7218-D690-347A55669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C80F8-C42D-4481-A384-15B9CBA8A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719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79CD5F-D9F1-7815-8B7A-0E086A7252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E3DC0-9AFB-4197-B443-ABC5579BA617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5953D1C-E0DF-1A44-A1F1-483FA49BE8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B3975A-32BE-7FEF-CBC6-8B6C620679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C80F8-C42D-4481-A384-15B9CBA8A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8389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FEA66-B217-FAF6-4A22-31E0E60F9E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0D48CE-5609-A894-D274-F4782A8F81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3F207C-F480-3FCE-9596-79EE6A3424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361C6B-4037-647A-5291-B55B7AD257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E3DC0-9AFB-4197-B443-ABC5579BA617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2296BA-25F0-DC21-CDE2-166B194221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2EB9F9-B7F3-E2AC-A8A4-60EF2813EE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C80F8-C42D-4481-A384-15B9CBA8A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5679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9749B-1BE9-6AAB-200A-10C0BDE0C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AE3BD35-563F-668D-BB4A-A9AAE09E7B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FE350D-D605-4C37-F05D-A3D889F564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85185F-1D84-B6DA-B488-AD461776FF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E3DC0-9AFB-4197-B443-ABC5579BA617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58C191-1BCC-843A-37C3-CB00A8D283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D93541-1800-6D66-EA99-92FFF75CDB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C80F8-C42D-4481-A384-15B9CBA8A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5951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DF52CB-B290-AD2E-8617-8682A0F9A2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B484B6-85B4-1A0F-FE03-4A4593FDDC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23AB13-37A5-E860-EEAA-89F0CD16F2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E3DC0-9AFB-4197-B443-ABC5579BA617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426575-1D62-B3F5-CFCD-C8DE9328F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5B649C-C7FD-244B-6968-83F97473E7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C80F8-C42D-4481-A384-15B9CBA8A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1608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DE78B0-DD4C-921B-CA44-5079287F37A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32FE54-CA09-FFAE-8CF9-3E8A22E671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A32657-CCDF-856C-7D54-8572F4106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E3DC0-9AFB-4197-B443-ABC5579BA617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B752D0-509A-4088-E187-A66317E9F1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806B98-879D-B307-01C7-92DFAECEC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C80F8-C42D-4481-A384-15B9CBA8A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3874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EC8B684-1A9D-5510-948C-FDFDA5A3D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3A9A52-CE9F-EB3A-015F-1BC47FE0AA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49E56C-C5E6-279C-FFCD-B183D06FAB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DE3DC0-9AFB-4197-B443-ABC5579BA617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2CB718-80AB-78D2-E9C1-31C6EE520B5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C5D3D2-D6FB-074F-3FC8-6CB54B73E4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0C80F8-C42D-4481-A384-15B9CBA8A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9517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ustainable-environment.org.uk/Action/Brundtland_Report.php" TargetMode="External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.png"/><Relationship Id="rId5" Type="http://schemas.openxmlformats.org/officeDocument/2006/relationships/hyperlink" Target="https://responsibletourismpartnership.org/platform-for-change/" TargetMode="External"/><Relationship Id="rId4" Type="http://schemas.openxmlformats.org/officeDocument/2006/relationships/hyperlink" Target="https://www.sustainable-environment.org.uk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aspensnowmass.com/" TargetMode="Externa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.png"/><Relationship Id="rId4" Type="http://schemas.openxmlformats.org/officeDocument/2006/relationships/hyperlink" Target="https://www.aspensnowmass.com/discover/experiences/stories/capturing-coal-methane-to-power-operations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t7l1Ky4-gQ?feature=oembed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esonline.co.uk/news/wales-news/whats-going-cable-cars-zip-19568261" TargetMode="External"/><Relationship Id="rId2" Type="http://schemas.openxmlformats.org/officeDocument/2006/relationships/hyperlink" Target="https://historypoints.org/index.php?page=kilvey-hill-swansea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bbc.co.uk/news/uk-wales-south-west-wales-24487743" TargetMode="External"/><Relationship Id="rId4" Type="http://schemas.openxmlformats.org/officeDocument/2006/relationships/hyperlink" Target="https://www.bbc.co.uk/news/uk-wales-south-west-wales-4214115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410BE-DD19-E58F-6CC4-7DF01C850C6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Sustainable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D55C2B-4A0E-694C-55D6-1CD91E6ACA9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Part 2 </a:t>
            </a:r>
          </a:p>
        </p:txBody>
      </p:sp>
    </p:spTree>
    <p:extLst>
      <p:ext uri="{BB962C8B-B14F-4D97-AF65-F5344CB8AC3E}">
        <p14:creationId xmlns:p14="http://schemas.microsoft.com/office/powerpoint/2010/main" val="26033648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0D6E2-795C-DC48-C232-083C1B8F2DB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l"/>
            <a:r>
              <a:rPr lang="en-GB" dirty="0"/>
              <a:t>Discussion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EA5D33-ADF6-C026-6FFD-E597B45841E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650422" y="1951484"/>
            <a:ext cx="3893624" cy="3071433"/>
          </a:xfrm>
        </p:spPr>
        <p:txBody>
          <a:bodyPr anchor="t">
            <a:normAutofit fontScale="77500" lnSpcReduction="20000"/>
          </a:bodyPr>
          <a:lstStyle/>
          <a:p>
            <a:pPr marL="344491" lvl="0" indent="-344491">
              <a:buChar char="§"/>
            </a:pPr>
            <a:r>
              <a:rPr lang="en-GB" dirty="0">
                <a:solidFill>
                  <a:schemeClr val="tx1"/>
                </a:solidFill>
              </a:rPr>
              <a:t>Brundtland report</a:t>
            </a:r>
          </a:p>
          <a:p>
            <a:pPr lvl="0"/>
            <a:r>
              <a:rPr lang="en-GB" sz="2100" dirty="0">
                <a:hlinkClick r:id="rId3"/>
              </a:rPr>
              <a:t>The Brundtland Report | Sustainable Environment Online (sustainable-environment.org.uk)</a:t>
            </a:r>
            <a:endParaRPr lang="en-GB" sz="2100" dirty="0"/>
          </a:p>
          <a:p>
            <a:pPr lvl="0"/>
            <a:endParaRPr lang="en-GB" sz="2100" dirty="0">
              <a:solidFill>
                <a:srgbClr val="FFFFFF"/>
              </a:solidFill>
            </a:endParaRPr>
          </a:p>
          <a:p>
            <a:pPr lvl="0"/>
            <a:endParaRPr lang="en-GB" sz="1800" dirty="0">
              <a:solidFill>
                <a:srgbClr val="FFFFFF"/>
              </a:solidFill>
            </a:endParaRPr>
          </a:p>
          <a:p>
            <a:pPr lvl="0"/>
            <a:r>
              <a:rPr lang="fr-FR" sz="2600" dirty="0" err="1">
                <a:hlinkClick r:id="rId4"/>
              </a:rPr>
              <a:t>Sustainable</a:t>
            </a:r>
            <a:r>
              <a:rPr lang="fr-FR" sz="2600" dirty="0">
                <a:hlinkClick r:id="rId4"/>
              </a:rPr>
              <a:t> </a:t>
            </a:r>
            <a:r>
              <a:rPr lang="fr-FR" sz="2600" dirty="0" err="1">
                <a:hlinkClick r:id="rId4"/>
              </a:rPr>
              <a:t>Environment</a:t>
            </a:r>
            <a:r>
              <a:rPr lang="fr-FR" sz="2600" dirty="0">
                <a:hlinkClick r:id="rId4"/>
              </a:rPr>
              <a:t> Online (sustainable-environment.org.uk)</a:t>
            </a:r>
            <a:endParaRPr lang="en-GB" sz="3000" dirty="0">
              <a:solidFill>
                <a:srgbClr val="FFFFFF"/>
              </a:solidFill>
            </a:endParaRPr>
          </a:p>
          <a:p>
            <a:pPr lvl="0"/>
            <a:endParaRPr lang="en-GB" sz="2000" dirty="0">
              <a:solidFill>
                <a:srgbClr val="FFFFFF"/>
              </a:solidFill>
            </a:endParaRPr>
          </a:p>
          <a:p>
            <a:pPr marL="344491" lvl="0" indent="-344491">
              <a:buChar char="§"/>
            </a:pPr>
            <a:r>
              <a:rPr lang="en-GB" sz="2000" dirty="0">
                <a:solidFill>
                  <a:srgbClr val="FFFFFF"/>
                </a:solidFill>
              </a:rPr>
              <a:t>Sequence of tourism platforms</a:t>
            </a:r>
          </a:p>
        </p:txBody>
      </p:sp>
      <p:sp>
        <p:nvSpPr>
          <p:cNvPr id="4" name="Content Placeholder 5">
            <a:extLst>
              <a:ext uri="{FF2B5EF4-FFF2-40B4-BE49-F238E27FC236}">
                <a16:creationId xmlns:a16="http://schemas.microsoft.com/office/drawing/2014/main" id="{18397B0D-BC76-1BBE-F272-740F9C3D751C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666634" y="1902400"/>
            <a:ext cx="5041052" cy="3544731"/>
          </a:xfrm>
        </p:spPr>
        <p:txBody>
          <a:bodyPr anchor="t">
            <a:normAutofit fontScale="77500" lnSpcReduction="20000"/>
          </a:bodyPr>
          <a:lstStyle/>
          <a:p>
            <a:pPr marL="344491" indent="-344491">
              <a:buFont typeface="Arial" panose="020B0604020202020204" pitchFamily="34" charset="0"/>
              <a:buChar char="§"/>
            </a:pPr>
            <a:r>
              <a:rPr lang="en-GB" dirty="0">
                <a:solidFill>
                  <a:srgbClr val="FFFFFF"/>
                </a:solidFill>
              </a:rPr>
              <a:t></a:t>
            </a:r>
            <a:r>
              <a:rPr lang="en-GB" sz="2800" dirty="0">
                <a:hlinkClick r:id="rId5"/>
              </a:rPr>
              <a:t>Platform for Change - Responsible Tourism Partnership</a:t>
            </a:r>
            <a:r>
              <a:rPr lang="en-GB" sz="2800" dirty="0"/>
              <a:t> </a:t>
            </a:r>
            <a:endParaRPr lang="en-GB" sz="3600" dirty="0">
              <a:solidFill>
                <a:srgbClr val="FFFFFF"/>
              </a:solidFill>
            </a:endParaRPr>
          </a:p>
          <a:p>
            <a:pPr marL="344491" lvl="0" indent="-344491">
              <a:buChar char="§"/>
            </a:pPr>
            <a:endParaRPr lang="en-GB" sz="1300" dirty="0">
              <a:solidFill>
                <a:schemeClr val="tx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859642-8C7D-4CBD-0464-B1C5EC088A2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88067" y="4011720"/>
            <a:ext cx="3606195" cy="88003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7E19777-001C-F489-C127-B9694C930A8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2406" y="2384172"/>
            <a:ext cx="2247900" cy="420642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1FFCDA-CFCB-A652-F475-6A4F59B22B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732" y="0"/>
            <a:ext cx="10515600" cy="1325563"/>
          </a:xfrm>
        </p:spPr>
        <p:txBody>
          <a:bodyPr/>
          <a:lstStyle/>
          <a:p>
            <a:r>
              <a:rPr lang="en-GB" dirty="0"/>
              <a:t>Aspen Skiing Company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1C5D0C-6A2A-E03F-E97D-8992C1B53E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hlinkClick r:id="rId2"/>
              </a:rPr>
              <a:t>https://www.aspensnowmass.com/</a:t>
            </a:r>
            <a:endParaRPr lang="en-GB" dirty="0"/>
          </a:p>
          <a:p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E064512-CDFA-EF84-A4D8-7BD2060F605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1844615" y="2808287"/>
            <a:ext cx="2620811" cy="3684588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9A81B2-F598-1CD5-6AFA-EC691CD4D7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hlinkClick r:id="rId4"/>
              </a:rPr>
              <a:t>https://www.aspensnowmass.com/discover/experiences/stories/capturing-coal-methane-to-power-operations</a:t>
            </a:r>
            <a:endParaRPr lang="en-GB" dirty="0"/>
          </a:p>
          <a:p>
            <a:endParaRPr lang="en-GB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FE1995F9-68E1-C7F9-2EE3-E84FF2594957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5"/>
          <a:stretch>
            <a:fillRect/>
          </a:stretch>
        </p:blipFill>
        <p:spPr>
          <a:xfrm>
            <a:off x="6172200" y="2748703"/>
            <a:ext cx="5183188" cy="3197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4859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C241F8-F382-9EBE-2DB9-CC5AD4B5AC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005" y="337247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b="1" i="0" dirty="0">
                <a:solidFill>
                  <a:srgbClr val="0F0F0F"/>
                </a:solidFill>
                <a:effectLst/>
                <a:latin typeface="YouTube Sans"/>
              </a:rPr>
              <a:t>UNESCO: The lab of ideas, the lab for change!</a:t>
            </a:r>
            <a:br>
              <a:rPr lang="en-GB" b="1" i="0" dirty="0">
                <a:solidFill>
                  <a:srgbClr val="0F0F0F"/>
                </a:solidFill>
                <a:effectLst/>
                <a:latin typeface="YouTube Sans"/>
              </a:rPr>
            </a:br>
            <a:endParaRPr lang="en-GB" dirty="0"/>
          </a:p>
        </p:txBody>
      </p:sp>
      <p:pic>
        <p:nvPicPr>
          <p:cNvPr id="4" name="Online Media 3" title="UNESCO: The lab of ideas, the lab for change!">
            <a:hlinkClick r:id="" action="ppaction://media"/>
            <a:extLst>
              <a:ext uri="{FF2B5EF4-FFF2-40B4-BE49-F238E27FC236}">
                <a16:creationId xmlns:a16="http://schemas.microsoft.com/office/drawing/2014/main" id="{714E8EBD-24AE-1DD7-4833-DB1735AEA91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5189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2500" b="1">
                <a:latin typeface="+mn-lt"/>
                <a:cs typeface="Arial" panose="020B0604020202020204" pitchFamily="34" charset="0"/>
              </a:rPr>
              <a:t>Benefits of Sustainable Tourism Development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80A113-33EC-45A7-9FD5-2475485E8BD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48326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FF5B7-4792-519F-ABBC-ACE2AEE5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Dicussion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F96CEB-B0D9-4A1B-9622-D10BCA052C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https://historypoints.org/index.php?page=kilvey-hill-swansea</a:t>
            </a:r>
            <a:endParaRPr lang="en-GB" dirty="0"/>
          </a:p>
          <a:p>
            <a:r>
              <a:rPr lang="en-GB" dirty="0">
                <a:hlinkClick r:id="rId3"/>
              </a:rPr>
              <a:t>https://www.walesonline.co.uk/news/wales-news/whats-going-cable-cars-zip-19568261</a:t>
            </a:r>
            <a:endParaRPr lang="en-GB" dirty="0"/>
          </a:p>
          <a:p>
            <a:r>
              <a:rPr lang="en-GB" dirty="0">
                <a:hlinkClick r:id="rId4"/>
              </a:rPr>
              <a:t>https://www.bbc.co.uk/news/uk-wales-south-west-wales-42141153</a:t>
            </a:r>
            <a:endParaRPr lang="en-GB" dirty="0"/>
          </a:p>
          <a:p>
            <a:r>
              <a:rPr lang="en-GB" dirty="0">
                <a:hlinkClick r:id="rId5"/>
              </a:rPr>
              <a:t>https://www.bbc.co.uk/news/uk-wales-south-west-wales-24487743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94868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194</Words>
  <Application>Microsoft Office PowerPoint</Application>
  <PresentationFormat>Widescreen</PresentationFormat>
  <Paragraphs>32</Paragraphs>
  <Slides>6</Slides>
  <Notes>1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Sustainable </vt:lpstr>
      <vt:lpstr>Discussion </vt:lpstr>
      <vt:lpstr>Aspen Skiing Company </vt:lpstr>
      <vt:lpstr>UNESCO: The lab of ideas, the lab for change! </vt:lpstr>
      <vt:lpstr>Benefits of Sustainable Tourism Development</vt:lpstr>
      <vt:lpstr>Dicussion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</dc:title>
  <dc:creator>Deborah Jenkins</dc:creator>
  <cp:lastModifiedBy>Deborah Jenkins</cp:lastModifiedBy>
  <cp:revision>3</cp:revision>
  <dcterms:created xsi:type="dcterms:W3CDTF">2023-02-03T16:56:50Z</dcterms:created>
  <dcterms:modified xsi:type="dcterms:W3CDTF">2023-02-09T09:35:29Z</dcterms:modified>
</cp:coreProperties>
</file>