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notesMasterIdLst>
    <p:notesMasterId r:id="rId6"/>
  </p:notesMasterIdLst>
  <p:handoutMasterIdLst>
    <p:handoutMasterId r:id="rId7"/>
  </p:handoutMasterIdLst>
  <p:sldIdLst>
    <p:sldId id="257" r:id="rId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35B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3725" autoAdjust="0"/>
  </p:normalViewPr>
  <p:slideViewPr>
    <p:cSldViewPr snapToGrid="0">
      <p:cViewPr varScale="1">
        <p:scale>
          <a:sx n="63" d="100"/>
          <a:sy n="63" d="100"/>
        </p:scale>
        <p:origin x="764" y="84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0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BE77BE8-C92C-4478-BEC0-BA685856F54D}" type="datetime1">
              <a:rPr lang="en-GB" smtClean="0"/>
              <a:t>24/02/2023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23CDBB5-5B4A-4483-935D-A73935186B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F695629-D1D6-472E-AD8D-B841B09640C4}" type="datetime1">
              <a:rPr lang="en-GB" smtClean="0"/>
              <a:t>24/02/2023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7CCE34D-CFF1-4FFE-815B-D050E7ED2D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983A999-5E0E-42CA-8400-604AE921FF7C}" type="slidenum">
              <a:rPr lang="en-GB" smtClean="0"/>
              <a:t>1</a:t>
            </a:fld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638BEA-13B4-4493-97CD-5DE130591975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1A5657D3-E8CC-402E-9DD0-BFC4FEBDA829}" type="datetime1">
              <a:rPr lang="en-GB" smtClean="0"/>
              <a:t>24/02/2023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GB" sz="480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 rtlCol="0"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00948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rtlCol="0" anchor="b" anchorCtr="0">
            <a:no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rtlCol="0" anchor="t" anchorCtr="0">
            <a:noAutofit/>
          </a:bodyPr>
          <a:lstStyle>
            <a:lvl1pPr>
              <a:buNone/>
              <a:defRPr/>
            </a:lvl1pPr>
          </a:lstStyle>
          <a:p>
            <a:pPr rtl="0">
              <a:lnSpc>
                <a:spcPct val="120000"/>
              </a:lnSpc>
            </a:pPr>
            <a:r>
              <a:rPr lang="en-GB" sz="160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28412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026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>
            <a:lvl1pPr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29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bg2"/>
          </a:solidFill>
        </p:spPr>
        <p:txBody>
          <a:bodyPr rtlCol="0"/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 rtlCol="0">
            <a:noAutofit/>
          </a:bodyPr>
          <a:lstStyle>
            <a:lvl1pPr marL="548640" indent="0">
              <a:lnSpc>
                <a:spcPct val="200000"/>
              </a:lnSpc>
              <a:buNone/>
              <a:defRPr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rtlCol="0" anchor="b" anchorCtr="0">
            <a:noAutofit/>
          </a:bodyPr>
          <a:lstStyle>
            <a:lvl1pPr marL="548640">
              <a:spcAft>
                <a:spcPts val="1200"/>
              </a:spcAft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30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071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rtlCol="0" anchor="b" anchorCtr="0">
            <a:noAutofit/>
          </a:bodyPr>
          <a:lstStyle>
            <a:lvl1pPr>
              <a:defRPr sz="40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08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8C6F9E-A74F-4F54-9409-B6B93DF8C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F0F71C5-78A4-4793-9BD4-3DF0EE3E3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288775" y="7626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40" name="Title 5">
            <a:extLst>
              <a:ext uri="{FF2B5EF4-FFF2-40B4-BE49-F238E27FC236}">
                <a16:creationId xmlns:a16="http://schemas.microsoft.com/office/drawing/2014/main" id="{36F60F77-4CC9-4F86-B70A-85012C6588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0" y="548640"/>
            <a:ext cx="8281987" cy="1253041"/>
          </a:xfrm>
        </p:spPr>
        <p:txBody>
          <a:bodyPr rtlCol="0">
            <a:noAutofit/>
          </a:bodyPr>
          <a:lstStyle/>
          <a:p>
            <a:pPr rtl="0"/>
            <a:r>
              <a:rPr lang="en-GB"/>
              <a:t>Team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6093F87-C1F6-4FAB-B891-6F7D7FC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00565" y="4518946"/>
            <a:ext cx="1980001" cy="1363916"/>
            <a:chOff x="4879602" y="3781429"/>
            <a:chExt cx="1980001" cy="1363916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1A4FD5C-1E5B-46D1-BA9D-99928D19AF04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7DF0ED5-A971-408F-A055-C7E5D7A623C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AA81F353-4C5B-4A37-9846-2C1E2D0FC25F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42B74EA3-11CE-4D3F-99AD-162563447653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F41896B-6DDA-4F82-9F74-3EBF93A3CD5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EF85499B-C29A-4C8B-922C-7CE4771E352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38384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58" name="Picture Placeholder 55">
            <a:extLst>
              <a:ext uri="{FF2B5EF4-FFF2-40B4-BE49-F238E27FC236}">
                <a16:creationId xmlns:a16="http://schemas.microsoft.com/office/drawing/2014/main" id="{F82A1DB8-0AE7-4E17-B07B-FCF45B85EE1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61976" y="1993392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9" name="Picture Placeholder 55">
            <a:extLst>
              <a:ext uri="{FF2B5EF4-FFF2-40B4-BE49-F238E27FC236}">
                <a16:creationId xmlns:a16="http://schemas.microsoft.com/office/drawing/2014/main" id="{A83EEB6C-83B7-471D-B5A4-4071534048D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85568" y="1990724"/>
            <a:ext cx="1691640" cy="1435608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17A96A8C-F792-485A-9BB9-4DEDCA0CE6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79500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6C65AE07-519E-4E3B-8521-621C834391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78733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5" name="Text Placeholder 62">
            <a:extLst>
              <a:ext uri="{FF2B5EF4-FFF2-40B4-BE49-F238E27FC236}">
                <a16:creationId xmlns:a16="http://schemas.microsoft.com/office/drawing/2014/main" id="{FB878318-C287-428B-8105-429BC4B03F5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39151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1465E516-2CEF-4F9E-9375-7D41DCFCBB4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38384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7" name="Text Placeholder 62">
            <a:extLst>
              <a:ext uri="{FF2B5EF4-FFF2-40B4-BE49-F238E27FC236}">
                <a16:creationId xmlns:a16="http://schemas.microsoft.com/office/drawing/2014/main" id="{FE012CE3-36AA-4016-A88E-27BCFFEFD6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62743" y="3781425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8D5671AF-0137-4226-8A84-2784817E519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61976" y="4232949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69" name="Text Placeholder 62">
            <a:extLst>
              <a:ext uri="{FF2B5EF4-FFF2-40B4-BE49-F238E27FC236}">
                <a16:creationId xmlns:a16="http://schemas.microsoft.com/office/drawing/2014/main" id="{DA1587F0-23BF-4FB8-B06C-2B0AA928E93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33112" y="3787288"/>
            <a:ext cx="1711325" cy="365760"/>
          </a:xfrm>
        </p:spPr>
        <p:txBody>
          <a:bodyPr rtlCol="0">
            <a:noAutofit/>
          </a:bodyPr>
          <a:lstStyle>
            <a:lvl1pPr>
              <a:buNone/>
              <a:defRPr sz="2000" b="1"/>
            </a:lvl1pPr>
          </a:lstStyle>
          <a:p>
            <a:pPr lvl="0" rtl="0"/>
            <a:r>
              <a:rPr lang="en-GB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565C0B22-B5E7-44BB-A17C-7FB5BB5D82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32345" y="4238812"/>
            <a:ext cx="1711572" cy="638175"/>
          </a:xfrm>
        </p:spPr>
        <p:txBody>
          <a:bodyPr rtlCol="0">
            <a:noAutofit/>
          </a:bodyPr>
          <a:lstStyle>
            <a:lvl1pPr>
              <a:buNone/>
              <a:defRPr sz="1800"/>
            </a:lvl1pPr>
          </a:lstStyle>
          <a:p>
            <a:pPr lvl="0" rtl="0"/>
            <a:r>
              <a:rPr lang="en-GB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776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543718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427370"/>
            <a:ext cx="5429114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731375"/>
            <a:ext cx="5436392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427370"/>
            <a:ext cx="5436391" cy="3515555"/>
          </a:xfrm>
        </p:spPr>
        <p:txBody>
          <a:bodyPr rtlCol="0"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392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7931" y="5260967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10834944" y="17126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10849344" y="51834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BCCE83C-72C8-4181-8D03-7CFB23A6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GB" sz="4800" dirty="0"/>
            </a:lvl1pPr>
          </a:lstStyle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6FCDFCC-38D1-43A4-918F-491DBA6B2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3563936" cy="535354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8A9CB740-8581-4D62-8481-7ECBBEDA7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2432304"/>
            <a:ext cx="3563936" cy="3515555"/>
          </a:xfrm>
        </p:spPr>
        <p:txBody>
          <a:bodyPr rtlCol="0"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AB16E493-D962-46EC-BBB8-D7E68A6404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41573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US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88CC7C67-1BA6-42A6-B9D3-8EDF70A3DB3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1573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17092A6-D0E6-4EF2-B3B8-AE35438D4D77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8139659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GB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 rtl="0"/>
            <a:r>
              <a:rPr lang="en-GB"/>
              <a:t>Click to EDIT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4534254A-2561-400F-87CB-18A8D3538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39659" y="2427370"/>
            <a:ext cx="3508755" cy="3515555"/>
          </a:xfrm>
        </p:spPr>
        <p:txBody>
          <a:bodyPr rtlCol="0"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2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rtlCol="0" anchor="t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 rtlCol="0"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477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rtlCol="0" anchor="b" anchorCtr="0">
            <a:noAutofit/>
          </a:bodyPr>
          <a:lstStyle/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 rtlCol="0">
            <a:noAutofit/>
          </a:bodyPr>
          <a:lstStyle>
            <a:lvl1pPr>
              <a:buNone/>
              <a:defRPr sz="2400"/>
            </a:lvl1pPr>
          </a:lstStyle>
          <a:p>
            <a:pPr rtl="0"/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GB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 rtlCol="0">
            <a:noAutofit/>
          </a:bodyPr>
          <a:lstStyle/>
          <a:p>
            <a:pPr rtl="0"/>
            <a:r>
              <a:rPr lang="en-US"/>
              <a:t>Click icon to add picture</a:t>
            </a:r>
            <a:endParaRPr lang="en-GB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319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rtlCol="0" anchor="t" anchorCtr="0">
            <a:no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 rtlCol="0">
            <a:no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 rtl="0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1236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rtl="0"/>
            <a:endParaRPr lang="en-GB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165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3325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rtlCol="0" anchor="t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pPr rtl="0"/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 rtlCol="0"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/>
          <a:p>
            <a:pPr rtl="0"/>
            <a:r>
              <a:rPr lang="en-GB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/>
          <a:p>
            <a:pPr rtl="0"/>
            <a:fld id="{DBA1B0FB-D917-4C8C-928F-313BD683BF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562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 rt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/>
              <a:t>Tuesday, February 2, 20XX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r>
              <a:rPr lang="en-GB"/>
              <a:t>Sample Footer Text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pPr rtl="0"/>
            <a:fld id="{DBA1B0FB-D917-4C8C-928F-313BD683BF3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255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33" r:id="rId3"/>
    <p:sldLayoutId id="2147483687" r:id="rId4"/>
    <p:sldLayoutId id="2147483734" r:id="rId5"/>
    <p:sldLayoutId id="2147483686" r:id="rId6"/>
    <p:sldLayoutId id="2147483696" r:id="rId7"/>
    <p:sldLayoutId id="2147483707" r:id="rId8"/>
    <p:sldLayoutId id="2147483689" r:id="rId9"/>
    <p:sldLayoutId id="2147483697" r:id="rId10"/>
    <p:sldLayoutId id="2147483731" r:id="rId11"/>
    <p:sldLayoutId id="2147483693" r:id="rId12"/>
    <p:sldLayoutId id="2147483685" r:id="rId13"/>
    <p:sldLayoutId id="2147483688" r:id="rId14"/>
    <p:sldLayoutId id="2147483691" r:id="rId15"/>
    <p:sldLayoutId id="2147483692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2" pos="3840">
          <p15:clr>
            <a:srgbClr val="F26B43"/>
          </p15:clr>
        </p15:guide>
        <p15:guide id="33" orient="horz" pos="2160">
          <p15:clr>
            <a:srgbClr val="F26B43"/>
          </p15:clr>
        </p15:guide>
        <p15:guide id="34" pos="347">
          <p15:clr>
            <a:srgbClr val="F26B43"/>
          </p15:clr>
        </p15:guide>
        <p15:guide id="35" pos="7333">
          <p15:clr>
            <a:srgbClr val="F26B43"/>
          </p15:clr>
        </p15:guide>
        <p15:guide id="36" orient="horz" pos="346">
          <p15:clr>
            <a:srgbClr val="F26B43"/>
          </p15:clr>
        </p15:guide>
        <p15:guide id="37" orient="horz" pos="3974">
          <p15:clr>
            <a:srgbClr val="F26B43"/>
          </p15:clr>
        </p15:guide>
        <p15:guide id="38" pos="824">
          <p15:clr>
            <a:srgbClr val="A4A3A4"/>
          </p15:clr>
        </p15:guide>
        <p15:guide id="39" pos="937">
          <p15:clr>
            <a:srgbClr val="A4A3A4"/>
          </p15:clr>
        </p15:guide>
        <p15:guide id="40" pos="1413">
          <p15:clr>
            <a:srgbClr val="A4A3A4"/>
          </p15:clr>
        </p15:guide>
        <p15:guide id="41" pos="1527">
          <p15:clr>
            <a:srgbClr val="A4A3A4"/>
          </p15:clr>
        </p15:guide>
        <p15:guide id="42" pos="2003">
          <p15:clr>
            <a:srgbClr val="A4A3A4"/>
          </p15:clr>
        </p15:guide>
        <p15:guide id="43" pos="2116">
          <p15:clr>
            <a:srgbClr val="A4A3A4"/>
          </p15:clr>
        </p15:guide>
        <p15:guide id="44" pos="2593">
          <p15:clr>
            <a:srgbClr val="A4A3A4"/>
          </p15:clr>
        </p15:guide>
        <p15:guide id="45" pos="2706">
          <p15:clr>
            <a:srgbClr val="A4A3A4"/>
          </p15:clr>
        </p15:guide>
        <p15:guide id="46" pos="3182">
          <p15:clr>
            <a:srgbClr val="A4A3A4"/>
          </p15:clr>
        </p15:guide>
        <p15:guide id="47" pos="3318">
          <p15:clr>
            <a:srgbClr val="A4A3A4"/>
          </p15:clr>
        </p15:guide>
        <p15:guide id="48" pos="3772">
          <p15:clr>
            <a:srgbClr val="A4A3A4"/>
          </p15:clr>
        </p15:guide>
        <p15:guide id="49" pos="3908">
          <p15:clr>
            <a:srgbClr val="A4A3A4"/>
          </p15:clr>
        </p15:guide>
        <p15:guide id="50" pos="4362">
          <p15:clr>
            <a:srgbClr val="A4A3A4"/>
          </p15:clr>
        </p15:guide>
        <p15:guide id="51" pos="4498">
          <p15:clr>
            <a:srgbClr val="A4A3A4"/>
          </p15:clr>
        </p15:guide>
        <p15:guide id="52" pos="4951">
          <p15:clr>
            <a:srgbClr val="A4A3A4"/>
          </p15:clr>
        </p15:guide>
        <p15:guide id="53" pos="5087">
          <p15:clr>
            <a:srgbClr val="A4A3A4"/>
          </p15:clr>
        </p15:guide>
        <p15:guide id="54" pos="5541">
          <p15:clr>
            <a:srgbClr val="A4A3A4"/>
          </p15:clr>
        </p15:guide>
        <p15:guide id="55" pos="5677">
          <p15:clr>
            <a:srgbClr val="A4A3A4"/>
          </p15:clr>
        </p15:guide>
        <p15:guide id="56" pos="6153">
          <p15:clr>
            <a:srgbClr val="A4A3A4"/>
          </p15:clr>
        </p15:guide>
        <p15:guide id="57" pos="6267">
          <p15:clr>
            <a:srgbClr val="A4A3A4"/>
          </p15:clr>
        </p15:guide>
        <p15:guide id="58" pos="6743">
          <p15:clr>
            <a:srgbClr val="A4A3A4"/>
          </p15:clr>
        </p15:guide>
        <p15:guide id="59" pos="6856">
          <p15:clr>
            <a:srgbClr val="A4A3A4"/>
          </p15:clr>
        </p15:guide>
        <p15:guide id="60" orient="horz" pos="3838">
          <p15:clr>
            <a:srgbClr val="A4A3A4"/>
          </p15:clr>
        </p15:guide>
        <p15:guide id="61" orient="horz" pos="2092">
          <p15:clr>
            <a:srgbClr val="A4A3A4"/>
          </p15:clr>
        </p15:guide>
        <p15:guide id="62" orient="horz" pos="2228">
          <p15:clr>
            <a:srgbClr val="A4A3A4"/>
          </p15:clr>
        </p15:guide>
        <p15:guide id="63" orient="horz" pos="845">
          <p15:clr>
            <a:srgbClr val="A4A3A4"/>
          </p15:clr>
        </p15:guide>
        <p15:guide id="64" orient="horz" pos="958">
          <p15:clr>
            <a:srgbClr val="A4A3A4"/>
          </p15:clr>
        </p15:guide>
        <p15:guide id="65" orient="horz" pos="1480">
          <p15:clr>
            <a:srgbClr val="A4A3A4"/>
          </p15:clr>
        </p15:guide>
        <p15:guide id="66" orient="horz" pos="1593">
          <p15:clr>
            <a:srgbClr val="A4A3A4"/>
          </p15:clr>
        </p15:guide>
        <p15:guide id="67" orient="horz" pos="2727">
          <p15:clr>
            <a:srgbClr val="A4A3A4"/>
          </p15:clr>
        </p15:guide>
        <p15:guide id="68" orient="horz" pos="2840">
          <p15:clr>
            <a:srgbClr val="A4A3A4"/>
          </p15:clr>
        </p15:guide>
        <p15:guide id="69" orient="horz" pos="3339">
          <p15:clr>
            <a:srgbClr val="A4A3A4"/>
          </p15:clr>
        </p15:guide>
        <p15:guide id="70" orient="horz" pos="3475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spanishup.blogspot.com/2010/12/nochevieja-en-espana-new-years-eve-in.html" TargetMode="External"/><Relationship Id="rId4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E938C-9D94-4B05-979A-D39FFC45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07904" y="-33019"/>
            <a:ext cx="3171268" cy="1455419"/>
          </a:xfrm>
        </p:spPr>
        <p:txBody>
          <a:bodyPr rtlCol="0" anchor="b" anchorCtr="0">
            <a:normAutofit/>
          </a:bodyPr>
          <a:lstStyle/>
          <a:p>
            <a:pPr rtl="0"/>
            <a:r>
              <a:rPr lang="en-GB" dirty="0"/>
              <a:t> ARMADA </a:t>
            </a:r>
            <a:r>
              <a:rPr lang="en-GB" b="1" dirty="0"/>
              <a:t>HOTEL</a:t>
            </a:r>
            <a:endParaRPr lang="en-GB" dirty="0"/>
          </a:p>
        </p:txBody>
      </p:sp>
      <p:pic>
        <p:nvPicPr>
          <p:cNvPr id="14" name="Picture Placeholder 13" descr="Data Points Digital background">
            <a:extLst>
              <a:ext uri="{FF2B5EF4-FFF2-40B4-BE49-F238E27FC236}">
                <a16:creationId xmlns:a16="http://schemas.microsoft.com/office/drawing/2014/main" id="{9A8AD548-922D-4E1D-B19C-5F6E808B816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4646" y="1303283"/>
            <a:ext cx="12162708" cy="6815958"/>
          </a:xfr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D9A11267-FC52-4990-8D98-010AFABA554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779172" y="1203434"/>
            <a:ext cx="5754704" cy="6915807"/>
          </a:xfrm>
        </p:spPr>
        <p:txBody>
          <a:bodyPr rtlCol="0">
            <a:normAutofit/>
          </a:bodyPr>
          <a:lstStyle/>
          <a:p>
            <a:pPr rtl="0"/>
            <a:r>
              <a:rPr lang="en-GB" sz="1200" dirty="0"/>
              <a:t>  </a:t>
            </a:r>
          </a:p>
          <a:p>
            <a:pPr rtl="0"/>
            <a:r>
              <a:rPr lang="en-GB" sz="1800" b="1" i="1" dirty="0">
                <a:solidFill>
                  <a:schemeClr val="bg1"/>
                </a:solidFill>
              </a:rPr>
              <a:t>La </a:t>
            </a:r>
            <a:r>
              <a:rPr lang="en-GB" sz="1800" b="1" i="1" dirty="0" err="1">
                <a:solidFill>
                  <a:schemeClr val="bg1"/>
                </a:solidFill>
              </a:rPr>
              <a:t>tarifa</a:t>
            </a:r>
            <a:r>
              <a:rPr lang="en-GB" sz="1800" b="1" i="1" dirty="0">
                <a:solidFill>
                  <a:schemeClr val="bg1"/>
                </a:solidFill>
              </a:rPr>
              <a:t> include</a:t>
            </a:r>
          </a:p>
          <a:p>
            <a:pPr rtl="0"/>
            <a:r>
              <a:rPr lang="en-GB" sz="1800" b="1" i="1" dirty="0">
                <a:solidFill>
                  <a:schemeClr val="bg2">
                    <a:alpha val="60000"/>
                  </a:schemeClr>
                </a:solidFill>
              </a:rPr>
              <a:t> </a:t>
            </a:r>
            <a:r>
              <a:rPr lang="en-GB" sz="1800" b="1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UNA NOCE GRATIS</a:t>
            </a:r>
          </a:p>
          <a:p>
            <a:pPr rtl="0"/>
            <a:r>
              <a:rPr lang="en-GB" sz="1800" b="1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CENA FESTIVA  CON  BARRA LIBRE  </a:t>
            </a:r>
          </a:p>
          <a:p>
            <a:pPr rtl="0"/>
            <a:r>
              <a:rPr lang="en-GB" sz="1800" b="1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FIUEGOS ARTIFICIALES</a:t>
            </a:r>
          </a:p>
          <a:p>
            <a:pPr rtl="0"/>
            <a:r>
              <a:rPr lang="en-GB" sz="1800" b="1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MUSICA EN VIVO</a:t>
            </a:r>
          </a:p>
          <a:p>
            <a:pPr rtl="0"/>
            <a:r>
              <a:rPr lang="en-GB" sz="1800" b="1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HABITACION SENCILLA                                  215 E</a:t>
            </a:r>
          </a:p>
          <a:p>
            <a:pPr rtl="0"/>
            <a:r>
              <a:rPr lang="en-GB" sz="1800" b="1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HABITACION DOBLE CON VISTAS AL MAR     350 E</a:t>
            </a:r>
          </a:p>
          <a:p>
            <a:pPr rtl="0"/>
            <a:r>
              <a:rPr lang="en-GB" sz="1800" b="1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SUITE CON VISTA AL MAR                               375 E</a:t>
            </a:r>
          </a:p>
          <a:p>
            <a:pPr rtl="0"/>
            <a:r>
              <a:rPr lang="en-GB" sz="1800" b="1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HABITACION DOUBLE                                    285 </a:t>
            </a:r>
            <a:r>
              <a:rPr lang="en-GB" sz="16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E</a:t>
            </a:r>
          </a:p>
          <a:p>
            <a:pPr rtl="0"/>
            <a:r>
              <a:rPr lang="en-GB" sz="1600" i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 </a:t>
            </a:r>
          </a:p>
          <a:p>
            <a:pPr rtl="0"/>
            <a:endParaRPr lang="en-GB" sz="1600" i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rtl="0"/>
            <a:r>
              <a:rPr lang="en-GB" sz="1600" b="1" i="1" dirty="0">
                <a:solidFill>
                  <a:srgbClr val="FF0000">
                    <a:alpha val="60000"/>
                  </a:srgbClr>
                </a:solidFill>
                <a:latin typeface="Baguet Script" panose="00000500000000000000" pitchFamily="2" charset="0"/>
              </a:rPr>
              <a:t>DIR=RECCION  AVENIDA  DE  ALFONSO NR 157  MADRID</a:t>
            </a:r>
          </a:p>
          <a:p>
            <a:pPr rtl="0"/>
            <a:endParaRPr lang="en-GB" sz="1600" i="1" dirty="0">
              <a:solidFill>
                <a:schemeClr val="bg1">
                  <a:alpha val="60000"/>
                </a:schemeClr>
              </a:solidFill>
              <a:latin typeface="Baguet Script" panose="00000500000000000000" pitchFamily="2" charset="0"/>
            </a:endParaRPr>
          </a:p>
          <a:p>
            <a:pPr rtl="0"/>
            <a:endParaRPr lang="en-GB" sz="1000" dirty="0"/>
          </a:p>
          <a:p>
            <a:pPr rtl="0"/>
            <a:endParaRPr lang="en-GB" sz="1000" dirty="0"/>
          </a:p>
        </p:txBody>
      </p:sp>
      <p:pic>
        <p:nvPicPr>
          <p:cNvPr id="5" name="Picture 4" descr="Fireworks exploding in the sky">
            <a:extLst>
              <a:ext uri="{FF2B5EF4-FFF2-40B4-BE49-F238E27FC236}">
                <a16:creationId xmlns:a16="http://schemas.microsoft.com/office/drawing/2014/main" id="{A6A21B29-E531-D204-B204-EC394708AA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-50799" y="-33020"/>
            <a:ext cx="3658703" cy="20506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B27E5A-6F03-5771-2062-0EF81E5DAF56}"/>
              </a:ext>
            </a:extLst>
          </p:cNvPr>
          <p:cNvSpPr txBox="1"/>
          <p:nvPr/>
        </p:nvSpPr>
        <p:spPr>
          <a:xfrm>
            <a:off x="-22968" y="6752896"/>
            <a:ext cx="1069096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s://spanishup.blogspot.com/2010/12/nochevieja-en-espana-new-years-eve-in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-nc-nd/3.0/"/>
              </a:rPr>
              <a:t>CC BY-NC-ND</a:t>
            </a:r>
            <a:endParaRPr lang="en-GB" sz="9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F9A8D0F-FE1C-E3F5-D822-2DDE6D142B70}"/>
              </a:ext>
            </a:extLst>
          </p:cNvPr>
          <p:cNvSpPr/>
          <p:nvPr/>
        </p:nvSpPr>
        <p:spPr>
          <a:xfrm>
            <a:off x="14647" y="3699641"/>
            <a:ext cx="6627892" cy="4419600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i="1" dirty="0">
                <a:solidFill>
                  <a:schemeClr val="tx2">
                    <a:lumMod val="10000"/>
                  </a:schemeClr>
                </a:solidFill>
              </a:rPr>
              <a:t>UNASES A NOSTROS PARA LA CENA DEL DIA DE ANO NUEVO CON FAMILIARES Y AMIGOS DE COMIDA </a:t>
            </a:r>
          </a:p>
          <a:p>
            <a:pPr algn="ctr"/>
            <a:r>
              <a:rPr lang="en-GB" b="1" i="1" dirty="0">
                <a:solidFill>
                  <a:schemeClr val="tx2">
                    <a:lumMod val="10000"/>
                  </a:schemeClr>
                </a:solidFill>
              </a:rPr>
              <a:t>SABATO 1 DE ENERO A LAS 00.30 .2020</a:t>
            </a:r>
          </a:p>
          <a:p>
            <a:pPr algn="ctr"/>
            <a:endParaRPr lang="en-GB" i="1" dirty="0"/>
          </a:p>
          <a:p>
            <a:pPr algn="ctr"/>
            <a:r>
              <a:rPr lang="en-GB" sz="1400" b="1" dirty="0">
                <a:solidFill>
                  <a:srgbClr val="FF0000"/>
                </a:solidFill>
              </a:rPr>
              <a:t>NUESTRO MENUE</a:t>
            </a:r>
          </a:p>
          <a:p>
            <a:pPr algn="ctr"/>
            <a:r>
              <a:rPr lang="en-GB" sz="1600" b="1" i="1" dirty="0"/>
              <a:t>APERITIVO:Tapas </a:t>
            </a:r>
          </a:p>
          <a:p>
            <a:pPr algn="ctr"/>
            <a:r>
              <a:rPr lang="en-GB" sz="1600" b="1" i="1" dirty="0"/>
              <a:t>Aceitunas</a:t>
            </a:r>
          </a:p>
          <a:p>
            <a:pPr algn="ctr"/>
            <a:r>
              <a:rPr lang="en-GB" sz="1600" b="1" i="1" dirty="0"/>
              <a:t>Bacalao</a:t>
            </a:r>
          </a:p>
          <a:p>
            <a:pPr algn="ctr"/>
            <a:r>
              <a:rPr lang="en-GB" sz="1600" b="1" i="1" dirty="0"/>
              <a:t>Banderillas</a:t>
            </a:r>
          </a:p>
          <a:p>
            <a:pPr algn="ctr"/>
            <a:r>
              <a:rPr lang="en-GB" i="1" dirty="0"/>
              <a:t>ESPECIALIDADES:Chapa del mare </a:t>
            </a:r>
          </a:p>
          <a:p>
            <a:pPr algn="ctr"/>
            <a:r>
              <a:rPr lang="en-GB" i="1" dirty="0"/>
              <a:t>Chapa del pollo loco </a:t>
            </a:r>
          </a:p>
          <a:p>
            <a:pPr algn="ctr"/>
            <a:r>
              <a:rPr lang="en-GB" i="1" dirty="0"/>
              <a:t>Combinado pancho </a:t>
            </a:r>
          </a:p>
          <a:p>
            <a:pPr algn="ctr"/>
            <a:r>
              <a:rPr lang="en-GB" i="1" dirty="0"/>
              <a:t>Carne del sol</a:t>
            </a:r>
          </a:p>
          <a:p>
            <a:pPr algn="ctr"/>
            <a:r>
              <a:rPr lang="en-GB" i="1" dirty="0"/>
              <a:t>DESIERTO: Roscon de reyes </a:t>
            </a:r>
          </a:p>
          <a:p>
            <a:pPr algn="ctr"/>
            <a:r>
              <a:rPr lang="en-GB" i="1" dirty="0"/>
              <a:t>BEBIDAS :Sangria  </a:t>
            </a:r>
          </a:p>
          <a:p>
            <a:pPr algn="ctr"/>
            <a:r>
              <a:rPr lang="en-GB" i="1" dirty="0"/>
              <a:t>Sidra</a:t>
            </a:r>
          </a:p>
          <a:p>
            <a:pPr algn="ctr"/>
            <a:r>
              <a:rPr lang="en-GB" i="1" dirty="0"/>
              <a:t>Cava </a:t>
            </a:r>
          </a:p>
          <a:p>
            <a:pPr algn="ctr"/>
            <a:r>
              <a:rPr lang="en-GB" i="1" dirty="0"/>
              <a:t>    </a:t>
            </a:r>
          </a:p>
          <a:p>
            <a:pPr algn="ctr"/>
            <a:endParaRPr lang="en-GB" sz="1600" i="1" dirty="0"/>
          </a:p>
          <a:p>
            <a:pPr algn="ctr"/>
            <a:endParaRPr lang="en-GB" sz="1600" i="1" dirty="0"/>
          </a:p>
          <a:p>
            <a:pPr algn="ctr"/>
            <a:endParaRPr lang="en-GB" sz="1600" i="1" dirty="0"/>
          </a:p>
          <a:p>
            <a:pPr algn="ctr"/>
            <a:endParaRPr lang="en-GB" i="1" dirty="0"/>
          </a:p>
          <a:p>
            <a:pPr algn="ctr"/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74515124.tgt.Office_50301378_TF33713516_Win32_OJ112196127" id="{EDFFA481-CE53-4409-8D36-2ECF03B6BBD6}" vid="{001D13DB-0C6A-47B8-A3F5-ADC4851DB2E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DE4876F9-7AE1-498D-B8FE-1E3AD703D2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0811A92-D464-4AC4-A396-BA73B10CEEA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{4E53335A-9CE0-40F0-BE5B-0CBEF86A245E}tf33713516_win32</Template>
  <TotalTime>187</TotalTime>
  <Words>125</Words>
  <Application>Microsoft Office PowerPoint</Application>
  <PresentationFormat>Widescreen</PresentationFormat>
  <Paragraphs>38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Baguet Script</vt:lpstr>
      <vt:lpstr>Calibri</vt:lpstr>
      <vt:lpstr>Gill Sans MT</vt:lpstr>
      <vt:lpstr>Walbaum Display</vt:lpstr>
      <vt:lpstr>3DFloatVTI</vt:lpstr>
      <vt:lpstr> ARMADA HOTEL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ARMADA </dc:title>
  <dc:creator>Maria Luca (2121185)</dc:creator>
  <cp:lastModifiedBy>Maria Luca (2121185)</cp:lastModifiedBy>
  <cp:revision>5</cp:revision>
  <dcterms:created xsi:type="dcterms:W3CDTF">2023-02-24T09:11:08Z</dcterms:created>
  <dcterms:modified xsi:type="dcterms:W3CDTF">2023-02-24T12:51:48Z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