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17" autoAdjust="0"/>
    <p:restoredTop sz="94660"/>
  </p:normalViewPr>
  <p:slideViewPr>
    <p:cSldViewPr>
      <p:cViewPr varScale="1">
        <p:scale>
          <a:sx n="82" d="100"/>
          <a:sy n="82" d="100"/>
        </p:scale>
        <p:origin x="-1478" y="-91"/>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7A8DC08B-8ABC-4139-8524-2776BBC73CF7}" type="datetimeFigureOut">
              <a:rPr lang="en-GB" smtClean="0"/>
              <a:t>13/03/2026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4B1F03-4AF5-456B-AA56-0672032CC4BF}" type="slidenum">
              <a:rPr lang="en-GB" smtClean="0"/>
              <a:t>‹#›</a:t>
            </a:fld>
            <a:endParaRPr lang="en-GB"/>
          </a:p>
        </p:txBody>
      </p:sp>
    </p:spTree>
    <p:extLst>
      <p:ext uri="{BB962C8B-B14F-4D97-AF65-F5344CB8AC3E}">
        <p14:creationId xmlns:p14="http://schemas.microsoft.com/office/powerpoint/2010/main" val="15828356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A8DC08B-8ABC-4139-8524-2776BBC73CF7}" type="datetimeFigureOut">
              <a:rPr lang="en-GB" smtClean="0"/>
              <a:t>13/03/2026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4B1F03-4AF5-456B-AA56-0672032CC4BF}" type="slidenum">
              <a:rPr lang="en-GB" smtClean="0"/>
              <a:t>‹#›</a:t>
            </a:fld>
            <a:endParaRPr lang="en-GB"/>
          </a:p>
        </p:txBody>
      </p:sp>
    </p:spTree>
    <p:extLst>
      <p:ext uri="{BB962C8B-B14F-4D97-AF65-F5344CB8AC3E}">
        <p14:creationId xmlns:p14="http://schemas.microsoft.com/office/powerpoint/2010/main" val="17770047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A8DC08B-8ABC-4139-8524-2776BBC73CF7}" type="datetimeFigureOut">
              <a:rPr lang="en-GB" smtClean="0"/>
              <a:t>13/03/2026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4B1F03-4AF5-456B-AA56-0672032CC4BF}" type="slidenum">
              <a:rPr lang="en-GB" smtClean="0"/>
              <a:t>‹#›</a:t>
            </a:fld>
            <a:endParaRPr lang="en-GB"/>
          </a:p>
        </p:txBody>
      </p:sp>
    </p:spTree>
    <p:extLst>
      <p:ext uri="{BB962C8B-B14F-4D97-AF65-F5344CB8AC3E}">
        <p14:creationId xmlns:p14="http://schemas.microsoft.com/office/powerpoint/2010/main" val="18024611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7A8DC08B-8ABC-4139-8524-2776BBC73CF7}" type="datetimeFigureOut">
              <a:rPr lang="en-GB" smtClean="0"/>
              <a:t>13/03/2026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D4B1F03-4AF5-456B-AA56-0672032CC4BF}" type="slidenum">
              <a:rPr lang="en-GB" smtClean="0"/>
              <a:t>‹#›</a:t>
            </a:fld>
            <a:endParaRPr lang="en-GB"/>
          </a:p>
        </p:txBody>
      </p:sp>
    </p:spTree>
    <p:extLst>
      <p:ext uri="{BB962C8B-B14F-4D97-AF65-F5344CB8AC3E}">
        <p14:creationId xmlns:p14="http://schemas.microsoft.com/office/powerpoint/2010/main" val="13587256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7A8DC08B-8ABC-4139-8524-2776BBC73CF7}" type="datetimeFigureOut">
              <a:rPr lang="en-GB" smtClean="0"/>
              <a:t>13/03/2026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D4B1F03-4AF5-456B-AA56-0672032CC4BF}" type="slidenum">
              <a:rPr lang="en-GB" smtClean="0"/>
              <a:t>‹#›</a:t>
            </a:fld>
            <a:endParaRPr lang="en-GB"/>
          </a:p>
        </p:txBody>
      </p:sp>
    </p:spTree>
    <p:extLst>
      <p:ext uri="{BB962C8B-B14F-4D97-AF65-F5344CB8AC3E}">
        <p14:creationId xmlns:p14="http://schemas.microsoft.com/office/powerpoint/2010/main" val="20527046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7A8DC08B-8ABC-4139-8524-2776BBC73CF7}" type="datetimeFigureOut">
              <a:rPr lang="en-GB" smtClean="0"/>
              <a:t>13/03/2026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D4B1F03-4AF5-456B-AA56-0672032CC4BF}" type="slidenum">
              <a:rPr lang="en-GB" smtClean="0"/>
              <a:t>‹#›</a:t>
            </a:fld>
            <a:endParaRPr lang="en-GB"/>
          </a:p>
        </p:txBody>
      </p:sp>
    </p:spTree>
    <p:extLst>
      <p:ext uri="{BB962C8B-B14F-4D97-AF65-F5344CB8AC3E}">
        <p14:creationId xmlns:p14="http://schemas.microsoft.com/office/powerpoint/2010/main" val="11949397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8DC08B-8ABC-4139-8524-2776BBC73CF7}" type="datetimeFigureOut">
              <a:rPr lang="en-GB" smtClean="0"/>
              <a:t>13/03/2026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D4B1F03-4AF5-456B-AA56-0672032CC4BF}" type="slidenum">
              <a:rPr lang="en-GB" smtClean="0"/>
              <a:t>‹#›</a:t>
            </a:fld>
            <a:endParaRPr lang="en-GB"/>
          </a:p>
        </p:txBody>
      </p:sp>
    </p:spTree>
    <p:extLst>
      <p:ext uri="{BB962C8B-B14F-4D97-AF65-F5344CB8AC3E}">
        <p14:creationId xmlns:p14="http://schemas.microsoft.com/office/powerpoint/2010/main" val="21963490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A8DC08B-8ABC-4139-8524-2776BBC73CF7}" type="datetimeFigureOut">
              <a:rPr lang="en-GB" smtClean="0"/>
              <a:t>13/03/2026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D4B1F03-4AF5-456B-AA56-0672032CC4BF}" type="slidenum">
              <a:rPr lang="en-GB" smtClean="0"/>
              <a:t>‹#›</a:t>
            </a:fld>
            <a:endParaRPr lang="en-GB"/>
          </a:p>
        </p:txBody>
      </p:sp>
    </p:spTree>
    <p:extLst>
      <p:ext uri="{BB962C8B-B14F-4D97-AF65-F5344CB8AC3E}">
        <p14:creationId xmlns:p14="http://schemas.microsoft.com/office/powerpoint/2010/main" val="6424724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A8DC08B-8ABC-4139-8524-2776BBC73CF7}" type="datetimeFigureOut">
              <a:rPr lang="en-GB" smtClean="0"/>
              <a:t>13/03/2026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D4B1F03-4AF5-456B-AA56-0672032CC4BF}" type="slidenum">
              <a:rPr lang="en-GB" smtClean="0"/>
              <a:t>‹#›</a:t>
            </a:fld>
            <a:endParaRPr lang="en-GB"/>
          </a:p>
        </p:txBody>
      </p:sp>
    </p:spTree>
    <p:extLst>
      <p:ext uri="{BB962C8B-B14F-4D97-AF65-F5344CB8AC3E}">
        <p14:creationId xmlns:p14="http://schemas.microsoft.com/office/powerpoint/2010/main" val="20343514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A8DC08B-8ABC-4139-8524-2776BBC73CF7}" type="datetimeFigureOut">
              <a:rPr lang="en-GB" smtClean="0"/>
              <a:t>13/03/2026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4B1F03-4AF5-456B-AA56-0672032CC4BF}" type="slidenum">
              <a:rPr lang="en-GB" smtClean="0"/>
              <a:t>‹#›</a:t>
            </a:fld>
            <a:endParaRPr lang="en-GB"/>
          </a:p>
        </p:txBody>
      </p:sp>
    </p:spTree>
    <p:extLst>
      <p:ext uri="{BB962C8B-B14F-4D97-AF65-F5344CB8AC3E}">
        <p14:creationId xmlns:p14="http://schemas.microsoft.com/office/powerpoint/2010/main" val="11614281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A8DC08B-8ABC-4139-8524-2776BBC73CF7}" type="datetimeFigureOut">
              <a:rPr lang="en-GB" smtClean="0"/>
              <a:t>13/03/2026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4B1F03-4AF5-456B-AA56-0672032CC4BF}" type="slidenum">
              <a:rPr lang="en-GB" smtClean="0"/>
              <a:t>‹#›</a:t>
            </a:fld>
            <a:endParaRPr lang="en-GB"/>
          </a:p>
        </p:txBody>
      </p:sp>
    </p:spTree>
    <p:extLst>
      <p:ext uri="{BB962C8B-B14F-4D97-AF65-F5344CB8AC3E}">
        <p14:creationId xmlns:p14="http://schemas.microsoft.com/office/powerpoint/2010/main" val="24917737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8DC08B-8ABC-4139-8524-2776BBC73CF7}" type="datetimeFigureOut">
              <a:rPr lang="en-GB" smtClean="0"/>
              <a:t>13/03/2026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D4B1F03-4AF5-456B-AA56-0672032CC4BF}" type="slidenum">
              <a:rPr lang="en-GB" smtClean="0"/>
              <a:t>‹#›</a:t>
            </a:fld>
            <a:endParaRPr lang="en-GB"/>
          </a:p>
        </p:txBody>
      </p:sp>
    </p:spTree>
    <p:extLst>
      <p:ext uri="{BB962C8B-B14F-4D97-AF65-F5344CB8AC3E}">
        <p14:creationId xmlns:p14="http://schemas.microsoft.com/office/powerpoint/2010/main" val="317133775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188640"/>
            <a:ext cx="7772400" cy="1470025"/>
          </a:xfrm>
        </p:spPr>
        <p:txBody>
          <a:bodyPr>
            <a:normAutofit fontScale="90000"/>
          </a:bodyPr>
          <a:lstStyle/>
          <a:p>
            <a:r>
              <a:rPr lang="en-GB" u="sng" dirty="0" smtClean="0">
                <a:solidFill>
                  <a:srgbClr val="FF0000"/>
                </a:solidFill>
              </a:rPr>
              <a:t>Digital skills and research methods</a:t>
            </a:r>
            <a:r>
              <a:rPr lang="en-GB" dirty="0" smtClean="0"/>
              <a:t/>
            </a:r>
            <a:br>
              <a:rPr lang="en-GB" dirty="0" smtClean="0"/>
            </a:br>
            <a:r>
              <a:rPr lang="en-GB" dirty="0" smtClean="0">
                <a:solidFill>
                  <a:srgbClr val="FF0000"/>
                </a:solidFill>
              </a:rPr>
              <a:t>module code</a:t>
            </a:r>
            <a:r>
              <a:rPr lang="en-GB" dirty="0" smtClean="0"/>
              <a:t>:LCHS4007</a:t>
            </a:r>
            <a:endParaRPr lang="en-GB" dirty="0"/>
          </a:p>
        </p:txBody>
      </p:sp>
      <p:sp>
        <p:nvSpPr>
          <p:cNvPr id="3" name="Subtitle 2"/>
          <p:cNvSpPr>
            <a:spLocks noGrp="1"/>
          </p:cNvSpPr>
          <p:nvPr>
            <p:ph type="subTitle" idx="1"/>
          </p:nvPr>
        </p:nvSpPr>
        <p:spPr>
          <a:xfrm>
            <a:off x="971600" y="2204864"/>
            <a:ext cx="6400800" cy="1752600"/>
          </a:xfrm>
          <a:solidFill>
            <a:schemeClr val="bg1"/>
          </a:solidFill>
        </p:spPr>
        <p:txBody>
          <a:bodyPr>
            <a:normAutofit fontScale="77500" lnSpcReduction="20000"/>
          </a:bodyPr>
          <a:lstStyle/>
          <a:p>
            <a:r>
              <a:rPr lang="en-GB" dirty="0" smtClean="0">
                <a:solidFill>
                  <a:srgbClr val="FF0000"/>
                </a:solidFill>
              </a:rPr>
              <a:t>name: </a:t>
            </a:r>
            <a:r>
              <a:rPr lang="en-GB" dirty="0" smtClean="0">
                <a:solidFill>
                  <a:schemeClr val="tx1"/>
                </a:solidFill>
              </a:rPr>
              <a:t>Sarah bourouaine</a:t>
            </a:r>
          </a:p>
          <a:p>
            <a:r>
              <a:rPr lang="en-GB" dirty="0" smtClean="0">
                <a:solidFill>
                  <a:srgbClr val="FF0000"/>
                </a:solidFill>
              </a:rPr>
              <a:t>Lecture name:</a:t>
            </a:r>
            <a:r>
              <a:rPr lang="en-GB" dirty="0" smtClean="0">
                <a:solidFill>
                  <a:schemeClr val="tx1"/>
                </a:solidFill>
              </a:rPr>
              <a:t>Hajra Misaim </a:t>
            </a:r>
          </a:p>
          <a:p>
            <a:endParaRPr lang="en-GB" dirty="0">
              <a:solidFill>
                <a:schemeClr val="tx1"/>
              </a:solidFill>
            </a:endParaRPr>
          </a:p>
          <a:p>
            <a:r>
              <a:rPr lang="en-GB" dirty="0" smtClean="0">
                <a:solidFill>
                  <a:schemeClr val="tx1"/>
                </a:solidFill>
              </a:rPr>
              <a:t>MICROSOFT 365 PRODUCTIVITY APPLICATION</a:t>
            </a:r>
            <a:endParaRPr lang="en-GB" dirty="0">
              <a:solidFill>
                <a:schemeClr val="tx1"/>
              </a:solidFill>
            </a:endParaRPr>
          </a:p>
        </p:txBody>
      </p:sp>
    </p:spTree>
    <p:extLst>
      <p:ext uri="{BB962C8B-B14F-4D97-AF65-F5344CB8AC3E}">
        <p14:creationId xmlns:p14="http://schemas.microsoft.com/office/powerpoint/2010/main" val="41907893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7624" y="836712"/>
            <a:ext cx="5698976" cy="274042"/>
          </a:xfrm>
        </p:spPr>
        <p:txBody>
          <a:bodyPr>
            <a:noAutofit/>
          </a:bodyPr>
          <a:lstStyle/>
          <a:p>
            <a:r>
              <a:rPr lang="en-US" sz="2800" dirty="0" smtClean="0">
                <a:solidFill>
                  <a:srgbClr val="FF0000"/>
                </a:solidFill>
              </a:rPr>
              <a:t>HOW DOES MICROSOFT COMMUNICATION HELP STAFF COMMUNICATE.</a:t>
            </a:r>
            <a:endParaRPr lang="en-GB" sz="2800" dirty="0">
              <a:solidFill>
                <a:srgbClr val="FF0000"/>
              </a:solidFill>
            </a:endParaRPr>
          </a:p>
        </p:txBody>
      </p:sp>
      <p:sp>
        <p:nvSpPr>
          <p:cNvPr id="3" name="Content Placeholder 2"/>
          <p:cNvSpPr>
            <a:spLocks noGrp="1"/>
          </p:cNvSpPr>
          <p:nvPr>
            <p:ph idx="1"/>
          </p:nvPr>
        </p:nvSpPr>
        <p:spPr/>
        <p:txBody>
          <a:bodyPr>
            <a:normAutofit fontScale="70000" lnSpcReduction="20000"/>
          </a:bodyPr>
          <a:lstStyle/>
          <a:p>
            <a:r>
              <a:rPr lang="en-US" dirty="0" smtClean="0"/>
              <a:t>• Microsoft teams not only allows real time messaging but fundamentally improves coordination and shared working among staff. Woods et al.(2020) and Hubbard &amp; Bailey. Microsoft also allows staff and carers to chat, video call and share files no matter if your both at different locations. It helps staff at Green field home care agency stay connected and communicate With each other at all times.</a:t>
            </a:r>
          </a:p>
          <a:p>
            <a:r>
              <a:rPr lang="en-US" dirty="0" smtClean="0"/>
              <a:t>• Care coordinators can communicate with nurses or carers using Microsoft teams if there is any changes Of medical information or if there are any questions and care coordinates can reply effectively and quickly Using Teams.</a:t>
            </a:r>
          </a:p>
          <a:p>
            <a:r>
              <a:rPr lang="en-US" dirty="0" smtClean="0"/>
              <a:t>• Care coordinators can also hold meetings with carers without having to set up a meeting in person which is time effective and can help carers respond quickly to any issue that could be happening.</a:t>
            </a:r>
            <a:endParaRPr lang="en-GB" dirty="0"/>
          </a:p>
        </p:txBody>
      </p:sp>
    </p:spTree>
    <p:extLst>
      <p:ext uri="{BB962C8B-B14F-4D97-AF65-F5344CB8AC3E}">
        <p14:creationId xmlns:p14="http://schemas.microsoft.com/office/powerpoint/2010/main" val="27125668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solidFill>
                  <a:srgbClr val="FF0000"/>
                </a:solidFill>
              </a:rPr>
              <a:t>ADVANTAGES OF MICROSOFT TEAMS</a:t>
            </a:r>
            <a:endParaRPr lang="en-GB" dirty="0">
              <a:solidFill>
                <a:srgbClr val="FF0000"/>
              </a:solidFill>
            </a:endParaRPr>
          </a:p>
        </p:txBody>
      </p:sp>
      <p:sp>
        <p:nvSpPr>
          <p:cNvPr id="3" name="Content Placeholder 2"/>
          <p:cNvSpPr>
            <a:spLocks noGrp="1"/>
          </p:cNvSpPr>
          <p:nvPr>
            <p:ph idx="1"/>
          </p:nvPr>
        </p:nvSpPr>
        <p:spPr/>
        <p:txBody>
          <a:bodyPr>
            <a:normAutofit fontScale="77500" lnSpcReduction="20000"/>
          </a:bodyPr>
          <a:lstStyle/>
          <a:p>
            <a:pPr marL="0" indent="0">
              <a:buNone/>
            </a:pPr>
            <a:r>
              <a:rPr lang="en-US" dirty="0" smtClean="0"/>
              <a:t>• There are many advantages of using Microsoft Teams in Abbey Court Care Centre such as faster communication and better care coordination. Microsoft Teams can improve efficiency by allowing staff to communicate with each other even when they are not in the care home together. It also helps staff stay updated about medical information or any new changes to a patient's health.</a:t>
            </a:r>
          </a:p>
          <a:p>
            <a:pPr marL="0" indent="0">
              <a:buNone/>
            </a:pPr>
            <a:r>
              <a:rPr lang="en-US" dirty="0" smtClean="0"/>
              <a:t>• Microsoft Teams also allows care coordinators at Abbey Court Care Centre to share care plans with each other as well as important updates.</a:t>
            </a:r>
          </a:p>
          <a:p>
            <a:pPr marL="0" indent="0">
              <a:buNone/>
            </a:pPr>
            <a:r>
              <a:rPr lang="en-US" dirty="0" smtClean="0"/>
              <a:t>• Another advantage is that staff who travel between patients homes such as visiting carers are able to contact staff or update information easily using their phones while working. This improves efficiency and communication.</a:t>
            </a:r>
            <a:endParaRPr lang="en-GB" dirty="0"/>
          </a:p>
        </p:txBody>
      </p:sp>
    </p:spTree>
    <p:extLst>
      <p:ext uri="{BB962C8B-B14F-4D97-AF65-F5344CB8AC3E}">
        <p14:creationId xmlns:p14="http://schemas.microsoft.com/office/powerpoint/2010/main" val="17099346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solidFill>
                  <a:srgbClr val="FF0000"/>
                </a:solidFill>
              </a:rPr>
              <a:t>CHALLENGES OF USING MICROSOFT TEAMS</a:t>
            </a:r>
            <a:endParaRPr lang="en-GB" dirty="0">
              <a:solidFill>
                <a:srgbClr val="FF0000"/>
              </a:solidFill>
            </a:endParaRPr>
          </a:p>
        </p:txBody>
      </p:sp>
      <p:sp>
        <p:nvSpPr>
          <p:cNvPr id="3" name="Content Placeholder 2"/>
          <p:cNvSpPr>
            <a:spLocks noGrp="1"/>
          </p:cNvSpPr>
          <p:nvPr>
            <p:ph idx="1"/>
          </p:nvPr>
        </p:nvSpPr>
        <p:spPr/>
        <p:txBody>
          <a:bodyPr>
            <a:normAutofit fontScale="77500" lnSpcReduction="20000"/>
          </a:bodyPr>
          <a:lstStyle/>
          <a:p>
            <a:pPr marL="0" indent="0">
              <a:buNone/>
            </a:pPr>
            <a:r>
              <a:rPr lang="en-US" dirty="0" smtClean="0"/>
              <a:t>• One challenge staff might face at Birmingham Care Centre is a lack of confidence when using technology. Some staff may struggle using Microsoft Teams because many employees are still adapting to the change and developing their confidence in using the full range of tools.</a:t>
            </a:r>
          </a:p>
          <a:p>
            <a:pPr marL="0" indent="0">
              <a:buNone/>
            </a:pPr>
            <a:r>
              <a:rPr lang="en-US" dirty="0" smtClean="0"/>
              <a:t>• Another challenge may be that some staff at Birmingham Care Centre may need training to use Microsoft Teams effectively. This may take extra time and resources.</a:t>
            </a:r>
          </a:p>
          <a:p>
            <a:pPr marL="0" indent="0">
              <a:buNone/>
            </a:pPr>
            <a:r>
              <a:rPr lang="en-US" dirty="0" smtClean="0"/>
              <a:t>• It can also be difficult if a </a:t>
            </a:r>
            <a:r>
              <a:rPr lang="en-US" dirty="0" err="1" smtClean="0"/>
              <a:t>carer</a:t>
            </a:r>
            <a:r>
              <a:rPr lang="en-US" dirty="0" smtClean="0"/>
              <a:t> is visiting a patient and there is poor signal in the area. This could cause communication problems and make it harder for staff to stay in contact with each other.</a:t>
            </a:r>
            <a:endParaRPr lang="en-GB" dirty="0"/>
          </a:p>
        </p:txBody>
      </p:sp>
    </p:spTree>
    <p:extLst>
      <p:ext uri="{BB962C8B-B14F-4D97-AF65-F5344CB8AC3E}">
        <p14:creationId xmlns:p14="http://schemas.microsoft.com/office/powerpoint/2010/main" val="9622303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smtClean="0">
                <a:solidFill>
                  <a:srgbClr val="FF0000"/>
                </a:solidFill>
                <a:latin typeface="+mn-lt"/>
                <a:ea typeface="+mn-ea"/>
                <a:cs typeface="+mn-cs"/>
              </a:rPr>
              <a:t>Conclusion</a:t>
            </a:r>
            <a:endParaRPr lang="en-GB" sz="4800" dirty="0">
              <a:solidFill>
                <a:srgbClr val="FF0000"/>
              </a:solidFill>
              <a:latin typeface="+mn-lt"/>
              <a:ea typeface="+mn-ea"/>
              <a:cs typeface="+mn-cs"/>
            </a:endParaRPr>
          </a:p>
        </p:txBody>
      </p:sp>
      <p:sp>
        <p:nvSpPr>
          <p:cNvPr id="3" name="Content Placeholder 2"/>
          <p:cNvSpPr>
            <a:spLocks noGrp="1"/>
          </p:cNvSpPr>
          <p:nvPr>
            <p:ph idx="1"/>
          </p:nvPr>
        </p:nvSpPr>
        <p:spPr/>
        <p:txBody>
          <a:bodyPr>
            <a:normAutofit fontScale="85000" lnSpcReduction="10000"/>
          </a:bodyPr>
          <a:lstStyle/>
          <a:p>
            <a:pPr marL="0" indent="0">
              <a:buNone/>
            </a:pPr>
            <a:r>
              <a:rPr lang="en-US" dirty="0" smtClean="0"/>
              <a:t>In conclusion Microsoft Teams can help improve communication between staff in Abbey Court Care Centre. It allows carers nurses and care coordinators to send messages make video calls share files and hold meetings even when they are in different locations. This helps staff stay connected and respond quickly to any changes in a patient’s care.</a:t>
            </a:r>
          </a:p>
          <a:p>
            <a:pPr marL="0" indent="0">
              <a:buNone/>
            </a:pPr>
            <a:r>
              <a:rPr lang="en-US" dirty="0" smtClean="0"/>
              <a:t>Although there can be some challenges such as staff needing training or problems with internet signal Microsoft Teams can still improve teamwork efficiency and the quality of care provided to patients.</a:t>
            </a:r>
            <a:endParaRPr lang="en-GB" dirty="0"/>
          </a:p>
        </p:txBody>
      </p:sp>
    </p:spTree>
    <p:extLst>
      <p:ext uri="{BB962C8B-B14F-4D97-AF65-F5344CB8AC3E}">
        <p14:creationId xmlns:p14="http://schemas.microsoft.com/office/powerpoint/2010/main" val="136677509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25</TotalTime>
  <Words>513</Words>
  <Application>Microsoft Office PowerPoint</Application>
  <PresentationFormat>On-screen Show (4:3)</PresentationFormat>
  <Paragraphs>20</Paragraphs>
  <Slides>5</Slides>
  <Notes>0</Notes>
  <HiddenSlides>0</HiddenSlides>
  <MMClips>0</MMClip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Office Theme</vt:lpstr>
      <vt:lpstr>Digital skills and research methods module code:LCHS4007</vt:lpstr>
      <vt:lpstr>HOW DOES MICROSOFT COMMUNICATION HELP STAFF COMMUNICATE.</vt:lpstr>
      <vt:lpstr>ADVANTAGES OF MICROSOFT TEAMS</vt:lpstr>
      <vt:lpstr>CHALLENGES OF USING MICROSOFT TEAMS</vt:lpstr>
      <vt:lpstr>Conclusion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 module code:LCHS4007</dc:title>
  <dc:creator>User</dc:creator>
  <cp:lastModifiedBy>User</cp:lastModifiedBy>
  <cp:revision>3</cp:revision>
  <dcterms:created xsi:type="dcterms:W3CDTF">2026-03-13T11:54:48Z</dcterms:created>
  <dcterms:modified xsi:type="dcterms:W3CDTF">2026-03-13T12:20:20Z</dcterms:modified>
</cp:coreProperties>
</file>