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4.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255" r:id="rId1"/>
    <p:sldMasterId id="2147484259" r:id="rId2"/>
  </p:sldMasterIdLst>
  <p:notesMasterIdLst>
    <p:notesMasterId r:id="rId33"/>
  </p:notesMasterIdLst>
  <p:sldIdLst>
    <p:sldId id="257" r:id="rId3"/>
    <p:sldId id="259" r:id="rId4"/>
    <p:sldId id="339" r:id="rId5"/>
    <p:sldId id="270" r:id="rId6"/>
    <p:sldId id="340" r:id="rId7"/>
    <p:sldId id="352" r:id="rId8"/>
    <p:sldId id="341" r:id="rId9"/>
    <p:sldId id="342" r:id="rId10"/>
    <p:sldId id="351" r:id="rId11"/>
    <p:sldId id="343" r:id="rId12"/>
    <p:sldId id="349" r:id="rId13"/>
    <p:sldId id="350" r:id="rId14"/>
    <p:sldId id="344" r:id="rId15"/>
    <p:sldId id="345" r:id="rId16"/>
    <p:sldId id="353" r:id="rId17"/>
    <p:sldId id="347" r:id="rId18"/>
    <p:sldId id="346" r:id="rId19"/>
    <p:sldId id="269" r:id="rId20"/>
    <p:sldId id="348" r:id="rId21"/>
    <p:sldId id="364" r:id="rId22"/>
    <p:sldId id="363" r:id="rId23"/>
    <p:sldId id="354" r:id="rId24"/>
    <p:sldId id="355" r:id="rId25"/>
    <p:sldId id="356" r:id="rId26"/>
    <p:sldId id="357" r:id="rId27"/>
    <p:sldId id="358" r:id="rId28"/>
    <p:sldId id="359" r:id="rId29"/>
    <p:sldId id="360" r:id="rId30"/>
    <p:sldId id="361" r:id="rId31"/>
    <p:sldId id="362" r:id="rId3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000" autoAdjust="0"/>
    <p:restoredTop sz="82337" autoAdjust="0"/>
  </p:normalViewPr>
  <p:slideViewPr>
    <p:cSldViewPr snapToGrid="0">
      <p:cViewPr varScale="1">
        <p:scale>
          <a:sx n="92" d="100"/>
          <a:sy n="92" d="100"/>
        </p:scale>
        <p:origin x="1140"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21" Type="http://schemas.openxmlformats.org/officeDocument/2006/relationships/slide" Target="slides/slide19.xml"/><Relationship Id="rId34" Type="http://schemas.openxmlformats.org/officeDocument/2006/relationships/presProps" Target="presProp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notesMaster" Target="notesMasters/notesMaster1.xml"/><Relationship Id="rId38" Type="http://schemas.microsoft.com/office/2016/11/relationships/changesInfo" Target="changesInfos/changesInfo1.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tableStyles" Target="tableStyle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theme" Target="theme/theme1.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viewProps" Target="viewProps.xml"/><Relationship Id="rId8" Type="http://schemas.openxmlformats.org/officeDocument/2006/relationships/slide" Target="slides/slide6.xml"/><Relationship Id="rId3" Type="http://schemas.openxmlformats.org/officeDocument/2006/relationships/slide" Target="slides/slid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hristian Felices" userId="8e38ee09-c2ff-4103-943a-2518637016e9" providerId="ADAL" clId="{8D09D4DF-3A7C-41AC-81D7-B4F5D5DD5EF5}"/>
    <pc:docChg chg="custSel addSld modSld">
      <pc:chgData name="Christian Felices" userId="8e38ee09-c2ff-4103-943a-2518637016e9" providerId="ADAL" clId="{8D09D4DF-3A7C-41AC-81D7-B4F5D5DD5EF5}" dt="2025-10-01T11:31:55.170" v="167" actId="207"/>
      <pc:docMkLst>
        <pc:docMk/>
      </pc:docMkLst>
      <pc:sldChg chg="addSp delSp modSp mod modAnim">
        <pc:chgData name="Christian Felices" userId="8e38ee09-c2ff-4103-943a-2518637016e9" providerId="ADAL" clId="{8D09D4DF-3A7C-41AC-81D7-B4F5D5DD5EF5}" dt="2025-10-01T11:31:55.170" v="167" actId="207"/>
        <pc:sldMkLst>
          <pc:docMk/>
          <pc:sldMk cId="3235900670" sldId="348"/>
        </pc:sldMkLst>
        <pc:spChg chg="del">
          <ac:chgData name="Christian Felices" userId="8e38ee09-c2ff-4103-943a-2518637016e9" providerId="ADAL" clId="{8D09D4DF-3A7C-41AC-81D7-B4F5D5DD5EF5}" dt="2025-10-01T11:20:35.357" v="31" actId="478"/>
          <ac:spMkLst>
            <pc:docMk/>
            <pc:sldMk cId="3235900670" sldId="348"/>
            <ac:spMk id="5" creationId="{0811F711-3ABD-5349-E6B1-B92EAF075A09}"/>
          </ac:spMkLst>
        </pc:spChg>
        <pc:spChg chg="add mod">
          <ac:chgData name="Christian Felices" userId="8e38ee09-c2ff-4103-943a-2518637016e9" providerId="ADAL" clId="{8D09D4DF-3A7C-41AC-81D7-B4F5D5DD5EF5}" dt="2025-10-01T11:24:27.846" v="127" actId="1076"/>
          <ac:spMkLst>
            <pc:docMk/>
            <pc:sldMk cId="3235900670" sldId="348"/>
            <ac:spMk id="6" creationId="{23AFA6A4-C8B4-162B-F356-088CF28F0C88}"/>
          </ac:spMkLst>
        </pc:spChg>
        <pc:spChg chg="add mod">
          <ac:chgData name="Christian Felices" userId="8e38ee09-c2ff-4103-943a-2518637016e9" providerId="ADAL" clId="{8D09D4DF-3A7C-41AC-81D7-B4F5D5DD5EF5}" dt="2025-10-01T11:30:25.040" v="157" actId="122"/>
          <ac:spMkLst>
            <pc:docMk/>
            <pc:sldMk cId="3235900670" sldId="348"/>
            <ac:spMk id="7" creationId="{2028B4DE-4ABE-12DA-57AC-B2E34B75D6F2}"/>
          </ac:spMkLst>
        </pc:spChg>
        <pc:spChg chg="add del mod">
          <ac:chgData name="Christian Felices" userId="8e38ee09-c2ff-4103-943a-2518637016e9" providerId="ADAL" clId="{8D09D4DF-3A7C-41AC-81D7-B4F5D5DD5EF5}" dt="2025-10-01T11:29:26.962" v="142"/>
          <ac:spMkLst>
            <pc:docMk/>
            <pc:sldMk cId="3235900670" sldId="348"/>
            <ac:spMk id="8" creationId="{D124690D-0A3E-FF81-A936-B13B6309CD86}"/>
          </ac:spMkLst>
        </pc:spChg>
        <pc:spChg chg="add mod">
          <ac:chgData name="Christian Felices" userId="8e38ee09-c2ff-4103-943a-2518637016e9" providerId="ADAL" clId="{8D09D4DF-3A7C-41AC-81D7-B4F5D5DD5EF5}" dt="2025-10-01T11:30:10.668" v="155" actId="122"/>
          <ac:spMkLst>
            <pc:docMk/>
            <pc:sldMk cId="3235900670" sldId="348"/>
            <ac:spMk id="9" creationId="{E69E8BE0-DB14-80F5-605D-2D62A0CC2CF8}"/>
          </ac:spMkLst>
        </pc:spChg>
        <pc:spChg chg="add mod">
          <ac:chgData name="Christian Felices" userId="8e38ee09-c2ff-4103-943a-2518637016e9" providerId="ADAL" clId="{8D09D4DF-3A7C-41AC-81D7-B4F5D5DD5EF5}" dt="2025-10-01T11:31:55.170" v="167" actId="207"/>
          <ac:spMkLst>
            <pc:docMk/>
            <pc:sldMk cId="3235900670" sldId="348"/>
            <ac:spMk id="10" creationId="{5DF53EC5-5549-13CF-5226-5920FCB9E4B1}"/>
          </ac:spMkLst>
        </pc:spChg>
        <pc:picChg chg="del">
          <ac:chgData name="Christian Felices" userId="8e38ee09-c2ff-4103-943a-2518637016e9" providerId="ADAL" clId="{8D09D4DF-3A7C-41AC-81D7-B4F5D5DD5EF5}" dt="2025-10-01T11:20:07.692" v="23" actId="478"/>
          <ac:picMkLst>
            <pc:docMk/>
            <pc:sldMk cId="3235900670" sldId="348"/>
            <ac:picMk id="4" creationId="{3636BC88-9061-BA5C-921A-F1E6D07EC20F}"/>
          </ac:picMkLst>
        </pc:picChg>
        <pc:picChg chg="add mod">
          <ac:chgData name="Christian Felices" userId="8e38ee09-c2ff-4103-943a-2518637016e9" providerId="ADAL" clId="{8D09D4DF-3A7C-41AC-81D7-B4F5D5DD5EF5}" dt="2025-10-01T11:20:41.226" v="46" actId="1038"/>
          <ac:picMkLst>
            <pc:docMk/>
            <pc:sldMk cId="3235900670" sldId="348"/>
            <ac:picMk id="2050" creationId="{1865B2D9-AB80-76B2-FBD4-8B51F560776E}"/>
          </ac:picMkLst>
        </pc:picChg>
      </pc:sldChg>
      <pc:sldChg chg="addSp delSp modSp add mod">
        <pc:chgData name="Christian Felices" userId="8e38ee09-c2ff-4103-943a-2518637016e9" providerId="ADAL" clId="{8D09D4DF-3A7C-41AC-81D7-B4F5D5DD5EF5}" dt="2025-10-01T11:26:03.364" v="129" actId="1076"/>
        <pc:sldMkLst>
          <pc:docMk/>
          <pc:sldMk cId="3641585125" sldId="363"/>
        </pc:sldMkLst>
        <pc:spChg chg="mod">
          <ac:chgData name="Christian Felices" userId="8e38ee09-c2ff-4103-943a-2518637016e9" providerId="ADAL" clId="{8D09D4DF-3A7C-41AC-81D7-B4F5D5DD5EF5}" dt="2025-10-01T11:17:27.359" v="21" actId="20577"/>
          <ac:spMkLst>
            <pc:docMk/>
            <pc:sldMk cId="3641585125" sldId="363"/>
            <ac:spMk id="2" creationId="{F2C25767-8426-F606-B184-1455CF496768}"/>
          </ac:spMkLst>
        </pc:spChg>
        <pc:spChg chg="del">
          <ac:chgData name="Christian Felices" userId="8e38ee09-c2ff-4103-943a-2518637016e9" providerId="ADAL" clId="{8D09D4DF-3A7C-41AC-81D7-B4F5D5DD5EF5}" dt="2025-10-01T11:17:12.338" v="11" actId="478"/>
          <ac:spMkLst>
            <pc:docMk/>
            <pc:sldMk cId="3641585125" sldId="363"/>
            <ac:spMk id="3" creationId="{3F7ED34C-4F2D-4017-9FB6-B69032ED4FE7}"/>
          </ac:spMkLst>
        </pc:spChg>
        <pc:spChg chg="del">
          <ac:chgData name="Christian Felices" userId="8e38ee09-c2ff-4103-943a-2518637016e9" providerId="ADAL" clId="{8D09D4DF-3A7C-41AC-81D7-B4F5D5DD5EF5}" dt="2025-10-01T11:17:07.730" v="10" actId="478"/>
          <ac:spMkLst>
            <pc:docMk/>
            <pc:sldMk cId="3641585125" sldId="363"/>
            <ac:spMk id="5" creationId="{72122AD4-E5F6-F574-B98D-84B9B2C9AC11}"/>
          </ac:spMkLst>
        </pc:spChg>
        <pc:spChg chg="add del">
          <ac:chgData name="Christian Felices" userId="8e38ee09-c2ff-4103-943a-2518637016e9" providerId="ADAL" clId="{8D09D4DF-3A7C-41AC-81D7-B4F5D5DD5EF5}" dt="2025-10-01T11:15:16.586" v="3" actId="478"/>
          <ac:spMkLst>
            <pc:docMk/>
            <pc:sldMk cId="3641585125" sldId="363"/>
            <ac:spMk id="6" creationId="{0133556D-631B-437F-21D4-32773E0C5702}"/>
          </ac:spMkLst>
        </pc:spChg>
        <pc:picChg chg="del">
          <ac:chgData name="Christian Felices" userId="8e38ee09-c2ff-4103-943a-2518637016e9" providerId="ADAL" clId="{8D09D4DF-3A7C-41AC-81D7-B4F5D5DD5EF5}" dt="2025-10-01T11:15:09.452" v="1" actId="478"/>
          <ac:picMkLst>
            <pc:docMk/>
            <pc:sldMk cId="3641585125" sldId="363"/>
            <ac:picMk id="4" creationId="{CC47A314-2930-76AC-361C-92C8DAC0C0CF}"/>
          </ac:picMkLst>
        </pc:picChg>
        <pc:picChg chg="add mod modCrop">
          <ac:chgData name="Christian Felices" userId="8e38ee09-c2ff-4103-943a-2518637016e9" providerId="ADAL" clId="{8D09D4DF-3A7C-41AC-81D7-B4F5D5DD5EF5}" dt="2025-10-01T11:26:03.364" v="129" actId="1076"/>
          <ac:picMkLst>
            <pc:docMk/>
            <pc:sldMk cId="3641585125" sldId="363"/>
            <ac:picMk id="8" creationId="{D9B8D2B0-4AD1-2E04-3C45-EE10D875DAFF}"/>
          </ac:picMkLst>
        </pc:picChg>
      </pc:sldChg>
      <pc:sldChg chg="add">
        <pc:chgData name="Christian Felices" userId="8e38ee09-c2ff-4103-943a-2518637016e9" providerId="ADAL" clId="{8D09D4DF-3A7C-41AC-81D7-B4F5D5DD5EF5}" dt="2025-10-01T11:20:04.190" v="22" actId="2890"/>
        <pc:sldMkLst>
          <pc:docMk/>
          <pc:sldMk cId="631241500" sldId="364"/>
        </pc:sldMkLst>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10" Type="http://schemas.openxmlformats.org/officeDocument/2006/relationships/image" Target="../media/image13.svg"/><Relationship Id="rId4" Type="http://schemas.openxmlformats.org/officeDocument/2006/relationships/image" Target="../media/image7.svg"/><Relationship Id="rId9" Type="http://schemas.openxmlformats.org/officeDocument/2006/relationships/image" Target="../media/image12.png"/></Relationships>
</file>

<file path=ppt/diagrams/_rels/data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svg"/><Relationship Id="rId1" Type="http://schemas.openxmlformats.org/officeDocument/2006/relationships/image" Target="../media/image14.png"/><Relationship Id="rId6" Type="http://schemas.openxmlformats.org/officeDocument/2006/relationships/image" Target="../media/image19.svg"/><Relationship Id="rId5" Type="http://schemas.openxmlformats.org/officeDocument/2006/relationships/image" Target="../media/image18.png"/><Relationship Id="rId4" Type="http://schemas.openxmlformats.org/officeDocument/2006/relationships/image" Target="../media/image17.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10" Type="http://schemas.openxmlformats.org/officeDocument/2006/relationships/image" Target="../media/image13.svg"/><Relationship Id="rId4" Type="http://schemas.openxmlformats.org/officeDocument/2006/relationships/image" Target="../media/image7.svg"/><Relationship Id="rId9" Type="http://schemas.openxmlformats.org/officeDocument/2006/relationships/image" Target="../media/image12.png"/></Relationships>
</file>

<file path=ppt/diagrams/_rels/drawing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svg"/><Relationship Id="rId1" Type="http://schemas.openxmlformats.org/officeDocument/2006/relationships/image" Target="../media/image14.png"/><Relationship Id="rId6" Type="http://schemas.openxmlformats.org/officeDocument/2006/relationships/image" Target="../media/image19.svg"/><Relationship Id="rId5" Type="http://schemas.openxmlformats.org/officeDocument/2006/relationships/image" Target="../media/image18.png"/><Relationship Id="rId4" Type="http://schemas.openxmlformats.org/officeDocument/2006/relationships/image" Target="../media/image17.svg"/></Relationships>
</file>

<file path=ppt/diagrams/colors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F0673AB-E58C-404C-A33C-5A74529E186A}" type="doc">
      <dgm:prSet loTypeId="urn:microsoft.com/office/officeart/2018/2/layout/IconCircle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82DE1754-93B0-46E5-9190-46A40F58659E}">
      <dgm:prSet custT="1"/>
      <dgm:spPr/>
      <dgm:t>
        <a:bodyPr/>
        <a:lstStyle/>
        <a:p>
          <a:pPr marL="0" lvl="0" indent="0" algn="l" defTabSz="622300">
            <a:lnSpc>
              <a:spcPct val="90000"/>
            </a:lnSpc>
            <a:spcBef>
              <a:spcPct val="0"/>
            </a:spcBef>
            <a:spcAft>
              <a:spcPct val="35000"/>
            </a:spcAft>
            <a:buNone/>
          </a:pPr>
          <a:r>
            <a:rPr lang="en-GB" sz="2000" kern="1200" dirty="0">
              <a:solidFill>
                <a:prstClr val="black">
                  <a:hueOff val="0"/>
                  <a:satOff val="0"/>
                  <a:lumOff val="0"/>
                  <a:alphaOff val="0"/>
                </a:prstClr>
              </a:solidFill>
              <a:latin typeface="Arial" panose="020B0604020202020204" pitchFamily="34" charset="0"/>
              <a:ea typeface="+mn-ea"/>
              <a:cs typeface="Arial" panose="020B0604020202020204" pitchFamily="34" charset="0"/>
            </a:rPr>
            <a:t>Each week there will be a short lecture.</a:t>
          </a:r>
          <a:endParaRPr lang="en-US" sz="2000" kern="1200" dirty="0">
            <a:solidFill>
              <a:prstClr val="black">
                <a:hueOff val="0"/>
                <a:satOff val="0"/>
                <a:lumOff val="0"/>
                <a:alphaOff val="0"/>
              </a:prstClr>
            </a:solidFill>
            <a:latin typeface="Arial" panose="020B0604020202020204" pitchFamily="34" charset="0"/>
            <a:ea typeface="+mn-ea"/>
            <a:cs typeface="Arial" panose="020B0604020202020204" pitchFamily="34" charset="0"/>
          </a:endParaRPr>
        </a:p>
      </dgm:t>
    </dgm:pt>
    <dgm:pt modelId="{28899C1D-9C13-4104-92E5-07CB7C6FB251}" type="parTrans" cxnId="{920B109F-574F-4CE6-90BA-C25C42B294BE}">
      <dgm:prSet/>
      <dgm:spPr/>
      <dgm:t>
        <a:bodyPr/>
        <a:lstStyle/>
        <a:p>
          <a:endParaRPr lang="en-US" sz="2000"/>
        </a:p>
      </dgm:t>
    </dgm:pt>
    <dgm:pt modelId="{87F3B65F-E9EF-4B60-BA84-A77F2376996B}" type="sibTrans" cxnId="{920B109F-574F-4CE6-90BA-C25C42B294BE}">
      <dgm:prSet/>
      <dgm:spPr/>
      <dgm:t>
        <a:bodyPr/>
        <a:lstStyle/>
        <a:p>
          <a:endParaRPr lang="en-US" sz="2000"/>
        </a:p>
      </dgm:t>
    </dgm:pt>
    <dgm:pt modelId="{ECE71C71-90A4-4BE8-BF80-A95A65FF7527}">
      <dgm:prSet custT="1"/>
      <dgm:spPr/>
      <dgm:t>
        <a:bodyPr/>
        <a:lstStyle/>
        <a:p>
          <a:pPr marL="0" lvl="0" indent="0" algn="l" defTabSz="622300">
            <a:lnSpc>
              <a:spcPct val="90000"/>
            </a:lnSpc>
            <a:spcBef>
              <a:spcPct val="0"/>
            </a:spcBef>
            <a:spcAft>
              <a:spcPct val="35000"/>
            </a:spcAft>
            <a:buNone/>
          </a:pPr>
          <a:r>
            <a:rPr lang="en-GB" sz="2000" kern="1200" dirty="0">
              <a:solidFill>
                <a:prstClr val="black">
                  <a:hueOff val="0"/>
                  <a:satOff val="0"/>
                  <a:lumOff val="0"/>
                  <a:alphaOff val="0"/>
                </a:prstClr>
              </a:solidFill>
              <a:latin typeface="Arial" panose="020B0604020202020204" pitchFamily="34" charset="0"/>
              <a:ea typeface="+mn-ea"/>
              <a:cs typeface="Arial" panose="020B0604020202020204" pitchFamily="34" charset="0"/>
            </a:rPr>
            <a:t>There are a good variety of resources to draw your attention to particular aspects of digital business activity.</a:t>
          </a:r>
          <a:endParaRPr lang="en-US" sz="2000" kern="1200" dirty="0">
            <a:solidFill>
              <a:prstClr val="black">
                <a:hueOff val="0"/>
                <a:satOff val="0"/>
                <a:lumOff val="0"/>
                <a:alphaOff val="0"/>
              </a:prstClr>
            </a:solidFill>
            <a:latin typeface="Arial" panose="020B0604020202020204" pitchFamily="34" charset="0"/>
            <a:ea typeface="+mn-ea"/>
            <a:cs typeface="Arial" panose="020B0604020202020204" pitchFamily="34" charset="0"/>
          </a:endParaRPr>
        </a:p>
      </dgm:t>
    </dgm:pt>
    <dgm:pt modelId="{009EC1F4-3EC2-4102-A439-30C3B88E2B8F}" type="parTrans" cxnId="{45A62FCE-7ABF-4D6C-891F-3FA0331ACECC}">
      <dgm:prSet/>
      <dgm:spPr/>
      <dgm:t>
        <a:bodyPr/>
        <a:lstStyle/>
        <a:p>
          <a:endParaRPr lang="en-US" sz="2000"/>
        </a:p>
      </dgm:t>
    </dgm:pt>
    <dgm:pt modelId="{11D7E16E-7CF9-444B-B12B-76596EA94E1C}" type="sibTrans" cxnId="{45A62FCE-7ABF-4D6C-891F-3FA0331ACECC}">
      <dgm:prSet/>
      <dgm:spPr/>
      <dgm:t>
        <a:bodyPr/>
        <a:lstStyle/>
        <a:p>
          <a:endParaRPr lang="en-US" sz="2000"/>
        </a:p>
      </dgm:t>
    </dgm:pt>
    <dgm:pt modelId="{971F38AA-8B8B-42D3-AD99-535E1AACE43B}">
      <dgm:prSet custT="1"/>
      <dgm:spPr/>
      <dgm:t>
        <a:bodyPr/>
        <a:lstStyle/>
        <a:p>
          <a:pPr marL="0" lvl="0" indent="0" algn="l" defTabSz="622300">
            <a:lnSpc>
              <a:spcPct val="90000"/>
            </a:lnSpc>
            <a:spcBef>
              <a:spcPct val="0"/>
            </a:spcBef>
            <a:spcAft>
              <a:spcPct val="35000"/>
            </a:spcAft>
            <a:buNone/>
          </a:pPr>
          <a:r>
            <a:rPr lang="en-GB" sz="2000" kern="1200" dirty="0">
              <a:solidFill>
                <a:prstClr val="black">
                  <a:hueOff val="0"/>
                  <a:satOff val="0"/>
                  <a:lumOff val="0"/>
                  <a:alphaOff val="0"/>
                </a:prstClr>
              </a:solidFill>
              <a:latin typeface="Arial" panose="020B0604020202020204" pitchFamily="34" charset="0"/>
              <a:ea typeface="+mn-ea"/>
              <a:cs typeface="Arial" panose="020B0604020202020204" pitchFamily="34" charset="0"/>
            </a:rPr>
            <a:t>Questions to address in the discussion forum – </a:t>
          </a:r>
        </a:p>
        <a:p>
          <a:pPr marL="0" lvl="0" indent="0" algn="l" defTabSz="622300">
            <a:lnSpc>
              <a:spcPct val="90000"/>
            </a:lnSpc>
            <a:spcBef>
              <a:spcPct val="0"/>
            </a:spcBef>
            <a:spcAft>
              <a:spcPct val="35000"/>
            </a:spcAft>
            <a:buNone/>
          </a:pPr>
          <a:r>
            <a:rPr lang="en-GB" sz="2000" kern="1200" dirty="0">
              <a:solidFill>
                <a:prstClr val="black">
                  <a:hueOff val="0"/>
                  <a:satOff val="0"/>
                  <a:lumOff val="0"/>
                  <a:alphaOff val="0"/>
                </a:prstClr>
              </a:solidFill>
              <a:latin typeface="Arial" panose="020B0604020202020204" pitchFamily="34" charset="0"/>
              <a:ea typeface="+mn-ea"/>
              <a:cs typeface="Arial" panose="020B0604020202020204" pitchFamily="34" charset="0"/>
            </a:rPr>
            <a:t>it is expected that you will reflect on your experiences, and refer to examples you have come across.</a:t>
          </a:r>
          <a:endParaRPr lang="en-US" sz="2000" kern="1200" dirty="0">
            <a:solidFill>
              <a:prstClr val="black">
                <a:hueOff val="0"/>
                <a:satOff val="0"/>
                <a:lumOff val="0"/>
                <a:alphaOff val="0"/>
              </a:prstClr>
            </a:solidFill>
            <a:latin typeface="Arial" panose="020B0604020202020204" pitchFamily="34" charset="0"/>
            <a:ea typeface="+mn-ea"/>
            <a:cs typeface="Arial" panose="020B0604020202020204" pitchFamily="34" charset="0"/>
          </a:endParaRPr>
        </a:p>
      </dgm:t>
    </dgm:pt>
    <dgm:pt modelId="{DADACB37-A002-46D7-A05A-27247DA8545A}" type="parTrans" cxnId="{CA3D7C96-C3E7-4245-8A22-85115CD17804}">
      <dgm:prSet/>
      <dgm:spPr/>
      <dgm:t>
        <a:bodyPr/>
        <a:lstStyle/>
        <a:p>
          <a:endParaRPr lang="en-US" sz="2000"/>
        </a:p>
      </dgm:t>
    </dgm:pt>
    <dgm:pt modelId="{5FA15A2B-43E0-462C-8EEB-23C24EB35C5B}" type="sibTrans" cxnId="{CA3D7C96-C3E7-4245-8A22-85115CD17804}">
      <dgm:prSet/>
      <dgm:spPr/>
      <dgm:t>
        <a:bodyPr/>
        <a:lstStyle/>
        <a:p>
          <a:endParaRPr lang="en-US" sz="2000"/>
        </a:p>
      </dgm:t>
    </dgm:pt>
    <dgm:pt modelId="{6AD12C3D-2A8F-4A1E-824E-2402C1E1AAF7}">
      <dgm:prSet custT="1"/>
      <dgm:spPr/>
      <dgm:t>
        <a:bodyPr/>
        <a:lstStyle/>
        <a:p>
          <a:r>
            <a:rPr lang="en-GB" sz="2000" dirty="0">
              <a:latin typeface="Arial" panose="020B0604020202020204" pitchFamily="34" charset="0"/>
              <a:cs typeface="Arial" panose="020B0604020202020204" pitchFamily="34" charset="0"/>
            </a:rPr>
            <a:t>I look forward to hearing from you each week.</a:t>
          </a:r>
          <a:endParaRPr lang="en-US" sz="2000" dirty="0">
            <a:latin typeface="Arial" panose="020B0604020202020204" pitchFamily="34" charset="0"/>
            <a:cs typeface="Arial" panose="020B0604020202020204" pitchFamily="34" charset="0"/>
          </a:endParaRPr>
        </a:p>
      </dgm:t>
    </dgm:pt>
    <dgm:pt modelId="{D082C5F6-34FD-4E2C-87B6-F90E43CE6D95}" type="parTrans" cxnId="{CF70CDD0-534A-40A7-B66C-805D2E6DAAC1}">
      <dgm:prSet/>
      <dgm:spPr/>
      <dgm:t>
        <a:bodyPr/>
        <a:lstStyle/>
        <a:p>
          <a:endParaRPr lang="en-US" sz="2000"/>
        </a:p>
      </dgm:t>
    </dgm:pt>
    <dgm:pt modelId="{16C14C34-11D6-4383-B3D9-C75BB785DFCB}" type="sibTrans" cxnId="{CF70CDD0-534A-40A7-B66C-805D2E6DAAC1}">
      <dgm:prSet/>
      <dgm:spPr/>
      <dgm:t>
        <a:bodyPr/>
        <a:lstStyle/>
        <a:p>
          <a:endParaRPr lang="en-US" sz="2000"/>
        </a:p>
      </dgm:t>
    </dgm:pt>
    <dgm:pt modelId="{CB96CF38-7BD6-40D0-B1EB-EB531B352448}">
      <dgm:prSet custT="1"/>
      <dgm:spPr/>
      <dgm:t>
        <a:bodyPr/>
        <a:lstStyle/>
        <a:p>
          <a:pPr marL="0" lvl="0" indent="0" algn="l" defTabSz="622300">
            <a:lnSpc>
              <a:spcPct val="90000"/>
            </a:lnSpc>
            <a:spcBef>
              <a:spcPct val="0"/>
            </a:spcBef>
            <a:spcAft>
              <a:spcPct val="35000"/>
            </a:spcAft>
            <a:buNone/>
          </a:pPr>
          <a:r>
            <a:rPr lang="en-GB" sz="2000" kern="1200" dirty="0">
              <a:solidFill>
                <a:prstClr val="black">
                  <a:hueOff val="0"/>
                  <a:satOff val="0"/>
                  <a:lumOff val="0"/>
                  <a:alphaOff val="0"/>
                </a:prstClr>
              </a:solidFill>
              <a:latin typeface="Arial" panose="020B0604020202020204" pitchFamily="34" charset="0"/>
              <a:ea typeface="+mn-ea"/>
              <a:cs typeface="Arial" panose="020B0604020202020204" pitchFamily="34" charset="0"/>
            </a:rPr>
            <a:t>The module works best with good engagement and participation from each of you.</a:t>
          </a:r>
          <a:endParaRPr lang="en-US" sz="2000" kern="1200" dirty="0">
            <a:solidFill>
              <a:prstClr val="black">
                <a:hueOff val="0"/>
                <a:satOff val="0"/>
                <a:lumOff val="0"/>
                <a:alphaOff val="0"/>
              </a:prstClr>
            </a:solidFill>
            <a:latin typeface="Arial" panose="020B0604020202020204" pitchFamily="34" charset="0"/>
            <a:ea typeface="+mn-ea"/>
            <a:cs typeface="Arial" panose="020B0604020202020204" pitchFamily="34" charset="0"/>
          </a:endParaRPr>
        </a:p>
      </dgm:t>
    </dgm:pt>
    <dgm:pt modelId="{80C40031-76E0-4F82-A06D-A46C58725930}" type="sibTrans" cxnId="{484705BD-BF25-45C4-885C-2C35631DFD99}">
      <dgm:prSet/>
      <dgm:spPr/>
      <dgm:t>
        <a:bodyPr/>
        <a:lstStyle/>
        <a:p>
          <a:endParaRPr lang="en-US" sz="2000"/>
        </a:p>
      </dgm:t>
    </dgm:pt>
    <dgm:pt modelId="{BA43C467-0424-49E4-B5DB-8BAAAC865F16}" type="parTrans" cxnId="{484705BD-BF25-45C4-885C-2C35631DFD99}">
      <dgm:prSet/>
      <dgm:spPr/>
      <dgm:t>
        <a:bodyPr/>
        <a:lstStyle/>
        <a:p>
          <a:endParaRPr lang="en-US" sz="2000"/>
        </a:p>
      </dgm:t>
    </dgm:pt>
    <dgm:pt modelId="{FE0E434C-BCB5-4FB2-867E-F4547F488898}" type="pres">
      <dgm:prSet presAssocID="{8F0673AB-E58C-404C-A33C-5A74529E186A}" presName="root" presStyleCnt="0">
        <dgm:presLayoutVars>
          <dgm:dir/>
          <dgm:resizeHandles val="exact"/>
        </dgm:presLayoutVars>
      </dgm:prSet>
      <dgm:spPr/>
    </dgm:pt>
    <dgm:pt modelId="{85CD8576-1C73-4EFD-AFB8-8E3FC9E48B00}" type="pres">
      <dgm:prSet presAssocID="{8F0673AB-E58C-404C-A33C-5A74529E186A}" presName="container" presStyleCnt="0">
        <dgm:presLayoutVars>
          <dgm:dir/>
          <dgm:resizeHandles val="exact"/>
        </dgm:presLayoutVars>
      </dgm:prSet>
      <dgm:spPr/>
    </dgm:pt>
    <dgm:pt modelId="{C6F62CB8-C41B-4AB0-92F9-2AA8CA740C5C}" type="pres">
      <dgm:prSet presAssocID="{82DE1754-93B0-46E5-9190-46A40F58659E}" presName="compNode" presStyleCnt="0"/>
      <dgm:spPr/>
    </dgm:pt>
    <dgm:pt modelId="{02E0F40F-ACB3-47E2-9178-1C7924B3DFD0}" type="pres">
      <dgm:prSet presAssocID="{82DE1754-93B0-46E5-9190-46A40F58659E}" presName="iconBgRect" presStyleLbl="bgShp" presStyleIdx="0" presStyleCnt="5" custLinFactNeighborX="-7475" custLinFactNeighborY="-42149"/>
      <dgm:spPr/>
    </dgm:pt>
    <dgm:pt modelId="{4B458F8C-B27C-4255-B872-6FE207AF32E9}" type="pres">
      <dgm:prSet presAssocID="{82DE1754-93B0-46E5-9190-46A40F58659E}" presName="iconRect" presStyleLbl="node1" presStyleIdx="0" presStyleCnt="5" custLinFactNeighborX="5120" custLinFactNeighborY="-7121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lassroom"/>
        </a:ext>
      </dgm:extLst>
    </dgm:pt>
    <dgm:pt modelId="{D36A0E33-1EAC-4C14-AF1C-2D610F65AB95}" type="pres">
      <dgm:prSet presAssocID="{82DE1754-93B0-46E5-9190-46A40F58659E}" presName="spaceRect" presStyleCnt="0"/>
      <dgm:spPr/>
    </dgm:pt>
    <dgm:pt modelId="{2316C320-D9AD-4C04-9C72-D9224CB21679}" type="pres">
      <dgm:prSet presAssocID="{82DE1754-93B0-46E5-9190-46A40F58659E}" presName="textRect" presStyleLbl="revTx" presStyleIdx="0" presStyleCnt="5" custLinFactNeighborX="-1295" custLinFactNeighborY="-42149">
        <dgm:presLayoutVars>
          <dgm:chMax val="1"/>
          <dgm:chPref val="1"/>
        </dgm:presLayoutVars>
      </dgm:prSet>
      <dgm:spPr/>
    </dgm:pt>
    <dgm:pt modelId="{53D7AD49-E5BA-4F47-A541-5BAE590062C0}" type="pres">
      <dgm:prSet presAssocID="{87F3B65F-E9EF-4B60-BA84-A77F2376996B}" presName="sibTrans" presStyleLbl="sibTrans2D1" presStyleIdx="0" presStyleCnt="0"/>
      <dgm:spPr/>
    </dgm:pt>
    <dgm:pt modelId="{8E17068F-06E3-4675-9407-F0C43DBC65C7}" type="pres">
      <dgm:prSet presAssocID="{ECE71C71-90A4-4BE8-BF80-A95A65FF7527}" presName="compNode" presStyleCnt="0"/>
      <dgm:spPr/>
    </dgm:pt>
    <dgm:pt modelId="{EFDC88B8-2E82-44B2-B668-6D5031E19C23}" type="pres">
      <dgm:prSet presAssocID="{ECE71C71-90A4-4BE8-BF80-A95A65FF7527}" presName="iconBgRect" presStyleLbl="bgShp" presStyleIdx="1" presStyleCnt="5"/>
      <dgm:spPr/>
    </dgm:pt>
    <dgm:pt modelId="{2F860349-91F4-4060-8C1F-7747F657DD30}" type="pres">
      <dgm:prSet presAssocID="{ECE71C71-90A4-4BE8-BF80-A95A65FF7527}" presName="iconRect" presStyleLbl="node1" presStyleIdx="1" presStyleCnt="5"/>
      <dgm:spPr>
        <a:blipFill>
          <a:blip xmlns:r="http://schemas.openxmlformats.org/officeDocument/2006/relationships" r:embed="rId3">
            <a:extLst>
              <a:ext uri="{96DAC541-7B7A-43D3-8B79-37D633B846F1}">
                <asvg:svgBlip xmlns:asvg="http://schemas.microsoft.com/office/drawing/2016/SVG/main" r:embed="rId4"/>
              </a:ext>
            </a:extLst>
          </a:blip>
          <a:srcRect/>
          <a:stretch>
            <a:fillRect/>
          </a:stretch>
        </a:blipFill>
        <a:ln>
          <a:noFill/>
        </a:ln>
      </dgm:spPr>
      <dgm:extLst>
        <a:ext uri="{E40237B7-FDA0-4F09-8148-C483321AD2D9}">
          <dgm14:cNvPr xmlns:dgm14="http://schemas.microsoft.com/office/drawing/2010/diagram" id="0" name="" descr="Web design outline"/>
        </a:ext>
      </dgm:extLst>
    </dgm:pt>
    <dgm:pt modelId="{82D45060-536D-436F-9C01-8D2AC1EE27A0}" type="pres">
      <dgm:prSet presAssocID="{ECE71C71-90A4-4BE8-BF80-A95A65FF7527}" presName="spaceRect" presStyleCnt="0"/>
      <dgm:spPr/>
    </dgm:pt>
    <dgm:pt modelId="{E8349831-E12C-40C5-8EAF-47E321BD0E0C}" type="pres">
      <dgm:prSet presAssocID="{ECE71C71-90A4-4BE8-BF80-A95A65FF7527}" presName="textRect" presStyleLbl="revTx" presStyleIdx="1" presStyleCnt="5" custScaleY="167714" custLinFactNeighborX="1224" custLinFactNeighborY="28114">
        <dgm:presLayoutVars>
          <dgm:chMax val="1"/>
          <dgm:chPref val="1"/>
        </dgm:presLayoutVars>
      </dgm:prSet>
      <dgm:spPr/>
    </dgm:pt>
    <dgm:pt modelId="{6E6F28F8-4240-4F6F-AE8F-A6641E374EA1}" type="pres">
      <dgm:prSet presAssocID="{11D7E16E-7CF9-444B-B12B-76596EA94E1C}" presName="sibTrans" presStyleLbl="sibTrans2D1" presStyleIdx="0" presStyleCnt="0"/>
      <dgm:spPr/>
    </dgm:pt>
    <dgm:pt modelId="{01FD19F9-CFDB-4312-8058-167E6201760B}" type="pres">
      <dgm:prSet presAssocID="{971F38AA-8B8B-42D3-AD99-535E1AACE43B}" presName="compNode" presStyleCnt="0"/>
      <dgm:spPr/>
    </dgm:pt>
    <dgm:pt modelId="{C95E31E6-5FF2-4B8B-83A7-63BA155ABBED}" type="pres">
      <dgm:prSet presAssocID="{971F38AA-8B8B-42D3-AD99-535E1AACE43B}" presName="iconBgRect" presStyleLbl="bgShp" presStyleIdx="2" presStyleCnt="5"/>
      <dgm:spPr/>
    </dgm:pt>
    <dgm:pt modelId="{C749079C-9AEB-44C3-A408-42920C02DD15}" type="pres">
      <dgm:prSet presAssocID="{971F38AA-8B8B-42D3-AD99-535E1AACE43B}"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oard Room"/>
        </a:ext>
      </dgm:extLst>
    </dgm:pt>
    <dgm:pt modelId="{60838352-72AA-48CB-B5D2-2A2A804C3C8A}" type="pres">
      <dgm:prSet presAssocID="{971F38AA-8B8B-42D3-AD99-535E1AACE43B}" presName="spaceRect" presStyleCnt="0"/>
      <dgm:spPr/>
    </dgm:pt>
    <dgm:pt modelId="{98A5E36D-426F-4C20-A979-44A0FFAF9637}" type="pres">
      <dgm:prSet presAssocID="{971F38AA-8B8B-42D3-AD99-535E1AACE43B}" presName="textRect" presStyleLbl="revTx" presStyleIdx="2" presStyleCnt="5" custLinFactNeighborX="1794" custLinFactNeighborY="-31184">
        <dgm:presLayoutVars>
          <dgm:chMax val="1"/>
          <dgm:chPref val="1"/>
        </dgm:presLayoutVars>
      </dgm:prSet>
      <dgm:spPr/>
    </dgm:pt>
    <dgm:pt modelId="{37240395-B110-4313-9A6F-68B05F729403}" type="pres">
      <dgm:prSet presAssocID="{5FA15A2B-43E0-462C-8EEB-23C24EB35C5B}" presName="sibTrans" presStyleLbl="sibTrans2D1" presStyleIdx="0" presStyleCnt="0"/>
      <dgm:spPr/>
    </dgm:pt>
    <dgm:pt modelId="{68DC6B47-47CF-4006-A749-FF2B47C4E9C6}" type="pres">
      <dgm:prSet presAssocID="{CB96CF38-7BD6-40D0-B1EB-EB531B352448}" presName="compNode" presStyleCnt="0"/>
      <dgm:spPr/>
    </dgm:pt>
    <dgm:pt modelId="{BAF81C11-A9EB-4785-A0E8-38D401EB26AA}" type="pres">
      <dgm:prSet presAssocID="{CB96CF38-7BD6-40D0-B1EB-EB531B352448}" presName="iconBgRect" presStyleLbl="bgShp" presStyleIdx="3" presStyleCnt="5"/>
      <dgm:spPr/>
    </dgm:pt>
    <dgm:pt modelId="{49533989-F26A-4A9B-B41A-24A46AFCF884}" type="pres">
      <dgm:prSet presAssocID="{CB96CF38-7BD6-40D0-B1EB-EB531B352448}"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Group Success"/>
        </a:ext>
      </dgm:extLst>
    </dgm:pt>
    <dgm:pt modelId="{FF64E738-8562-4F8B-8A02-D40CB7C04664}" type="pres">
      <dgm:prSet presAssocID="{CB96CF38-7BD6-40D0-B1EB-EB531B352448}" presName="spaceRect" presStyleCnt="0"/>
      <dgm:spPr/>
    </dgm:pt>
    <dgm:pt modelId="{47593F9B-B322-45D7-B87F-05DEA32FFA57}" type="pres">
      <dgm:prSet presAssocID="{CB96CF38-7BD6-40D0-B1EB-EB531B352448}" presName="textRect" presStyleLbl="revTx" presStyleIdx="3" presStyleCnt="5">
        <dgm:presLayoutVars>
          <dgm:chMax val="1"/>
          <dgm:chPref val="1"/>
        </dgm:presLayoutVars>
      </dgm:prSet>
      <dgm:spPr/>
    </dgm:pt>
    <dgm:pt modelId="{C155874F-B4CC-4AE5-9510-24D4200D6A41}" type="pres">
      <dgm:prSet presAssocID="{80C40031-76E0-4F82-A06D-A46C58725930}" presName="sibTrans" presStyleLbl="sibTrans2D1" presStyleIdx="0" presStyleCnt="0"/>
      <dgm:spPr/>
    </dgm:pt>
    <dgm:pt modelId="{742B22EC-50FA-428A-8032-37CF7980968D}" type="pres">
      <dgm:prSet presAssocID="{6AD12C3D-2A8F-4A1E-824E-2402C1E1AAF7}" presName="compNode" presStyleCnt="0"/>
      <dgm:spPr/>
    </dgm:pt>
    <dgm:pt modelId="{56525B8C-063B-45CD-B57D-AB89E0310566}" type="pres">
      <dgm:prSet presAssocID="{6AD12C3D-2A8F-4A1E-824E-2402C1E1AAF7}" presName="iconBgRect" presStyleLbl="bgShp" presStyleIdx="4" presStyleCnt="5" custLinFactNeighborX="-5978" custLinFactNeighborY="57324"/>
      <dgm:spPr/>
    </dgm:pt>
    <dgm:pt modelId="{699AAC12-FB9F-4A89-9834-9C84E7D8E232}" type="pres">
      <dgm:prSet presAssocID="{6AD12C3D-2A8F-4A1E-824E-2402C1E1AAF7}" presName="iconRect" presStyleLbl="node1" presStyleIdx="4" presStyleCnt="5" custLinFactNeighborX="-7863" custLinFactNeighborY="83341"/>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Ear"/>
        </a:ext>
      </dgm:extLst>
    </dgm:pt>
    <dgm:pt modelId="{5C7DECFB-A5EB-4837-9153-0241BB646F79}" type="pres">
      <dgm:prSet presAssocID="{6AD12C3D-2A8F-4A1E-824E-2402C1E1AAF7}" presName="spaceRect" presStyleCnt="0"/>
      <dgm:spPr/>
    </dgm:pt>
    <dgm:pt modelId="{1EF83F04-A96E-4123-87CB-145EAB17CC8C}" type="pres">
      <dgm:prSet presAssocID="{6AD12C3D-2A8F-4A1E-824E-2402C1E1AAF7}" presName="textRect" presStyleLbl="revTx" presStyleIdx="4" presStyleCnt="5" custLinFactNeighborX="-4384" custLinFactNeighborY="60772">
        <dgm:presLayoutVars>
          <dgm:chMax val="1"/>
          <dgm:chPref val="1"/>
        </dgm:presLayoutVars>
      </dgm:prSet>
      <dgm:spPr/>
    </dgm:pt>
  </dgm:ptLst>
  <dgm:cxnLst>
    <dgm:cxn modelId="{CB11840A-7D47-4A41-AB67-C76BAFC7847D}" type="presOf" srcId="{6AD12C3D-2A8F-4A1E-824E-2402C1E1AAF7}" destId="{1EF83F04-A96E-4123-87CB-145EAB17CC8C}" srcOrd="0" destOrd="0" presId="urn:microsoft.com/office/officeart/2018/2/layout/IconCircleList"/>
    <dgm:cxn modelId="{0E27CD3B-51BB-4976-A086-61DE0879A40E}" type="presOf" srcId="{82DE1754-93B0-46E5-9190-46A40F58659E}" destId="{2316C320-D9AD-4C04-9C72-D9224CB21679}" srcOrd="0" destOrd="0" presId="urn:microsoft.com/office/officeart/2018/2/layout/IconCircleList"/>
    <dgm:cxn modelId="{51C6995D-5938-46A8-B944-B3C67D637024}" type="presOf" srcId="{8F0673AB-E58C-404C-A33C-5A74529E186A}" destId="{FE0E434C-BCB5-4FB2-867E-F4547F488898}" srcOrd="0" destOrd="0" presId="urn:microsoft.com/office/officeart/2018/2/layout/IconCircleList"/>
    <dgm:cxn modelId="{2BC7C742-41A4-4D5D-91AD-01884085F3E2}" type="presOf" srcId="{5FA15A2B-43E0-462C-8EEB-23C24EB35C5B}" destId="{37240395-B110-4313-9A6F-68B05F729403}" srcOrd="0" destOrd="0" presId="urn:microsoft.com/office/officeart/2018/2/layout/IconCircleList"/>
    <dgm:cxn modelId="{BF487164-F76A-49AA-A551-6392543B78B4}" type="presOf" srcId="{80C40031-76E0-4F82-A06D-A46C58725930}" destId="{C155874F-B4CC-4AE5-9510-24D4200D6A41}" srcOrd="0" destOrd="0" presId="urn:microsoft.com/office/officeart/2018/2/layout/IconCircleList"/>
    <dgm:cxn modelId="{62A56E7A-4D47-45CE-B8FE-E01BE02EF277}" type="presOf" srcId="{ECE71C71-90A4-4BE8-BF80-A95A65FF7527}" destId="{E8349831-E12C-40C5-8EAF-47E321BD0E0C}" srcOrd="0" destOrd="0" presId="urn:microsoft.com/office/officeart/2018/2/layout/IconCircleList"/>
    <dgm:cxn modelId="{5901ED84-9FE9-4851-9682-A84C5CAE0D99}" type="presOf" srcId="{87F3B65F-E9EF-4B60-BA84-A77F2376996B}" destId="{53D7AD49-E5BA-4F47-A541-5BAE590062C0}" srcOrd="0" destOrd="0" presId="urn:microsoft.com/office/officeart/2018/2/layout/IconCircleList"/>
    <dgm:cxn modelId="{CA72AE92-7B1B-456C-8537-4ADDE5C7934B}" type="presOf" srcId="{11D7E16E-7CF9-444B-B12B-76596EA94E1C}" destId="{6E6F28F8-4240-4F6F-AE8F-A6641E374EA1}" srcOrd="0" destOrd="0" presId="urn:microsoft.com/office/officeart/2018/2/layout/IconCircleList"/>
    <dgm:cxn modelId="{CA3D7C96-C3E7-4245-8A22-85115CD17804}" srcId="{8F0673AB-E58C-404C-A33C-5A74529E186A}" destId="{971F38AA-8B8B-42D3-AD99-535E1AACE43B}" srcOrd="2" destOrd="0" parTransId="{DADACB37-A002-46D7-A05A-27247DA8545A}" sibTransId="{5FA15A2B-43E0-462C-8EEB-23C24EB35C5B}"/>
    <dgm:cxn modelId="{920B109F-574F-4CE6-90BA-C25C42B294BE}" srcId="{8F0673AB-E58C-404C-A33C-5A74529E186A}" destId="{82DE1754-93B0-46E5-9190-46A40F58659E}" srcOrd="0" destOrd="0" parTransId="{28899C1D-9C13-4104-92E5-07CB7C6FB251}" sibTransId="{87F3B65F-E9EF-4B60-BA84-A77F2376996B}"/>
    <dgm:cxn modelId="{D9CCCDA6-115A-40E5-AC11-5651980E0E36}" type="presOf" srcId="{CB96CF38-7BD6-40D0-B1EB-EB531B352448}" destId="{47593F9B-B322-45D7-B87F-05DEA32FFA57}" srcOrd="0" destOrd="0" presId="urn:microsoft.com/office/officeart/2018/2/layout/IconCircleList"/>
    <dgm:cxn modelId="{D292A2AA-8346-47D2-B66C-206976B45B48}" type="presOf" srcId="{971F38AA-8B8B-42D3-AD99-535E1AACE43B}" destId="{98A5E36D-426F-4C20-A979-44A0FFAF9637}" srcOrd="0" destOrd="0" presId="urn:microsoft.com/office/officeart/2018/2/layout/IconCircleList"/>
    <dgm:cxn modelId="{484705BD-BF25-45C4-885C-2C35631DFD99}" srcId="{8F0673AB-E58C-404C-A33C-5A74529E186A}" destId="{CB96CF38-7BD6-40D0-B1EB-EB531B352448}" srcOrd="3" destOrd="0" parTransId="{BA43C467-0424-49E4-B5DB-8BAAAC865F16}" sibTransId="{80C40031-76E0-4F82-A06D-A46C58725930}"/>
    <dgm:cxn modelId="{45A62FCE-7ABF-4D6C-891F-3FA0331ACECC}" srcId="{8F0673AB-E58C-404C-A33C-5A74529E186A}" destId="{ECE71C71-90A4-4BE8-BF80-A95A65FF7527}" srcOrd="1" destOrd="0" parTransId="{009EC1F4-3EC2-4102-A439-30C3B88E2B8F}" sibTransId="{11D7E16E-7CF9-444B-B12B-76596EA94E1C}"/>
    <dgm:cxn modelId="{CF70CDD0-534A-40A7-B66C-805D2E6DAAC1}" srcId="{8F0673AB-E58C-404C-A33C-5A74529E186A}" destId="{6AD12C3D-2A8F-4A1E-824E-2402C1E1AAF7}" srcOrd="4" destOrd="0" parTransId="{D082C5F6-34FD-4E2C-87B6-F90E43CE6D95}" sibTransId="{16C14C34-11D6-4383-B3D9-C75BB785DFCB}"/>
    <dgm:cxn modelId="{93509AD2-7402-43C1-8E4E-CF585446B1D5}" type="presParOf" srcId="{FE0E434C-BCB5-4FB2-867E-F4547F488898}" destId="{85CD8576-1C73-4EFD-AFB8-8E3FC9E48B00}" srcOrd="0" destOrd="0" presId="urn:microsoft.com/office/officeart/2018/2/layout/IconCircleList"/>
    <dgm:cxn modelId="{F7F843F4-8B6D-4778-BE33-C8D5B8D592FD}" type="presParOf" srcId="{85CD8576-1C73-4EFD-AFB8-8E3FC9E48B00}" destId="{C6F62CB8-C41B-4AB0-92F9-2AA8CA740C5C}" srcOrd="0" destOrd="0" presId="urn:microsoft.com/office/officeart/2018/2/layout/IconCircleList"/>
    <dgm:cxn modelId="{752ECAEF-3A17-437E-A37B-FEF5EC8E34BD}" type="presParOf" srcId="{C6F62CB8-C41B-4AB0-92F9-2AA8CA740C5C}" destId="{02E0F40F-ACB3-47E2-9178-1C7924B3DFD0}" srcOrd="0" destOrd="0" presId="urn:microsoft.com/office/officeart/2018/2/layout/IconCircleList"/>
    <dgm:cxn modelId="{08954D86-58EF-42A1-A96A-703858773125}" type="presParOf" srcId="{C6F62CB8-C41B-4AB0-92F9-2AA8CA740C5C}" destId="{4B458F8C-B27C-4255-B872-6FE207AF32E9}" srcOrd="1" destOrd="0" presId="urn:microsoft.com/office/officeart/2018/2/layout/IconCircleList"/>
    <dgm:cxn modelId="{4B6417F9-CF56-491C-AEE2-537904A13F2B}" type="presParOf" srcId="{C6F62CB8-C41B-4AB0-92F9-2AA8CA740C5C}" destId="{D36A0E33-1EAC-4C14-AF1C-2D610F65AB95}" srcOrd="2" destOrd="0" presId="urn:microsoft.com/office/officeart/2018/2/layout/IconCircleList"/>
    <dgm:cxn modelId="{F0B4E278-3875-4E67-BA29-92D2E7FD4447}" type="presParOf" srcId="{C6F62CB8-C41B-4AB0-92F9-2AA8CA740C5C}" destId="{2316C320-D9AD-4C04-9C72-D9224CB21679}" srcOrd="3" destOrd="0" presId="urn:microsoft.com/office/officeart/2018/2/layout/IconCircleList"/>
    <dgm:cxn modelId="{A2023371-F057-4320-8244-B6908E1DD76B}" type="presParOf" srcId="{85CD8576-1C73-4EFD-AFB8-8E3FC9E48B00}" destId="{53D7AD49-E5BA-4F47-A541-5BAE590062C0}" srcOrd="1" destOrd="0" presId="urn:microsoft.com/office/officeart/2018/2/layout/IconCircleList"/>
    <dgm:cxn modelId="{2B8043FF-9C52-4DBE-AA84-ABDD1D210A89}" type="presParOf" srcId="{85CD8576-1C73-4EFD-AFB8-8E3FC9E48B00}" destId="{8E17068F-06E3-4675-9407-F0C43DBC65C7}" srcOrd="2" destOrd="0" presId="urn:microsoft.com/office/officeart/2018/2/layout/IconCircleList"/>
    <dgm:cxn modelId="{47BCCA7E-D9EA-4106-BAB1-31E2FA270AAD}" type="presParOf" srcId="{8E17068F-06E3-4675-9407-F0C43DBC65C7}" destId="{EFDC88B8-2E82-44B2-B668-6D5031E19C23}" srcOrd="0" destOrd="0" presId="urn:microsoft.com/office/officeart/2018/2/layout/IconCircleList"/>
    <dgm:cxn modelId="{B09735A4-D368-4B44-A7F6-EBCA739A349D}" type="presParOf" srcId="{8E17068F-06E3-4675-9407-F0C43DBC65C7}" destId="{2F860349-91F4-4060-8C1F-7747F657DD30}" srcOrd="1" destOrd="0" presId="urn:microsoft.com/office/officeart/2018/2/layout/IconCircleList"/>
    <dgm:cxn modelId="{CF7AE14A-3E41-4E38-86B1-9ABA4DBD91F2}" type="presParOf" srcId="{8E17068F-06E3-4675-9407-F0C43DBC65C7}" destId="{82D45060-536D-436F-9C01-8D2AC1EE27A0}" srcOrd="2" destOrd="0" presId="urn:microsoft.com/office/officeart/2018/2/layout/IconCircleList"/>
    <dgm:cxn modelId="{27EC3C37-250B-4728-8264-D0999E4274D8}" type="presParOf" srcId="{8E17068F-06E3-4675-9407-F0C43DBC65C7}" destId="{E8349831-E12C-40C5-8EAF-47E321BD0E0C}" srcOrd="3" destOrd="0" presId="urn:microsoft.com/office/officeart/2018/2/layout/IconCircleList"/>
    <dgm:cxn modelId="{65DF5140-69F6-4151-A516-358FAB4DF262}" type="presParOf" srcId="{85CD8576-1C73-4EFD-AFB8-8E3FC9E48B00}" destId="{6E6F28F8-4240-4F6F-AE8F-A6641E374EA1}" srcOrd="3" destOrd="0" presId="urn:microsoft.com/office/officeart/2018/2/layout/IconCircleList"/>
    <dgm:cxn modelId="{70B055A4-86D5-4C1C-9333-134B51147F9F}" type="presParOf" srcId="{85CD8576-1C73-4EFD-AFB8-8E3FC9E48B00}" destId="{01FD19F9-CFDB-4312-8058-167E6201760B}" srcOrd="4" destOrd="0" presId="urn:microsoft.com/office/officeart/2018/2/layout/IconCircleList"/>
    <dgm:cxn modelId="{5A393745-A277-455A-8BF5-F68C366CDE4E}" type="presParOf" srcId="{01FD19F9-CFDB-4312-8058-167E6201760B}" destId="{C95E31E6-5FF2-4B8B-83A7-63BA155ABBED}" srcOrd="0" destOrd="0" presId="urn:microsoft.com/office/officeart/2018/2/layout/IconCircleList"/>
    <dgm:cxn modelId="{8261A39D-DB0E-415A-9D4A-859B83985A43}" type="presParOf" srcId="{01FD19F9-CFDB-4312-8058-167E6201760B}" destId="{C749079C-9AEB-44C3-A408-42920C02DD15}" srcOrd="1" destOrd="0" presId="urn:microsoft.com/office/officeart/2018/2/layout/IconCircleList"/>
    <dgm:cxn modelId="{7FEFABED-0C27-4504-AAF0-6A6B19FAED43}" type="presParOf" srcId="{01FD19F9-CFDB-4312-8058-167E6201760B}" destId="{60838352-72AA-48CB-B5D2-2A2A804C3C8A}" srcOrd="2" destOrd="0" presId="urn:microsoft.com/office/officeart/2018/2/layout/IconCircleList"/>
    <dgm:cxn modelId="{B2FAA2E3-E067-4180-8406-3AD674E38877}" type="presParOf" srcId="{01FD19F9-CFDB-4312-8058-167E6201760B}" destId="{98A5E36D-426F-4C20-A979-44A0FFAF9637}" srcOrd="3" destOrd="0" presId="urn:microsoft.com/office/officeart/2018/2/layout/IconCircleList"/>
    <dgm:cxn modelId="{918A0423-64F0-4337-9D93-DC85296526BF}" type="presParOf" srcId="{85CD8576-1C73-4EFD-AFB8-8E3FC9E48B00}" destId="{37240395-B110-4313-9A6F-68B05F729403}" srcOrd="5" destOrd="0" presId="urn:microsoft.com/office/officeart/2018/2/layout/IconCircleList"/>
    <dgm:cxn modelId="{FD72B434-FD6D-4A75-A317-5782719D1D62}" type="presParOf" srcId="{85CD8576-1C73-4EFD-AFB8-8E3FC9E48B00}" destId="{68DC6B47-47CF-4006-A749-FF2B47C4E9C6}" srcOrd="6" destOrd="0" presId="urn:microsoft.com/office/officeart/2018/2/layout/IconCircleList"/>
    <dgm:cxn modelId="{6573204D-45FE-479D-AE6D-27E485634ACA}" type="presParOf" srcId="{68DC6B47-47CF-4006-A749-FF2B47C4E9C6}" destId="{BAF81C11-A9EB-4785-A0E8-38D401EB26AA}" srcOrd="0" destOrd="0" presId="urn:microsoft.com/office/officeart/2018/2/layout/IconCircleList"/>
    <dgm:cxn modelId="{DDB8A0F5-D822-4041-A73B-5EC3880DE063}" type="presParOf" srcId="{68DC6B47-47CF-4006-A749-FF2B47C4E9C6}" destId="{49533989-F26A-4A9B-B41A-24A46AFCF884}" srcOrd="1" destOrd="0" presId="urn:microsoft.com/office/officeart/2018/2/layout/IconCircleList"/>
    <dgm:cxn modelId="{3F5BB012-F4F2-4686-B06D-AA09D08663FD}" type="presParOf" srcId="{68DC6B47-47CF-4006-A749-FF2B47C4E9C6}" destId="{FF64E738-8562-4F8B-8A02-D40CB7C04664}" srcOrd="2" destOrd="0" presId="urn:microsoft.com/office/officeart/2018/2/layout/IconCircleList"/>
    <dgm:cxn modelId="{401CF90E-9C84-4AA1-B959-1D5E695121FA}" type="presParOf" srcId="{68DC6B47-47CF-4006-A749-FF2B47C4E9C6}" destId="{47593F9B-B322-45D7-B87F-05DEA32FFA57}" srcOrd="3" destOrd="0" presId="urn:microsoft.com/office/officeart/2018/2/layout/IconCircleList"/>
    <dgm:cxn modelId="{2E767BEE-9C82-4CDD-A819-277588EF46B9}" type="presParOf" srcId="{85CD8576-1C73-4EFD-AFB8-8E3FC9E48B00}" destId="{C155874F-B4CC-4AE5-9510-24D4200D6A41}" srcOrd="7" destOrd="0" presId="urn:microsoft.com/office/officeart/2018/2/layout/IconCircleList"/>
    <dgm:cxn modelId="{5C469909-0131-4C15-B460-5629D86FCCB9}" type="presParOf" srcId="{85CD8576-1C73-4EFD-AFB8-8E3FC9E48B00}" destId="{742B22EC-50FA-428A-8032-37CF7980968D}" srcOrd="8" destOrd="0" presId="urn:microsoft.com/office/officeart/2018/2/layout/IconCircleList"/>
    <dgm:cxn modelId="{E7E3BEDA-A11A-4FFC-9AB2-F2EADED44F5A}" type="presParOf" srcId="{742B22EC-50FA-428A-8032-37CF7980968D}" destId="{56525B8C-063B-45CD-B57D-AB89E0310566}" srcOrd="0" destOrd="0" presId="urn:microsoft.com/office/officeart/2018/2/layout/IconCircleList"/>
    <dgm:cxn modelId="{90DDC255-5190-41C4-B5BE-34CD76725722}" type="presParOf" srcId="{742B22EC-50FA-428A-8032-37CF7980968D}" destId="{699AAC12-FB9F-4A89-9834-9C84E7D8E232}" srcOrd="1" destOrd="0" presId="urn:microsoft.com/office/officeart/2018/2/layout/IconCircleList"/>
    <dgm:cxn modelId="{CBCF31E6-0C8D-4E40-999B-52019383538C}" type="presParOf" srcId="{742B22EC-50FA-428A-8032-37CF7980968D}" destId="{5C7DECFB-A5EB-4837-9153-0241BB646F79}" srcOrd="2" destOrd="0" presId="urn:microsoft.com/office/officeart/2018/2/layout/IconCircleList"/>
    <dgm:cxn modelId="{EA302DA3-6CA0-4140-B757-1BB39EF42341}" type="presParOf" srcId="{742B22EC-50FA-428A-8032-37CF7980968D}" destId="{1EF83F04-A96E-4123-87CB-145EAB17CC8C}"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9A24F03-2AA5-4FED-8C96-98E9953015FA}"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FA25C89F-4549-48AB-972A-F064DF7F670A}">
      <dgm:prSet/>
      <dgm:spPr/>
      <dgm:t>
        <a:bodyPr/>
        <a:lstStyle/>
        <a:p>
          <a:r>
            <a:rPr lang="en-GB" dirty="0"/>
            <a:t>Define e-commerce and e-business</a:t>
          </a:r>
          <a:endParaRPr lang="en-US" dirty="0"/>
        </a:p>
      </dgm:t>
    </dgm:pt>
    <dgm:pt modelId="{1383A86B-BE29-4673-850D-3E13E00321FA}" type="parTrans" cxnId="{86B09D3D-F2C0-40C2-9B21-476750922C91}">
      <dgm:prSet/>
      <dgm:spPr/>
      <dgm:t>
        <a:bodyPr/>
        <a:lstStyle/>
        <a:p>
          <a:endParaRPr lang="en-US"/>
        </a:p>
      </dgm:t>
    </dgm:pt>
    <dgm:pt modelId="{A12D6690-A7CF-49A1-A998-372A2F708099}" type="sibTrans" cxnId="{86B09D3D-F2C0-40C2-9B21-476750922C91}">
      <dgm:prSet/>
      <dgm:spPr/>
      <dgm:t>
        <a:bodyPr/>
        <a:lstStyle/>
        <a:p>
          <a:endParaRPr lang="en-US"/>
        </a:p>
      </dgm:t>
    </dgm:pt>
    <dgm:pt modelId="{8E380DD2-4C2B-4C58-8E90-DF6CB347E008}">
      <dgm:prSet/>
      <dgm:spPr/>
      <dgm:t>
        <a:bodyPr/>
        <a:lstStyle/>
        <a:p>
          <a:r>
            <a:rPr lang="en-GB" dirty="0"/>
            <a:t>Identify the different perspectives and categories of E-business</a:t>
          </a:r>
          <a:endParaRPr lang="en-US" dirty="0"/>
        </a:p>
      </dgm:t>
    </dgm:pt>
    <dgm:pt modelId="{772B5456-46F9-4317-8034-CC5EF4A5C9DB}" type="parTrans" cxnId="{2801BFEC-7463-4A83-B343-28FA180AB3FD}">
      <dgm:prSet/>
      <dgm:spPr/>
      <dgm:t>
        <a:bodyPr/>
        <a:lstStyle/>
        <a:p>
          <a:endParaRPr lang="en-US"/>
        </a:p>
      </dgm:t>
    </dgm:pt>
    <dgm:pt modelId="{664D8EF4-A6A3-4040-BFDF-98BA892377E9}" type="sibTrans" cxnId="{2801BFEC-7463-4A83-B343-28FA180AB3FD}">
      <dgm:prSet/>
      <dgm:spPr/>
      <dgm:t>
        <a:bodyPr/>
        <a:lstStyle/>
        <a:p>
          <a:endParaRPr lang="en-US"/>
        </a:p>
      </dgm:t>
    </dgm:pt>
    <dgm:pt modelId="{907A840D-E8BB-43D0-AD56-E8900B9E0373}">
      <dgm:prSet/>
      <dgm:spPr/>
      <dgm:t>
        <a:bodyPr/>
        <a:lstStyle/>
        <a:p>
          <a:r>
            <a:rPr lang="en-GB" dirty="0"/>
            <a:t>Security breaches a problematic area</a:t>
          </a:r>
          <a:endParaRPr lang="en-US" dirty="0"/>
        </a:p>
      </dgm:t>
    </dgm:pt>
    <dgm:pt modelId="{7621090D-E84F-4091-899E-B27E7FD6A6DC}" type="parTrans" cxnId="{FB25D529-3EE5-4FA7-A1FF-211E79A5C7C0}">
      <dgm:prSet/>
      <dgm:spPr/>
      <dgm:t>
        <a:bodyPr/>
        <a:lstStyle/>
        <a:p>
          <a:endParaRPr lang="en-US"/>
        </a:p>
      </dgm:t>
    </dgm:pt>
    <dgm:pt modelId="{8BE70E19-5672-4E1A-AB17-CC388567B41B}" type="sibTrans" cxnId="{FB25D529-3EE5-4FA7-A1FF-211E79A5C7C0}">
      <dgm:prSet/>
      <dgm:spPr/>
      <dgm:t>
        <a:bodyPr/>
        <a:lstStyle/>
        <a:p>
          <a:endParaRPr lang="en-US"/>
        </a:p>
      </dgm:t>
    </dgm:pt>
    <dgm:pt modelId="{698F6809-A02B-443D-A525-01B7079138F6}" type="pres">
      <dgm:prSet presAssocID="{A9A24F03-2AA5-4FED-8C96-98E9953015FA}" presName="root" presStyleCnt="0">
        <dgm:presLayoutVars>
          <dgm:dir/>
          <dgm:resizeHandles val="exact"/>
        </dgm:presLayoutVars>
      </dgm:prSet>
      <dgm:spPr/>
    </dgm:pt>
    <dgm:pt modelId="{E44BD86D-6C08-4A2F-B772-EDF0FF99BF1F}" type="pres">
      <dgm:prSet presAssocID="{FA25C89F-4549-48AB-972A-F064DF7F670A}" presName="compNode" presStyleCnt="0"/>
      <dgm:spPr/>
    </dgm:pt>
    <dgm:pt modelId="{C5B786A2-F408-4E9F-93EC-167BC9E8FDCF}" type="pres">
      <dgm:prSet presAssocID="{FA25C89F-4549-48AB-972A-F064DF7F670A}" presName="bgRect" presStyleLbl="bgShp" presStyleIdx="0" presStyleCnt="3"/>
      <dgm:spPr/>
    </dgm:pt>
    <dgm:pt modelId="{B49465D1-064C-4294-8D72-2EB1DBBDFCFA}" type="pres">
      <dgm:prSet presAssocID="{FA25C89F-4549-48AB-972A-F064DF7F670A}"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old bars"/>
        </a:ext>
      </dgm:extLst>
    </dgm:pt>
    <dgm:pt modelId="{DD940598-7438-451B-9259-6B1C44872E5C}" type="pres">
      <dgm:prSet presAssocID="{FA25C89F-4549-48AB-972A-F064DF7F670A}" presName="spaceRect" presStyleCnt="0"/>
      <dgm:spPr/>
    </dgm:pt>
    <dgm:pt modelId="{C8832345-3A66-4FEE-A69E-CB029F6AF18F}" type="pres">
      <dgm:prSet presAssocID="{FA25C89F-4549-48AB-972A-F064DF7F670A}" presName="parTx" presStyleLbl="revTx" presStyleIdx="0" presStyleCnt="3">
        <dgm:presLayoutVars>
          <dgm:chMax val="0"/>
          <dgm:chPref val="0"/>
        </dgm:presLayoutVars>
      </dgm:prSet>
      <dgm:spPr/>
    </dgm:pt>
    <dgm:pt modelId="{8AC22256-787D-4775-B999-C74F723B923C}" type="pres">
      <dgm:prSet presAssocID="{A12D6690-A7CF-49A1-A998-372A2F708099}" presName="sibTrans" presStyleCnt="0"/>
      <dgm:spPr/>
    </dgm:pt>
    <dgm:pt modelId="{158662B5-B572-45DE-867E-97B0DA58D042}" type="pres">
      <dgm:prSet presAssocID="{8E380DD2-4C2B-4C58-8E90-DF6CB347E008}" presName="compNode" presStyleCnt="0"/>
      <dgm:spPr/>
    </dgm:pt>
    <dgm:pt modelId="{00144C80-1B14-444F-9C27-1F3D4E6BA06D}" type="pres">
      <dgm:prSet presAssocID="{8E380DD2-4C2B-4C58-8E90-DF6CB347E008}" presName="bgRect" presStyleLbl="bgShp" presStyleIdx="1" presStyleCnt="3"/>
      <dgm:spPr/>
    </dgm:pt>
    <dgm:pt modelId="{695720FC-6455-4219-A2EA-F64416C269C4}" type="pres">
      <dgm:prSet presAssocID="{8E380DD2-4C2B-4C58-8E90-DF6CB347E008}"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Kiosk"/>
        </a:ext>
      </dgm:extLst>
    </dgm:pt>
    <dgm:pt modelId="{6BECA9E5-6440-4D5C-A95F-8B0B14AC1DC0}" type="pres">
      <dgm:prSet presAssocID="{8E380DD2-4C2B-4C58-8E90-DF6CB347E008}" presName="spaceRect" presStyleCnt="0"/>
      <dgm:spPr/>
    </dgm:pt>
    <dgm:pt modelId="{355F1146-B237-436D-A0AF-277AF49ABA75}" type="pres">
      <dgm:prSet presAssocID="{8E380DD2-4C2B-4C58-8E90-DF6CB347E008}" presName="parTx" presStyleLbl="revTx" presStyleIdx="1" presStyleCnt="3">
        <dgm:presLayoutVars>
          <dgm:chMax val="0"/>
          <dgm:chPref val="0"/>
        </dgm:presLayoutVars>
      </dgm:prSet>
      <dgm:spPr/>
    </dgm:pt>
    <dgm:pt modelId="{11BD182C-0A91-4FF2-B890-0766C53D2F68}" type="pres">
      <dgm:prSet presAssocID="{664D8EF4-A6A3-4040-BFDF-98BA892377E9}" presName="sibTrans" presStyleCnt="0"/>
      <dgm:spPr/>
    </dgm:pt>
    <dgm:pt modelId="{7438AFB5-A3B7-48DF-B3BA-91BB4D247BF0}" type="pres">
      <dgm:prSet presAssocID="{907A840D-E8BB-43D0-AD56-E8900B9E0373}" presName="compNode" presStyleCnt="0"/>
      <dgm:spPr/>
    </dgm:pt>
    <dgm:pt modelId="{521F00D0-73EE-44DC-BF16-FE0A9734934A}" type="pres">
      <dgm:prSet presAssocID="{907A840D-E8BB-43D0-AD56-E8900B9E0373}" presName="bgRect" presStyleLbl="bgShp" presStyleIdx="2" presStyleCnt="3"/>
      <dgm:spPr/>
    </dgm:pt>
    <dgm:pt modelId="{86724B10-729E-46DD-B9DB-B3AED197E341}" type="pres">
      <dgm:prSet presAssocID="{907A840D-E8BB-43D0-AD56-E8900B9E0373}"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a:blipFill>
        <a:ln>
          <a:noFill/>
        </a:ln>
      </dgm:spPr>
      <dgm:extLst>
        <a:ext uri="{E40237B7-FDA0-4F09-8148-C483321AD2D9}">
          <dgm14:cNvPr xmlns:dgm14="http://schemas.microsoft.com/office/drawing/2010/diagram" id="0" name="" descr="Security camera with solid fill"/>
        </a:ext>
      </dgm:extLst>
    </dgm:pt>
    <dgm:pt modelId="{8F33AD31-E218-44ED-BD07-7CCBD9BD8C64}" type="pres">
      <dgm:prSet presAssocID="{907A840D-E8BB-43D0-AD56-E8900B9E0373}" presName="spaceRect" presStyleCnt="0"/>
      <dgm:spPr/>
    </dgm:pt>
    <dgm:pt modelId="{7D63DD02-739B-4E4C-971C-6F714149E1C9}" type="pres">
      <dgm:prSet presAssocID="{907A840D-E8BB-43D0-AD56-E8900B9E0373}" presName="parTx" presStyleLbl="revTx" presStyleIdx="2" presStyleCnt="3">
        <dgm:presLayoutVars>
          <dgm:chMax val="0"/>
          <dgm:chPref val="0"/>
        </dgm:presLayoutVars>
      </dgm:prSet>
      <dgm:spPr/>
    </dgm:pt>
  </dgm:ptLst>
  <dgm:cxnLst>
    <dgm:cxn modelId="{FB25D529-3EE5-4FA7-A1FF-211E79A5C7C0}" srcId="{A9A24F03-2AA5-4FED-8C96-98E9953015FA}" destId="{907A840D-E8BB-43D0-AD56-E8900B9E0373}" srcOrd="2" destOrd="0" parTransId="{7621090D-E84F-4091-899E-B27E7FD6A6DC}" sibTransId="{8BE70E19-5672-4E1A-AB17-CC388567B41B}"/>
    <dgm:cxn modelId="{86B09D3D-F2C0-40C2-9B21-476750922C91}" srcId="{A9A24F03-2AA5-4FED-8C96-98E9953015FA}" destId="{FA25C89F-4549-48AB-972A-F064DF7F670A}" srcOrd="0" destOrd="0" parTransId="{1383A86B-BE29-4673-850D-3E13E00321FA}" sibTransId="{A12D6690-A7CF-49A1-A998-372A2F708099}"/>
    <dgm:cxn modelId="{55E81865-B73C-4A41-862B-F50FED59267D}" type="presOf" srcId="{A9A24F03-2AA5-4FED-8C96-98E9953015FA}" destId="{698F6809-A02B-443D-A525-01B7079138F6}" srcOrd="0" destOrd="0" presId="urn:microsoft.com/office/officeart/2018/2/layout/IconVerticalSolidList"/>
    <dgm:cxn modelId="{5445BE93-0E09-453A-8AAD-F5251F1FA6AC}" type="presOf" srcId="{907A840D-E8BB-43D0-AD56-E8900B9E0373}" destId="{7D63DD02-739B-4E4C-971C-6F714149E1C9}" srcOrd="0" destOrd="0" presId="urn:microsoft.com/office/officeart/2018/2/layout/IconVerticalSolidList"/>
    <dgm:cxn modelId="{2801BFEC-7463-4A83-B343-28FA180AB3FD}" srcId="{A9A24F03-2AA5-4FED-8C96-98E9953015FA}" destId="{8E380DD2-4C2B-4C58-8E90-DF6CB347E008}" srcOrd="1" destOrd="0" parTransId="{772B5456-46F9-4317-8034-CC5EF4A5C9DB}" sibTransId="{664D8EF4-A6A3-4040-BFDF-98BA892377E9}"/>
    <dgm:cxn modelId="{395716F5-E75F-4D3E-82D9-EE8AD683790E}" type="presOf" srcId="{FA25C89F-4549-48AB-972A-F064DF7F670A}" destId="{C8832345-3A66-4FEE-A69E-CB029F6AF18F}" srcOrd="0" destOrd="0" presId="urn:microsoft.com/office/officeart/2018/2/layout/IconVerticalSolidList"/>
    <dgm:cxn modelId="{49FEB0FA-D474-4E06-A6B0-E1EE380DAAE9}" type="presOf" srcId="{8E380DD2-4C2B-4C58-8E90-DF6CB347E008}" destId="{355F1146-B237-436D-A0AF-277AF49ABA75}" srcOrd="0" destOrd="0" presId="urn:microsoft.com/office/officeart/2018/2/layout/IconVerticalSolidList"/>
    <dgm:cxn modelId="{4A072914-EF88-4D94-92AF-A06EAEC5673E}" type="presParOf" srcId="{698F6809-A02B-443D-A525-01B7079138F6}" destId="{E44BD86D-6C08-4A2F-B772-EDF0FF99BF1F}" srcOrd="0" destOrd="0" presId="urn:microsoft.com/office/officeart/2018/2/layout/IconVerticalSolidList"/>
    <dgm:cxn modelId="{6427FBB6-7E8C-4C85-84CF-5CB593088122}" type="presParOf" srcId="{E44BD86D-6C08-4A2F-B772-EDF0FF99BF1F}" destId="{C5B786A2-F408-4E9F-93EC-167BC9E8FDCF}" srcOrd="0" destOrd="0" presId="urn:microsoft.com/office/officeart/2018/2/layout/IconVerticalSolidList"/>
    <dgm:cxn modelId="{71D94AC3-4169-47E7-B90A-98F9C316C94F}" type="presParOf" srcId="{E44BD86D-6C08-4A2F-B772-EDF0FF99BF1F}" destId="{B49465D1-064C-4294-8D72-2EB1DBBDFCFA}" srcOrd="1" destOrd="0" presId="urn:microsoft.com/office/officeart/2018/2/layout/IconVerticalSolidList"/>
    <dgm:cxn modelId="{E2C3E1CD-A27B-45D7-9E40-F40F2FB281F8}" type="presParOf" srcId="{E44BD86D-6C08-4A2F-B772-EDF0FF99BF1F}" destId="{DD940598-7438-451B-9259-6B1C44872E5C}" srcOrd="2" destOrd="0" presId="urn:microsoft.com/office/officeart/2018/2/layout/IconVerticalSolidList"/>
    <dgm:cxn modelId="{7BA724AA-28DB-4A64-93D3-F75C6B57D217}" type="presParOf" srcId="{E44BD86D-6C08-4A2F-B772-EDF0FF99BF1F}" destId="{C8832345-3A66-4FEE-A69E-CB029F6AF18F}" srcOrd="3" destOrd="0" presId="urn:microsoft.com/office/officeart/2018/2/layout/IconVerticalSolidList"/>
    <dgm:cxn modelId="{DFB9B95D-3C34-4E80-A7C0-8D5FD1C8C193}" type="presParOf" srcId="{698F6809-A02B-443D-A525-01B7079138F6}" destId="{8AC22256-787D-4775-B999-C74F723B923C}" srcOrd="1" destOrd="0" presId="urn:microsoft.com/office/officeart/2018/2/layout/IconVerticalSolidList"/>
    <dgm:cxn modelId="{A777E2F3-4D36-4E0F-91DE-7D5C9B1BE496}" type="presParOf" srcId="{698F6809-A02B-443D-A525-01B7079138F6}" destId="{158662B5-B572-45DE-867E-97B0DA58D042}" srcOrd="2" destOrd="0" presId="urn:microsoft.com/office/officeart/2018/2/layout/IconVerticalSolidList"/>
    <dgm:cxn modelId="{5C8CF0C6-E03A-4870-A331-0186809D1040}" type="presParOf" srcId="{158662B5-B572-45DE-867E-97B0DA58D042}" destId="{00144C80-1B14-444F-9C27-1F3D4E6BA06D}" srcOrd="0" destOrd="0" presId="urn:microsoft.com/office/officeart/2018/2/layout/IconVerticalSolidList"/>
    <dgm:cxn modelId="{6F0504E2-5B22-44C2-9921-0FC27927F4A8}" type="presParOf" srcId="{158662B5-B572-45DE-867E-97B0DA58D042}" destId="{695720FC-6455-4219-A2EA-F64416C269C4}" srcOrd="1" destOrd="0" presId="urn:microsoft.com/office/officeart/2018/2/layout/IconVerticalSolidList"/>
    <dgm:cxn modelId="{207E3B4C-6D76-44B0-A054-F0935F19AE57}" type="presParOf" srcId="{158662B5-B572-45DE-867E-97B0DA58D042}" destId="{6BECA9E5-6440-4D5C-A95F-8B0B14AC1DC0}" srcOrd="2" destOrd="0" presId="urn:microsoft.com/office/officeart/2018/2/layout/IconVerticalSolidList"/>
    <dgm:cxn modelId="{9527C2DE-883E-42AB-B0AE-2267C9621DDB}" type="presParOf" srcId="{158662B5-B572-45DE-867E-97B0DA58D042}" destId="{355F1146-B237-436D-A0AF-277AF49ABA75}" srcOrd="3" destOrd="0" presId="urn:microsoft.com/office/officeart/2018/2/layout/IconVerticalSolidList"/>
    <dgm:cxn modelId="{92EF38C6-CD22-4576-8665-E0897ECA6DDB}" type="presParOf" srcId="{698F6809-A02B-443D-A525-01B7079138F6}" destId="{11BD182C-0A91-4FF2-B890-0766C53D2F68}" srcOrd="3" destOrd="0" presId="urn:microsoft.com/office/officeart/2018/2/layout/IconVerticalSolidList"/>
    <dgm:cxn modelId="{C824118A-04F7-4162-B4BC-3FA7199074A5}" type="presParOf" srcId="{698F6809-A02B-443D-A525-01B7079138F6}" destId="{7438AFB5-A3B7-48DF-B3BA-91BB4D247BF0}" srcOrd="4" destOrd="0" presId="urn:microsoft.com/office/officeart/2018/2/layout/IconVerticalSolidList"/>
    <dgm:cxn modelId="{B9C30493-1CBE-4847-8D3E-5CC9907B3361}" type="presParOf" srcId="{7438AFB5-A3B7-48DF-B3BA-91BB4D247BF0}" destId="{521F00D0-73EE-44DC-BF16-FE0A9734934A}" srcOrd="0" destOrd="0" presId="urn:microsoft.com/office/officeart/2018/2/layout/IconVerticalSolidList"/>
    <dgm:cxn modelId="{D9818AF0-8182-4C98-A4FD-6667E00F00C0}" type="presParOf" srcId="{7438AFB5-A3B7-48DF-B3BA-91BB4D247BF0}" destId="{86724B10-729E-46DD-B9DB-B3AED197E341}" srcOrd="1" destOrd="0" presId="urn:microsoft.com/office/officeart/2018/2/layout/IconVerticalSolidList"/>
    <dgm:cxn modelId="{8DBF2578-8600-40FC-BADD-395278CE3591}" type="presParOf" srcId="{7438AFB5-A3B7-48DF-B3BA-91BB4D247BF0}" destId="{8F33AD31-E218-44ED-BD07-7CCBD9BD8C64}" srcOrd="2" destOrd="0" presId="urn:microsoft.com/office/officeart/2018/2/layout/IconVerticalSolidList"/>
    <dgm:cxn modelId="{74B67C47-E290-419C-85CD-7B58FC784457}" type="presParOf" srcId="{7438AFB5-A3B7-48DF-B3BA-91BB4D247BF0}" destId="{7D63DD02-739B-4E4C-971C-6F714149E1C9}"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576C3FA-F2BD-4CFE-9542-3A5721407021}" type="doc">
      <dgm:prSet loTypeId="urn:microsoft.com/office/officeart/2016/7/layout/VerticalDownArrowProcess" loCatId="process" qsTypeId="urn:microsoft.com/office/officeart/2005/8/quickstyle/simple4" qsCatId="simple" csTypeId="urn:microsoft.com/office/officeart/2005/8/colors/colorful2" csCatId="colorful" phldr="1"/>
      <dgm:spPr/>
      <dgm:t>
        <a:bodyPr/>
        <a:lstStyle/>
        <a:p>
          <a:endParaRPr lang="en-US"/>
        </a:p>
      </dgm:t>
    </dgm:pt>
    <dgm:pt modelId="{9161F6E5-C452-45C5-AB7A-56C2B2B31479}">
      <dgm:prSet/>
      <dgm:spPr/>
      <dgm:t>
        <a:bodyPr/>
        <a:lstStyle/>
        <a:p>
          <a:r>
            <a:rPr lang="en-US"/>
            <a:t>Stage 1</a:t>
          </a:r>
        </a:p>
      </dgm:t>
    </dgm:pt>
    <dgm:pt modelId="{EAEFBF8C-1A63-4610-A349-CF9C5F474292}" type="parTrans" cxnId="{DD1C7445-5D12-4CC8-9FFE-BC56566744D4}">
      <dgm:prSet/>
      <dgm:spPr/>
      <dgm:t>
        <a:bodyPr/>
        <a:lstStyle/>
        <a:p>
          <a:endParaRPr lang="en-US"/>
        </a:p>
      </dgm:t>
    </dgm:pt>
    <dgm:pt modelId="{F806B9FA-D713-4521-96B5-4B9A280EC37A}" type="sibTrans" cxnId="{DD1C7445-5D12-4CC8-9FFE-BC56566744D4}">
      <dgm:prSet/>
      <dgm:spPr/>
      <dgm:t>
        <a:bodyPr/>
        <a:lstStyle/>
        <a:p>
          <a:endParaRPr lang="en-US"/>
        </a:p>
      </dgm:t>
    </dgm:pt>
    <dgm:pt modelId="{29DAB0F6-5C1E-4616-AA38-C2CB5094E874}">
      <dgm:prSet custT="1"/>
      <dgm:spPr/>
      <dgm:t>
        <a:bodyPr/>
        <a:lstStyle/>
        <a:p>
          <a:r>
            <a:rPr lang="en-US" sz="2000" dirty="0"/>
            <a:t>Email - for communication and information exchange purpose</a:t>
          </a:r>
        </a:p>
      </dgm:t>
    </dgm:pt>
    <dgm:pt modelId="{D1242CC9-D298-4E26-94DC-853E65F37957}" type="parTrans" cxnId="{CC3C98AC-6635-482B-8EAC-2A04843DF1D2}">
      <dgm:prSet/>
      <dgm:spPr/>
      <dgm:t>
        <a:bodyPr/>
        <a:lstStyle/>
        <a:p>
          <a:endParaRPr lang="en-US"/>
        </a:p>
      </dgm:t>
    </dgm:pt>
    <dgm:pt modelId="{5FCBF188-03CC-4B85-AEB9-824BA49966E3}" type="sibTrans" cxnId="{CC3C98AC-6635-482B-8EAC-2A04843DF1D2}">
      <dgm:prSet/>
      <dgm:spPr/>
      <dgm:t>
        <a:bodyPr/>
        <a:lstStyle/>
        <a:p>
          <a:endParaRPr lang="en-US"/>
        </a:p>
      </dgm:t>
    </dgm:pt>
    <dgm:pt modelId="{DF4CCBCD-1272-4BF4-AAC8-B3F748FB1FB6}">
      <dgm:prSet/>
      <dgm:spPr/>
      <dgm:t>
        <a:bodyPr/>
        <a:lstStyle/>
        <a:p>
          <a:r>
            <a:rPr lang="en-US"/>
            <a:t>Stage 2</a:t>
          </a:r>
        </a:p>
      </dgm:t>
    </dgm:pt>
    <dgm:pt modelId="{1067C33F-23B8-4E15-AAFF-9B8B548D2983}" type="parTrans" cxnId="{43322C79-AC82-4213-87A3-C1D06BA58B82}">
      <dgm:prSet/>
      <dgm:spPr/>
      <dgm:t>
        <a:bodyPr/>
        <a:lstStyle/>
        <a:p>
          <a:endParaRPr lang="en-US"/>
        </a:p>
      </dgm:t>
    </dgm:pt>
    <dgm:pt modelId="{B99EA545-BFB3-445D-A578-220925517238}" type="sibTrans" cxnId="{43322C79-AC82-4213-87A3-C1D06BA58B82}">
      <dgm:prSet/>
      <dgm:spPr/>
      <dgm:t>
        <a:bodyPr/>
        <a:lstStyle/>
        <a:p>
          <a:endParaRPr lang="en-US"/>
        </a:p>
      </dgm:t>
    </dgm:pt>
    <dgm:pt modelId="{CC30C960-F494-474D-935A-522F30172317}">
      <dgm:prSet custT="1"/>
      <dgm:spPr/>
      <dgm:t>
        <a:bodyPr/>
        <a:lstStyle/>
        <a:p>
          <a:r>
            <a:rPr lang="en-US" sz="2000" dirty="0"/>
            <a:t>Website (global presence) - reference to customers worldwide. Combined with email, it allows customers to communicate with the business at any time from anywhere.  </a:t>
          </a:r>
        </a:p>
      </dgm:t>
    </dgm:pt>
    <dgm:pt modelId="{56AE0276-466E-41F0-8621-77DFB14CD63E}" type="parTrans" cxnId="{94A52380-6FA2-4E9B-8811-FA4A83336E8C}">
      <dgm:prSet/>
      <dgm:spPr/>
      <dgm:t>
        <a:bodyPr/>
        <a:lstStyle/>
        <a:p>
          <a:endParaRPr lang="en-US"/>
        </a:p>
      </dgm:t>
    </dgm:pt>
    <dgm:pt modelId="{C33876AF-1B2C-4934-A4EB-F21B98E8B5FB}" type="sibTrans" cxnId="{94A52380-6FA2-4E9B-8811-FA4A83336E8C}">
      <dgm:prSet/>
      <dgm:spPr/>
      <dgm:t>
        <a:bodyPr/>
        <a:lstStyle/>
        <a:p>
          <a:endParaRPr lang="en-US"/>
        </a:p>
      </dgm:t>
    </dgm:pt>
    <dgm:pt modelId="{ACB2F74F-916D-4A7E-A3C3-53720C688B83}">
      <dgm:prSet/>
      <dgm:spPr/>
      <dgm:t>
        <a:bodyPr/>
        <a:lstStyle/>
        <a:p>
          <a:r>
            <a:rPr lang="en-US"/>
            <a:t>Stage 3</a:t>
          </a:r>
        </a:p>
      </dgm:t>
    </dgm:pt>
    <dgm:pt modelId="{FD795715-1681-46FB-A0B8-DE93840305F9}" type="parTrans" cxnId="{310337BD-0A0D-4650-BB8E-96625AF86C5D}">
      <dgm:prSet/>
      <dgm:spPr/>
      <dgm:t>
        <a:bodyPr/>
        <a:lstStyle/>
        <a:p>
          <a:endParaRPr lang="en-US"/>
        </a:p>
      </dgm:t>
    </dgm:pt>
    <dgm:pt modelId="{27BB9792-C80B-4720-81D2-883DE7F011C1}" type="sibTrans" cxnId="{310337BD-0A0D-4650-BB8E-96625AF86C5D}">
      <dgm:prSet/>
      <dgm:spPr/>
      <dgm:t>
        <a:bodyPr/>
        <a:lstStyle/>
        <a:p>
          <a:endParaRPr lang="en-US"/>
        </a:p>
      </dgm:t>
    </dgm:pt>
    <dgm:pt modelId="{423914A7-9766-4FED-A16D-397EB0640CF2}">
      <dgm:prSet custT="1"/>
      <dgm:spPr/>
      <dgm:t>
        <a:bodyPr/>
        <a:lstStyle/>
        <a:p>
          <a:r>
            <a:rPr lang="en-US" sz="2000" dirty="0"/>
            <a:t>E-commerce: using website to carry out business transactions with customers </a:t>
          </a:r>
        </a:p>
      </dgm:t>
    </dgm:pt>
    <dgm:pt modelId="{F3E37DAC-4C78-439D-9CEE-DF815358D1E3}" type="parTrans" cxnId="{851C2DE0-6C40-4446-8FE7-36A858CC722E}">
      <dgm:prSet/>
      <dgm:spPr/>
      <dgm:t>
        <a:bodyPr/>
        <a:lstStyle/>
        <a:p>
          <a:endParaRPr lang="en-US"/>
        </a:p>
      </dgm:t>
    </dgm:pt>
    <dgm:pt modelId="{C30C23F7-98C7-4116-A3D4-10C9EC01B771}" type="sibTrans" cxnId="{851C2DE0-6C40-4446-8FE7-36A858CC722E}">
      <dgm:prSet/>
      <dgm:spPr/>
      <dgm:t>
        <a:bodyPr/>
        <a:lstStyle/>
        <a:p>
          <a:endParaRPr lang="en-US"/>
        </a:p>
      </dgm:t>
    </dgm:pt>
    <dgm:pt modelId="{77278355-FA2E-4997-91D7-65FA6E16CEFC}" type="pres">
      <dgm:prSet presAssocID="{F576C3FA-F2BD-4CFE-9542-3A5721407021}" presName="Name0" presStyleCnt="0">
        <dgm:presLayoutVars>
          <dgm:dir/>
          <dgm:animLvl val="lvl"/>
          <dgm:resizeHandles val="exact"/>
        </dgm:presLayoutVars>
      </dgm:prSet>
      <dgm:spPr/>
    </dgm:pt>
    <dgm:pt modelId="{AC650EC7-D935-4467-AAA8-5FB53F59B1FD}" type="pres">
      <dgm:prSet presAssocID="{ACB2F74F-916D-4A7E-A3C3-53720C688B83}" presName="boxAndChildren" presStyleCnt="0"/>
      <dgm:spPr/>
    </dgm:pt>
    <dgm:pt modelId="{792CEAF9-A8DF-4166-80CE-8E7FD7EA923B}" type="pres">
      <dgm:prSet presAssocID="{ACB2F74F-916D-4A7E-A3C3-53720C688B83}" presName="parentTextBox" presStyleLbl="alignNode1" presStyleIdx="0" presStyleCnt="3"/>
      <dgm:spPr/>
    </dgm:pt>
    <dgm:pt modelId="{4273A050-765F-41FC-B4E5-1382DD704196}" type="pres">
      <dgm:prSet presAssocID="{ACB2F74F-916D-4A7E-A3C3-53720C688B83}" presName="descendantBox" presStyleLbl="bgAccFollowNode1" presStyleIdx="0" presStyleCnt="3"/>
      <dgm:spPr/>
    </dgm:pt>
    <dgm:pt modelId="{AE33729E-4E09-411C-9E4B-2FBDC3CE8533}" type="pres">
      <dgm:prSet presAssocID="{B99EA545-BFB3-445D-A578-220925517238}" presName="sp" presStyleCnt="0"/>
      <dgm:spPr/>
    </dgm:pt>
    <dgm:pt modelId="{AD96637D-AC6B-40DA-BCD4-4697D4940FBA}" type="pres">
      <dgm:prSet presAssocID="{DF4CCBCD-1272-4BF4-AAC8-B3F748FB1FB6}" presName="arrowAndChildren" presStyleCnt="0"/>
      <dgm:spPr/>
    </dgm:pt>
    <dgm:pt modelId="{3B2C2975-721D-4483-9BDE-9C6F1C8A747D}" type="pres">
      <dgm:prSet presAssocID="{DF4CCBCD-1272-4BF4-AAC8-B3F748FB1FB6}" presName="parentTextArrow" presStyleLbl="node1" presStyleIdx="0" presStyleCnt="0"/>
      <dgm:spPr/>
    </dgm:pt>
    <dgm:pt modelId="{5CB492EC-D885-4FE7-BD81-D95105F3C759}" type="pres">
      <dgm:prSet presAssocID="{DF4CCBCD-1272-4BF4-AAC8-B3F748FB1FB6}" presName="arrow" presStyleLbl="alignNode1" presStyleIdx="1" presStyleCnt="3"/>
      <dgm:spPr/>
    </dgm:pt>
    <dgm:pt modelId="{32FEEBBF-E884-4932-B5CB-4AF087181E2B}" type="pres">
      <dgm:prSet presAssocID="{DF4CCBCD-1272-4BF4-AAC8-B3F748FB1FB6}" presName="descendantArrow" presStyleLbl="bgAccFollowNode1" presStyleIdx="1" presStyleCnt="3" custScaleX="95463" custScaleY="179175" custLinFactNeighborX="11256" custLinFactNeighborY="-133"/>
      <dgm:spPr/>
    </dgm:pt>
    <dgm:pt modelId="{8470A854-A358-418C-AB0E-CA671F599E1D}" type="pres">
      <dgm:prSet presAssocID="{F806B9FA-D713-4521-96B5-4B9A280EC37A}" presName="sp" presStyleCnt="0"/>
      <dgm:spPr/>
    </dgm:pt>
    <dgm:pt modelId="{C990285D-0113-44A3-9979-1A1432CCA86B}" type="pres">
      <dgm:prSet presAssocID="{9161F6E5-C452-45C5-AB7A-56C2B2B31479}" presName="arrowAndChildren" presStyleCnt="0"/>
      <dgm:spPr/>
    </dgm:pt>
    <dgm:pt modelId="{224707AC-F5BD-406C-9B45-CA4A9516B136}" type="pres">
      <dgm:prSet presAssocID="{9161F6E5-C452-45C5-AB7A-56C2B2B31479}" presName="parentTextArrow" presStyleLbl="node1" presStyleIdx="0" presStyleCnt="0"/>
      <dgm:spPr/>
    </dgm:pt>
    <dgm:pt modelId="{CB708473-03EC-4B1F-BCFE-A13ABE91B477}" type="pres">
      <dgm:prSet presAssocID="{9161F6E5-C452-45C5-AB7A-56C2B2B31479}" presName="arrow" presStyleLbl="alignNode1" presStyleIdx="2" presStyleCnt="3"/>
      <dgm:spPr/>
    </dgm:pt>
    <dgm:pt modelId="{53FD2445-AD0C-4F6B-AD21-2CC16032EBFF}" type="pres">
      <dgm:prSet presAssocID="{9161F6E5-C452-45C5-AB7A-56C2B2B31479}" presName="descendantArrow" presStyleLbl="bgAccFollowNode1" presStyleIdx="2" presStyleCnt="3"/>
      <dgm:spPr/>
    </dgm:pt>
  </dgm:ptLst>
  <dgm:cxnLst>
    <dgm:cxn modelId="{36CF1A3C-5F6D-4199-88BB-C1006ABE0608}" type="presOf" srcId="{DF4CCBCD-1272-4BF4-AAC8-B3F748FB1FB6}" destId="{3B2C2975-721D-4483-9BDE-9C6F1C8A747D}" srcOrd="0" destOrd="0" presId="urn:microsoft.com/office/officeart/2016/7/layout/VerticalDownArrowProcess"/>
    <dgm:cxn modelId="{B5704740-64C4-4151-A543-EC8E8C7DEB70}" type="presOf" srcId="{9161F6E5-C452-45C5-AB7A-56C2B2B31479}" destId="{CB708473-03EC-4B1F-BCFE-A13ABE91B477}" srcOrd="1" destOrd="0" presId="urn:microsoft.com/office/officeart/2016/7/layout/VerticalDownArrowProcess"/>
    <dgm:cxn modelId="{DD1C7445-5D12-4CC8-9FFE-BC56566744D4}" srcId="{F576C3FA-F2BD-4CFE-9542-3A5721407021}" destId="{9161F6E5-C452-45C5-AB7A-56C2B2B31479}" srcOrd="0" destOrd="0" parTransId="{EAEFBF8C-1A63-4610-A349-CF9C5F474292}" sibTransId="{F806B9FA-D713-4521-96B5-4B9A280EC37A}"/>
    <dgm:cxn modelId="{998B8976-DE58-4A11-93E7-DA99CA9DEC87}" type="presOf" srcId="{29DAB0F6-5C1E-4616-AA38-C2CB5094E874}" destId="{53FD2445-AD0C-4F6B-AD21-2CC16032EBFF}" srcOrd="0" destOrd="0" presId="urn:microsoft.com/office/officeart/2016/7/layout/VerticalDownArrowProcess"/>
    <dgm:cxn modelId="{43322C79-AC82-4213-87A3-C1D06BA58B82}" srcId="{F576C3FA-F2BD-4CFE-9542-3A5721407021}" destId="{DF4CCBCD-1272-4BF4-AAC8-B3F748FB1FB6}" srcOrd="1" destOrd="0" parTransId="{1067C33F-23B8-4E15-AAFF-9B8B548D2983}" sibTransId="{B99EA545-BFB3-445D-A578-220925517238}"/>
    <dgm:cxn modelId="{5153837B-D3A9-4C70-8A2C-7EC432D93E56}" type="presOf" srcId="{423914A7-9766-4FED-A16D-397EB0640CF2}" destId="{4273A050-765F-41FC-B4E5-1382DD704196}" srcOrd="0" destOrd="0" presId="urn:microsoft.com/office/officeart/2016/7/layout/VerticalDownArrowProcess"/>
    <dgm:cxn modelId="{94A52380-6FA2-4E9B-8811-FA4A83336E8C}" srcId="{DF4CCBCD-1272-4BF4-AAC8-B3F748FB1FB6}" destId="{CC30C960-F494-474D-935A-522F30172317}" srcOrd="0" destOrd="0" parTransId="{56AE0276-466E-41F0-8621-77DFB14CD63E}" sibTransId="{C33876AF-1B2C-4934-A4EB-F21B98E8B5FB}"/>
    <dgm:cxn modelId="{CC3C98AC-6635-482B-8EAC-2A04843DF1D2}" srcId="{9161F6E5-C452-45C5-AB7A-56C2B2B31479}" destId="{29DAB0F6-5C1E-4616-AA38-C2CB5094E874}" srcOrd="0" destOrd="0" parTransId="{D1242CC9-D298-4E26-94DC-853E65F37957}" sibTransId="{5FCBF188-03CC-4B85-AEB9-824BA49966E3}"/>
    <dgm:cxn modelId="{7CD95CB1-EE50-4217-A6CE-2AFA11D5378E}" type="presOf" srcId="{ACB2F74F-916D-4A7E-A3C3-53720C688B83}" destId="{792CEAF9-A8DF-4166-80CE-8E7FD7EA923B}" srcOrd="0" destOrd="0" presId="urn:microsoft.com/office/officeart/2016/7/layout/VerticalDownArrowProcess"/>
    <dgm:cxn modelId="{4C662ABD-CF98-4684-9B97-37A2C64D49DE}" type="presOf" srcId="{9161F6E5-C452-45C5-AB7A-56C2B2B31479}" destId="{224707AC-F5BD-406C-9B45-CA4A9516B136}" srcOrd="0" destOrd="0" presId="urn:microsoft.com/office/officeart/2016/7/layout/VerticalDownArrowProcess"/>
    <dgm:cxn modelId="{310337BD-0A0D-4650-BB8E-96625AF86C5D}" srcId="{F576C3FA-F2BD-4CFE-9542-3A5721407021}" destId="{ACB2F74F-916D-4A7E-A3C3-53720C688B83}" srcOrd="2" destOrd="0" parTransId="{FD795715-1681-46FB-A0B8-DE93840305F9}" sibTransId="{27BB9792-C80B-4720-81D2-883DE7F011C1}"/>
    <dgm:cxn modelId="{ED944AC4-A7C9-422B-A674-386865099694}" type="presOf" srcId="{DF4CCBCD-1272-4BF4-AAC8-B3F748FB1FB6}" destId="{5CB492EC-D885-4FE7-BD81-D95105F3C759}" srcOrd="1" destOrd="0" presId="urn:microsoft.com/office/officeart/2016/7/layout/VerticalDownArrowProcess"/>
    <dgm:cxn modelId="{851C2DE0-6C40-4446-8FE7-36A858CC722E}" srcId="{ACB2F74F-916D-4A7E-A3C3-53720C688B83}" destId="{423914A7-9766-4FED-A16D-397EB0640CF2}" srcOrd="0" destOrd="0" parTransId="{F3E37DAC-4C78-439D-9CEE-DF815358D1E3}" sibTransId="{C30C23F7-98C7-4116-A3D4-10C9EC01B771}"/>
    <dgm:cxn modelId="{26BE54E8-61CD-4AAF-A48C-D76BB1FD0A01}" type="presOf" srcId="{F576C3FA-F2BD-4CFE-9542-3A5721407021}" destId="{77278355-FA2E-4997-91D7-65FA6E16CEFC}" srcOrd="0" destOrd="0" presId="urn:microsoft.com/office/officeart/2016/7/layout/VerticalDownArrowProcess"/>
    <dgm:cxn modelId="{D33A63EC-47CD-4BFE-BB00-AD0C3AD62A9F}" type="presOf" srcId="{CC30C960-F494-474D-935A-522F30172317}" destId="{32FEEBBF-E884-4932-B5CB-4AF087181E2B}" srcOrd="0" destOrd="0" presId="urn:microsoft.com/office/officeart/2016/7/layout/VerticalDownArrowProcess"/>
    <dgm:cxn modelId="{217D0847-83C1-4005-A2F6-377579BB7631}" type="presParOf" srcId="{77278355-FA2E-4997-91D7-65FA6E16CEFC}" destId="{AC650EC7-D935-4467-AAA8-5FB53F59B1FD}" srcOrd="0" destOrd="0" presId="urn:microsoft.com/office/officeart/2016/7/layout/VerticalDownArrowProcess"/>
    <dgm:cxn modelId="{07FC4695-A5A0-4CE5-9621-6D3983874453}" type="presParOf" srcId="{AC650EC7-D935-4467-AAA8-5FB53F59B1FD}" destId="{792CEAF9-A8DF-4166-80CE-8E7FD7EA923B}" srcOrd="0" destOrd="0" presId="urn:microsoft.com/office/officeart/2016/7/layout/VerticalDownArrowProcess"/>
    <dgm:cxn modelId="{48100A2C-9656-4C75-90FC-CA9A69760F2C}" type="presParOf" srcId="{AC650EC7-D935-4467-AAA8-5FB53F59B1FD}" destId="{4273A050-765F-41FC-B4E5-1382DD704196}" srcOrd="1" destOrd="0" presId="urn:microsoft.com/office/officeart/2016/7/layout/VerticalDownArrowProcess"/>
    <dgm:cxn modelId="{C2D825D4-3B3A-431E-9C32-E5632FFF3646}" type="presParOf" srcId="{77278355-FA2E-4997-91D7-65FA6E16CEFC}" destId="{AE33729E-4E09-411C-9E4B-2FBDC3CE8533}" srcOrd="1" destOrd="0" presId="urn:microsoft.com/office/officeart/2016/7/layout/VerticalDownArrowProcess"/>
    <dgm:cxn modelId="{313CE88F-D505-417F-9C99-8EF5776E2D9D}" type="presParOf" srcId="{77278355-FA2E-4997-91D7-65FA6E16CEFC}" destId="{AD96637D-AC6B-40DA-BCD4-4697D4940FBA}" srcOrd="2" destOrd="0" presId="urn:microsoft.com/office/officeart/2016/7/layout/VerticalDownArrowProcess"/>
    <dgm:cxn modelId="{FCBB83BE-4848-4B83-A0FA-11317CFBE1E7}" type="presParOf" srcId="{AD96637D-AC6B-40DA-BCD4-4697D4940FBA}" destId="{3B2C2975-721D-4483-9BDE-9C6F1C8A747D}" srcOrd="0" destOrd="0" presId="urn:microsoft.com/office/officeart/2016/7/layout/VerticalDownArrowProcess"/>
    <dgm:cxn modelId="{BDB2BCE6-A95F-4E40-A1DE-4BD36C68AC17}" type="presParOf" srcId="{AD96637D-AC6B-40DA-BCD4-4697D4940FBA}" destId="{5CB492EC-D885-4FE7-BD81-D95105F3C759}" srcOrd="1" destOrd="0" presId="urn:microsoft.com/office/officeart/2016/7/layout/VerticalDownArrowProcess"/>
    <dgm:cxn modelId="{BE3666AF-FD7B-4CEF-B989-6440E8742BD6}" type="presParOf" srcId="{AD96637D-AC6B-40DA-BCD4-4697D4940FBA}" destId="{32FEEBBF-E884-4932-B5CB-4AF087181E2B}" srcOrd="2" destOrd="0" presId="urn:microsoft.com/office/officeart/2016/7/layout/VerticalDownArrowProcess"/>
    <dgm:cxn modelId="{BAF0B013-8C7F-43FC-8CEB-BC84D5FD3CFF}" type="presParOf" srcId="{77278355-FA2E-4997-91D7-65FA6E16CEFC}" destId="{8470A854-A358-418C-AB0E-CA671F599E1D}" srcOrd="3" destOrd="0" presId="urn:microsoft.com/office/officeart/2016/7/layout/VerticalDownArrowProcess"/>
    <dgm:cxn modelId="{E5D57890-A6C8-4D0C-98F5-EE070FF521A9}" type="presParOf" srcId="{77278355-FA2E-4997-91D7-65FA6E16CEFC}" destId="{C990285D-0113-44A3-9979-1A1432CCA86B}" srcOrd="4" destOrd="0" presId="urn:microsoft.com/office/officeart/2016/7/layout/VerticalDownArrowProcess"/>
    <dgm:cxn modelId="{E90C879E-CD5E-443A-B1F7-F6B4BB0D9B82}" type="presParOf" srcId="{C990285D-0113-44A3-9979-1A1432CCA86B}" destId="{224707AC-F5BD-406C-9B45-CA4A9516B136}" srcOrd="0" destOrd="0" presId="urn:microsoft.com/office/officeart/2016/7/layout/VerticalDownArrowProcess"/>
    <dgm:cxn modelId="{2F08B8FA-6740-4B49-BA9A-09F98F0E8039}" type="presParOf" srcId="{C990285D-0113-44A3-9979-1A1432CCA86B}" destId="{CB708473-03EC-4B1F-BCFE-A13ABE91B477}" srcOrd="1" destOrd="0" presId="urn:microsoft.com/office/officeart/2016/7/layout/VerticalDownArrowProcess"/>
    <dgm:cxn modelId="{BEB7B72A-6505-4A1E-B1C7-994F84D555CD}" type="presParOf" srcId="{C990285D-0113-44A3-9979-1A1432CCA86B}" destId="{53FD2445-AD0C-4F6B-AD21-2CC16032EBFF}" srcOrd="2" destOrd="0" presId="urn:microsoft.com/office/officeart/2016/7/layout/VerticalDownArrowProcess"/>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F576C3FA-F2BD-4CFE-9542-3A5721407021}" type="doc">
      <dgm:prSet loTypeId="urn:microsoft.com/office/officeart/2016/7/layout/VerticalDownArrowProcess" loCatId="process" qsTypeId="urn:microsoft.com/office/officeart/2005/8/quickstyle/simple4" qsCatId="simple" csTypeId="urn:microsoft.com/office/officeart/2005/8/colors/colorful2" csCatId="colorful" phldr="1"/>
      <dgm:spPr/>
      <dgm:t>
        <a:bodyPr/>
        <a:lstStyle/>
        <a:p>
          <a:endParaRPr lang="en-US"/>
        </a:p>
      </dgm:t>
    </dgm:pt>
    <dgm:pt modelId="{9161F6E5-C452-45C5-AB7A-56C2B2B31479}">
      <dgm:prSet/>
      <dgm:spPr/>
      <dgm:t>
        <a:bodyPr/>
        <a:lstStyle/>
        <a:p>
          <a:r>
            <a:rPr lang="en-US" dirty="0"/>
            <a:t>Stage 4</a:t>
          </a:r>
        </a:p>
      </dgm:t>
    </dgm:pt>
    <dgm:pt modelId="{EAEFBF8C-1A63-4610-A349-CF9C5F474292}" type="parTrans" cxnId="{DD1C7445-5D12-4CC8-9FFE-BC56566744D4}">
      <dgm:prSet/>
      <dgm:spPr/>
      <dgm:t>
        <a:bodyPr/>
        <a:lstStyle/>
        <a:p>
          <a:endParaRPr lang="en-US"/>
        </a:p>
      </dgm:t>
    </dgm:pt>
    <dgm:pt modelId="{F806B9FA-D713-4521-96B5-4B9A280EC37A}" type="sibTrans" cxnId="{DD1C7445-5D12-4CC8-9FFE-BC56566744D4}">
      <dgm:prSet/>
      <dgm:spPr/>
      <dgm:t>
        <a:bodyPr/>
        <a:lstStyle/>
        <a:p>
          <a:endParaRPr lang="en-US"/>
        </a:p>
      </dgm:t>
    </dgm:pt>
    <dgm:pt modelId="{29DAB0F6-5C1E-4616-AA38-C2CB5094E874}">
      <dgm:prSet custT="1"/>
      <dgm:spPr/>
      <dgm:t>
        <a:bodyPr/>
        <a:lstStyle/>
        <a:p>
          <a:r>
            <a:rPr lang="en-US" altLang="zh-CN" sz="2000" b="1" dirty="0">
              <a:ea typeface="宋体" pitchFamily="2" charset="-122"/>
            </a:rPr>
            <a:t>E-business - </a:t>
          </a:r>
          <a:r>
            <a:rPr lang="en-US" altLang="zh-CN" sz="2000" b="0" dirty="0">
              <a:ea typeface="宋体" pitchFamily="2" charset="-122"/>
            </a:rPr>
            <a:t>doing business electronically / digitally : complete </a:t>
          </a:r>
          <a:r>
            <a:rPr lang="en-US" altLang="zh-CN" sz="2000" b="0" dirty="0">
              <a:solidFill>
                <a:srgbClr val="FF0000"/>
              </a:solidFill>
              <a:ea typeface="宋体" pitchFamily="2" charset="-122"/>
            </a:rPr>
            <a:t>integration</a:t>
          </a:r>
          <a:r>
            <a:rPr lang="en-US" altLang="zh-CN" sz="2000" b="0" dirty="0">
              <a:ea typeface="宋体" pitchFamily="2" charset="-122"/>
            </a:rPr>
            <a:t> of </a:t>
          </a:r>
          <a:r>
            <a:rPr lang="en-US" altLang="zh-CN" sz="2000" b="0" dirty="0" err="1">
              <a:ea typeface="宋体" pitchFamily="2" charset="-122"/>
            </a:rPr>
            <a:t>of</a:t>
          </a:r>
          <a:r>
            <a:rPr lang="en-US" altLang="zh-CN" sz="2000" b="0" dirty="0">
              <a:ea typeface="宋体" pitchFamily="2" charset="-122"/>
            </a:rPr>
            <a:t> IT  /software / apps into the economic infrastructure of a business, also called digital economy: (</a:t>
          </a:r>
          <a:r>
            <a:rPr lang="en-US" altLang="zh-CN" sz="2000" b="0" dirty="0">
              <a:solidFill>
                <a:srgbClr val="FF0000"/>
              </a:solidFill>
              <a:ea typeface="宋体" pitchFamily="2" charset="-122"/>
            </a:rPr>
            <a:t>Digital Transformation term</a:t>
          </a:r>
          <a:r>
            <a:rPr lang="en-US" altLang="zh-CN" sz="2000" b="0" dirty="0">
              <a:ea typeface="宋体" pitchFamily="2" charset="-122"/>
            </a:rPr>
            <a:t>)</a:t>
          </a:r>
          <a:endParaRPr lang="en-US" sz="2000" b="0" dirty="0"/>
        </a:p>
      </dgm:t>
    </dgm:pt>
    <dgm:pt modelId="{D1242CC9-D298-4E26-94DC-853E65F37957}" type="parTrans" cxnId="{CC3C98AC-6635-482B-8EAC-2A04843DF1D2}">
      <dgm:prSet/>
      <dgm:spPr/>
      <dgm:t>
        <a:bodyPr/>
        <a:lstStyle/>
        <a:p>
          <a:endParaRPr lang="en-US"/>
        </a:p>
      </dgm:t>
    </dgm:pt>
    <dgm:pt modelId="{5FCBF188-03CC-4B85-AEB9-824BA49966E3}" type="sibTrans" cxnId="{CC3C98AC-6635-482B-8EAC-2A04843DF1D2}">
      <dgm:prSet/>
      <dgm:spPr/>
      <dgm:t>
        <a:bodyPr/>
        <a:lstStyle/>
        <a:p>
          <a:endParaRPr lang="en-US"/>
        </a:p>
      </dgm:t>
    </dgm:pt>
    <dgm:pt modelId="{DF4CCBCD-1272-4BF4-AAC8-B3F748FB1FB6}">
      <dgm:prSet/>
      <dgm:spPr/>
      <dgm:t>
        <a:bodyPr/>
        <a:lstStyle/>
        <a:p>
          <a:r>
            <a:rPr lang="en-US" dirty="0"/>
            <a:t>Stage 5</a:t>
          </a:r>
        </a:p>
      </dgm:t>
    </dgm:pt>
    <dgm:pt modelId="{1067C33F-23B8-4E15-AAFF-9B8B548D2983}" type="parTrans" cxnId="{43322C79-AC82-4213-87A3-C1D06BA58B82}">
      <dgm:prSet/>
      <dgm:spPr/>
      <dgm:t>
        <a:bodyPr/>
        <a:lstStyle/>
        <a:p>
          <a:endParaRPr lang="en-US"/>
        </a:p>
      </dgm:t>
    </dgm:pt>
    <dgm:pt modelId="{B99EA545-BFB3-445D-A578-220925517238}" type="sibTrans" cxnId="{43322C79-AC82-4213-87A3-C1D06BA58B82}">
      <dgm:prSet/>
      <dgm:spPr/>
      <dgm:t>
        <a:bodyPr/>
        <a:lstStyle/>
        <a:p>
          <a:endParaRPr lang="en-US"/>
        </a:p>
      </dgm:t>
    </dgm:pt>
    <dgm:pt modelId="{CC30C960-F494-474D-935A-522F30172317}">
      <dgm:prSet custT="1"/>
      <dgm:spPr/>
      <dgm:t>
        <a:bodyPr/>
        <a:lstStyle/>
        <a:p>
          <a:r>
            <a:rPr lang="en-US" altLang="zh-CN" sz="2000" b="1" dirty="0">
              <a:ea typeface="宋体" pitchFamily="2" charset="-122"/>
            </a:rPr>
            <a:t>Ecosystem - </a:t>
          </a:r>
          <a:r>
            <a:rPr lang="en-US" altLang="zh-CN" sz="2000" b="0" dirty="0">
              <a:ea typeface="宋体" pitchFamily="2" charset="-122"/>
            </a:rPr>
            <a:t>Major business process automated via internet, called industry 4.0. meaning customers, suppliers, and key partners and infrastructure are integrated into a seamless system, i.e. a networked </a:t>
          </a:r>
          <a:r>
            <a:rPr lang="en-US" altLang="zh-CN" sz="2000" b="0" dirty="0" err="1">
              <a:ea typeface="宋体" pitchFamily="2" charset="-122"/>
            </a:rPr>
            <a:t>organisation</a:t>
          </a:r>
          <a:r>
            <a:rPr lang="en-US" altLang="zh-CN" sz="2000" b="0" dirty="0">
              <a:ea typeface="宋体" pitchFamily="2" charset="-122"/>
            </a:rPr>
            <a:t>.</a:t>
          </a:r>
          <a:endParaRPr lang="en-US" sz="2000" b="0" dirty="0"/>
        </a:p>
      </dgm:t>
    </dgm:pt>
    <dgm:pt modelId="{56AE0276-466E-41F0-8621-77DFB14CD63E}" type="parTrans" cxnId="{94A52380-6FA2-4E9B-8811-FA4A83336E8C}">
      <dgm:prSet/>
      <dgm:spPr/>
      <dgm:t>
        <a:bodyPr/>
        <a:lstStyle/>
        <a:p>
          <a:endParaRPr lang="en-US"/>
        </a:p>
      </dgm:t>
    </dgm:pt>
    <dgm:pt modelId="{C33876AF-1B2C-4934-A4EB-F21B98E8B5FB}" type="sibTrans" cxnId="{94A52380-6FA2-4E9B-8811-FA4A83336E8C}">
      <dgm:prSet/>
      <dgm:spPr/>
      <dgm:t>
        <a:bodyPr/>
        <a:lstStyle/>
        <a:p>
          <a:endParaRPr lang="en-US"/>
        </a:p>
      </dgm:t>
    </dgm:pt>
    <dgm:pt modelId="{77278355-FA2E-4997-91D7-65FA6E16CEFC}" type="pres">
      <dgm:prSet presAssocID="{F576C3FA-F2BD-4CFE-9542-3A5721407021}" presName="Name0" presStyleCnt="0">
        <dgm:presLayoutVars>
          <dgm:dir/>
          <dgm:animLvl val="lvl"/>
          <dgm:resizeHandles val="exact"/>
        </dgm:presLayoutVars>
      </dgm:prSet>
      <dgm:spPr/>
    </dgm:pt>
    <dgm:pt modelId="{6E96A34A-5E70-4ECF-ADB0-CD1C75D325B2}" type="pres">
      <dgm:prSet presAssocID="{DF4CCBCD-1272-4BF4-AAC8-B3F748FB1FB6}" presName="boxAndChildren" presStyleCnt="0"/>
      <dgm:spPr/>
    </dgm:pt>
    <dgm:pt modelId="{02A57A2A-61A1-4D43-BDE9-63F9A44C6158}" type="pres">
      <dgm:prSet presAssocID="{DF4CCBCD-1272-4BF4-AAC8-B3F748FB1FB6}" presName="parentTextBox" presStyleLbl="alignNode1" presStyleIdx="0" presStyleCnt="2"/>
      <dgm:spPr/>
    </dgm:pt>
    <dgm:pt modelId="{FC38FEE8-D42C-4396-8AD2-05AAA10C30D9}" type="pres">
      <dgm:prSet presAssocID="{DF4CCBCD-1272-4BF4-AAC8-B3F748FB1FB6}" presName="descendantBox" presStyleLbl="bgAccFollowNode1" presStyleIdx="0" presStyleCnt="2"/>
      <dgm:spPr/>
    </dgm:pt>
    <dgm:pt modelId="{8470A854-A358-418C-AB0E-CA671F599E1D}" type="pres">
      <dgm:prSet presAssocID="{F806B9FA-D713-4521-96B5-4B9A280EC37A}" presName="sp" presStyleCnt="0"/>
      <dgm:spPr/>
    </dgm:pt>
    <dgm:pt modelId="{C990285D-0113-44A3-9979-1A1432CCA86B}" type="pres">
      <dgm:prSet presAssocID="{9161F6E5-C452-45C5-AB7A-56C2B2B31479}" presName="arrowAndChildren" presStyleCnt="0"/>
      <dgm:spPr/>
    </dgm:pt>
    <dgm:pt modelId="{224707AC-F5BD-406C-9B45-CA4A9516B136}" type="pres">
      <dgm:prSet presAssocID="{9161F6E5-C452-45C5-AB7A-56C2B2B31479}" presName="parentTextArrow" presStyleLbl="node1" presStyleIdx="0" presStyleCnt="0"/>
      <dgm:spPr/>
    </dgm:pt>
    <dgm:pt modelId="{CB708473-03EC-4B1F-BCFE-A13ABE91B477}" type="pres">
      <dgm:prSet presAssocID="{9161F6E5-C452-45C5-AB7A-56C2B2B31479}" presName="arrow" presStyleLbl="alignNode1" presStyleIdx="1" presStyleCnt="2"/>
      <dgm:spPr/>
    </dgm:pt>
    <dgm:pt modelId="{53FD2445-AD0C-4F6B-AD21-2CC16032EBFF}" type="pres">
      <dgm:prSet presAssocID="{9161F6E5-C452-45C5-AB7A-56C2B2B31479}" presName="descendantArrow" presStyleLbl="bgAccFollowNode1" presStyleIdx="1" presStyleCnt="2"/>
      <dgm:spPr/>
    </dgm:pt>
  </dgm:ptLst>
  <dgm:cxnLst>
    <dgm:cxn modelId="{B5704740-64C4-4151-A543-EC8E8C7DEB70}" type="presOf" srcId="{9161F6E5-C452-45C5-AB7A-56C2B2B31479}" destId="{CB708473-03EC-4B1F-BCFE-A13ABE91B477}" srcOrd="1" destOrd="0" presId="urn:microsoft.com/office/officeart/2016/7/layout/VerticalDownArrowProcess"/>
    <dgm:cxn modelId="{DD1C7445-5D12-4CC8-9FFE-BC56566744D4}" srcId="{F576C3FA-F2BD-4CFE-9542-3A5721407021}" destId="{9161F6E5-C452-45C5-AB7A-56C2B2B31479}" srcOrd="0" destOrd="0" parTransId="{EAEFBF8C-1A63-4610-A349-CF9C5F474292}" sibTransId="{F806B9FA-D713-4521-96B5-4B9A280EC37A}"/>
    <dgm:cxn modelId="{998B8976-DE58-4A11-93E7-DA99CA9DEC87}" type="presOf" srcId="{29DAB0F6-5C1E-4616-AA38-C2CB5094E874}" destId="{53FD2445-AD0C-4F6B-AD21-2CC16032EBFF}" srcOrd="0" destOrd="0" presId="urn:microsoft.com/office/officeart/2016/7/layout/VerticalDownArrowProcess"/>
    <dgm:cxn modelId="{43322C79-AC82-4213-87A3-C1D06BA58B82}" srcId="{F576C3FA-F2BD-4CFE-9542-3A5721407021}" destId="{DF4CCBCD-1272-4BF4-AAC8-B3F748FB1FB6}" srcOrd="1" destOrd="0" parTransId="{1067C33F-23B8-4E15-AAFF-9B8B548D2983}" sibTransId="{B99EA545-BFB3-445D-A578-220925517238}"/>
    <dgm:cxn modelId="{94A52380-6FA2-4E9B-8811-FA4A83336E8C}" srcId="{DF4CCBCD-1272-4BF4-AAC8-B3F748FB1FB6}" destId="{CC30C960-F494-474D-935A-522F30172317}" srcOrd="0" destOrd="0" parTransId="{56AE0276-466E-41F0-8621-77DFB14CD63E}" sibTransId="{C33876AF-1B2C-4934-A4EB-F21B98E8B5FB}"/>
    <dgm:cxn modelId="{CC3C98AC-6635-482B-8EAC-2A04843DF1D2}" srcId="{9161F6E5-C452-45C5-AB7A-56C2B2B31479}" destId="{29DAB0F6-5C1E-4616-AA38-C2CB5094E874}" srcOrd="0" destOrd="0" parTransId="{D1242CC9-D298-4E26-94DC-853E65F37957}" sibTransId="{5FCBF188-03CC-4B85-AEB9-824BA49966E3}"/>
    <dgm:cxn modelId="{4C662ABD-CF98-4684-9B97-37A2C64D49DE}" type="presOf" srcId="{9161F6E5-C452-45C5-AB7A-56C2B2B31479}" destId="{224707AC-F5BD-406C-9B45-CA4A9516B136}" srcOrd="0" destOrd="0" presId="urn:microsoft.com/office/officeart/2016/7/layout/VerticalDownArrowProcess"/>
    <dgm:cxn modelId="{2A8550C3-E8B9-436A-953B-2B54EFCD5B88}" type="presOf" srcId="{CC30C960-F494-474D-935A-522F30172317}" destId="{FC38FEE8-D42C-4396-8AD2-05AAA10C30D9}" srcOrd="0" destOrd="0" presId="urn:microsoft.com/office/officeart/2016/7/layout/VerticalDownArrowProcess"/>
    <dgm:cxn modelId="{014BBFD4-DA6D-4EFE-9D84-0C7B4F408096}" type="presOf" srcId="{DF4CCBCD-1272-4BF4-AAC8-B3F748FB1FB6}" destId="{02A57A2A-61A1-4D43-BDE9-63F9A44C6158}" srcOrd="0" destOrd="0" presId="urn:microsoft.com/office/officeart/2016/7/layout/VerticalDownArrowProcess"/>
    <dgm:cxn modelId="{26BE54E8-61CD-4AAF-A48C-D76BB1FD0A01}" type="presOf" srcId="{F576C3FA-F2BD-4CFE-9542-3A5721407021}" destId="{77278355-FA2E-4997-91D7-65FA6E16CEFC}" srcOrd="0" destOrd="0" presId="urn:microsoft.com/office/officeart/2016/7/layout/VerticalDownArrowProcess"/>
    <dgm:cxn modelId="{9A306A0C-A2AA-486B-8FAB-D9D808C9418C}" type="presParOf" srcId="{77278355-FA2E-4997-91D7-65FA6E16CEFC}" destId="{6E96A34A-5E70-4ECF-ADB0-CD1C75D325B2}" srcOrd="0" destOrd="0" presId="urn:microsoft.com/office/officeart/2016/7/layout/VerticalDownArrowProcess"/>
    <dgm:cxn modelId="{FD23035F-38D8-40E0-B92E-1B6725324EE1}" type="presParOf" srcId="{6E96A34A-5E70-4ECF-ADB0-CD1C75D325B2}" destId="{02A57A2A-61A1-4D43-BDE9-63F9A44C6158}" srcOrd="0" destOrd="0" presId="urn:microsoft.com/office/officeart/2016/7/layout/VerticalDownArrowProcess"/>
    <dgm:cxn modelId="{8075124C-22A3-4B6E-B67B-4E6CCD727F0D}" type="presParOf" srcId="{6E96A34A-5E70-4ECF-ADB0-CD1C75D325B2}" destId="{FC38FEE8-D42C-4396-8AD2-05AAA10C30D9}" srcOrd="1" destOrd="0" presId="urn:microsoft.com/office/officeart/2016/7/layout/VerticalDownArrowProcess"/>
    <dgm:cxn modelId="{BAF0B013-8C7F-43FC-8CEB-BC84D5FD3CFF}" type="presParOf" srcId="{77278355-FA2E-4997-91D7-65FA6E16CEFC}" destId="{8470A854-A358-418C-AB0E-CA671F599E1D}" srcOrd="1" destOrd="0" presId="urn:microsoft.com/office/officeart/2016/7/layout/VerticalDownArrowProcess"/>
    <dgm:cxn modelId="{E5D57890-A6C8-4D0C-98F5-EE070FF521A9}" type="presParOf" srcId="{77278355-FA2E-4997-91D7-65FA6E16CEFC}" destId="{C990285D-0113-44A3-9979-1A1432CCA86B}" srcOrd="2" destOrd="0" presId="urn:microsoft.com/office/officeart/2016/7/layout/VerticalDownArrowProcess"/>
    <dgm:cxn modelId="{E90C879E-CD5E-443A-B1F7-F6B4BB0D9B82}" type="presParOf" srcId="{C990285D-0113-44A3-9979-1A1432CCA86B}" destId="{224707AC-F5BD-406C-9B45-CA4A9516B136}" srcOrd="0" destOrd="0" presId="urn:microsoft.com/office/officeart/2016/7/layout/VerticalDownArrowProcess"/>
    <dgm:cxn modelId="{2F08B8FA-6740-4B49-BA9A-09F98F0E8039}" type="presParOf" srcId="{C990285D-0113-44A3-9979-1A1432CCA86B}" destId="{CB708473-03EC-4B1F-BCFE-A13ABE91B477}" srcOrd="1" destOrd="0" presId="urn:microsoft.com/office/officeart/2016/7/layout/VerticalDownArrowProcess"/>
    <dgm:cxn modelId="{BEB7B72A-6505-4A1E-B1C7-994F84D555CD}" type="presParOf" srcId="{C990285D-0113-44A3-9979-1A1432CCA86B}" destId="{53FD2445-AD0C-4F6B-AD21-2CC16032EBFF}" srcOrd="2" destOrd="0" presId="urn:microsoft.com/office/officeart/2016/7/layout/VerticalDownArrowProcess"/>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BD161E54-C62E-4B34-85D7-FE97972088A4}" type="doc">
      <dgm:prSet loTypeId="urn:microsoft.com/office/officeart/2016/7/layout/VerticalDownArrowProcess" loCatId="process" qsTypeId="urn:microsoft.com/office/officeart/2005/8/quickstyle/simple4" qsCatId="simple" csTypeId="urn:microsoft.com/office/officeart/2005/8/colors/colorful2" csCatId="colorful" phldr="1"/>
      <dgm:spPr/>
      <dgm:t>
        <a:bodyPr/>
        <a:lstStyle/>
        <a:p>
          <a:endParaRPr lang="en-US"/>
        </a:p>
      </dgm:t>
    </dgm:pt>
    <dgm:pt modelId="{F34B8A39-487A-407F-B99E-7D335AD0B4AA}">
      <dgm:prSet/>
      <dgm:spPr/>
      <dgm:t>
        <a:bodyPr/>
        <a:lstStyle/>
        <a:p>
          <a:r>
            <a:rPr lang="en-US"/>
            <a:t>Stage 1</a:t>
          </a:r>
        </a:p>
      </dgm:t>
    </dgm:pt>
    <dgm:pt modelId="{F9638213-327C-4180-A9DA-54E449756BD0}" type="parTrans" cxnId="{0E4FFF3E-3C79-45A7-B729-5726CAE2967B}">
      <dgm:prSet/>
      <dgm:spPr/>
      <dgm:t>
        <a:bodyPr/>
        <a:lstStyle/>
        <a:p>
          <a:endParaRPr lang="en-US"/>
        </a:p>
      </dgm:t>
    </dgm:pt>
    <dgm:pt modelId="{EBD2CB1B-E935-4E0A-AEAD-1C4378639ECD}" type="sibTrans" cxnId="{0E4FFF3E-3C79-45A7-B729-5726CAE2967B}">
      <dgm:prSet/>
      <dgm:spPr/>
      <dgm:t>
        <a:bodyPr/>
        <a:lstStyle/>
        <a:p>
          <a:endParaRPr lang="en-US"/>
        </a:p>
      </dgm:t>
    </dgm:pt>
    <dgm:pt modelId="{38D2EBA0-002B-4754-8BFF-ABA79699414A}">
      <dgm:prSet custT="1"/>
      <dgm:spPr/>
      <dgm:t>
        <a:bodyPr/>
        <a:lstStyle/>
        <a:p>
          <a:r>
            <a:rPr lang="en-US" sz="1800" dirty="0"/>
            <a:t>the automation of discrete transactions e.g. order entry</a:t>
          </a:r>
        </a:p>
      </dgm:t>
    </dgm:pt>
    <dgm:pt modelId="{53204FB6-249D-4BA5-8B1B-665996B93B0D}" type="parTrans" cxnId="{A1577362-0F37-48CF-8F7D-D4D0F98DC62F}">
      <dgm:prSet/>
      <dgm:spPr/>
      <dgm:t>
        <a:bodyPr/>
        <a:lstStyle/>
        <a:p>
          <a:endParaRPr lang="en-US"/>
        </a:p>
      </dgm:t>
    </dgm:pt>
    <dgm:pt modelId="{054D8F6C-422E-450C-B59D-0491A5E94223}" type="sibTrans" cxnId="{A1577362-0F37-48CF-8F7D-D4D0F98DC62F}">
      <dgm:prSet/>
      <dgm:spPr/>
      <dgm:t>
        <a:bodyPr/>
        <a:lstStyle/>
        <a:p>
          <a:endParaRPr lang="en-US"/>
        </a:p>
      </dgm:t>
    </dgm:pt>
    <dgm:pt modelId="{51F4E613-F059-4B0D-96BA-7E827C599A85}">
      <dgm:prSet/>
      <dgm:spPr/>
      <dgm:t>
        <a:bodyPr/>
        <a:lstStyle/>
        <a:p>
          <a:r>
            <a:rPr lang="en-US"/>
            <a:t>Stage 2</a:t>
          </a:r>
        </a:p>
      </dgm:t>
    </dgm:pt>
    <dgm:pt modelId="{43C32479-5FF9-44B7-8608-4FAF167197A3}" type="parTrans" cxnId="{FE032AC4-8C84-4246-AFE3-46BA1B2DA7E0}">
      <dgm:prSet/>
      <dgm:spPr/>
      <dgm:t>
        <a:bodyPr/>
        <a:lstStyle/>
        <a:p>
          <a:endParaRPr lang="en-US"/>
        </a:p>
      </dgm:t>
    </dgm:pt>
    <dgm:pt modelId="{24C44A6B-A43D-47E1-BA2D-62C1487CC55F}" type="sibTrans" cxnId="{FE032AC4-8C84-4246-AFE3-46BA1B2DA7E0}">
      <dgm:prSet/>
      <dgm:spPr/>
      <dgm:t>
        <a:bodyPr/>
        <a:lstStyle/>
        <a:p>
          <a:endParaRPr lang="en-US"/>
        </a:p>
      </dgm:t>
    </dgm:pt>
    <dgm:pt modelId="{38A96560-4291-437D-AB61-67B2B75F927D}">
      <dgm:prSet custT="1"/>
      <dgm:spPr/>
      <dgm:t>
        <a:bodyPr/>
        <a:lstStyle/>
        <a:p>
          <a:r>
            <a:rPr lang="en-US" sz="1800" dirty="0"/>
            <a:t>fuller automation and functional enhancement of individual activities</a:t>
          </a:r>
        </a:p>
      </dgm:t>
    </dgm:pt>
    <dgm:pt modelId="{891DAE74-766F-4B90-9878-29D1EDD79F1A}" type="parTrans" cxnId="{8D46D9A4-9F9E-45DE-862C-388E379D71A3}">
      <dgm:prSet/>
      <dgm:spPr/>
      <dgm:t>
        <a:bodyPr/>
        <a:lstStyle/>
        <a:p>
          <a:endParaRPr lang="en-US"/>
        </a:p>
      </dgm:t>
    </dgm:pt>
    <dgm:pt modelId="{D9A2846C-31AF-4CCE-8893-C76BD5243750}" type="sibTrans" cxnId="{8D46D9A4-9F9E-45DE-862C-388E379D71A3}">
      <dgm:prSet/>
      <dgm:spPr/>
      <dgm:t>
        <a:bodyPr/>
        <a:lstStyle/>
        <a:p>
          <a:endParaRPr lang="en-US"/>
        </a:p>
      </dgm:t>
    </dgm:pt>
    <dgm:pt modelId="{509D70D5-3159-4543-94F3-178F7B6155D6}">
      <dgm:prSet/>
      <dgm:spPr/>
      <dgm:t>
        <a:bodyPr/>
        <a:lstStyle/>
        <a:p>
          <a:r>
            <a:rPr lang="en-US"/>
            <a:t>Stage 3</a:t>
          </a:r>
        </a:p>
      </dgm:t>
    </dgm:pt>
    <dgm:pt modelId="{F7B2F77B-0C2F-42B0-92C0-B9F29B2D9F59}" type="parTrans" cxnId="{F05DA99B-1161-47E5-8340-99B55FB7CF5B}">
      <dgm:prSet/>
      <dgm:spPr/>
      <dgm:t>
        <a:bodyPr/>
        <a:lstStyle/>
        <a:p>
          <a:endParaRPr lang="en-US"/>
        </a:p>
      </dgm:t>
    </dgm:pt>
    <dgm:pt modelId="{98657E15-185E-4381-82EE-DE9BCA1E7D26}" type="sibTrans" cxnId="{F05DA99B-1161-47E5-8340-99B55FB7CF5B}">
      <dgm:prSet/>
      <dgm:spPr/>
      <dgm:t>
        <a:bodyPr/>
        <a:lstStyle/>
        <a:p>
          <a:endParaRPr lang="en-US"/>
        </a:p>
      </dgm:t>
    </dgm:pt>
    <dgm:pt modelId="{E73AD8D4-D566-416F-AFA8-9AD283FB92DA}">
      <dgm:prSet custT="1"/>
      <dgm:spPr/>
      <dgm:t>
        <a:bodyPr/>
        <a:lstStyle/>
        <a:p>
          <a:r>
            <a:rPr lang="en-US" sz="1800" dirty="0"/>
            <a:t>cross-activity integration e.g. sales and order processing</a:t>
          </a:r>
        </a:p>
      </dgm:t>
    </dgm:pt>
    <dgm:pt modelId="{05FD14ED-F8E0-46C2-B078-BC9DD3E2A20B}" type="parTrans" cxnId="{7245A37B-72AB-42D1-A2D2-02B364134DAE}">
      <dgm:prSet/>
      <dgm:spPr/>
      <dgm:t>
        <a:bodyPr/>
        <a:lstStyle/>
        <a:p>
          <a:endParaRPr lang="en-US"/>
        </a:p>
      </dgm:t>
    </dgm:pt>
    <dgm:pt modelId="{A679DD04-4D97-44BD-B285-BAA9AA77BC51}" type="sibTrans" cxnId="{7245A37B-72AB-42D1-A2D2-02B364134DAE}">
      <dgm:prSet/>
      <dgm:spPr/>
      <dgm:t>
        <a:bodyPr/>
        <a:lstStyle/>
        <a:p>
          <a:endParaRPr lang="en-US"/>
        </a:p>
      </dgm:t>
    </dgm:pt>
    <dgm:pt modelId="{FA8BAE43-C04B-4E8B-9779-E76B9A6EB466}">
      <dgm:prSet/>
      <dgm:spPr/>
      <dgm:t>
        <a:bodyPr/>
        <a:lstStyle/>
        <a:p>
          <a:r>
            <a:rPr lang="en-US"/>
            <a:t>Stage 4</a:t>
          </a:r>
        </a:p>
      </dgm:t>
    </dgm:pt>
    <dgm:pt modelId="{8F8EA961-2188-4890-BE1F-59A005F0302F}" type="parTrans" cxnId="{65D977D9-601F-4584-928D-2095E3C6C393}">
      <dgm:prSet/>
      <dgm:spPr/>
      <dgm:t>
        <a:bodyPr/>
        <a:lstStyle/>
        <a:p>
          <a:endParaRPr lang="en-US"/>
        </a:p>
      </dgm:t>
    </dgm:pt>
    <dgm:pt modelId="{9CE00740-D884-494E-888C-CC881B9902E8}" type="sibTrans" cxnId="{65D977D9-601F-4584-928D-2095E3C6C393}">
      <dgm:prSet/>
      <dgm:spPr/>
      <dgm:t>
        <a:bodyPr/>
        <a:lstStyle/>
        <a:p>
          <a:endParaRPr lang="en-US"/>
        </a:p>
      </dgm:t>
    </dgm:pt>
    <dgm:pt modelId="{B690D731-8278-4694-BF23-6B76A8587A05}">
      <dgm:prSet custT="1"/>
      <dgm:spPr/>
      <dgm:t>
        <a:bodyPr/>
        <a:lstStyle/>
        <a:p>
          <a:r>
            <a:rPr lang="en-US" sz="1800" dirty="0"/>
            <a:t>integration of the value chain and the value system</a:t>
          </a:r>
        </a:p>
      </dgm:t>
    </dgm:pt>
    <dgm:pt modelId="{EE6B6987-3B14-4965-94D8-1D9ACE9E8729}" type="parTrans" cxnId="{611F8795-C34F-41E8-8C41-015B29E34953}">
      <dgm:prSet/>
      <dgm:spPr/>
      <dgm:t>
        <a:bodyPr/>
        <a:lstStyle/>
        <a:p>
          <a:endParaRPr lang="en-US"/>
        </a:p>
      </dgm:t>
    </dgm:pt>
    <dgm:pt modelId="{70E2ADFD-66AA-49C4-9672-D9EA6AC8FCC2}" type="sibTrans" cxnId="{611F8795-C34F-41E8-8C41-015B29E34953}">
      <dgm:prSet/>
      <dgm:spPr/>
      <dgm:t>
        <a:bodyPr/>
        <a:lstStyle/>
        <a:p>
          <a:endParaRPr lang="en-US"/>
        </a:p>
      </dgm:t>
    </dgm:pt>
    <dgm:pt modelId="{D828BC6A-98B7-46F0-BA32-8D2B0144B738}">
      <dgm:prSet/>
      <dgm:spPr/>
      <dgm:t>
        <a:bodyPr/>
        <a:lstStyle/>
        <a:p>
          <a:r>
            <a:rPr lang="en-US"/>
            <a:t>Stage 5</a:t>
          </a:r>
        </a:p>
      </dgm:t>
    </dgm:pt>
    <dgm:pt modelId="{9C32DBE0-1EB5-43FC-9734-70FA19622171}" type="parTrans" cxnId="{7C58087F-C384-451F-BBA0-583AAD98D9CA}">
      <dgm:prSet/>
      <dgm:spPr/>
      <dgm:t>
        <a:bodyPr/>
        <a:lstStyle/>
        <a:p>
          <a:endParaRPr lang="en-US"/>
        </a:p>
      </dgm:t>
    </dgm:pt>
    <dgm:pt modelId="{6A568B1D-B927-4A6E-855F-AB131E1587A2}" type="sibTrans" cxnId="{7C58087F-C384-451F-BBA0-583AAD98D9CA}">
      <dgm:prSet/>
      <dgm:spPr/>
      <dgm:t>
        <a:bodyPr/>
        <a:lstStyle/>
        <a:p>
          <a:endParaRPr lang="en-US"/>
        </a:p>
      </dgm:t>
    </dgm:pt>
    <dgm:pt modelId="{67C4862E-3D7D-49EA-B9BA-8C157BF9F3AC}">
      <dgm:prSet custT="1"/>
      <dgm:spPr/>
      <dgm:t>
        <a:bodyPr/>
        <a:lstStyle/>
        <a:p>
          <a:r>
            <a:rPr lang="en-US" sz="1800" dirty="0" err="1"/>
            <a:t>optimise</a:t>
          </a:r>
          <a:r>
            <a:rPr lang="en-US" sz="1800" dirty="0"/>
            <a:t> the value system in real time</a:t>
          </a:r>
        </a:p>
      </dgm:t>
    </dgm:pt>
    <dgm:pt modelId="{B275161B-BDDC-44AB-A383-627627B963F2}" type="parTrans" cxnId="{A061A84E-9D97-4B21-9293-54429A9B041F}">
      <dgm:prSet/>
      <dgm:spPr/>
      <dgm:t>
        <a:bodyPr/>
        <a:lstStyle/>
        <a:p>
          <a:endParaRPr lang="en-US"/>
        </a:p>
      </dgm:t>
    </dgm:pt>
    <dgm:pt modelId="{E71054E8-879A-4991-AC10-B152CB1A2354}" type="sibTrans" cxnId="{A061A84E-9D97-4B21-9293-54429A9B041F}">
      <dgm:prSet/>
      <dgm:spPr/>
      <dgm:t>
        <a:bodyPr/>
        <a:lstStyle/>
        <a:p>
          <a:endParaRPr lang="en-US"/>
        </a:p>
      </dgm:t>
    </dgm:pt>
    <dgm:pt modelId="{A5EAF475-704D-496C-92FA-8C01DE033A1D}" type="pres">
      <dgm:prSet presAssocID="{BD161E54-C62E-4B34-85D7-FE97972088A4}" presName="Name0" presStyleCnt="0">
        <dgm:presLayoutVars>
          <dgm:dir/>
          <dgm:animLvl val="lvl"/>
          <dgm:resizeHandles val="exact"/>
        </dgm:presLayoutVars>
      </dgm:prSet>
      <dgm:spPr/>
    </dgm:pt>
    <dgm:pt modelId="{D7EF291D-38AC-489E-AEF5-16AB8BB1E24D}" type="pres">
      <dgm:prSet presAssocID="{D828BC6A-98B7-46F0-BA32-8D2B0144B738}" presName="boxAndChildren" presStyleCnt="0"/>
      <dgm:spPr/>
    </dgm:pt>
    <dgm:pt modelId="{C763AE29-E401-47E2-B105-1E58846B67AB}" type="pres">
      <dgm:prSet presAssocID="{D828BC6A-98B7-46F0-BA32-8D2B0144B738}" presName="parentTextBox" presStyleLbl="alignNode1" presStyleIdx="0" presStyleCnt="5"/>
      <dgm:spPr/>
    </dgm:pt>
    <dgm:pt modelId="{7A3650FB-E5D8-48B3-A72D-DB79632BE690}" type="pres">
      <dgm:prSet presAssocID="{D828BC6A-98B7-46F0-BA32-8D2B0144B738}" presName="descendantBox" presStyleLbl="bgAccFollowNode1" presStyleIdx="0" presStyleCnt="5"/>
      <dgm:spPr/>
    </dgm:pt>
    <dgm:pt modelId="{D02D3828-AB63-4717-BC48-FA2B3C423A52}" type="pres">
      <dgm:prSet presAssocID="{9CE00740-D884-494E-888C-CC881B9902E8}" presName="sp" presStyleCnt="0"/>
      <dgm:spPr/>
    </dgm:pt>
    <dgm:pt modelId="{B015777A-5301-49E9-A846-2ED9874B0FF8}" type="pres">
      <dgm:prSet presAssocID="{FA8BAE43-C04B-4E8B-9779-E76B9A6EB466}" presName="arrowAndChildren" presStyleCnt="0"/>
      <dgm:spPr/>
    </dgm:pt>
    <dgm:pt modelId="{CF634B98-89D0-4423-9734-680C3E9D76A5}" type="pres">
      <dgm:prSet presAssocID="{FA8BAE43-C04B-4E8B-9779-E76B9A6EB466}" presName="parentTextArrow" presStyleLbl="node1" presStyleIdx="0" presStyleCnt="0"/>
      <dgm:spPr/>
    </dgm:pt>
    <dgm:pt modelId="{125377AE-72B7-4560-ACED-EBA01B8C45E5}" type="pres">
      <dgm:prSet presAssocID="{FA8BAE43-C04B-4E8B-9779-E76B9A6EB466}" presName="arrow" presStyleLbl="alignNode1" presStyleIdx="1" presStyleCnt="5"/>
      <dgm:spPr/>
    </dgm:pt>
    <dgm:pt modelId="{5769C66D-3B4C-4E08-93EF-04DC6472DDDD}" type="pres">
      <dgm:prSet presAssocID="{FA8BAE43-C04B-4E8B-9779-E76B9A6EB466}" presName="descendantArrow" presStyleLbl="bgAccFollowNode1" presStyleIdx="1" presStyleCnt="5"/>
      <dgm:spPr/>
    </dgm:pt>
    <dgm:pt modelId="{D3272627-AA90-446B-A906-3014F7B2A708}" type="pres">
      <dgm:prSet presAssocID="{98657E15-185E-4381-82EE-DE9BCA1E7D26}" presName="sp" presStyleCnt="0"/>
      <dgm:spPr/>
    </dgm:pt>
    <dgm:pt modelId="{533513F9-6537-44FB-9EB9-87A2BA5D3B09}" type="pres">
      <dgm:prSet presAssocID="{509D70D5-3159-4543-94F3-178F7B6155D6}" presName="arrowAndChildren" presStyleCnt="0"/>
      <dgm:spPr/>
    </dgm:pt>
    <dgm:pt modelId="{67EB8D48-88B8-4BE4-B177-65EC6C089490}" type="pres">
      <dgm:prSet presAssocID="{509D70D5-3159-4543-94F3-178F7B6155D6}" presName="parentTextArrow" presStyleLbl="node1" presStyleIdx="0" presStyleCnt="0"/>
      <dgm:spPr/>
    </dgm:pt>
    <dgm:pt modelId="{FD42A9FB-A077-4B98-B4CF-3B243D985707}" type="pres">
      <dgm:prSet presAssocID="{509D70D5-3159-4543-94F3-178F7B6155D6}" presName="arrow" presStyleLbl="alignNode1" presStyleIdx="2" presStyleCnt="5"/>
      <dgm:spPr/>
    </dgm:pt>
    <dgm:pt modelId="{91FCB806-0991-446B-9275-557D708CD012}" type="pres">
      <dgm:prSet presAssocID="{509D70D5-3159-4543-94F3-178F7B6155D6}" presName="descendantArrow" presStyleLbl="bgAccFollowNode1" presStyleIdx="2" presStyleCnt="5"/>
      <dgm:spPr/>
    </dgm:pt>
    <dgm:pt modelId="{7C5E7147-E192-4329-9D49-BB83B290CA63}" type="pres">
      <dgm:prSet presAssocID="{24C44A6B-A43D-47E1-BA2D-62C1487CC55F}" presName="sp" presStyleCnt="0"/>
      <dgm:spPr/>
    </dgm:pt>
    <dgm:pt modelId="{B5895EBE-B5E5-49E5-9BB3-539C947CF16A}" type="pres">
      <dgm:prSet presAssocID="{51F4E613-F059-4B0D-96BA-7E827C599A85}" presName="arrowAndChildren" presStyleCnt="0"/>
      <dgm:spPr/>
    </dgm:pt>
    <dgm:pt modelId="{BCD3FAFA-FF69-4B24-AC84-5853A940FE76}" type="pres">
      <dgm:prSet presAssocID="{51F4E613-F059-4B0D-96BA-7E827C599A85}" presName="parentTextArrow" presStyleLbl="node1" presStyleIdx="0" presStyleCnt="0"/>
      <dgm:spPr/>
    </dgm:pt>
    <dgm:pt modelId="{C1C49568-36AD-4A2F-A38F-EBDD585B154B}" type="pres">
      <dgm:prSet presAssocID="{51F4E613-F059-4B0D-96BA-7E827C599A85}" presName="arrow" presStyleLbl="alignNode1" presStyleIdx="3" presStyleCnt="5"/>
      <dgm:spPr/>
    </dgm:pt>
    <dgm:pt modelId="{9667CFFD-762E-48D6-90FA-A830C709E7D5}" type="pres">
      <dgm:prSet presAssocID="{51F4E613-F059-4B0D-96BA-7E827C599A85}" presName="descendantArrow" presStyleLbl="bgAccFollowNode1" presStyleIdx="3" presStyleCnt="5"/>
      <dgm:spPr/>
    </dgm:pt>
    <dgm:pt modelId="{6881D09F-63D1-41EB-8D55-B3900C2B9D42}" type="pres">
      <dgm:prSet presAssocID="{EBD2CB1B-E935-4E0A-AEAD-1C4378639ECD}" presName="sp" presStyleCnt="0"/>
      <dgm:spPr/>
    </dgm:pt>
    <dgm:pt modelId="{B2849C74-EE09-4EAB-8482-315BF481A807}" type="pres">
      <dgm:prSet presAssocID="{F34B8A39-487A-407F-B99E-7D335AD0B4AA}" presName="arrowAndChildren" presStyleCnt="0"/>
      <dgm:spPr/>
    </dgm:pt>
    <dgm:pt modelId="{F5CD5EF7-53A8-44B2-8D3E-AF98EA0D7585}" type="pres">
      <dgm:prSet presAssocID="{F34B8A39-487A-407F-B99E-7D335AD0B4AA}" presName="parentTextArrow" presStyleLbl="node1" presStyleIdx="0" presStyleCnt="0"/>
      <dgm:spPr/>
    </dgm:pt>
    <dgm:pt modelId="{C883487F-6146-412A-AD1E-3C251E6845CE}" type="pres">
      <dgm:prSet presAssocID="{F34B8A39-487A-407F-B99E-7D335AD0B4AA}" presName="arrow" presStyleLbl="alignNode1" presStyleIdx="4" presStyleCnt="5"/>
      <dgm:spPr/>
    </dgm:pt>
    <dgm:pt modelId="{05241502-4219-4815-9A39-F0389F92D0B9}" type="pres">
      <dgm:prSet presAssocID="{F34B8A39-487A-407F-B99E-7D335AD0B4AA}" presName="descendantArrow" presStyleLbl="bgAccFollowNode1" presStyleIdx="4" presStyleCnt="5"/>
      <dgm:spPr/>
    </dgm:pt>
  </dgm:ptLst>
  <dgm:cxnLst>
    <dgm:cxn modelId="{9AB7AC05-E530-4FCC-812C-C6187862D764}" type="presOf" srcId="{D828BC6A-98B7-46F0-BA32-8D2B0144B738}" destId="{C763AE29-E401-47E2-B105-1E58846B67AB}" srcOrd="0" destOrd="0" presId="urn:microsoft.com/office/officeart/2016/7/layout/VerticalDownArrowProcess"/>
    <dgm:cxn modelId="{BB1C6C08-2147-451A-96C2-61918D3B9470}" type="presOf" srcId="{509D70D5-3159-4543-94F3-178F7B6155D6}" destId="{FD42A9FB-A077-4B98-B4CF-3B243D985707}" srcOrd="1" destOrd="0" presId="urn:microsoft.com/office/officeart/2016/7/layout/VerticalDownArrowProcess"/>
    <dgm:cxn modelId="{11F1B418-1D05-49BC-AED8-443F524394C2}" type="presOf" srcId="{E73AD8D4-D566-416F-AFA8-9AD283FB92DA}" destId="{91FCB806-0991-446B-9275-557D708CD012}" srcOrd="0" destOrd="0" presId="urn:microsoft.com/office/officeart/2016/7/layout/VerticalDownArrowProcess"/>
    <dgm:cxn modelId="{DBBA8F1D-E5AF-4E3F-9380-F60204F88EDC}" type="presOf" srcId="{FA8BAE43-C04B-4E8B-9779-E76B9A6EB466}" destId="{CF634B98-89D0-4423-9734-680C3E9D76A5}" srcOrd="0" destOrd="0" presId="urn:microsoft.com/office/officeart/2016/7/layout/VerticalDownArrowProcess"/>
    <dgm:cxn modelId="{0E4FFF3E-3C79-45A7-B729-5726CAE2967B}" srcId="{BD161E54-C62E-4B34-85D7-FE97972088A4}" destId="{F34B8A39-487A-407F-B99E-7D335AD0B4AA}" srcOrd="0" destOrd="0" parTransId="{F9638213-327C-4180-A9DA-54E449756BD0}" sibTransId="{EBD2CB1B-E935-4E0A-AEAD-1C4378639ECD}"/>
    <dgm:cxn modelId="{CEF1105C-6801-4ED0-B828-E8746F1BAE7A}" type="presOf" srcId="{509D70D5-3159-4543-94F3-178F7B6155D6}" destId="{67EB8D48-88B8-4BE4-B177-65EC6C089490}" srcOrd="0" destOrd="0" presId="urn:microsoft.com/office/officeart/2016/7/layout/VerticalDownArrowProcess"/>
    <dgm:cxn modelId="{201EED41-E9D9-4BC8-BFEB-5A17DD3C68E2}" type="presOf" srcId="{51F4E613-F059-4B0D-96BA-7E827C599A85}" destId="{BCD3FAFA-FF69-4B24-AC84-5853A940FE76}" srcOrd="0" destOrd="0" presId="urn:microsoft.com/office/officeart/2016/7/layout/VerticalDownArrowProcess"/>
    <dgm:cxn modelId="{A1577362-0F37-48CF-8F7D-D4D0F98DC62F}" srcId="{F34B8A39-487A-407F-B99E-7D335AD0B4AA}" destId="{38D2EBA0-002B-4754-8BFF-ABA79699414A}" srcOrd="0" destOrd="0" parTransId="{53204FB6-249D-4BA5-8B1B-665996B93B0D}" sibTransId="{054D8F6C-422E-450C-B59D-0491A5E94223}"/>
    <dgm:cxn modelId="{DFBC3065-AC6F-41BB-B8D3-AB274CF4F2E2}" type="presOf" srcId="{38D2EBA0-002B-4754-8BFF-ABA79699414A}" destId="{05241502-4219-4815-9A39-F0389F92D0B9}" srcOrd="0" destOrd="0" presId="urn:microsoft.com/office/officeart/2016/7/layout/VerticalDownArrowProcess"/>
    <dgm:cxn modelId="{15A9B449-50E4-44B8-99EC-015C1ACCEC9D}" type="presOf" srcId="{B690D731-8278-4694-BF23-6B76A8587A05}" destId="{5769C66D-3B4C-4E08-93EF-04DC6472DDDD}" srcOrd="0" destOrd="0" presId="urn:microsoft.com/office/officeart/2016/7/layout/VerticalDownArrowProcess"/>
    <dgm:cxn modelId="{25924A6C-FEA6-404A-AF4E-F0C74DC0C49D}" type="presOf" srcId="{F34B8A39-487A-407F-B99E-7D335AD0B4AA}" destId="{F5CD5EF7-53A8-44B2-8D3E-AF98EA0D7585}" srcOrd="0" destOrd="0" presId="urn:microsoft.com/office/officeart/2016/7/layout/VerticalDownArrowProcess"/>
    <dgm:cxn modelId="{A061A84E-9D97-4B21-9293-54429A9B041F}" srcId="{D828BC6A-98B7-46F0-BA32-8D2B0144B738}" destId="{67C4862E-3D7D-49EA-B9BA-8C157BF9F3AC}" srcOrd="0" destOrd="0" parTransId="{B275161B-BDDC-44AB-A383-627627B963F2}" sibTransId="{E71054E8-879A-4991-AC10-B152CB1A2354}"/>
    <dgm:cxn modelId="{88AE2B4F-6EF9-4430-A2B2-C6CA4101AE10}" type="presOf" srcId="{FA8BAE43-C04B-4E8B-9779-E76B9A6EB466}" destId="{125377AE-72B7-4560-ACED-EBA01B8C45E5}" srcOrd="1" destOrd="0" presId="urn:microsoft.com/office/officeart/2016/7/layout/VerticalDownArrowProcess"/>
    <dgm:cxn modelId="{7245A37B-72AB-42D1-A2D2-02B364134DAE}" srcId="{509D70D5-3159-4543-94F3-178F7B6155D6}" destId="{E73AD8D4-D566-416F-AFA8-9AD283FB92DA}" srcOrd="0" destOrd="0" parTransId="{05FD14ED-F8E0-46C2-B078-BC9DD3E2A20B}" sibTransId="{A679DD04-4D97-44BD-B285-BAA9AA77BC51}"/>
    <dgm:cxn modelId="{7C58087F-C384-451F-BBA0-583AAD98D9CA}" srcId="{BD161E54-C62E-4B34-85D7-FE97972088A4}" destId="{D828BC6A-98B7-46F0-BA32-8D2B0144B738}" srcOrd="4" destOrd="0" parTransId="{9C32DBE0-1EB5-43FC-9734-70FA19622171}" sibTransId="{6A568B1D-B927-4A6E-855F-AB131E1587A2}"/>
    <dgm:cxn modelId="{8CDC8B80-6C1D-4DAC-889F-592C8077A34A}" type="presOf" srcId="{38A96560-4291-437D-AB61-67B2B75F927D}" destId="{9667CFFD-762E-48D6-90FA-A830C709E7D5}" srcOrd="0" destOrd="0" presId="urn:microsoft.com/office/officeart/2016/7/layout/VerticalDownArrowProcess"/>
    <dgm:cxn modelId="{2CC8948F-D9B6-4D40-954D-94CDADC348DA}" type="presOf" srcId="{BD161E54-C62E-4B34-85D7-FE97972088A4}" destId="{A5EAF475-704D-496C-92FA-8C01DE033A1D}" srcOrd="0" destOrd="0" presId="urn:microsoft.com/office/officeart/2016/7/layout/VerticalDownArrowProcess"/>
    <dgm:cxn modelId="{611F8795-C34F-41E8-8C41-015B29E34953}" srcId="{FA8BAE43-C04B-4E8B-9779-E76B9A6EB466}" destId="{B690D731-8278-4694-BF23-6B76A8587A05}" srcOrd="0" destOrd="0" parTransId="{EE6B6987-3B14-4965-94D8-1D9ACE9E8729}" sibTransId="{70E2ADFD-66AA-49C4-9672-D9EA6AC8FCC2}"/>
    <dgm:cxn modelId="{F05DA99B-1161-47E5-8340-99B55FB7CF5B}" srcId="{BD161E54-C62E-4B34-85D7-FE97972088A4}" destId="{509D70D5-3159-4543-94F3-178F7B6155D6}" srcOrd="2" destOrd="0" parTransId="{F7B2F77B-0C2F-42B0-92C0-B9F29B2D9F59}" sibTransId="{98657E15-185E-4381-82EE-DE9BCA1E7D26}"/>
    <dgm:cxn modelId="{8D46D9A4-9F9E-45DE-862C-388E379D71A3}" srcId="{51F4E613-F059-4B0D-96BA-7E827C599A85}" destId="{38A96560-4291-437D-AB61-67B2B75F927D}" srcOrd="0" destOrd="0" parTransId="{891DAE74-766F-4B90-9878-29D1EDD79F1A}" sibTransId="{D9A2846C-31AF-4CCE-8893-C76BD5243750}"/>
    <dgm:cxn modelId="{FE16D9BF-CFBE-443A-ACCD-0EB6F577DE77}" type="presOf" srcId="{F34B8A39-487A-407F-B99E-7D335AD0B4AA}" destId="{C883487F-6146-412A-AD1E-3C251E6845CE}" srcOrd="1" destOrd="0" presId="urn:microsoft.com/office/officeart/2016/7/layout/VerticalDownArrowProcess"/>
    <dgm:cxn modelId="{FE032AC4-8C84-4246-AFE3-46BA1B2DA7E0}" srcId="{BD161E54-C62E-4B34-85D7-FE97972088A4}" destId="{51F4E613-F059-4B0D-96BA-7E827C599A85}" srcOrd="1" destOrd="0" parTransId="{43C32479-5FF9-44B7-8608-4FAF167197A3}" sibTransId="{24C44A6B-A43D-47E1-BA2D-62C1487CC55F}"/>
    <dgm:cxn modelId="{420452C8-C2A2-466D-8F97-9933FFDFD8A5}" type="presOf" srcId="{51F4E613-F059-4B0D-96BA-7E827C599A85}" destId="{C1C49568-36AD-4A2F-A38F-EBDD585B154B}" srcOrd="1" destOrd="0" presId="urn:microsoft.com/office/officeart/2016/7/layout/VerticalDownArrowProcess"/>
    <dgm:cxn modelId="{65D977D9-601F-4584-928D-2095E3C6C393}" srcId="{BD161E54-C62E-4B34-85D7-FE97972088A4}" destId="{FA8BAE43-C04B-4E8B-9779-E76B9A6EB466}" srcOrd="3" destOrd="0" parTransId="{8F8EA961-2188-4890-BE1F-59A005F0302F}" sibTransId="{9CE00740-D884-494E-888C-CC881B9902E8}"/>
    <dgm:cxn modelId="{34133DF7-3355-4C74-AA85-06A0B8EEFD99}" type="presOf" srcId="{67C4862E-3D7D-49EA-B9BA-8C157BF9F3AC}" destId="{7A3650FB-E5D8-48B3-A72D-DB79632BE690}" srcOrd="0" destOrd="0" presId="urn:microsoft.com/office/officeart/2016/7/layout/VerticalDownArrowProcess"/>
    <dgm:cxn modelId="{9C9A0E19-DD74-4902-8F6D-7D43086B4EE8}" type="presParOf" srcId="{A5EAF475-704D-496C-92FA-8C01DE033A1D}" destId="{D7EF291D-38AC-489E-AEF5-16AB8BB1E24D}" srcOrd="0" destOrd="0" presId="urn:microsoft.com/office/officeart/2016/7/layout/VerticalDownArrowProcess"/>
    <dgm:cxn modelId="{8FC2DAE2-BC04-4776-ACA3-EBE7528DB405}" type="presParOf" srcId="{D7EF291D-38AC-489E-AEF5-16AB8BB1E24D}" destId="{C763AE29-E401-47E2-B105-1E58846B67AB}" srcOrd="0" destOrd="0" presId="urn:microsoft.com/office/officeart/2016/7/layout/VerticalDownArrowProcess"/>
    <dgm:cxn modelId="{FA67A2BD-840C-495F-AB08-B60C6A9DB7DA}" type="presParOf" srcId="{D7EF291D-38AC-489E-AEF5-16AB8BB1E24D}" destId="{7A3650FB-E5D8-48B3-A72D-DB79632BE690}" srcOrd="1" destOrd="0" presId="urn:microsoft.com/office/officeart/2016/7/layout/VerticalDownArrowProcess"/>
    <dgm:cxn modelId="{26AAFC00-F5F9-42EB-B263-EF8AD7510233}" type="presParOf" srcId="{A5EAF475-704D-496C-92FA-8C01DE033A1D}" destId="{D02D3828-AB63-4717-BC48-FA2B3C423A52}" srcOrd="1" destOrd="0" presId="urn:microsoft.com/office/officeart/2016/7/layout/VerticalDownArrowProcess"/>
    <dgm:cxn modelId="{E785BF45-76C0-41FB-AE8D-E8D68E85FF07}" type="presParOf" srcId="{A5EAF475-704D-496C-92FA-8C01DE033A1D}" destId="{B015777A-5301-49E9-A846-2ED9874B0FF8}" srcOrd="2" destOrd="0" presId="urn:microsoft.com/office/officeart/2016/7/layout/VerticalDownArrowProcess"/>
    <dgm:cxn modelId="{209DBC14-0409-4FE9-945C-55A085ECF5F7}" type="presParOf" srcId="{B015777A-5301-49E9-A846-2ED9874B0FF8}" destId="{CF634B98-89D0-4423-9734-680C3E9D76A5}" srcOrd="0" destOrd="0" presId="urn:microsoft.com/office/officeart/2016/7/layout/VerticalDownArrowProcess"/>
    <dgm:cxn modelId="{AC436D44-3F35-4B9C-A295-E38162AB253B}" type="presParOf" srcId="{B015777A-5301-49E9-A846-2ED9874B0FF8}" destId="{125377AE-72B7-4560-ACED-EBA01B8C45E5}" srcOrd="1" destOrd="0" presId="urn:microsoft.com/office/officeart/2016/7/layout/VerticalDownArrowProcess"/>
    <dgm:cxn modelId="{E21D50AD-0C2F-4FA1-AE0E-99E318EF2745}" type="presParOf" srcId="{B015777A-5301-49E9-A846-2ED9874B0FF8}" destId="{5769C66D-3B4C-4E08-93EF-04DC6472DDDD}" srcOrd="2" destOrd="0" presId="urn:microsoft.com/office/officeart/2016/7/layout/VerticalDownArrowProcess"/>
    <dgm:cxn modelId="{5CFCA09D-CDDC-4D50-9407-1E7577CC743E}" type="presParOf" srcId="{A5EAF475-704D-496C-92FA-8C01DE033A1D}" destId="{D3272627-AA90-446B-A906-3014F7B2A708}" srcOrd="3" destOrd="0" presId="urn:microsoft.com/office/officeart/2016/7/layout/VerticalDownArrowProcess"/>
    <dgm:cxn modelId="{6411D347-6BA6-44C2-B853-C6830B266A1F}" type="presParOf" srcId="{A5EAF475-704D-496C-92FA-8C01DE033A1D}" destId="{533513F9-6537-44FB-9EB9-87A2BA5D3B09}" srcOrd="4" destOrd="0" presId="urn:microsoft.com/office/officeart/2016/7/layout/VerticalDownArrowProcess"/>
    <dgm:cxn modelId="{BB2807AB-B279-4811-AE6F-2C005B7D6A17}" type="presParOf" srcId="{533513F9-6537-44FB-9EB9-87A2BA5D3B09}" destId="{67EB8D48-88B8-4BE4-B177-65EC6C089490}" srcOrd="0" destOrd="0" presId="urn:microsoft.com/office/officeart/2016/7/layout/VerticalDownArrowProcess"/>
    <dgm:cxn modelId="{6AF2F56D-FC18-4F61-B9EC-51D93E054A88}" type="presParOf" srcId="{533513F9-6537-44FB-9EB9-87A2BA5D3B09}" destId="{FD42A9FB-A077-4B98-B4CF-3B243D985707}" srcOrd="1" destOrd="0" presId="urn:microsoft.com/office/officeart/2016/7/layout/VerticalDownArrowProcess"/>
    <dgm:cxn modelId="{C9CFE41C-E2BB-4F29-B2C4-1BEC09188F2E}" type="presParOf" srcId="{533513F9-6537-44FB-9EB9-87A2BA5D3B09}" destId="{91FCB806-0991-446B-9275-557D708CD012}" srcOrd="2" destOrd="0" presId="urn:microsoft.com/office/officeart/2016/7/layout/VerticalDownArrowProcess"/>
    <dgm:cxn modelId="{C84E5639-1CB9-42EB-B95F-21B983B4CAF6}" type="presParOf" srcId="{A5EAF475-704D-496C-92FA-8C01DE033A1D}" destId="{7C5E7147-E192-4329-9D49-BB83B290CA63}" srcOrd="5" destOrd="0" presId="urn:microsoft.com/office/officeart/2016/7/layout/VerticalDownArrowProcess"/>
    <dgm:cxn modelId="{11DCA479-7350-4543-A81B-ADB2B8C2EBFF}" type="presParOf" srcId="{A5EAF475-704D-496C-92FA-8C01DE033A1D}" destId="{B5895EBE-B5E5-49E5-9BB3-539C947CF16A}" srcOrd="6" destOrd="0" presId="urn:microsoft.com/office/officeart/2016/7/layout/VerticalDownArrowProcess"/>
    <dgm:cxn modelId="{44C36268-0521-45F3-9E16-D62D5D77E55E}" type="presParOf" srcId="{B5895EBE-B5E5-49E5-9BB3-539C947CF16A}" destId="{BCD3FAFA-FF69-4B24-AC84-5853A940FE76}" srcOrd="0" destOrd="0" presId="urn:microsoft.com/office/officeart/2016/7/layout/VerticalDownArrowProcess"/>
    <dgm:cxn modelId="{088D70F6-D0B5-4594-A921-42C894DDCB7A}" type="presParOf" srcId="{B5895EBE-B5E5-49E5-9BB3-539C947CF16A}" destId="{C1C49568-36AD-4A2F-A38F-EBDD585B154B}" srcOrd="1" destOrd="0" presId="urn:microsoft.com/office/officeart/2016/7/layout/VerticalDownArrowProcess"/>
    <dgm:cxn modelId="{31B2B7FB-5415-47A0-A10A-CE5E3CC232CA}" type="presParOf" srcId="{B5895EBE-B5E5-49E5-9BB3-539C947CF16A}" destId="{9667CFFD-762E-48D6-90FA-A830C709E7D5}" srcOrd="2" destOrd="0" presId="urn:microsoft.com/office/officeart/2016/7/layout/VerticalDownArrowProcess"/>
    <dgm:cxn modelId="{69F01B92-3DF5-471C-B35E-14B08306BBD4}" type="presParOf" srcId="{A5EAF475-704D-496C-92FA-8C01DE033A1D}" destId="{6881D09F-63D1-41EB-8D55-B3900C2B9D42}" srcOrd="7" destOrd="0" presId="urn:microsoft.com/office/officeart/2016/7/layout/VerticalDownArrowProcess"/>
    <dgm:cxn modelId="{83C0ABA6-56B4-4A8C-860F-AA4E0D14F1BA}" type="presParOf" srcId="{A5EAF475-704D-496C-92FA-8C01DE033A1D}" destId="{B2849C74-EE09-4EAB-8482-315BF481A807}" srcOrd="8" destOrd="0" presId="urn:microsoft.com/office/officeart/2016/7/layout/VerticalDownArrowProcess"/>
    <dgm:cxn modelId="{C7ACEA9D-D7A4-4F9A-BA72-8C37FA64C34E}" type="presParOf" srcId="{B2849C74-EE09-4EAB-8482-315BF481A807}" destId="{F5CD5EF7-53A8-44B2-8D3E-AF98EA0D7585}" srcOrd="0" destOrd="0" presId="urn:microsoft.com/office/officeart/2016/7/layout/VerticalDownArrowProcess"/>
    <dgm:cxn modelId="{DB8C97BB-5009-4841-ACB5-5609EF705877}" type="presParOf" srcId="{B2849C74-EE09-4EAB-8482-315BF481A807}" destId="{C883487F-6146-412A-AD1E-3C251E6845CE}" srcOrd="1" destOrd="0" presId="urn:microsoft.com/office/officeart/2016/7/layout/VerticalDownArrowProcess"/>
    <dgm:cxn modelId="{FD929EEF-AD64-452E-BBEC-21A0C5D151FA}" type="presParOf" srcId="{B2849C74-EE09-4EAB-8482-315BF481A807}" destId="{05241502-4219-4815-9A39-F0389F92D0B9}" srcOrd="2" destOrd="0" presId="urn:microsoft.com/office/officeart/2016/7/layout/VerticalDownArrowProces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0CC87191-D756-46AA-A9F5-3F101892B5F0}" type="doc">
      <dgm:prSet loTypeId="urn:microsoft.com/office/officeart/2005/8/layout/vList2" loCatId="list" qsTypeId="urn:microsoft.com/office/officeart/2005/8/quickstyle/simple4" qsCatId="simple" csTypeId="urn:microsoft.com/office/officeart/2005/8/colors/colorful2" csCatId="colorful" phldr="1"/>
      <dgm:spPr/>
      <dgm:t>
        <a:bodyPr/>
        <a:lstStyle/>
        <a:p>
          <a:endParaRPr lang="en-US"/>
        </a:p>
      </dgm:t>
    </dgm:pt>
    <dgm:pt modelId="{829EB6AA-FF79-4CBD-8F75-407D61C9A367}">
      <dgm:prSet/>
      <dgm:spPr/>
      <dgm:t>
        <a:bodyPr/>
        <a:lstStyle/>
        <a:p>
          <a:r>
            <a:rPr lang="en-GB"/>
            <a:t>Widen Scope in 21st Century: </a:t>
          </a:r>
          <a:endParaRPr lang="en-US" dirty="0"/>
        </a:p>
      </dgm:t>
    </dgm:pt>
    <dgm:pt modelId="{FBDAE192-6FF1-4580-A1AC-A1EA70EC947A}" type="parTrans" cxnId="{0E674055-F635-42F8-9C83-CE28524F993F}">
      <dgm:prSet/>
      <dgm:spPr/>
      <dgm:t>
        <a:bodyPr/>
        <a:lstStyle/>
        <a:p>
          <a:endParaRPr lang="en-US"/>
        </a:p>
      </dgm:t>
    </dgm:pt>
    <dgm:pt modelId="{696059D9-4791-4299-AF53-05261C95F9C6}" type="sibTrans" cxnId="{0E674055-F635-42F8-9C83-CE28524F993F}">
      <dgm:prSet/>
      <dgm:spPr/>
      <dgm:t>
        <a:bodyPr/>
        <a:lstStyle/>
        <a:p>
          <a:endParaRPr lang="en-US"/>
        </a:p>
      </dgm:t>
    </dgm:pt>
    <dgm:pt modelId="{09F36CFB-17D9-493A-BA3B-5C0F7111DEF5}">
      <dgm:prSet custT="1"/>
      <dgm:spPr/>
      <dgm:t>
        <a:bodyPr/>
        <a:lstStyle/>
        <a:p>
          <a:r>
            <a:rPr lang="en-US" sz="2200" u="sng" dirty="0"/>
            <a:t>Collaboration </a:t>
          </a:r>
          <a:r>
            <a:rPr lang="en-GB" sz="2200" u="sng" dirty="0"/>
            <a:t>Perspective</a:t>
          </a:r>
          <a:r>
            <a:rPr lang="en-US" sz="2200" b="1" dirty="0"/>
            <a:t>:</a:t>
          </a:r>
          <a:r>
            <a:rPr lang="en-US" sz="2200" b="1" i="1" dirty="0"/>
            <a:t> </a:t>
          </a:r>
          <a:r>
            <a:rPr lang="en-US" sz="2200" dirty="0"/>
            <a:t>the framework for inter- and intra-</a:t>
          </a:r>
          <a:r>
            <a:rPr lang="en-US" sz="2200" dirty="0" err="1"/>
            <a:t>organisational</a:t>
          </a:r>
          <a:r>
            <a:rPr lang="en-US" sz="2200" dirty="0"/>
            <a:t> collaboration</a:t>
          </a:r>
        </a:p>
      </dgm:t>
    </dgm:pt>
    <dgm:pt modelId="{D62A1AE9-D18D-439F-A439-BF47CA01F4D5}" type="parTrans" cxnId="{B9444A62-BFFF-4834-9075-739CEE732968}">
      <dgm:prSet/>
      <dgm:spPr/>
      <dgm:t>
        <a:bodyPr/>
        <a:lstStyle/>
        <a:p>
          <a:endParaRPr lang="en-US"/>
        </a:p>
      </dgm:t>
    </dgm:pt>
    <dgm:pt modelId="{720433FB-DC9E-4CB9-A6FD-B35869D71307}" type="sibTrans" cxnId="{B9444A62-BFFF-4834-9075-739CEE732968}">
      <dgm:prSet/>
      <dgm:spPr/>
      <dgm:t>
        <a:bodyPr/>
        <a:lstStyle/>
        <a:p>
          <a:endParaRPr lang="en-US"/>
        </a:p>
      </dgm:t>
    </dgm:pt>
    <dgm:pt modelId="{CC929A7C-F0E7-4C5A-87EC-22163E63E9D8}">
      <dgm:prSet custT="1"/>
      <dgm:spPr/>
      <dgm:t>
        <a:bodyPr/>
        <a:lstStyle/>
        <a:p>
          <a:r>
            <a:rPr lang="en-GB" sz="2200" u="sng" dirty="0"/>
            <a:t>Relationship Perspective</a:t>
          </a:r>
          <a:r>
            <a:rPr lang="en-GB" sz="2200" dirty="0"/>
            <a:t>: building, maintaining and extending relationship with partners and customers.</a:t>
          </a:r>
          <a:endParaRPr lang="en-US" sz="2200" dirty="0"/>
        </a:p>
      </dgm:t>
    </dgm:pt>
    <dgm:pt modelId="{5A6A9B47-0601-4042-A0DB-ECD45A70A1D5}" type="parTrans" cxnId="{D1F97C94-0079-49B0-ABB6-10E85715C385}">
      <dgm:prSet/>
      <dgm:spPr/>
      <dgm:t>
        <a:bodyPr/>
        <a:lstStyle/>
        <a:p>
          <a:endParaRPr lang="en-US"/>
        </a:p>
      </dgm:t>
    </dgm:pt>
    <dgm:pt modelId="{F43BB474-99B1-4E13-9E2D-8078D7FA417D}" type="sibTrans" cxnId="{D1F97C94-0079-49B0-ABB6-10E85715C385}">
      <dgm:prSet/>
      <dgm:spPr/>
      <dgm:t>
        <a:bodyPr/>
        <a:lstStyle/>
        <a:p>
          <a:endParaRPr lang="en-US"/>
        </a:p>
      </dgm:t>
    </dgm:pt>
    <dgm:pt modelId="{07303809-2557-44CB-B69A-BB76B1C087E5}">
      <dgm:prSet custT="1"/>
      <dgm:spPr/>
      <dgm:t>
        <a:bodyPr/>
        <a:lstStyle/>
        <a:p>
          <a:r>
            <a:rPr lang="en-US" sz="2200" u="sng" dirty="0"/>
            <a:t>Community </a:t>
          </a:r>
          <a:r>
            <a:rPr lang="en-GB" sz="2200" u="sng" dirty="0"/>
            <a:t>Perspective</a:t>
          </a:r>
          <a:r>
            <a:rPr lang="en-US" sz="2200" b="1" dirty="0"/>
            <a:t>: </a:t>
          </a:r>
          <a:r>
            <a:rPr lang="en-US" sz="2200" dirty="0"/>
            <a:t>provides a gathering place for community members to learn, transact, and collaborate</a:t>
          </a:r>
        </a:p>
      </dgm:t>
    </dgm:pt>
    <dgm:pt modelId="{837F5076-CE1B-4454-BB30-454B581F4DE6}" type="parTrans" cxnId="{822E86CE-E3B4-4207-AA22-EE47408B53D5}">
      <dgm:prSet/>
      <dgm:spPr/>
      <dgm:t>
        <a:bodyPr/>
        <a:lstStyle/>
        <a:p>
          <a:endParaRPr lang="en-US"/>
        </a:p>
      </dgm:t>
    </dgm:pt>
    <dgm:pt modelId="{B9B7AEC9-3CDB-40CE-8D6A-B755FB2FCACE}" type="sibTrans" cxnId="{822E86CE-E3B4-4207-AA22-EE47408B53D5}">
      <dgm:prSet/>
      <dgm:spPr/>
      <dgm:t>
        <a:bodyPr/>
        <a:lstStyle/>
        <a:p>
          <a:endParaRPr lang="en-US"/>
        </a:p>
      </dgm:t>
    </dgm:pt>
    <dgm:pt modelId="{A4858B9A-B95F-4632-9769-F0562FFCBC85}">
      <dgm:prSet/>
      <dgm:spPr/>
      <dgm:t>
        <a:bodyPr/>
        <a:lstStyle/>
        <a:p>
          <a:r>
            <a:rPr lang="en-GB" dirty="0"/>
            <a:t>Transformation of businesses &amp; their markets</a:t>
          </a:r>
          <a:endParaRPr lang="en-US" dirty="0"/>
        </a:p>
      </dgm:t>
    </dgm:pt>
    <dgm:pt modelId="{B6740514-C16D-41BD-8F65-D73D3F57BA8F}" type="parTrans" cxnId="{C03A9F6C-374C-4616-87DB-448FD762E95C}">
      <dgm:prSet/>
      <dgm:spPr/>
      <dgm:t>
        <a:bodyPr/>
        <a:lstStyle/>
        <a:p>
          <a:endParaRPr lang="en-US"/>
        </a:p>
      </dgm:t>
    </dgm:pt>
    <dgm:pt modelId="{44D4B373-E261-4B76-B7FF-43F5DE66333F}" type="sibTrans" cxnId="{C03A9F6C-374C-4616-87DB-448FD762E95C}">
      <dgm:prSet/>
      <dgm:spPr/>
      <dgm:t>
        <a:bodyPr/>
        <a:lstStyle/>
        <a:p>
          <a:endParaRPr lang="en-US"/>
        </a:p>
      </dgm:t>
    </dgm:pt>
    <dgm:pt modelId="{042C8CD8-0060-42BA-8E86-688EDEB3D754}">
      <dgm:prSet/>
      <dgm:spPr/>
      <dgm:t>
        <a:bodyPr/>
        <a:lstStyle/>
        <a:p>
          <a:r>
            <a:rPr lang="en-GB" dirty="0"/>
            <a:t>Term commerce may seem too narrow so authors tend to refer to </a:t>
          </a:r>
          <a:r>
            <a:rPr lang="en-GB" i="1" dirty="0"/>
            <a:t>e-business</a:t>
          </a:r>
          <a:r>
            <a:rPr lang="en-GB" dirty="0"/>
            <a:t> instead</a:t>
          </a:r>
          <a:endParaRPr lang="en-US" dirty="0"/>
        </a:p>
      </dgm:t>
    </dgm:pt>
    <dgm:pt modelId="{AE7B4D9F-2CD2-43B9-ADB9-ACA086A686E8}" type="parTrans" cxnId="{1E650A1C-7965-4BF5-9666-1A16D6EB4B68}">
      <dgm:prSet/>
      <dgm:spPr/>
      <dgm:t>
        <a:bodyPr/>
        <a:lstStyle/>
        <a:p>
          <a:endParaRPr lang="en-US"/>
        </a:p>
      </dgm:t>
    </dgm:pt>
    <dgm:pt modelId="{2B4B91A1-54E0-44D5-89D8-C9083DEBD2EB}" type="sibTrans" cxnId="{1E650A1C-7965-4BF5-9666-1A16D6EB4B68}">
      <dgm:prSet/>
      <dgm:spPr/>
      <dgm:t>
        <a:bodyPr/>
        <a:lstStyle/>
        <a:p>
          <a:endParaRPr lang="en-US"/>
        </a:p>
      </dgm:t>
    </dgm:pt>
    <dgm:pt modelId="{83C11AF3-E28A-435F-AE68-9CA3F754AF22}" type="pres">
      <dgm:prSet presAssocID="{0CC87191-D756-46AA-A9F5-3F101892B5F0}" presName="linear" presStyleCnt="0">
        <dgm:presLayoutVars>
          <dgm:animLvl val="lvl"/>
          <dgm:resizeHandles val="exact"/>
        </dgm:presLayoutVars>
      </dgm:prSet>
      <dgm:spPr/>
    </dgm:pt>
    <dgm:pt modelId="{87A8A84C-6FDE-4CCC-B6AD-3371E241F2F4}" type="pres">
      <dgm:prSet presAssocID="{829EB6AA-FF79-4CBD-8F75-407D61C9A367}" presName="parentText" presStyleLbl="node1" presStyleIdx="0" presStyleCnt="3" custLinFactNeighborX="-1110" custLinFactNeighborY="-61796">
        <dgm:presLayoutVars>
          <dgm:chMax val="0"/>
          <dgm:bulletEnabled val="1"/>
        </dgm:presLayoutVars>
      </dgm:prSet>
      <dgm:spPr/>
    </dgm:pt>
    <dgm:pt modelId="{4FE870B5-AEFA-43B4-A725-609D4A552451}" type="pres">
      <dgm:prSet presAssocID="{829EB6AA-FF79-4CBD-8F75-407D61C9A367}" presName="childText" presStyleLbl="revTx" presStyleIdx="0" presStyleCnt="1">
        <dgm:presLayoutVars>
          <dgm:bulletEnabled val="1"/>
        </dgm:presLayoutVars>
      </dgm:prSet>
      <dgm:spPr/>
    </dgm:pt>
    <dgm:pt modelId="{867CE475-27E8-47EF-B167-DA03893EE9C0}" type="pres">
      <dgm:prSet presAssocID="{A4858B9A-B95F-4632-9769-F0562FFCBC85}" presName="parentText" presStyleLbl="node1" presStyleIdx="1" presStyleCnt="3" custLinFactY="19861" custLinFactNeighborX="-88" custLinFactNeighborY="100000">
        <dgm:presLayoutVars>
          <dgm:chMax val="0"/>
          <dgm:bulletEnabled val="1"/>
        </dgm:presLayoutVars>
      </dgm:prSet>
      <dgm:spPr/>
    </dgm:pt>
    <dgm:pt modelId="{C8E6A8E3-1015-42CA-AF4E-4233F029122B}" type="pres">
      <dgm:prSet presAssocID="{44D4B373-E261-4B76-B7FF-43F5DE66333F}" presName="spacer" presStyleCnt="0"/>
      <dgm:spPr/>
    </dgm:pt>
    <dgm:pt modelId="{0D993906-B6AE-437B-8F56-1EC5151A8D75}" type="pres">
      <dgm:prSet presAssocID="{042C8CD8-0060-42BA-8E86-688EDEB3D754}" presName="parentText" presStyleLbl="node1" presStyleIdx="2" presStyleCnt="3" custLinFactY="72117" custLinFactNeighborX="-88" custLinFactNeighborY="100000">
        <dgm:presLayoutVars>
          <dgm:chMax val="0"/>
          <dgm:bulletEnabled val="1"/>
        </dgm:presLayoutVars>
      </dgm:prSet>
      <dgm:spPr/>
    </dgm:pt>
  </dgm:ptLst>
  <dgm:cxnLst>
    <dgm:cxn modelId="{1E650A1C-7965-4BF5-9666-1A16D6EB4B68}" srcId="{0CC87191-D756-46AA-A9F5-3F101892B5F0}" destId="{042C8CD8-0060-42BA-8E86-688EDEB3D754}" srcOrd="2" destOrd="0" parTransId="{AE7B4D9F-2CD2-43B9-ADB9-ACA086A686E8}" sibTransId="{2B4B91A1-54E0-44D5-89D8-C9083DEBD2EB}"/>
    <dgm:cxn modelId="{029FE05B-0565-4558-ADF3-8BFF8C7C16A0}" type="presOf" srcId="{829EB6AA-FF79-4CBD-8F75-407D61C9A367}" destId="{87A8A84C-6FDE-4CCC-B6AD-3371E241F2F4}" srcOrd="0" destOrd="0" presId="urn:microsoft.com/office/officeart/2005/8/layout/vList2"/>
    <dgm:cxn modelId="{B9444A62-BFFF-4834-9075-739CEE732968}" srcId="{829EB6AA-FF79-4CBD-8F75-407D61C9A367}" destId="{09F36CFB-17D9-493A-BA3B-5C0F7111DEF5}" srcOrd="0" destOrd="0" parTransId="{D62A1AE9-D18D-439F-A439-BF47CA01F4D5}" sibTransId="{720433FB-DC9E-4CB9-A6FD-B35869D71307}"/>
    <dgm:cxn modelId="{C03A9F6C-374C-4616-87DB-448FD762E95C}" srcId="{0CC87191-D756-46AA-A9F5-3F101892B5F0}" destId="{A4858B9A-B95F-4632-9769-F0562FFCBC85}" srcOrd="1" destOrd="0" parTransId="{B6740514-C16D-41BD-8F65-D73D3F57BA8F}" sibTransId="{44D4B373-E261-4B76-B7FF-43F5DE66333F}"/>
    <dgm:cxn modelId="{0E674055-F635-42F8-9C83-CE28524F993F}" srcId="{0CC87191-D756-46AA-A9F5-3F101892B5F0}" destId="{829EB6AA-FF79-4CBD-8F75-407D61C9A367}" srcOrd="0" destOrd="0" parTransId="{FBDAE192-6FF1-4580-A1AC-A1EA70EC947A}" sibTransId="{696059D9-4791-4299-AF53-05261C95F9C6}"/>
    <dgm:cxn modelId="{D1F97C94-0079-49B0-ABB6-10E85715C385}" srcId="{829EB6AA-FF79-4CBD-8F75-407D61C9A367}" destId="{CC929A7C-F0E7-4C5A-87EC-22163E63E9D8}" srcOrd="1" destOrd="0" parTransId="{5A6A9B47-0601-4042-A0DB-ECD45A70A1D5}" sibTransId="{F43BB474-99B1-4E13-9E2D-8078D7FA417D}"/>
    <dgm:cxn modelId="{0C5E3897-7D08-4874-AFBD-B7AA603C49E1}" type="presOf" srcId="{042C8CD8-0060-42BA-8E86-688EDEB3D754}" destId="{0D993906-B6AE-437B-8F56-1EC5151A8D75}" srcOrd="0" destOrd="0" presId="urn:microsoft.com/office/officeart/2005/8/layout/vList2"/>
    <dgm:cxn modelId="{0A88249C-6942-46AA-9110-2527C242C4CE}" type="presOf" srcId="{CC929A7C-F0E7-4C5A-87EC-22163E63E9D8}" destId="{4FE870B5-AEFA-43B4-A725-609D4A552451}" srcOrd="0" destOrd="1" presId="urn:microsoft.com/office/officeart/2005/8/layout/vList2"/>
    <dgm:cxn modelId="{EE20DEA6-F05C-4739-A29D-5AFE6E361FE4}" type="presOf" srcId="{07303809-2557-44CB-B69A-BB76B1C087E5}" destId="{4FE870B5-AEFA-43B4-A725-609D4A552451}" srcOrd="0" destOrd="2" presId="urn:microsoft.com/office/officeart/2005/8/layout/vList2"/>
    <dgm:cxn modelId="{822E86CE-E3B4-4207-AA22-EE47408B53D5}" srcId="{829EB6AA-FF79-4CBD-8F75-407D61C9A367}" destId="{07303809-2557-44CB-B69A-BB76B1C087E5}" srcOrd="2" destOrd="0" parTransId="{837F5076-CE1B-4454-BB30-454B581F4DE6}" sibTransId="{B9B7AEC9-3CDB-40CE-8D6A-B755FB2FCACE}"/>
    <dgm:cxn modelId="{AB5CA9D0-D6F1-409C-B01E-F8037EB67508}" type="presOf" srcId="{0CC87191-D756-46AA-A9F5-3F101892B5F0}" destId="{83C11AF3-E28A-435F-AE68-9CA3F754AF22}" srcOrd="0" destOrd="0" presId="urn:microsoft.com/office/officeart/2005/8/layout/vList2"/>
    <dgm:cxn modelId="{0E50A5D7-9FAB-4644-B762-63355D782B91}" type="presOf" srcId="{A4858B9A-B95F-4632-9769-F0562FFCBC85}" destId="{867CE475-27E8-47EF-B167-DA03893EE9C0}" srcOrd="0" destOrd="0" presId="urn:microsoft.com/office/officeart/2005/8/layout/vList2"/>
    <dgm:cxn modelId="{7782C4F9-C930-4F79-9E9D-763FF1DF2502}" type="presOf" srcId="{09F36CFB-17D9-493A-BA3B-5C0F7111DEF5}" destId="{4FE870B5-AEFA-43B4-A725-609D4A552451}" srcOrd="0" destOrd="0" presId="urn:microsoft.com/office/officeart/2005/8/layout/vList2"/>
    <dgm:cxn modelId="{5427E16A-412B-44BC-88D6-7DEFC6F19C24}" type="presParOf" srcId="{83C11AF3-E28A-435F-AE68-9CA3F754AF22}" destId="{87A8A84C-6FDE-4CCC-B6AD-3371E241F2F4}" srcOrd="0" destOrd="0" presId="urn:microsoft.com/office/officeart/2005/8/layout/vList2"/>
    <dgm:cxn modelId="{5BA7B5A9-CB6B-42D3-B9CE-71582DD39DD6}" type="presParOf" srcId="{83C11AF3-E28A-435F-AE68-9CA3F754AF22}" destId="{4FE870B5-AEFA-43B4-A725-609D4A552451}" srcOrd="1" destOrd="0" presId="urn:microsoft.com/office/officeart/2005/8/layout/vList2"/>
    <dgm:cxn modelId="{B0EEDFC2-90C6-46BB-A640-484E89096A97}" type="presParOf" srcId="{83C11AF3-E28A-435F-AE68-9CA3F754AF22}" destId="{867CE475-27E8-47EF-B167-DA03893EE9C0}" srcOrd="2" destOrd="0" presId="urn:microsoft.com/office/officeart/2005/8/layout/vList2"/>
    <dgm:cxn modelId="{60BFB72B-8E78-4FD4-A721-3C2188064581}" type="presParOf" srcId="{83C11AF3-E28A-435F-AE68-9CA3F754AF22}" destId="{C8E6A8E3-1015-42CA-AF4E-4233F029122B}" srcOrd="3" destOrd="0" presId="urn:microsoft.com/office/officeart/2005/8/layout/vList2"/>
    <dgm:cxn modelId="{71DDF1F1-3FC2-48C6-8473-31DBD3BFC572}" type="presParOf" srcId="{83C11AF3-E28A-435F-AE68-9CA3F754AF22}" destId="{0D993906-B6AE-437B-8F56-1EC5151A8D75}"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2E0F40F-ACB3-47E2-9178-1C7924B3DFD0}">
      <dsp:nvSpPr>
        <dsp:cNvPr id="0" name=""/>
        <dsp:cNvSpPr/>
      </dsp:nvSpPr>
      <dsp:spPr>
        <a:xfrm>
          <a:off x="124466" y="674428"/>
          <a:ext cx="910146" cy="910146"/>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B458F8C-B27C-4255-B872-6FE207AF32E9}">
      <dsp:nvSpPr>
        <dsp:cNvPr id="0" name=""/>
        <dsp:cNvSpPr/>
      </dsp:nvSpPr>
      <dsp:spPr>
        <a:xfrm>
          <a:off x="410658" y="873238"/>
          <a:ext cx="527885" cy="52788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316C320-D9AD-4C04-9C72-D9224CB21679}">
      <dsp:nvSpPr>
        <dsp:cNvPr id="0" name=""/>
        <dsp:cNvSpPr/>
      </dsp:nvSpPr>
      <dsp:spPr>
        <a:xfrm>
          <a:off x="1269896" y="674428"/>
          <a:ext cx="2145345" cy="9101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90000"/>
            </a:lnSpc>
            <a:spcBef>
              <a:spcPct val="0"/>
            </a:spcBef>
            <a:spcAft>
              <a:spcPct val="35000"/>
            </a:spcAft>
            <a:buNone/>
          </a:pPr>
          <a:r>
            <a:rPr lang="en-GB" sz="2000" kern="1200" dirty="0">
              <a:solidFill>
                <a:prstClr val="black">
                  <a:hueOff val="0"/>
                  <a:satOff val="0"/>
                  <a:lumOff val="0"/>
                  <a:alphaOff val="0"/>
                </a:prstClr>
              </a:solidFill>
              <a:latin typeface="Arial" panose="020B0604020202020204" pitchFamily="34" charset="0"/>
              <a:ea typeface="+mn-ea"/>
              <a:cs typeface="Arial" panose="020B0604020202020204" pitchFamily="34" charset="0"/>
            </a:rPr>
            <a:t>Each week there will be a short lecture.</a:t>
          </a:r>
          <a:endParaRPr lang="en-US" sz="2000" kern="1200" dirty="0">
            <a:solidFill>
              <a:prstClr val="black">
                <a:hueOff val="0"/>
                <a:satOff val="0"/>
                <a:lumOff val="0"/>
                <a:alphaOff val="0"/>
              </a:prstClr>
            </a:solidFill>
            <a:latin typeface="Arial" panose="020B0604020202020204" pitchFamily="34" charset="0"/>
            <a:ea typeface="+mn-ea"/>
            <a:cs typeface="Arial" panose="020B0604020202020204" pitchFamily="34" charset="0"/>
          </a:endParaRPr>
        </a:p>
      </dsp:txBody>
      <dsp:txXfrm>
        <a:off x="1269896" y="674428"/>
        <a:ext cx="2145345" cy="910146"/>
      </dsp:txXfrm>
    </dsp:sp>
    <dsp:sp modelId="{EFDC88B8-2E82-44B2-B668-6D5031E19C23}">
      <dsp:nvSpPr>
        <dsp:cNvPr id="0" name=""/>
        <dsp:cNvSpPr/>
      </dsp:nvSpPr>
      <dsp:spPr>
        <a:xfrm>
          <a:off x="3816834" y="1058046"/>
          <a:ext cx="910146" cy="910146"/>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F860349-91F4-4060-8C1F-7747F657DD30}">
      <dsp:nvSpPr>
        <dsp:cNvPr id="0" name=""/>
        <dsp:cNvSpPr/>
      </dsp:nvSpPr>
      <dsp:spPr>
        <a:xfrm>
          <a:off x="4007965" y="1249177"/>
          <a:ext cx="527885" cy="527885"/>
        </a:xfrm>
        <a:prstGeom prst="rect">
          <a:avLst/>
        </a:prstGeom>
        <a:blipFill>
          <a:blip xmlns:r="http://schemas.openxmlformats.org/officeDocument/2006/relationships" r:embed="rId3">
            <a:extLst>
              <a:ext uri="{96DAC541-7B7A-43D3-8B79-37D633B846F1}">
                <asvg:svgBlip xmlns:asvg="http://schemas.microsoft.com/office/drawing/2016/SVG/main" r:embed="rId4"/>
              </a:ext>
            </a:extLst>
          </a:blip>
          <a:srcRect/>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8349831-E12C-40C5-8EAF-47E321BD0E0C}">
      <dsp:nvSpPr>
        <dsp:cNvPr id="0" name=""/>
        <dsp:cNvSpPr/>
      </dsp:nvSpPr>
      <dsp:spPr>
        <a:xfrm>
          <a:off x="4948271" y="1005776"/>
          <a:ext cx="2145345" cy="15264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90000"/>
            </a:lnSpc>
            <a:spcBef>
              <a:spcPct val="0"/>
            </a:spcBef>
            <a:spcAft>
              <a:spcPct val="35000"/>
            </a:spcAft>
            <a:buNone/>
          </a:pPr>
          <a:r>
            <a:rPr lang="en-GB" sz="2000" kern="1200" dirty="0">
              <a:solidFill>
                <a:prstClr val="black">
                  <a:hueOff val="0"/>
                  <a:satOff val="0"/>
                  <a:lumOff val="0"/>
                  <a:alphaOff val="0"/>
                </a:prstClr>
              </a:solidFill>
              <a:latin typeface="Arial" panose="020B0604020202020204" pitchFamily="34" charset="0"/>
              <a:ea typeface="+mn-ea"/>
              <a:cs typeface="Arial" panose="020B0604020202020204" pitchFamily="34" charset="0"/>
            </a:rPr>
            <a:t>There are a good variety of resources to draw your attention to particular aspects of digital business activity.</a:t>
          </a:r>
          <a:endParaRPr lang="en-US" sz="2000" kern="1200" dirty="0">
            <a:solidFill>
              <a:prstClr val="black">
                <a:hueOff val="0"/>
                <a:satOff val="0"/>
                <a:lumOff val="0"/>
                <a:alphaOff val="0"/>
              </a:prstClr>
            </a:solidFill>
            <a:latin typeface="Arial" panose="020B0604020202020204" pitchFamily="34" charset="0"/>
            <a:ea typeface="+mn-ea"/>
            <a:cs typeface="Arial" panose="020B0604020202020204" pitchFamily="34" charset="0"/>
          </a:endParaRPr>
        </a:p>
      </dsp:txBody>
      <dsp:txXfrm>
        <a:off x="4948271" y="1005776"/>
        <a:ext cx="2145345" cy="1526443"/>
      </dsp:txXfrm>
    </dsp:sp>
    <dsp:sp modelId="{C95E31E6-5FF2-4B8B-83A7-63BA155ABBED}">
      <dsp:nvSpPr>
        <dsp:cNvPr id="0" name=""/>
        <dsp:cNvSpPr/>
      </dsp:nvSpPr>
      <dsp:spPr>
        <a:xfrm>
          <a:off x="7441168" y="1058046"/>
          <a:ext cx="910146" cy="910146"/>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749079C-9AEB-44C3-A408-42920C02DD15}">
      <dsp:nvSpPr>
        <dsp:cNvPr id="0" name=""/>
        <dsp:cNvSpPr/>
      </dsp:nvSpPr>
      <dsp:spPr>
        <a:xfrm>
          <a:off x="7632299" y="1249177"/>
          <a:ext cx="527885" cy="52788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8A5E36D-426F-4C20-A979-44A0FFAF9637}">
      <dsp:nvSpPr>
        <dsp:cNvPr id="0" name=""/>
        <dsp:cNvSpPr/>
      </dsp:nvSpPr>
      <dsp:spPr>
        <a:xfrm>
          <a:off x="8584834" y="774226"/>
          <a:ext cx="2145345" cy="9101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90000"/>
            </a:lnSpc>
            <a:spcBef>
              <a:spcPct val="0"/>
            </a:spcBef>
            <a:spcAft>
              <a:spcPct val="35000"/>
            </a:spcAft>
            <a:buNone/>
          </a:pPr>
          <a:r>
            <a:rPr lang="en-GB" sz="2000" kern="1200" dirty="0">
              <a:solidFill>
                <a:prstClr val="black">
                  <a:hueOff val="0"/>
                  <a:satOff val="0"/>
                  <a:lumOff val="0"/>
                  <a:alphaOff val="0"/>
                </a:prstClr>
              </a:solidFill>
              <a:latin typeface="Arial" panose="020B0604020202020204" pitchFamily="34" charset="0"/>
              <a:ea typeface="+mn-ea"/>
              <a:cs typeface="Arial" panose="020B0604020202020204" pitchFamily="34" charset="0"/>
            </a:rPr>
            <a:t>Questions to address in the discussion forum – </a:t>
          </a:r>
        </a:p>
        <a:p>
          <a:pPr marL="0" lvl="0" indent="0" algn="l" defTabSz="622300">
            <a:lnSpc>
              <a:spcPct val="90000"/>
            </a:lnSpc>
            <a:spcBef>
              <a:spcPct val="0"/>
            </a:spcBef>
            <a:spcAft>
              <a:spcPct val="35000"/>
            </a:spcAft>
            <a:buNone/>
          </a:pPr>
          <a:r>
            <a:rPr lang="en-GB" sz="2000" kern="1200" dirty="0">
              <a:solidFill>
                <a:prstClr val="black">
                  <a:hueOff val="0"/>
                  <a:satOff val="0"/>
                  <a:lumOff val="0"/>
                  <a:alphaOff val="0"/>
                </a:prstClr>
              </a:solidFill>
              <a:latin typeface="Arial" panose="020B0604020202020204" pitchFamily="34" charset="0"/>
              <a:ea typeface="+mn-ea"/>
              <a:cs typeface="Arial" panose="020B0604020202020204" pitchFamily="34" charset="0"/>
            </a:rPr>
            <a:t>it is expected that you will reflect on your experiences, and refer to examples you have come across.</a:t>
          </a:r>
          <a:endParaRPr lang="en-US" sz="2000" kern="1200" dirty="0">
            <a:solidFill>
              <a:prstClr val="black">
                <a:hueOff val="0"/>
                <a:satOff val="0"/>
                <a:lumOff val="0"/>
                <a:alphaOff val="0"/>
              </a:prstClr>
            </a:solidFill>
            <a:latin typeface="Arial" panose="020B0604020202020204" pitchFamily="34" charset="0"/>
            <a:ea typeface="+mn-ea"/>
            <a:cs typeface="Arial" panose="020B0604020202020204" pitchFamily="34" charset="0"/>
          </a:endParaRPr>
        </a:p>
      </dsp:txBody>
      <dsp:txXfrm>
        <a:off x="8584834" y="774226"/>
        <a:ext cx="2145345" cy="910146"/>
      </dsp:txXfrm>
    </dsp:sp>
    <dsp:sp modelId="{BAF81C11-A9EB-4785-A0E8-38D401EB26AA}">
      <dsp:nvSpPr>
        <dsp:cNvPr id="0" name=""/>
        <dsp:cNvSpPr/>
      </dsp:nvSpPr>
      <dsp:spPr>
        <a:xfrm>
          <a:off x="192500" y="3082589"/>
          <a:ext cx="910146" cy="910146"/>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9533989-F26A-4A9B-B41A-24A46AFCF884}">
      <dsp:nvSpPr>
        <dsp:cNvPr id="0" name=""/>
        <dsp:cNvSpPr/>
      </dsp:nvSpPr>
      <dsp:spPr>
        <a:xfrm>
          <a:off x="383630" y="3273720"/>
          <a:ext cx="527885" cy="527885"/>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7593F9B-B322-45D7-B87F-05DEA32FFA57}">
      <dsp:nvSpPr>
        <dsp:cNvPr id="0" name=""/>
        <dsp:cNvSpPr/>
      </dsp:nvSpPr>
      <dsp:spPr>
        <a:xfrm>
          <a:off x="1297678" y="3082589"/>
          <a:ext cx="2145345" cy="9101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90000"/>
            </a:lnSpc>
            <a:spcBef>
              <a:spcPct val="0"/>
            </a:spcBef>
            <a:spcAft>
              <a:spcPct val="35000"/>
            </a:spcAft>
            <a:buNone/>
          </a:pPr>
          <a:r>
            <a:rPr lang="en-GB" sz="2000" kern="1200" dirty="0">
              <a:solidFill>
                <a:prstClr val="black">
                  <a:hueOff val="0"/>
                  <a:satOff val="0"/>
                  <a:lumOff val="0"/>
                  <a:alphaOff val="0"/>
                </a:prstClr>
              </a:solidFill>
              <a:latin typeface="Arial" panose="020B0604020202020204" pitchFamily="34" charset="0"/>
              <a:ea typeface="+mn-ea"/>
              <a:cs typeface="Arial" panose="020B0604020202020204" pitchFamily="34" charset="0"/>
            </a:rPr>
            <a:t>The module works best with good engagement and participation from each of you.</a:t>
          </a:r>
          <a:endParaRPr lang="en-US" sz="2000" kern="1200" dirty="0">
            <a:solidFill>
              <a:prstClr val="black">
                <a:hueOff val="0"/>
                <a:satOff val="0"/>
                <a:lumOff val="0"/>
                <a:alphaOff val="0"/>
              </a:prstClr>
            </a:solidFill>
            <a:latin typeface="Arial" panose="020B0604020202020204" pitchFamily="34" charset="0"/>
            <a:ea typeface="+mn-ea"/>
            <a:cs typeface="Arial" panose="020B0604020202020204" pitchFamily="34" charset="0"/>
          </a:endParaRPr>
        </a:p>
      </dsp:txBody>
      <dsp:txXfrm>
        <a:off x="1297678" y="3082589"/>
        <a:ext cx="2145345" cy="910146"/>
      </dsp:txXfrm>
    </dsp:sp>
    <dsp:sp modelId="{56525B8C-063B-45CD-B57D-AB89E0310566}">
      <dsp:nvSpPr>
        <dsp:cNvPr id="0" name=""/>
        <dsp:cNvSpPr/>
      </dsp:nvSpPr>
      <dsp:spPr>
        <a:xfrm>
          <a:off x="3762425" y="3604321"/>
          <a:ext cx="910146" cy="910146"/>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99AAC12-FB9F-4A89-9834-9C84E7D8E232}">
      <dsp:nvSpPr>
        <dsp:cNvPr id="0" name=""/>
        <dsp:cNvSpPr/>
      </dsp:nvSpPr>
      <dsp:spPr>
        <a:xfrm>
          <a:off x="3966457" y="3713664"/>
          <a:ext cx="527885" cy="527885"/>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EF83F04-A96E-4123-87CB-145EAB17CC8C}">
      <dsp:nvSpPr>
        <dsp:cNvPr id="0" name=""/>
        <dsp:cNvSpPr/>
      </dsp:nvSpPr>
      <dsp:spPr>
        <a:xfrm>
          <a:off x="4827960" y="3635703"/>
          <a:ext cx="2145345" cy="9101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89000">
            <a:lnSpc>
              <a:spcPct val="90000"/>
            </a:lnSpc>
            <a:spcBef>
              <a:spcPct val="0"/>
            </a:spcBef>
            <a:spcAft>
              <a:spcPct val="35000"/>
            </a:spcAft>
            <a:buNone/>
          </a:pPr>
          <a:r>
            <a:rPr lang="en-GB" sz="2000" kern="1200" dirty="0">
              <a:latin typeface="Arial" panose="020B0604020202020204" pitchFamily="34" charset="0"/>
              <a:cs typeface="Arial" panose="020B0604020202020204" pitchFamily="34" charset="0"/>
            </a:rPr>
            <a:t>I look forward to hearing from you each week.</a:t>
          </a:r>
          <a:endParaRPr lang="en-US" sz="2000" kern="1200" dirty="0">
            <a:latin typeface="Arial" panose="020B0604020202020204" pitchFamily="34" charset="0"/>
            <a:cs typeface="Arial" panose="020B0604020202020204" pitchFamily="34" charset="0"/>
          </a:endParaRPr>
        </a:p>
      </dsp:txBody>
      <dsp:txXfrm>
        <a:off x="4827960" y="3635703"/>
        <a:ext cx="2145345" cy="91014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5B786A2-F408-4E9F-93EC-167BC9E8FDCF}">
      <dsp:nvSpPr>
        <dsp:cNvPr id="0" name=""/>
        <dsp:cNvSpPr/>
      </dsp:nvSpPr>
      <dsp:spPr>
        <a:xfrm>
          <a:off x="0" y="527"/>
          <a:ext cx="3772165" cy="123472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49465D1-064C-4294-8D72-2EB1DBBDFCFA}">
      <dsp:nvSpPr>
        <dsp:cNvPr id="0" name=""/>
        <dsp:cNvSpPr/>
      </dsp:nvSpPr>
      <dsp:spPr>
        <a:xfrm>
          <a:off x="373505" y="278341"/>
          <a:ext cx="679100" cy="6791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8832345-3A66-4FEE-A69E-CB029F6AF18F}">
      <dsp:nvSpPr>
        <dsp:cNvPr id="0" name=""/>
        <dsp:cNvSpPr/>
      </dsp:nvSpPr>
      <dsp:spPr>
        <a:xfrm>
          <a:off x="1426110" y="527"/>
          <a:ext cx="2346054" cy="12347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0675" tIns="130675" rIns="130675" bIns="130675" numCol="1" spcCol="1270" anchor="ctr" anchorCtr="0">
          <a:noAutofit/>
        </a:bodyPr>
        <a:lstStyle/>
        <a:p>
          <a:pPr marL="0" lvl="0" indent="0" algn="l" defTabSz="755650">
            <a:lnSpc>
              <a:spcPct val="90000"/>
            </a:lnSpc>
            <a:spcBef>
              <a:spcPct val="0"/>
            </a:spcBef>
            <a:spcAft>
              <a:spcPct val="35000"/>
            </a:spcAft>
            <a:buNone/>
          </a:pPr>
          <a:r>
            <a:rPr lang="en-GB" sz="1700" kern="1200" dirty="0"/>
            <a:t>Define e-commerce and e-business</a:t>
          </a:r>
          <a:endParaRPr lang="en-US" sz="1700" kern="1200" dirty="0"/>
        </a:p>
      </dsp:txBody>
      <dsp:txXfrm>
        <a:off x="1426110" y="527"/>
        <a:ext cx="2346054" cy="1234727"/>
      </dsp:txXfrm>
    </dsp:sp>
    <dsp:sp modelId="{00144C80-1B14-444F-9C27-1F3D4E6BA06D}">
      <dsp:nvSpPr>
        <dsp:cNvPr id="0" name=""/>
        <dsp:cNvSpPr/>
      </dsp:nvSpPr>
      <dsp:spPr>
        <a:xfrm>
          <a:off x="0" y="1543937"/>
          <a:ext cx="3772165" cy="123472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95720FC-6455-4219-A2EA-F64416C269C4}">
      <dsp:nvSpPr>
        <dsp:cNvPr id="0" name=""/>
        <dsp:cNvSpPr/>
      </dsp:nvSpPr>
      <dsp:spPr>
        <a:xfrm>
          <a:off x="373505" y="1821750"/>
          <a:ext cx="679100" cy="6791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55F1146-B237-436D-A0AF-277AF49ABA75}">
      <dsp:nvSpPr>
        <dsp:cNvPr id="0" name=""/>
        <dsp:cNvSpPr/>
      </dsp:nvSpPr>
      <dsp:spPr>
        <a:xfrm>
          <a:off x="1426110" y="1543937"/>
          <a:ext cx="2346054" cy="12347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0675" tIns="130675" rIns="130675" bIns="130675" numCol="1" spcCol="1270" anchor="ctr" anchorCtr="0">
          <a:noAutofit/>
        </a:bodyPr>
        <a:lstStyle/>
        <a:p>
          <a:pPr marL="0" lvl="0" indent="0" algn="l" defTabSz="755650">
            <a:lnSpc>
              <a:spcPct val="90000"/>
            </a:lnSpc>
            <a:spcBef>
              <a:spcPct val="0"/>
            </a:spcBef>
            <a:spcAft>
              <a:spcPct val="35000"/>
            </a:spcAft>
            <a:buNone/>
          </a:pPr>
          <a:r>
            <a:rPr lang="en-GB" sz="1700" kern="1200" dirty="0"/>
            <a:t>Identify the different perspectives and categories of E-business</a:t>
          </a:r>
          <a:endParaRPr lang="en-US" sz="1700" kern="1200" dirty="0"/>
        </a:p>
      </dsp:txBody>
      <dsp:txXfrm>
        <a:off x="1426110" y="1543937"/>
        <a:ext cx="2346054" cy="1234727"/>
      </dsp:txXfrm>
    </dsp:sp>
    <dsp:sp modelId="{521F00D0-73EE-44DC-BF16-FE0A9734934A}">
      <dsp:nvSpPr>
        <dsp:cNvPr id="0" name=""/>
        <dsp:cNvSpPr/>
      </dsp:nvSpPr>
      <dsp:spPr>
        <a:xfrm>
          <a:off x="0" y="3087346"/>
          <a:ext cx="3772165" cy="123472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6724B10-729E-46DD-B9DB-B3AED197E341}">
      <dsp:nvSpPr>
        <dsp:cNvPr id="0" name=""/>
        <dsp:cNvSpPr/>
      </dsp:nvSpPr>
      <dsp:spPr>
        <a:xfrm>
          <a:off x="373505" y="3365160"/>
          <a:ext cx="679100" cy="67910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D63DD02-739B-4E4C-971C-6F714149E1C9}">
      <dsp:nvSpPr>
        <dsp:cNvPr id="0" name=""/>
        <dsp:cNvSpPr/>
      </dsp:nvSpPr>
      <dsp:spPr>
        <a:xfrm>
          <a:off x="1426110" y="3087346"/>
          <a:ext cx="2346054" cy="12347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0675" tIns="130675" rIns="130675" bIns="130675" numCol="1" spcCol="1270" anchor="ctr" anchorCtr="0">
          <a:noAutofit/>
        </a:bodyPr>
        <a:lstStyle/>
        <a:p>
          <a:pPr marL="0" lvl="0" indent="0" algn="l" defTabSz="755650">
            <a:lnSpc>
              <a:spcPct val="90000"/>
            </a:lnSpc>
            <a:spcBef>
              <a:spcPct val="0"/>
            </a:spcBef>
            <a:spcAft>
              <a:spcPct val="35000"/>
            </a:spcAft>
            <a:buNone/>
          </a:pPr>
          <a:r>
            <a:rPr lang="en-GB" sz="1700" kern="1200" dirty="0"/>
            <a:t>Security breaches a problematic area</a:t>
          </a:r>
          <a:endParaRPr lang="en-US" sz="1700" kern="1200" dirty="0"/>
        </a:p>
      </dsp:txBody>
      <dsp:txXfrm>
        <a:off x="1426110" y="3087346"/>
        <a:ext cx="2346054" cy="123472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92CEAF9-A8DF-4166-80CE-8E7FD7EA923B}">
      <dsp:nvSpPr>
        <dsp:cNvPr id="0" name=""/>
        <dsp:cNvSpPr/>
      </dsp:nvSpPr>
      <dsp:spPr>
        <a:xfrm>
          <a:off x="0" y="3858263"/>
          <a:ext cx="1417606" cy="1120892"/>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txBody>
        <a:bodyPr spcFirstLastPara="0" vert="horz" wrap="square" lIns="100820" tIns="192024" rIns="100820" bIns="192024" numCol="1" spcCol="1270" anchor="ctr" anchorCtr="0">
          <a:noAutofit/>
        </a:bodyPr>
        <a:lstStyle/>
        <a:p>
          <a:pPr marL="0" lvl="0" indent="0" algn="ctr" defTabSz="1200150">
            <a:lnSpc>
              <a:spcPct val="90000"/>
            </a:lnSpc>
            <a:spcBef>
              <a:spcPct val="0"/>
            </a:spcBef>
            <a:spcAft>
              <a:spcPct val="35000"/>
            </a:spcAft>
            <a:buNone/>
          </a:pPr>
          <a:r>
            <a:rPr lang="en-US" sz="2700" kern="1200"/>
            <a:t>Stage 3</a:t>
          </a:r>
        </a:p>
      </dsp:txBody>
      <dsp:txXfrm>
        <a:off x="0" y="3858263"/>
        <a:ext cx="1417606" cy="1120892"/>
      </dsp:txXfrm>
    </dsp:sp>
    <dsp:sp modelId="{4273A050-765F-41FC-B4E5-1382DD704196}">
      <dsp:nvSpPr>
        <dsp:cNvPr id="0" name=""/>
        <dsp:cNvSpPr/>
      </dsp:nvSpPr>
      <dsp:spPr>
        <a:xfrm>
          <a:off x="1417606" y="3858263"/>
          <a:ext cx="4252819" cy="1120892"/>
        </a:xfrm>
        <a:prstGeom prst="rect">
          <a:avLst/>
        </a:prstGeom>
        <a:solidFill>
          <a:schemeClr val="accent2">
            <a:tint val="40000"/>
            <a:alpha val="90000"/>
            <a:hueOff val="0"/>
            <a:satOff val="0"/>
            <a:lumOff val="0"/>
            <a:alphaOff val="0"/>
          </a:schemeClr>
        </a:solidFill>
        <a:ln w="6350" cap="flat" cmpd="sng" algn="ctr">
          <a:solidFill>
            <a:schemeClr val="accent2">
              <a:tint val="40000"/>
              <a:alpha val="9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86267" tIns="254000" rIns="86267" bIns="254000" numCol="1" spcCol="1270" anchor="ctr" anchorCtr="0">
          <a:noAutofit/>
        </a:bodyPr>
        <a:lstStyle/>
        <a:p>
          <a:pPr marL="0" lvl="0" indent="0" algn="l" defTabSz="889000">
            <a:lnSpc>
              <a:spcPct val="90000"/>
            </a:lnSpc>
            <a:spcBef>
              <a:spcPct val="0"/>
            </a:spcBef>
            <a:spcAft>
              <a:spcPct val="35000"/>
            </a:spcAft>
            <a:buNone/>
          </a:pPr>
          <a:r>
            <a:rPr lang="en-US" sz="2000" kern="1200" dirty="0"/>
            <a:t>E-commerce: using website to carry out business transactions with customers </a:t>
          </a:r>
        </a:p>
      </dsp:txBody>
      <dsp:txXfrm>
        <a:off x="1417606" y="3858263"/>
        <a:ext cx="4252819" cy="1120892"/>
      </dsp:txXfrm>
    </dsp:sp>
    <dsp:sp modelId="{5CB492EC-D885-4FE7-BD81-D95105F3C759}">
      <dsp:nvSpPr>
        <dsp:cNvPr id="0" name=""/>
        <dsp:cNvSpPr/>
      </dsp:nvSpPr>
      <dsp:spPr>
        <a:xfrm rot="10800000">
          <a:off x="48237" y="2151144"/>
          <a:ext cx="1417606" cy="1723931"/>
        </a:xfrm>
        <a:prstGeom prst="upArrowCallout">
          <a:avLst>
            <a:gd name="adj1" fmla="val 5000"/>
            <a:gd name="adj2" fmla="val 10000"/>
            <a:gd name="adj3" fmla="val 15000"/>
            <a:gd name="adj4" fmla="val 64977"/>
          </a:avLst>
        </a:prstGeom>
        <a:gradFill rotWithShape="0">
          <a:gsLst>
            <a:gs pos="0">
              <a:schemeClr val="accent2">
                <a:hueOff val="-727682"/>
                <a:satOff val="-41964"/>
                <a:lumOff val="4314"/>
                <a:alphaOff val="0"/>
                <a:satMod val="103000"/>
                <a:lumMod val="102000"/>
                <a:tint val="94000"/>
              </a:schemeClr>
            </a:gs>
            <a:gs pos="50000">
              <a:schemeClr val="accent2">
                <a:hueOff val="-727682"/>
                <a:satOff val="-41964"/>
                <a:lumOff val="4314"/>
                <a:alphaOff val="0"/>
                <a:satMod val="110000"/>
                <a:lumMod val="100000"/>
                <a:shade val="100000"/>
              </a:schemeClr>
            </a:gs>
            <a:gs pos="100000">
              <a:schemeClr val="accent2">
                <a:hueOff val="-727682"/>
                <a:satOff val="-41964"/>
                <a:lumOff val="4314"/>
                <a:alphaOff val="0"/>
                <a:lumMod val="99000"/>
                <a:satMod val="120000"/>
                <a:shade val="78000"/>
              </a:schemeClr>
            </a:gs>
          </a:gsLst>
          <a:lin ang="5400000" scaled="0"/>
        </a:gradFill>
        <a:ln w="6350" cap="flat" cmpd="sng" algn="ctr">
          <a:solidFill>
            <a:schemeClr val="accent2">
              <a:hueOff val="-727682"/>
              <a:satOff val="-41964"/>
              <a:lumOff val="4314"/>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txBody>
        <a:bodyPr spcFirstLastPara="0" vert="horz" wrap="square" lIns="100820" tIns="192024" rIns="100820" bIns="192024" numCol="1" spcCol="1270" anchor="ctr" anchorCtr="0">
          <a:noAutofit/>
        </a:bodyPr>
        <a:lstStyle/>
        <a:p>
          <a:pPr marL="0" lvl="0" indent="0" algn="ctr" defTabSz="1200150">
            <a:lnSpc>
              <a:spcPct val="90000"/>
            </a:lnSpc>
            <a:spcBef>
              <a:spcPct val="0"/>
            </a:spcBef>
            <a:spcAft>
              <a:spcPct val="35000"/>
            </a:spcAft>
            <a:buNone/>
          </a:pPr>
          <a:r>
            <a:rPr lang="en-US" sz="2700" kern="1200"/>
            <a:t>Stage 2</a:t>
          </a:r>
        </a:p>
      </dsp:txBody>
      <dsp:txXfrm rot="-10800000">
        <a:off x="48237" y="2151144"/>
        <a:ext cx="1417606" cy="1120555"/>
      </dsp:txXfrm>
    </dsp:sp>
    <dsp:sp modelId="{32FEEBBF-E884-4932-B5CB-4AF087181E2B}">
      <dsp:nvSpPr>
        <dsp:cNvPr id="0" name=""/>
        <dsp:cNvSpPr/>
      </dsp:nvSpPr>
      <dsp:spPr>
        <a:xfrm>
          <a:off x="1610556" y="1706054"/>
          <a:ext cx="4059869" cy="2007755"/>
        </a:xfrm>
        <a:prstGeom prst="rect">
          <a:avLst/>
        </a:prstGeom>
        <a:solidFill>
          <a:schemeClr val="accent2">
            <a:tint val="40000"/>
            <a:alpha val="90000"/>
            <a:hueOff val="-424613"/>
            <a:satOff val="-37673"/>
            <a:lumOff val="-385"/>
            <a:alphaOff val="0"/>
          </a:schemeClr>
        </a:solidFill>
        <a:ln w="6350" cap="flat" cmpd="sng" algn="ctr">
          <a:solidFill>
            <a:schemeClr val="accent2">
              <a:tint val="40000"/>
              <a:alpha val="90000"/>
              <a:hueOff val="-424613"/>
              <a:satOff val="-37673"/>
              <a:lumOff val="-385"/>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86267" tIns="254000" rIns="86267" bIns="254000" numCol="1" spcCol="1270" anchor="ctr" anchorCtr="0">
          <a:noAutofit/>
        </a:bodyPr>
        <a:lstStyle/>
        <a:p>
          <a:pPr marL="0" lvl="0" indent="0" algn="l" defTabSz="889000">
            <a:lnSpc>
              <a:spcPct val="90000"/>
            </a:lnSpc>
            <a:spcBef>
              <a:spcPct val="0"/>
            </a:spcBef>
            <a:spcAft>
              <a:spcPct val="35000"/>
            </a:spcAft>
            <a:buNone/>
          </a:pPr>
          <a:r>
            <a:rPr lang="en-US" sz="2000" kern="1200" dirty="0"/>
            <a:t>Website (global presence) - reference to customers worldwide. Combined with email, it allows customers to communicate with the business at any time from anywhere.  </a:t>
          </a:r>
        </a:p>
      </dsp:txBody>
      <dsp:txXfrm>
        <a:off x="1610556" y="1706054"/>
        <a:ext cx="4059869" cy="2007755"/>
      </dsp:txXfrm>
    </dsp:sp>
    <dsp:sp modelId="{CB708473-03EC-4B1F-BCFE-A13ABE91B477}">
      <dsp:nvSpPr>
        <dsp:cNvPr id="0" name=""/>
        <dsp:cNvSpPr/>
      </dsp:nvSpPr>
      <dsp:spPr>
        <a:xfrm rot="10800000">
          <a:off x="0" y="425"/>
          <a:ext cx="1417606" cy="1723931"/>
        </a:xfrm>
        <a:prstGeom prst="upArrowCallout">
          <a:avLst>
            <a:gd name="adj1" fmla="val 5000"/>
            <a:gd name="adj2" fmla="val 10000"/>
            <a:gd name="adj3" fmla="val 15000"/>
            <a:gd name="adj4" fmla="val 64977"/>
          </a:avLst>
        </a:prstGeom>
        <a:gradFill rotWithShape="0">
          <a:gsLst>
            <a:gs pos="0">
              <a:schemeClr val="accent2">
                <a:hueOff val="-1455363"/>
                <a:satOff val="-83928"/>
                <a:lumOff val="8628"/>
                <a:alphaOff val="0"/>
                <a:satMod val="103000"/>
                <a:lumMod val="102000"/>
                <a:tint val="94000"/>
              </a:schemeClr>
            </a:gs>
            <a:gs pos="50000">
              <a:schemeClr val="accent2">
                <a:hueOff val="-1455363"/>
                <a:satOff val="-83928"/>
                <a:lumOff val="8628"/>
                <a:alphaOff val="0"/>
                <a:satMod val="110000"/>
                <a:lumMod val="100000"/>
                <a:shade val="100000"/>
              </a:schemeClr>
            </a:gs>
            <a:gs pos="100000">
              <a:schemeClr val="accent2">
                <a:hueOff val="-1455363"/>
                <a:satOff val="-83928"/>
                <a:lumOff val="8628"/>
                <a:alphaOff val="0"/>
                <a:lumMod val="99000"/>
                <a:satMod val="120000"/>
                <a:shade val="78000"/>
              </a:schemeClr>
            </a:gs>
          </a:gsLst>
          <a:lin ang="5400000" scaled="0"/>
        </a:gradFill>
        <a:ln w="6350" cap="flat" cmpd="sng" algn="ctr">
          <a:solidFill>
            <a:schemeClr val="accent2">
              <a:hueOff val="-1455363"/>
              <a:satOff val="-83928"/>
              <a:lumOff val="8628"/>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txBody>
        <a:bodyPr spcFirstLastPara="0" vert="horz" wrap="square" lIns="100820" tIns="192024" rIns="100820" bIns="192024" numCol="1" spcCol="1270" anchor="ctr" anchorCtr="0">
          <a:noAutofit/>
        </a:bodyPr>
        <a:lstStyle/>
        <a:p>
          <a:pPr marL="0" lvl="0" indent="0" algn="ctr" defTabSz="1200150">
            <a:lnSpc>
              <a:spcPct val="90000"/>
            </a:lnSpc>
            <a:spcBef>
              <a:spcPct val="0"/>
            </a:spcBef>
            <a:spcAft>
              <a:spcPct val="35000"/>
            </a:spcAft>
            <a:buNone/>
          </a:pPr>
          <a:r>
            <a:rPr lang="en-US" sz="2700" kern="1200"/>
            <a:t>Stage 1</a:t>
          </a:r>
        </a:p>
      </dsp:txBody>
      <dsp:txXfrm rot="-10800000">
        <a:off x="0" y="425"/>
        <a:ext cx="1417606" cy="1120555"/>
      </dsp:txXfrm>
    </dsp:sp>
    <dsp:sp modelId="{53FD2445-AD0C-4F6B-AD21-2CC16032EBFF}">
      <dsp:nvSpPr>
        <dsp:cNvPr id="0" name=""/>
        <dsp:cNvSpPr/>
      </dsp:nvSpPr>
      <dsp:spPr>
        <a:xfrm>
          <a:off x="1417606" y="425"/>
          <a:ext cx="4252819" cy="1120555"/>
        </a:xfrm>
        <a:prstGeom prst="rect">
          <a:avLst/>
        </a:prstGeom>
        <a:solidFill>
          <a:schemeClr val="accent2">
            <a:tint val="40000"/>
            <a:alpha val="90000"/>
            <a:hueOff val="-849226"/>
            <a:satOff val="-75346"/>
            <a:lumOff val="-769"/>
            <a:alphaOff val="0"/>
          </a:schemeClr>
        </a:solidFill>
        <a:ln w="6350" cap="flat" cmpd="sng" algn="ctr">
          <a:solidFill>
            <a:schemeClr val="accent2">
              <a:tint val="40000"/>
              <a:alpha val="90000"/>
              <a:hueOff val="-849226"/>
              <a:satOff val="-75346"/>
              <a:lumOff val="-769"/>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86267" tIns="254000" rIns="86267" bIns="254000" numCol="1" spcCol="1270" anchor="ctr" anchorCtr="0">
          <a:noAutofit/>
        </a:bodyPr>
        <a:lstStyle/>
        <a:p>
          <a:pPr marL="0" lvl="0" indent="0" algn="l" defTabSz="889000">
            <a:lnSpc>
              <a:spcPct val="90000"/>
            </a:lnSpc>
            <a:spcBef>
              <a:spcPct val="0"/>
            </a:spcBef>
            <a:spcAft>
              <a:spcPct val="35000"/>
            </a:spcAft>
            <a:buNone/>
          </a:pPr>
          <a:r>
            <a:rPr lang="en-US" sz="2000" kern="1200" dirty="0"/>
            <a:t>Email - for communication and information exchange purpose</a:t>
          </a:r>
        </a:p>
      </dsp:txBody>
      <dsp:txXfrm>
        <a:off x="1417606" y="425"/>
        <a:ext cx="4252819" cy="112055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2A57A2A-61A1-4D43-BDE9-63F9A44C6158}">
      <dsp:nvSpPr>
        <dsp:cNvPr id="0" name=""/>
        <dsp:cNvSpPr/>
      </dsp:nvSpPr>
      <dsp:spPr>
        <a:xfrm>
          <a:off x="0" y="3005440"/>
          <a:ext cx="1417606" cy="1971894"/>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txBody>
        <a:bodyPr spcFirstLastPara="0" vert="horz" wrap="square" lIns="100820" tIns="256032" rIns="100820" bIns="256032" numCol="1" spcCol="1270" anchor="ctr" anchorCtr="0">
          <a:noAutofit/>
        </a:bodyPr>
        <a:lstStyle/>
        <a:p>
          <a:pPr marL="0" lvl="0" indent="0" algn="ctr" defTabSz="1600200">
            <a:lnSpc>
              <a:spcPct val="90000"/>
            </a:lnSpc>
            <a:spcBef>
              <a:spcPct val="0"/>
            </a:spcBef>
            <a:spcAft>
              <a:spcPct val="35000"/>
            </a:spcAft>
            <a:buNone/>
          </a:pPr>
          <a:r>
            <a:rPr lang="en-US" sz="3600" kern="1200" dirty="0"/>
            <a:t>Stage 5</a:t>
          </a:r>
        </a:p>
      </dsp:txBody>
      <dsp:txXfrm>
        <a:off x="0" y="3005440"/>
        <a:ext cx="1417606" cy="1971894"/>
      </dsp:txXfrm>
    </dsp:sp>
    <dsp:sp modelId="{FC38FEE8-D42C-4396-8AD2-05AAA10C30D9}">
      <dsp:nvSpPr>
        <dsp:cNvPr id="0" name=""/>
        <dsp:cNvSpPr/>
      </dsp:nvSpPr>
      <dsp:spPr>
        <a:xfrm>
          <a:off x="1417606" y="3005440"/>
          <a:ext cx="4252819" cy="1971894"/>
        </a:xfrm>
        <a:prstGeom prst="rect">
          <a:avLst/>
        </a:prstGeom>
        <a:solidFill>
          <a:schemeClr val="accent2">
            <a:tint val="40000"/>
            <a:alpha val="90000"/>
            <a:hueOff val="0"/>
            <a:satOff val="0"/>
            <a:lumOff val="0"/>
            <a:alphaOff val="0"/>
          </a:schemeClr>
        </a:solidFill>
        <a:ln w="6350" cap="flat" cmpd="sng" algn="ctr">
          <a:solidFill>
            <a:schemeClr val="accent2">
              <a:tint val="40000"/>
              <a:alpha val="9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86267" tIns="254000" rIns="86267" bIns="254000" numCol="1" spcCol="1270" anchor="ctr" anchorCtr="0">
          <a:noAutofit/>
        </a:bodyPr>
        <a:lstStyle/>
        <a:p>
          <a:pPr marL="0" lvl="0" indent="0" algn="l" defTabSz="889000">
            <a:lnSpc>
              <a:spcPct val="90000"/>
            </a:lnSpc>
            <a:spcBef>
              <a:spcPct val="0"/>
            </a:spcBef>
            <a:spcAft>
              <a:spcPct val="35000"/>
            </a:spcAft>
            <a:buNone/>
          </a:pPr>
          <a:r>
            <a:rPr lang="en-US" altLang="zh-CN" sz="2000" b="1" kern="1200" dirty="0">
              <a:ea typeface="宋体" pitchFamily="2" charset="-122"/>
            </a:rPr>
            <a:t>Ecosystem - </a:t>
          </a:r>
          <a:r>
            <a:rPr lang="en-US" altLang="zh-CN" sz="2000" b="0" kern="1200" dirty="0">
              <a:ea typeface="宋体" pitchFamily="2" charset="-122"/>
            </a:rPr>
            <a:t>Major business process automated via internet, called industry 4.0. meaning customers, suppliers, and key partners and infrastructure are integrated into a seamless system, i.e. a networked </a:t>
          </a:r>
          <a:r>
            <a:rPr lang="en-US" altLang="zh-CN" sz="2000" b="0" kern="1200" dirty="0" err="1">
              <a:ea typeface="宋体" pitchFamily="2" charset="-122"/>
            </a:rPr>
            <a:t>organisation</a:t>
          </a:r>
          <a:r>
            <a:rPr lang="en-US" altLang="zh-CN" sz="2000" b="0" kern="1200" dirty="0">
              <a:ea typeface="宋体" pitchFamily="2" charset="-122"/>
            </a:rPr>
            <a:t>.</a:t>
          </a:r>
          <a:endParaRPr lang="en-US" sz="2000" b="0" kern="1200" dirty="0"/>
        </a:p>
      </dsp:txBody>
      <dsp:txXfrm>
        <a:off x="1417606" y="3005440"/>
        <a:ext cx="4252819" cy="1971894"/>
      </dsp:txXfrm>
    </dsp:sp>
    <dsp:sp modelId="{CB708473-03EC-4B1F-BCFE-A13ABE91B477}">
      <dsp:nvSpPr>
        <dsp:cNvPr id="0" name=""/>
        <dsp:cNvSpPr/>
      </dsp:nvSpPr>
      <dsp:spPr>
        <a:xfrm rot="10800000">
          <a:off x="0" y="2245"/>
          <a:ext cx="1417606" cy="3032773"/>
        </a:xfrm>
        <a:prstGeom prst="upArrowCallout">
          <a:avLst>
            <a:gd name="adj1" fmla="val 5000"/>
            <a:gd name="adj2" fmla="val 10000"/>
            <a:gd name="adj3" fmla="val 15000"/>
            <a:gd name="adj4" fmla="val 64977"/>
          </a:avLst>
        </a:prstGeom>
        <a:gradFill rotWithShape="0">
          <a:gsLst>
            <a:gs pos="0">
              <a:schemeClr val="accent2">
                <a:hueOff val="-1455363"/>
                <a:satOff val="-83928"/>
                <a:lumOff val="8628"/>
                <a:alphaOff val="0"/>
                <a:satMod val="103000"/>
                <a:lumMod val="102000"/>
                <a:tint val="94000"/>
              </a:schemeClr>
            </a:gs>
            <a:gs pos="50000">
              <a:schemeClr val="accent2">
                <a:hueOff val="-1455363"/>
                <a:satOff val="-83928"/>
                <a:lumOff val="8628"/>
                <a:alphaOff val="0"/>
                <a:satMod val="110000"/>
                <a:lumMod val="100000"/>
                <a:shade val="100000"/>
              </a:schemeClr>
            </a:gs>
            <a:gs pos="100000">
              <a:schemeClr val="accent2">
                <a:hueOff val="-1455363"/>
                <a:satOff val="-83928"/>
                <a:lumOff val="8628"/>
                <a:alphaOff val="0"/>
                <a:lumMod val="99000"/>
                <a:satMod val="120000"/>
                <a:shade val="78000"/>
              </a:schemeClr>
            </a:gs>
          </a:gsLst>
          <a:lin ang="5400000" scaled="0"/>
        </a:gradFill>
        <a:ln w="6350" cap="flat" cmpd="sng" algn="ctr">
          <a:solidFill>
            <a:schemeClr val="accent2">
              <a:hueOff val="-1455363"/>
              <a:satOff val="-83928"/>
              <a:lumOff val="8628"/>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txBody>
        <a:bodyPr spcFirstLastPara="0" vert="horz" wrap="square" lIns="100820" tIns="256032" rIns="100820" bIns="256032" numCol="1" spcCol="1270" anchor="ctr" anchorCtr="0">
          <a:noAutofit/>
        </a:bodyPr>
        <a:lstStyle/>
        <a:p>
          <a:pPr marL="0" lvl="0" indent="0" algn="ctr" defTabSz="1600200">
            <a:lnSpc>
              <a:spcPct val="90000"/>
            </a:lnSpc>
            <a:spcBef>
              <a:spcPct val="0"/>
            </a:spcBef>
            <a:spcAft>
              <a:spcPct val="35000"/>
            </a:spcAft>
            <a:buNone/>
          </a:pPr>
          <a:r>
            <a:rPr lang="en-US" sz="3600" kern="1200" dirty="0"/>
            <a:t>Stage 4</a:t>
          </a:r>
        </a:p>
      </dsp:txBody>
      <dsp:txXfrm rot="-10800000">
        <a:off x="0" y="2245"/>
        <a:ext cx="1417606" cy="1971303"/>
      </dsp:txXfrm>
    </dsp:sp>
    <dsp:sp modelId="{53FD2445-AD0C-4F6B-AD21-2CC16032EBFF}">
      <dsp:nvSpPr>
        <dsp:cNvPr id="0" name=""/>
        <dsp:cNvSpPr/>
      </dsp:nvSpPr>
      <dsp:spPr>
        <a:xfrm>
          <a:off x="1417606" y="2245"/>
          <a:ext cx="4252819" cy="1971303"/>
        </a:xfrm>
        <a:prstGeom prst="rect">
          <a:avLst/>
        </a:prstGeom>
        <a:solidFill>
          <a:schemeClr val="accent2">
            <a:tint val="40000"/>
            <a:alpha val="90000"/>
            <a:hueOff val="-849226"/>
            <a:satOff val="-75346"/>
            <a:lumOff val="-769"/>
            <a:alphaOff val="0"/>
          </a:schemeClr>
        </a:solidFill>
        <a:ln w="6350" cap="flat" cmpd="sng" algn="ctr">
          <a:solidFill>
            <a:schemeClr val="accent2">
              <a:tint val="40000"/>
              <a:alpha val="90000"/>
              <a:hueOff val="-849226"/>
              <a:satOff val="-75346"/>
              <a:lumOff val="-769"/>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86267" tIns="254000" rIns="86267" bIns="254000" numCol="1" spcCol="1270" anchor="ctr" anchorCtr="0">
          <a:noAutofit/>
        </a:bodyPr>
        <a:lstStyle/>
        <a:p>
          <a:pPr marL="0" lvl="0" indent="0" algn="l" defTabSz="889000">
            <a:lnSpc>
              <a:spcPct val="90000"/>
            </a:lnSpc>
            <a:spcBef>
              <a:spcPct val="0"/>
            </a:spcBef>
            <a:spcAft>
              <a:spcPct val="35000"/>
            </a:spcAft>
            <a:buNone/>
          </a:pPr>
          <a:r>
            <a:rPr lang="en-US" altLang="zh-CN" sz="2000" b="1" kern="1200" dirty="0">
              <a:ea typeface="宋体" pitchFamily="2" charset="-122"/>
            </a:rPr>
            <a:t>E-business - </a:t>
          </a:r>
          <a:r>
            <a:rPr lang="en-US" altLang="zh-CN" sz="2000" b="0" kern="1200" dirty="0">
              <a:ea typeface="宋体" pitchFamily="2" charset="-122"/>
            </a:rPr>
            <a:t>doing business electronically / digitally : complete </a:t>
          </a:r>
          <a:r>
            <a:rPr lang="en-US" altLang="zh-CN" sz="2000" b="0" kern="1200" dirty="0">
              <a:solidFill>
                <a:srgbClr val="FF0000"/>
              </a:solidFill>
              <a:ea typeface="宋体" pitchFamily="2" charset="-122"/>
            </a:rPr>
            <a:t>integration</a:t>
          </a:r>
          <a:r>
            <a:rPr lang="en-US" altLang="zh-CN" sz="2000" b="0" kern="1200" dirty="0">
              <a:ea typeface="宋体" pitchFamily="2" charset="-122"/>
            </a:rPr>
            <a:t> of </a:t>
          </a:r>
          <a:r>
            <a:rPr lang="en-US" altLang="zh-CN" sz="2000" b="0" kern="1200" dirty="0" err="1">
              <a:ea typeface="宋体" pitchFamily="2" charset="-122"/>
            </a:rPr>
            <a:t>of</a:t>
          </a:r>
          <a:r>
            <a:rPr lang="en-US" altLang="zh-CN" sz="2000" b="0" kern="1200" dirty="0">
              <a:ea typeface="宋体" pitchFamily="2" charset="-122"/>
            </a:rPr>
            <a:t> IT  /software / apps into the economic infrastructure of a business, also called digital economy: (</a:t>
          </a:r>
          <a:r>
            <a:rPr lang="en-US" altLang="zh-CN" sz="2000" b="0" kern="1200" dirty="0">
              <a:solidFill>
                <a:srgbClr val="FF0000"/>
              </a:solidFill>
              <a:ea typeface="宋体" pitchFamily="2" charset="-122"/>
            </a:rPr>
            <a:t>Digital Transformation term</a:t>
          </a:r>
          <a:r>
            <a:rPr lang="en-US" altLang="zh-CN" sz="2000" b="0" kern="1200" dirty="0">
              <a:ea typeface="宋体" pitchFamily="2" charset="-122"/>
            </a:rPr>
            <a:t>)</a:t>
          </a:r>
          <a:endParaRPr lang="en-US" sz="2000" b="0" kern="1200" dirty="0"/>
        </a:p>
      </dsp:txBody>
      <dsp:txXfrm>
        <a:off x="1417606" y="2245"/>
        <a:ext cx="4252819" cy="1971303"/>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763AE29-E401-47E2-B105-1E58846B67AB}">
      <dsp:nvSpPr>
        <dsp:cNvPr id="0" name=""/>
        <dsp:cNvSpPr/>
      </dsp:nvSpPr>
      <dsp:spPr>
        <a:xfrm>
          <a:off x="0" y="4275731"/>
          <a:ext cx="1337270" cy="701469"/>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txBody>
        <a:bodyPr spcFirstLastPara="0" vert="horz" wrap="square" lIns="95107" tIns="177800" rIns="95107" bIns="177800" numCol="1" spcCol="1270" anchor="ctr" anchorCtr="0">
          <a:noAutofit/>
        </a:bodyPr>
        <a:lstStyle/>
        <a:p>
          <a:pPr marL="0" lvl="0" indent="0" algn="ctr" defTabSz="1111250">
            <a:lnSpc>
              <a:spcPct val="90000"/>
            </a:lnSpc>
            <a:spcBef>
              <a:spcPct val="0"/>
            </a:spcBef>
            <a:spcAft>
              <a:spcPct val="35000"/>
            </a:spcAft>
            <a:buNone/>
          </a:pPr>
          <a:r>
            <a:rPr lang="en-US" sz="2500" kern="1200"/>
            <a:t>Stage 5</a:t>
          </a:r>
        </a:p>
      </dsp:txBody>
      <dsp:txXfrm>
        <a:off x="0" y="4275731"/>
        <a:ext cx="1337270" cy="701469"/>
      </dsp:txXfrm>
    </dsp:sp>
    <dsp:sp modelId="{7A3650FB-E5D8-48B3-A72D-DB79632BE690}">
      <dsp:nvSpPr>
        <dsp:cNvPr id="0" name=""/>
        <dsp:cNvSpPr/>
      </dsp:nvSpPr>
      <dsp:spPr>
        <a:xfrm>
          <a:off x="1337270" y="4275731"/>
          <a:ext cx="4011811" cy="701469"/>
        </a:xfrm>
        <a:prstGeom prst="rect">
          <a:avLst/>
        </a:prstGeom>
        <a:solidFill>
          <a:schemeClr val="accent2">
            <a:tint val="40000"/>
            <a:alpha val="90000"/>
            <a:hueOff val="0"/>
            <a:satOff val="0"/>
            <a:lumOff val="0"/>
            <a:alphaOff val="0"/>
          </a:schemeClr>
        </a:solidFill>
        <a:ln w="6350" cap="flat" cmpd="sng" algn="ctr">
          <a:solidFill>
            <a:schemeClr val="accent2">
              <a:tint val="40000"/>
              <a:alpha val="9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81378" tIns="228600" rIns="81378" bIns="228600" numCol="1" spcCol="1270" anchor="ctr" anchorCtr="0">
          <a:noAutofit/>
        </a:bodyPr>
        <a:lstStyle/>
        <a:p>
          <a:pPr marL="0" lvl="0" indent="0" algn="l" defTabSz="800100">
            <a:lnSpc>
              <a:spcPct val="90000"/>
            </a:lnSpc>
            <a:spcBef>
              <a:spcPct val="0"/>
            </a:spcBef>
            <a:spcAft>
              <a:spcPct val="35000"/>
            </a:spcAft>
            <a:buNone/>
          </a:pPr>
          <a:r>
            <a:rPr lang="en-US" sz="1800" kern="1200" dirty="0" err="1"/>
            <a:t>optimise</a:t>
          </a:r>
          <a:r>
            <a:rPr lang="en-US" sz="1800" kern="1200" dirty="0"/>
            <a:t> the value system in real time</a:t>
          </a:r>
        </a:p>
      </dsp:txBody>
      <dsp:txXfrm>
        <a:off x="1337270" y="4275731"/>
        <a:ext cx="4011811" cy="701469"/>
      </dsp:txXfrm>
    </dsp:sp>
    <dsp:sp modelId="{125377AE-72B7-4560-ACED-EBA01B8C45E5}">
      <dsp:nvSpPr>
        <dsp:cNvPr id="0" name=""/>
        <dsp:cNvSpPr/>
      </dsp:nvSpPr>
      <dsp:spPr>
        <a:xfrm rot="10800000">
          <a:off x="0" y="3207393"/>
          <a:ext cx="1337270" cy="1078859"/>
        </a:xfrm>
        <a:prstGeom prst="upArrowCallout">
          <a:avLst>
            <a:gd name="adj1" fmla="val 5000"/>
            <a:gd name="adj2" fmla="val 10000"/>
            <a:gd name="adj3" fmla="val 15000"/>
            <a:gd name="adj4" fmla="val 64977"/>
          </a:avLst>
        </a:prstGeom>
        <a:gradFill rotWithShape="0">
          <a:gsLst>
            <a:gs pos="0">
              <a:schemeClr val="accent2">
                <a:hueOff val="-363841"/>
                <a:satOff val="-20982"/>
                <a:lumOff val="2157"/>
                <a:alphaOff val="0"/>
                <a:satMod val="103000"/>
                <a:lumMod val="102000"/>
                <a:tint val="94000"/>
              </a:schemeClr>
            </a:gs>
            <a:gs pos="50000">
              <a:schemeClr val="accent2">
                <a:hueOff val="-363841"/>
                <a:satOff val="-20982"/>
                <a:lumOff val="2157"/>
                <a:alphaOff val="0"/>
                <a:satMod val="110000"/>
                <a:lumMod val="100000"/>
                <a:shade val="100000"/>
              </a:schemeClr>
            </a:gs>
            <a:gs pos="100000">
              <a:schemeClr val="accent2">
                <a:hueOff val="-363841"/>
                <a:satOff val="-20982"/>
                <a:lumOff val="2157"/>
                <a:alphaOff val="0"/>
                <a:lumMod val="99000"/>
                <a:satMod val="120000"/>
                <a:shade val="78000"/>
              </a:schemeClr>
            </a:gs>
          </a:gsLst>
          <a:lin ang="5400000" scaled="0"/>
        </a:gradFill>
        <a:ln w="6350" cap="flat" cmpd="sng" algn="ctr">
          <a:solidFill>
            <a:schemeClr val="accent2">
              <a:hueOff val="-363841"/>
              <a:satOff val="-20982"/>
              <a:lumOff val="2157"/>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txBody>
        <a:bodyPr spcFirstLastPara="0" vert="horz" wrap="square" lIns="95107" tIns="177800" rIns="95107" bIns="177800" numCol="1" spcCol="1270" anchor="ctr" anchorCtr="0">
          <a:noAutofit/>
        </a:bodyPr>
        <a:lstStyle/>
        <a:p>
          <a:pPr marL="0" lvl="0" indent="0" algn="ctr" defTabSz="1111250">
            <a:lnSpc>
              <a:spcPct val="90000"/>
            </a:lnSpc>
            <a:spcBef>
              <a:spcPct val="0"/>
            </a:spcBef>
            <a:spcAft>
              <a:spcPct val="35000"/>
            </a:spcAft>
            <a:buNone/>
          </a:pPr>
          <a:r>
            <a:rPr lang="en-US" sz="2500" kern="1200"/>
            <a:t>Stage 4</a:t>
          </a:r>
        </a:p>
      </dsp:txBody>
      <dsp:txXfrm rot="-10800000">
        <a:off x="0" y="3207393"/>
        <a:ext cx="1337270" cy="701258"/>
      </dsp:txXfrm>
    </dsp:sp>
    <dsp:sp modelId="{5769C66D-3B4C-4E08-93EF-04DC6472DDDD}">
      <dsp:nvSpPr>
        <dsp:cNvPr id="0" name=""/>
        <dsp:cNvSpPr/>
      </dsp:nvSpPr>
      <dsp:spPr>
        <a:xfrm>
          <a:off x="1337270" y="3207393"/>
          <a:ext cx="4011811" cy="701258"/>
        </a:xfrm>
        <a:prstGeom prst="rect">
          <a:avLst/>
        </a:prstGeom>
        <a:solidFill>
          <a:schemeClr val="accent2">
            <a:tint val="40000"/>
            <a:alpha val="90000"/>
            <a:hueOff val="-212306"/>
            <a:satOff val="-18836"/>
            <a:lumOff val="-192"/>
            <a:alphaOff val="0"/>
          </a:schemeClr>
        </a:solidFill>
        <a:ln w="6350" cap="flat" cmpd="sng" algn="ctr">
          <a:solidFill>
            <a:schemeClr val="accent2">
              <a:tint val="40000"/>
              <a:alpha val="90000"/>
              <a:hueOff val="-212306"/>
              <a:satOff val="-18836"/>
              <a:lumOff val="-192"/>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81378" tIns="228600" rIns="81378" bIns="228600" numCol="1" spcCol="1270" anchor="ctr" anchorCtr="0">
          <a:noAutofit/>
        </a:bodyPr>
        <a:lstStyle/>
        <a:p>
          <a:pPr marL="0" lvl="0" indent="0" algn="l" defTabSz="800100">
            <a:lnSpc>
              <a:spcPct val="90000"/>
            </a:lnSpc>
            <a:spcBef>
              <a:spcPct val="0"/>
            </a:spcBef>
            <a:spcAft>
              <a:spcPct val="35000"/>
            </a:spcAft>
            <a:buNone/>
          </a:pPr>
          <a:r>
            <a:rPr lang="en-US" sz="1800" kern="1200" dirty="0"/>
            <a:t>integration of the value chain and the value system</a:t>
          </a:r>
        </a:p>
      </dsp:txBody>
      <dsp:txXfrm>
        <a:off x="1337270" y="3207393"/>
        <a:ext cx="4011811" cy="701258"/>
      </dsp:txXfrm>
    </dsp:sp>
    <dsp:sp modelId="{FD42A9FB-A077-4B98-B4CF-3B243D985707}">
      <dsp:nvSpPr>
        <dsp:cNvPr id="0" name=""/>
        <dsp:cNvSpPr/>
      </dsp:nvSpPr>
      <dsp:spPr>
        <a:xfrm rot="10800000">
          <a:off x="0" y="2139055"/>
          <a:ext cx="1337270" cy="1078859"/>
        </a:xfrm>
        <a:prstGeom prst="upArrowCallout">
          <a:avLst>
            <a:gd name="adj1" fmla="val 5000"/>
            <a:gd name="adj2" fmla="val 10000"/>
            <a:gd name="adj3" fmla="val 15000"/>
            <a:gd name="adj4" fmla="val 64977"/>
          </a:avLst>
        </a:prstGeom>
        <a:gradFill rotWithShape="0">
          <a:gsLst>
            <a:gs pos="0">
              <a:schemeClr val="accent2">
                <a:hueOff val="-727682"/>
                <a:satOff val="-41964"/>
                <a:lumOff val="4314"/>
                <a:alphaOff val="0"/>
                <a:satMod val="103000"/>
                <a:lumMod val="102000"/>
                <a:tint val="94000"/>
              </a:schemeClr>
            </a:gs>
            <a:gs pos="50000">
              <a:schemeClr val="accent2">
                <a:hueOff val="-727682"/>
                <a:satOff val="-41964"/>
                <a:lumOff val="4314"/>
                <a:alphaOff val="0"/>
                <a:satMod val="110000"/>
                <a:lumMod val="100000"/>
                <a:shade val="100000"/>
              </a:schemeClr>
            </a:gs>
            <a:gs pos="100000">
              <a:schemeClr val="accent2">
                <a:hueOff val="-727682"/>
                <a:satOff val="-41964"/>
                <a:lumOff val="4314"/>
                <a:alphaOff val="0"/>
                <a:lumMod val="99000"/>
                <a:satMod val="120000"/>
                <a:shade val="78000"/>
              </a:schemeClr>
            </a:gs>
          </a:gsLst>
          <a:lin ang="5400000" scaled="0"/>
        </a:gradFill>
        <a:ln w="6350" cap="flat" cmpd="sng" algn="ctr">
          <a:solidFill>
            <a:schemeClr val="accent2">
              <a:hueOff val="-727682"/>
              <a:satOff val="-41964"/>
              <a:lumOff val="4314"/>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txBody>
        <a:bodyPr spcFirstLastPara="0" vert="horz" wrap="square" lIns="95107" tIns="177800" rIns="95107" bIns="177800" numCol="1" spcCol="1270" anchor="ctr" anchorCtr="0">
          <a:noAutofit/>
        </a:bodyPr>
        <a:lstStyle/>
        <a:p>
          <a:pPr marL="0" lvl="0" indent="0" algn="ctr" defTabSz="1111250">
            <a:lnSpc>
              <a:spcPct val="90000"/>
            </a:lnSpc>
            <a:spcBef>
              <a:spcPct val="0"/>
            </a:spcBef>
            <a:spcAft>
              <a:spcPct val="35000"/>
            </a:spcAft>
            <a:buNone/>
          </a:pPr>
          <a:r>
            <a:rPr lang="en-US" sz="2500" kern="1200"/>
            <a:t>Stage 3</a:t>
          </a:r>
        </a:p>
      </dsp:txBody>
      <dsp:txXfrm rot="-10800000">
        <a:off x="0" y="2139055"/>
        <a:ext cx="1337270" cy="701258"/>
      </dsp:txXfrm>
    </dsp:sp>
    <dsp:sp modelId="{91FCB806-0991-446B-9275-557D708CD012}">
      <dsp:nvSpPr>
        <dsp:cNvPr id="0" name=""/>
        <dsp:cNvSpPr/>
      </dsp:nvSpPr>
      <dsp:spPr>
        <a:xfrm>
          <a:off x="1337270" y="2139055"/>
          <a:ext cx="4011811" cy="701258"/>
        </a:xfrm>
        <a:prstGeom prst="rect">
          <a:avLst/>
        </a:prstGeom>
        <a:solidFill>
          <a:schemeClr val="accent2">
            <a:tint val="40000"/>
            <a:alpha val="90000"/>
            <a:hueOff val="-424613"/>
            <a:satOff val="-37673"/>
            <a:lumOff val="-385"/>
            <a:alphaOff val="0"/>
          </a:schemeClr>
        </a:solidFill>
        <a:ln w="6350" cap="flat" cmpd="sng" algn="ctr">
          <a:solidFill>
            <a:schemeClr val="accent2">
              <a:tint val="40000"/>
              <a:alpha val="90000"/>
              <a:hueOff val="-424613"/>
              <a:satOff val="-37673"/>
              <a:lumOff val="-385"/>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81378" tIns="228600" rIns="81378" bIns="228600" numCol="1" spcCol="1270" anchor="ctr" anchorCtr="0">
          <a:noAutofit/>
        </a:bodyPr>
        <a:lstStyle/>
        <a:p>
          <a:pPr marL="0" lvl="0" indent="0" algn="l" defTabSz="800100">
            <a:lnSpc>
              <a:spcPct val="90000"/>
            </a:lnSpc>
            <a:spcBef>
              <a:spcPct val="0"/>
            </a:spcBef>
            <a:spcAft>
              <a:spcPct val="35000"/>
            </a:spcAft>
            <a:buNone/>
          </a:pPr>
          <a:r>
            <a:rPr lang="en-US" sz="1800" kern="1200" dirty="0"/>
            <a:t>cross-activity integration e.g. sales and order processing</a:t>
          </a:r>
        </a:p>
      </dsp:txBody>
      <dsp:txXfrm>
        <a:off x="1337270" y="2139055"/>
        <a:ext cx="4011811" cy="701258"/>
      </dsp:txXfrm>
    </dsp:sp>
    <dsp:sp modelId="{C1C49568-36AD-4A2F-A38F-EBDD585B154B}">
      <dsp:nvSpPr>
        <dsp:cNvPr id="0" name=""/>
        <dsp:cNvSpPr/>
      </dsp:nvSpPr>
      <dsp:spPr>
        <a:xfrm rot="10800000">
          <a:off x="0" y="1070718"/>
          <a:ext cx="1337270" cy="1078859"/>
        </a:xfrm>
        <a:prstGeom prst="upArrowCallout">
          <a:avLst>
            <a:gd name="adj1" fmla="val 5000"/>
            <a:gd name="adj2" fmla="val 10000"/>
            <a:gd name="adj3" fmla="val 15000"/>
            <a:gd name="adj4" fmla="val 64977"/>
          </a:avLst>
        </a:prstGeom>
        <a:gradFill rotWithShape="0">
          <a:gsLst>
            <a:gs pos="0">
              <a:schemeClr val="accent2">
                <a:hueOff val="-1091522"/>
                <a:satOff val="-62946"/>
                <a:lumOff val="6471"/>
                <a:alphaOff val="0"/>
                <a:satMod val="103000"/>
                <a:lumMod val="102000"/>
                <a:tint val="94000"/>
              </a:schemeClr>
            </a:gs>
            <a:gs pos="50000">
              <a:schemeClr val="accent2">
                <a:hueOff val="-1091522"/>
                <a:satOff val="-62946"/>
                <a:lumOff val="6471"/>
                <a:alphaOff val="0"/>
                <a:satMod val="110000"/>
                <a:lumMod val="100000"/>
                <a:shade val="100000"/>
              </a:schemeClr>
            </a:gs>
            <a:gs pos="100000">
              <a:schemeClr val="accent2">
                <a:hueOff val="-1091522"/>
                <a:satOff val="-62946"/>
                <a:lumOff val="6471"/>
                <a:alphaOff val="0"/>
                <a:lumMod val="99000"/>
                <a:satMod val="120000"/>
                <a:shade val="78000"/>
              </a:schemeClr>
            </a:gs>
          </a:gsLst>
          <a:lin ang="5400000" scaled="0"/>
        </a:gradFill>
        <a:ln w="6350" cap="flat" cmpd="sng" algn="ctr">
          <a:solidFill>
            <a:schemeClr val="accent2">
              <a:hueOff val="-1091522"/>
              <a:satOff val="-62946"/>
              <a:lumOff val="6471"/>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txBody>
        <a:bodyPr spcFirstLastPara="0" vert="horz" wrap="square" lIns="95107" tIns="177800" rIns="95107" bIns="177800" numCol="1" spcCol="1270" anchor="ctr" anchorCtr="0">
          <a:noAutofit/>
        </a:bodyPr>
        <a:lstStyle/>
        <a:p>
          <a:pPr marL="0" lvl="0" indent="0" algn="ctr" defTabSz="1111250">
            <a:lnSpc>
              <a:spcPct val="90000"/>
            </a:lnSpc>
            <a:spcBef>
              <a:spcPct val="0"/>
            </a:spcBef>
            <a:spcAft>
              <a:spcPct val="35000"/>
            </a:spcAft>
            <a:buNone/>
          </a:pPr>
          <a:r>
            <a:rPr lang="en-US" sz="2500" kern="1200"/>
            <a:t>Stage 2</a:t>
          </a:r>
        </a:p>
      </dsp:txBody>
      <dsp:txXfrm rot="-10800000">
        <a:off x="0" y="1070718"/>
        <a:ext cx="1337270" cy="701258"/>
      </dsp:txXfrm>
    </dsp:sp>
    <dsp:sp modelId="{9667CFFD-762E-48D6-90FA-A830C709E7D5}">
      <dsp:nvSpPr>
        <dsp:cNvPr id="0" name=""/>
        <dsp:cNvSpPr/>
      </dsp:nvSpPr>
      <dsp:spPr>
        <a:xfrm>
          <a:off x="1337270" y="1070718"/>
          <a:ext cx="4011811" cy="701258"/>
        </a:xfrm>
        <a:prstGeom prst="rect">
          <a:avLst/>
        </a:prstGeom>
        <a:solidFill>
          <a:schemeClr val="accent2">
            <a:tint val="40000"/>
            <a:alpha val="90000"/>
            <a:hueOff val="-636919"/>
            <a:satOff val="-56510"/>
            <a:lumOff val="-577"/>
            <a:alphaOff val="0"/>
          </a:schemeClr>
        </a:solidFill>
        <a:ln w="6350" cap="flat" cmpd="sng" algn="ctr">
          <a:solidFill>
            <a:schemeClr val="accent2">
              <a:tint val="40000"/>
              <a:alpha val="90000"/>
              <a:hueOff val="-636919"/>
              <a:satOff val="-56510"/>
              <a:lumOff val="-577"/>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81378" tIns="228600" rIns="81378" bIns="228600" numCol="1" spcCol="1270" anchor="ctr" anchorCtr="0">
          <a:noAutofit/>
        </a:bodyPr>
        <a:lstStyle/>
        <a:p>
          <a:pPr marL="0" lvl="0" indent="0" algn="l" defTabSz="800100">
            <a:lnSpc>
              <a:spcPct val="90000"/>
            </a:lnSpc>
            <a:spcBef>
              <a:spcPct val="0"/>
            </a:spcBef>
            <a:spcAft>
              <a:spcPct val="35000"/>
            </a:spcAft>
            <a:buNone/>
          </a:pPr>
          <a:r>
            <a:rPr lang="en-US" sz="1800" kern="1200" dirty="0"/>
            <a:t>fuller automation and functional enhancement of individual activities</a:t>
          </a:r>
        </a:p>
      </dsp:txBody>
      <dsp:txXfrm>
        <a:off x="1337270" y="1070718"/>
        <a:ext cx="4011811" cy="701258"/>
      </dsp:txXfrm>
    </dsp:sp>
    <dsp:sp modelId="{C883487F-6146-412A-AD1E-3C251E6845CE}">
      <dsp:nvSpPr>
        <dsp:cNvPr id="0" name=""/>
        <dsp:cNvSpPr/>
      </dsp:nvSpPr>
      <dsp:spPr>
        <a:xfrm rot="10800000">
          <a:off x="0" y="2380"/>
          <a:ext cx="1337270" cy="1078859"/>
        </a:xfrm>
        <a:prstGeom prst="upArrowCallout">
          <a:avLst>
            <a:gd name="adj1" fmla="val 5000"/>
            <a:gd name="adj2" fmla="val 10000"/>
            <a:gd name="adj3" fmla="val 15000"/>
            <a:gd name="adj4" fmla="val 64977"/>
          </a:avLst>
        </a:prstGeom>
        <a:gradFill rotWithShape="0">
          <a:gsLst>
            <a:gs pos="0">
              <a:schemeClr val="accent2">
                <a:hueOff val="-1455363"/>
                <a:satOff val="-83928"/>
                <a:lumOff val="8628"/>
                <a:alphaOff val="0"/>
                <a:satMod val="103000"/>
                <a:lumMod val="102000"/>
                <a:tint val="94000"/>
              </a:schemeClr>
            </a:gs>
            <a:gs pos="50000">
              <a:schemeClr val="accent2">
                <a:hueOff val="-1455363"/>
                <a:satOff val="-83928"/>
                <a:lumOff val="8628"/>
                <a:alphaOff val="0"/>
                <a:satMod val="110000"/>
                <a:lumMod val="100000"/>
                <a:shade val="100000"/>
              </a:schemeClr>
            </a:gs>
            <a:gs pos="100000">
              <a:schemeClr val="accent2">
                <a:hueOff val="-1455363"/>
                <a:satOff val="-83928"/>
                <a:lumOff val="8628"/>
                <a:alphaOff val="0"/>
                <a:lumMod val="99000"/>
                <a:satMod val="120000"/>
                <a:shade val="78000"/>
              </a:schemeClr>
            </a:gs>
          </a:gsLst>
          <a:lin ang="5400000" scaled="0"/>
        </a:gradFill>
        <a:ln w="6350" cap="flat" cmpd="sng" algn="ctr">
          <a:solidFill>
            <a:schemeClr val="accent2">
              <a:hueOff val="-1455363"/>
              <a:satOff val="-83928"/>
              <a:lumOff val="8628"/>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txBody>
        <a:bodyPr spcFirstLastPara="0" vert="horz" wrap="square" lIns="95107" tIns="177800" rIns="95107" bIns="177800" numCol="1" spcCol="1270" anchor="ctr" anchorCtr="0">
          <a:noAutofit/>
        </a:bodyPr>
        <a:lstStyle/>
        <a:p>
          <a:pPr marL="0" lvl="0" indent="0" algn="ctr" defTabSz="1111250">
            <a:lnSpc>
              <a:spcPct val="90000"/>
            </a:lnSpc>
            <a:spcBef>
              <a:spcPct val="0"/>
            </a:spcBef>
            <a:spcAft>
              <a:spcPct val="35000"/>
            </a:spcAft>
            <a:buNone/>
          </a:pPr>
          <a:r>
            <a:rPr lang="en-US" sz="2500" kern="1200"/>
            <a:t>Stage 1</a:t>
          </a:r>
        </a:p>
      </dsp:txBody>
      <dsp:txXfrm rot="-10800000">
        <a:off x="0" y="2380"/>
        <a:ext cx="1337270" cy="701258"/>
      </dsp:txXfrm>
    </dsp:sp>
    <dsp:sp modelId="{05241502-4219-4815-9A39-F0389F92D0B9}">
      <dsp:nvSpPr>
        <dsp:cNvPr id="0" name=""/>
        <dsp:cNvSpPr/>
      </dsp:nvSpPr>
      <dsp:spPr>
        <a:xfrm>
          <a:off x="1337270" y="2380"/>
          <a:ext cx="4011811" cy="701258"/>
        </a:xfrm>
        <a:prstGeom prst="rect">
          <a:avLst/>
        </a:prstGeom>
        <a:solidFill>
          <a:schemeClr val="accent2">
            <a:tint val="40000"/>
            <a:alpha val="90000"/>
            <a:hueOff val="-849226"/>
            <a:satOff val="-75346"/>
            <a:lumOff val="-769"/>
            <a:alphaOff val="0"/>
          </a:schemeClr>
        </a:solidFill>
        <a:ln w="6350" cap="flat" cmpd="sng" algn="ctr">
          <a:solidFill>
            <a:schemeClr val="accent2">
              <a:tint val="40000"/>
              <a:alpha val="90000"/>
              <a:hueOff val="-849226"/>
              <a:satOff val="-75346"/>
              <a:lumOff val="-769"/>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81378" tIns="228600" rIns="81378" bIns="228600" numCol="1" spcCol="1270" anchor="ctr" anchorCtr="0">
          <a:noAutofit/>
        </a:bodyPr>
        <a:lstStyle/>
        <a:p>
          <a:pPr marL="0" lvl="0" indent="0" algn="l" defTabSz="800100">
            <a:lnSpc>
              <a:spcPct val="90000"/>
            </a:lnSpc>
            <a:spcBef>
              <a:spcPct val="0"/>
            </a:spcBef>
            <a:spcAft>
              <a:spcPct val="35000"/>
            </a:spcAft>
            <a:buNone/>
          </a:pPr>
          <a:r>
            <a:rPr lang="en-US" sz="1800" kern="1200" dirty="0"/>
            <a:t>the automation of discrete transactions e.g. order entry</a:t>
          </a:r>
        </a:p>
      </dsp:txBody>
      <dsp:txXfrm>
        <a:off x="1337270" y="2380"/>
        <a:ext cx="4011811" cy="701258"/>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7A8A84C-6FDE-4CCC-B6AD-3371E241F2F4}">
      <dsp:nvSpPr>
        <dsp:cNvPr id="0" name=""/>
        <dsp:cNvSpPr/>
      </dsp:nvSpPr>
      <dsp:spPr>
        <a:xfrm>
          <a:off x="0" y="0"/>
          <a:ext cx="6405915" cy="950625"/>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Widen Scope in 21st Century: </a:t>
          </a:r>
          <a:endParaRPr lang="en-US" sz="2500" kern="1200" dirty="0"/>
        </a:p>
      </dsp:txBody>
      <dsp:txXfrm>
        <a:off x="46406" y="46406"/>
        <a:ext cx="6313103" cy="857813"/>
      </dsp:txXfrm>
    </dsp:sp>
    <dsp:sp modelId="{4FE870B5-AEFA-43B4-A725-609D4A552451}">
      <dsp:nvSpPr>
        <dsp:cNvPr id="0" name=""/>
        <dsp:cNvSpPr/>
      </dsp:nvSpPr>
      <dsp:spPr>
        <a:xfrm>
          <a:off x="0" y="1016556"/>
          <a:ext cx="6405915" cy="25357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3388" tIns="27940" rIns="156464" bIns="27940" numCol="1" spcCol="1270" anchor="t" anchorCtr="0">
          <a:noAutofit/>
        </a:bodyPr>
        <a:lstStyle/>
        <a:p>
          <a:pPr marL="228600" lvl="1" indent="-228600" algn="l" defTabSz="977900">
            <a:lnSpc>
              <a:spcPct val="90000"/>
            </a:lnSpc>
            <a:spcBef>
              <a:spcPct val="0"/>
            </a:spcBef>
            <a:spcAft>
              <a:spcPct val="20000"/>
            </a:spcAft>
            <a:buChar char="•"/>
          </a:pPr>
          <a:r>
            <a:rPr lang="en-US" sz="2200" u="sng" kern="1200" dirty="0"/>
            <a:t>Collaboration </a:t>
          </a:r>
          <a:r>
            <a:rPr lang="en-GB" sz="2200" u="sng" kern="1200" dirty="0"/>
            <a:t>Perspective</a:t>
          </a:r>
          <a:r>
            <a:rPr lang="en-US" sz="2200" b="1" kern="1200" dirty="0"/>
            <a:t>:</a:t>
          </a:r>
          <a:r>
            <a:rPr lang="en-US" sz="2200" b="1" i="1" kern="1200" dirty="0"/>
            <a:t> </a:t>
          </a:r>
          <a:r>
            <a:rPr lang="en-US" sz="2200" kern="1200" dirty="0"/>
            <a:t>the framework for inter- and intra-</a:t>
          </a:r>
          <a:r>
            <a:rPr lang="en-US" sz="2200" kern="1200" dirty="0" err="1"/>
            <a:t>organisational</a:t>
          </a:r>
          <a:r>
            <a:rPr lang="en-US" sz="2200" kern="1200" dirty="0"/>
            <a:t> collaboration</a:t>
          </a:r>
        </a:p>
        <a:p>
          <a:pPr marL="228600" lvl="1" indent="-228600" algn="l" defTabSz="977900">
            <a:lnSpc>
              <a:spcPct val="90000"/>
            </a:lnSpc>
            <a:spcBef>
              <a:spcPct val="0"/>
            </a:spcBef>
            <a:spcAft>
              <a:spcPct val="20000"/>
            </a:spcAft>
            <a:buChar char="•"/>
          </a:pPr>
          <a:r>
            <a:rPr lang="en-GB" sz="2200" u="sng" kern="1200" dirty="0"/>
            <a:t>Relationship Perspective</a:t>
          </a:r>
          <a:r>
            <a:rPr lang="en-GB" sz="2200" kern="1200" dirty="0"/>
            <a:t>: building, maintaining and extending relationship with partners and customers.</a:t>
          </a:r>
          <a:endParaRPr lang="en-US" sz="2200" kern="1200" dirty="0"/>
        </a:p>
        <a:p>
          <a:pPr marL="228600" lvl="1" indent="-228600" algn="l" defTabSz="977900">
            <a:lnSpc>
              <a:spcPct val="90000"/>
            </a:lnSpc>
            <a:spcBef>
              <a:spcPct val="0"/>
            </a:spcBef>
            <a:spcAft>
              <a:spcPct val="20000"/>
            </a:spcAft>
            <a:buChar char="•"/>
          </a:pPr>
          <a:r>
            <a:rPr lang="en-US" sz="2200" u="sng" kern="1200" dirty="0"/>
            <a:t>Community </a:t>
          </a:r>
          <a:r>
            <a:rPr lang="en-GB" sz="2200" u="sng" kern="1200" dirty="0"/>
            <a:t>Perspective</a:t>
          </a:r>
          <a:r>
            <a:rPr lang="en-US" sz="2200" b="1" kern="1200" dirty="0"/>
            <a:t>: </a:t>
          </a:r>
          <a:r>
            <a:rPr lang="en-US" sz="2200" kern="1200" dirty="0"/>
            <a:t>provides a gathering place for community members to learn, transact, and collaborate</a:t>
          </a:r>
        </a:p>
      </dsp:txBody>
      <dsp:txXfrm>
        <a:off x="0" y="1016556"/>
        <a:ext cx="6405915" cy="2535750"/>
      </dsp:txXfrm>
    </dsp:sp>
    <dsp:sp modelId="{867CE475-27E8-47EF-B167-DA03893EE9C0}">
      <dsp:nvSpPr>
        <dsp:cNvPr id="0" name=""/>
        <dsp:cNvSpPr/>
      </dsp:nvSpPr>
      <dsp:spPr>
        <a:xfrm>
          <a:off x="0" y="3813110"/>
          <a:ext cx="6405915" cy="950625"/>
        </a:xfrm>
        <a:prstGeom prst="roundRect">
          <a:avLst/>
        </a:prstGeom>
        <a:gradFill rotWithShape="0">
          <a:gsLst>
            <a:gs pos="0">
              <a:schemeClr val="accent2">
                <a:hueOff val="-727682"/>
                <a:satOff val="-41964"/>
                <a:lumOff val="4314"/>
                <a:alphaOff val="0"/>
                <a:satMod val="103000"/>
                <a:lumMod val="102000"/>
                <a:tint val="94000"/>
              </a:schemeClr>
            </a:gs>
            <a:gs pos="50000">
              <a:schemeClr val="accent2">
                <a:hueOff val="-727682"/>
                <a:satOff val="-41964"/>
                <a:lumOff val="4314"/>
                <a:alphaOff val="0"/>
                <a:satMod val="110000"/>
                <a:lumMod val="100000"/>
                <a:shade val="100000"/>
              </a:schemeClr>
            </a:gs>
            <a:gs pos="100000">
              <a:schemeClr val="accent2">
                <a:hueOff val="-727682"/>
                <a:satOff val="-41964"/>
                <a:lumOff val="4314"/>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dirty="0"/>
            <a:t>Transformation of businesses &amp; their markets</a:t>
          </a:r>
          <a:endParaRPr lang="en-US" sz="2500" kern="1200" dirty="0"/>
        </a:p>
      </dsp:txBody>
      <dsp:txXfrm>
        <a:off x="46406" y="3859516"/>
        <a:ext cx="6313103" cy="857813"/>
      </dsp:txXfrm>
    </dsp:sp>
    <dsp:sp modelId="{0D993906-B6AE-437B-8F56-1EC5151A8D75}">
      <dsp:nvSpPr>
        <dsp:cNvPr id="0" name=""/>
        <dsp:cNvSpPr/>
      </dsp:nvSpPr>
      <dsp:spPr>
        <a:xfrm>
          <a:off x="0" y="4640863"/>
          <a:ext cx="6405915" cy="950625"/>
        </a:xfrm>
        <a:prstGeom prst="roundRect">
          <a:avLst/>
        </a:prstGeom>
        <a:gradFill rotWithShape="0">
          <a:gsLst>
            <a:gs pos="0">
              <a:schemeClr val="accent2">
                <a:hueOff val="-1455363"/>
                <a:satOff val="-83928"/>
                <a:lumOff val="8628"/>
                <a:alphaOff val="0"/>
                <a:satMod val="103000"/>
                <a:lumMod val="102000"/>
                <a:tint val="94000"/>
              </a:schemeClr>
            </a:gs>
            <a:gs pos="50000">
              <a:schemeClr val="accent2">
                <a:hueOff val="-1455363"/>
                <a:satOff val="-83928"/>
                <a:lumOff val="8628"/>
                <a:alphaOff val="0"/>
                <a:satMod val="110000"/>
                <a:lumMod val="100000"/>
                <a:shade val="100000"/>
              </a:schemeClr>
            </a:gs>
            <a:gs pos="100000">
              <a:schemeClr val="accent2">
                <a:hueOff val="-1455363"/>
                <a:satOff val="-83928"/>
                <a:lumOff val="8628"/>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dirty="0"/>
            <a:t>Term commerce may seem too narrow so authors tend to refer to </a:t>
          </a:r>
          <a:r>
            <a:rPr lang="en-GB" sz="2500" i="1" kern="1200" dirty="0"/>
            <a:t>e-business</a:t>
          </a:r>
          <a:r>
            <a:rPr lang="en-GB" sz="2500" kern="1200" dirty="0"/>
            <a:t> instead</a:t>
          </a:r>
          <a:endParaRPr lang="en-US" sz="2500" kern="1200" dirty="0"/>
        </a:p>
      </dsp:txBody>
      <dsp:txXfrm>
        <a:off x="46406" y="4687269"/>
        <a:ext cx="6313103" cy="857813"/>
      </dsp:txXfrm>
    </dsp:sp>
  </dsp:spTree>
</dsp:drawing>
</file>

<file path=ppt/diagrams/layout1.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6/7/layout/VerticalDownArrowProcess">
  <dgm:title val="Vertical Down Arrow Process"/>
  <dgm:desc val="Use to show a progression; a timeline; sequential steps in a task, process, or workflow; or to emphasize movement or direction. Level 1 text appears inside an arrow shape while Level 2 text appears below the arrow shapes."/>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Lst>
      <dgm:cxnLst>
        <dgm:cxn modelId="4" srcId="0" destId="1" srcOrd="0" destOrd="0"/>
        <dgm:cxn modelId="5" srcId="0" destId="2" srcOrd="1" destOrd="0"/>
        <dgm:cxn modelId="6" srcId="0" destId="3" srcOrd="2" destOrd="0"/>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36"/>
      <dgm:constr type="primFontSz" for="des" forName="parentTextArrow" refType="primFontSz" refFor="des" refForName="parentTextBox" op="equ"/>
      <dgm:constr type="primFontSz" for="des" forName="descendantArrow" val="24"/>
      <dgm:constr type="primFontSz" for="des" forName="descendantArrow" refType="primFontSz" refFor="des" refForName="parentTextArrow" op="lte"/>
      <dgm:constr type="primFontSz" for="des" forName="descendantBox" refType="primFontSz" refFor="des" refForName="parentTextArrow" op="lte"/>
      <dgm:constr type="primFontSz" for="des" forName="descendantBox" refType="primFontSz" refFor="des" refForName="parentTextBox" op="lte"/>
      <dgm:constr type="primFontSz" for="des" forName="descendantArrow" refType="primFontSz" refFor="des" refForName="parentTextBox" op="lte"/>
      <dgm:constr type="primFontSz" for="des" forName="descendantBox" refType="primFontSz" refFor="des" refForName="descendan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onstrLst>
              <dgm:constr type="w" for="ch" forName="parentTextBox" refType="w" fact="0.25"/>
              <dgm:constr type="h" for="ch" forName="parentTextBox" refType="h"/>
              <dgm:constr type="t" for="ch" forName="parentTextBox"/>
              <dgm:constr type="w" for="ch" forName="descendantBox" refType="w" fact="0.75"/>
              <dgm:constr type="l" for="ch" forName="descendantBox" refType="w" fact="0.25"/>
              <dgm:constr type="b" for="ch" forName="descendantBox" refType="h"/>
              <dgm:constr type="h" for="ch" forName="descendantBox" refType="h"/>
            </dgm:constrLst>
            <dgm:ruleLst/>
            <dgm:layoutNode name="parentTextBox" styleLbl="alignNode1">
              <dgm:alg type="tx"/>
              <dgm:shape xmlns:r="http://schemas.openxmlformats.org/officeDocument/2006/relationships" type="rect" r:blip="">
                <dgm:adjLst/>
              </dgm:shape>
              <dgm:presOf axis="self"/>
              <dgm:constrLst>
                <dgm:constr type="primFontSz" refType="h" op="lte" fact="0.5"/>
                <dgm:constr type="lMarg" refType="w" fact="0.2016"/>
                <dgm:constr type="rMarg" refType="w" fact="0.2016"/>
              </dgm:constrLst>
              <dgm:ruleLst>
                <dgm:rule type="primFontSz" val="13" fact="NaN" max="NaN"/>
              </dgm:ruleLst>
            </dgm:layoutNode>
            <dgm:layoutNode name="descendantBox" styleLbl="bgAccFollowNode1">
              <dgm:alg type="tx">
                <dgm:param type="stBulletLvl" val="0"/>
                <dgm:param type="parTxLTRAlign" val="l"/>
              </dgm:alg>
              <dgm:shape xmlns:r="http://schemas.openxmlformats.org/officeDocument/2006/relationships" type="rect" r:blip="">
                <dgm:adjLst/>
              </dgm:shape>
              <dgm:presOf/>
              <dgm:constrLst>
                <dgm:constr type="tMarg" refType="primFontSz"/>
                <dgm:constr type="bMarg" refType="primFontSz"/>
                <dgm:constr type="lMarg" refType="w" fact="0.0575"/>
                <dgm:constr type="rMarg" refType="w" fact="0.0575"/>
              </dgm:constrLst>
              <dgm:presOf axis="des" ptType="node"/>
              <dgm:ruleLst>
                <dgm:rule type="primFontSz" val="11" fact="NaN" max="NaN"/>
              </dgm:ruleLst>
            </dgm:layoutNode>
          </dgm:layoutNode>
        </dgm:if>
        <dgm:else name="Name17">
          <dgm:layoutNode name="arrowAndChildren">
            <dgm:alg type="composite"/>
            <dgm:shape xmlns:r="http://schemas.openxmlformats.org/officeDocument/2006/relationships" r:blip="">
              <dgm:adjLst/>
            </dgm:shape>
            <dgm:presOf/>
            <dgm:constrLst>
              <dgm:constr type="w" for="ch" forName="parentTextArrow" refType="w" fact="0.25"/>
              <dgm:constr type="t" for="ch" forName="parentTextArrow"/>
              <dgm:constr type="h" for="ch" forName="parentTextArrow" refType="h" fact="0.65"/>
              <dgm:constr type="w" for="ch" forName="arrow" refType="w" fact="0.25"/>
              <dgm:constr type="h" for="ch" forName="arrow" refType="h"/>
              <dgm:constr type="l" for="ch" forName="descendantArrow" refType="w" fact="0.25"/>
              <dgm:constr type="w" for="ch" forName="descendantArrow" refType="w" fact="0.75"/>
              <dgm:constr type="b" for="ch" forName="descendantArrow" refType="h" fact="0.65"/>
              <dgm:constr type="h" for="ch" forName="descendantArrow" refType="h" fact="0.65"/>
            </dgm:constrLst>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constr type="primFontSz" refType="h" op="lte" fact="0.5"/>
                <dgm:constr type="lMarg" refType="w" fact="0.2016"/>
                <dgm:constr type="rMarg" refType="w" fact="0.2016"/>
              </dgm:constrLst>
              <dgm:ruleLst>
                <dgm:rule type="primFontSz" val="13" fact="NaN" max="NaN"/>
              </dgm:ruleLst>
            </dgm:layoutNode>
            <dgm:layoutNode name="arrow" styleLbl="alignNode1">
              <dgm:alg type="sp"/>
              <dgm:shape xmlns:r="http://schemas.openxmlformats.org/officeDocument/2006/relationships" rot="180" type="upArrowCallout" r:blip="">
                <dgm:adjLst>
                  <dgm:adj idx="1" val="0.05"/>
                  <dgm:adj idx="2" val="0.1"/>
                  <dgm:adj idx="3" val="0.15"/>
                </dgm:adjLst>
              </dgm:shape>
              <dgm:presOf axis="self"/>
              <dgm:constrLst/>
              <dgm:ruleLst/>
            </dgm:layoutNode>
            <dgm:layoutNode name="descendantArrow" styleLbl="bgAccFollowNode1">
              <dgm:alg type="tx">
                <dgm:param type="stBulletLvl" val="0"/>
                <dgm:param type="parTxLTRAlign" val="l"/>
              </dgm:alg>
              <dgm:shape xmlns:r="http://schemas.openxmlformats.org/officeDocument/2006/relationships" type="rect" r:blip="">
                <dgm:adjLst/>
              </dgm:shape>
              <dgm:presOf axis="des" ptType="node"/>
              <dgm:constrLst>
                <dgm:constr type="tMarg" refType="primFontSz"/>
                <dgm:constr type="bMarg" refType="primFontSz"/>
                <dgm:constr type="lMarg" refType="w" fact="0.0575"/>
                <dgm:constr type="rMarg" refType="w" fact="0.0575"/>
              </dgm:constrLst>
              <dgm:ruleLst>
                <dgm:rule type="primFontSz" val="11" fact="NaN" max="NaN"/>
              </dgm:ruleLst>
            </dgm:layoutNod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16/7/layout/VerticalDownArrowProcess">
  <dgm:title val="Vertical Down Arrow Process"/>
  <dgm:desc val="Use to show a progression; a timeline; sequential steps in a task, process, or workflow; or to emphasize movement or direction. Level 1 text appears inside an arrow shape while Level 2 text appears below the arrow shapes."/>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Lst>
      <dgm:cxnLst>
        <dgm:cxn modelId="4" srcId="0" destId="1" srcOrd="0" destOrd="0"/>
        <dgm:cxn modelId="5" srcId="0" destId="2" srcOrd="1" destOrd="0"/>
        <dgm:cxn modelId="6" srcId="0" destId="3" srcOrd="2" destOrd="0"/>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36"/>
      <dgm:constr type="primFontSz" for="des" forName="parentTextArrow" refType="primFontSz" refFor="des" refForName="parentTextBox" op="equ"/>
      <dgm:constr type="primFontSz" for="des" forName="descendantArrow" val="24"/>
      <dgm:constr type="primFontSz" for="des" forName="descendantArrow" refType="primFontSz" refFor="des" refForName="parentTextArrow" op="lte"/>
      <dgm:constr type="primFontSz" for="des" forName="descendantBox" refType="primFontSz" refFor="des" refForName="parentTextArrow" op="lte"/>
      <dgm:constr type="primFontSz" for="des" forName="descendantBox" refType="primFontSz" refFor="des" refForName="parentTextBox" op="lte"/>
      <dgm:constr type="primFontSz" for="des" forName="descendantArrow" refType="primFontSz" refFor="des" refForName="parentTextBox" op="lte"/>
      <dgm:constr type="primFontSz" for="des" forName="descendantBox" refType="primFontSz" refFor="des" refForName="descendan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onstrLst>
              <dgm:constr type="w" for="ch" forName="parentTextBox" refType="w" fact="0.25"/>
              <dgm:constr type="h" for="ch" forName="parentTextBox" refType="h"/>
              <dgm:constr type="t" for="ch" forName="parentTextBox"/>
              <dgm:constr type="w" for="ch" forName="descendantBox" refType="w" fact="0.75"/>
              <dgm:constr type="l" for="ch" forName="descendantBox" refType="w" fact="0.25"/>
              <dgm:constr type="b" for="ch" forName="descendantBox" refType="h"/>
              <dgm:constr type="h" for="ch" forName="descendantBox" refType="h"/>
            </dgm:constrLst>
            <dgm:ruleLst/>
            <dgm:layoutNode name="parentTextBox" styleLbl="alignNode1">
              <dgm:alg type="tx"/>
              <dgm:shape xmlns:r="http://schemas.openxmlformats.org/officeDocument/2006/relationships" type="rect" r:blip="">
                <dgm:adjLst/>
              </dgm:shape>
              <dgm:presOf axis="self"/>
              <dgm:constrLst>
                <dgm:constr type="primFontSz" refType="h" op="lte" fact="0.5"/>
                <dgm:constr type="lMarg" refType="w" fact="0.2016"/>
                <dgm:constr type="rMarg" refType="w" fact="0.2016"/>
              </dgm:constrLst>
              <dgm:ruleLst>
                <dgm:rule type="primFontSz" val="13" fact="NaN" max="NaN"/>
              </dgm:ruleLst>
            </dgm:layoutNode>
            <dgm:layoutNode name="descendantBox" styleLbl="bgAccFollowNode1">
              <dgm:alg type="tx">
                <dgm:param type="stBulletLvl" val="0"/>
                <dgm:param type="parTxLTRAlign" val="l"/>
              </dgm:alg>
              <dgm:shape xmlns:r="http://schemas.openxmlformats.org/officeDocument/2006/relationships" type="rect" r:blip="">
                <dgm:adjLst/>
              </dgm:shape>
              <dgm:presOf/>
              <dgm:constrLst>
                <dgm:constr type="tMarg" refType="primFontSz"/>
                <dgm:constr type="bMarg" refType="primFontSz"/>
                <dgm:constr type="lMarg" refType="w" fact="0.0575"/>
                <dgm:constr type="rMarg" refType="w" fact="0.0575"/>
              </dgm:constrLst>
              <dgm:presOf axis="des" ptType="node"/>
              <dgm:ruleLst>
                <dgm:rule type="primFontSz" val="11" fact="NaN" max="NaN"/>
              </dgm:ruleLst>
            </dgm:layoutNode>
          </dgm:layoutNode>
        </dgm:if>
        <dgm:else name="Name17">
          <dgm:layoutNode name="arrowAndChildren">
            <dgm:alg type="composite"/>
            <dgm:shape xmlns:r="http://schemas.openxmlformats.org/officeDocument/2006/relationships" r:blip="">
              <dgm:adjLst/>
            </dgm:shape>
            <dgm:presOf/>
            <dgm:constrLst>
              <dgm:constr type="w" for="ch" forName="parentTextArrow" refType="w" fact="0.25"/>
              <dgm:constr type="t" for="ch" forName="parentTextArrow"/>
              <dgm:constr type="h" for="ch" forName="parentTextArrow" refType="h" fact="0.65"/>
              <dgm:constr type="w" for="ch" forName="arrow" refType="w" fact="0.25"/>
              <dgm:constr type="h" for="ch" forName="arrow" refType="h"/>
              <dgm:constr type="l" for="ch" forName="descendantArrow" refType="w" fact="0.25"/>
              <dgm:constr type="w" for="ch" forName="descendantArrow" refType="w" fact="0.75"/>
              <dgm:constr type="b" for="ch" forName="descendantArrow" refType="h" fact="0.65"/>
              <dgm:constr type="h" for="ch" forName="descendantArrow" refType="h" fact="0.65"/>
            </dgm:constrLst>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constr type="primFontSz" refType="h" op="lte" fact="0.5"/>
                <dgm:constr type="lMarg" refType="w" fact="0.2016"/>
                <dgm:constr type="rMarg" refType="w" fact="0.2016"/>
              </dgm:constrLst>
              <dgm:ruleLst>
                <dgm:rule type="primFontSz" val="13" fact="NaN" max="NaN"/>
              </dgm:ruleLst>
            </dgm:layoutNode>
            <dgm:layoutNode name="arrow" styleLbl="alignNode1">
              <dgm:alg type="sp"/>
              <dgm:shape xmlns:r="http://schemas.openxmlformats.org/officeDocument/2006/relationships" rot="180" type="upArrowCallout" r:blip="">
                <dgm:adjLst>
                  <dgm:adj idx="1" val="0.05"/>
                  <dgm:adj idx="2" val="0.1"/>
                  <dgm:adj idx="3" val="0.15"/>
                </dgm:adjLst>
              </dgm:shape>
              <dgm:presOf axis="self"/>
              <dgm:constrLst/>
              <dgm:ruleLst/>
            </dgm:layoutNode>
            <dgm:layoutNode name="descendantArrow" styleLbl="bgAccFollowNode1">
              <dgm:alg type="tx">
                <dgm:param type="stBulletLvl" val="0"/>
                <dgm:param type="parTxLTRAlign" val="l"/>
              </dgm:alg>
              <dgm:shape xmlns:r="http://schemas.openxmlformats.org/officeDocument/2006/relationships" type="rect" r:blip="">
                <dgm:adjLst/>
              </dgm:shape>
              <dgm:presOf axis="des" ptType="node"/>
              <dgm:constrLst>
                <dgm:constr type="tMarg" refType="primFontSz"/>
                <dgm:constr type="bMarg" refType="primFontSz"/>
                <dgm:constr type="lMarg" refType="w" fact="0.0575"/>
                <dgm:constr type="rMarg" refType="w" fact="0.0575"/>
              </dgm:constrLst>
              <dgm:ruleLst>
                <dgm:rule type="primFontSz" val="11" fact="NaN" max="NaN"/>
              </dgm:ruleLst>
            </dgm:layoutNod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16/7/layout/VerticalDownArrowProcess">
  <dgm:title val="Vertical Down Arrow Process"/>
  <dgm:desc val="Use to show a progression; a timeline; sequential steps in a task, process, or workflow; or to emphasize movement or direction. Level 1 text appears inside an arrow shape while Level 2 text appears below the arrow shapes."/>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Lst>
      <dgm:cxnLst>
        <dgm:cxn modelId="4" srcId="0" destId="1" srcOrd="0" destOrd="0"/>
        <dgm:cxn modelId="5" srcId="0" destId="2" srcOrd="1" destOrd="0"/>
        <dgm:cxn modelId="6" srcId="0" destId="3" srcOrd="2" destOrd="0"/>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36"/>
      <dgm:constr type="primFontSz" for="des" forName="parentTextArrow" refType="primFontSz" refFor="des" refForName="parentTextBox" op="equ"/>
      <dgm:constr type="primFontSz" for="des" forName="descendantArrow" val="24"/>
      <dgm:constr type="primFontSz" for="des" forName="descendantArrow" refType="primFontSz" refFor="des" refForName="parentTextArrow" op="lte"/>
      <dgm:constr type="primFontSz" for="des" forName="descendantBox" refType="primFontSz" refFor="des" refForName="parentTextArrow" op="lte"/>
      <dgm:constr type="primFontSz" for="des" forName="descendantBox" refType="primFontSz" refFor="des" refForName="parentTextBox" op="lte"/>
      <dgm:constr type="primFontSz" for="des" forName="descendantArrow" refType="primFontSz" refFor="des" refForName="parentTextBox" op="lte"/>
      <dgm:constr type="primFontSz" for="des" forName="descendantBox" refType="primFontSz" refFor="des" refForName="descendan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onstrLst>
              <dgm:constr type="w" for="ch" forName="parentTextBox" refType="w" fact="0.25"/>
              <dgm:constr type="h" for="ch" forName="parentTextBox" refType="h"/>
              <dgm:constr type="t" for="ch" forName="parentTextBox"/>
              <dgm:constr type="w" for="ch" forName="descendantBox" refType="w" fact="0.75"/>
              <dgm:constr type="l" for="ch" forName="descendantBox" refType="w" fact="0.25"/>
              <dgm:constr type="b" for="ch" forName="descendantBox" refType="h"/>
              <dgm:constr type="h" for="ch" forName="descendantBox" refType="h"/>
            </dgm:constrLst>
            <dgm:ruleLst/>
            <dgm:layoutNode name="parentTextBox" styleLbl="alignNode1">
              <dgm:alg type="tx"/>
              <dgm:shape xmlns:r="http://schemas.openxmlformats.org/officeDocument/2006/relationships" type="rect" r:blip="">
                <dgm:adjLst/>
              </dgm:shape>
              <dgm:presOf axis="self"/>
              <dgm:constrLst>
                <dgm:constr type="primFontSz" refType="h" op="lte" fact="0.5"/>
                <dgm:constr type="lMarg" refType="w" fact="0.2016"/>
                <dgm:constr type="rMarg" refType="w" fact="0.2016"/>
              </dgm:constrLst>
              <dgm:ruleLst>
                <dgm:rule type="primFontSz" val="13" fact="NaN" max="NaN"/>
              </dgm:ruleLst>
            </dgm:layoutNode>
            <dgm:layoutNode name="descendantBox" styleLbl="bgAccFollowNode1">
              <dgm:alg type="tx">
                <dgm:param type="stBulletLvl" val="0"/>
                <dgm:param type="parTxLTRAlign" val="l"/>
              </dgm:alg>
              <dgm:shape xmlns:r="http://schemas.openxmlformats.org/officeDocument/2006/relationships" type="rect" r:blip="">
                <dgm:adjLst/>
              </dgm:shape>
              <dgm:presOf/>
              <dgm:constrLst>
                <dgm:constr type="tMarg" refType="primFontSz"/>
                <dgm:constr type="bMarg" refType="primFontSz"/>
                <dgm:constr type="lMarg" refType="w" fact="0.0575"/>
                <dgm:constr type="rMarg" refType="w" fact="0.0575"/>
              </dgm:constrLst>
              <dgm:presOf axis="des" ptType="node"/>
              <dgm:ruleLst>
                <dgm:rule type="primFontSz" val="11" fact="NaN" max="NaN"/>
              </dgm:ruleLst>
            </dgm:layoutNode>
          </dgm:layoutNode>
        </dgm:if>
        <dgm:else name="Name17">
          <dgm:layoutNode name="arrowAndChildren">
            <dgm:alg type="composite"/>
            <dgm:shape xmlns:r="http://schemas.openxmlformats.org/officeDocument/2006/relationships" r:blip="">
              <dgm:adjLst/>
            </dgm:shape>
            <dgm:presOf/>
            <dgm:constrLst>
              <dgm:constr type="w" for="ch" forName="parentTextArrow" refType="w" fact="0.25"/>
              <dgm:constr type="t" for="ch" forName="parentTextArrow"/>
              <dgm:constr type="h" for="ch" forName="parentTextArrow" refType="h" fact="0.65"/>
              <dgm:constr type="w" for="ch" forName="arrow" refType="w" fact="0.25"/>
              <dgm:constr type="h" for="ch" forName="arrow" refType="h"/>
              <dgm:constr type="l" for="ch" forName="descendantArrow" refType="w" fact="0.25"/>
              <dgm:constr type="w" for="ch" forName="descendantArrow" refType="w" fact="0.75"/>
              <dgm:constr type="b" for="ch" forName="descendantArrow" refType="h" fact="0.65"/>
              <dgm:constr type="h" for="ch" forName="descendantArrow" refType="h" fact="0.65"/>
            </dgm:constrLst>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constr type="primFontSz" refType="h" op="lte" fact="0.5"/>
                <dgm:constr type="lMarg" refType="w" fact="0.2016"/>
                <dgm:constr type="rMarg" refType="w" fact="0.2016"/>
              </dgm:constrLst>
              <dgm:ruleLst>
                <dgm:rule type="primFontSz" val="13" fact="NaN" max="NaN"/>
              </dgm:ruleLst>
            </dgm:layoutNode>
            <dgm:layoutNode name="arrow" styleLbl="alignNode1">
              <dgm:alg type="sp"/>
              <dgm:shape xmlns:r="http://schemas.openxmlformats.org/officeDocument/2006/relationships" rot="180" type="upArrowCallout" r:blip="">
                <dgm:adjLst>
                  <dgm:adj idx="1" val="0.05"/>
                  <dgm:adj idx="2" val="0.1"/>
                  <dgm:adj idx="3" val="0.15"/>
                </dgm:adjLst>
              </dgm:shape>
              <dgm:presOf axis="self"/>
              <dgm:constrLst/>
              <dgm:ruleLst/>
            </dgm:layoutNode>
            <dgm:layoutNode name="descendantArrow" styleLbl="bgAccFollowNode1">
              <dgm:alg type="tx">
                <dgm:param type="stBulletLvl" val="0"/>
                <dgm:param type="parTxLTRAlign" val="l"/>
              </dgm:alg>
              <dgm:shape xmlns:r="http://schemas.openxmlformats.org/officeDocument/2006/relationships" type="rect" r:blip="">
                <dgm:adjLst/>
              </dgm:shape>
              <dgm:presOf axis="des" ptType="node"/>
              <dgm:constrLst>
                <dgm:constr type="tMarg" refType="primFontSz"/>
                <dgm:constr type="bMarg" refType="primFontSz"/>
                <dgm:constr type="lMarg" refType="w" fact="0.0575"/>
                <dgm:constr type="rMarg" refType="w" fact="0.0575"/>
              </dgm:constrLst>
              <dgm:ruleLst>
                <dgm:rule type="primFontSz" val="11" fact="NaN" max="NaN"/>
              </dgm:ruleLst>
            </dgm:layoutNod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0837BF9-78A5-48BB-8B0E-7B6B0292DD58}" type="datetimeFigureOut">
              <a:rPr lang="en-GB" smtClean="0"/>
              <a:t>01/10/2025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FE46027-5F92-4D58-96BF-7A3C0D839583}" type="slidenum">
              <a:rPr lang="en-GB" smtClean="0"/>
              <a:t>‹#›</a:t>
            </a:fld>
            <a:endParaRPr lang="en-GB"/>
          </a:p>
        </p:txBody>
      </p:sp>
    </p:spTree>
    <p:extLst>
      <p:ext uri="{BB962C8B-B14F-4D97-AF65-F5344CB8AC3E}">
        <p14:creationId xmlns:p14="http://schemas.microsoft.com/office/powerpoint/2010/main" val="95207432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E413E5A-0393-7DBE-341E-A91A6E6E334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2C73FAE-EEEC-AB48-96FA-2D7CD7D12A57}"/>
              </a:ext>
            </a:extLst>
          </p:cNvPr>
          <p:cNvSpPr>
            <a:spLocks noGrp="1" noRot="1" noChangeAspect="1"/>
          </p:cNvSpPr>
          <p:nvPr>
            <p:ph type="sldImg"/>
          </p:nvPr>
        </p:nvSpPr>
        <p:spPr>
          <a:xfrm>
            <a:off x="381000" y="685800"/>
            <a:ext cx="6096000" cy="3429000"/>
          </a:xfrm>
        </p:spPr>
      </p:sp>
      <p:sp>
        <p:nvSpPr>
          <p:cNvPr id="3" name="Notes Placeholder 2">
            <a:extLst>
              <a:ext uri="{FF2B5EF4-FFF2-40B4-BE49-F238E27FC236}">
                <a16:creationId xmlns:a16="http://schemas.microsoft.com/office/drawing/2014/main" id="{225497AC-1759-3662-96B8-3F4A79FBE92B}"/>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9AC0CB10-0A9E-CA9B-F2B2-8D0B98666150}"/>
              </a:ext>
            </a:extLst>
          </p:cNvPr>
          <p:cNvSpPr>
            <a:spLocks noGrp="1"/>
          </p:cNvSpPr>
          <p:nvPr>
            <p:ph type="sldNum" sz="quarter" idx="5"/>
          </p:nvPr>
        </p:nvSpPr>
        <p:spPr/>
        <p:txBody>
          <a:bodyPr/>
          <a:lstStyle/>
          <a:p>
            <a:fld id="{3598A92F-BDCD-473B-BE0B-F5CB5A8456A0}" type="slidenum">
              <a:rPr lang="en-GB" altLang="en-US" smtClean="0"/>
              <a:pPr/>
              <a:t>2</a:t>
            </a:fld>
            <a:endParaRPr lang="en-GB" altLang="en-US"/>
          </a:p>
        </p:txBody>
      </p:sp>
    </p:spTree>
    <p:extLst>
      <p:ext uri="{BB962C8B-B14F-4D97-AF65-F5344CB8AC3E}">
        <p14:creationId xmlns:p14="http://schemas.microsoft.com/office/powerpoint/2010/main" val="297771099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FE46027-5F92-4D58-96BF-7A3C0D839583}" type="slidenum">
              <a:rPr lang="en-GB" smtClean="0"/>
              <a:t>11</a:t>
            </a:fld>
            <a:endParaRPr lang="en-GB"/>
          </a:p>
        </p:txBody>
      </p:sp>
    </p:spTree>
    <p:extLst>
      <p:ext uri="{BB962C8B-B14F-4D97-AF65-F5344CB8AC3E}">
        <p14:creationId xmlns:p14="http://schemas.microsoft.com/office/powerpoint/2010/main" val="171872206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r>
              <a:rPr lang="en-GB" altLang="zh-CN" dirty="0">
                <a:latin typeface="Arial" panose="020B0604020202020204" pitchFamily="34" charset="0"/>
                <a:cs typeface="Arial" panose="020B0604020202020204" pitchFamily="34" charset="0"/>
              </a:rPr>
              <a:t>Fig 1. </a:t>
            </a:r>
            <a:r>
              <a:rPr lang="en-GB" altLang="zh-CN" dirty="0">
                <a:latin typeface="Times New Roman" panose="02020603050405020304" pitchFamily="18" charset="0"/>
                <a:cs typeface="Arial" panose="020B0604020202020204" pitchFamily="34" charset="0"/>
              </a:rPr>
              <a:t>–</a:t>
            </a:r>
            <a:r>
              <a:rPr lang="en-GB" altLang="zh-CN" dirty="0">
                <a:latin typeface="Arial" panose="020B0604020202020204" pitchFamily="34" charset="0"/>
                <a:cs typeface="Arial" panose="020B0604020202020204" pitchFamily="34" charset="0"/>
              </a:rPr>
              <a:t> EC and EB has some overlap</a:t>
            </a:r>
          </a:p>
          <a:p>
            <a:pPr eaLnBrk="1" hangingPunct="1"/>
            <a:r>
              <a:rPr lang="en-GB" altLang="zh-CN" dirty="0">
                <a:latin typeface="Arial" panose="020B0604020202020204" pitchFamily="34" charset="0"/>
                <a:cs typeface="Arial" panose="020B0604020202020204" pitchFamily="34" charset="0"/>
              </a:rPr>
              <a:t>Fig 2. E-commerce is broadly equivalent to electronic business</a:t>
            </a:r>
          </a:p>
          <a:p>
            <a:pPr eaLnBrk="1" hangingPunct="1"/>
            <a:r>
              <a:rPr lang="en-GB" altLang="zh-CN" dirty="0">
                <a:latin typeface="Arial" panose="020B0604020202020204" pitchFamily="34" charset="0"/>
                <a:cs typeface="Arial" panose="020B0604020202020204" pitchFamily="34" charset="0"/>
              </a:rPr>
              <a:t>Fig 3. Electronic commerce is a subset of e business </a:t>
            </a:r>
            <a:r>
              <a:rPr lang="en-GB" altLang="zh-CN" dirty="0">
                <a:latin typeface="Times New Roman" panose="02020603050405020304" pitchFamily="18" charset="0"/>
                <a:cs typeface="Arial" panose="020B0604020202020204" pitchFamily="34" charset="0"/>
              </a:rPr>
              <a:t>–</a:t>
            </a:r>
            <a:r>
              <a:rPr lang="en-GB" altLang="zh-CN" dirty="0">
                <a:latin typeface="Arial" panose="020B0604020202020204" pitchFamily="34" charset="0"/>
                <a:cs typeface="Arial" panose="020B0604020202020204" pitchFamily="34" charset="0"/>
              </a:rPr>
              <a:t> </a:t>
            </a:r>
          </a:p>
          <a:p>
            <a:pPr eaLnBrk="1" hangingPunct="1"/>
            <a:r>
              <a:rPr lang="en-GB" altLang="zh-CN" dirty="0">
                <a:latin typeface="Arial" panose="020B0604020202020204" pitchFamily="34" charset="0"/>
                <a:cs typeface="Arial" panose="020B0604020202020204" pitchFamily="34" charset="0"/>
              </a:rPr>
              <a:t>According to Jelassi and Enders (2008), E-commerce is a subset of e-Business. While the former deals with the facilitation of transactions and selling of products and services on-line, the latter refers to the use of electronic means to conduct an organisation</a:t>
            </a:r>
            <a:r>
              <a:rPr lang="en-GB" altLang="zh-CN" dirty="0">
                <a:latin typeface="Times New Roman" panose="02020603050405020304" pitchFamily="18" charset="0"/>
                <a:cs typeface="Arial" panose="020B0604020202020204" pitchFamily="34" charset="0"/>
              </a:rPr>
              <a:t>’</a:t>
            </a:r>
            <a:r>
              <a:rPr lang="en-GB" altLang="zh-CN" dirty="0">
                <a:latin typeface="Arial" panose="020B0604020202020204" pitchFamily="34" charset="0"/>
                <a:cs typeface="Arial" panose="020B0604020202020204" pitchFamily="34" charset="0"/>
              </a:rPr>
              <a:t>s business both internally and externally. </a:t>
            </a:r>
          </a:p>
          <a:p>
            <a:endParaRPr lang="en-GB" dirty="0"/>
          </a:p>
          <a:p>
            <a:endParaRPr lang="en-GB" dirty="0"/>
          </a:p>
        </p:txBody>
      </p:sp>
      <p:sp>
        <p:nvSpPr>
          <p:cNvPr id="4" name="Slide Number Placeholder 3"/>
          <p:cNvSpPr>
            <a:spLocks noGrp="1"/>
          </p:cNvSpPr>
          <p:nvPr>
            <p:ph type="sldNum" sz="quarter" idx="5"/>
          </p:nvPr>
        </p:nvSpPr>
        <p:spPr/>
        <p:txBody>
          <a:bodyPr/>
          <a:lstStyle/>
          <a:p>
            <a:fld id="{AFE46027-5F92-4D58-96BF-7A3C0D839583}" type="slidenum">
              <a:rPr lang="en-GB" smtClean="0"/>
              <a:t>12</a:t>
            </a:fld>
            <a:endParaRPr lang="en-GB"/>
          </a:p>
        </p:txBody>
      </p:sp>
    </p:spTree>
    <p:extLst>
      <p:ext uri="{BB962C8B-B14F-4D97-AF65-F5344CB8AC3E}">
        <p14:creationId xmlns:p14="http://schemas.microsoft.com/office/powerpoint/2010/main" val="347007008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eaLnBrk="1" hangingPunct="1"/>
            <a:r>
              <a:rPr lang="en-GB" altLang="zh-CN" dirty="0">
                <a:solidFill>
                  <a:srgbClr val="000000"/>
                </a:solidFill>
                <a:latin typeface="Arial" panose="020B0604020202020204" pitchFamily="34" charset="0"/>
                <a:cs typeface="Arial" panose="020B0604020202020204" pitchFamily="34" charset="0"/>
              </a:rPr>
              <a:t>The evolution of IT in business can be thought of in terms of five overlapping stages, each of which evolved out of constraints presented by the previous generation. This is still referred to and was first explained by Porter in 2001.</a:t>
            </a:r>
          </a:p>
          <a:p>
            <a:pPr algn="just" eaLnBrk="1" hangingPunct="1"/>
            <a:r>
              <a:rPr lang="en-GB" altLang="zh-CN" dirty="0">
                <a:solidFill>
                  <a:srgbClr val="000000"/>
                </a:solidFill>
                <a:latin typeface="Arial" panose="020B0604020202020204" pitchFamily="34" charset="0"/>
                <a:cs typeface="Arial" panose="020B0604020202020204" pitchFamily="34" charset="0"/>
              </a:rPr>
              <a:t> following seminar work by Michael Scott-Morton in the 1980’s.  The earliest IT systems automated discrete transactions such as order entry &amp; accounting. </a:t>
            </a:r>
          </a:p>
          <a:p>
            <a:pPr algn="just" eaLnBrk="1" hangingPunct="1"/>
            <a:r>
              <a:rPr lang="en-GB" altLang="zh-CN" dirty="0">
                <a:solidFill>
                  <a:srgbClr val="000000"/>
                </a:solidFill>
                <a:latin typeface="Arial" panose="020B0604020202020204" pitchFamily="34" charset="0"/>
                <a:cs typeface="Arial" panose="020B0604020202020204" pitchFamily="34" charset="0"/>
              </a:rPr>
              <a:t>Stage 2 involved the fuller automation and functional enhancement of individual activities such as human resource management, sales force operations and product design. </a:t>
            </a:r>
          </a:p>
          <a:p>
            <a:pPr algn="just" eaLnBrk="1" hangingPunct="1"/>
            <a:r>
              <a:rPr lang="en-GB" altLang="zh-CN" dirty="0">
                <a:solidFill>
                  <a:srgbClr val="000000"/>
                </a:solidFill>
                <a:latin typeface="Arial" panose="020B0604020202020204" pitchFamily="34" charset="0"/>
                <a:cs typeface="Arial" panose="020B0604020202020204" pitchFamily="34" charset="0"/>
              </a:rPr>
              <a:t>Stage 3, which is being accelerated by the Internet,</a:t>
            </a:r>
            <a:r>
              <a:rPr lang="en-GB" altLang="zh-CN" baseline="-25000" dirty="0">
                <a:solidFill>
                  <a:srgbClr val="000000"/>
                </a:solidFill>
                <a:latin typeface="Arial" panose="020B0604020202020204" pitchFamily="34" charset="0"/>
                <a:cs typeface="Arial" panose="020B0604020202020204" pitchFamily="34" charset="0"/>
              </a:rPr>
              <a:t> </a:t>
            </a:r>
            <a:r>
              <a:rPr lang="en-GB" altLang="zh-CN" dirty="0">
                <a:solidFill>
                  <a:srgbClr val="000000"/>
                </a:solidFill>
                <a:latin typeface="Arial" panose="020B0604020202020204" pitchFamily="34" charset="0"/>
                <a:cs typeface="Arial" panose="020B0604020202020204" pitchFamily="34" charset="0"/>
              </a:rPr>
              <a:t>involves cross-activity integration, such as linking sales activities with order processing. </a:t>
            </a:r>
          </a:p>
          <a:p>
            <a:pPr algn="just" eaLnBrk="1" hangingPunct="1"/>
            <a:r>
              <a:rPr lang="en-GB" altLang="zh-CN" dirty="0">
                <a:solidFill>
                  <a:srgbClr val="000000"/>
                </a:solidFill>
                <a:latin typeface="Arial" panose="020B0604020202020204" pitchFamily="34" charset="0"/>
                <a:cs typeface="Arial" panose="020B0604020202020204" pitchFamily="34" charset="0"/>
              </a:rPr>
              <a:t>Stage 4, enables the integration of the value chain and entire value system, </a:t>
            </a:r>
            <a:r>
              <a:rPr lang="en-GB" altLang="zh-CN" dirty="0" err="1">
                <a:solidFill>
                  <a:srgbClr val="000000"/>
                </a:solidFill>
                <a:latin typeface="Arial" panose="020B0604020202020204" pitchFamily="34" charset="0"/>
                <a:cs typeface="Arial" panose="020B0604020202020204" pitchFamily="34" charset="0"/>
              </a:rPr>
              <a:t>I.e</a:t>
            </a:r>
            <a:r>
              <a:rPr lang="en-GB" altLang="zh-CN" dirty="0">
                <a:solidFill>
                  <a:srgbClr val="000000"/>
                </a:solidFill>
                <a:latin typeface="Arial" panose="020B0604020202020204" pitchFamily="34" charset="0"/>
                <a:cs typeface="Arial" panose="020B0604020202020204" pitchFamily="34" charset="0"/>
              </a:rPr>
              <a:t> the set of value chains in an entire industry, encompassing those of tiers of suppliers, channels, and customers. </a:t>
            </a:r>
          </a:p>
          <a:p>
            <a:pPr algn="just" eaLnBrk="1" hangingPunct="1"/>
            <a:r>
              <a:rPr lang="en-GB" altLang="zh-CN" dirty="0">
                <a:solidFill>
                  <a:srgbClr val="000000"/>
                </a:solidFill>
                <a:latin typeface="Arial" panose="020B0604020202020204" pitchFamily="34" charset="0"/>
                <a:cs typeface="Arial" panose="020B0604020202020204" pitchFamily="34" charset="0"/>
              </a:rPr>
              <a:t>In the upcoming fifth stage, IT will be used not only to connect the various activities and players in the value system but to optimise its workings in real time. </a:t>
            </a:r>
          </a:p>
          <a:p>
            <a:pPr algn="just" eaLnBrk="1" hangingPunct="1"/>
            <a:endParaRPr lang="en-GB" altLang="zh-CN" dirty="0">
              <a:solidFill>
                <a:srgbClr val="000000"/>
              </a:solidFill>
              <a:latin typeface="Arial" panose="020B0604020202020204" pitchFamily="34" charset="0"/>
              <a:cs typeface="Arial" panose="020B0604020202020204" pitchFamily="34" charset="0"/>
            </a:endParaRPr>
          </a:p>
          <a:p>
            <a:pPr>
              <a:lnSpc>
                <a:spcPct val="107000"/>
              </a:lnSpc>
              <a:spcAft>
                <a:spcPts val="800"/>
              </a:spcAft>
            </a:pPr>
            <a:r>
              <a:rPr lang="en-GB" sz="1800" dirty="0">
                <a:effectLst/>
                <a:latin typeface="Calibri" panose="020F0502020204030204" pitchFamily="34" charset="0"/>
                <a:ea typeface="DengXian" panose="02010600030101010101" pitchFamily="2" charset="-122"/>
                <a:cs typeface="Arial" panose="020B0604020202020204" pitchFamily="34" charset="0"/>
              </a:rPr>
              <a:t>The I4.0 technologies that currently in use (DaSilva and </a:t>
            </a:r>
            <a:r>
              <a:rPr lang="en-GB" sz="1800" dirty="0" err="1">
                <a:effectLst/>
                <a:latin typeface="Calibri" panose="020F0502020204030204" pitchFamily="34" charset="0"/>
                <a:ea typeface="DengXian" panose="02010600030101010101" pitchFamily="2" charset="-122"/>
                <a:cs typeface="Arial" panose="020B0604020202020204" pitchFamily="34" charset="0"/>
              </a:rPr>
              <a:t>Sehnem</a:t>
            </a:r>
            <a:r>
              <a:rPr lang="en-GB" sz="1800" dirty="0">
                <a:effectLst/>
                <a:latin typeface="Calibri" panose="020F0502020204030204" pitchFamily="34" charset="0"/>
                <a:ea typeface="DengXian" panose="02010600030101010101" pitchFamily="2" charset="-122"/>
                <a:cs typeface="Arial" panose="020B0604020202020204" pitchFamily="34" charset="0"/>
              </a:rPr>
              <a:t>, 2022)</a:t>
            </a:r>
          </a:p>
          <a:p>
            <a:pPr marL="342900" lvl="0" indent="-342900">
              <a:lnSpc>
                <a:spcPct val="107000"/>
              </a:lnSpc>
              <a:buFont typeface="+mj-lt"/>
              <a:buAutoNum type="arabicPeriod"/>
            </a:pPr>
            <a:r>
              <a:rPr lang="en-GB" sz="1800" dirty="0">
                <a:effectLst/>
                <a:latin typeface="Calibri" panose="020F0502020204030204" pitchFamily="34" charset="0"/>
                <a:ea typeface="DengXian" panose="02010600030101010101" pitchFamily="2" charset="-122"/>
                <a:cs typeface="Arial" panose="020B0604020202020204" pitchFamily="34" charset="0"/>
              </a:rPr>
              <a:t>Industry 4.0  OR I4.0 (General term)</a:t>
            </a:r>
          </a:p>
          <a:p>
            <a:pPr marL="457200">
              <a:lnSpc>
                <a:spcPct val="107000"/>
              </a:lnSpc>
            </a:pPr>
            <a:r>
              <a:rPr lang="en-GB" sz="1800" dirty="0">
                <a:effectLst/>
                <a:latin typeface="Calibri" panose="020F0502020204030204" pitchFamily="34" charset="0"/>
                <a:ea typeface="DengXian" panose="02010600030101010101" pitchFamily="2" charset="-122"/>
                <a:cs typeface="Arial" panose="020B0604020202020204" pitchFamily="34" charset="0"/>
              </a:rPr>
              <a:t> </a:t>
            </a:r>
          </a:p>
          <a:p>
            <a:pPr marL="457200">
              <a:lnSpc>
                <a:spcPct val="107000"/>
              </a:lnSpc>
            </a:pPr>
            <a:r>
              <a:rPr lang="en-GB" sz="1800" dirty="0">
                <a:effectLst/>
                <a:latin typeface="Calibri" panose="020F0502020204030204" pitchFamily="34" charset="0"/>
                <a:ea typeface="DengXian" panose="02010600030101010101" pitchFamily="2" charset="-122"/>
                <a:cs typeface="Arial" panose="020B0604020202020204" pitchFamily="34" charset="0"/>
              </a:rPr>
              <a:t>Specific terms associate with Industry 4.0</a:t>
            </a:r>
          </a:p>
          <a:p>
            <a:pPr marL="457200">
              <a:lnSpc>
                <a:spcPct val="107000"/>
              </a:lnSpc>
            </a:pPr>
            <a:r>
              <a:rPr lang="en-GB" sz="1800" dirty="0">
                <a:effectLst/>
                <a:latin typeface="Calibri" panose="020F0502020204030204" pitchFamily="34" charset="0"/>
                <a:ea typeface="DengXian" panose="02010600030101010101" pitchFamily="2" charset="-122"/>
                <a:cs typeface="Arial" panose="020B0604020202020204" pitchFamily="34" charset="0"/>
              </a:rPr>
              <a:t> </a:t>
            </a:r>
          </a:p>
          <a:p>
            <a:pPr marL="342900" lvl="0" indent="-342900">
              <a:lnSpc>
                <a:spcPct val="107000"/>
              </a:lnSpc>
              <a:buFont typeface="+mj-lt"/>
              <a:buAutoNum type="arabicPeriod"/>
            </a:pPr>
            <a:r>
              <a:rPr lang="en-GB" sz="1800" dirty="0">
                <a:effectLst/>
                <a:latin typeface="Calibri" panose="020F0502020204030204" pitchFamily="34" charset="0"/>
                <a:ea typeface="DengXian" panose="02010600030101010101" pitchFamily="2" charset="-122"/>
                <a:cs typeface="Arial" panose="020B0604020202020204" pitchFamily="34" charset="0"/>
              </a:rPr>
              <a:t>Artificial neural networks </a:t>
            </a:r>
          </a:p>
          <a:p>
            <a:pPr marL="342900" lvl="0" indent="-342900">
              <a:lnSpc>
                <a:spcPct val="107000"/>
              </a:lnSpc>
              <a:buFont typeface="+mj-lt"/>
              <a:buAutoNum type="arabicPeriod"/>
            </a:pPr>
            <a:r>
              <a:rPr lang="en-GB" sz="1800" dirty="0">
                <a:effectLst/>
                <a:latin typeface="Calibri" panose="020F0502020204030204" pitchFamily="34" charset="0"/>
                <a:ea typeface="DengXian" panose="02010600030101010101" pitchFamily="2" charset="-122"/>
                <a:cs typeface="Arial" panose="020B0604020202020204" pitchFamily="34" charset="0"/>
              </a:rPr>
              <a:t>Automation </a:t>
            </a:r>
          </a:p>
          <a:p>
            <a:pPr marL="342900" lvl="0" indent="-342900">
              <a:lnSpc>
                <a:spcPct val="107000"/>
              </a:lnSpc>
              <a:buFont typeface="+mj-lt"/>
              <a:buAutoNum type="arabicPeriod"/>
            </a:pPr>
            <a:r>
              <a:rPr lang="en-GB" sz="1800" dirty="0">
                <a:effectLst/>
                <a:latin typeface="Calibri" panose="020F0502020204030204" pitchFamily="34" charset="0"/>
                <a:ea typeface="DengXian" panose="02010600030101010101" pitchFamily="2" charset="-122"/>
                <a:cs typeface="Arial" panose="020B0604020202020204" pitchFamily="34" charset="0"/>
              </a:rPr>
              <a:t>Big data </a:t>
            </a:r>
          </a:p>
          <a:p>
            <a:pPr marL="342900" lvl="0" indent="-342900">
              <a:lnSpc>
                <a:spcPct val="107000"/>
              </a:lnSpc>
              <a:buFont typeface="+mj-lt"/>
              <a:buAutoNum type="arabicPeriod"/>
            </a:pPr>
            <a:r>
              <a:rPr lang="en-GB" sz="1800" dirty="0">
                <a:effectLst/>
                <a:latin typeface="Calibri" panose="020F0502020204030204" pitchFamily="34" charset="0"/>
                <a:ea typeface="DengXian" panose="02010600030101010101" pitchFamily="2" charset="-122"/>
                <a:cs typeface="Arial" panose="020B0604020202020204" pitchFamily="34" charset="0"/>
              </a:rPr>
              <a:t>Blockchain </a:t>
            </a:r>
          </a:p>
          <a:p>
            <a:pPr marL="342900" lvl="0" indent="-342900">
              <a:lnSpc>
                <a:spcPct val="107000"/>
              </a:lnSpc>
              <a:buFont typeface="+mj-lt"/>
              <a:buAutoNum type="arabicPeriod"/>
            </a:pPr>
            <a:r>
              <a:rPr lang="en-GB" sz="1800" dirty="0">
                <a:effectLst/>
                <a:latin typeface="Calibri" panose="020F0502020204030204" pitchFamily="34" charset="0"/>
                <a:ea typeface="DengXian" panose="02010600030101010101" pitchFamily="2" charset="-122"/>
                <a:cs typeface="Arial" panose="020B0604020202020204" pitchFamily="34" charset="0"/>
              </a:rPr>
              <a:t>Convolutional neural networks</a:t>
            </a:r>
          </a:p>
          <a:p>
            <a:pPr marL="342900" lvl="0" indent="-342900">
              <a:lnSpc>
                <a:spcPct val="107000"/>
              </a:lnSpc>
              <a:buFont typeface="+mj-lt"/>
              <a:buAutoNum type="arabicPeriod"/>
            </a:pPr>
            <a:r>
              <a:rPr lang="en-GB" sz="1800" dirty="0">
                <a:effectLst/>
                <a:latin typeface="Calibri" panose="020F0502020204030204" pitchFamily="34" charset="0"/>
                <a:ea typeface="DengXian" panose="02010600030101010101" pitchFamily="2" charset="-122"/>
                <a:cs typeface="Arial" panose="020B0604020202020204" pitchFamily="34" charset="0"/>
              </a:rPr>
              <a:t>Deep learning (DL) </a:t>
            </a:r>
          </a:p>
          <a:p>
            <a:pPr marL="342900" lvl="0" indent="-342900">
              <a:lnSpc>
                <a:spcPct val="107000"/>
              </a:lnSpc>
              <a:buFont typeface="+mj-lt"/>
              <a:buAutoNum type="arabicPeriod"/>
            </a:pPr>
            <a:r>
              <a:rPr lang="en-GB" sz="1800" dirty="0">
                <a:effectLst/>
                <a:latin typeface="Calibri" panose="020F0502020204030204" pitchFamily="34" charset="0"/>
                <a:ea typeface="DengXian" panose="02010600030101010101" pitchFamily="2" charset="-122"/>
                <a:cs typeface="Arial" panose="020B0604020202020204" pitchFamily="34" charset="0"/>
              </a:rPr>
              <a:t>Digitalization </a:t>
            </a:r>
          </a:p>
          <a:p>
            <a:pPr marL="342900" lvl="0" indent="-342900">
              <a:lnSpc>
                <a:spcPct val="107000"/>
              </a:lnSpc>
              <a:buFont typeface="+mj-lt"/>
              <a:buAutoNum type="arabicPeriod"/>
            </a:pPr>
            <a:r>
              <a:rPr lang="en-GB" sz="1800" dirty="0">
                <a:effectLst/>
                <a:latin typeface="Calibri" panose="020F0502020204030204" pitchFamily="34" charset="0"/>
                <a:ea typeface="DengXian" panose="02010600030101010101" pitchFamily="2" charset="-122"/>
                <a:cs typeface="Arial" panose="020B0604020202020204" pitchFamily="34" charset="0"/>
              </a:rPr>
              <a:t>Internet of Things (IoT)</a:t>
            </a:r>
          </a:p>
          <a:p>
            <a:pPr marL="342900" lvl="0" indent="-342900">
              <a:lnSpc>
                <a:spcPct val="107000"/>
              </a:lnSpc>
              <a:buFont typeface="+mj-lt"/>
              <a:buAutoNum type="arabicPeriod"/>
            </a:pPr>
            <a:r>
              <a:rPr lang="en-GB" sz="1800" dirty="0">
                <a:effectLst/>
                <a:latin typeface="Calibri" panose="020F0502020204030204" pitchFamily="34" charset="0"/>
                <a:ea typeface="DengXian" panose="02010600030101010101" pitchFamily="2" charset="-122"/>
                <a:cs typeface="Arial" panose="020B0604020202020204" pitchFamily="34" charset="0"/>
              </a:rPr>
              <a:t>Machine learning</a:t>
            </a:r>
          </a:p>
          <a:p>
            <a:pPr marL="342900" lvl="0" indent="-342900">
              <a:lnSpc>
                <a:spcPct val="107000"/>
              </a:lnSpc>
              <a:buFont typeface="+mj-lt"/>
              <a:buAutoNum type="arabicPeriod"/>
            </a:pPr>
            <a:r>
              <a:rPr lang="en-GB" sz="1800" dirty="0">
                <a:effectLst/>
                <a:latin typeface="Calibri" panose="020F0502020204030204" pitchFamily="34" charset="0"/>
                <a:ea typeface="DengXian" panose="02010600030101010101" pitchFamily="2" charset="-122"/>
                <a:cs typeface="Arial" panose="020B0604020202020204" pitchFamily="34" charset="0"/>
              </a:rPr>
              <a:t>Additive manufacturing</a:t>
            </a:r>
          </a:p>
          <a:p>
            <a:pPr marL="342900" lvl="0" indent="-342900">
              <a:lnSpc>
                <a:spcPct val="107000"/>
              </a:lnSpc>
              <a:buFont typeface="+mj-lt"/>
              <a:buAutoNum type="arabicPeriod"/>
            </a:pPr>
            <a:r>
              <a:rPr lang="en-GB" sz="1800" dirty="0">
                <a:effectLst/>
                <a:latin typeface="Calibri" panose="020F0502020204030204" pitchFamily="34" charset="0"/>
                <a:ea typeface="DengXian" panose="02010600030101010101" pitchFamily="2" charset="-122"/>
                <a:cs typeface="Arial" panose="020B0604020202020204" pitchFamily="34" charset="0"/>
              </a:rPr>
              <a:t>Fuzzy DEMATEL systems</a:t>
            </a:r>
          </a:p>
          <a:p>
            <a:pPr marL="342900" lvl="0" indent="-342900">
              <a:lnSpc>
                <a:spcPct val="107000"/>
              </a:lnSpc>
              <a:spcAft>
                <a:spcPts val="800"/>
              </a:spcAft>
              <a:buFont typeface="+mj-lt"/>
              <a:buAutoNum type="arabicPeriod"/>
            </a:pPr>
            <a:r>
              <a:rPr lang="en-GB" sz="1800" dirty="0">
                <a:effectLst/>
                <a:latin typeface="Calibri" panose="020F0502020204030204" pitchFamily="34" charset="0"/>
                <a:ea typeface="DengXian" panose="02010600030101010101" pitchFamily="2" charset="-122"/>
                <a:cs typeface="Arial" panose="020B0604020202020204" pitchFamily="34" charset="0"/>
              </a:rPr>
              <a:t>Smart factory</a:t>
            </a:r>
          </a:p>
          <a:p>
            <a:pPr algn="just" eaLnBrk="1" hangingPunct="1"/>
            <a:endParaRPr lang="en-GB" altLang="zh-CN" dirty="0">
              <a:solidFill>
                <a:srgbClr val="000000"/>
              </a:solidFill>
              <a:latin typeface="Arial" panose="020B0604020202020204" pitchFamily="34" charset="0"/>
              <a:cs typeface="Arial" panose="020B0604020202020204" pitchFamily="34" charset="0"/>
            </a:endParaRPr>
          </a:p>
          <a:p>
            <a:pPr algn="just" eaLnBrk="1" hangingPunct="1"/>
            <a:endParaRPr lang="en-GB" altLang="zh-CN" u="sng" dirty="0">
              <a:solidFill>
                <a:srgbClr val="000000"/>
              </a:solidFill>
              <a:latin typeface="Arial" panose="020B0604020202020204" pitchFamily="34" charset="0"/>
              <a:cs typeface="Arial" panose="020B0604020202020204" pitchFamily="34" charset="0"/>
            </a:endParaRPr>
          </a:p>
          <a:p>
            <a:pPr algn="just" eaLnBrk="1" hangingPunct="1"/>
            <a:r>
              <a:rPr lang="en-GB" altLang="zh-CN" dirty="0">
                <a:solidFill>
                  <a:srgbClr val="000000"/>
                </a:solidFill>
                <a:latin typeface="Arial" panose="020B0604020202020204" pitchFamily="34" charset="0"/>
                <a:cs typeface="Arial" panose="020B0604020202020204" pitchFamily="34" charset="0"/>
              </a:rPr>
              <a:t>The power of the Internet in the value chain, however; must be kept in perspective. While Internet applications have an important influence on the cost and quality of activities, they are neither the only nor the dominant influence. Conventional factors such as scale, the skills of personnel, product and process technology, and investments in physical assets also play prominent roles. The Internet is transformational in some respects, but many traditional sources of competitive advantage 'remain intact.</a:t>
            </a:r>
          </a:p>
          <a:p>
            <a:pPr algn="just" eaLnBrk="1" hangingPunct="1"/>
            <a:r>
              <a:rPr lang="en-GB" altLang="zh-CN" dirty="0">
                <a:solidFill>
                  <a:srgbClr val="000000"/>
                </a:solidFill>
                <a:latin typeface="Arial" panose="020B0604020202020204" pitchFamily="34" charset="0"/>
                <a:cs typeface="Arial" panose="020B0604020202020204" pitchFamily="34" charset="0"/>
              </a:rPr>
              <a:t>The evolution of IT in business can be thought of in terms of five overlapping stages, each of which evolved out of constraints presented by the previous generation. This is still referred to and was first explained by Porter in 2001.</a:t>
            </a:r>
          </a:p>
          <a:p>
            <a:pPr algn="just" eaLnBrk="1" hangingPunct="1"/>
            <a:r>
              <a:rPr lang="en-GB" altLang="zh-CN" dirty="0">
                <a:solidFill>
                  <a:srgbClr val="000000"/>
                </a:solidFill>
                <a:latin typeface="Arial" panose="020B0604020202020204" pitchFamily="34" charset="0"/>
                <a:cs typeface="Arial" panose="020B0604020202020204" pitchFamily="34" charset="0"/>
              </a:rPr>
              <a:t> following seminar work by Michael Scott-Morton in the 1980’s.  The earliest IT systems automated discrete transactions such as order entry &amp; accounting. </a:t>
            </a:r>
          </a:p>
          <a:p>
            <a:pPr algn="just" eaLnBrk="1" hangingPunct="1"/>
            <a:r>
              <a:rPr lang="en-GB" altLang="zh-CN" dirty="0">
                <a:solidFill>
                  <a:srgbClr val="000000"/>
                </a:solidFill>
                <a:latin typeface="Arial" panose="020B0604020202020204" pitchFamily="34" charset="0"/>
                <a:cs typeface="Arial" panose="020B0604020202020204" pitchFamily="34" charset="0"/>
              </a:rPr>
              <a:t>Stage 2 involved the fuller automation and functional enhancement of individual activities such as human resource management, sales force operations and product design. </a:t>
            </a:r>
          </a:p>
          <a:p>
            <a:pPr algn="just" eaLnBrk="1" hangingPunct="1"/>
            <a:r>
              <a:rPr lang="en-GB" altLang="zh-CN" dirty="0">
                <a:solidFill>
                  <a:srgbClr val="000000"/>
                </a:solidFill>
                <a:latin typeface="Arial" panose="020B0604020202020204" pitchFamily="34" charset="0"/>
                <a:cs typeface="Arial" panose="020B0604020202020204" pitchFamily="34" charset="0"/>
              </a:rPr>
              <a:t>Stage 3, which is being accelerated by the Internet,</a:t>
            </a:r>
            <a:r>
              <a:rPr lang="en-GB" altLang="zh-CN" baseline="-25000" dirty="0">
                <a:solidFill>
                  <a:srgbClr val="000000"/>
                </a:solidFill>
                <a:latin typeface="Arial" panose="020B0604020202020204" pitchFamily="34" charset="0"/>
                <a:cs typeface="Arial" panose="020B0604020202020204" pitchFamily="34" charset="0"/>
              </a:rPr>
              <a:t> </a:t>
            </a:r>
            <a:r>
              <a:rPr lang="en-GB" altLang="zh-CN" dirty="0">
                <a:solidFill>
                  <a:srgbClr val="000000"/>
                </a:solidFill>
                <a:latin typeface="Arial" panose="020B0604020202020204" pitchFamily="34" charset="0"/>
                <a:cs typeface="Arial" panose="020B0604020202020204" pitchFamily="34" charset="0"/>
              </a:rPr>
              <a:t>involves cross-activity integration, such as linking sales activities with order processing. </a:t>
            </a:r>
          </a:p>
          <a:p>
            <a:pPr algn="just" eaLnBrk="1" hangingPunct="1"/>
            <a:r>
              <a:rPr lang="en-GB" altLang="zh-CN" dirty="0">
                <a:solidFill>
                  <a:srgbClr val="000000"/>
                </a:solidFill>
                <a:latin typeface="Arial" panose="020B0604020202020204" pitchFamily="34" charset="0"/>
                <a:cs typeface="Arial" panose="020B0604020202020204" pitchFamily="34" charset="0"/>
              </a:rPr>
              <a:t>Stage 4, enables the integration of the value chain and entire value system, </a:t>
            </a:r>
            <a:r>
              <a:rPr lang="en-GB" altLang="zh-CN" dirty="0" err="1">
                <a:solidFill>
                  <a:srgbClr val="000000"/>
                </a:solidFill>
                <a:latin typeface="Arial" panose="020B0604020202020204" pitchFamily="34" charset="0"/>
                <a:cs typeface="Arial" panose="020B0604020202020204" pitchFamily="34" charset="0"/>
              </a:rPr>
              <a:t>I.e</a:t>
            </a:r>
            <a:r>
              <a:rPr lang="en-GB" altLang="zh-CN" dirty="0">
                <a:solidFill>
                  <a:srgbClr val="000000"/>
                </a:solidFill>
                <a:latin typeface="Arial" panose="020B0604020202020204" pitchFamily="34" charset="0"/>
                <a:cs typeface="Arial" panose="020B0604020202020204" pitchFamily="34" charset="0"/>
              </a:rPr>
              <a:t> the set of value chains in an entire industry, encompassing those of tiers of suppliers, channels, and customers. </a:t>
            </a:r>
          </a:p>
          <a:p>
            <a:pPr algn="just" eaLnBrk="1" hangingPunct="1"/>
            <a:r>
              <a:rPr lang="en-GB" altLang="zh-CN" dirty="0">
                <a:solidFill>
                  <a:srgbClr val="000000"/>
                </a:solidFill>
                <a:latin typeface="Arial" panose="020B0604020202020204" pitchFamily="34" charset="0"/>
                <a:cs typeface="Arial" panose="020B0604020202020204" pitchFamily="34" charset="0"/>
              </a:rPr>
              <a:t>In the upcoming fifth stage, IT will be used not only to connect the various activities and players in the value system but to optimise its workings in real time. </a:t>
            </a:r>
          </a:p>
          <a:p>
            <a:pPr algn="just" eaLnBrk="1" hangingPunct="1"/>
            <a:endParaRPr lang="en-GB" altLang="zh-CN" dirty="0">
              <a:solidFill>
                <a:srgbClr val="000000"/>
              </a:solidFill>
              <a:latin typeface="Arial" panose="020B0604020202020204" pitchFamily="34" charset="0"/>
              <a:cs typeface="Arial" panose="020B0604020202020204" pitchFamily="34" charset="0"/>
            </a:endParaRPr>
          </a:p>
          <a:p>
            <a:pPr>
              <a:lnSpc>
                <a:spcPct val="107000"/>
              </a:lnSpc>
              <a:spcAft>
                <a:spcPts val="800"/>
              </a:spcAft>
            </a:pPr>
            <a:r>
              <a:rPr lang="en-GB" sz="1800" dirty="0">
                <a:effectLst/>
                <a:latin typeface="Calibri" panose="020F0502020204030204" pitchFamily="34" charset="0"/>
                <a:ea typeface="DengXian" panose="02010600030101010101" pitchFamily="2" charset="-122"/>
                <a:cs typeface="Arial" panose="020B0604020202020204" pitchFamily="34" charset="0"/>
              </a:rPr>
              <a:t>The I4.0 technologies that currently in use (DaSilva and </a:t>
            </a:r>
            <a:r>
              <a:rPr lang="en-GB" sz="1800" dirty="0" err="1">
                <a:effectLst/>
                <a:latin typeface="Calibri" panose="020F0502020204030204" pitchFamily="34" charset="0"/>
                <a:ea typeface="DengXian" panose="02010600030101010101" pitchFamily="2" charset="-122"/>
                <a:cs typeface="Arial" panose="020B0604020202020204" pitchFamily="34" charset="0"/>
              </a:rPr>
              <a:t>Sehnem</a:t>
            </a:r>
            <a:r>
              <a:rPr lang="en-GB" sz="1800" dirty="0">
                <a:effectLst/>
                <a:latin typeface="Calibri" panose="020F0502020204030204" pitchFamily="34" charset="0"/>
                <a:ea typeface="DengXian" panose="02010600030101010101" pitchFamily="2" charset="-122"/>
                <a:cs typeface="Arial" panose="020B0604020202020204" pitchFamily="34" charset="0"/>
              </a:rPr>
              <a:t>, 2022)</a:t>
            </a:r>
          </a:p>
          <a:p>
            <a:pPr marL="342900" lvl="0" indent="-342900">
              <a:lnSpc>
                <a:spcPct val="107000"/>
              </a:lnSpc>
              <a:buFont typeface="+mj-lt"/>
              <a:buAutoNum type="arabicPeriod"/>
            </a:pPr>
            <a:r>
              <a:rPr lang="en-GB" sz="1800" dirty="0">
                <a:effectLst/>
                <a:latin typeface="Calibri" panose="020F0502020204030204" pitchFamily="34" charset="0"/>
                <a:ea typeface="DengXian" panose="02010600030101010101" pitchFamily="2" charset="-122"/>
                <a:cs typeface="Arial" panose="020B0604020202020204" pitchFamily="34" charset="0"/>
              </a:rPr>
              <a:t>Industry 4.0  OR I4.0 (General term)</a:t>
            </a:r>
          </a:p>
          <a:p>
            <a:pPr marL="457200">
              <a:lnSpc>
                <a:spcPct val="107000"/>
              </a:lnSpc>
            </a:pPr>
            <a:r>
              <a:rPr lang="en-GB" sz="1800" dirty="0">
                <a:effectLst/>
                <a:latin typeface="Calibri" panose="020F0502020204030204" pitchFamily="34" charset="0"/>
                <a:ea typeface="DengXian" panose="02010600030101010101" pitchFamily="2" charset="-122"/>
                <a:cs typeface="Arial" panose="020B0604020202020204" pitchFamily="34" charset="0"/>
              </a:rPr>
              <a:t> </a:t>
            </a:r>
          </a:p>
          <a:p>
            <a:pPr marL="457200">
              <a:lnSpc>
                <a:spcPct val="107000"/>
              </a:lnSpc>
            </a:pPr>
            <a:r>
              <a:rPr lang="en-GB" sz="1800" dirty="0">
                <a:effectLst/>
                <a:latin typeface="Calibri" panose="020F0502020204030204" pitchFamily="34" charset="0"/>
                <a:ea typeface="DengXian" panose="02010600030101010101" pitchFamily="2" charset="-122"/>
                <a:cs typeface="Arial" panose="020B0604020202020204" pitchFamily="34" charset="0"/>
              </a:rPr>
              <a:t>Specific terms associate with Industry 4.0</a:t>
            </a:r>
          </a:p>
          <a:p>
            <a:pPr marL="457200">
              <a:lnSpc>
                <a:spcPct val="107000"/>
              </a:lnSpc>
            </a:pPr>
            <a:r>
              <a:rPr lang="en-GB" sz="1800" dirty="0">
                <a:effectLst/>
                <a:latin typeface="Calibri" panose="020F0502020204030204" pitchFamily="34" charset="0"/>
                <a:ea typeface="DengXian" panose="02010600030101010101" pitchFamily="2" charset="-122"/>
                <a:cs typeface="Arial" panose="020B0604020202020204" pitchFamily="34" charset="0"/>
              </a:rPr>
              <a:t> </a:t>
            </a:r>
          </a:p>
          <a:p>
            <a:pPr marL="342900" lvl="0" indent="-342900">
              <a:lnSpc>
                <a:spcPct val="107000"/>
              </a:lnSpc>
              <a:buFont typeface="+mj-lt"/>
              <a:buAutoNum type="arabicPeriod"/>
            </a:pPr>
            <a:r>
              <a:rPr lang="en-GB" sz="1800" dirty="0">
                <a:effectLst/>
                <a:latin typeface="Calibri" panose="020F0502020204030204" pitchFamily="34" charset="0"/>
                <a:ea typeface="DengXian" panose="02010600030101010101" pitchFamily="2" charset="-122"/>
                <a:cs typeface="Arial" panose="020B0604020202020204" pitchFamily="34" charset="0"/>
              </a:rPr>
              <a:t>Artificial neural networks </a:t>
            </a:r>
          </a:p>
          <a:p>
            <a:pPr marL="342900" lvl="0" indent="-342900">
              <a:lnSpc>
                <a:spcPct val="107000"/>
              </a:lnSpc>
              <a:buFont typeface="+mj-lt"/>
              <a:buAutoNum type="arabicPeriod"/>
            </a:pPr>
            <a:r>
              <a:rPr lang="en-GB" sz="1800" dirty="0">
                <a:effectLst/>
                <a:latin typeface="Calibri" panose="020F0502020204030204" pitchFamily="34" charset="0"/>
                <a:ea typeface="DengXian" panose="02010600030101010101" pitchFamily="2" charset="-122"/>
                <a:cs typeface="Arial" panose="020B0604020202020204" pitchFamily="34" charset="0"/>
              </a:rPr>
              <a:t>Automation </a:t>
            </a:r>
          </a:p>
          <a:p>
            <a:pPr marL="342900" lvl="0" indent="-342900">
              <a:lnSpc>
                <a:spcPct val="107000"/>
              </a:lnSpc>
              <a:buFont typeface="+mj-lt"/>
              <a:buAutoNum type="arabicPeriod"/>
            </a:pPr>
            <a:r>
              <a:rPr lang="en-GB" sz="1800" dirty="0">
                <a:effectLst/>
                <a:latin typeface="Calibri" panose="020F0502020204030204" pitchFamily="34" charset="0"/>
                <a:ea typeface="DengXian" panose="02010600030101010101" pitchFamily="2" charset="-122"/>
                <a:cs typeface="Arial" panose="020B0604020202020204" pitchFamily="34" charset="0"/>
              </a:rPr>
              <a:t>Big data </a:t>
            </a:r>
          </a:p>
          <a:p>
            <a:pPr marL="342900" lvl="0" indent="-342900">
              <a:lnSpc>
                <a:spcPct val="107000"/>
              </a:lnSpc>
              <a:buFont typeface="+mj-lt"/>
              <a:buAutoNum type="arabicPeriod"/>
            </a:pPr>
            <a:r>
              <a:rPr lang="en-GB" sz="1800" dirty="0">
                <a:effectLst/>
                <a:latin typeface="Calibri" panose="020F0502020204030204" pitchFamily="34" charset="0"/>
                <a:ea typeface="DengXian" panose="02010600030101010101" pitchFamily="2" charset="-122"/>
                <a:cs typeface="Arial" panose="020B0604020202020204" pitchFamily="34" charset="0"/>
              </a:rPr>
              <a:t>Blockchain </a:t>
            </a:r>
          </a:p>
          <a:p>
            <a:pPr marL="342900" lvl="0" indent="-342900">
              <a:lnSpc>
                <a:spcPct val="107000"/>
              </a:lnSpc>
              <a:buFont typeface="+mj-lt"/>
              <a:buAutoNum type="arabicPeriod"/>
            </a:pPr>
            <a:r>
              <a:rPr lang="en-GB" sz="1800" dirty="0">
                <a:effectLst/>
                <a:latin typeface="Calibri" panose="020F0502020204030204" pitchFamily="34" charset="0"/>
                <a:ea typeface="DengXian" panose="02010600030101010101" pitchFamily="2" charset="-122"/>
                <a:cs typeface="Arial" panose="020B0604020202020204" pitchFamily="34" charset="0"/>
              </a:rPr>
              <a:t>Convolutional neural networks</a:t>
            </a:r>
          </a:p>
          <a:p>
            <a:pPr marL="342900" lvl="0" indent="-342900">
              <a:lnSpc>
                <a:spcPct val="107000"/>
              </a:lnSpc>
              <a:buFont typeface="+mj-lt"/>
              <a:buAutoNum type="arabicPeriod"/>
            </a:pPr>
            <a:r>
              <a:rPr lang="en-GB" sz="1800" dirty="0">
                <a:effectLst/>
                <a:latin typeface="Calibri" panose="020F0502020204030204" pitchFamily="34" charset="0"/>
                <a:ea typeface="DengXian" panose="02010600030101010101" pitchFamily="2" charset="-122"/>
                <a:cs typeface="Arial" panose="020B0604020202020204" pitchFamily="34" charset="0"/>
              </a:rPr>
              <a:t>Deep learning (DL) </a:t>
            </a:r>
          </a:p>
          <a:p>
            <a:pPr marL="342900" lvl="0" indent="-342900">
              <a:lnSpc>
                <a:spcPct val="107000"/>
              </a:lnSpc>
              <a:buFont typeface="+mj-lt"/>
              <a:buAutoNum type="arabicPeriod"/>
            </a:pPr>
            <a:r>
              <a:rPr lang="en-GB" sz="1800" dirty="0">
                <a:effectLst/>
                <a:latin typeface="Calibri" panose="020F0502020204030204" pitchFamily="34" charset="0"/>
                <a:ea typeface="DengXian" panose="02010600030101010101" pitchFamily="2" charset="-122"/>
                <a:cs typeface="Arial" panose="020B0604020202020204" pitchFamily="34" charset="0"/>
              </a:rPr>
              <a:t>Digitalization </a:t>
            </a:r>
          </a:p>
          <a:p>
            <a:pPr marL="342900" lvl="0" indent="-342900">
              <a:lnSpc>
                <a:spcPct val="107000"/>
              </a:lnSpc>
              <a:buFont typeface="+mj-lt"/>
              <a:buAutoNum type="arabicPeriod"/>
            </a:pPr>
            <a:r>
              <a:rPr lang="en-GB" sz="1800" dirty="0">
                <a:effectLst/>
                <a:latin typeface="Calibri" panose="020F0502020204030204" pitchFamily="34" charset="0"/>
                <a:ea typeface="DengXian" panose="02010600030101010101" pitchFamily="2" charset="-122"/>
                <a:cs typeface="Arial" panose="020B0604020202020204" pitchFamily="34" charset="0"/>
              </a:rPr>
              <a:t>Internet of Things (IoT)</a:t>
            </a:r>
          </a:p>
          <a:p>
            <a:pPr marL="342900" lvl="0" indent="-342900">
              <a:lnSpc>
                <a:spcPct val="107000"/>
              </a:lnSpc>
              <a:buFont typeface="+mj-lt"/>
              <a:buAutoNum type="arabicPeriod"/>
            </a:pPr>
            <a:r>
              <a:rPr lang="en-GB" sz="1800" dirty="0">
                <a:effectLst/>
                <a:latin typeface="Calibri" panose="020F0502020204030204" pitchFamily="34" charset="0"/>
                <a:ea typeface="DengXian" panose="02010600030101010101" pitchFamily="2" charset="-122"/>
                <a:cs typeface="Arial" panose="020B0604020202020204" pitchFamily="34" charset="0"/>
              </a:rPr>
              <a:t>Machine learning</a:t>
            </a:r>
          </a:p>
          <a:p>
            <a:pPr marL="342900" lvl="0" indent="-342900">
              <a:lnSpc>
                <a:spcPct val="107000"/>
              </a:lnSpc>
              <a:buFont typeface="+mj-lt"/>
              <a:buAutoNum type="arabicPeriod"/>
            </a:pPr>
            <a:r>
              <a:rPr lang="en-GB" sz="1800" dirty="0">
                <a:effectLst/>
                <a:latin typeface="Calibri" panose="020F0502020204030204" pitchFamily="34" charset="0"/>
                <a:ea typeface="DengXian" panose="02010600030101010101" pitchFamily="2" charset="-122"/>
                <a:cs typeface="Arial" panose="020B0604020202020204" pitchFamily="34" charset="0"/>
              </a:rPr>
              <a:t>Additive manufacturing</a:t>
            </a:r>
          </a:p>
          <a:p>
            <a:pPr marL="342900" lvl="0" indent="-342900">
              <a:lnSpc>
                <a:spcPct val="107000"/>
              </a:lnSpc>
              <a:buFont typeface="+mj-lt"/>
              <a:buAutoNum type="arabicPeriod"/>
            </a:pPr>
            <a:r>
              <a:rPr lang="en-GB" sz="1800" dirty="0">
                <a:effectLst/>
                <a:latin typeface="Calibri" panose="020F0502020204030204" pitchFamily="34" charset="0"/>
                <a:ea typeface="DengXian" panose="02010600030101010101" pitchFamily="2" charset="-122"/>
                <a:cs typeface="Arial" panose="020B0604020202020204" pitchFamily="34" charset="0"/>
              </a:rPr>
              <a:t>Fuzzy DEMATEL systems</a:t>
            </a:r>
          </a:p>
          <a:p>
            <a:pPr marL="342900" lvl="0" indent="-342900">
              <a:lnSpc>
                <a:spcPct val="107000"/>
              </a:lnSpc>
              <a:spcAft>
                <a:spcPts val="800"/>
              </a:spcAft>
              <a:buFont typeface="+mj-lt"/>
              <a:buAutoNum type="arabicPeriod"/>
            </a:pPr>
            <a:r>
              <a:rPr lang="en-GB" sz="1800" dirty="0">
                <a:effectLst/>
                <a:latin typeface="Calibri" panose="020F0502020204030204" pitchFamily="34" charset="0"/>
                <a:ea typeface="DengXian" panose="02010600030101010101" pitchFamily="2" charset="-122"/>
                <a:cs typeface="Arial" panose="020B0604020202020204" pitchFamily="34" charset="0"/>
              </a:rPr>
              <a:t>Smart factory</a:t>
            </a:r>
          </a:p>
          <a:p>
            <a:pPr algn="just" eaLnBrk="1" hangingPunct="1"/>
            <a:endParaRPr lang="en-GB" altLang="zh-CN" dirty="0">
              <a:solidFill>
                <a:srgbClr val="000000"/>
              </a:solidFill>
              <a:latin typeface="Arial" panose="020B0604020202020204" pitchFamily="34" charset="0"/>
              <a:cs typeface="Arial" panose="020B0604020202020204" pitchFamily="34" charset="0"/>
            </a:endParaRPr>
          </a:p>
          <a:p>
            <a:pPr algn="just" eaLnBrk="1" hangingPunct="1"/>
            <a:endParaRPr lang="en-GB" altLang="zh-CN" u="sng" dirty="0">
              <a:solidFill>
                <a:srgbClr val="000000"/>
              </a:solidFill>
              <a:latin typeface="Arial" panose="020B0604020202020204" pitchFamily="34" charset="0"/>
              <a:cs typeface="Arial" panose="020B0604020202020204" pitchFamily="34" charset="0"/>
            </a:endParaRPr>
          </a:p>
          <a:p>
            <a:pPr algn="just" eaLnBrk="1" hangingPunct="1"/>
            <a:r>
              <a:rPr lang="en-GB" altLang="zh-CN" dirty="0">
                <a:solidFill>
                  <a:srgbClr val="000000"/>
                </a:solidFill>
                <a:latin typeface="Arial" panose="020B0604020202020204" pitchFamily="34" charset="0"/>
                <a:cs typeface="Arial" panose="020B0604020202020204" pitchFamily="34" charset="0"/>
              </a:rPr>
              <a:t>The power of the Internet in the value chain, however; must be kept in perspective. While Internet applications have an important influence on the cost and quality of activities, they are neither the only nor the dominant influence. Conventional factors such as scale, the skills of personnel, product and process technology, and investments in physical assets also play prominent roles. The Internet is transformational in some respects, but many traditional sources of competitive advantage 'remain intact.</a:t>
            </a:r>
          </a:p>
          <a:p>
            <a:pPr algn="just" eaLnBrk="1" hangingPunct="1"/>
            <a:endParaRPr lang="en-GB" altLang="zh-CN" dirty="0">
              <a:latin typeface="Arial" panose="020B0604020202020204" pitchFamily="34" charset="0"/>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AFE46027-5F92-4D58-96BF-7A3C0D839583}" type="slidenum">
              <a:rPr lang="en-GB" smtClean="0"/>
              <a:t>17</a:t>
            </a:fld>
            <a:endParaRPr lang="en-GB"/>
          </a:p>
        </p:txBody>
      </p:sp>
    </p:spTree>
    <p:extLst>
      <p:ext uri="{BB962C8B-B14F-4D97-AF65-F5344CB8AC3E}">
        <p14:creationId xmlns:p14="http://schemas.microsoft.com/office/powerpoint/2010/main" val="298903510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DCB9FC7-9BA6-6ACB-83E5-614CFE6848C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3F682B7-2098-B6B7-83C4-9AA90015F7DD}"/>
              </a:ext>
            </a:extLst>
          </p:cNvPr>
          <p:cNvSpPr>
            <a:spLocks noGrp="1" noRot="1" noChangeAspect="1"/>
          </p:cNvSpPr>
          <p:nvPr>
            <p:ph type="sldImg"/>
          </p:nvPr>
        </p:nvSpPr>
        <p:spPr>
          <a:xfrm>
            <a:off x="381000" y="685800"/>
            <a:ext cx="6096000" cy="3429000"/>
          </a:xfrm>
        </p:spPr>
      </p:sp>
      <p:sp>
        <p:nvSpPr>
          <p:cNvPr id="3" name="Notes Placeholder 2">
            <a:extLst>
              <a:ext uri="{FF2B5EF4-FFF2-40B4-BE49-F238E27FC236}">
                <a16:creationId xmlns:a16="http://schemas.microsoft.com/office/drawing/2014/main" id="{1645D5DB-5257-833A-220B-3E491895B799}"/>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077E1EC5-1253-E4E1-E828-D8E3FA5EB011}"/>
              </a:ext>
            </a:extLst>
          </p:cNvPr>
          <p:cNvSpPr>
            <a:spLocks noGrp="1"/>
          </p:cNvSpPr>
          <p:nvPr>
            <p:ph type="sldNum" sz="quarter" idx="5"/>
          </p:nvPr>
        </p:nvSpPr>
        <p:spPr/>
        <p:txBody>
          <a:bodyPr/>
          <a:lstStyle/>
          <a:p>
            <a:fld id="{3598A92F-BDCD-473B-BE0B-F5CB5A8456A0}" type="slidenum">
              <a:rPr lang="en-GB" altLang="en-US" smtClean="0"/>
              <a:pPr/>
              <a:t>18</a:t>
            </a:fld>
            <a:endParaRPr lang="en-GB" altLang="en-US"/>
          </a:p>
        </p:txBody>
      </p:sp>
    </p:spTree>
    <p:extLst>
      <p:ext uri="{BB962C8B-B14F-4D97-AF65-F5344CB8AC3E}">
        <p14:creationId xmlns:p14="http://schemas.microsoft.com/office/powerpoint/2010/main" val="127226119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D25F3BF-9E55-8B34-AAA9-3CBF5FD78AE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DE73E73-5D31-1E79-7CBA-FA29531AAA4E}"/>
              </a:ext>
            </a:extLst>
          </p:cNvPr>
          <p:cNvSpPr>
            <a:spLocks noGrp="1" noRot="1" noChangeAspect="1"/>
          </p:cNvSpPr>
          <p:nvPr>
            <p:ph type="sldImg"/>
          </p:nvPr>
        </p:nvSpPr>
        <p:spPr>
          <a:xfrm>
            <a:off x="381000" y="685800"/>
            <a:ext cx="6096000" cy="3429000"/>
          </a:xfrm>
        </p:spPr>
      </p:sp>
      <p:sp>
        <p:nvSpPr>
          <p:cNvPr id="3" name="Notes Placeholder 2">
            <a:extLst>
              <a:ext uri="{FF2B5EF4-FFF2-40B4-BE49-F238E27FC236}">
                <a16:creationId xmlns:a16="http://schemas.microsoft.com/office/drawing/2014/main" id="{4586F9BB-9EF0-DDC3-7979-74D94A937E2E}"/>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BF77A391-67D6-6FA8-51C8-E178C45B9C3A}"/>
              </a:ext>
            </a:extLst>
          </p:cNvPr>
          <p:cNvSpPr>
            <a:spLocks noGrp="1"/>
          </p:cNvSpPr>
          <p:nvPr>
            <p:ph type="sldNum" sz="quarter" idx="5"/>
          </p:nvPr>
        </p:nvSpPr>
        <p:spPr/>
        <p:txBody>
          <a:bodyPr/>
          <a:lstStyle/>
          <a:p>
            <a:fld id="{3598A92F-BDCD-473B-BE0B-F5CB5A8456A0}" type="slidenum">
              <a:rPr lang="en-GB" altLang="en-US" smtClean="0"/>
              <a:pPr/>
              <a:t>19</a:t>
            </a:fld>
            <a:endParaRPr lang="en-GB" altLang="en-US"/>
          </a:p>
        </p:txBody>
      </p:sp>
    </p:spTree>
    <p:extLst>
      <p:ext uri="{BB962C8B-B14F-4D97-AF65-F5344CB8AC3E}">
        <p14:creationId xmlns:p14="http://schemas.microsoft.com/office/powerpoint/2010/main" val="27294115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823FC4E-7A5A-0015-6744-88D63431713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FB405A9-5988-AABA-087B-201570AB8369}"/>
              </a:ext>
            </a:extLst>
          </p:cNvPr>
          <p:cNvSpPr>
            <a:spLocks noGrp="1" noRot="1" noChangeAspect="1"/>
          </p:cNvSpPr>
          <p:nvPr>
            <p:ph type="sldImg"/>
          </p:nvPr>
        </p:nvSpPr>
        <p:spPr>
          <a:xfrm>
            <a:off x="381000" y="685800"/>
            <a:ext cx="6096000" cy="3429000"/>
          </a:xfrm>
        </p:spPr>
      </p:sp>
      <p:sp>
        <p:nvSpPr>
          <p:cNvPr id="3" name="Notes Placeholder 2">
            <a:extLst>
              <a:ext uri="{FF2B5EF4-FFF2-40B4-BE49-F238E27FC236}">
                <a16:creationId xmlns:a16="http://schemas.microsoft.com/office/drawing/2014/main" id="{D074C8D8-BD79-E0CE-5FC2-BC6FC8E08A6A}"/>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470D6B8E-6523-A843-18B3-869561F2D624}"/>
              </a:ext>
            </a:extLst>
          </p:cNvPr>
          <p:cNvSpPr>
            <a:spLocks noGrp="1"/>
          </p:cNvSpPr>
          <p:nvPr>
            <p:ph type="sldNum" sz="quarter" idx="5"/>
          </p:nvPr>
        </p:nvSpPr>
        <p:spPr/>
        <p:txBody>
          <a:bodyPr/>
          <a:lstStyle/>
          <a:p>
            <a:fld id="{3598A92F-BDCD-473B-BE0B-F5CB5A8456A0}" type="slidenum">
              <a:rPr lang="en-GB" altLang="en-US" smtClean="0"/>
              <a:pPr/>
              <a:t>20</a:t>
            </a:fld>
            <a:endParaRPr lang="en-GB" altLang="en-US"/>
          </a:p>
        </p:txBody>
      </p:sp>
    </p:spTree>
    <p:extLst>
      <p:ext uri="{BB962C8B-B14F-4D97-AF65-F5344CB8AC3E}">
        <p14:creationId xmlns:p14="http://schemas.microsoft.com/office/powerpoint/2010/main" val="3592774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FB5C56F-071F-F02C-316B-80A647FACBE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8FBAA26-4A0C-CA47-50F2-7770AE6FD6F4}"/>
              </a:ext>
            </a:extLst>
          </p:cNvPr>
          <p:cNvSpPr>
            <a:spLocks noGrp="1" noRot="1" noChangeAspect="1"/>
          </p:cNvSpPr>
          <p:nvPr>
            <p:ph type="sldImg"/>
          </p:nvPr>
        </p:nvSpPr>
        <p:spPr>
          <a:xfrm>
            <a:off x="381000" y="685800"/>
            <a:ext cx="6096000" cy="3429000"/>
          </a:xfrm>
        </p:spPr>
      </p:sp>
      <p:sp>
        <p:nvSpPr>
          <p:cNvPr id="3" name="Notes Placeholder 2">
            <a:extLst>
              <a:ext uri="{FF2B5EF4-FFF2-40B4-BE49-F238E27FC236}">
                <a16:creationId xmlns:a16="http://schemas.microsoft.com/office/drawing/2014/main" id="{C721D3DF-A92C-9AD8-DDA9-8553C7AAF44B}"/>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79F9C5DF-36D4-A91D-9B40-BDADEAAE8525}"/>
              </a:ext>
            </a:extLst>
          </p:cNvPr>
          <p:cNvSpPr>
            <a:spLocks noGrp="1"/>
          </p:cNvSpPr>
          <p:nvPr>
            <p:ph type="sldNum" sz="quarter" idx="5"/>
          </p:nvPr>
        </p:nvSpPr>
        <p:spPr/>
        <p:txBody>
          <a:bodyPr/>
          <a:lstStyle/>
          <a:p>
            <a:fld id="{3598A92F-BDCD-473B-BE0B-F5CB5A8456A0}" type="slidenum">
              <a:rPr lang="en-GB" altLang="en-US" smtClean="0"/>
              <a:pPr/>
              <a:t>21</a:t>
            </a:fld>
            <a:endParaRPr lang="en-GB" altLang="en-US"/>
          </a:p>
        </p:txBody>
      </p:sp>
    </p:spTree>
    <p:extLst>
      <p:ext uri="{BB962C8B-B14F-4D97-AF65-F5344CB8AC3E}">
        <p14:creationId xmlns:p14="http://schemas.microsoft.com/office/powerpoint/2010/main" val="305908017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A603F6B-6594-F024-4A20-6BFFFEDD970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CB1E482-32BE-C596-5D5E-7D1EFC0929D2}"/>
              </a:ext>
            </a:extLst>
          </p:cNvPr>
          <p:cNvSpPr>
            <a:spLocks noGrp="1" noRot="1" noChangeAspect="1"/>
          </p:cNvSpPr>
          <p:nvPr>
            <p:ph type="sldImg"/>
          </p:nvPr>
        </p:nvSpPr>
        <p:spPr>
          <a:xfrm>
            <a:off x="381000" y="685800"/>
            <a:ext cx="6096000" cy="3429000"/>
          </a:xfrm>
        </p:spPr>
      </p:sp>
      <p:sp>
        <p:nvSpPr>
          <p:cNvPr id="3" name="Notes Placeholder 2">
            <a:extLst>
              <a:ext uri="{FF2B5EF4-FFF2-40B4-BE49-F238E27FC236}">
                <a16:creationId xmlns:a16="http://schemas.microsoft.com/office/drawing/2014/main" id="{88B24311-D50D-9826-72CC-D82C8B9DA008}"/>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39221393-C14A-0858-08A9-4C4EF9F1B220}"/>
              </a:ext>
            </a:extLst>
          </p:cNvPr>
          <p:cNvSpPr>
            <a:spLocks noGrp="1"/>
          </p:cNvSpPr>
          <p:nvPr>
            <p:ph type="sldNum" sz="quarter" idx="5"/>
          </p:nvPr>
        </p:nvSpPr>
        <p:spPr/>
        <p:txBody>
          <a:bodyPr/>
          <a:lstStyle/>
          <a:p>
            <a:fld id="{3598A92F-BDCD-473B-BE0B-F5CB5A8456A0}" type="slidenum">
              <a:rPr lang="en-GB" altLang="en-US" smtClean="0"/>
              <a:pPr/>
              <a:t>22</a:t>
            </a:fld>
            <a:endParaRPr lang="en-GB" altLang="en-US"/>
          </a:p>
        </p:txBody>
      </p:sp>
    </p:spTree>
    <p:extLst>
      <p:ext uri="{BB962C8B-B14F-4D97-AF65-F5344CB8AC3E}">
        <p14:creationId xmlns:p14="http://schemas.microsoft.com/office/powerpoint/2010/main" val="307426432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A9EC1D1-EB37-1A25-0C35-40EC4A1FD36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17C076D-49E8-541C-2D62-C78C8FD543AD}"/>
              </a:ext>
            </a:extLst>
          </p:cNvPr>
          <p:cNvSpPr>
            <a:spLocks noGrp="1" noRot="1" noChangeAspect="1"/>
          </p:cNvSpPr>
          <p:nvPr>
            <p:ph type="sldImg"/>
          </p:nvPr>
        </p:nvSpPr>
        <p:spPr>
          <a:xfrm>
            <a:off x="381000" y="685800"/>
            <a:ext cx="6096000" cy="3429000"/>
          </a:xfrm>
        </p:spPr>
      </p:sp>
      <p:sp>
        <p:nvSpPr>
          <p:cNvPr id="3" name="Notes Placeholder 2">
            <a:extLst>
              <a:ext uri="{FF2B5EF4-FFF2-40B4-BE49-F238E27FC236}">
                <a16:creationId xmlns:a16="http://schemas.microsoft.com/office/drawing/2014/main" id="{9B112E23-DF48-5FBE-D166-451834687617}"/>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B0516274-9A31-5B7A-655B-B4D0376AED5C}"/>
              </a:ext>
            </a:extLst>
          </p:cNvPr>
          <p:cNvSpPr>
            <a:spLocks noGrp="1"/>
          </p:cNvSpPr>
          <p:nvPr>
            <p:ph type="sldNum" sz="quarter" idx="5"/>
          </p:nvPr>
        </p:nvSpPr>
        <p:spPr/>
        <p:txBody>
          <a:bodyPr/>
          <a:lstStyle/>
          <a:p>
            <a:fld id="{3598A92F-BDCD-473B-BE0B-F5CB5A8456A0}" type="slidenum">
              <a:rPr lang="en-GB" altLang="en-US" smtClean="0"/>
              <a:pPr/>
              <a:t>23</a:t>
            </a:fld>
            <a:endParaRPr lang="en-GB" altLang="en-US"/>
          </a:p>
        </p:txBody>
      </p:sp>
    </p:spTree>
    <p:extLst>
      <p:ext uri="{BB962C8B-B14F-4D97-AF65-F5344CB8AC3E}">
        <p14:creationId xmlns:p14="http://schemas.microsoft.com/office/powerpoint/2010/main" val="200809404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69EEAF0-1726-BE97-C8EF-278B35A945C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7F1BE45-B08D-FFC5-46C3-3AA6AE82CA20}"/>
              </a:ext>
            </a:extLst>
          </p:cNvPr>
          <p:cNvSpPr>
            <a:spLocks noGrp="1" noRot="1" noChangeAspect="1"/>
          </p:cNvSpPr>
          <p:nvPr>
            <p:ph type="sldImg"/>
          </p:nvPr>
        </p:nvSpPr>
        <p:spPr>
          <a:xfrm>
            <a:off x="381000" y="685800"/>
            <a:ext cx="6096000" cy="3429000"/>
          </a:xfrm>
        </p:spPr>
      </p:sp>
      <p:sp>
        <p:nvSpPr>
          <p:cNvPr id="3" name="Notes Placeholder 2">
            <a:extLst>
              <a:ext uri="{FF2B5EF4-FFF2-40B4-BE49-F238E27FC236}">
                <a16:creationId xmlns:a16="http://schemas.microsoft.com/office/drawing/2014/main" id="{9C6A6CC7-F4CF-CCE1-7BF6-10C768B028F3}"/>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38DBB86E-7CD2-F8AE-2B2B-3E5877F778E3}"/>
              </a:ext>
            </a:extLst>
          </p:cNvPr>
          <p:cNvSpPr>
            <a:spLocks noGrp="1"/>
          </p:cNvSpPr>
          <p:nvPr>
            <p:ph type="sldNum" sz="quarter" idx="5"/>
          </p:nvPr>
        </p:nvSpPr>
        <p:spPr/>
        <p:txBody>
          <a:bodyPr/>
          <a:lstStyle/>
          <a:p>
            <a:fld id="{3598A92F-BDCD-473B-BE0B-F5CB5A8456A0}" type="slidenum">
              <a:rPr lang="en-GB" altLang="en-US" smtClean="0"/>
              <a:pPr/>
              <a:t>24</a:t>
            </a:fld>
            <a:endParaRPr lang="en-GB" altLang="en-US"/>
          </a:p>
        </p:txBody>
      </p:sp>
    </p:spTree>
    <p:extLst>
      <p:ext uri="{BB962C8B-B14F-4D97-AF65-F5344CB8AC3E}">
        <p14:creationId xmlns:p14="http://schemas.microsoft.com/office/powerpoint/2010/main" val="68635516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423D6E0-6973-77DB-4BC8-AFA75D3C052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DD633FF-ED7B-7860-204B-F4167F951786}"/>
              </a:ext>
            </a:extLst>
          </p:cNvPr>
          <p:cNvSpPr>
            <a:spLocks noGrp="1" noRot="1" noChangeAspect="1"/>
          </p:cNvSpPr>
          <p:nvPr>
            <p:ph type="sldImg"/>
          </p:nvPr>
        </p:nvSpPr>
        <p:spPr>
          <a:xfrm>
            <a:off x="381000" y="685800"/>
            <a:ext cx="6096000" cy="3429000"/>
          </a:xfrm>
        </p:spPr>
      </p:sp>
      <p:sp>
        <p:nvSpPr>
          <p:cNvPr id="3" name="Notes Placeholder 2">
            <a:extLst>
              <a:ext uri="{FF2B5EF4-FFF2-40B4-BE49-F238E27FC236}">
                <a16:creationId xmlns:a16="http://schemas.microsoft.com/office/drawing/2014/main" id="{660B2627-4AE4-A915-ACDF-839A4124AA41}"/>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9F017970-C644-B08C-1BEC-DA9597A0B9DC}"/>
              </a:ext>
            </a:extLst>
          </p:cNvPr>
          <p:cNvSpPr>
            <a:spLocks noGrp="1"/>
          </p:cNvSpPr>
          <p:nvPr>
            <p:ph type="sldNum" sz="quarter" idx="5"/>
          </p:nvPr>
        </p:nvSpPr>
        <p:spPr/>
        <p:txBody>
          <a:bodyPr/>
          <a:lstStyle/>
          <a:p>
            <a:fld id="{3598A92F-BDCD-473B-BE0B-F5CB5A8456A0}" type="slidenum">
              <a:rPr lang="en-GB" altLang="en-US" smtClean="0"/>
              <a:pPr/>
              <a:t>25</a:t>
            </a:fld>
            <a:endParaRPr lang="en-GB" altLang="en-US"/>
          </a:p>
        </p:txBody>
      </p:sp>
    </p:spTree>
    <p:extLst>
      <p:ext uri="{BB962C8B-B14F-4D97-AF65-F5344CB8AC3E}">
        <p14:creationId xmlns:p14="http://schemas.microsoft.com/office/powerpoint/2010/main" val="176414563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0E74FD5-F71D-6F91-5DD8-9CBAA3DC618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0E93FE4-B70A-6EE1-4312-DABD1BC754A7}"/>
              </a:ext>
            </a:extLst>
          </p:cNvPr>
          <p:cNvSpPr>
            <a:spLocks noGrp="1" noRot="1" noChangeAspect="1"/>
          </p:cNvSpPr>
          <p:nvPr>
            <p:ph type="sldImg"/>
          </p:nvPr>
        </p:nvSpPr>
        <p:spPr>
          <a:xfrm>
            <a:off x="381000" y="685800"/>
            <a:ext cx="6096000" cy="3429000"/>
          </a:xfrm>
        </p:spPr>
      </p:sp>
      <p:sp>
        <p:nvSpPr>
          <p:cNvPr id="3" name="Notes Placeholder 2">
            <a:extLst>
              <a:ext uri="{FF2B5EF4-FFF2-40B4-BE49-F238E27FC236}">
                <a16:creationId xmlns:a16="http://schemas.microsoft.com/office/drawing/2014/main" id="{68484677-1DC1-861C-FDCC-2A3F46C6546C}"/>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023785E6-6E51-6ECE-9209-F9B3BEFECC44}"/>
              </a:ext>
            </a:extLst>
          </p:cNvPr>
          <p:cNvSpPr>
            <a:spLocks noGrp="1"/>
          </p:cNvSpPr>
          <p:nvPr>
            <p:ph type="sldNum" sz="quarter" idx="5"/>
          </p:nvPr>
        </p:nvSpPr>
        <p:spPr/>
        <p:txBody>
          <a:bodyPr/>
          <a:lstStyle/>
          <a:p>
            <a:fld id="{3598A92F-BDCD-473B-BE0B-F5CB5A8456A0}" type="slidenum">
              <a:rPr lang="en-GB" altLang="en-US" smtClean="0"/>
              <a:pPr/>
              <a:t>26</a:t>
            </a:fld>
            <a:endParaRPr lang="en-GB" altLang="en-US"/>
          </a:p>
        </p:txBody>
      </p:sp>
    </p:spTree>
    <p:extLst>
      <p:ext uri="{BB962C8B-B14F-4D97-AF65-F5344CB8AC3E}">
        <p14:creationId xmlns:p14="http://schemas.microsoft.com/office/powerpoint/2010/main" val="258043051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6A5375D-092C-7530-18EE-293F580F810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A0B3C05-C330-A66D-1BBE-79027DAEA4FB}"/>
              </a:ext>
            </a:extLst>
          </p:cNvPr>
          <p:cNvSpPr>
            <a:spLocks noGrp="1" noRot="1" noChangeAspect="1"/>
          </p:cNvSpPr>
          <p:nvPr>
            <p:ph type="sldImg"/>
          </p:nvPr>
        </p:nvSpPr>
        <p:spPr>
          <a:xfrm>
            <a:off x="381000" y="685800"/>
            <a:ext cx="6096000" cy="3429000"/>
          </a:xfrm>
        </p:spPr>
      </p:sp>
      <p:sp>
        <p:nvSpPr>
          <p:cNvPr id="3" name="Notes Placeholder 2">
            <a:extLst>
              <a:ext uri="{FF2B5EF4-FFF2-40B4-BE49-F238E27FC236}">
                <a16:creationId xmlns:a16="http://schemas.microsoft.com/office/drawing/2014/main" id="{00DE7A2B-E308-490B-75ED-79A776882239}"/>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A58AEC5E-4D50-286F-CEA7-C986603CA890}"/>
              </a:ext>
            </a:extLst>
          </p:cNvPr>
          <p:cNvSpPr>
            <a:spLocks noGrp="1"/>
          </p:cNvSpPr>
          <p:nvPr>
            <p:ph type="sldNum" sz="quarter" idx="5"/>
          </p:nvPr>
        </p:nvSpPr>
        <p:spPr/>
        <p:txBody>
          <a:bodyPr/>
          <a:lstStyle/>
          <a:p>
            <a:fld id="{3598A92F-BDCD-473B-BE0B-F5CB5A8456A0}" type="slidenum">
              <a:rPr lang="en-GB" altLang="en-US" smtClean="0"/>
              <a:pPr/>
              <a:t>27</a:t>
            </a:fld>
            <a:endParaRPr lang="en-GB" altLang="en-US"/>
          </a:p>
        </p:txBody>
      </p:sp>
    </p:spTree>
    <p:extLst>
      <p:ext uri="{BB962C8B-B14F-4D97-AF65-F5344CB8AC3E}">
        <p14:creationId xmlns:p14="http://schemas.microsoft.com/office/powerpoint/2010/main" val="264121289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26FC035-C27C-D635-4471-F03F4D13729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76B9377-2FAB-05C8-2B28-AB26D3BFAAAD}"/>
              </a:ext>
            </a:extLst>
          </p:cNvPr>
          <p:cNvSpPr>
            <a:spLocks noGrp="1" noRot="1" noChangeAspect="1"/>
          </p:cNvSpPr>
          <p:nvPr>
            <p:ph type="sldImg"/>
          </p:nvPr>
        </p:nvSpPr>
        <p:spPr>
          <a:xfrm>
            <a:off x="381000" y="685800"/>
            <a:ext cx="6096000" cy="3429000"/>
          </a:xfrm>
        </p:spPr>
      </p:sp>
      <p:sp>
        <p:nvSpPr>
          <p:cNvPr id="3" name="Notes Placeholder 2">
            <a:extLst>
              <a:ext uri="{FF2B5EF4-FFF2-40B4-BE49-F238E27FC236}">
                <a16:creationId xmlns:a16="http://schemas.microsoft.com/office/drawing/2014/main" id="{78BBABFC-EAC7-B4ED-3D1D-3CAAD52898BC}"/>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2F23EBC9-F76F-F712-E0CD-4B97465D2ED4}"/>
              </a:ext>
            </a:extLst>
          </p:cNvPr>
          <p:cNvSpPr>
            <a:spLocks noGrp="1"/>
          </p:cNvSpPr>
          <p:nvPr>
            <p:ph type="sldNum" sz="quarter" idx="5"/>
          </p:nvPr>
        </p:nvSpPr>
        <p:spPr/>
        <p:txBody>
          <a:bodyPr/>
          <a:lstStyle/>
          <a:p>
            <a:fld id="{3598A92F-BDCD-473B-BE0B-F5CB5A8456A0}" type="slidenum">
              <a:rPr lang="en-GB" altLang="en-US" smtClean="0"/>
              <a:pPr/>
              <a:t>28</a:t>
            </a:fld>
            <a:endParaRPr lang="en-GB" altLang="en-US"/>
          </a:p>
        </p:txBody>
      </p:sp>
    </p:spTree>
    <p:extLst>
      <p:ext uri="{BB962C8B-B14F-4D97-AF65-F5344CB8AC3E}">
        <p14:creationId xmlns:p14="http://schemas.microsoft.com/office/powerpoint/2010/main" val="34928535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3D29BB3-8661-9B4E-8708-77F86461B96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DB32F13-6471-7E76-627E-03A12250EBA1}"/>
              </a:ext>
            </a:extLst>
          </p:cNvPr>
          <p:cNvSpPr>
            <a:spLocks noGrp="1" noRot="1" noChangeAspect="1"/>
          </p:cNvSpPr>
          <p:nvPr>
            <p:ph type="sldImg"/>
          </p:nvPr>
        </p:nvSpPr>
        <p:spPr>
          <a:xfrm>
            <a:off x="381000" y="685800"/>
            <a:ext cx="6096000" cy="3429000"/>
          </a:xfrm>
        </p:spPr>
      </p:sp>
      <p:sp>
        <p:nvSpPr>
          <p:cNvPr id="3" name="Notes Placeholder 2">
            <a:extLst>
              <a:ext uri="{FF2B5EF4-FFF2-40B4-BE49-F238E27FC236}">
                <a16:creationId xmlns:a16="http://schemas.microsoft.com/office/drawing/2014/main" id="{9FA337F2-16C9-9431-D1F0-064F75DC7747}"/>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38567323-288A-8C9F-4BD4-DDE0135A9364}"/>
              </a:ext>
            </a:extLst>
          </p:cNvPr>
          <p:cNvSpPr>
            <a:spLocks noGrp="1"/>
          </p:cNvSpPr>
          <p:nvPr>
            <p:ph type="sldNum" sz="quarter" idx="5"/>
          </p:nvPr>
        </p:nvSpPr>
        <p:spPr/>
        <p:txBody>
          <a:bodyPr/>
          <a:lstStyle/>
          <a:p>
            <a:fld id="{3598A92F-BDCD-473B-BE0B-F5CB5A8456A0}" type="slidenum">
              <a:rPr lang="en-GB" altLang="en-US" smtClean="0"/>
              <a:pPr/>
              <a:t>29</a:t>
            </a:fld>
            <a:endParaRPr lang="en-GB" altLang="en-US"/>
          </a:p>
        </p:txBody>
      </p:sp>
    </p:spTree>
    <p:extLst>
      <p:ext uri="{BB962C8B-B14F-4D97-AF65-F5344CB8AC3E}">
        <p14:creationId xmlns:p14="http://schemas.microsoft.com/office/powerpoint/2010/main" val="147743303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8502D15-3E4B-4EAF-23DD-9A2F1E19A5A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2284D1E-C98F-0FFE-20D9-8374CF21F6C9}"/>
              </a:ext>
            </a:extLst>
          </p:cNvPr>
          <p:cNvSpPr>
            <a:spLocks noGrp="1" noRot="1" noChangeAspect="1"/>
          </p:cNvSpPr>
          <p:nvPr>
            <p:ph type="sldImg"/>
          </p:nvPr>
        </p:nvSpPr>
        <p:spPr>
          <a:xfrm>
            <a:off x="381000" y="685800"/>
            <a:ext cx="6096000" cy="3429000"/>
          </a:xfrm>
        </p:spPr>
      </p:sp>
      <p:sp>
        <p:nvSpPr>
          <p:cNvPr id="3" name="Notes Placeholder 2">
            <a:extLst>
              <a:ext uri="{FF2B5EF4-FFF2-40B4-BE49-F238E27FC236}">
                <a16:creationId xmlns:a16="http://schemas.microsoft.com/office/drawing/2014/main" id="{034586D5-99C0-53B9-AD9F-FD3A2559DB86}"/>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B1D0B1F4-7993-3D21-602F-B7AC5CA0E387}"/>
              </a:ext>
            </a:extLst>
          </p:cNvPr>
          <p:cNvSpPr>
            <a:spLocks noGrp="1"/>
          </p:cNvSpPr>
          <p:nvPr>
            <p:ph type="sldNum" sz="quarter" idx="5"/>
          </p:nvPr>
        </p:nvSpPr>
        <p:spPr/>
        <p:txBody>
          <a:bodyPr/>
          <a:lstStyle/>
          <a:p>
            <a:fld id="{3598A92F-BDCD-473B-BE0B-F5CB5A8456A0}" type="slidenum">
              <a:rPr lang="en-GB" altLang="en-US" smtClean="0"/>
              <a:pPr/>
              <a:t>30</a:t>
            </a:fld>
            <a:endParaRPr lang="en-GB" altLang="en-US"/>
          </a:p>
        </p:txBody>
      </p:sp>
    </p:spTree>
    <p:extLst>
      <p:ext uri="{BB962C8B-B14F-4D97-AF65-F5344CB8AC3E}">
        <p14:creationId xmlns:p14="http://schemas.microsoft.com/office/powerpoint/2010/main" val="333229818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3" y="1516015"/>
            <a:ext cx="5173716" cy="3607785"/>
          </a:xfrm>
          <a:prstGeom prst="rect">
            <a:avLst/>
          </a:prstGeom>
        </p:spPr>
        <p:txBody>
          <a:bodyPr/>
          <a:lstStyle>
            <a:lvl1pPr>
              <a:defRPr sz="1055">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3626301334"/>
      </p:ext>
    </p:extLst>
  </p:cSld>
  <p:clrMapOvr>
    <a:masterClrMapping/>
  </p:clrMapOvr>
  <p:hf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twoTxTwoObj">
  <p:cSld name="Comparis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61F02E-4691-5B41-A12D-981090D63C95}"/>
              </a:ext>
            </a:extLst>
          </p:cNvPr>
          <p:cNvSpPr>
            <a:spLocks noGrp="1"/>
          </p:cNvSpPr>
          <p:nvPr>
            <p:ph type="title"/>
          </p:nvPr>
        </p:nvSpPr>
        <p:spPr>
          <a:xfrm>
            <a:off x="840317" y="365126"/>
            <a:ext cx="105156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6D1E9276-A334-1C45-89B5-AFFBF6C40089}"/>
              </a:ext>
            </a:extLst>
          </p:cNvPr>
          <p:cNvSpPr>
            <a:spLocks noGrp="1"/>
          </p:cNvSpPr>
          <p:nvPr>
            <p:ph type="body" idx="1"/>
          </p:nvPr>
        </p:nvSpPr>
        <p:spPr>
          <a:xfrm>
            <a:off x="840318" y="1681163"/>
            <a:ext cx="5158316"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21D23CB-DB39-5E49-8879-CDF04F0B2710}"/>
              </a:ext>
            </a:extLst>
          </p:cNvPr>
          <p:cNvSpPr>
            <a:spLocks noGrp="1"/>
          </p:cNvSpPr>
          <p:nvPr>
            <p:ph sz="half" idx="2"/>
          </p:nvPr>
        </p:nvSpPr>
        <p:spPr>
          <a:xfrm>
            <a:off x="840318" y="2505075"/>
            <a:ext cx="5158316"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2129C764-0FD9-284A-AA8E-1E42341CBD5A}"/>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7EF579A-02C9-B04A-8635-505C0117E5EE}"/>
              </a:ext>
            </a:extLst>
          </p:cNvPr>
          <p:cNvSpPr>
            <a:spLocks noGrp="1"/>
          </p:cNvSpPr>
          <p:nvPr>
            <p:ph sz="quarter" idx="4"/>
          </p:nvPr>
        </p:nvSpPr>
        <p:spPr>
          <a:xfrm>
            <a:off x="6172200" y="2505075"/>
            <a:ext cx="518371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8696C75-4933-9F45-BD25-8DD70AA361F0}"/>
              </a:ext>
            </a:extLst>
          </p:cNvPr>
          <p:cNvSpPr>
            <a:spLocks noGrp="1"/>
          </p:cNvSpPr>
          <p:nvPr>
            <p:ph type="dt" sz="half" idx="10"/>
          </p:nvPr>
        </p:nvSpPr>
        <p:spPr>
          <a:xfrm>
            <a:off x="838200" y="6356351"/>
            <a:ext cx="2743200" cy="365125"/>
          </a:xfrm>
          <a:prstGeom prst="rect">
            <a:avLst/>
          </a:prstGeom>
        </p:spPr>
        <p:txBody>
          <a:bodyPr/>
          <a:lstStyle/>
          <a:p>
            <a:pPr>
              <a:defRPr/>
            </a:pPr>
            <a:fld id="{7A89CB09-5555-401E-BDE5-53F7958168D3}" type="datetime1">
              <a:rPr lang="en-GB" smtClean="0"/>
              <a:pPr>
                <a:defRPr/>
              </a:pPr>
              <a:t>01/10/2025</a:t>
            </a:fld>
            <a:endParaRPr lang="en-GB"/>
          </a:p>
        </p:txBody>
      </p:sp>
      <p:sp>
        <p:nvSpPr>
          <p:cNvPr id="8" name="Footer Placeholder 7">
            <a:extLst>
              <a:ext uri="{FF2B5EF4-FFF2-40B4-BE49-F238E27FC236}">
                <a16:creationId xmlns:a16="http://schemas.microsoft.com/office/drawing/2014/main" id="{5B3C18E0-AF7C-1142-916D-865075531BA1}"/>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287EDA83-2DBB-A142-9D6A-029E84283F0D}"/>
              </a:ext>
            </a:extLst>
          </p:cNvPr>
          <p:cNvSpPr>
            <a:spLocks noGrp="1"/>
          </p:cNvSpPr>
          <p:nvPr>
            <p:ph type="sldNum" sz="quarter" idx="12"/>
          </p:nvPr>
        </p:nvSpPr>
        <p:spPr>
          <a:xfrm>
            <a:off x="8610600" y="6356351"/>
            <a:ext cx="2743200" cy="365125"/>
          </a:xfrm>
          <a:prstGeom prst="rect">
            <a:avLst/>
          </a:prstGeom>
        </p:spPr>
        <p:txBody>
          <a:bodyPr/>
          <a:lstStyle/>
          <a:p>
            <a:fld id="{CFD545AD-4DAF-44B5-82E5-5B2C6F7177EA}" type="slidenum">
              <a:rPr lang="en-GB" altLang="en-US" smtClean="0"/>
              <a:pPr/>
              <a:t>‹#›</a:t>
            </a:fld>
            <a:endParaRPr lang="en-GB" altLang="en-US"/>
          </a:p>
        </p:txBody>
      </p:sp>
    </p:spTree>
    <p:extLst>
      <p:ext uri="{BB962C8B-B14F-4D97-AF65-F5344CB8AC3E}">
        <p14:creationId xmlns:p14="http://schemas.microsoft.com/office/powerpoint/2010/main" val="1580728327"/>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358637355"/>
      </p:ext>
    </p:extLst>
  </p:cSld>
  <p:clrMap bg1="lt1" tx1="dk1" bg2="lt2" tx2="dk2" accent1="accent1" accent2="accent2" accent3="accent3" accent4="accent4" accent5="accent5" accent6="accent6" hlink="hlink" folHlink="folHlink"/>
  <p:sldLayoutIdLst>
    <p:sldLayoutId id="2147484256" r:id="rId1"/>
  </p:sldLayoutIdLst>
  <p:hf hdr="0" ftr="0" dt="0"/>
  <p:txStyles>
    <p:titleStyle>
      <a:lvl1pPr algn="l" defTabSz="385763" rtl="0" eaLnBrk="1" latinLnBrk="0" hangingPunct="1">
        <a:lnSpc>
          <a:spcPct val="90000"/>
        </a:lnSpc>
        <a:spcBef>
          <a:spcPct val="0"/>
        </a:spcBef>
        <a:buNone/>
        <a:defRPr sz="1856" kern="1200">
          <a:solidFill>
            <a:schemeClr val="tx1"/>
          </a:solidFill>
          <a:latin typeface="+mj-lt"/>
          <a:ea typeface="+mj-ea"/>
          <a:cs typeface="+mj-cs"/>
        </a:defRPr>
      </a:lvl1pPr>
    </p:titleStyle>
    <p:bodyStyle>
      <a:lvl1pPr marL="96441" indent="-96441" algn="l" defTabSz="385763" rtl="0" eaLnBrk="1" latinLnBrk="0" hangingPunct="1">
        <a:lnSpc>
          <a:spcPct val="90000"/>
        </a:lnSpc>
        <a:spcBef>
          <a:spcPts val="422"/>
        </a:spcBef>
        <a:buFont typeface="Arial" panose="020B0604020202020204" pitchFamily="34" charset="0"/>
        <a:buChar char="•"/>
        <a:defRPr sz="1181" kern="1200">
          <a:solidFill>
            <a:schemeClr val="tx1"/>
          </a:solidFill>
          <a:latin typeface="+mn-lt"/>
          <a:ea typeface="+mn-ea"/>
          <a:cs typeface="+mn-cs"/>
        </a:defRPr>
      </a:lvl1pPr>
      <a:lvl2pPr marL="289322" indent="-96441" algn="l" defTabSz="385763" rtl="0" eaLnBrk="1" latinLnBrk="0" hangingPunct="1">
        <a:lnSpc>
          <a:spcPct val="90000"/>
        </a:lnSpc>
        <a:spcBef>
          <a:spcPts val="211"/>
        </a:spcBef>
        <a:buFont typeface="Arial" panose="020B0604020202020204" pitchFamily="34" charset="0"/>
        <a:buChar char="•"/>
        <a:defRPr sz="1013" kern="1200">
          <a:solidFill>
            <a:schemeClr val="tx1"/>
          </a:solidFill>
          <a:latin typeface="+mn-lt"/>
          <a:ea typeface="+mn-ea"/>
          <a:cs typeface="+mn-cs"/>
        </a:defRPr>
      </a:lvl2pPr>
      <a:lvl3pPr marL="482204" indent="-96441" algn="l" defTabSz="385763" rtl="0" eaLnBrk="1" latinLnBrk="0" hangingPunct="1">
        <a:lnSpc>
          <a:spcPct val="90000"/>
        </a:lnSpc>
        <a:spcBef>
          <a:spcPts val="211"/>
        </a:spcBef>
        <a:buFont typeface="Arial" panose="020B0604020202020204" pitchFamily="34" charset="0"/>
        <a:buChar char="•"/>
        <a:defRPr sz="844" kern="1200">
          <a:solidFill>
            <a:schemeClr val="tx1"/>
          </a:solidFill>
          <a:latin typeface="+mn-lt"/>
          <a:ea typeface="+mn-ea"/>
          <a:cs typeface="+mn-cs"/>
        </a:defRPr>
      </a:lvl3pPr>
      <a:lvl4pPr marL="675085"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4pPr>
      <a:lvl5pPr marL="867966"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5pPr>
      <a:lvl6pPr marL="1060847"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6pPr>
      <a:lvl7pPr marL="1253729"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7pPr>
      <a:lvl8pPr marL="1446610"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8pPr>
      <a:lvl9pPr marL="1639491"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9pPr>
    </p:bodyStyle>
    <p:otherStyle>
      <a:defPPr>
        <a:defRPr lang="en-US"/>
      </a:defPPr>
      <a:lvl1pPr marL="0" algn="l" defTabSz="385763" rtl="0" eaLnBrk="1" latinLnBrk="0" hangingPunct="1">
        <a:defRPr sz="760" kern="1200">
          <a:solidFill>
            <a:schemeClr val="tx1"/>
          </a:solidFill>
          <a:latin typeface="+mn-lt"/>
          <a:ea typeface="+mn-ea"/>
          <a:cs typeface="+mn-cs"/>
        </a:defRPr>
      </a:lvl1pPr>
      <a:lvl2pPr marL="192881" algn="l" defTabSz="385763" rtl="0" eaLnBrk="1" latinLnBrk="0" hangingPunct="1">
        <a:defRPr sz="760" kern="1200">
          <a:solidFill>
            <a:schemeClr val="tx1"/>
          </a:solidFill>
          <a:latin typeface="+mn-lt"/>
          <a:ea typeface="+mn-ea"/>
          <a:cs typeface="+mn-cs"/>
        </a:defRPr>
      </a:lvl2pPr>
      <a:lvl3pPr marL="385763" algn="l" defTabSz="385763" rtl="0" eaLnBrk="1" latinLnBrk="0" hangingPunct="1">
        <a:defRPr sz="760" kern="1200">
          <a:solidFill>
            <a:schemeClr val="tx1"/>
          </a:solidFill>
          <a:latin typeface="+mn-lt"/>
          <a:ea typeface="+mn-ea"/>
          <a:cs typeface="+mn-cs"/>
        </a:defRPr>
      </a:lvl3pPr>
      <a:lvl4pPr marL="578644" algn="l" defTabSz="385763" rtl="0" eaLnBrk="1" latinLnBrk="0" hangingPunct="1">
        <a:defRPr sz="760" kern="1200">
          <a:solidFill>
            <a:schemeClr val="tx1"/>
          </a:solidFill>
          <a:latin typeface="+mn-lt"/>
          <a:ea typeface="+mn-ea"/>
          <a:cs typeface="+mn-cs"/>
        </a:defRPr>
      </a:lvl4pPr>
      <a:lvl5pPr marL="771525" algn="l" defTabSz="385763" rtl="0" eaLnBrk="1" latinLnBrk="0" hangingPunct="1">
        <a:defRPr sz="760" kern="1200">
          <a:solidFill>
            <a:schemeClr val="tx1"/>
          </a:solidFill>
          <a:latin typeface="+mn-lt"/>
          <a:ea typeface="+mn-ea"/>
          <a:cs typeface="+mn-cs"/>
        </a:defRPr>
      </a:lvl5pPr>
      <a:lvl6pPr marL="964406" algn="l" defTabSz="385763" rtl="0" eaLnBrk="1" latinLnBrk="0" hangingPunct="1">
        <a:defRPr sz="760" kern="1200">
          <a:solidFill>
            <a:schemeClr val="tx1"/>
          </a:solidFill>
          <a:latin typeface="+mn-lt"/>
          <a:ea typeface="+mn-ea"/>
          <a:cs typeface="+mn-cs"/>
        </a:defRPr>
      </a:lvl6pPr>
      <a:lvl7pPr marL="1157288" algn="l" defTabSz="385763" rtl="0" eaLnBrk="1" latinLnBrk="0" hangingPunct="1">
        <a:defRPr sz="760" kern="1200">
          <a:solidFill>
            <a:schemeClr val="tx1"/>
          </a:solidFill>
          <a:latin typeface="+mn-lt"/>
          <a:ea typeface="+mn-ea"/>
          <a:cs typeface="+mn-cs"/>
        </a:defRPr>
      </a:lvl7pPr>
      <a:lvl8pPr marL="1350169" algn="l" defTabSz="385763" rtl="0" eaLnBrk="1" latinLnBrk="0" hangingPunct="1">
        <a:defRPr sz="760" kern="1200">
          <a:solidFill>
            <a:schemeClr val="tx1"/>
          </a:solidFill>
          <a:latin typeface="+mn-lt"/>
          <a:ea typeface="+mn-ea"/>
          <a:cs typeface="+mn-cs"/>
        </a:defRPr>
      </a:lvl8pPr>
      <a:lvl9pPr marL="1543050" algn="l" defTabSz="385763" rtl="0" eaLnBrk="1" latinLnBrk="0" hangingPunct="1">
        <a:defRPr sz="76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752610796"/>
      </p:ext>
    </p:extLst>
  </p:cSld>
  <p:clrMap bg1="lt1" tx1="dk1" bg2="lt2" tx2="dk2" accent1="accent1" accent2="accent2" accent3="accent3" accent4="accent4" accent5="accent5" accent6="accent6" hlink="hlink" folHlink="folHlink"/>
  <p:sldLayoutIdLst>
    <p:sldLayoutId id="2147484322" r:id="rId1"/>
  </p:sldLayoutIdLst>
  <p:txStyles>
    <p:titleStyle>
      <a:lvl1pPr algn="l" defTabSz="385763" rtl="0" eaLnBrk="1" latinLnBrk="0" hangingPunct="1">
        <a:lnSpc>
          <a:spcPct val="90000"/>
        </a:lnSpc>
        <a:spcBef>
          <a:spcPct val="0"/>
        </a:spcBef>
        <a:buNone/>
        <a:defRPr sz="1856" kern="1200">
          <a:solidFill>
            <a:schemeClr val="tx1"/>
          </a:solidFill>
          <a:latin typeface="+mj-lt"/>
          <a:ea typeface="+mj-ea"/>
          <a:cs typeface="+mj-cs"/>
        </a:defRPr>
      </a:lvl1pPr>
    </p:titleStyle>
    <p:bodyStyle>
      <a:lvl1pPr marL="96441" indent="-96441" algn="l" defTabSz="385763" rtl="0" eaLnBrk="1" latinLnBrk="0" hangingPunct="1">
        <a:lnSpc>
          <a:spcPct val="90000"/>
        </a:lnSpc>
        <a:spcBef>
          <a:spcPts val="422"/>
        </a:spcBef>
        <a:buFont typeface="Arial" panose="020B0604020202020204" pitchFamily="34" charset="0"/>
        <a:buChar char="•"/>
        <a:defRPr sz="1181" kern="1200">
          <a:solidFill>
            <a:schemeClr val="tx1"/>
          </a:solidFill>
          <a:latin typeface="+mn-lt"/>
          <a:ea typeface="+mn-ea"/>
          <a:cs typeface="+mn-cs"/>
        </a:defRPr>
      </a:lvl1pPr>
      <a:lvl2pPr marL="289322" indent="-96441" algn="l" defTabSz="385763" rtl="0" eaLnBrk="1" latinLnBrk="0" hangingPunct="1">
        <a:lnSpc>
          <a:spcPct val="90000"/>
        </a:lnSpc>
        <a:spcBef>
          <a:spcPts val="211"/>
        </a:spcBef>
        <a:buFont typeface="Arial" panose="020B0604020202020204" pitchFamily="34" charset="0"/>
        <a:buChar char="•"/>
        <a:defRPr sz="1013" kern="1200">
          <a:solidFill>
            <a:schemeClr val="tx1"/>
          </a:solidFill>
          <a:latin typeface="+mn-lt"/>
          <a:ea typeface="+mn-ea"/>
          <a:cs typeface="+mn-cs"/>
        </a:defRPr>
      </a:lvl2pPr>
      <a:lvl3pPr marL="482204" indent="-96441" algn="l" defTabSz="385763" rtl="0" eaLnBrk="1" latinLnBrk="0" hangingPunct="1">
        <a:lnSpc>
          <a:spcPct val="90000"/>
        </a:lnSpc>
        <a:spcBef>
          <a:spcPts val="211"/>
        </a:spcBef>
        <a:buFont typeface="Arial" panose="020B0604020202020204" pitchFamily="34" charset="0"/>
        <a:buChar char="•"/>
        <a:defRPr sz="844" kern="1200">
          <a:solidFill>
            <a:schemeClr val="tx1"/>
          </a:solidFill>
          <a:latin typeface="+mn-lt"/>
          <a:ea typeface="+mn-ea"/>
          <a:cs typeface="+mn-cs"/>
        </a:defRPr>
      </a:lvl3pPr>
      <a:lvl4pPr marL="675085"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4pPr>
      <a:lvl5pPr marL="867966"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5pPr>
      <a:lvl6pPr marL="1060847"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6pPr>
      <a:lvl7pPr marL="1253729"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7pPr>
      <a:lvl8pPr marL="1446610"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8pPr>
      <a:lvl9pPr marL="1639491"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9pPr>
    </p:bodyStyle>
    <p:otherStyle>
      <a:defPPr>
        <a:defRPr lang="en-US"/>
      </a:defPPr>
      <a:lvl1pPr marL="0" algn="l" defTabSz="385763" rtl="0" eaLnBrk="1" latinLnBrk="0" hangingPunct="1">
        <a:defRPr sz="760" kern="1200">
          <a:solidFill>
            <a:schemeClr val="tx1"/>
          </a:solidFill>
          <a:latin typeface="+mn-lt"/>
          <a:ea typeface="+mn-ea"/>
          <a:cs typeface="+mn-cs"/>
        </a:defRPr>
      </a:lvl1pPr>
      <a:lvl2pPr marL="192881" algn="l" defTabSz="385763" rtl="0" eaLnBrk="1" latinLnBrk="0" hangingPunct="1">
        <a:defRPr sz="760" kern="1200">
          <a:solidFill>
            <a:schemeClr val="tx1"/>
          </a:solidFill>
          <a:latin typeface="+mn-lt"/>
          <a:ea typeface="+mn-ea"/>
          <a:cs typeface="+mn-cs"/>
        </a:defRPr>
      </a:lvl2pPr>
      <a:lvl3pPr marL="385763" algn="l" defTabSz="385763" rtl="0" eaLnBrk="1" latinLnBrk="0" hangingPunct="1">
        <a:defRPr sz="760" kern="1200">
          <a:solidFill>
            <a:schemeClr val="tx1"/>
          </a:solidFill>
          <a:latin typeface="+mn-lt"/>
          <a:ea typeface="+mn-ea"/>
          <a:cs typeface="+mn-cs"/>
        </a:defRPr>
      </a:lvl3pPr>
      <a:lvl4pPr marL="578644" algn="l" defTabSz="385763" rtl="0" eaLnBrk="1" latinLnBrk="0" hangingPunct="1">
        <a:defRPr sz="760" kern="1200">
          <a:solidFill>
            <a:schemeClr val="tx1"/>
          </a:solidFill>
          <a:latin typeface="+mn-lt"/>
          <a:ea typeface="+mn-ea"/>
          <a:cs typeface="+mn-cs"/>
        </a:defRPr>
      </a:lvl4pPr>
      <a:lvl5pPr marL="771525" algn="l" defTabSz="385763" rtl="0" eaLnBrk="1" latinLnBrk="0" hangingPunct="1">
        <a:defRPr sz="760" kern="1200">
          <a:solidFill>
            <a:schemeClr val="tx1"/>
          </a:solidFill>
          <a:latin typeface="+mn-lt"/>
          <a:ea typeface="+mn-ea"/>
          <a:cs typeface="+mn-cs"/>
        </a:defRPr>
      </a:lvl5pPr>
      <a:lvl6pPr marL="964406" algn="l" defTabSz="385763" rtl="0" eaLnBrk="1" latinLnBrk="0" hangingPunct="1">
        <a:defRPr sz="760" kern="1200">
          <a:solidFill>
            <a:schemeClr val="tx1"/>
          </a:solidFill>
          <a:latin typeface="+mn-lt"/>
          <a:ea typeface="+mn-ea"/>
          <a:cs typeface="+mn-cs"/>
        </a:defRPr>
      </a:lvl6pPr>
      <a:lvl7pPr marL="1157288" algn="l" defTabSz="385763" rtl="0" eaLnBrk="1" latinLnBrk="0" hangingPunct="1">
        <a:defRPr sz="760" kern="1200">
          <a:solidFill>
            <a:schemeClr val="tx1"/>
          </a:solidFill>
          <a:latin typeface="+mn-lt"/>
          <a:ea typeface="+mn-ea"/>
          <a:cs typeface="+mn-cs"/>
        </a:defRPr>
      </a:lvl7pPr>
      <a:lvl8pPr marL="1350169" algn="l" defTabSz="385763" rtl="0" eaLnBrk="1" latinLnBrk="0" hangingPunct="1">
        <a:defRPr sz="760" kern="1200">
          <a:solidFill>
            <a:schemeClr val="tx1"/>
          </a:solidFill>
          <a:latin typeface="+mn-lt"/>
          <a:ea typeface="+mn-ea"/>
          <a:cs typeface="+mn-cs"/>
        </a:defRPr>
      </a:lvl8pPr>
      <a:lvl9pPr marL="1543050" algn="l" defTabSz="385763" rtl="0" eaLnBrk="1" latinLnBrk="0" hangingPunct="1">
        <a:defRPr sz="76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hyperlink" Target="http://www.ispo.cec/be/Ecommerce/whatis.htm"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www.davechaffey.com/book-support/" TargetMode="External"/><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6.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8.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hyperlink" Target="https://www.isc.hbs.edu/strategy/business-strategy/Pages/the-value-chain.aspx" TargetMode="External"/></Relationships>
</file>

<file path=ppt/slides/_rels/slide21.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15.xml"/><Relationship Id="rId1" Type="http://schemas.openxmlformats.org/officeDocument/2006/relationships/slideLayout" Target="../slideLayouts/slideLayout2.xml"/><Relationship Id="rId4" Type="http://schemas.openxmlformats.org/officeDocument/2006/relationships/image" Target="%11PE2058%20Ch01-1.gif%20%20%20%20%20%20%20%20%20%20%20%20%20%20%20%20%20%20%20%20%20%20%20%20%20%20%20%20%20%20%20%20%20%20%20%20%20%20%20%20%20%20%20%20%20%200001EC53%0bAdam's%20work%20%20%20%20%20%20%20%20%20%20%20%20%20%20%20%20%20%20%20%20B65CE38B:" TargetMode="Externa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17.xml"/><Relationship Id="rId1" Type="http://schemas.openxmlformats.org/officeDocument/2006/relationships/slideLayout" Target="../slideLayouts/slideLayout2.xml"/><Relationship Id="rId4" Type="http://schemas.openxmlformats.org/officeDocument/2006/relationships/image" Target="%11PE2058%20Ch02-1.gif%20%20%20%20%20%20%20%20%20%20%20%20%20%20%20%20%20%20%20%20%20%20%20%20%20%20%20%20%20%20%20%20%20%20%20%20%20%20%20%20%20%20%20%20%20%200001EC53%0bAdam's%20work%20%20%20%20%20%20%20%20%20%20%20%20%20%20%20%20%20%20%20%20B65CE38B:"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C651EB77-20F7-46E6-B3C4-8AAFCDB63936}"/>
              </a:ext>
            </a:extLst>
          </p:cNvPr>
          <p:cNvSpPr>
            <a:spLocks noGrp="1"/>
          </p:cNvSpPr>
          <p:nvPr>
            <p:ph type="title"/>
          </p:nvPr>
        </p:nvSpPr>
        <p:spPr>
          <a:xfrm>
            <a:off x="1814276" y="2320054"/>
            <a:ext cx="4098845" cy="2394823"/>
          </a:xfrm>
        </p:spPr>
        <p:txBody>
          <a:bodyPr>
            <a:noAutofit/>
          </a:bodyPr>
          <a:lstStyle/>
          <a:p>
            <a:pPr eaLnBrk="1" hangingPunct="1">
              <a:defRPr/>
            </a:pPr>
            <a:br>
              <a:rPr lang="en-GB" sz="1800" b="1" dirty="0">
                <a:ea typeface="Calibri" panose="020F0502020204030204" pitchFamily="34" charset="0"/>
              </a:rPr>
            </a:br>
            <a:br>
              <a:rPr lang="en-GB" altLang="en-US" sz="1800" dirty="0"/>
            </a:br>
            <a:br>
              <a:rPr lang="en-GB" altLang="en-US" sz="1800" dirty="0"/>
            </a:br>
            <a:r>
              <a:rPr lang="en-GB" altLang="en-US" sz="1800" dirty="0"/>
              <a:t>Module: BMSP6017</a:t>
            </a:r>
            <a:br>
              <a:rPr lang="en-GB" altLang="en-US" sz="1800" dirty="0"/>
            </a:br>
            <a:r>
              <a:rPr lang="en-GB" altLang="en-US" sz="1800" dirty="0"/>
              <a:t>Digital Business</a:t>
            </a:r>
            <a:br>
              <a:rPr lang="en-GB" sz="1800" dirty="0"/>
            </a:br>
            <a:br>
              <a:rPr lang="en-GB" sz="1800" dirty="0"/>
            </a:br>
            <a:r>
              <a:rPr lang="en-GB" sz="1800" dirty="0"/>
              <a:t>Session 1: Introduction to module</a:t>
            </a:r>
            <a:br>
              <a:rPr lang="en-GB" sz="1800" dirty="0"/>
            </a:br>
            <a:br>
              <a:rPr lang="en-GB" sz="1800" dirty="0"/>
            </a:br>
            <a:br>
              <a:rPr lang="en-GB" sz="1800" b="1" dirty="0"/>
            </a:br>
            <a:endParaRPr lang="en-GB" altLang="en-US" sz="1800" dirty="0"/>
          </a:p>
        </p:txBody>
      </p:sp>
    </p:spTree>
    <p:extLst>
      <p:ext uri="{BB962C8B-B14F-4D97-AF65-F5344CB8AC3E}">
        <p14:creationId xmlns:p14="http://schemas.microsoft.com/office/powerpoint/2010/main" val="13706002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FD65B34-8659-5636-1D62-B3190E00039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88A0B1C-323B-FE02-A3F7-0FC5F5E811B0}"/>
              </a:ext>
            </a:extLst>
          </p:cNvPr>
          <p:cNvSpPr>
            <a:spLocks noGrp="1"/>
          </p:cNvSpPr>
          <p:nvPr>
            <p:ph type="title"/>
          </p:nvPr>
        </p:nvSpPr>
        <p:spPr>
          <a:xfrm>
            <a:off x="838200" y="762000"/>
            <a:ext cx="10515600" cy="1325563"/>
          </a:xfrm>
        </p:spPr>
        <p:txBody>
          <a:bodyPr/>
          <a:lstStyle/>
          <a:p>
            <a:r>
              <a:rPr lang="en-GB" sz="3600" dirty="0"/>
              <a:t>Agenda:</a:t>
            </a:r>
          </a:p>
        </p:txBody>
      </p:sp>
      <p:sp>
        <p:nvSpPr>
          <p:cNvPr id="12" name="Text Placeholder 11">
            <a:extLst>
              <a:ext uri="{FF2B5EF4-FFF2-40B4-BE49-F238E27FC236}">
                <a16:creationId xmlns:a16="http://schemas.microsoft.com/office/drawing/2014/main" id="{A1C6728F-6495-CA97-612E-6809487A5428}"/>
              </a:ext>
            </a:extLst>
          </p:cNvPr>
          <p:cNvSpPr>
            <a:spLocks noGrp="1"/>
          </p:cNvSpPr>
          <p:nvPr>
            <p:ph type="body" idx="1"/>
          </p:nvPr>
        </p:nvSpPr>
        <p:spPr>
          <a:xfrm>
            <a:off x="1592976" y="3017044"/>
            <a:ext cx="7926723" cy="823912"/>
          </a:xfrm>
        </p:spPr>
        <p:txBody>
          <a:bodyPr/>
          <a:lstStyle/>
          <a:p>
            <a:pPr marL="342900" indent="-342900">
              <a:buFont typeface="Arial" panose="020B0604020202020204" pitchFamily="34" charset="0"/>
              <a:buChar char="•"/>
            </a:pPr>
            <a:r>
              <a:rPr lang="en-GB" dirty="0"/>
              <a:t>In this session we will go over the construct of the module, the assessments, Scheme of Work.</a:t>
            </a:r>
          </a:p>
          <a:p>
            <a:endParaRPr lang="en-GB" dirty="0"/>
          </a:p>
          <a:p>
            <a:pPr marL="342900" indent="-342900">
              <a:buFont typeface="Arial" panose="020B0604020202020204" pitchFamily="34" charset="0"/>
              <a:buChar char="•"/>
            </a:pPr>
            <a:r>
              <a:rPr lang="en-GB" dirty="0"/>
              <a:t>We will also begin exploring E-commerce</a:t>
            </a:r>
          </a:p>
        </p:txBody>
      </p:sp>
    </p:spTree>
    <p:extLst>
      <p:ext uri="{BB962C8B-B14F-4D97-AF65-F5344CB8AC3E}">
        <p14:creationId xmlns:p14="http://schemas.microsoft.com/office/powerpoint/2010/main" val="290215532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0C60DA0-0F57-4AB1-4ED1-143B860E786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9E5FCD9-EAD0-0EBD-DD82-A78A23A1CD28}"/>
              </a:ext>
            </a:extLst>
          </p:cNvPr>
          <p:cNvSpPr>
            <a:spLocks noGrp="1"/>
          </p:cNvSpPr>
          <p:nvPr>
            <p:ph type="title"/>
          </p:nvPr>
        </p:nvSpPr>
        <p:spPr/>
        <p:txBody>
          <a:bodyPr/>
          <a:lstStyle/>
          <a:p>
            <a:r>
              <a:rPr lang="en-GB" sz="3600" dirty="0"/>
              <a:t>Assessments</a:t>
            </a:r>
          </a:p>
        </p:txBody>
      </p:sp>
      <p:sp>
        <p:nvSpPr>
          <p:cNvPr id="5" name="TextBox 4">
            <a:extLst>
              <a:ext uri="{FF2B5EF4-FFF2-40B4-BE49-F238E27FC236}">
                <a16:creationId xmlns:a16="http://schemas.microsoft.com/office/drawing/2014/main" id="{F3AFBA0E-8B08-79C6-857F-781DFAD042F7}"/>
              </a:ext>
            </a:extLst>
          </p:cNvPr>
          <p:cNvSpPr txBox="1"/>
          <p:nvPr/>
        </p:nvSpPr>
        <p:spPr>
          <a:xfrm>
            <a:off x="300216" y="1027907"/>
            <a:ext cx="11591567" cy="1200329"/>
          </a:xfrm>
          <a:prstGeom prst="rect">
            <a:avLst/>
          </a:prstGeom>
          <a:noFill/>
        </p:spPr>
        <p:txBody>
          <a:bodyPr wrap="square">
            <a:spAutoFit/>
          </a:bodyPr>
          <a:lstStyle/>
          <a:p>
            <a:pPr marL="342900" indent="-342900">
              <a:buFont typeface="Arial" panose="020B0604020202020204" pitchFamily="34" charset="0"/>
              <a:buChar char="•"/>
            </a:pPr>
            <a:r>
              <a:rPr lang="en-GB" sz="2400" dirty="0"/>
              <a:t>Assessment 1 – Presentation</a:t>
            </a:r>
          </a:p>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r>
              <a:rPr lang="en-GB" sz="2400" dirty="0"/>
              <a:t>Assessment 2 - Report</a:t>
            </a:r>
          </a:p>
        </p:txBody>
      </p:sp>
    </p:spTree>
    <p:extLst>
      <p:ext uri="{BB962C8B-B14F-4D97-AF65-F5344CB8AC3E}">
        <p14:creationId xmlns:p14="http://schemas.microsoft.com/office/powerpoint/2010/main" val="339194072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D8DD3B-4F69-9B0B-1D16-F43B613B5A61}"/>
              </a:ext>
            </a:extLst>
          </p:cNvPr>
          <p:cNvSpPr>
            <a:spLocks noGrp="1"/>
          </p:cNvSpPr>
          <p:nvPr>
            <p:ph type="title"/>
          </p:nvPr>
        </p:nvSpPr>
        <p:spPr/>
        <p:txBody>
          <a:bodyPr/>
          <a:lstStyle/>
          <a:p>
            <a:r>
              <a:rPr lang="en-GB" sz="3600" dirty="0"/>
              <a:t>Weekly Tasks</a:t>
            </a:r>
          </a:p>
        </p:txBody>
      </p:sp>
      <p:graphicFrame>
        <p:nvGraphicFramePr>
          <p:cNvPr id="6" name="Content Placeholder 2">
            <a:extLst>
              <a:ext uri="{FF2B5EF4-FFF2-40B4-BE49-F238E27FC236}">
                <a16:creationId xmlns:a16="http://schemas.microsoft.com/office/drawing/2014/main" id="{C9757DEB-4EFF-A15A-E2E7-C7995122ED2F}"/>
              </a:ext>
            </a:extLst>
          </p:cNvPr>
          <p:cNvGraphicFramePr>
            <a:graphicFrameLocks/>
          </p:cNvGraphicFramePr>
          <p:nvPr>
            <p:extLst>
              <p:ext uri="{D42A27DB-BD31-4B8C-83A1-F6EECF244321}">
                <p14:modId xmlns:p14="http://schemas.microsoft.com/office/powerpoint/2010/main" val="3523040823"/>
              </p:ext>
            </p:extLst>
          </p:nvPr>
        </p:nvGraphicFramePr>
        <p:xfrm>
          <a:off x="345281" y="786063"/>
          <a:ext cx="10884193" cy="474263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9218965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DB41869-AEFD-B329-1AC5-E971743209D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70B64DD-C6D3-81EB-021B-37F560941523}"/>
              </a:ext>
            </a:extLst>
          </p:cNvPr>
          <p:cNvSpPr>
            <a:spLocks noGrp="1"/>
          </p:cNvSpPr>
          <p:nvPr>
            <p:ph type="title"/>
          </p:nvPr>
        </p:nvSpPr>
        <p:spPr/>
        <p:txBody>
          <a:bodyPr/>
          <a:lstStyle/>
          <a:p>
            <a:r>
              <a:rPr lang="en-GB" sz="3600" dirty="0"/>
              <a:t>Introduction to E-commerce &amp; E-business</a:t>
            </a:r>
          </a:p>
        </p:txBody>
      </p:sp>
      <p:sp>
        <p:nvSpPr>
          <p:cNvPr id="7" name="Rectangle: Rounded Corners 6">
            <a:extLst>
              <a:ext uri="{FF2B5EF4-FFF2-40B4-BE49-F238E27FC236}">
                <a16:creationId xmlns:a16="http://schemas.microsoft.com/office/drawing/2014/main" id="{0B32C8BF-0348-9742-59E0-F8BDF2D64A79}"/>
              </a:ext>
            </a:extLst>
          </p:cNvPr>
          <p:cNvSpPr/>
          <p:nvPr/>
        </p:nvSpPr>
        <p:spPr>
          <a:xfrm>
            <a:off x="6320589" y="899571"/>
            <a:ext cx="4563904" cy="4779335"/>
          </a:xfrm>
          <a:prstGeom prst="roundRect">
            <a:avLst>
              <a:gd name="adj" fmla="val 5419"/>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aphicFrame>
        <p:nvGraphicFramePr>
          <p:cNvPr id="5" name="Rectangle 3">
            <a:extLst>
              <a:ext uri="{FF2B5EF4-FFF2-40B4-BE49-F238E27FC236}">
                <a16:creationId xmlns:a16="http://schemas.microsoft.com/office/drawing/2014/main" id="{3FD34E72-DDEA-877B-F953-8CB6201D580B}"/>
              </a:ext>
            </a:extLst>
          </p:cNvPr>
          <p:cNvGraphicFramePr>
            <a:graphicFrameLocks/>
          </p:cNvGraphicFramePr>
          <p:nvPr>
            <p:extLst>
              <p:ext uri="{D42A27DB-BD31-4B8C-83A1-F6EECF244321}">
                <p14:modId xmlns:p14="http://schemas.microsoft.com/office/powerpoint/2010/main" val="1294363889"/>
              </p:ext>
            </p:extLst>
          </p:nvPr>
        </p:nvGraphicFramePr>
        <p:xfrm>
          <a:off x="6735414" y="1139363"/>
          <a:ext cx="3772165" cy="432260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Rectangle 2">
            <a:extLst>
              <a:ext uri="{FF2B5EF4-FFF2-40B4-BE49-F238E27FC236}">
                <a16:creationId xmlns:a16="http://schemas.microsoft.com/office/drawing/2014/main" id="{D653E278-1A82-6882-E3CA-86384AB2A761}"/>
              </a:ext>
            </a:extLst>
          </p:cNvPr>
          <p:cNvSpPr txBox="1">
            <a:spLocks noChangeArrowheads="1"/>
          </p:cNvSpPr>
          <p:nvPr/>
        </p:nvSpPr>
        <p:spPr>
          <a:xfrm>
            <a:off x="1307507" y="1267699"/>
            <a:ext cx="3200324" cy="4093028"/>
          </a:xfrm>
          <a:prstGeom prst="rect">
            <a:avLst/>
          </a:prstGeom>
        </p:spPr>
        <p:txBody>
          <a:bodyPr anchor="ctr">
            <a:normAutofit/>
          </a:bodyPr>
          <a:lstStyle>
            <a:lvl1pPr algn="l" defTabSz="385763" rtl="0" eaLnBrk="1" latinLnBrk="0" hangingPunct="1">
              <a:lnSpc>
                <a:spcPct val="90000"/>
              </a:lnSpc>
              <a:spcBef>
                <a:spcPct val="0"/>
              </a:spcBef>
              <a:buNone/>
              <a:defRPr sz="1856" kern="1200">
                <a:solidFill>
                  <a:schemeClr val="tx1"/>
                </a:solidFill>
                <a:latin typeface="+mj-lt"/>
                <a:ea typeface="+mj-ea"/>
                <a:cs typeface="+mj-cs"/>
              </a:defRPr>
            </a:lvl1pPr>
          </a:lstStyle>
          <a:p>
            <a:pPr>
              <a:defRPr/>
            </a:pPr>
            <a:r>
              <a:rPr lang="en-GB" altLang="zh-CN" sz="3800">
                <a:ea typeface="宋体" pitchFamily="2" charset="-122"/>
              </a:rPr>
              <a:t>Objectives</a:t>
            </a:r>
            <a:endParaRPr lang="en-GB" altLang="zh-CN" sz="3800" dirty="0">
              <a:ea typeface="宋体" pitchFamily="2" charset="-122"/>
            </a:endParaRPr>
          </a:p>
        </p:txBody>
      </p:sp>
    </p:spTree>
    <p:extLst>
      <p:ext uri="{BB962C8B-B14F-4D97-AF65-F5344CB8AC3E}">
        <p14:creationId xmlns:p14="http://schemas.microsoft.com/office/powerpoint/2010/main" val="337213146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483950D-1EE0-6FB5-B7D2-714E9449A2C4}"/>
            </a:ext>
          </a:extLst>
        </p:cNvPr>
        <p:cNvGrpSpPr/>
        <p:nvPr/>
      </p:nvGrpSpPr>
      <p:grpSpPr>
        <a:xfrm>
          <a:off x="0" y="0"/>
          <a:ext cx="0" cy="0"/>
          <a:chOff x="0" y="0"/>
          <a:chExt cx="0" cy="0"/>
        </a:xfrm>
      </p:grpSpPr>
      <p:sp>
        <p:nvSpPr>
          <p:cNvPr id="6" name="Rectangle 2">
            <a:extLst>
              <a:ext uri="{FF2B5EF4-FFF2-40B4-BE49-F238E27FC236}">
                <a16:creationId xmlns:a16="http://schemas.microsoft.com/office/drawing/2014/main" id="{26BA5DA4-2A4C-75AC-F888-0DF200D6C2D5}"/>
              </a:ext>
            </a:extLst>
          </p:cNvPr>
          <p:cNvSpPr txBox="1">
            <a:spLocks noChangeArrowheads="1"/>
          </p:cNvSpPr>
          <p:nvPr/>
        </p:nvSpPr>
        <p:spPr>
          <a:xfrm>
            <a:off x="836083" y="1155404"/>
            <a:ext cx="10515599" cy="4093028"/>
          </a:xfrm>
          <a:prstGeom prst="rect">
            <a:avLst/>
          </a:prstGeom>
        </p:spPr>
        <p:txBody>
          <a:bodyPr anchor="ctr">
            <a:normAutofit/>
          </a:bodyPr>
          <a:lstStyle>
            <a:lvl1pPr algn="l" defTabSz="385763" rtl="0" eaLnBrk="1" latinLnBrk="0" hangingPunct="1">
              <a:lnSpc>
                <a:spcPct val="90000"/>
              </a:lnSpc>
              <a:spcBef>
                <a:spcPct val="0"/>
              </a:spcBef>
              <a:buNone/>
              <a:defRPr sz="1856" kern="1200">
                <a:solidFill>
                  <a:schemeClr val="tx1"/>
                </a:solidFill>
                <a:latin typeface="+mj-lt"/>
                <a:ea typeface="+mj-ea"/>
                <a:cs typeface="+mj-cs"/>
              </a:defRPr>
            </a:lvl1pPr>
          </a:lstStyle>
          <a:p>
            <a:pPr>
              <a:defRPr/>
            </a:pPr>
            <a:r>
              <a:rPr lang="en-GB" altLang="zh-CN" sz="3800" dirty="0">
                <a:ea typeface="宋体" pitchFamily="2" charset="-122"/>
              </a:rPr>
              <a:t>What do you think we mean by E-commerce?</a:t>
            </a:r>
          </a:p>
        </p:txBody>
      </p:sp>
    </p:spTree>
    <p:extLst>
      <p:ext uri="{BB962C8B-B14F-4D97-AF65-F5344CB8AC3E}">
        <p14:creationId xmlns:p14="http://schemas.microsoft.com/office/powerpoint/2010/main" val="70023871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CB79D2F-FEBF-03AB-4682-25D3DE6837D1}"/>
            </a:ext>
          </a:extLst>
        </p:cNvPr>
        <p:cNvGrpSpPr/>
        <p:nvPr/>
      </p:nvGrpSpPr>
      <p:grpSpPr>
        <a:xfrm>
          <a:off x="0" y="0"/>
          <a:ext cx="0" cy="0"/>
          <a:chOff x="0" y="0"/>
          <a:chExt cx="0" cy="0"/>
        </a:xfrm>
      </p:grpSpPr>
      <p:sp>
        <p:nvSpPr>
          <p:cNvPr id="7" name="TextBox 6">
            <a:extLst>
              <a:ext uri="{FF2B5EF4-FFF2-40B4-BE49-F238E27FC236}">
                <a16:creationId xmlns:a16="http://schemas.microsoft.com/office/drawing/2014/main" id="{B5E5F4DD-AF9D-ADC8-235F-4AE0EC2B2676}"/>
              </a:ext>
            </a:extLst>
          </p:cNvPr>
          <p:cNvSpPr txBox="1"/>
          <p:nvPr/>
        </p:nvSpPr>
        <p:spPr>
          <a:xfrm>
            <a:off x="1452955" y="2474893"/>
            <a:ext cx="2381108" cy="954107"/>
          </a:xfrm>
          <a:prstGeom prst="rect">
            <a:avLst/>
          </a:prstGeom>
          <a:noFill/>
        </p:spPr>
        <p:txBody>
          <a:bodyPr wrap="square" rtlCol="0">
            <a:spAutoFit/>
          </a:bodyPr>
          <a:lstStyle/>
          <a:p>
            <a:r>
              <a:rPr lang="en-GB" sz="2800" dirty="0"/>
              <a:t>Meaning of E-commerce</a:t>
            </a:r>
          </a:p>
        </p:txBody>
      </p:sp>
      <p:sp>
        <p:nvSpPr>
          <p:cNvPr id="2" name="Rectangle 3">
            <a:extLst>
              <a:ext uri="{FF2B5EF4-FFF2-40B4-BE49-F238E27FC236}">
                <a16:creationId xmlns:a16="http://schemas.microsoft.com/office/drawing/2014/main" id="{F445453F-7E32-13B5-D325-A14E1B692358}"/>
              </a:ext>
            </a:extLst>
          </p:cNvPr>
          <p:cNvSpPr txBox="1">
            <a:spLocks noChangeArrowheads="1"/>
          </p:cNvSpPr>
          <p:nvPr/>
        </p:nvSpPr>
        <p:spPr>
          <a:xfrm>
            <a:off x="4844715" y="788301"/>
            <a:ext cx="6801853" cy="4746225"/>
          </a:xfrm>
          <a:prstGeom prst="rect">
            <a:avLst/>
          </a:prstGeom>
        </p:spPr>
        <p:txBody>
          <a:bodyPr anchor="ctr">
            <a:noAutofit/>
          </a:bodyPr>
          <a:lstStyle>
            <a:lvl1pPr marL="0" indent="0" algn="l" defTabSz="385763" rtl="0" eaLnBrk="1" latinLnBrk="0" hangingPunct="1">
              <a:lnSpc>
                <a:spcPct val="90000"/>
              </a:lnSpc>
              <a:spcBef>
                <a:spcPts val="422"/>
              </a:spcBef>
              <a:buFont typeface="Arial" panose="020B0604020202020204" pitchFamily="34" charset="0"/>
              <a:buNone/>
              <a:defRPr sz="2400" b="1" kern="1200">
                <a:solidFill>
                  <a:schemeClr val="tx1"/>
                </a:solidFill>
                <a:latin typeface="+mn-lt"/>
                <a:ea typeface="+mn-ea"/>
                <a:cs typeface="+mn-cs"/>
              </a:defRPr>
            </a:lvl1pPr>
            <a:lvl2pPr marL="457200" indent="0" algn="l" defTabSz="385763" rtl="0" eaLnBrk="1" latinLnBrk="0" hangingPunct="1">
              <a:lnSpc>
                <a:spcPct val="90000"/>
              </a:lnSpc>
              <a:spcBef>
                <a:spcPts val="211"/>
              </a:spcBef>
              <a:buFont typeface="Arial" panose="020B0604020202020204" pitchFamily="34" charset="0"/>
              <a:buNone/>
              <a:defRPr sz="2000" b="1" kern="1200">
                <a:solidFill>
                  <a:schemeClr val="tx1"/>
                </a:solidFill>
                <a:latin typeface="+mn-lt"/>
                <a:ea typeface="+mn-ea"/>
                <a:cs typeface="+mn-cs"/>
              </a:defRPr>
            </a:lvl2pPr>
            <a:lvl3pPr marL="914400" indent="0" algn="l" defTabSz="385763" rtl="0" eaLnBrk="1" latinLnBrk="0" hangingPunct="1">
              <a:lnSpc>
                <a:spcPct val="90000"/>
              </a:lnSpc>
              <a:spcBef>
                <a:spcPts val="211"/>
              </a:spcBef>
              <a:buFont typeface="Arial" panose="020B0604020202020204" pitchFamily="34" charset="0"/>
              <a:buNone/>
              <a:defRPr sz="1800" b="1" kern="1200">
                <a:solidFill>
                  <a:schemeClr val="tx1"/>
                </a:solidFill>
                <a:latin typeface="+mn-lt"/>
                <a:ea typeface="+mn-ea"/>
                <a:cs typeface="+mn-cs"/>
              </a:defRPr>
            </a:lvl3pPr>
            <a:lvl4pPr marL="1371600" indent="0" algn="l" defTabSz="385763" rtl="0" eaLnBrk="1" latinLnBrk="0" hangingPunct="1">
              <a:lnSpc>
                <a:spcPct val="90000"/>
              </a:lnSpc>
              <a:spcBef>
                <a:spcPts val="211"/>
              </a:spcBef>
              <a:buFont typeface="Arial" panose="020B0604020202020204" pitchFamily="34" charset="0"/>
              <a:buNone/>
              <a:defRPr sz="1600" b="1" kern="1200">
                <a:solidFill>
                  <a:schemeClr val="tx1"/>
                </a:solidFill>
                <a:latin typeface="+mn-lt"/>
                <a:ea typeface="+mn-ea"/>
                <a:cs typeface="+mn-cs"/>
              </a:defRPr>
            </a:lvl4pPr>
            <a:lvl5pPr marL="1828800" indent="0" algn="l" defTabSz="385763" rtl="0" eaLnBrk="1" latinLnBrk="0" hangingPunct="1">
              <a:lnSpc>
                <a:spcPct val="90000"/>
              </a:lnSpc>
              <a:spcBef>
                <a:spcPts val="211"/>
              </a:spcBef>
              <a:buFont typeface="Arial" panose="020B0604020202020204" pitchFamily="34" charset="0"/>
              <a:buNone/>
              <a:defRPr sz="1600" b="1" kern="1200">
                <a:solidFill>
                  <a:schemeClr val="tx1"/>
                </a:solidFill>
                <a:latin typeface="+mn-lt"/>
                <a:ea typeface="+mn-ea"/>
                <a:cs typeface="+mn-cs"/>
              </a:defRPr>
            </a:lvl5pPr>
            <a:lvl6pPr marL="2286000" indent="0" algn="l" defTabSz="385763" rtl="0" eaLnBrk="1" latinLnBrk="0" hangingPunct="1">
              <a:lnSpc>
                <a:spcPct val="90000"/>
              </a:lnSpc>
              <a:spcBef>
                <a:spcPts val="211"/>
              </a:spcBef>
              <a:buFont typeface="Arial" panose="020B0604020202020204" pitchFamily="34" charset="0"/>
              <a:buNone/>
              <a:defRPr sz="1600" b="1" kern="1200">
                <a:solidFill>
                  <a:schemeClr val="tx1"/>
                </a:solidFill>
                <a:latin typeface="+mn-lt"/>
                <a:ea typeface="+mn-ea"/>
                <a:cs typeface="+mn-cs"/>
              </a:defRPr>
            </a:lvl6pPr>
            <a:lvl7pPr marL="2743200" indent="0" algn="l" defTabSz="385763" rtl="0" eaLnBrk="1" latinLnBrk="0" hangingPunct="1">
              <a:lnSpc>
                <a:spcPct val="90000"/>
              </a:lnSpc>
              <a:spcBef>
                <a:spcPts val="211"/>
              </a:spcBef>
              <a:buFont typeface="Arial" panose="020B0604020202020204" pitchFamily="34" charset="0"/>
              <a:buNone/>
              <a:defRPr sz="1600" b="1" kern="1200">
                <a:solidFill>
                  <a:schemeClr val="tx1"/>
                </a:solidFill>
                <a:latin typeface="+mn-lt"/>
                <a:ea typeface="+mn-ea"/>
                <a:cs typeface="+mn-cs"/>
              </a:defRPr>
            </a:lvl7pPr>
            <a:lvl8pPr marL="3200400" indent="0" algn="l" defTabSz="385763" rtl="0" eaLnBrk="1" latinLnBrk="0" hangingPunct="1">
              <a:lnSpc>
                <a:spcPct val="90000"/>
              </a:lnSpc>
              <a:spcBef>
                <a:spcPts val="211"/>
              </a:spcBef>
              <a:buFont typeface="Arial" panose="020B0604020202020204" pitchFamily="34" charset="0"/>
              <a:buNone/>
              <a:defRPr sz="1600" b="1" kern="1200">
                <a:solidFill>
                  <a:schemeClr val="tx1"/>
                </a:solidFill>
                <a:latin typeface="+mn-lt"/>
                <a:ea typeface="+mn-ea"/>
                <a:cs typeface="+mn-cs"/>
              </a:defRPr>
            </a:lvl8pPr>
            <a:lvl9pPr marL="3657600" indent="0" algn="l" defTabSz="385763" rtl="0" eaLnBrk="1" latinLnBrk="0" hangingPunct="1">
              <a:lnSpc>
                <a:spcPct val="90000"/>
              </a:lnSpc>
              <a:spcBef>
                <a:spcPts val="211"/>
              </a:spcBef>
              <a:buFont typeface="Arial" panose="020B0604020202020204" pitchFamily="34" charset="0"/>
              <a:buNone/>
              <a:defRPr sz="1600" b="1" kern="1200">
                <a:solidFill>
                  <a:schemeClr val="tx1"/>
                </a:solidFill>
                <a:latin typeface="+mn-lt"/>
                <a:ea typeface="+mn-ea"/>
                <a:cs typeface="+mn-cs"/>
              </a:defRPr>
            </a:lvl9pPr>
          </a:lstStyle>
          <a:p>
            <a:pPr>
              <a:defRPr/>
            </a:pPr>
            <a:r>
              <a:rPr lang="en-GB" altLang="zh-CN" sz="2200" b="0" dirty="0">
                <a:ea typeface="宋体" pitchFamily="2" charset="-122"/>
              </a:rPr>
              <a:t>E-commerce: </a:t>
            </a:r>
            <a:r>
              <a:rPr lang="en-GB" altLang="zh-CN" sz="2200" b="0" i="1" dirty="0">
                <a:ea typeface="宋体" pitchFamily="2" charset="-122"/>
              </a:rPr>
              <a:t>buying and selling via the Internet</a:t>
            </a:r>
            <a:r>
              <a:rPr lang="en-GB" altLang="zh-CN" sz="2200" b="0" dirty="0">
                <a:ea typeface="宋体" pitchFamily="2" charset="-122"/>
              </a:rPr>
              <a:t>?  For example, Amazon.com</a:t>
            </a:r>
          </a:p>
          <a:p>
            <a:pPr>
              <a:defRPr/>
            </a:pPr>
            <a:endParaRPr lang="en-GB" altLang="zh-CN" sz="2200" b="0" dirty="0">
              <a:ea typeface="宋体" pitchFamily="2" charset="-122"/>
            </a:endParaRPr>
          </a:p>
          <a:p>
            <a:pPr>
              <a:defRPr/>
            </a:pPr>
            <a:r>
              <a:rPr lang="en-GB" altLang="zh-CN" sz="2200" b="0" dirty="0">
                <a:ea typeface="宋体" pitchFamily="2" charset="-122"/>
              </a:rPr>
              <a:t> A UK Gov. definition has:</a:t>
            </a:r>
          </a:p>
          <a:p>
            <a:pPr>
              <a:defRPr/>
            </a:pPr>
            <a:endParaRPr lang="en-GB" altLang="zh-CN" sz="2200" b="0" dirty="0">
              <a:ea typeface="宋体" pitchFamily="2" charset="-122"/>
            </a:endParaRPr>
          </a:p>
          <a:p>
            <a:pPr>
              <a:buFont typeface="Wingdings" panose="05000000000000000000" pitchFamily="2" charset="2"/>
              <a:buNone/>
              <a:defRPr/>
            </a:pPr>
            <a:r>
              <a:rPr lang="en-GB" altLang="zh-CN" sz="2200" b="0" dirty="0">
                <a:ea typeface="宋体" pitchFamily="2" charset="-122"/>
              </a:rPr>
              <a:t>Exchange of information across electronic networks, at any stage in the supply chain, whether within or between businesses… consumers… or the public sector… whether paid or unpaid</a:t>
            </a:r>
          </a:p>
          <a:p>
            <a:pPr>
              <a:defRPr/>
            </a:pPr>
            <a:endParaRPr lang="en-GB" altLang="zh-CN" sz="2200" b="0" dirty="0">
              <a:ea typeface="宋体" pitchFamily="2" charset="-122"/>
            </a:endParaRPr>
          </a:p>
          <a:p>
            <a:pPr>
              <a:defRPr/>
            </a:pPr>
            <a:r>
              <a:rPr lang="en-GB" altLang="zh-CN" sz="2200" b="0" dirty="0">
                <a:ea typeface="宋体" pitchFamily="2" charset="-122"/>
              </a:rPr>
              <a:t>Using information and communication technologies to facilitate business.</a:t>
            </a:r>
          </a:p>
          <a:p>
            <a:pPr>
              <a:defRPr/>
            </a:pPr>
            <a:endParaRPr lang="en-GB" altLang="zh-CN" sz="2200" b="0" dirty="0">
              <a:ea typeface="宋体" pitchFamily="2" charset="-122"/>
            </a:endParaRPr>
          </a:p>
        </p:txBody>
      </p:sp>
      <p:cxnSp>
        <p:nvCxnSpPr>
          <p:cNvPr id="4" name="Straight Connector 3">
            <a:extLst>
              <a:ext uri="{FF2B5EF4-FFF2-40B4-BE49-F238E27FC236}">
                <a16:creationId xmlns:a16="http://schemas.microsoft.com/office/drawing/2014/main" id="{0E4F4276-BDD7-E738-A622-63F3A847D22A}"/>
              </a:ext>
            </a:extLst>
          </p:cNvPr>
          <p:cNvCxnSpPr/>
          <p:nvPr/>
        </p:nvCxnSpPr>
        <p:spPr>
          <a:xfrm>
            <a:off x="4122821" y="497305"/>
            <a:ext cx="0" cy="4812632"/>
          </a:xfrm>
          <a:prstGeom prst="line">
            <a:avLst/>
          </a:prstGeom>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5586054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2A12923-3AC9-29F4-10AB-F772FD706C78}"/>
            </a:ext>
          </a:extLst>
        </p:cNvPr>
        <p:cNvGrpSpPr/>
        <p:nvPr/>
      </p:nvGrpSpPr>
      <p:grpSpPr>
        <a:xfrm>
          <a:off x="0" y="0"/>
          <a:ext cx="0" cy="0"/>
          <a:chOff x="0" y="0"/>
          <a:chExt cx="0" cy="0"/>
        </a:xfrm>
      </p:grpSpPr>
      <p:sp>
        <p:nvSpPr>
          <p:cNvPr id="55" name="Rectangle 2">
            <a:extLst>
              <a:ext uri="{FF2B5EF4-FFF2-40B4-BE49-F238E27FC236}">
                <a16:creationId xmlns:a16="http://schemas.microsoft.com/office/drawing/2014/main" id="{E84BFC63-8B8B-9E99-49DD-F409883A7B01}"/>
              </a:ext>
            </a:extLst>
          </p:cNvPr>
          <p:cNvSpPr>
            <a:spLocks noChangeArrowheads="1"/>
          </p:cNvSpPr>
          <p:nvPr/>
        </p:nvSpPr>
        <p:spPr bwMode="auto">
          <a:xfrm>
            <a:off x="475915" y="252445"/>
            <a:ext cx="4616450" cy="5272277"/>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rtlCol="0" anchor="ctr">
            <a:noAutofit/>
          </a:bodyPr>
          <a:lstStyle>
            <a:lvl1pPr>
              <a:spcBef>
                <a:spcPct val="20000"/>
              </a:spcBef>
              <a:buClr>
                <a:schemeClr val="hlink"/>
              </a:buClr>
              <a:buSzPct val="65000"/>
              <a:buFont typeface="Wingdings" panose="05000000000000000000" pitchFamily="2" charset="2"/>
              <a:buChar char="n"/>
              <a:defRPr sz="3200">
                <a:solidFill>
                  <a:schemeClr val="tx1"/>
                </a:solidFill>
                <a:latin typeface="Tahoma" panose="020B0604030504040204" pitchFamily="34" charset="0"/>
                <a:cs typeface="Arial" panose="020B0604020202020204" pitchFamily="34" charset="0"/>
              </a:defRPr>
            </a:lvl1pPr>
            <a:lvl2pPr marL="742950" indent="-285750">
              <a:spcBef>
                <a:spcPct val="20000"/>
              </a:spcBef>
              <a:buClr>
                <a:schemeClr val="folHlink"/>
              </a:buClr>
              <a:buSzPct val="65000"/>
              <a:buFont typeface="Wingdings" panose="05000000000000000000" pitchFamily="2" charset="2"/>
              <a:buChar char="n"/>
              <a:defRPr sz="2800">
                <a:solidFill>
                  <a:schemeClr val="tx1"/>
                </a:solidFill>
                <a:latin typeface="Tahoma" panose="020B0604030504040204" pitchFamily="34" charset="0"/>
                <a:cs typeface="Arial" panose="020B0604020202020204" pitchFamily="34" charset="0"/>
              </a:defRPr>
            </a:lvl2pPr>
            <a:lvl3pPr marL="1143000" indent="-228600">
              <a:spcBef>
                <a:spcPct val="20000"/>
              </a:spcBef>
              <a:buClr>
                <a:schemeClr val="hlink"/>
              </a:buClr>
              <a:buSzPct val="65000"/>
              <a:buFont typeface="Wingdings" panose="05000000000000000000" pitchFamily="2" charset="2"/>
              <a:buChar char="n"/>
              <a:defRPr sz="2400">
                <a:solidFill>
                  <a:schemeClr val="tx1"/>
                </a:solidFill>
                <a:latin typeface="Tahoma" panose="020B0604030504040204" pitchFamily="34" charset="0"/>
                <a:cs typeface="Arial" panose="020B0604020202020204" pitchFamily="34" charset="0"/>
              </a:defRPr>
            </a:lvl3pPr>
            <a:lvl4pPr marL="1600200" indent="-228600">
              <a:spcBef>
                <a:spcPct val="20000"/>
              </a:spcBef>
              <a:buClr>
                <a:schemeClr val="fo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4pPr>
            <a:lvl5pPr marL="2057400" indent="-228600">
              <a:spcBef>
                <a:spcPct val="20000"/>
              </a:spcBef>
              <a:buClr>
                <a:schemeClr va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9pPr>
          </a:lstStyle>
          <a:p>
            <a:pPr>
              <a:lnSpc>
                <a:spcPct val="90000"/>
              </a:lnSpc>
              <a:spcBef>
                <a:spcPts val="1000"/>
              </a:spcBef>
              <a:buClr>
                <a:schemeClr val="accent1"/>
              </a:buClr>
              <a:buSzPct val="80000"/>
              <a:buFont typeface="Wingdings 3" charset="2"/>
              <a:buChar char=""/>
            </a:pPr>
            <a:r>
              <a:rPr lang="en-US" altLang="en-US" sz="2200" dirty="0">
                <a:solidFill>
                  <a:schemeClr val="tx1">
                    <a:lumMod val="75000"/>
                    <a:lumOff val="25000"/>
                  </a:schemeClr>
                </a:solidFill>
                <a:latin typeface="+mn-lt"/>
                <a:cs typeface="+mn-cs"/>
              </a:rPr>
              <a:t>Ecommerce is </a:t>
            </a:r>
            <a:r>
              <a:rPr lang="en-US" altLang="en-US" sz="2200" b="1" dirty="0">
                <a:solidFill>
                  <a:schemeClr val="tx1">
                    <a:lumMod val="75000"/>
                    <a:lumOff val="25000"/>
                  </a:schemeClr>
                </a:solidFill>
                <a:latin typeface="+mn-lt"/>
                <a:cs typeface="+mn-cs"/>
              </a:rPr>
              <a:t>any form of business transaction </a:t>
            </a:r>
            <a:r>
              <a:rPr lang="en-US" altLang="en-US" sz="2200" dirty="0">
                <a:solidFill>
                  <a:schemeClr val="tx1">
                    <a:lumMod val="75000"/>
                    <a:lumOff val="25000"/>
                  </a:schemeClr>
                </a:solidFill>
                <a:latin typeface="+mn-lt"/>
                <a:cs typeface="+mn-cs"/>
              </a:rPr>
              <a:t>in which the parties </a:t>
            </a:r>
            <a:r>
              <a:rPr lang="en-US" altLang="en-US" sz="2200" b="1" dirty="0">
                <a:solidFill>
                  <a:schemeClr val="tx1">
                    <a:lumMod val="75000"/>
                    <a:lumOff val="25000"/>
                  </a:schemeClr>
                </a:solidFill>
                <a:latin typeface="+mn-lt"/>
                <a:cs typeface="+mn-cs"/>
              </a:rPr>
              <a:t>interact electronically </a:t>
            </a:r>
            <a:r>
              <a:rPr lang="en-US" altLang="en-US" sz="2200" dirty="0">
                <a:solidFill>
                  <a:schemeClr val="tx1">
                    <a:lumMod val="75000"/>
                    <a:lumOff val="25000"/>
                  </a:schemeClr>
                </a:solidFill>
                <a:latin typeface="+mn-lt"/>
                <a:cs typeface="+mn-cs"/>
              </a:rPr>
              <a:t>rather than by physical exchanges or direct physical contact </a:t>
            </a:r>
          </a:p>
          <a:p>
            <a:pPr>
              <a:lnSpc>
                <a:spcPct val="90000"/>
              </a:lnSpc>
              <a:spcBef>
                <a:spcPts val="1000"/>
              </a:spcBef>
              <a:buClr>
                <a:schemeClr val="accent1"/>
              </a:buClr>
              <a:buSzPct val="80000"/>
              <a:buNone/>
            </a:pPr>
            <a:endParaRPr lang="en-US" altLang="en-US" sz="2200" dirty="0">
              <a:solidFill>
                <a:schemeClr val="tx1">
                  <a:lumMod val="75000"/>
                  <a:lumOff val="25000"/>
                </a:schemeClr>
              </a:solidFill>
              <a:latin typeface="+mn-lt"/>
              <a:cs typeface="+mn-cs"/>
            </a:endParaRPr>
          </a:p>
          <a:p>
            <a:pPr>
              <a:lnSpc>
                <a:spcPct val="90000"/>
              </a:lnSpc>
              <a:spcBef>
                <a:spcPts val="1000"/>
              </a:spcBef>
              <a:buClr>
                <a:schemeClr val="accent1"/>
              </a:buClr>
              <a:buSzPct val="80000"/>
              <a:buFont typeface="Wingdings 3" charset="2"/>
              <a:buChar char=""/>
            </a:pPr>
            <a:r>
              <a:rPr lang="en-US" altLang="en-US" sz="2200" dirty="0">
                <a:solidFill>
                  <a:schemeClr val="tx1">
                    <a:lumMod val="75000"/>
                    <a:lumOff val="25000"/>
                  </a:schemeClr>
                </a:solidFill>
                <a:latin typeface="+mn-lt"/>
                <a:cs typeface="+mn-cs"/>
              </a:rPr>
              <a:t>It is one of those rare cases where changing needs and new technologies come together to </a:t>
            </a:r>
            <a:r>
              <a:rPr lang="en-US" altLang="en-US" sz="2200" dirty="0" err="1">
                <a:solidFill>
                  <a:schemeClr val="tx1">
                    <a:lumMod val="75000"/>
                    <a:lumOff val="25000"/>
                  </a:schemeClr>
                </a:solidFill>
                <a:latin typeface="+mn-lt"/>
                <a:cs typeface="+mn-cs"/>
              </a:rPr>
              <a:t>revolutionise</a:t>
            </a:r>
            <a:r>
              <a:rPr lang="en-US" altLang="en-US" sz="2200" dirty="0">
                <a:solidFill>
                  <a:schemeClr val="tx1">
                    <a:lumMod val="75000"/>
                    <a:lumOff val="25000"/>
                  </a:schemeClr>
                </a:solidFill>
                <a:latin typeface="+mn-lt"/>
                <a:cs typeface="+mn-cs"/>
              </a:rPr>
              <a:t> the way in which business is conducted</a:t>
            </a:r>
          </a:p>
          <a:p>
            <a:pPr>
              <a:lnSpc>
                <a:spcPct val="90000"/>
              </a:lnSpc>
              <a:spcBef>
                <a:spcPts val="1000"/>
              </a:spcBef>
              <a:buClr>
                <a:schemeClr val="accent1"/>
              </a:buClr>
              <a:buSzPct val="80000"/>
              <a:buFont typeface="Wingdings 3" charset="2"/>
              <a:buChar char=""/>
            </a:pPr>
            <a:r>
              <a:rPr lang="en-US" altLang="en-US" sz="2200" dirty="0">
                <a:solidFill>
                  <a:schemeClr val="tx1">
                    <a:lumMod val="75000"/>
                    <a:lumOff val="25000"/>
                  </a:schemeClr>
                </a:solidFill>
                <a:latin typeface="+mn-lt"/>
                <a:cs typeface="+mn-cs"/>
              </a:rPr>
              <a:t>European Commission (1997) </a:t>
            </a:r>
            <a:r>
              <a:rPr lang="en-US" altLang="en-US" sz="2200" b="1" dirty="0">
                <a:solidFill>
                  <a:schemeClr val="tx1">
                    <a:lumMod val="75000"/>
                    <a:lumOff val="25000"/>
                  </a:schemeClr>
                </a:solidFill>
                <a:latin typeface="+mn-lt"/>
                <a:cs typeface="+mn-cs"/>
                <a:hlinkClick r:id="rId2"/>
              </a:rPr>
              <a:t>http://www.ispo.cec/be/Ecommerce/whatis.htm</a:t>
            </a:r>
            <a:endParaRPr lang="en-US" altLang="en-US" sz="2200" b="1" dirty="0">
              <a:solidFill>
                <a:schemeClr val="tx1">
                  <a:lumMod val="75000"/>
                  <a:lumOff val="25000"/>
                </a:schemeClr>
              </a:solidFill>
              <a:latin typeface="+mn-lt"/>
              <a:cs typeface="+mn-cs"/>
            </a:endParaRPr>
          </a:p>
        </p:txBody>
      </p:sp>
      <p:pic>
        <p:nvPicPr>
          <p:cNvPr id="1028" name="Picture 4" descr="A Path to Success Through E-Commerce Services - CutBro Media - Production">
            <a:extLst>
              <a:ext uri="{FF2B5EF4-FFF2-40B4-BE49-F238E27FC236}">
                <a16:creationId xmlns:a16="http://schemas.microsoft.com/office/drawing/2014/main" id="{766F066C-116F-5B3F-234D-48B95A477B7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379882" y="1262814"/>
            <a:ext cx="6812118" cy="351773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7877244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1344540-6B23-644F-8F58-9402F63558BB}"/>
            </a:ext>
          </a:extLst>
        </p:cNvPr>
        <p:cNvGrpSpPr/>
        <p:nvPr/>
      </p:nvGrpSpPr>
      <p:grpSpPr>
        <a:xfrm>
          <a:off x="0" y="0"/>
          <a:ext cx="0" cy="0"/>
          <a:chOff x="0" y="0"/>
          <a:chExt cx="0" cy="0"/>
        </a:xfrm>
      </p:grpSpPr>
      <p:pic>
        <p:nvPicPr>
          <p:cNvPr id="1028" name="Picture 4" descr="A Path to Success Through E-Commerce Services - CutBro Media - Production">
            <a:extLst>
              <a:ext uri="{FF2B5EF4-FFF2-40B4-BE49-F238E27FC236}">
                <a16:creationId xmlns:a16="http://schemas.microsoft.com/office/drawing/2014/main" id="{F7813676-6AA9-7051-630E-F147EF698DA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376822" y="2294021"/>
            <a:ext cx="4815177" cy="2486526"/>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2">
            <a:extLst>
              <a:ext uri="{FF2B5EF4-FFF2-40B4-BE49-F238E27FC236}">
                <a16:creationId xmlns:a16="http://schemas.microsoft.com/office/drawing/2014/main" id="{B8D7EFD4-5982-C0C7-8775-97B4D74D255D}"/>
              </a:ext>
            </a:extLst>
          </p:cNvPr>
          <p:cNvSpPr>
            <a:spLocks noChangeArrowheads="1"/>
          </p:cNvSpPr>
          <p:nvPr/>
        </p:nvSpPr>
        <p:spPr bwMode="auto">
          <a:xfrm>
            <a:off x="470737" y="1714413"/>
            <a:ext cx="7325726" cy="3880773"/>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rtlCol="0">
            <a:noAutofit/>
          </a:bodyPr>
          <a:lstStyle>
            <a:lvl1pPr>
              <a:spcBef>
                <a:spcPct val="20000"/>
              </a:spcBef>
              <a:buClr>
                <a:schemeClr val="hlink"/>
              </a:buClr>
              <a:buSzPct val="65000"/>
              <a:buFont typeface="Wingdings" panose="05000000000000000000" pitchFamily="2" charset="2"/>
              <a:buChar char="n"/>
              <a:tabLst>
                <a:tab pos="285750" algn="l"/>
              </a:tabLst>
              <a:defRPr sz="3200">
                <a:solidFill>
                  <a:schemeClr val="tx1"/>
                </a:solidFill>
                <a:latin typeface="Tahoma" panose="020B0604030504040204" pitchFamily="34" charset="0"/>
                <a:cs typeface="Arial" panose="020B0604020202020204" pitchFamily="34" charset="0"/>
              </a:defRPr>
            </a:lvl1pPr>
            <a:lvl2pPr marL="742950" indent="-285750">
              <a:spcBef>
                <a:spcPct val="20000"/>
              </a:spcBef>
              <a:buClr>
                <a:schemeClr val="folHlink"/>
              </a:buClr>
              <a:buSzPct val="65000"/>
              <a:buFont typeface="Wingdings" panose="05000000000000000000" pitchFamily="2" charset="2"/>
              <a:buChar char="n"/>
              <a:tabLst>
                <a:tab pos="285750" algn="l"/>
              </a:tabLst>
              <a:defRPr sz="2800">
                <a:solidFill>
                  <a:schemeClr val="tx1"/>
                </a:solidFill>
                <a:latin typeface="Tahoma" panose="020B0604030504040204" pitchFamily="34" charset="0"/>
                <a:cs typeface="Arial" panose="020B0604020202020204" pitchFamily="34" charset="0"/>
              </a:defRPr>
            </a:lvl2pPr>
            <a:lvl3pPr marL="1143000" indent="-228600">
              <a:spcBef>
                <a:spcPct val="20000"/>
              </a:spcBef>
              <a:buClr>
                <a:schemeClr val="hlink"/>
              </a:buClr>
              <a:buSzPct val="65000"/>
              <a:buFont typeface="Wingdings" panose="05000000000000000000" pitchFamily="2" charset="2"/>
              <a:buChar char="n"/>
              <a:tabLst>
                <a:tab pos="285750" algn="l"/>
              </a:tabLst>
              <a:defRPr sz="2400">
                <a:solidFill>
                  <a:schemeClr val="tx1"/>
                </a:solidFill>
                <a:latin typeface="Tahoma" panose="020B0604030504040204" pitchFamily="34" charset="0"/>
                <a:cs typeface="Arial" panose="020B0604020202020204" pitchFamily="34" charset="0"/>
              </a:defRPr>
            </a:lvl3pPr>
            <a:lvl4pPr marL="1600200" indent="-228600">
              <a:spcBef>
                <a:spcPct val="20000"/>
              </a:spcBef>
              <a:buClr>
                <a:schemeClr val="folHlink"/>
              </a:buClr>
              <a:buSzPct val="65000"/>
              <a:buFont typeface="Wingdings" panose="05000000000000000000" pitchFamily="2" charset="2"/>
              <a:buChar char="n"/>
              <a:tabLst>
                <a:tab pos="285750" algn="l"/>
              </a:tabLst>
              <a:defRPr sz="2000">
                <a:solidFill>
                  <a:schemeClr val="tx1"/>
                </a:solidFill>
                <a:latin typeface="Tahoma" panose="020B0604030504040204" pitchFamily="34" charset="0"/>
                <a:cs typeface="Arial" panose="020B0604020202020204" pitchFamily="34" charset="0"/>
              </a:defRPr>
            </a:lvl4pPr>
            <a:lvl5pPr marL="2057400" indent="-228600">
              <a:spcBef>
                <a:spcPct val="20000"/>
              </a:spcBef>
              <a:buClr>
                <a:schemeClr val="hlink"/>
              </a:buClr>
              <a:buSzPct val="65000"/>
              <a:buFont typeface="Wingdings" panose="05000000000000000000" pitchFamily="2" charset="2"/>
              <a:buChar char="n"/>
              <a:tabLst>
                <a:tab pos="285750" algn="l"/>
              </a:tabLst>
              <a:defRPr sz="2000">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20000"/>
              </a:spcBef>
              <a:spcAft>
                <a:spcPct val="0"/>
              </a:spcAft>
              <a:buClr>
                <a:schemeClr val="hlink"/>
              </a:buClr>
              <a:buSzPct val="65000"/>
              <a:buFont typeface="Wingdings" panose="05000000000000000000" pitchFamily="2" charset="2"/>
              <a:buChar char="n"/>
              <a:tabLst>
                <a:tab pos="285750" algn="l"/>
              </a:tabLst>
              <a:defRPr sz="2000">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20000"/>
              </a:spcBef>
              <a:spcAft>
                <a:spcPct val="0"/>
              </a:spcAft>
              <a:buClr>
                <a:schemeClr val="hlink"/>
              </a:buClr>
              <a:buSzPct val="65000"/>
              <a:buFont typeface="Wingdings" panose="05000000000000000000" pitchFamily="2" charset="2"/>
              <a:buChar char="n"/>
              <a:tabLst>
                <a:tab pos="285750" algn="l"/>
              </a:tabLst>
              <a:defRPr sz="2000">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20000"/>
              </a:spcBef>
              <a:spcAft>
                <a:spcPct val="0"/>
              </a:spcAft>
              <a:buClr>
                <a:schemeClr val="hlink"/>
              </a:buClr>
              <a:buSzPct val="65000"/>
              <a:buFont typeface="Wingdings" panose="05000000000000000000" pitchFamily="2" charset="2"/>
              <a:buChar char="n"/>
              <a:tabLst>
                <a:tab pos="285750" algn="l"/>
              </a:tabLst>
              <a:defRPr sz="2000">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20000"/>
              </a:spcBef>
              <a:spcAft>
                <a:spcPct val="0"/>
              </a:spcAft>
              <a:buClr>
                <a:schemeClr val="hlink"/>
              </a:buClr>
              <a:buSzPct val="65000"/>
              <a:buFont typeface="Wingdings" panose="05000000000000000000" pitchFamily="2" charset="2"/>
              <a:buChar char="n"/>
              <a:tabLst>
                <a:tab pos="285750" algn="l"/>
              </a:tabLst>
              <a:defRPr sz="2000">
                <a:solidFill>
                  <a:schemeClr val="tx1"/>
                </a:solidFill>
                <a:latin typeface="Tahoma" panose="020B0604030504040204" pitchFamily="34" charset="0"/>
                <a:cs typeface="Arial" panose="020B0604020202020204" pitchFamily="34" charset="0"/>
              </a:defRPr>
            </a:lvl9pPr>
          </a:lstStyle>
          <a:p>
            <a:pPr>
              <a:lnSpc>
                <a:spcPct val="90000"/>
              </a:lnSpc>
              <a:spcBef>
                <a:spcPts val="1000"/>
              </a:spcBef>
              <a:buClr>
                <a:schemeClr val="accent1"/>
              </a:buClr>
              <a:buSzPct val="80000"/>
              <a:buFont typeface="Wingdings 3" charset="2"/>
              <a:buChar char=""/>
            </a:pPr>
            <a:r>
              <a:rPr lang="en-US" altLang="en-US" sz="2400" b="1" dirty="0">
                <a:solidFill>
                  <a:schemeClr val="tx1">
                    <a:lumMod val="75000"/>
                    <a:lumOff val="25000"/>
                  </a:schemeClr>
                </a:solidFill>
                <a:latin typeface="+mn-lt"/>
                <a:cs typeface="+mn-cs"/>
              </a:rPr>
              <a:t>What is ecommerce?</a:t>
            </a:r>
          </a:p>
          <a:p>
            <a:pPr>
              <a:lnSpc>
                <a:spcPct val="90000"/>
              </a:lnSpc>
              <a:spcBef>
                <a:spcPts val="1000"/>
              </a:spcBef>
              <a:buClr>
                <a:schemeClr val="accent1"/>
              </a:buClr>
              <a:buSzPct val="80000"/>
              <a:buNone/>
            </a:pPr>
            <a:r>
              <a:rPr lang="en-US" altLang="en-US" sz="2400" b="1" dirty="0">
                <a:solidFill>
                  <a:schemeClr val="tx1">
                    <a:lumMod val="75000"/>
                    <a:lumOff val="25000"/>
                  </a:schemeClr>
                </a:solidFill>
                <a:latin typeface="+mn-lt"/>
                <a:cs typeface="+mn-cs"/>
              </a:rPr>
              <a:t>It is: </a:t>
            </a:r>
          </a:p>
          <a:p>
            <a:pPr>
              <a:lnSpc>
                <a:spcPct val="90000"/>
              </a:lnSpc>
              <a:spcBef>
                <a:spcPts val="1000"/>
              </a:spcBef>
              <a:buClr>
                <a:schemeClr val="accent1"/>
              </a:buClr>
              <a:buSzPct val="80000"/>
              <a:buFont typeface="Wingdings 3" charset="2"/>
              <a:buChar char=""/>
            </a:pPr>
            <a:r>
              <a:rPr lang="en-US" altLang="en-US" sz="2400" b="1" dirty="0">
                <a:solidFill>
                  <a:schemeClr val="tx1">
                    <a:lumMod val="75000"/>
                    <a:lumOff val="25000"/>
                  </a:schemeClr>
                </a:solidFill>
                <a:latin typeface="+mn-lt"/>
                <a:cs typeface="+mn-cs"/>
              </a:rPr>
              <a:t>	  sharing business information, </a:t>
            </a:r>
          </a:p>
          <a:p>
            <a:pPr>
              <a:lnSpc>
                <a:spcPct val="90000"/>
              </a:lnSpc>
              <a:spcBef>
                <a:spcPts val="1000"/>
              </a:spcBef>
              <a:buClr>
                <a:schemeClr val="accent1"/>
              </a:buClr>
              <a:buSzPct val="80000"/>
              <a:buFont typeface="Wingdings 3" charset="2"/>
              <a:buChar char=""/>
            </a:pPr>
            <a:r>
              <a:rPr lang="en-US" altLang="en-US" sz="2400" b="1" dirty="0">
                <a:solidFill>
                  <a:schemeClr val="tx1">
                    <a:lumMod val="75000"/>
                    <a:lumOff val="25000"/>
                  </a:schemeClr>
                </a:solidFill>
                <a:latin typeface="+mn-lt"/>
                <a:cs typeface="+mn-cs"/>
              </a:rPr>
              <a:t>  	maintaining business relationships,</a:t>
            </a:r>
          </a:p>
          <a:p>
            <a:pPr>
              <a:lnSpc>
                <a:spcPct val="90000"/>
              </a:lnSpc>
              <a:spcBef>
                <a:spcPts val="1000"/>
              </a:spcBef>
              <a:buClr>
                <a:schemeClr val="accent1"/>
              </a:buClr>
              <a:buSzPct val="80000"/>
              <a:buFont typeface="Wingdings 3" charset="2"/>
              <a:buChar char=""/>
            </a:pPr>
            <a:r>
              <a:rPr lang="en-US" altLang="en-US" sz="2400" b="1" dirty="0">
                <a:solidFill>
                  <a:schemeClr val="tx1">
                    <a:lumMod val="75000"/>
                    <a:lumOff val="25000"/>
                  </a:schemeClr>
                </a:solidFill>
                <a:latin typeface="+mn-lt"/>
                <a:cs typeface="+mn-cs"/>
              </a:rPr>
              <a:t>  	conducting business transactions,</a:t>
            </a:r>
          </a:p>
          <a:p>
            <a:pPr>
              <a:lnSpc>
                <a:spcPct val="90000"/>
              </a:lnSpc>
              <a:spcBef>
                <a:spcPts val="1000"/>
              </a:spcBef>
              <a:buClr>
                <a:schemeClr val="accent1"/>
              </a:buClr>
              <a:buSzPct val="80000"/>
              <a:buNone/>
            </a:pPr>
            <a:r>
              <a:rPr lang="en-US" altLang="en-US" sz="2400" b="1" dirty="0">
                <a:solidFill>
                  <a:schemeClr val="tx1">
                    <a:lumMod val="75000"/>
                    <a:lumOff val="25000"/>
                  </a:schemeClr>
                </a:solidFill>
                <a:latin typeface="+mn-lt"/>
                <a:cs typeface="+mn-cs"/>
              </a:rPr>
              <a:t>by means of telecommunications networks</a:t>
            </a:r>
          </a:p>
          <a:p>
            <a:pPr>
              <a:lnSpc>
                <a:spcPct val="90000"/>
              </a:lnSpc>
              <a:spcBef>
                <a:spcPts val="1000"/>
              </a:spcBef>
              <a:buClr>
                <a:schemeClr val="accent1"/>
              </a:buClr>
              <a:buSzPct val="80000"/>
              <a:buFont typeface="Wingdings 3" charset="2"/>
              <a:buChar char=""/>
            </a:pPr>
            <a:endParaRPr lang="en-US" altLang="zh-CN" sz="2400" b="1" dirty="0">
              <a:solidFill>
                <a:schemeClr val="tx1">
                  <a:lumMod val="75000"/>
                  <a:lumOff val="25000"/>
                </a:schemeClr>
              </a:solidFill>
              <a:latin typeface="+mn-lt"/>
              <a:cs typeface="+mn-cs"/>
            </a:endParaRPr>
          </a:p>
          <a:p>
            <a:pPr>
              <a:lnSpc>
                <a:spcPct val="90000"/>
              </a:lnSpc>
              <a:spcBef>
                <a:spcPts val="1000"/>
              </a:spcBef>
              <a:buClr>
                <a:schemeClr val="accent1"/>
              </a:buClr>
              <a:buSzPct val="80000"/>
              <a:buFont typeface="Wingdings 3" charset="2"/>
              <a:buChar char=""/>
            </a:pPr>
            <a:r>
              <a:rPr lang="en-US" altLang="zh-CN" sz="2400" b="1" dirty="0">
                <a:solidFill>
                  <a:schemeClr val="tx1">
                    <a:lumMod val="75000"/>
                    <a:lumOff val="25000"/>
                  </a:schemeClr>
                </a:solidFill>
                <a:latin typeface="+mn-lt"/>
                <a:cs typeface="+mn-cs"/>
              </a:rPr>
              <a:t>  </a:t>
            </a:r>
            <a:r>
              <a:rPr lang="en-US" altLang="en-US" sz="2400" b="1" dirty="0" err="1">
                <a:solidFill>
                  <a:schemeClr val="tx1">
                    <a:lumMod val="75000"/>
                    <a:lumOff val="25000"/>
                  </a:schemeClr>
                </a:solidFill>
                <a:latin typeface="+mn-lt"/>
                <a:cs typeface="+mn-cs"/>
              </a:rPr>
              <a:t>Zwass</a:t>
            </a:r>
            <a:r>
              <a:rPr lang="en-US" altLang="en-US" sz="2400" b="1" dirty="0">
                <a:solidFill>
                  <a:schemeClr val="tx1">
                    <a:lumMod val="75000"/>
                    <a:lumOff val="25000"/>
                  </a:schemeClr>
                </a:solidFill>
                <a:latin typeface="+mn-lt"/>
                <a:cs typeface="+mn-cs"/>
              </a:rPr>
              <a:t>, (199</a:t>
            </a:r>
            <a:r>
              <a:rPr lang="en-US" altLang="zh-CN" sz="2400" b="1" dirty="0">
                <a:solidFill>
                  <a:schemeClr val="tx1">
                    <a:lumMod val="75000"/>
                    <a:lumOff val="25000"/>
                  </a:schemeClr>
                </a:solidFill>
                <a:latin typeface="+mn-lt"/>
                <a:cs typeface="+mn-cs"/>
              </a:rPr>
              <a:t>8</a:t>
            </a:r>
            <a:r>
              <a:rPr lang="en-US" altLang="en-US" sz="2400" b="1" dirty="0">
                <a:solidFill>
                  <a:schemeClr val="tx1">
                    <a:lumMod val="75000"/>
                    <a:lumOff val="25000"/>
                  </a:schemeClr>
                </a:solidFill>
                <a:latin typeface="+mn-lt"/>
                <a:cs typeface="+mn-cs"/>
              </a:rPr>
              <a:t>)  						</a:t>
            </a:r>
          </a:p>
        </p:txBody>
      </p:sp>
      <p:sp>
        <p:nvSpPr>
          <p:cNvPr id="3" name="Title 1">
            <a:extLst>
              <a:ext uri="{FF2B5EF4-FFF2-40B4-BE49-F238E27FC236}">
                <a16:creationId xmlns:a16="http://schemas.microsoft.com/office/drawing/2014/main" id="{939A2708-92F6-53FF-58A7-CE5D7D27A082}"/>
              </a:ext>
            </a:extLst>
          </p:cNvPr>
          <p:cNvSpPr>
            <a:spLocks noGrp="1"/>
          </p:cNvSpPr>
          <p:nvPr>
            <p:ph type="title"/>
          </p:nvPr>
        </p:nvSpPr>
        <p:spPr>
          <a:xfrm>
            <a:off x="840317" y="365126"/>
            <a:ext cx="10515600" cy="1325563"/>
          </a:xfrm>
        </p:spPr>
        <p:txBody>
          <a:bodyPr/>
          <a:lstStyle/>
          <a:p>
            <a:r>
              <a:rPr lang="en-GB" sz="3600" dirty="0"/>
              <a:t>Other Definitions</a:t>
            </a:r>
          </a:p>
        </p:txBody>
      </p:sp>
    </p:spTree>
    <p:extLst>
      <p:ext uri="{BB962C8B-B14F-4D97-AF65-F5344CB8AC3E}">
        <p14:creationId xmlns:p14="http://schemas.microsoft.com/office/powerpoint/2010/main" val="55911242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26435D7-6E69-9842-CF63-5DEB140D9C74}"/>
            </a:ext>
          </a:extLst>
        </p:cNvPr>
        <p:cNvGrpSpPr/>
        <p:nvPr/>
      </p:nvGrpSpPr>
      <p:grpSpPr>
        <a:xfrm>
          <a:off x="0" y="0"/>
          <a:ext cx="0" cy="0"/>
          <a:chOff x="0" y="0"/>
          <a:chExt cx="0" cy="0"/>
        </a:xfrm>
      </p:grpSpPr>
      <p:pic>
        <p:nvPicPr>
          <p:cNvPr id="2050" name="Picture 2" descr="E commerce marketing Images - Free Download on Freepik">
            <a:extLst>
              <a:ext uri="{FF2B5EF4-FFF2-40B4-BE49-F238E27FC236}">
                <a16:creationId xmlns:a16="http://schemas.microsoft.com/office/drawing/2014/main" id="{DC4C886D-EEFE-7E6D-4DE0-3FF4C95C923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223675" y="-17134"/>
            <a:ext cx="8604620" cy="5744165"/>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D330DAFF-8F3A-40F8-E0E2-29C65189FFA9}"/>
              </a:ext>
            </a:extLst>
          </p:cNvPr>
          <p:cNvSpPr>
            <a:spLocks noGrp="1"/>
          </p:cNvSpPr>
          <p:nvPr>
            <p:ph type="title"/>
          </p:nvPr>
        </p:nvSpPr>
        <p:spPr>
          <a:xfrm>
            <a:off x="-892859" y="951665"/>
            <a:ext cx="5904870" cy="1325563"/>
          </a:xfrm>
        </p:spPr>
        <p:txBody>
          <a:bodyPr/>
          <a:lstStyle/>
          <a:p>
            <a:pPr algn="ctr"/>
            <a:r>
              <a:rPr lang="en-GB" sz="3600" dirty="0"/>
              <a:t>E-commerce</a:t>
            </a:r>
          </a:p>
        </p:txBody>
      </p:sp>
      <p:sp>
        <p:nvSpPr>
          <p:cNvPr id="4" name="TextBox 3">
            <a:extLst>
              <a:ext uri="{FF2B5EF4-FFF2-40B4-BE49-F238E27FC236}">
                <a16:creationId xmlns:a16="http://schemas.microsoft.com/office/drawing/2014/main" id="{0E0FF5B7-89C1-EC3A-59B5-AD483C0B3D5F}"/>
              </a:ext>
            </a:extLst>
          </p:cNvPr>
          <p:cNvSpPr txBox="1"/>
          <p:nvPr/>
        </p:nvSpPr>
        <p:spPr>
          <a:xfrm>
            <a:off x="583818" y="1921616"/>
            <a:ext cx="3779635" cy="1938992"/>
          </a:xfrm>
          <a:prstGeom prst="rect">
            <a:avLst/>
          </a:prstGeom>
          <a:noFill/>
        </p:spPr>
        <p:txBody>
          <a:bodyPr wrap="square">
            <a:spAutoFit/>
          </a:bodyPr>
          <a:lstStyle/>
          <a:p>
            <a:r>
              <a:rPr lang="en-GB" sz="2400" b="0" i="0" dirty="0">
                <a:solidFill>
                  <a:srgbClr val="001D35"/>
                </a:solidFill>
                <a:effectLst/>
              </a:rPr>
              <a:t>All electronically mediated information exchanges between an organisation and its external stakeholders.</a:t>
            </a:r>
            <a:endParaRPr lang="en-GB" sz="2400" dirty="0"/>
          </a:p>
        </p:txBody>
      </p:sp>
      <p:sp>
        <p:nvSpPr>
          <p:cNvPr id="5" name="TextBox 4">
            <a:extLst>
              <a:ext uri="{FF2B5EF4-FFF2-40B4-BE49-F238E27FC236}">
                <a16:creationId xmlns:a16="http://schemas.microsoft.com/office/drawing/2014/main" id="{A7B46290-4ADF-CD62-91C2-601903C4DF4F}"/>
              </a:ext>
            </a:extLst>
          </p:cNvPr>
          <p:cNvSpPr txBox="1"/>
          <p:nvPr/>
        </p:nvSpPr>
        <p:spPr>
          <a:xfrm>
            <a:off x="586969" y="4830559"/>
            <a:ext cx="3547599" cy="461665"/>
          </a:xfrm>
          <a:prstGeom prst="rect">
            <a:avLst/>
          </a:prstGeom>
          <a:noFill/>
        </p:spPr>
        <p:txBody>
          <a:bodyPr wrap="square" rtlCol="0">
            <a:spAutoFit/>
          </a:bodyPr>
          <a:lstStyle/>
          <a:p>
            <a:pPr lvl="0"/>
            <a:r>
              <a:rPr lang="en-GB" sz="1200" dirty="0"/>
              <a:t>(Chaffey, 2007) </a:t>
            </a:r>
            <a:r>
              <a:rPr lang="en-GB" sz="1200" dirty="0">
                <a:hlinkClick r:id="rId3"/>
              </a:rPr>
              <a:t>https://www.davechaffey.com/book-support/</a:t>
            </a:r>
            <a:r>
              <a:rPr lang="en-GB" sz="1200" dirty="0"/>
              <a:t> </a:t>
            </a:r>
            <a:endParaRPr lang="en-US" sz="1200" dirty="0"/>
          </a:p>
        </p:txBody>
      </p:sp>
    </p:spTree>
    <p:extLst>
      <p:ext uri="{BB962C8B-B14F-4D97-AF65-F5344CB8AC3E}">
        <p14:creationId xmlns:p14="http://schemas.microsoft.com/office/powerpoint/2010/main" val="99686572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2686CBD-FB7F-28AE-04DA-32E7F871C33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6F2DAA9-2051-3EE1-9C29-F7A7F3906B56}"/>
              </a:ext>
            </a:extLst>
          </p:cNvPr>
          <p:cNvSpPr>
            <a:spLocks noGrp="1"/>
          </p:cNvSpPr>
          <p:nvPr>
            <p:ph type="title"/>
          </p:nvPr>
        </p:nvSpPr>
        <p:spPr>
          <a:xfrm>
            <a:off x="3143565" y="2231774"/>
            <a:ext cx="5904870" cy="1325563"/>
          </a:xfrm>
        </p:spPr>
        <p:txBody>
          <a:bodyPr/>
          <a:lstStyle/>
          <a:p>
            <a:pPr algn="ctr"/>
            <a:r>
              <a:rPr lang="en-GB" sz="3600" dirty="0"/>
              <a:t>What is the difference between E-commerce &amp; E-business?</a:t>
            </a:r>
          </a:p>
        </p:txBody>
      </p:sp>
    </p:spTree>
    <p:extLst>
      <p:ext uri="{BB962C8B-B14F-4D97-AF65-F5344CB8AC3E}">
        <p14:creationId xmlns:p14="http://schemas.microsoft.com/office/powerpoint/2010/main" val="378601010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A7D4C82-A7E0-F199-EE7B-5B0546E500E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3213074-8CC6-6E51-729F-ED26FD999FC9}"/>
              </a:ext>
            </a:extLst>
          </p:cNvPr>
          <p:cNvSpPr>
            <a:spLocks noGrp="1"/>
          </p:cNvSpPr>
          <p:nvPr>
            <p:ph type="title"/>
          </p:nvPr>
        </p:nvSpPr>
        <p:spPr>
          <a:xfrm>
            <a:off x="454678" y="471046"/>
            <a:ext cx="6571764" cy="1325563"/>
          </a:xfrm>
        </p:spPr>
        <p:txBody>
          <a:bodyPr/>
          <a:lstStyle/>
          <a:p>
            <a:pPr algn="ctr"/>
            <a:r>
              <a:rPr lang="en-GB" sz="3600" dirty="0"/>
              <a:t>E-commerce vs E-business</a:t>
            </a:r>
          </a:p>
        </p:txBody>
      </p:sp>
      <p:graphicFrame>
        <p:nvGraphicFramePr>
          <p:cNvPr id="3" name="Table 2">
            <a:extLst>
              <a:ext uri="{FF2B5EF4-FFF2-40B4-BE49-F238E27FC236}">
                <a16:creationId xmlns:a16="http://schemas.microsoft.com/office/drawing/2014/main" id="{D9402D7B-21AE-C2BF-294F-175BB8E410F9}"/>
              </a:ext>
            </a:extLst>
          </p:cNvPr>
          <p:cNvGraphicFramePr>
            <a:graphicFrameLocks noGrp="1"/>
          </p:cNvGraphicFramePr>
          <p:nvPr>
            <p:extLst>
              <p:ext uri="{D42A27DB-BD31-4B8C-83A1-F6EECF244321}">
                <p14:modId xmlns:p14="http://schemas.microsoft.com/office/powerpoint/2010/main" val="3451613200"/>
              </p:ext>
            </p:extLst>
          </p:nvPr>
        </p:nvGraphicFramePr>
        <p:xfrm>
          <a:off x="1530072" y="2304979"/>
          <a:ext cx="8128000" cy="2011680"/>
        </p:xfrm>
        <a:graphic>
          <a:graphicData uri="http://schemas.openxmlformats.org/drawingml/2006/table">
            <a:tbl>
              <a:tblPr firstRow="1" bandRow="1">
                <a:tableStyleId>{5C22544A-7EE6-4342-B048-85BDC9FD1C3A}</a:tableStyleId>
              </a:tblPr>
              <a:tblGrid>
                <a:gridCol w="4064000">
                  <a:extLst>
                    <a:ext uri="{9D8B030D-6E8A-4147-A177-3AD203B41FA5}">
                      <a16:colId xmlns:a16="http://schemas.microsoft.com/office/drawing/2014/main" val="2281681497"/>
                    </a:ext>
                  </a:extLst>
                </a:gridCol>
                <a:gridCol w="4064000">
                  <a:extLst>
                    <a:ext uri="{9D8B030D-6E8A-4147-A177-3AD203B41FA5}">
                      <a16:colId xmlns:a16="http://schemas.microsoft.com/office/drawing/2014/main" val="80683276"/>
                    </a:ext>
                  </a:extLst>
                </a:gridCol>
              </a:tblGrid>
              <a:tr h="370840">
                <a:tc>
                  <a:txBody>
                    <a:bodyPr/>
                    <a:lstStyle/>
                    <a:p>
                      <a:r>
                        <a:rPr lang="en-GB" sz="2400" dirty="0"/>
                        <a:t>E-commerce</a:t>
                      </a:r>
                    </a:p>
                  </a:txBody>
                  <a:tcPr/>
                </a:tc>
                <a:tc>
                  <a:txBody>
                    <a:bodyPr/>
                    <a:lstStyle/>
                    <a:p>
                      <a:r>
                        <a:rPr lang="en-GB" sz="2400" dirty="0"/>
                        <a:t>E-Business</a:t>
                      </a:r>
                    </a:p>
                  </a:txBody>
                  <a:tcPr/>
                </a:tc>
                <a:extLst>
                  <a:ext uri="{0D108BD9-81ED-4DB2-BD59-A6C34878D82A}">
                    <a16:rowId xmlns:a16="http://schemas.microsoft.com/office/drawing/2014/main" val="3486109342"/>
                  </a:ext>
                </a:extLst>
              </a:tr>
              <a:tr h="370840">
                <a:tc>
                  <a:txBody>
                    <a:bodyPr/>
                    <a:lstStyle/>
                    <a:p>
                      <a:r>
                        <a:rPr lang="en-GB" sz="2400" dirty="0"/>
                        <a:t>Deals with the facilitation of transactions and selling of products and services online</a:t>
                      </a:r>
                    </a:p>
                  </a:txBody>
                  <a:tcPr/>
                </a:tc>
                <a:tc>
                  <a:txBody>
                    <a:bodyPr/>
                    <a:lstStyle/>
                    <a:p>
                      <a:r>
                        <a:rPr lang="en-GB" sz="2400" dirty="0"/>
                        <a:t>The electronic means in which an organisation can conduct business both internally and externally</a:t>
                      </a:r>
                    </a:p>
                  </a:txBody>
                  <a:tcPr/>
                </a:tc>
                <a:extLst>
                  <a:ext uri="{0D108BD9-81ED-4DB2-BD59-A6C34878D82A}">
                    <a16:rowId xmlns:a16="http://schemas.microsoft.com/office/drawing/2014/main" val="447854017"/>
                  </a:ext>
                </a:extLst>
              </a:tr>
            </a:tbl>
          </a:graphicData>
        </a:graphic>
      </p:graphicFrame>
    </p:spTree>
    <p:extLst>
      <p:ext uri="{BB962C8B-B14F-4D97-AF65-F5344CB8AC3E}">
        <p14:creationId xmlns:p14="http://schemas.microsoft.com/office/powerpoint/2010/main" val="237945399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B1CC0D5-1597-D36D-8AC6-DADDAFC8978A}"/>
            </a:ext>
          </a:extLst>
        </p:cNvPr>
        <p:cNvGrpSpPr/>
        <p:nvPr/>
      </p:nvGrpSpPr>
      <p:grpSpPr>
        <a:xfrm>
          <a:off x="0" y="0"/>
          <a:ext cx="0" cy="0"/>
          <a:chOff x="0" y="0"/>
          <a:chExt cx="0" cy="0"/>
        </a:xfrm>
      </p:grpSpPr>
      <p:sp>
        <p:nvSpPr>
          <p:cNvPr id="2" name="Rectangle 2">
            <a:extLst>
              <a:ext uri="{FF2B5EF4-FFF2-40B4-BE49-F238E27FC236}">
                <a16:creationId xmlns:a16="http://schemas.microsoft.com/office/drawing/2014/main" id="{BE3CD5B7-FEAE-49E4-A835-FC04424C58DE}"/>
              </a:ext>
            </a:extLst>
          </p:cNvPr>
          <p:cNvSpPr>
            <a:spLocks noGrp="1" noChangeArrowheads="1"/>
          </p:cNvSpPr>
          <p:nvPr>
            <p:ph type="title"/>
          </p:nvPr>
        </p:nvSpPr>
        <p:spPr>
          <a:xfrm>
            <a:off x="821707" y="714202"/>
            <a:ext cx="2990875" cy="4463889"/>
          </a:xfrm>
        </p:spPr>
        <p:txBody>
          <a:bodyPr anchor="ctr">
            <a:normAutofit/>
          </a:bodyPr>
          <a:lstStyle/>
          <a:p>
            <a:pPr eaLnBrk="1" hangingPunct="1">
              <a:defRPr/>
            </a:pPr>
            <a:r>
              <a:rPr lang="en-GB" altLang="zh-CN" sz="2400" dirty="0">
                <a:latin typeface="+mn-lt"/>
                <a:ea typeface="宋体" pitchFamily="2" charset="-122"/>
              </a:rPr>
              <a:t>Beginning of E-commerce</a:t>
            </a:r>
          </a:p>
        </p:txBody>
      </p:sp>
      <p:sp>
        <p:nvSpPr>
          <p:cNvPr id="4" name="Rectangle 3">
            <a:extLst>
              <a:ext uri="{FF2B5EF4-FFF2-40B4-BE49-F238E27FC236}">
                <a16:creationId xmlns:a16="http://schemas.microsoft.com/office/drawing/2014/main" id="{3564691B-3BEE-9B32-1EE1-FD7A9FC5AE43}"/>
              </a:ext>
            </a:extLst>
          </p:cNvPr>
          <p:cNvSpPr txBox="1">
            <a:spLocks noChangeArrowheads="1"/>
          </p:cNvSpPr>
          <p:nvPr/>
        </p:nvSpPr>
        <p:spPr>
          <a:xfrm>
            <a:off x="4238799" y="659694"/>
            <a:ext cx="7873126" cy="4603900"/>
          </a:xfrm>
          <a:prstGeom prst="rect">
            <a:avLst/>
          </a:prstGeom>
        </p:spPr>
        <p:txBody>
          <a:bodyPr anchor="ctr">
            <a:noAutofit/>
          </a:bodyPr>
          <a:lstStyle>
            <a:lvl1pPr marL="0" indent="0" algn="l" defTabSz="385763" rtl="0" eaLnBrk="1" latinLnBrk="0" hangingPunct="1">
              <a:lnSpc>
                <a:spcPct val="90000"/>
              </a:lnSpc>
              <a:spcBef>
                <a:spcPts val="422"/>
              </a:spcBef>
              <a:buFont typeface="Arial" panose="020B0604020202020204" pitchFamily="34" charset="0"/>
              <a:buNone/>
              <a:defRPr sz="2400" b="1" kern="1200">
                <a:solidFill>
                  <a:schemeClr val="tx1"/>
                </a:solidFill>
                <a:latin typeface="+mn-lt"/>
                <a:ea typeface="+mn-ea"/>
                <a:cs typeface="+mn-cs"/>
              </a:defRPr>
            </a:lvl1pPr>
            <a:lvl2pPr marL="457200" indent="0" algn="l" defTabSz="385763" rtl="0" eaLnBrk="1" latinLnBrk="0" hangingPunct="1">
              <a:lnSpc>
                <a:spcPct val="90000"/>
              </a:lnSpc>
              <a:spcBef>
                <a:spcPts val="211"/>
              </a:spcBef>
              <a:buFont typeface="Arial" panose="020B0604020202020204" pitchFamily="34" charset="0"/>
              <a:buNone/>
              <a:defRPr sz="2000" b="1" kern="1200">
                <a:solidFill>
                  <a:schemeClr val="tx1"/>
                </a:solidFill>
                <a:latin typeface="+mn-lt"/>
                <a:ea typeface="+mn-ea"/>
                <a:cs typeface="+mn-cs"/>
              </a:defRPr>
            </a:lvl2pPr>
            <a:lvl3pPr marL="914400" indent="0" algn="l" defTabSz="385763" rtl="0" eaLnBrk="1" latinLnBrk="0" hangingPunct="1">
              <a:lnSpc>
                <a:spcPct val="90000"/>
              </a:lnSpc>
              <a:spcBef>
                <a:spcPts val="211"/>
              </a:spcBef>
              <a:buFont typeface="Arial" panose="020B0604020202020204" pitchFamily="34" charset="0"/>
              <a:buNone/>
              <a:defRPr sz="1800" b="1" kern="1200">
                <a:solidFill>
                  <a:schemeClr val="tx1"/>
                </a:solidFill>
                <a:latin typeface="+mn-lt"/>
                <a:ea typeface="+mn-ea"/>
                <a:cs typeface="+mn-cs"/>
              </a:defRPr>
            </a:lvl3pPr>
            <a:lvl4pPr marL="1371600" indent="0" algn="l" defTabSz="385763" rtl="0" eaLnBrk="1" latinLnBrk="0" hangingPunct="1">
              <a:lnSpc>
                <a:spcPct val="90000"/>
              </a:lnSpc>
              <a:spcBef>
                <a:spcPts val="211"/>
              </a:spcBef>
              <a:buFont typeface="Arial" panose="020B0604020202020204" pitchFamily="34" charset="0"/>
              <a:buNone/>
              <a:defRPr sz="1600" b="1" kern="1200">
                <a:solidFill>
                  <a:schemeClr val="tx1"/>
                </a:solidFill>
                <a:latin typeface="+mn-lt"/>
                <a:ea typeface="+mn-ea"/>
                <a:cs typeface="+mn-cs"/>
              </a:defRPr>
            </a:lvl4pPr>
            <a:lvl5pPr marL="1828800" indent="0" algn="l" defTabSz="385763" rtl="0" eaLnBrk="1" latinLnBrk="0" hangingPunct="1">
              <a:lnSpc>
                <a:spcPct val="90000"/>
              </a:lnSpc>
              <a:spcBef>
                <a:spcPts val="211"/>
              </a:spcBef>
              <a:buFont typeface="Arial" panose="020B0604020202020204" pitchFamily="34" charset="0"/>
              <a:buNone/>
              <a:defRPr sz="1600" b="1" kern="1200">
                <a:solidFill>
                  <a:schemeClr val="tx1"/>
                </a:solidFill>
                <a:latin typeface="+mn-lt"/>
                <a:ea typeface="+mn-ea"/>
                <a:cs typeface="+mn-cs"/>
              </a:defRPr>
            </a:lvl5pPr>
            <a:lvl6pPr marL="2286000" indent="0" algn="l" defTabSz="385763" rtl="0" eaLnBrk="1" latinLnBrk="0" hangingPunct="1">
              <a:lnSpc>
                <a:spcPct val="90000"/>
              </a:lnSpc>
              <a:spcBef>
                <a:spcPts val="211"/>
              </a:spcBef>
              <a:buFont typeface="Arial" panose="020B0604020202020204" pitchFamily="34" charset="0"/>
              <a:buNone/>
              <a:defRPr sz="1600" b="1" kern="1200">
                <a:solidFill>
                  <a:schemeClr val="tx1"/>
                </a:solidFill>
                <a:latin typeface="+mn-lt"/>
                <a:ea typeface="+mn-ea"/>
                <a:cs typeface="+mn-cs"/>
              </a:defRPr>
            </a:lvl6pPr>
            <a:lvl7pPr marL="2743200" indent="0" algn="l" defTabSz="385763" rtl="0" eaLnBrk="1" latinLnBrk="0" hangingPunct="1">
              <a:lnSpc>
                <a:spcPct val="90000"/>
              </a:lnSpc>
              <a:spcBef>
                <a:spcPts val="211"/>
              </a:spcBef>
              <a:buFont typeface="Arial" panose="020B0604020202020204" pitchFamily="34" charset="0"/>
              <a:buNone/>
              <a:defRPr sz="1600" b="1" kern="1200">
                <a:solidFill>
                  <a:schemeClr val="tx1"/>
                </a:solidFill>
                <a:latin typeface="+mn-lt"/>
                <a:ea typeface="+mn-ea"/>
                <a:cs typeface="+mn-cs"/>
              </a:defRPr>
            </a:lvl7pPr>
            <a:lvl8pPr marL="3200400" indent="0" algn="l" defTabSz="385763" rtl="0" eaLnBrk="1" latinLnBrk="0" hangingPunct="1">
              <a:lnSpc>
                <a:spcPct val="90000"/>
              </a:lnSpc>
              <a:spcBef>
                <a:spcPts val="211"/>
              </a:spcBef>
              <a:buFont typeface="Arial" panose="020B0604020202020204" pitchFamily="34" charset="0"/>
              <a:buNone/>
              <a:defRPr sz="1600" b="1" kern="1200">
                <a:solidFill>
                  <a:schemeClr val="tx1"/>
                </a:solidFill>
                <a:latin typeface="+mn-lt"/>
                <a:ea typeface="+mn-ea"/>
                <a:cs typeface="+mn-cs"/>
              </a:defRPr>
            </a:lvl8pPr>
            <a:lvl9pPr marL="3657600" indent="0" algn="l" defTabSz="385763" rtl="0" eaLnBrk="1" latinLnBrk="0" hangingPunct="1">
              <a:lnSpc>
                <a:spcPct val="90000"/>
              </a:lnSpc>
              <a:spcBef>
                <a:spcPts val="211"/>
              </a:spcBef>
              <a:buFont typeface="Arial" panose="020B0604020202020204" pitchFamily="34" charset="0"/>
              <a:buNone/>
              <a:defRPr sz="1600" b="1" kern="1200">
                <a:solidFill>
                  <a:schemeClr val="tx1"/>
                </a:solidFill>
                <a:latin typeface="+mn-lt"/>
                <a:ea typeface="+mn-ea"/>
                <a:cs typeface="+mn-cs"/>
              </a:defRPr>
            </a:lvl9pPr>
          </a:lstStyle>
          <a:p>
            <a:pPr marL="342900" indent="-342900">
              <a:buFont typeface="Arial" panose="020B0604020202020204" pitchFamily="34" charset="0"/>
              <a:buChar char="•"/>
              <a:defRPr/>
            </a:pPr>
            <a:r>
              <a:rPr lang="en-GB" altLang="zh-CN" sz="2000" dirty="0">
                <a:ea typeface="宋体" pitchFamily="2" charset="-122"/>
              </a:rPr>
              <a:t>Earliest forms of E-commerce</a:t>
            </a:r>
          </a:p>
          <a:p>
            <a:pPr marL="800100" lvl="1" indent="-342900">
              <a:buFont typeface="Arial" panose="020B0604020202020204" pitchFamily="34" charset="0"/>
              <a:buChar char="•"/>
              <a:defRPr/>
            </a:pPr>
            <a:r>
              <a:rPr lang="en-GB" altLang="zh-CN" dirty="0">
                <a:ea typeface="宋体" pitchFamily="2" charset="-122"/>
              </a:rPr>
              <a:t>telex, fax, telegraph,</a:t>
            </a:r>
          </a:p>
          <a:p>
            <a:pPr>
              <a:defRPr/>
            </a:pPr>
            <a:endParaRPr lang="en-GB" altLang="zh-CN" sz="2000" dirty="0">
              <a:ea typeface="宋体" pitchFamily="2" charset="-122"/>
            </a:endParaRPr>
          </a:p>
          <a:p>
            <a:pPr marL="342900" indent="-342900">
              <a:buFont typeface="Arial" panose="020B0604020202020204" pitchFamily="34" charset="0"/>
              <a:buChar char="•"/>
              <a:defRPr/>
            </a:pPr>
            <a:r>
              <a:rPr lang="en-GB" altLang="zh-CN" sz="2000" dirty="0">
                <a:ea typeface="宋体" pitchFamily="2" charset="-122"/>
              </a:rPr>
              <a:t>Impact of Electronic Data Interchange (EDI)</a:t>
            </a:r>
          </a:p>
          <a:p>
            <a:pPr marL="342900" indent="-342900">
              <a:buFont typeface="Arial" panose="020B0604020202020204" pitchFamily="34" charset="0"/>
              <a:buChar char="•"/>
              <a:defRPr/>
            </a:pPr>
            <a:endParaRPr lang="en-GB" altLang="zh-CN" sz="2000" dirty="0">
              <a:ea typeface="宋体" pitchFamily="2" charset="-122"/>
            </a:endParaRPr>
          </a:p>
          <a:p>
            <a:pPr marL="342900" indent="-342900">
              <a:buFont typeface="Arial" panose="020B0604020202020204" pitchFamily="34" charset="0"/>
              <a:buChar char="•"/>
              <a:defRPr/>
            </a:pPr>
            <a:r>
              <a:rPr lang="en-GB" altLang="zh-CN" sz="2000" dirty="0">
                <a:ea typeface="宋体" pitchFamily="2" charset="-122"/>
              </a:rPr>
              <a:t>Telephony systems to provide direct consumer trade</a:t>
            </a:r>
          </a:p>
          <a:p>
            <a:pPr marL="342900" indent="-342900">
              <a:buFont typeface="Arial" panose="020B0604020202020204" pitchFamily="34" charset="0"/>
              <a:buChar char="•"/>
              <a:defRPr/>
            </a:pPr>
            <a:endParaRPr lang="en-GB" altLang="zh-CN" sz="2000" dirty="0">
              <a:ea typeface="宋体" pitchFamily="2" charset="-122"/>
            </a:endParaRPr>
          </a:p>
          <a:p>
            <a:pPr marL="342900" indent="-342900">
              <a:buFont typeface="Arial" panose="020B0604020202020204" pitchFamily="34" charset="0"/>
              <a:buChar char="•"/>
              <a:defRPr/>
            </a:pPr>
            <a:r>
              <a:rPr lang="en-GB" altLang="zh-CN" sz="2000" dirty="0">
                <a:ea typeface="宋体" pitchFamily="2" charset="-122"/>
              </a:rPr>
              <a:t>Internet (WWW) and web based applications</a:t>
            </a:r>
          </a:p>
          <a:p>
            <a:pPr marL="342900" indent="-342900">
              <a:buFont typeface="Arial" panose="020B0604020202020204" pitchFamily="34" charset="0"/>
              <a:buChar char="•"/>
              <a:defRPr/>
            </a:pPr>
            <a:endParaRPr lang="en-GB" altLang="zh-CN" sz="2000" dirty="0">
              <a:ea typeface="宋体" pitchFamily="2" charset="-122"/>
            </a:endParaRPr>
          </a:p>
          <a:p>
            <a:pPr marL="342900" indent="-342900">
              <a:buFont typeface="Arial" panose="020B0604020202020204" pitchFamily="34" charset="0"/>
              <a:buChar char="•"/>
              <a:defRPr/>
            </a:pPr>
            <a:r>
              <a:rPr lang="en-GB" altLang="zh-CN" sz="2000" dirty="0">
                <a:ea typeface="宋体" pitchFamily="2" charset="-122"/>
              </a:rPr>
              <a:t>Business to Business (B2B): E-procurement, EDI  </a:t>
            </a:r>
          </a:p>
          <a:p>
            <a:pPr marL="342900" indent="-342900">
              <a:buFont typeface="Arial" panose="020B0604020202020204" pitchFamily="34" charset="0"/>
              <a:buChar char="•"/>
              <a:defRPr/>
            </a:pPr>
            <a:endParaRPr lang="en-GB" altLang="zh-CN" sz="2000" dirty="0">
              <a:ea typeface="宋体" pitchFamily="2" charset="-122"/>
            </a:endParaRPr>
          </a:p>
          <a:p>
            <a:pPr marL="342900" indent="-342900">
              <a:buFont typeface="Arial" panose="020B0604020202020204" pitchFamily="34" charset="0"/>
              <a:buChar char="•"/>
              <a:defRPr/>
            </a:pPr>
            <a:r>
              <a:rPr lang="en-GB" altLang="zh-CN" sz="2000" dirty="0">
                <a:ea typeface="宋体" pitchFamily="2" charset="-122"/>
              </a:rPr>
              <a:t>Business to Consumer (B2C) via WWW</a:t>
            </a:r>
          </a:p>
        </p:txBody>
      </p:sp>
      <p:cxnSp>
        <p:nvCxnSpPr>
          <p:cNvPr id="7" name="Straight Connector 6">
            <a:extLst>
              <a:ext uri="{FF2B5EF4-FFF2-40B4-BE49-F238E27FC236}">
                <a16:creationId xmlns:a16="http://schemas.microsoft.com/office/drawing/2014/main" id="{9BB80E0B-8670-58A3-BFE2-2E95332B71D5}"/>
              </a:ext>
            </a:extLst>
          </p:cNvPr>
          <p:cNvCxnSpPr/>
          <p:nvPr/>
        </p:nvCxnSpPr>
        <p:spPr>
          <a:xfrm>
            <a:off x="3890075" y="659694"/>
            <a:ext cx="0" cy="4547737"/>
          </a:xfrm>
          <a:prstGeom prst="line">
            <a:avLst/>
          </a:prstGeom>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815728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 calcmode="lin" valueType="num">
                                      <p:cBhvr additive="base">
                                        <p:cTn id="7" dur="500" fill="hold"/>
                                        <p:tgtEl>
                                          <p:spTgt spid="4">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4">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anim calcmode="lin" valueType="num">
                                      <p:cBhvr additive="base">
                                        <p:cTn id="11" dur="500" fill="hold"/>
                                        <p:tgtEl>
                                          <p:spTgt spid="4">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4">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8" fill="hold" grpId="0" nodeType="clickEffect">
                                  <p:stCondLst>
                                    <p:cond delay="0"/>
                                  </p:stCondLst>
                                  <p:childTnLst>
                                    <p:set>
                                      <p:cBhvr>
                                        <p:cTn id="16" dur="1" fill="hold">
                                          <p:stCondLst>
                                            <p:cond delay="0"/>
                                          </p:stCondLst>
                                        </p:cTn>
                                        <p:tgtEl>
                                          <p:spTgt spid="4">
                                            <p:txEl>
                                              <p:pRg st="3" end="3"/>
                                            </p:txEl>
                                          </p:spTgt>
                                        </p:tgtEl>
                                        <p:attrNameLst>
                                          <p:attrName>style.visibility</p:attrName>
                                        </p:attrNameLst>
                                      </p:cBhvr>
                                      <p:to>
                                        <p:strVal val="visible"/>
                                      </p:to>
                                    </p:set>
                                    <p:anim calcmode="lin" valueType="num">
                                      <p:cBhvr additive="base">
                                        <p:cTn id="17" dur="500" fill="hold"/>
                                        <p:tgtEl>
                                          <p:spTgt spid="4">
                                            <p:txEl>
                                              <p:pRg st="3" end="3"/>
                                            </p:txEl>
                                          </p:spTgt>
                                        </p:tgtEl>
                                        <p:attrNameLst>
                                          <p:attrName>ppt_x</p:attrName>
                                        </p:attrNameLst>
                                      </p:cBhvr>
                                      <p:tavLst>
                                        <p:tav tm="0">
                                          <p:val>
                                            <p:strVal val="0-#ppt_w/2"/>
                                          </p:val>
                                        </p:tav>
                                        <p:tav tm="100000">
                                          <p:val>
                                            <p:strVal val="#ppt_x"/>
                                          </p:val>
                                        </p:tav>
                                      </p:tavLst>
                                    </p:anim>
                                    <p:anim calcmode="lin" valueType="num">
                                      <p:cBhvr additive="base">
                                        <p:cTn id="18" dur="500" fill="hold"/>
                                        <p:tgtEl>
                                          <p:spTgt spid="4">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8" fill="hold" grpId="0" nodeType="clickEffect">
                                  <p:stCondLst>
                                    <p:cond delay="0"/>
                                  </p:stCondLst>
                                  <p:childTnLst>
                                    <p:set>
                                      <p:cBhvr>
                                        <p:cTn id="22" dur="1" fill="hold">
                                          <p:stCondLst>
                                            <p:cond delay="0"/>
                                          </p:stCondLst>
                                        </p:cTn>
                                        <p:tgtEl>
                                          <p:spTgt spid="4">
                                            <p:txEl>
                                              <p:pRg st="5" end="5"/>
                                            </p:txEl>
                                          </p:spTgt>
                                        </p:tgtEl>
                                        <p:attrNameLst>
                                          <p:attrName>style.visibility</p:attrName>
                                        </p:attrNameLst>
                                      </p:cBhvr>
                                      <p:to>
                                        <p:strVal val="visible"/>
                                      </p:to>
                                    </p:set>
                                    <p:anim calcmode="lin" valueType="num">
                                      <p:cBhvr additive="base">
                                        <p:cTn id="23" dur="500" fill="hold"/>
                                        <p:tgtEl>
                                          <p:spTgt spid="4">
                                            <p:txEl>
                                              <p:pRg st="5" end="5"/>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4">
                                            <p:txEl>
                                              <p:pRg st="5" end="5"/>
                                            </p:txEl>
                                          </p:spTgt>
                                        </p:tgtEl>
                                        <p:attrNameLst>
                                          <p:attrName>ppt_y</p:attrName>
                                        </p:attrNameLst>
                                      </p:cBhvr>
                                      <p:tavLst>
                                        <p:tav tm="0">
                                          <p:val>
                                            <p:strVal val="#ppt_y"/>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8" fill="hold" grpId="0" nodeType="clickEffect">
                                  <p:stCondLst>
                                    <p:cond delay="0"/>
                                  </p:stCondLst>
                                  <p:childTnLst>
                                    <p:set>
                                      <p:cBhvr>
                                        <p:cTn id="28" dur="1" fill="hold">
                                          <p:stCondLst>
                                            <p:cond delay="0"/>
                                          </p:stCondLst>
                                        </p:cTn>
                                        <p:tgtEl>
                                          <p:spTgt spid="4">
                                            <p:txEl>
                                              <p:pRg st="7" end="7"/>
                                            </p:txEl>
                                          </p:spTgt>
                                        </p:tgtEl>
                                        <p:attrNameLst>
                                          <p:attrName>style.visibility</p:attrName>
                                        </p:attrNameLst>
                                      </p:cBhvr>
                                      <p:to>
                                        <p:strVal val="visible"/>
                                      </p:to>
                                    </p:set>
                                    <p:anim calcmode="lin" valueType="num">
                                      <p:cBhvr additive="base">
                                        <p:cTn id="29" dur="500" fill="hold"/>
                                        <p:tgtEl>
                                          <p:spTgt spid="4">
                                            <p:txEl>
                                              <p:pRg st="7" end="7"/>
                                            </p:txEl>
                                          </p:spTgt>
                                        </p:tgtEl>
                                        <p:attrNameLst>
                                          <p:attrName>ppt_x</p:attrName>
                                        </p:attrNameLst>
                                      </p:cBhvr>
                                      <p:tavLst>
                                        <p:tav tm="0">
                                          <p:val>
                                            <p:strVal val="0-#ppt_w/2"/>
                                          </p:val>
                                        </p:tav>
                                        <p:tav tm="100000">
                                          <p:val>
                                            <p:strVal val="#ppt_x"/>
                                          </p:val>
                                        </p:tav>
                                      </p:tavLst>
                                    </p:anim>
                                    <p:anim calcmode="lin" valueType="num">
                                      <p:cBhvr additive="base">
                                        <p:cTn id="30" dur="500" fill="hold"/>
                                        <p:tgtEl>
                                          <p:spTgt spid="4">
                                            <p:txEl>
                                              <p:pRg st="7" end="7"/>
                                            </p:txEl>
                                          </p:spTgt>
                                        </p:tgtEl>
                                        <p:attrNameLst>
                                          <p:attrName>ppt_y</p:attrName>
                                        </p:attrNameLst>
                                      </p:cBhvr>
                                      <p:tavLst>
                                        <p:tav tm="0">
                                          <p:val>
                                            <p:strVal val="#ppt_y"/>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8" fill="hold" grpId="0" nodeType="clickEffect">
                                  <p:stCondLst>
                                    <p:cond delay="0"/>
                                  </p:stCondLst>
                                  <p:childTnLst>
                                    <p:set>
                                      <p:cBhvr>
                                        <p:cTn id="34" dur="1" fill="hold">
                                          <p:stCondLst>
                                            <p:cond delay="0"/>
                                          </p:stCondLst>
                                        </p:cTn>
                                        <p:tgtEl>
                                          <p:spTgt spid="4">
                                            <p:txEl>
                                              <p:pRg st="9" end="9"/>
                                            </p:txEl>
                                          </p:spTgt>
                                        </p:tgtEl>
                                        <p:attrNameLst>
                                          <p:attrName>style.visibility</p:attrName>
                                        </p:attrNameLst>
                                      </p:cBhvr>
                                      <p:to>
                                        <p:strVal val="visible"/>
                                      </p:to>
                                    </p:set>
                                    <p:anim calcmode="lin" valueType="num">
                                      <p:cBhvr additive="base">
                                        <p:cTn id="35" dur="500" fill="hold"/>
                                        <p:tgtEl>
                                          <p:spTgt spid="4">
                                            <p:txEl>
                                              <p:pRg st="9" end="9"/>
                                            </p:txEl>
                                          </p:spTgt>
                                        </p:tgtEl>
                                        <p:attrNameLst>
                                          <p:attrName>ppt_x</p:attrName>
                                        </p:attrNameLst>
                                      </p:cBhvr>
                                      <p:tavLst>
                                        <p:tav tm="0">
                                          <p:val>
                                            <p:strVal val="0-#ppt_w/2"/>
                                          </p:val>
                                        </p:tav>
                                        <p:tav tm="100000">
                                          <p:val>
                                            <p:strVal val="#ppt_x"/>
                                          </p:val>
                                        </p:tav>
                                      </p:tavLst>
                                    </p:anim>
                                    <p:anim calcmode="lin" valueType="num">
                                      <p:cBhvr additive="base">
                                        <p:cTn id="36" dur="500" fill="hold"/>
                                        <p:tgtEl>
                                          <p:spTgt spid="4">
                                            <p:txEl>
                                              <p:pRg st="9" end="9"/>
                                            </p:txEl>
                                          </p:spTgt>
                                        </p:tgtEl>
                                        <p:attrNameLst>
                                          <p:attrName>ppt_y</p:attrName>
                                        </p:attrNameLst>
                                      </p:cBhvr>
                                      <p:tavLst>
                                        <p:tav tm="0">
                                          <p:val>
                                            <p:strVal val="#ppt_y"/>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2" presetClass="entr" presetSubtype="8" fill="hold" grpId="0" nodeType="clickEffect">
                                  <p:stCondLst>
                                    <p:cond delay="0"/>
                                  </p:stCondLst>
                                  <p:childTnLst>
                                    <p:set>
                                      <p:cBhvr>
                                        <p:cTn id="40" dur="1" fill="hold">
                                          <p:stCondLst>
                                            <p:cond delay="0"/>
                                          </p:stCondLst>
                                        </p:cTn>
                                        <p:tgtEl>
                                          <p:spTgt spid="4">
                                            <p:txEl>
                                              <p:pRg st="11" end="11"/>
                                            </p:txEl>
                                          </p:spTgt>
                                        </p:tgtEl>
                                        <p:attrNameLst>
                                          <p:attrName>style.visibility</p:attrName>
                                        </p:attrNameLst>
                                      </p:cBhvr>
                                      <p:to>
                                        <p:strVal val="visible"/>
                                      </p:to>
                                    </p:set>
                                    <p:anim calcmode="lin" valueType="num">
                                      <p:cBhvr additive="base">
                                        <p:cTn id="41" dur="500" fill="hold"/>
                                        <p:tgtEl>
                                          <p:spTgt spid="4">
                                            <p:txEl>
                                              <p:pRg st="11" end="11"/>
                                            </p:txEl>
                                          </p:spTgt>
                                        </p:tgtEl>
                                        <p:attrNameLst>
                                          <p:attrName>ppt_x</p:attrName>
                                        </p:attrNameLst>
                                      </p:cBhvr>
                                      <p:tavLst>
                                        <p:tav tm="0">
                                          <p:val>
                                            <p:strVal val="0-#ppt_w/2"/>
                                          </p:val>
                                        </p:tav>
                                        <p:tav tm="100000">
                                          <p:val>
                                            <p:strVal val="#ppt_x"/>
                                          </p:val>
                                        </p:tav>
                                      </p:tavLst>
                                    </p:anim>
                                    <p:anim calcmode="lin" valueType="num">
                                      <p:cBhvr additive="base">
                                        <p:cTn id="42" dur="500" fill="hold"/>
                                        <p:tgtEl>
                                          <p:spTgt spid="4">
                                            <p:txEl>
                                              <p:pRg st="11" end="11"/>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autoUpdateAnimBg="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9242FF4-84CB-4AB0-457E-5848091F2A02}"/>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F9BAA639-4174-6ACE-FD8A-CFAC220B5124}"/>
              </a:ext>
            </a:extLst>
          </p:cNvPr>
          <p:cNvSpPr>
            <a:spLocks noGrp="1"/>
          </p:cNvSpPr>
          <p:nvPr>
            <p:ph type="title"/>
          </p:nvPr>
        </p:nvSpPr>
        <p:spPr>
          <a:xfrm>
            <a:off x="569096" y="2364408"/>
            <a:ext cx="4119141" cy="1325563"/>
          </a:xfrm>
        </p:spPr>
        <p:txBody>
          <a:bodyPr/>
          <a:lstStyle/>
          <a:p>
            <a:r>
              <a:rPr lang="en-GB" sz="2800" dirty="0">
                <a:latin typeface="+mn-lt"/>
              </a:rPr>
              <a:t>The evolution to E-Business / Digital Business</a:t>
            </a:r>
          </a:p>
        </p:txBody>
      </p:sp>
      <p:graphicFrame>
        <p:nvGraphicFramePr>
          <p:cNvPr id="5" name="Rectangle 3">
            <a:extLst>
              <a:ext uri="{FF2B5EF4-FFF2-40B4-BE49-F238E27FC236}">
                <a16:creationId xmlns:a16="http://schemas.microsoft.com/office/drawing/2014/main" id="{1DA87B7B-699F-ABD1-9A36-902B3FB5BA00}"/>
              </a:ext>
            </a:extLst>
          </p:cNvPr>
          <p:cNvGraphicFramePr>
            <a:graphicFrameLocks/>
          </p:cNvGraphicFramePr>
          <p:nvPr>
            <p:extLst>
              <p:ext uri="{D42A27DB-BD31-4B8C-83A1-F6EECF244321}">
                <p14:modId xmlns:p14="http://schemas.microsoft.com/office/powerpoint/2010/main" val="1630945290"/>
              </p:ext>
            </p:extLst>
          </p:nvPr>
        </p:nvGraphicFramePr>
        <p:xfrm>
          <a:off x="5350805" y="455740"/>
          <a:ext cx="5670426" cy="497958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3345185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7942FCC-7040-1DE2-D268-4916B372DC6E}"/>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6FF9A43A-45FF-21A8-55F9-26A41A65BCA9}"/>
              </a:ext>
            </a:extLst>
          </p:cNvPr>
          <p:cNvSpPr>
            <a:spLocks noGrp="1"/>
          </p:cNvSpPr>
          <p:nvPr>
            <p:ph type="title"/>
          </p:nvPr>
        </p:nvSpPr>
        <p:spPr>
          <a:xfrm>
            <a:off x="569096" y="2364408"/>
            <a:ext cx="4119141" cy="1325563"/>
          </a:xfrm>
        </p:spPr>
        <p:txBody>
          <a:bodyPr/>
          <a:lstStyle/>
          <a:p>
            <a:r>
              <a:rPr lang="en-GB" sz="2800" dirty="0">
                <a:latin typeface="+mn-lt"/>
              </a:rPr>
              <a:t>The evolution to E-Business / Digital Business</a:t>
            </a:r>
          </a:p>
        </p:txBody>
      </p:sp>
      <p:graphicFrame>
        <p:nvGraphicFramePr>
          <p:cNvPr id="5" name="Rectangle 3">
            <a:extLst>
              <a:ext uri="{FF2B5EF4-FFF2-40B4-BE49-F238E27FC236}">
                <a16:creationId xmlns:a16="http://schemas.microsoft.com/office/drawing/2014/main" id="{A152F70B-4EA1-6701-5C48-B7C2C65891D0}"/>
              </a:ext>
            </a:extLst>
          </p:cNvPr>
          <p:cNvGraphicFramePr>
            <a:graphicFrameLocks/>
          </p:cNvGraphicFramePr>
          <p:nvPr>
            <p:extLst>
              <p:ext uri="{D42A27DB-BD31-4B8C-83A1-F6EECF244321}">
                <p14:modId xmlns:p14="http://schemas.microsoft.com/office/powerpoint/2010/main" val="3826962258"/>
              </p:ext>
            </p:extLst>
          </p:nvPr>
        </p:nvGraphicFramePr>
        <p:xfrm>
          <a:off x="5350805" y="455740"/>
          <a:ext cx="5670426" cy="497958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2" name="TextBox 1">
            <a:extLst>
              <a:ext uri="{FF2B5EF4-FFF2-40B4-BE49-F238E27FC236}">
                <a16:creationId xmlns:a16="http://schemas.microsoft.com/office/drawing/2014/main" id="{62C2D710-89DB-EF60-0C44-6FF9CA2352D1}"/>
              </a:ext>
            </a:extLst>
          </p:cNvPr>
          <p:cNvSpPr txBox="1"/>
          <p:nvPr/>
        </p:nvSpPr>
        <p:spPr>
          <a:xfrm>
            <a:off x="569096" y="3928820"/>
            <a:ext cx="4452355" cy="646331"/>
          </a:xfrm>
          <a:prstGeom prst="rect">
            <a:avLst/>
          </a:prstGeom>
          <a:noFill/>
        </p:spPr>
        <p:txBody>
          <a:bodyPr wrap="square" rtlCol="0">
            <a:spAutoFit/>
          </a:bodyPr>
          <a:lstStyle/>
          <a:p>
            <a:r>
              <a:rPr lang="en-GB" dirty="0"/>
              <a:t>What are the main issues / challenges with this process?</a:t>
            </a:r>
          </a:p>
        </p:txBody>
      </p:sp>
    </p:spTree>
    <p:extLst>
      <p:ext uri="{BB962C8B-B14F-4D97-AF65-F5344CB8AC3E}">
        <p14:creationId xmlns:p14="http://schemas.microsoft.com/office/powerpoint/2010/main" val="39846417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4E84332-F8D9-AED2-30E7-276B08055BA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3A1D695-216B-0AA6-B9C9-70338736D952}"/>
              </a:ext>
            </a:extLst>
          </p:cNvPr>
          <p:cNvSpPr>
            <a:spLocks noGrp="1"/>
          </p:cNvSpPr>
          <p:nvPr>
            <p:ph type="title"/>
          </p:nvPr>
        </p:nvSpPr>
        <p:spPr>
          <a:xfrm>
            <a:off x="600075" y="539354"/>
            <a:ext cx="4599606" cy="857250"/>
          </a:xfrm>
        </p:spPr>
        <p:txBody>
          <a:bodyPr vert="horz" wrap="square" lIns="68580" tIns="34290" rIns="68580" bIns="34290" rtlCol="0" anchor="ctr">
            <a:normAutofit/>
          </a:bodyPr>
          <a:lstStyle/>
          <a:p>
            <a:r>
              <a:rPr lang="en-GB" sz="2800" b="1" dirty="0">
                <a:solidFill>
                  <a:schemeClr val="tx1"/>
                </a:solidFill>
              </a:rPr>
              <a:t>The Networked Organisation</a:t>
            </a:r>
          </a:p>
        </p:txBody>
      </p:sp>
      <p:sp>
        <p:nvSpPr>
          <p:cNvPr id="3" name="TextBox 2">
            <a:extLst>
              <a:ext uri="{FF2B5EF4-FFF2-40B4-BE49-F238E27FC236}">
                <a16:creationId xmlns:a16="http://schemas.microsoft.com/office/drawing/2014/main" id="{35EBF0CD-7DA6-8C14-82A6-C6EA8C4B6715}"/>
              </a:ext>
            </a:extLst>
          </p:cNvPr>
          <p:cNvSpPr txBox="1"/>
          <p:nvPr/>
        </p:nvSpPr>
        <p:spPr>
          <a:xfrm>
            <a:off x="481903" y="2054262"/>
            <a:ext cx="3920837" cy="2917313"/>
          </a:xfrm>
          <a:prstGeom prst="rect">
            <a:avLst/>
          </a:prstGeom>
        </p:spPr>
        <p:txBody>
          <a:bodyPr vert="horz" lIns="68580" tIns="34290" rIns="68580" bIns="34290" rtlCol="0">
            <a:normAutofit lnSpcReduction="10000"/>
          </a:bodyPr>
          <a:lstStyle/>
          <a:p>
            <a:pPr>
              <a:spcBef>
                <a:spcPct val="20000"/>
              </a:spcBef>
            </a:pPr>
            <a:r>
              <a:rPr lang="en-GB" sz="2400" dirty="0"/>
              <a:t>How a company uses the internet, intranets, and extranets.</a:t>
            </a:r>
          </a:p>
          <a:p>
            <a:pPr>
              <a:spcBef>
                <a:spcPct val="20000"/>
              </a:spcBef>
            </a:pPr>
            <a:endParaRPr lang="en-GB" sz="2400" dirty="0"/>
          </a:p>
          <a:p>
            <a:pPr>
              <a:spcBef>
                <a:spcPct val="20000"/>
              </a:spcBef>
            </a:pPr>
            <a:endParaRPr lang="en-GB" sz="2400" dirty="0"/>
          </a:p>
          <a:p>
            <a:pPr marL="214313" indent="-214313">
              <a:spcBef>
                <a:spcPct val="20000"/>
              </a:spcBef>
              <a:buFont typeface="Arial" pitchFamily="34" charset="0"/>
              <a:buChar char="•"/>
            </a:pPr>
            <a:endParaRPr lang="en-GB" sz="2400" dirty="0"/>
          </a:p>
          <a:p>
            <a:r>
              <a:rPr lang="en-GB" sz="1100" dirty="0"/>
              <a:t>Source: </a:t>
            </a:r>
            <a:r>
              <a:rPr lang="en-GB" altLang="en-US" sz="1100" dirty="0"/>
              <a:t>Laudon, K. C. &amp; Laudon, J. P. (2007) </a:t>
            </a:r>
            <a:r>
              <a:rPr lang="en-GB" altLang="en-US" sz="1100" i="1" dirty="0"/>
              <a:t>Management Information Systems 10</a:t>
            </a:r>
            <a:r>
              <a:rPr lang="en-GB" altLang="en-US" sz="1100" i="1" baseline="30000" dirty="0"/>
              <a:t>th</a:t>
            </a:r>
            <a:r>
              <a:rPr lang="en-GB" altLang="en-US" sz="1100" i="1" dirty="0"/>
              <a:t> Ed</a:t>
            </a:r>
            <a:r>
              <a:rPr lang="en-GB" altLang="en-US" sz="1100" dirty="0"/>
              <a:t>., </a:t>
            </a:r>
            <a:r>
              <a:rPr lang="en-US" altLang="en-US" sz="1100" dirty="0"/>
              <a:t>Upper Saddle River, N.J.:</a:t>
            </a:r>
            <a:r>
              <a:rPr lang="en-GB" altLang="en-US" sz="1100" dirty="0"/>
              <a:t> Prentice Hall.</a:t>
            </a:r>
          </a:p>
          <a:p>
            <a:pPr>
              <a:spcBef>
                <a:spcPct val="20000"/>
              </a:spcBef>
            </a:pPr>
            <a:endParaRPr lang="en-GB" sz="2400" dirty="0"/>
          </a:p>
          <a:p>
            <a:pPr>
              <a:spcBef>
                <a:spcPct val="20000"/>
              </a:spcBef>
              <a:buFont typeface="Arial" pitchFamily="34" charset="0"/>
            </a:pPr>
            <a:endParaRPr lang="en-GB" sz="2400" dirty="0"/>
          </a:p>
        </p:txBody>
      </p:sp>
      <p:pic>
        <p:nvPicPr>
          <p:cNvPr id="4" name="Picture 3" descr="EXH01_08">
            <a:extLst>
              <a:ext uri="{FF2B5EF4-FFF2-40B4-BE49-F238E27FC236}">
                <a16:creationId xmlns:a16="http://schemas.microsoft.com/office/drawing/2014/main" id="{0980C206-AFD3-4594-5DE8-D648C1CD5EF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t="1852" r="3368" b="1852"/>
          <a:stretch>
            <a:fillRect/>
          </a:stretch>
        </p:blipFill>
        <p:spPr>
          <a:xfrm>
            <a:off x="4595247" y="-495713"/>
            <a:ext cx="7596753" cy="6230303"/>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Tree>
    <p:extLst>
      <p:ext uri="{BB962C8B-B14F-4D97-AF65-F5344CB8AC3E}">
        <p14:creationId xmlns:p14="http://schemas.microsoft.com/office/powerpoint/2010/main" val="110130441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08EE491-894F-10C6-B29E-27C34D0BCD04}"/>
            </a:ext>
          </a:extLst>
        </p:cNvPr>
        <p:cNvGrpSpPr/>
        <p:nvPr/>
      </p:nvGrpSpPr>
      <p:grpSpPr>
        <a:xfrm>
          <a:off x="0" y="0"/>
          <a:ext cx="0" cy="0"/>
          <a:chOff x="0" y="0"/>
          <a:chExt cx="0" cy="0"/>
        </a:xfrm>
      </p:grpSpPr>
      <p:graphicFrame>
        <p:nvGraphicFramePr>
          <p:cNvPr id="3" name="Text Box 2">
            <a:extLst>
              <a:ext uri="{FF2B5EF4-FFF2-40B4-BE49-F238E27FC236}">
                <a16:creationId xmlns:a16="http://schemas.microsoft.com/office/drawing/2014/main" id="{B1D98C86-6EAD-CBBB-DC9A-BD5A30E8F00B}"/>
              </a:ext>
            </a:extLst>
          </p:cNvPr>
          <p:cNvGraphicFramePr/>
          <p:nvPr>
            <p:extLst>
              <p:ext uri="{D42A27DB-BD31-4B8C-83A1-F6EECF244321}">
                <p14:modId xmlns:p14="http://schemas.microsoft.com/office/powerpoint/2010/main" val="4048595169"/>
              </p:ext>
            </p:extLst>
          </p:nvPr>
        </p:nvGraphicFramePr>
        <p:xfrm>
          <a:off x="285536" y="402122"/>
          <a:ext cx="5349082" cy="497958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a:extLst>
              <a:ext uri="{FF2B5EF4-FFF2-40B4-BE49-F238E27FC236}">
                <a16:creationId xmlns:a16="http://schemas.microsoft.com/office/drawing/2014/main" id="{A1A0A7E2-B5C5-E153-93C9-7CCA329D312D}"/>
              </a:ext>
            </a:extLst>
          </p:cNvPr>
          <p:cNvSpPr txBox="1"/>
          <p:nvPr/>
        </p:nvSpPr>
        <p:spPr>
          <a:xfrm>
            <a:off x="6230319" y="402122"/>
            <a:ext cx="4990454" cy="2308324"/>
          </a:xfrm>
          <a:prstGeom prst="rect">
            <a:avLst/>
          </a:prstGeom>
          <a:noFill/>
        </p:spPr>
        <p:txBody>
          <a:bodyPr wrap="square" rtlCol="0">
            <a:spAutoFit/>
          </a:bodyPr>
          <a:lstStyle/>
          <a:p>
            <a:r>
              <a:rPr lang="en-GB" sz="2400" b="1" dirty="0"/>
              <a:t>The Networked Organisation and Industry 4.0</a:t>
            </a:r>
          </a:p>
          <a:p>
            <a:endParaRPr lang="en-GB" sz="2400" b="1" dirty="0"/>
          </a:p>
          <a:p>
            <a:endParaRPr lang="en-GB" sz="2400" b="1" dirty="0"/>
          </a:p>
          <a:p>
            <a:endParaRPr lang="en-GB" sz="2400" b="1" dirty="0"/>
          </a:p>
          <a:p>
            <a:endParaRPr lang="en-GB" sz="2400" b="1" dirty="0"/>
          </a:p>
        </p:txBody>
      </p:sp>
      <p:sp>
        <p:nvSpPr>
          <p:cNvPr id="5" name="TextBox 4">
            <a:extLst>
              <a:ext uri="{FF2B5EF4-FFF2-40B4-BE49-F238E27FC236}">
                <a16:creationId xmlns:a16="http://schemas.microsoft.com/office/drawing/2014/main" id="{712DF874-54DA-4D0D-A08C-E53F351FF8EF}"/>
              </a:ext>
            </a:extLst>
          </p:cNvPr>
          <p:cNvSpPr txBox="1"/>
          <p:nvPr/>
        </p:nvSpPr>
        <p:spPr>
          <a:xfrm>
            <a:off x="6315559" y="1556284"/>
            <a:ext cx="5349082" cy="4368375"/>
          </a:xfrm>
          <a:prstGeom prst="rect">
            <a:avLst/>
          </a:prstGeom>
          <a:noFill/>
        </p:spPr>
        <p:txBody>
          <a:bodyPr wrap="square" rtlCol="0">
            <a:spAutoFit/>
          </a:bodyPr>
          <a:lstStyle/>
          <a:p>
            <a:r>
              <a:rPr lang="en-GB" b="1" dirty="0"/>
              <a:t>Evolution of IT and the Value Chain</a:t>
            </a:r>
          </a:p>
          <a:p>
            <a:endParaRPr lang="en-GB" dirty="0"/>
          </a:p>
          <a:p>
            <a:r>
              <a:rPr lang="en-GB" dirty="0"/>
              <a:t>Examples of I4.0 technologies:</a:t>
            </a:r>
            <a:r>
              <a:rPr lang="en-GB" sz="2800" dirty="0">
                <a:latin typeface="Calibri" panose="020F0502020204030204" pitchFamily="34" charset="0"/>
                <a:ea typeface="DengXian" panose="02010600030101010101" pitchFamily="2" charset="-122"/>
                <a:cs typeface="Arial" panose="020B0604020202020204" pitchFamily="34" charset="0"/>
              </a:rPr>
              <a:t> </a:t>
            </a:r>
            <a:endParaRPr lang="en-GB" sz="2000" dirty="0">
              <a:latin typeface="Calibri" panose="020F0502020204030204" pitchFamily="34" charset="0"/>
              <a:ea typeface="DengXian" panose="02010600030101010101" pitchFamily="2" charset="-122"/>
              <a:cs typeface="Arial" panose="020B0604020202020204" pitchFamily="34" charset="0"/>
            </a:endParaRPr>
          </a:p>
          <a:p>
            <a:pPr marL="342900" lvl="0" indent="-342900">
              <a:lnSpc>
                <a:spcPct val="107000"/>
              </a:lnSpc>
              <a:buFont typeface="+mj-lt"/>
              <a:buAutoNum type="arabicPeriod"/>
            </a:pPr>
            <a:r>
              <a:rPr lang="en-GB" sz="2000" dirty="0">
                <a:latin typeface="Calibri" panose="020F0502020204030204" pitchFamily="34" charset="0"/>
                <a:ea typeface="DengXian" panose="02010600030101010101" pitchFamily="2" charset="-122"/>
                <a:cs typeface="Arial" panose="020B0604020202020204" pitchFamily="34" charset="0"/>
              </a:rPr>
              <a:t>Automation </a:t>
            </a:r>
          </a:p>
          <a:p>
            <a:pPr marL="342900" lvl="0" indent="-342900">
              <a:lnSpc>
                <a:spcPct val="107000"/>
              </a:lnSpc>
              <a:buFont typeface="+mj-lt"/>
              <a:buAutoNum type="arabicPeriod"/>
            </a:pPr>
            <a:r>
              <a:rPr lang="en-GB" sz="2000" dirty="0">
                <a:latin typeface="Calibri" panose="020F0502020204030204" pitchFamily="34" charset="0"/>
                <a:ea typeface="DengXian" panose="02010600030101010101" pitchFamily="2" charset="-122"/>
                <a:cs typeface="Arial" panose="020B0604020202020204" pitchFamily="34" charset="0"/>
              </a:rPr>
              <a:t>Big data </a:t>
            </a:r>
          </a:p>
          <a:p>
            <a:pPr marL="342900" lvl="0" indent="-342900">
              <a:lnSpc>
                <a:spcPct val="107000"/>
              </a:lnSpc>
              <a:buFont typeface="+mj-lt"/>
              <a:buAutoNum type="arabicPeriod"/>
            </a:pPr>
            <a:r>
              <a:rPr lang="en-GB" sz="2000" dirty="0">
                <a:latin typeface="Calibri" panose="020F0502020204030204" pitchFamily="34" charset="0"/>
                <a:ea typeface="DengXian" panose="02010600030101010101" pitchFamily="2" charset="-122"/>
                <a:cs typeface="Arial" panose="020B0604020202020204" pitchFamily="34" charset="0"/>
              </a:rPr>
              <a:t>Blockchain </a:t>
            </a:r>
          </a:p>
          <a:p>
            <a:pPr marL="342900" lvl="0" indent="-342900">
              <a:lnSpc>
                <a:spcPct val="107000"/>
              </a:lnSpc>
              <a:buFont typeface="+mj-lt"/>
              <a:buAutoNum type="arabicPeriod"/>
            </a:pPr>
            <a:r>
              <a:rPr lang="en-GB" sz="2000" dirty="0">
                <a:latin typeface="Calibri" panose="020F0502020204030204" pitchFamily="34" charset="0"/>
                <a:ea typeface="DengXian" panose="02010600030101010101" pitchFamily="2" charset="-122"/>
                <a:cs typeface="Arial" panose="020B0604020202020204" pitchFamily="34" charset="0"/>
              </a:rPr>
              <a:t>Deep learning (DL) </a:t>
            </a:r>
          </a:p>
          <a:p>
            <a:pPr marL="342900" lvl="0" indent="-342900">
              <a:lnSpc>
                <a:spcPct val="107000"/>
              </a:lnSpc>
              <a:buFont typeface="+mj-lt"/>
              <a:buAutoNum type="arabicPeriod"/>
            </a:pPr>
            <a:r>
              <a:rPr lang="en-GB" sz="2000" dirty="0">
                <a:latin typeface="Calibri" panose="020F0502020204030204" pitchFamily="34" charset="0"/>
                <a:ea typeface="DengXian" panose="02010600030101010101" pitchFamily="2" charset="-122"/>
                <a:cs typeface="Arial" panose="020B0604020202020204" pitchFamily="34" charset="0"/>
              </a:rPr>
              <a:t>Digitalization </a:t>
            </a:r>
          </a:p>
          <a:p>
            <a:pPr marL="342900" lvl="0" indent="-342900">
              <a:lnSpc>
                <a:spcPct val="107000"/>
              </a:lnSpc>
              <a:buFont typeface="+mj-lt"/>
              <a:buAutoNum type="arabicPeriod"/>
            </a:pPr>
            <a:r>
              <a:rPr lang="en-GB" sz="2000" dirty="0">
                <a:latin typeface="Calibri" panose="020F0502020204030204" pitchFamily="34" charset="0"/>
                <a:ea typeface="DengXian" panose="02010600030101010101" pitchFamily="2" charset="-122"/>
                <a:cs typeface="Arial" panose="020B0604020202020204" pitchFamily="34" charset="0"/>
              </a:rPr>
              <a:t>Internet of Things (IoT)</a:t>
            </a:r>
          </a:p>
          <a:p>
            <a:pPr marL="342900" lvl="0" indent="-342900">
              <a:lnSpc>
                <a:spcPct val="107000"/>
              </a:lnSpc>
              <a:buFont typeface="+mj-lt"/>
              <a:buAutoNum type="arabicPeriod"/>
            </a:pPr>
            <a:r>
              <a:rPr lang="en-GB" sz="2000" dirty="0">
                <a:latin typeface="Calibri" panose="020F0502020204030204" pitchFamily="34" charset="0"/>
                <a:ea typeface="DengXian" panose="02010600030101010101" pitchFamily="2" charset="-122"/>
                <a:cs typeface="Arial" panose="020B0604020202020204" pitchFamily="34" charset="0"/>
              </a:rPr>
              <a:t>Machine learning</a:t>
            </a:r>
          </a:p>
          <a:p>
            <a:pPr marL="342900" lvl="0" indent="-342900">
              <a:lnSpc>
                <a:spcPct val="107000"/>
              </a:lnSpc>
              <a:spcAft>
                <a:spcPts val="800"/>
              </a:spcAft>
              <a:buFont typeface="+mj-lt"/>
              <a:buAutoNum type="arabicPeriod"/>
            </a:pPr>
            <a:r>
              <a:rPr lang="en-GB" sz="2000" dirty="0">
                <a:latin typeface="Calibri" panose="020F0502020204030204" pitchFamily="34" charset="0"/>
                <a:ea typeface="DengXian" panose="02010600030101010101" pitchFamily="2" charset="-122"/>
                <a:cs typeface="Arial" panose="020B0604020202020204" pitchFamily="34" charset="0"/>
              </a:rPr>
              <a:t>Smart factory</a:t>
            </a:r>
          </a:p>
          <a:p>
            <a:pPr algn="just"/>
            <a:endParaRPr lang="en-GB" altLang="zh-CN"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32758875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4A3E274-7A6A-525D-D36B-CD59C9CEB342}"/>
            </a:ext>
          </a:extLst>
        </p:cNvPr>
        <p:cNvGrpSpPr/>
        <p:nvPr/>
      </p:nvGrpSpPr>
      <p:grpSpPr>
        <a:xfrm>
          <a:off x="0" y="0"/>
          <a:ext cx="0" cy="0"/>
          <a:chOff x="0" y="0"/>
          <a:chExt cx="0" cy="0"/>
        </a:xfrm>
      </p:grpSpPr>
      <p:sp>
        <p:nvSpPr>
          <p:cNvPr id="6" name="Title 5">
            <a:extLst>
              <a:ext uri="{FF2B5EF4-FFF2-40B4-BE49-F238E27FC236}">
                <a16:creationId xmlns:a16="http://schemas.microsoft.com/office/drawing/2014/main" id="{38173201-49A9-8C56-6D6C-11844E88D652}"/>
              </a:ext>
            </a:extLst>
          </p:cNvPr>
          <p:cNvSpPr>
            <a:spLocks noGrp="1"/>
          </p:cNvSpPr>
          <p:nvPr>
            <p:ph type="title"/>
          </p:nvPr>
        </p:nvSpPr>
        <p:spPr>
          <a:xfrm>
            <a:off x="8880528" y="2103437"/>
            <a:ext cx="3068666" cy="1325563"/>
          </a:xfrm>
        </p:spPr>
        <p:txBody>
          <a:bodyPr/>
          <a:lstStyle/>
          <a:p>
            <a:r>
              <a:rPr lang="en-GB" dirty="0"/>
              <a:t>Digital technologies used by organisations to enable Industry 4.0 digital business and integration of value chains</a:t>
            </a:r>
            <a:br>
              <a:rPr lang="en-GB" dirty="0"/>
            </a:br>
            <a:endParaRPr lang="en-GB" dirty="0"/>
          </a:p>
        </p:txBody>
      </p:sp>
      <p:pic>
        <p:nvPicPr>
          <p:cNvPr id="7" name="Picture 6">
            <a:extLst>
              <a:ext uri="{FF2B5EF4-FFF2-40B4-BE49-F238E27FC236}">
                <a16:creationId xmlns:a16="http://schemas.microsoft.com/office/drawing/2014/main" id="{4B1AEF8B-B1DE-E98A-4EB9-F93815DC5840}"/>
              </a:ext>
            </a:extLst>
          </p:cNvPr>
          <p:cNvPicPr/>
          <p:nvPr/>
        </p:nvPicPr>
        <p:blipFill>
          <a:blip r:embed="rId3"/>
          <a:srcRect b="10025"/>
          <a:stretch>
            <a:fillRect/>
          </a:stretch>
        </p:blipFill>
        <p:spPr>
          <a:xfrm>
            <a:off x="-1" y="-1"/>
            <a:ext cx="8733295" cy="5703377"/>
          </a:xfrm>
          <a:prstGeom prst="rect">
            <a:avLst/>
          </a:prstGeom>
        </p:spPr>
      </p:pic>
    </p:spTree>
    <p:extLst>
      <p:ext uri="{BB962C8B-B14F-4D97-AF65-F5344CB8AC3E}">
        <p14:creationId xmlns:p14="http://schemas.microsoft.com/office/powerpoint/2010/main" val="302037224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EE97182-A9A7-BDB2-4E50-DD8118D5BD8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FCC2B08-A3B2-6271-CDC4-56551BA4DB32}"/>
              </a:ext>
            </a:extLst>
          </p:cNvPr>
          <p:cNvSpPr>
            <a:spLocks noGrp="1"/>
          </p:cNvSpPr>
          <p:nvPr>
            <p:ph type="title"/>
          </p:nvPr>
        </p:nvSpPr>
        <p:spPr>
          <a:xfrm>
            <a:off x="504825" y="428625"/>
            <a:ext cx="10515600" cy="1325563"/>
          </a:xfrm>
        </p:spPr>
        <p:txBody>
          <a:bodyPr/>
          <a:lstStyle/>
          <a:p>
            <a:r>
              <a:rPr lang="en-GB" sz="3600" dirty="0"/>
              <a:t>How Value is created – The </a:t>
            </a:r>
            <a:r>
              <a:rPr lang="en-GB" sz="3600" dirty="0">
                <a:solidFill>
                  <a:srgbClr val="FF0000"/>
                </a:solidFill>
              </a:rPr>
              <a:t>Value</a:t>
            </a:r>
            <a:r>
              <a:rPr lang="en-GB" sz="3600" dirty="0"/>
              <a:t> Chain</a:t>
            </a:r>
          </a:p>
        </p:txBody>
      </p:sp>
      <p:sp>
        <p:nvSpPr>
          <p:cNvPr id="3" name="TextBox 2">
            <a:extLst>
              <a:ext uri="{FF2B5EF4-FFF2-40B4-BE49-F238E27FC236}">
                <a16:creationId xmlns:a16="http://schemas.microsoft.com/office/drawing/2014/main" id="{49B12F2F-3A1D-C57A-5D30-90B1C0AFDF5B}"/>
              </a:ext>
            </a:extLst>
          </p:cNvPr>
          <p:cNvSpPr txBox="1"/>
          <p:nvPr/>
        </p:nvSpPr>
        <p:spPr>
          <a:xfrm>
            <a:off x="101870" y="1264339"/>
            <a:ext cx="3524734" cy="1938992"/>
          </a:xfrm>
          <a:prstGeom prst="rect">
            <a:avLst/>
          </a:prstGeom>
          <a:noFill/>
        </p:spPr>
        <p:txBody>
          <a:bodyPr wrap="square" rtlCol="0">
            <a:spAutoFit/>
          </a:bodyPr>
          <a:lstStyle/>
          <a:p>
            <a:r>
              <a:rPr lang="en-GB" sz="2400" b="1" dirty="0"/>
              <a:t>Michael Porter – Value Chain identifies upstream (suppliers) or Downstream (distribution channels)</a:t>
            </a:r>
            <a:endParaRPr lang="en-GB" sz="2000" dirty="0"/>
          </a:p>
        </p:txBody>
      </p:sp>
      <p:pic>
        <p:nvPicPr>
          <p:cNvPr id="2050" name="Picture 2" descr="Porter's Value Chain Activities Diagram in PowerPoint">
            <a:extLst>
              <a:ext uri="{FF2B5EF4-FFF2-40B4-BE49-F238E27FC236}">
                <a16:creationId xmlns:a16="http://schemas.microsoft.com/office/drawing/2014/main" id="{1865B2D9-AB80-76B2-FBD4-8B51F560776E}"/>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7931" t="24062" r="7242" b="9013"/>
          <a:stretch>
            <a:fillRect/>
          </a:stretch>
        </p:blipFill>
        <p:spPr bwMode="auto">
          <a:xfrm>
            <a:off x="4343071" y="1120589"/>
            <a:ext cx="7651481" cy="4465015"/>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23AFA6A4-C8B4-162B-F356-088CF28F0C88}"/>
              </a:ext>
            </a:extLst>
          </p:cNvPr>
          <p:cNvSpPr txBox="1"/>
          <p:nvPr/>
        </p:nvSpPr>
        <p:spPr>
          <a:xfrm>
            <a:off x="238991" y="3844637"/>
            <a:ext cx="3823854" cy="923330"/>
          </a:xfrm>
          <a:prstGeom prst="rect">
            <a:avLst/>
          </a:prstGeom>
          <a:noFill/>
        </p:spPr>
        <p:txBody>
          <a:bodyPr wrap="square" rtlCol="0">
            <a:spAutoFit/>
          </a:bodyPr>
          <a:lstStyle/>
          <a:p>
            <a:r>
              <a:rPr lang="en-GB" dirty="0"/>
              <a:t>What is the purpose of each section within the value chain, and give examples</a:t>
            </a:r>
          </a:p>
        </p:txBody>
      </p:sp>
      <p:sp>
        <p:nvSpPr>
          <p:cNvPr id="7" name="TextBox 6">
            <a:extLst>
              <a:ext uri="{FF2B5EF4-FFF2-40B4-BE49-F238E27FC236}">
                <a16:creationId xmlns:a16="http://schemas.microsoft.com/office/drawing/2014/main" id="{2028B4DE-4ABE-12DA-57AC-B2E34B75D6F2}"/>
              </a:ext>
            </a:extLst>
          </p:cNvPr>
          <p:cNvSpPr txBox="1"/>
          <p:nvPr/>
        </p:nvSpPr>
        <p:spPr>
          <a:xfrm>
            <a:off x="4966855" y="4540827"/>
            <a:ext cx="5299363" cy="369332"/>
          </a:xfrm>
          <a:prstGeom prst="rect">
            <a:avLst/>
          </a:prstGeom>
          <a:solidFill>
            <a:srgbClr val="92D050"/>
          </a:solidFill>
        </p:spPr>
        <p:txBody>
          <a:bodyPr wrap="square" rtlCol="0">
            <a:spAutoFit/>
          </a:bodyPr>
          <a:lstStyle/>
          <a:p>
            <a:pPr algn="ctr"/>
            <a:r>
              <a:rPr lang="en-GB" dirty="0"/>
              <a:t>PRIMARY</a:t>
            </a:r>
          </a:p>
        </p:txBody>
      </p:sp>
      <p:sp>
        <p:nvSpPr>
          <p:cNvPr id="9" name="TextBox 8">
            <a:extLst>
              <a:ext uri="{FF2B5EF4-FFF2-40B4-BE49-F238E27FC236}">
                <a16:creationId xmlns:a16="http://schemas.microsoft.com/office/drawing/2014/main" id="{E69E8BE0-DB14-80F5-605D-2D62A0CC2CF8}"/>
              </a:ext>
            </a:extLst>
          </p:cNvPr>
          <p:cNvSpPr txBox="1"/>
          <p:nvPr/>
        </p:nvSpPr>
        <p:spPr>
          <a:xfrm rot="16200000">
            <a:off x="3831895" y="2296401"/>
            <a:ext cx="1699389" cy="369332"/>
          </a:xfrm>
          <a:prstGeom prst="rect">
            <a:avLst/>
          </a:prstGeom>
          <a:solidFill>
            <a:schemeClr val="accent4">
              <a:lumMod val="40000"/>
              <a:lumOff val="60000"/>
            </a:schemeClr>
          </a:solidFill>
        </p:spPr>
        <p:txBody>
          <a:bodyPr wrap="square" rtlCol="0">
            <a:spAutoFit/>
          </a:bodyPr>
          <a:lstStyle/>
          <a:p>
            <a:pPr algn="ctr"/>
            <a:r>
              <a:rPr lang="en-GB" dirty="0"/>
              <a:t>Support</a:t>
            </a:r>
          </a:p>
        </p:txBody>
      </p:sp>
      <p:sp>
        <p:nvSpPr>
          <p:cNvPr id="10" name="TextBox 9">
            <a:extLst>
              <a:ext uri="{FF2B5EF4-FFF2-40B4-BE49-F238E27FC236}">
                <a16:creationId xmlns:a16="http://schemas.microsoft.com/office/drawing/2014/main" id="{5DF53EC5-5549-13CF-5226-5920FCB9E4B1}"/>
              </a:ext>
            </a:extLst>
          </p:cNvPr>
          <p:cNvSpPr txBox="1"/>
          <p:nvPr/>
        </p:nvSpPr>
        <p:spPr>
          <a:xfrm rot="16200000">
            <a:off x="10918649" y="3146096"/>
            <a:ext cx="1699389" cy="369332"/>
          </a:xfrm>
          <a:prstGeom prst="rect">
            <a:avLst/>
          </a:prstGeom>
          <a:solidFill>
            <a:schemeClr val="accent1"/>
          </a:solidFill>
        </p:spPr>
        <p:txBody>
          <a:bodyPr wrap="square" rtlCol="0">
            <a:spAutoFit/>
          </a:bodyPr>
          <a:lstStyle/>
          <a:p>
            <a:pPr algn="ctr"/>
            <a:r>
              <a:rPr lang="en-GB" dirty="0">
                <a:solidFill>
                  <a:schemeClr val="bg1"/>
                </a:solidFill>
              </a:rPr>
              <a:t>Value!</a:t>
            </a:r>
          </a:p>
        </p:txBody>
      </p:sp>
    </p:spTree>
    <p:extLst>
      <p:ext uri="{BB962C8B-B14F-4D97-AF65-F5344CB8AC3E}">
        <p14:creationId xmlns:p14="http://schemas.microsoft.com/office/powerpoint/2010/main" val="32359006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9"/>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animBg="1"/>
      <p:bldP spid="9" grpId="0" animBg="1"/>
      <p:bldP spid="10" grpId="0" animBg="1"/>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6F0D482-7060-EE0F-579B-49769D64A08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EF01DC7-5ADE-4536-46B3-CC375A85CC50}"/>
              </a:ext>
            </a:extLst>
          </p:cNvPr>
          <p:cNvSpPr>
            <a:spLocks noGrp="1"/>
          </p:cNvSpPr>
          <p:nvPr>
            <p:ph type="title"/>
          </p:nvPr>
        </p:nvSpPr>
        <p:spPr>
          <a:xfrm>
            <a:off x="504825" y="428625"/>
            <a:ext cx="10515600" cy="1325563"/>
          </a:xfrm>
        </p:spPr>
        <p:txBody>
          <a:bodyPr/>
          <a:lstStyle/>
          <a:p>
            <a:r>
              <a:rPr lang="en-GB" sz="3600" dirty="0"/>
              <a:t>How Value is created – The </a:t>
            </a:r>
            <a:r>
              <a:rPr lang="en-GB" sz="3600" dirty="0">
                <a:solidFill>
                  <a:srgbClr val="FF0000"/>
                </a:solidFill>
              </a:rPr>
              <a:t>Value</a:t>
            </a:r>
            <a:r>
              <a:rPr lang="en-GB" sz="3600" dirty="0"/>
              <a:t> Chain</a:t>
            </a:r>
          </a:p>
        </p:txBody>
      </p:sp>
      <p:sp>
        <p:nvSpPr>
          <p:cNvPr id="3" name="TextBox 2">
            <a:extLst>
              <a:ext uri="{FF2B5EF4-FFF2-40B4-BE49-F238E27FC236}">
                <a16:creationId xmlns:a16="http://schemas.microsoft.com/office/drawing/2014/main" id="{26FE5232-BE04-12E5-2994-F63F92F86737}"/>
              </a:ext>
            </a:extLst>
          </p:cNvPr>
          <p:cNvSpPr txBox="1"/>
          <p:nvPr/>
        </p:nvSpPr>
        <p:spPr>
          <a:xfrm>
            <a:off x="101870" y="1264339"/>
            <a:ext cx="3524734" cy="1938992"/>
          </a:xfrm>
          <a:prstGeom prst="rect">
            <a:avLst/>
          </a:prstGeom>
          <a:noFill/>
        </p:spPr>
        <p:txBody>
          <a:bodyPr wrap="square" rtlCol="0">
            <a:spAutoFit/>
          </a:bodyPr>
          <a:lstStyle/>
          <a:p>
            <a:r>
              <a:rPr lang="en-GB" sz="2400" b="1" dirty="0"/>
              <a:t>Michael Porter – Value Chain identifies upstream (suppliers) or Downstream (distribution channels)</a:t>
            </a:r>
            <a:endParaRPr lang="en-GB" sz="2000" dirty="0"/>
          </a:p>
        </p:txBody>
      </p:sp>
      <p:pic>
        <p:nvPicPr>
          <p:cNvPr id="4" name="Picture 3">
            <a:extLst>
              <a:ext uri="{FF2B5EF4-FFF2-40B4-BE49-F238E27FC236}">
                <a16:creationId xmlns:a16="http://schemas.microsoft.com/office/drawing/2014/main" id="{0F6FF92B-DF12-F2C4-A710-8AF36D26E029}"/>
              </a:ext>
            </a:extLst>
          </p:cNvPr>
          <p:cNvPicPr>
            <a:picLocks noChangeAspect="1"/>
          </p:cNvPicPr>
          <p:nvPr/>
        </p:nvPicPr>
        <p:blipFill>
          <a:blip r:embed="rId3"/>
          <a:stretch>
            <a:fillRect/>
          </a:stretch>
        </p:blipFill>
        <p:spPr>
          <a:xfrm>
            <a:off x="3505200" y="911064"/>
            <a:ext cx="8686800" cy="4584535"/>
          </a:xfrm>
          <a:prstGeom prst="rect">
            <a:avLst/>
          </a:prstGeom>
        </p:spPr>
      </p:pic>
      <p:sp>
        <p:nvSpPr>
          <p:cNvPr id="5" name="TextBox 4">
            <a:extLst>
              <a:ext uri="{FF2B5EF4-FFF2-40B4-BE49-F238E27FC236}">
                <a16:creationId xmlns:a16="http://schemas.microsoft.com/office/drawing/2014/main" id="{95020549-173A-FF1F-B4C7-040865EF5046}"/>
              </a:ext>
            </a:extLst>
          </p:cNvPr>
          <p:cNvSpPr txBox="1"/>
          <p:nvPr/>
        </p:nvSpPr>
        <p:spPr>
          <a:xfrm>
            <a:off x="101870" y="5450415"/>
            <a:ext cx="8591872" cy="307777"/>
          </a:xfrm>
          <a:prstGeom prst="rect">
            <a:avLst/>
          </a:prstGeom>
          <a:noFill/>
        </p:spPr>
        <p:txBody>
          <a:bodyPr wrap="square">
            <a:spAutoFit/>
          </a:bodyPr>
          <a:lstStyle/>
          <a:p>
            <a:r>
              <a:rPr lang="en-GB" sz="1400" dirty="0"/>
              <a:t>Source: </a:t>
            </a:r>
            <a:r>
              <a:rPr lang="en-GB" sz="1400" dirty="0">
                <a:hlinkClick r:id="rId4"/>
              </a:rPr>
              <a:t>https://www.isc.hbs.edu/strategy/business-strategy/Pages/the-value-chain.aspx</a:t>
            </a:r>
            <a:r>
              <a:rPr lang="en-GB" sz="1400" dirty="0"/>
              <a:t> </a:t>
            </a:r>
          </a:p>
        </p:txBody>
      </p:sp>
    </p:spTree>
    <p:extLst>
      <p:ext uri="{BB962C8B-B14F-4D97-AF65-F5344CB8AC3E}">
        <p14:creationId xmlns:p14="http://schemas.microsoft.com/office/powerpoint/2010/main" val="63124150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A601026-E5E8-37CC-B0E7-558466779A7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2C25767-8426-F606-B184-1455CF496768}"/>
              </a:ext>
            </a:extLst>
          </p:cNvPr>
          <p:cNvSpPr>
            <a:spLocks noGrp="1"/>
          </p:cNvSpPr>
          <p:nvPr>
            <p:ph type="title"/>
          </p:nvPr>
        </p:nvSpPr>
        <p:spPr>
          <a:xfrm>
            <a:off x="504825" y="428625"/>
            <a:ext cx="3225357" cy="1325563"/>
          </a:xfrm>
        </p:spPr>
        <p:txBody>
          <a:bodyPr/>
          <a:lstStyle/>
          <a:p>
            <a:r>
              <a:rPr lang="en-GB" sz="3600" dirty="0"/>
              <a:t>The </a:t>
            </a:r>
            <a:r>
              <a:rPr lang="en-GB" sz="3600" dirty="0">
                <a:solidFill>
                  <a:srgbClr val="FF0000"/>
                </a:solidFill>
              </a:rPr>
              <a:t>Value</a:t>
            </a:r>
            <a:r>
              <a:rPr lang="en-GB" sz="3600" dirty="0"/>
              <a:t> Chain: Amazon</a:t>
            </a:r>
          </a:p>
        </p:txBody>
      </p:sp>
      <p:pic>
        <p:nvPicPr>
          <p:cNvPr id="8" name="Picture 7">
            <a:extLst>
              <a:ext uri="{FF2B5EF4-FFF2-40B4-BE49-F238E27FC236}">
                <a16:creationId xmlns:a16="http://schemas.microsoft.com/office/drawing/2014/main" id="{D9B8D2B0-4AD1-2E04-3C45-EE10D875DAFF}"/>
              </a:ext>
            </a:extLst>
          </p:cNvPr>
          <p:cNvPicPr>
            <a:picLocks noChangeAspect="1"/>
          </p:cNvPicPr>
          <p:nvPr/>
        </p:nvPicPr>
        <p:blipFill>
          <a:blip r:embed="rId3"/>
          <a:srcRect l="1635" b="5736"/>
          <a:stretch>
            <a:fillRect/>
          </a:stretch>
        </p:blipFill>
        <p:spPr>
          <a:xfrm>
            <a:off x="3574319" y="114300"/>
            <a:ext cx="8461818" cy="5450415"/>
          </a:xfrm>
          <a:prstGeom prst="rect">
            <a:avLst/>
          </a:prstGeom>
        </p:spPr>
      </p:pic>
    </p:spTree>
    <p:extLst>
      <p:ext uri="{BB962C8B-B14F-4D97-AF65-F5344CB8AC3E}">
        <p14:creationId xmlns:p14="http://schemas.microsoft.com/office/powerpoint/2010/main" val="364158512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59EA57E-9E3F-56E1-890F-0F60F9A7AE0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DD8BFC3-43C9-9D07-3988-A32EBE6FD281}"/>
              </a:ext>
            </a:extLst>
          </p:cNvPr>
          <p:cNvSpPr>
            <a:spLocks noGrp="1"/>
          </p:cNvSpPr>
          <p:nvPr>
            <p:ph type="title"/>
          </p:nvPr>
        </p:nvSpPr>
        <p:spPr>
          <a:xfrm>
            <a:off x="504825" y="428625"/>
            <a:ext cx="10515600" cy="1325563"/>
          </a:xfrm>
        </p:spPr>
        <p:txBody>
          <a:bodyPr/>
          <a:lstStyle/>
          <a:p>
            <a:r>
              <a:rPr lang="en-GB" sz="3600" dirty="0"/>
              <a:t>Value Chain Analysis</a:t>
            </a:r>
          </a:p>
        </p:txBody>
      </p:sp>
      <p:graphicFrame>
        <p:nvGraphicFramePr>
          <p:cNvPr id="6" name="Table 5">
            <a:extLst>
              <a:ext uri="{FF2B5EF4-FFF2-40B4-BE49-F238E27FC236}">
                <a16:creationId xmlns:a16="http://schemas.microsoft.com/office/drawing/2014/main" id="{F51EE9CE-AF71-5D63-BF69-79A33EA11B5F}"/>
              </a:ext>
            </a:extLst>
          </p:cNvPr>
          <p:cNvGraphicFramePr>
            <a:graphicFrameLocks noGrp="1"/>
          </p:cNvGraphicFramePr>
          <p:nvPr>
            <p:extLst>
              <p:ext uri="{D42A27DB-BD31-4B8C-83A1-F6EECF244321}">
                <p14:modId xmlns:p14="http://schemas.microsoft.com/office/powerpoint/2010/main" val="1871771534"/>
              </p:ext>
            </p:extLst>
          </p:nvPr>
        </p:nvGraphicFramePr>
        <p:xfrm>
          <a:off x="883403" y="1309607"/>
          <a:ext cx="10042902" cy="3657598"/>
        </p:xfrm>
        <a:graphic>
          <a:graphicData uri="http://schemas.openxmlformats.org/drawingml/2006/table">
            <a:tbl>
              <a:tblPr firstRow="1" bandRow="1">
                <a:tableStyleId>{5C22544A-7EE6-4342-B048-85BDC9FD1C3A}</a:tableStyleId>
              </a:tblPr>
              <a:tblGrid>
                <a:gridCol w="5021451">
                  <a:extLst>
                    <a:ext uri="{9D8B030D-6E8A-4147-A177-3AD203B41FA5}">
                      <a16:colId xmlns:a16="http://schemas.microsoft.com/office/drawing/2014/main" val="3095226679"/>
                    </a:ext>
                  </a:extLst>
                </a:gridCol>
                <a:gridCol w="5021451">
                  <a:extLst>
                    <a:ext uri="{9D8B030D-6E8A-4147-A177-3AD203B41FA5}">
                      <a16:colId xmlns:a16="http://schemas.microsoft.com/office/drawing/2014/main" val="587553829"/>
                    </a:ext>
                  </a:extLst>
                </a:gridCol>
              </a:tblGrid>
              <a:tr h="553951">
                <a:tc gridSpan="2">
                  <a:txBody>
                    <a:bodyPr/>
                    <a:lstStyle/>
                    <a:p>
                      <a:r>
                        <a:rPr lang="en-GB" sz="2000" dirty="0"/>
                        <a:t>Porter’s 10 cost </a:t>
                      </a:r>
                      <a:r>
                        <a:rPr lang="en-GB" sz="2000" dirty="0">
                          <a:solidFill>
                            <a:srgbClr val="FF0000"/>
                          </a:solidFill>
                        </a:rPr>
                        <a:t>drivers</a:t>
                      </a:r>
                      <a:r>
                        <a:rPr lang="en-GB" sz="2000" dirty="0"/>
                        <a:t> to help identify </a:t>
                      </a:r>
                      <a:r>
                        <a:rPr lang="en-GB" sz="2000" dirty="0">
                          <a:solidFill>
                            <a:srgbClr val="FF0000"/>
                          </a:solidFill>
                        </a:rPr>
                        <a:t>areas for improvement</a:t>
                      </a:r>
                      <a:r>
                        <a:rPr lang="en-GB" sz="2000" dirty="0"/>
                        <a:t>:</a:t>
                      </a:r>
                    </a:p>
                  </a:txBody>
                  <a:tcPr/>
                </a:tc>
                <a:tc hMerge="1">
                  <a:txBody>
                    <a:bodyPr/>
                    <a:lstStyle/>
                    <a:p>
                      <a:endParaRPr lang="en-GB" dirty="0"/>
                    </a:p>
                  </a:txBody>
                  <a:tcPr/>
                </a:tc>
                <a:extLst>
                  <a:ext uri="{0D108BD9-81ED-4DB2-BD59-A6C34878D82A}">
                    <a16:rowId xmlns:a16="http://schemas.microsoft.com/office/drawing/2014/main" val="3378226886"/>
                  </a:ext>
                </a:extLst>
              </a:tr>
              <a:tr h="637424">
                <a:tc>
                  <a:txBody>
                    <a:bodyPr/>
                    <a:lstStyle/>
                    <a:p>
                      <a:r>
                        <a:rPr lang="en-GB" sz="1400" b="1" dirty="0"/>
                        <a:t>Economies of Scale</a:t>
                      </a:r>
                      <a:r>
                        <a:rPr lang="en-GB" sz="1400" dirty="0"/>
                        <a:t>: Need, including cost analysis for size of demand</a:t>
                      </a:r>
                    </a:p>
                  </a:txBody>
                  <a:tcPr/>
                </a:tc>
                <a:tc>
                  <a:txBody>
                    <a:bodyPr/>
                    <a:lstStyle/>
                    <a:p>
                      <a:r>
                        <a:rPr lang="en-GB" sz="1400" b="1" dirty="0"/>
                        <a:t>Degree of Vertical integration</a:t>
                      </a:r>
                      <a:r>
                        <a:rPr lang="en-GB" sz="1400" dirty="0"/>
                        <a:t>: Identification of areas for joint integrations</a:t>
                      </a:r>
                    </a:p>
                  </a:txBody>
                  <a:tcPr/>
                </a:tc>
                <a:extLst>
                  <a:ext uri="{0D108BD9-81ED-4DB2-BD59-A6C34878D82A}">
                    <a16:rowId xmlns:a16="http://schemas.microsoft.com/office/drawing/2014/main" val="21906442"/>
                  </a:ext>
                </a:extLst>
              </a:tr>
              <a:tr h="553951">
                <a:tc>
                  <a:txBody>
                    <a:bodyPr/>
                    <a:lstStyle/>
                    <a:p>
                      <a:r>
                        <a:rPr lang="en-GB" sz="1400" b="1" dirty="0"/>
                        <a:t>Learning</a:t>
                      </a:r>
                      <a:r>
                        <a:rPr lang="en-GB" sz="1400" dirty="0"/>
                        <a:t>: Activities for Continuous Improvement</a:t>
                      </a:r>
                    </a:p>
                  </a:txBody>
                  <a:tcPr/>
                </a:tc>
                <a:tc>
                  <a:txBody>
                    <a:bodyPr/>
                    <a:lstStyle/>
                    <a:p>
                      <a:r>
                        <a:rPr lang="en-GB" sz="1400" b="1" dirty="0"/>
                        <a:t>Timing of Market entry</a:t>
                      </a:r>
                      <a:r>
                        <a:rPr lang="en-GB" sz="1400" dirty="0"/>
                        <a:t>:  Driven by Market place</a:t>
                      </a:r>
                    </a:p>
                  </a:txBody>
                  <a:tcPr/>
                </a:tc>
                <a:extLst>
                  <a:ext uri="{0D108BD9-81ED-4DB2-BD59-A6C34878D82A}">
                    <a16:rowId xmlns:a16="http://schemas.microsoft.com/office/drawing/2014/main" val="1058637379"/>
                  </a:ext>
                </a:extLst>
              </a:tr>
              <a:tr h="637424">
                <a:tc>
                  <a:txBody>
                    <a:bodyPr/>
                    <a:lstStyle/>
                    <a:p>
                      <a:r>
                        <a:rPr lang="en-GB" sz="1400" b="1" dirty="0"/>
                        <a:t>Capacity Utilisation</a:t>
                      </a:r>
                      <a:r>
                        <a:rPr lang="en-GB" sz="1400" dirty="0"/>
                        <a:t>: Procedures to keep capacity at efficient levels</a:t>
                      </a:r>
                    </a:p>
                  </a:txBody>
                  <a:tcPr/>
                </a:tc>
                <a:tc>
                  <a:txBody>
                    <a:bodyPr/>
                    <a:lstStyle/>
                    <a:p>
                      <a:r>
                        <a:rPr lang="en-GB" sz="1400" b="1" dirty="0"/>
                        <a:t>Firm’s Policy of Cost or Differentiation: </a:t>
                      </a:r>
                      <a:r>
                        <a:rPr lang="en-GB" sz="1400" dirty="0"/>
                        <a:t>Identified value integrated into processes</a:t>
                      </a:r>
                    </a:p>
                  </a:txBody>
                  <a:tcPr/>
                </a:tc>
                <a:extLst>
                  <a:ext uri="{0D108BD9-81ED-4DB2-BD59-A6C34878D82A}">
                    <a16:rowId xmlns:a16="http://schemas.microsoft.com/office/drawing/2014/main" val="2119967840"/>
                  </a:ext>
                </a:extLst>
              </a:tr>
              <a:tr h="637424">
                <a:tc>
                  <a:txBody>
                    <a:bodyPr/>
                    <a:lstStyle/>
                    <a:p>
                      <a:r>
                        <a:rPr lang="en-GB" sz="1400" b="1" dirty="0"/>
                        <a:t>Linkages among activities</a:t>
                      </a:r>
                      <a:r>
                        <a:rPr lang="en-GB" sz="1400" dirty="0"/>
                        <a:t>: Areas for Cross-functional improvement</a:t>
                      </a:r>
                    </a:p>
                  </a:txBody>
                  <a:tcPr/>
                </a:tc>
                <a:tc>
                  <a:txBody>
                    <a:bodyPr/>
                    <a:lstStyle/>
                    <a:p>
                      <a:r>
                        <a:rPr lang="en-GB" sz="1400" b="1" dirty="0"/>
                        <a:t>Geographic Location</a:t>
                      </a:r>
                      <a:r>
                        <a:rPr lang="en-GB" sz="1400" dirty="0"/>
                        <a:t>: Wages, Climate, Materials…</a:t>
                      </a:r>
                    </a:p>
                  </a:txBody>
                  <a:tcPr/>
                </a:tc>
                <a:extLst>
                  <a:ext uri="{0D108BD9-81ED-4DB2-BD59-A6C34878D82A}">
                    <a16:rowId xmlns:a16="http://schemas.microsoft.com/office/drawing/2014/main" val="2629983426"/>
                  </a:ext>
                </a:extLst>
              </a:tr>
              <a:tr h="637424">
                <a:tc>
                  <a:txBody>
                    <a:bodyPr/>
                    <a:lstStyle/>
                    <a:p>
                      <a:r>
                        <a:rPr lang="en-GB" sz="1400" b="1" dirty="0"/>
                        <a:t>Interrelationships among business units</a:t>
                      </a:r>
                      <a:r>
                        <a:rPr lang="en-GB" sz="1400" dirty="0"/>
                        <a:t>: Opportunities to share…</a:t>
                      </a:r>
                    </a:p>
                  </a:txBody>
                  <a:tcPr/>
                </a:tc>
                <a:tc>
                  <a:txBody>
                    <a:bodyPr/>
                    <a:lstStyle/>
                    <a:p>
                      <a:r>
                        <a:rPr lang="en-GB" sz="1400" b="1" dirty="0"/>
                        <a:t>Institutional Factors</a:t>
                      </a:r>
                      <a:r>
                        <a:rPr lang="en-GB" sz="1400" dirty="0"/>
                        <a:t>: Taxes, Unions, regulations…</a:t>
                      </a:r>
                    </a:p>
                  </a:txBody>
                  <a:tcPr/>
                </a:tc>
                <a:extLst>
                  <a:ext uri="{0D108BD9-81ED-4DB2-BD59-A6C34878D82A}">
                    <a16:rowId xmlns:a16="http://schemas.microsoft.com/office/drawing/2014/main" val="1853436588"/>
                  </a:ext>
                </a:extLst>
              </a:tr>
            </a:tbl>
          </a:graphicData>
        </a:graphic>
      </p:graphicFrame>
    </p:spTree>
    <p:extLst>
      <p:ext uri="{BB962C8B-B14F-4D97-AF65-F5344CB8AC3E}">
        <p14:creationId xmlns:p14="http://schemas.microsoft.com/office/powerpoint/2010/main" val="30861522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8B4CD19-6CC0-EB09-F09A-5D6F08DBCF8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D39E5EC-B40A-2B0B-736D-2990480E736F}"/>
              </a:ext>
            </a:extLst>
          </p:cNvPr>
          <p:cNvSpPr>
            <a:spLocks noGrp="1"/>
          </p:cNvSpPr>
          <p:nvPr>
            <p:ph type="title"/>
          </p:nvPr>
        </p:nvSpPr>
        <p:spPr>
          <a:xfrm>
            <a:off x="504825" y="428625"/>
            <a:ext cx="10515600" cy="1325563"/>
          </a:xfrm>
        </p:spPr>
        <p:txBody>
          <a:bodyPr/>
          <a:lstStyle/>
          <a:p>
            <a:r>
              <a:rPr lang="en-GB" sz="3600" dirty="0"/>
              <a:t>Perspectives on e-commerce</a:t>
            </a:r>
          </a:p>
        </p:txBody>
      </p:sp>
      <p:sp>
        <p:nvSpPr>
          <p:cNvPr id="3" name="TextBox 2">
            <a:extLst>
              <a:ext uri="{FF2B5EF4-FFF2-40B4-BE49-F238E27FC236}">
                <a16:creationId xmlns:a16="http://schemas.microsoft.com/office/drawing/2014/main" id="{DA83813F-B5E1-1A27-626F-4AC539678078}"/>
              </a:ext>
            </a:extLst>
          </p:cNvPr>
          <p:cNvSpPr txBox="1"/>
          <p:nvPr/>
        </p:nvSpPr>
        <p:spPr>
          <a:xfrm>
            <a:off x="953146" y="1611824"/>
            <a:ext cx="10067279" cy="3693319"/>
          </a:xfrm>
          <a:prstGeom prst="rect">
            <a:avLst/>
          </a:prstGeom>
          <a:noFill/>
        </p:spPr>
        <p:txBody>
          <a:bodyPr wrap="square" rtlCol="0">
            <a:spAutoFit/>
          </a:bodyPr>
          <a:lstStyle/>
          <a:p>
            <a:pPr marL="285750" indent="-285750">
              <a:buFont typeface="Arial" panose="020B0604020202020204" pitchFamily="34" charset="0"/>
              <a:buChar char="•"/>
            </a:pPr>
            <a:r>
              <a:rPr lang="en-GB" b="1" dirty="0"/>
              <a:t>Communications Perspective</a:t>
            </a:r>
            <a:r>
              <a:rPr lang="en-GB" dirty="0"/>
              <a:t>: The delivery of goods, services, information, or payments over computer networks or by other electronic means.</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b="1" dirty="0"/>
              <a:t>Business Process Perspective</a:t>
            </a:r>
            <a:r>
              <a:rPr lang="en-GB" dirty="0"/>
              <a:t>: The application of technology toward the automation of business transaction and workflow.</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b="1" dirty="0"/>
              <a:t>Service Perspective</a:t>
            </a:r>
            <a:r>
              <a:rPr lang="en-GB" dirty="0"/>
              <a:t>: A tool to cut service costs while improving the quality of good and increasing the speed of service.</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b="1" dirty="0"/>
              <a:t>Online Perspective</a:t>
            </a:r>
            <a:r>
              <a:rPr lang="en-GB" dirty="0"/>
              <a:t>: Buying and selling products and information online.</a:t>
            </a:r>
          </a:p>
          <a:p>
            <a:pPr marL="285750" indent="-285750">
              <a:buFont typeface="Arial" panose="020B0604020202020204" pitchFamily="34" charset="0"/>
              <a:buChar char="•"/>
            </a:pPr>
            <a:endParaRPr lang="en-GB" dirty="0"/>
          </a:p>
          <a:p>
            <a:endParaRPr lang="en-GB" dirty="0"/>
          </a:p>
          <a:p>
            <a:pPr algn="r"/>
            <a:r>
              <a:rPr lang="en-GB" dirty="0" err="1"/>
              <a:t>Kalakota</a:t>
            </a:r>
            <a:r>
              <a:rPr lang="en-GB" dirty="0"/>
              <a:t> &amp; </a:t>
            </a:r>
            <a:r>
              <a:rPr lang="en-GB" dirty="0" err="1"/>
              <a:t>Whinston</a:t>
            </a:r>
            <a:r>
              <a:rPr lang="en-GB" dirty="0"/>
              <a:t> (1997)</a:t>
            </a:r>
          </a:p>
        </p:txBody>
      </p:sp>
    </p:spTree>
    <p:extLst>
      <p:ext uri="{BB962C8B-B14F-4D97-AF65-F5344CB8AC3E}">
        <p14:creationId xmlns:p14="http://schemas.microsoft.com/office/powerpoint/2010/main" val="76922931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AA1D9F3-B1EB-297A-7F46-C25D9A85297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BA82762-507F-9D44-7F40-1FCCF84E7746}"/>
              </a:ext>
            </a:extLst>
          </p:cNvPr>
          <p:cNvSpPr>
            <a:spLocks noGrp="1"/>
          </p:cNvSpPr>
          <p:nvPr>
            <p:ph type="title"/>
          </p:nvPr>
        </p:nvSpPr>
        <p:spPr>
          <a:xfrm>
            <a:off x="241353" y="2296171"/>
            <a:ext cx="4973826" cy="1325563"/>
          </a:xfrm>
        </p:spPr>
        <p:txBody>
          <a:bodyPr/>
          <a:lstStyle/>
          <a:p>
            <a:r>
              <a:rPr lang="en-GB" sz="3600" dirty="0"/>
              <a:t>Further perspectives on e-com</a:t>
            </a:r>
          </a:p>
        </p:txBody>
      </p:sp>
      <p:graphicFrame>
        <p:nvGraphicFramePr>
          <p:cNvPr id="4" name="Rectangle 3">
            <a:extLst>
              <a:ext uri="{FF2B5EF4-FFF2-40B4-BE49-F238E27FC236}">
                <a16:creationId xmlns:a16="http://schemas.microsoft.com/office/drawing/2014/main" id="{8589EAFC-6814-6C39-3EAC-AF8380CC3F04}"/>
              </a:ext>
            </a:extLst>
          </p:cNvPr>
          <p:cNvGraphicFramePr>
            <a:graphicFrameLocks/>
          </p:cNvGraphicFramePr>
          <p:nvPr>
            <p:extLst>
              <p:ext uri="{D42A27DB-BD31-4B8C-83A1-F6EECF244321}">
                <p14:modId xmlns:p14="http://schemas.microsoft.com/office/powerpoint/2010/main" val="1378802505"/>
              </p:ext>
            </p:extLst>
          </p:nvPr>
        </p:nvGraphicFramePr>
        <p:xfrm>
          <a:off x="5652751" y="123430"/>
          <a:ext cx="6405915" cy="55914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16766737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59E912E-5E7B-9C62-B9B5-63984B598DF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7F021B5-9DCF-A1AC-6773-D5F613A006B1}"/>
              </a:ext>
            </a:extLst>
          </p:cNvPr>
          <p:cNvSpPr>
            <a:spLocks noGrp="1"/>
          </p:cNvSpPr>
          <p:nvPr>
            <p:ph type="title"/>
          </p:nvPr>
        </p:nvSpPr>
        <p:spPr>
          <a:xfrm>
            <a:off x="280099" y="451873"/>
            <a:ext cx="4973826" cy="1325563"/>
          </a:xfrm>
        </p:spPr>
        <p:txBody>
          <a:bodyPr/>
          <a:lstStyle/>
          <a:p>
            <a:pPr algn="ctr"/>
            <a:r>
              <a:rPr lang="en-GB" sz="3600" dirty="0"/>
              <a:t>Evolution of web 2.0</a:t>
            </a:r>
          </a:p>
        </p:txBody>
      </p:sp>
      <p:sp>
        <p:nvSpPr>
          <p:cNvPr id="3" name="TextBox 2">
            <a:extLst>
              <a:ext uri="{FF2B5EF4-FFF2-40B4-BE49-F238E27FC236}">
                <a16:creationId xmlns:a16="http://schemas.microsoft.com/office/drawing/2014/main" id="{1B35FAC9-04FC-5E84-7E53-255CA2B2899F}"/>
              </a:ext>
            </a:extLst>
          </p:cNvPr>
          <p:cNvSpPr txBox="1"/>
          <p:nvPr/>
        </p:nvSpPr>
        <p:spPr>
          <a:xfrm>
            <a:off x="984143" y="1608868"/>
            <a:ext cx="9918915" cy="830997"/>
          </a:xfrm>
          <a:prstGeom prst="rect">
            <a:avLst/>
          </a:prstGeom>
          <a:noFill/>
        </p:spPr>
        <p:txBody>
          <a:bodyPr wrap="square" rtlCol="0">
            <a:spAutoFit/>
          </a:bodyPr>
          <a:lstStyle/>
          <a:p>
            <a:r>
              <a:rPr lang="en-GB" sz="2400" dirty="0"/>
              <a:t>The release of Social Media tools/platforms such as Facebook, Twitter, LinkedIn…</a:t>
            </a:r>
          </a:p>
        </p:txBody>
      </p:sp>
      <p:sp>
        <p:nvSpPr>
          <p:cNvPr id="5" name="TextBox 4">
            <a:extLst>
              <a:ext uri="{FF2B5EF4-FFF2-40B4-BE49-F238E27FC236}">
                <a16:creationId xmlns:a16="http://schemas.microsoft.com/office/drawing/2014/main" id="{1136AC90-E9E0-CEB5-D521-78678A9EA7A4}"/>
              </a:ext>
            </a:extLst>
          </p:cNvPr>
          <p:cNvSpPr txBox="1"/>
          <p:nvPr/>
        </p:nvSpPr>
        <p:spPr>
          <a:xfrm>
            <a:off x="1146875" y="2991173"/>
            <a:ext cx="8152108" cy="1200329"/>
          </a:xfrm>
          <a:prstGeom prst="rect">
            <a:avLst/>
          </a:prstGeom>
          <a:noFill/>
        </p:spPr>
        <p:txBody>
          <a:bodyPr wrap="square" rtlCol="0">
            <a:spAutoFit/>
          </a:bodyPr>
          <a:lstStyle/>
          <a:p>
            <a:pPr marL="285750" indent="-285750">
              <a:buFont typeface="Arial" panose="020B0604020202020204" pitchFamily="34" charset="0"/>
              <a:buChar char="•"/>
            </a:pPr>
            <a:r>
              <a:rPr lang="en-GB" dirty="0"/>
              <a:t>How do you think these tools/platforms have changed the space?</a:t>
            </a:r>
          </a:p>
          <a:p>
            <a:pPr marL="285750" indent="-285750">
              <a:buFont typeface="Arial" panose="020B0604020202020204" pitchFamily="34" charset="0"/>
              <a:buChar char="•"/>
            </a:pPr>
            <a:endParaRPr lang="en-GB" dirty="0"/>
          </a:p>
          <a:p>
            <a:r>
              <a:rPr lang="en-GB" dirty="0"/>
              <a:t>In pairs/groups, select a variety of Social Media Platforms, and mind map the ways in which they can influence business</a:t>
            </a:r>
          </a:p>
        </p:txBody>
      </p:sp>
    </p:spTree>
    <p:extLst>
      <p:ext uri="{BB962C8B-B14F-4D97-AF65-F5344CB8AC3E}">
        <p14:creationId xmlns:p14="http://schemas.microsoft.com/office/powerpoint/2010/main" val="24267736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153009F-B99F-8244-3A4C-E9156729CA2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8C6D429-17BB-E6E0-BB2F-41EC524E6BBE}"/>
              </a:ext>
            </a:extLst>
          </p:cNvPr>
          <p:cNvSpPr>
            <a:spLocks noGrp="1"/>
          </p:cNvSpPr>
          <p:nvPr>
            <p:ph type="title"/>
          </p:nvPr>
        </p:nvSpPr>
        <p:spPr>
          <a:xfrm>
            <a:off x="280099" y="451873"/>
            <a:ext cx="4973826" cy="1325563"/>
          </a:xfrm>
        </p:spPr>
        <p:txBody>
          <a:bodyPr/>
          <a:lstStyle/>
          <a:p>
            <a:pPr algn="ctr"/>
            <a:r>
              <a:rPr lang="en-GB" sz="3600" dirty="0"/>
              <a:t>Electronic Business</a:t>
            </a:r>
          </a:p>
        </p:txBody>
      </p:sp>
      <p:sp>
        <p:nvSpPr>
          <p:cNvPr id="3" name="TextBox 2">
            <a:extLst>
              <a:ext uri="{FF2B5EF4-FFF2-40B4-BE49-F238E27FC236}">
                <a16:creationId xmlns:a16="http://schemas.microsoft.com/office/drawing/2014/main" id="{52CEFD52-6709-B67A-1815-2E21A9AC9FDE}"/>
              </a:ext>
            </a:extLst>
          </p:cNvPr>
          <p:cNvSpPr txBox="1"/>
          <p:nvPr/>
        </p:nvSpPr>
        <p:spPr>
          <a:xfrm>
            <a:off x="984143" y="1608868"/>
            <a:ext cx="9918915" cy="461665"/>
          </a:xfrm>
          <a:prstGeom prst="rect">
            <a:avLst/>
          </a:prstGeom>
          <a:noFill/>
        </p:spPr>
        <p:txBody>
          <a:bodyPr wrap="square" rtlCol="0">
            <a:spAutoFit/>
          </a:bodyPr>
          <a:lstStyle/>
          <a:p>
            <a:r>
              <a:rPr lang="en-GB" sz="2400" dirty="0"/>
              <a:t>Electronic Business is: </a:t>
            </a:r>
          </a:p>
        </p:txBody>
      </p:sp>
      <p:sp>
        <p:nvSpPr>
          <p:cNvPr id="4" name="TextBox 3">
            <a:extLst>
              <a:ext uri="{FF2B5EF4-FFF2-40B4-BE49-F238E27FC236}">
                <a16:creationId xmlns:a16="http://schemas.microsoft.com/office/drawing/2014/main" id="{9BA825DF-C86A-CE58-BE90-E8C6F4329C30}"/>
              </a:ext>
            </a:extLst>
          </p:cNvPr>
          <p:cNvSpPr txBox="1"/>
          <p:nvPr/>
        </p:nvSpPr>
        <p:spPr>
          <a:xfrm>
            <a:off x="4866468" y="1462320"/>
            <a:ext cx="4734732" cy="923330"/>
          </a:xfrm>
          <a:prstGeom prst="rect">
            <a:avLst/>
          </a:prstGeom>
          <a:noFill/>
        </p:spPr>
        <p:txBody>
          <a:bodyPr wrap="square" rtlCol="0">
            <a:spAutoFit/>
          </a:bodyPr>
          <a:lstStyle/>
          <a:p>
            <a:r>
              <a:rPr lang="en-GB" i="1" dirty="0"/>
              <a:t>“The transformation of key Business processes through the use of internet technologies” - </a:t>
            </a:r>
            <a:r>
              <a:rPr lang="en-GB" dirty="0"/>
              <a:t>IBM</a:t>
            </a:r>
          </a:p>
        </p:txBody>
      </p:sp>
      <p:sp>
        <p:nvSpPr>
          <p:cNvPr id="6" name="TextBox 5">
            <a:extLst>
              <a:ext uri="{FF2B5EF4-FFF2-40B4-BE49-F238E27FC236}">
                <a16:creationId xmlns:a16="http://schemas.microsoft.com/office/drawing/2014/main" id="{58AD643F-3F6E-CFB0-98BB-C6420D7B675D}"/>
              </a:ext>
            </a:extLst>
          </p:cNvPr>
          <p:cNvSpPr txBox="1"/>
          <p:nvPr/>
        </p:nvSpPr>
        <p:spPr>
          <a:xfrm>
            <a:off x="1421968" y="2871061"/>
            <a:ext cx="5381787" cy="923330"/>
          </a:xfrm>
          <a:prstGeom prst="rect">
            <a:avLst/>
          </a:prstGeom>
          <a:noFill/>
        </p:spPr>
        <p:txBody>
          <a:bodyPr wrap="square" rtlCol="0">
            <a:spAutoFit/>
          </a:bodyPr>
          <a:lstStyle/>
          <a:p>
            <a:r>
              <a:rPr lang="en-GB" dirty="0"/>
              <a:t>Key Business processes equate to research and development, marketing, manufacturing, inbound and outbound logistics</a:t>
            </a:r>
          </a:p>
        </p:txBody>
      </p:sp>
      <p:sp>
        <p:nvSpPr>
          <p:cNvPr id="7" name="TextBox 6">
            <a:extLst>
              <a:ext uri="{FF2B5EF4-FFF2-40B4-BE49-F238E27FC236}">
                <a16:creationId xmlns:a16="http://schemas.microsoft.com/office/drawing/2014/main" id="{B2276ADE-0962-678D-42C8-6F40A829BEB4}"/>
              </a:ext>
            </a:extLst>
          </p:cNvPr>
          <p:cNvSpPr txBox="1"/>
          <p:nvPr/>
        </p:nvSpPr>
        <p:spPr>
          <a:xfrm>
            <a:off x="976393" y="4410253"/>
            <a:ext cx="4207790" cy="707886"/>
          </a:xfrm>
          <a:prstGeom prst="rect">
            <a:avLst/>
          </a:prstGeom>
          <a:noFill/>
        </p:spPr>
        <p:txBody>
          <a:bodyPr wrap="square" rtlCol="0">
            <a:spAutoFit/>
          </a:bodyPr>
          <a:lstStyle/>
          <a:p>
            <a:r>
              <a:rPr lang="en-GB" sz="2000" dirty="0"/>
              <a:t>What do these process areas relate to?</a:t>
            </a:r>
          </a:p>
        </p:txBody>
      </p:sp>
      <p:sp>
        <p:nvSpPr>
          <p:cNvPr id="8" name="TextBox 7">
            <a:extLst>
              <a:ext uri="{FF2B5EF4-FFF2-40B4-BE49-F238E27FC236}">
                <a16:creationId xmlns:a16="http://schemas.microsoft.com/office/drawing/2014/main" id="{2AC69966-7928-0585-C25A-9D1A6B63DDC6}"/>
              </a:ext>
            </a:extLst>
          </p:cNvPr>
          <p:cNvSpPr txBox="1"/>
          <p:nvPr/>
        </p:nvSpPr>
        <p:spPr>
          <a:xfrm>
            <a:off x="6199322" y="4440264"/>
            <a:ext cx="4850970" cy="369332"/>
          </a:xfrm>
          <a:prstGeom prst="rect">
            <a:avLst/>
          </a:prstGeom>
          <a:noFill/>
        </p:spPr>
        <p:txBody>
          <a:bodyPr wrap="square" rtlCol="0">
            <a:spAutoFit/>
          </a:bodyPr>
          <a:lstStyle/>
          <a:p>
            <a:r>
              <a:rPr lang="en-GB" dirty="0"/>
              <a:t>The Value Chain!</a:t>
            </a:r>
          </a:p>
        </p:txBody>
      </p:sp>
    </p:spTree>
    <p:extLst>
      <p:ext uri="{BB962C8B-B14F-4D97-AF65-F5344CB8AC3E}">
        <p14:creationId xmlns:p14="http://schemas.microsoft.com/office/powerpoint/2010/main" val="23229021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AA9FE01-A333-7937-4253-FB470073AB3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8F0B745-BB3B-A952-8BCA-DC2B6F2896DF}"/>
              </a:ext>
            </a:extLst>
          </p:cNvPr>
          <p:cNvSpPr>
            <a:spLocks noGrp="1"/>
          </p:cNvSpPr>
          <p:nvPr>
            <p:ph type="title"/>
          </p:nvPr>
        </p:nvSpPr>
        <p:spPr>
          <a:xfrm>
            <a:off x="280099" y="451873"/>
            <a:ext cx="4973826" cy="1325563"/>
          </a:xfrm>
        </p:spPr>
        <p:txBody>
          <a:bodyPr/>
          <a:lstStyle/>
          <a:p>
            <a:pPr algn="ctr"/>
            <a:r>
              <a:rPr lang="en-GB" sz="3600" dirty="0"/>
              <a:t>Electronic Business</a:t>
            </a:r>
          </a:p>
        </p:txBody>
      </p:sp>
      <p:sp>
        <p:nvSpPr>
          <p:cNvPr id="5" name="Rectangle 3">
            <a:extLst>
              <a:ext uri="{FF2B5EF4-FFF2-40B4-BE49-F238E27FC236}">
                <a16:creationId xmlns:a16="http://schemas.microsoft.com/office/drawing/2014/main" id="{46D41229-B058-33C1-1007-988B4A0CC843}"/>
              </a:ext>
            </a:extLst>
          </p:cNvPr>
          <p:cNvSpPr txBox="1">
            <a:spLocks noChangeArrowheads="1"/>
          </p:cNvSpPr>
          <p:nvPr/>
        </p:nvSpPr>
        <p:spPr>
          <a:xfrm>
            <a:off x="1936384" y="969660"/>
            <a:ext cx="7657066" cy="4603900"/>
          </a:xfrm>
          <a:prstGeom prst="rect">
            <a:avLst/>
          </a:prstGeom>
        </p:spPr>
        <p:txBody>
          <a:bodyPr anchor="ctr">
            <a:normAutofit/>
          </a:bodyPr>
          <a:lstStyle>
            <a:lvl1pPr marL="0" indent="0" algn="l" defTabSz="385763" rtl="0" eaLnBrk="1" latinLnBrk="0" hangingPunct="1">
              <a:lnSpc>
                <a:spcPct val="90000"/>
              </a:lnSpc>
              <a:spcBef>
                <a:spcPts val="422"/>
              </a:spcBef>
              <a:buFont typeface="Arial" panose="020B0604020202020204" pitchFamily="34" charset="0"/>
              <a:buNone/>
              <a:defRPr sz="2400" b="1" kern="1200">
                <a:solidFill>
                  <a:schemeClr val="tx1"/>
                </a:solidFill>
                <a:latin typeface="+mn-lt"/>
                <a:ea typeface="+mn-ea"/>
                <a:cs typeface="+mn-cs"/>
              </a:defRPr>
            </a:lvl1pPr>
            <a:lvl2pPr marL="457200" indent="0" algn="l" defTabSz="385763" rtl="0" eaLnBrk="1" latinLnBrk="0" hangingPunct="1">
              <a:lnSpc>
                <a:spcPct val="90000"/>
              </a:lnSpc>
              <a:spcBef>
                <a:spcPts val="211"/>
              </a:spcBef>
              <a:buFont typeface="Arial" panose="020B0604020202020204" pitchFamily="34" charset="0"/>
              <a:buNone/>
              <a:defRPr sz="2000" b="1" kern="1200">
                <a:solidFill>
                  <a:schemeClr val="tx1"/>
                </a:solidFill>
                <a:latin typeface="+mn-lt"/>
                <a:ea typeface="+mn-ea"/>
                <a:cs typeface="+mn-cs"/>
              </a:defRPr>
            </a:lvl2pPr>
            <a:lvl3pPr marL="914400" indent="0" algn="l" defTabSz="385763" rtl="0" eaLnBrk="1" latinLnBrk="0" hangingPunct="1">
              <a:lnSpc>
                <a:spcPct val="90000"/>
              </a:lnSpc>
              <a:spcBef>
                <a:spcPts val="211"/>
              </a:spcBef>
              <a:buFont typeface="Arial" panose="020B0604020202020204" pitchFamily="34" charset="0"/>
              <a:buNone/>
              <a:defRPr sz="1800" b="1" kern="1200">
                <a:solidFill>
                  <a:schemeClr val="tx1"/>
                </a:solidFill>
                <a:latin typeface="+mn-lt"/>
                <a:ea typeface="+mn-ea"/>
                <a:cs typeface="+mn-cs"/>
              </a:defRPr>
            </a:lvl3pPr>
            <a:lvl4pPr marL="1371600" indent="0" algn="l" defTabSz="385763" rtl="0" eaLnBrk="1" latinLnBrk="0" hangingPunct="1">
              <a:lnSpc>
                <a:spcPct val="90000"/>
              </a:lnSpc>
              <a:spcBef>
                <a:spcPts val="211"/>
              </a:spcBef>
              <a:buFont typeface="Arial" panose="020B0604020202020204" pitchFamily="34" charset="0"/>
              <a:buNone/>
              <a:defRPr sz="1600" b="1" kern="1200">
                <a:solidFill>
                  <a:schemeClr val="tx1"/>
                </a:solidFill>
                <a:latin typeface="+mn-lt"/>
                <a:ea typeface="+mn-ea"/>
                <a:cs typeface="+mn-cs"/>
              </a:defRPr>
            </a:lvl4pPr>
            <a:lvl5pPr marL="1828800" indent="0" algn="l" defTabSz="385763" rtl="0" eaLnBrk="1" latinLnBrk="0" hangingPunct="1">
              <a:lnSpc>
                <a:spcPct val="90000"/>
              </a:lnSpc>
              <a:spcBef>
                <a:spcPts val="211"/>
              </a:spcBef>
              <a:buFont typeface="Arial" panose="020B0604020202020204" pitchFamily="34" charset="0"/>
              <a:buNone/>
              <a:defRPr sz="1600" b="1" kern="1200">
                <a:solidFill>
                  <a:schemeClr val="tx1"/>
                </a:solidFill>
                <a:latin typeface="+mn-lt"/>
                <a:ea typeface="+mn-ea"/>
                <a:cs typeface="+mn-cs"/>
              </a:defRPr>
            </a:lvl5pPr>
            <a:lvl6pPr marL="2286000" indent="0" algn="l" defTabSz="385763" rtl="0" eaLnBrk="1" latinLnBrk="0" hangingPunct="1">
              <a:lnSpc>
                <a:spcPct val="90000"/>
              </a:lnSpc>
              <a:spcBef>
                <a:spcPts val="211"/>
              </a:spcBef>
              <a:buFont typeface="Arial" panose="020B0604020202020204" pitchFamily="34" charset="0"/>
              <a:buNone/>
              <a:defRPr sz="1600" b="1" kern="1200">
                <a:solidFill>
                  <a:schemeClr val="tx1"/>
                </a:solidFill>
                <a:latin typeface="+mn-lt"/>
                <a:ea typeface="+mn-ea"/>
                <a:cs typeface="+mn-cs"/>
              </a:defRPr>
            </a:lvl6pPr>
            <a:lvl7pPr marL="2743200" indent="0" algn="l" defTabSz="385763" rtl="0" eaLnBrk="1" latinLnBrk="0" hangingPunct="1">
              <a:lnSpc>
                <a:spcPct val="90000"/>
              </a:lnSpc>
              <a:spcBef>
                <a:spcPts val="211"/>
              </a:spcBef>
              <a:buFont typeface="Arial" panose="020B0604020202020204" pitchFamily="34" charset="0"/>
              <a:buNone/>
              <a:defRPr sz="1600" b="1" kern="1200">
                <a:solidFill>
                  <a:schemeClr val="tx1"/>
                </a:solidFill>
                <a:latin typeface="+mn-lt"/>
                <a:ea typeface="+mn-ea"/>
                <a:cs typeface="+mn-cs"/>
              </a:defRPr>
            </a:lvl7pPr>
            <a:lvl8pPr marL="3200400" indent="0" algn="l" defTabSz="385763" rtl="0" eaLnBrk="1" latinLnBrk="0" hangingPunct="1">
              <a:lnSpc>
                <a:spcPct val="90000"/>
              </a:lnSpc>
              <a:spcBef>
                <a:spcPts val="211"/>
              </a:spcBef>
              <a:buFont typeface="Arial" panose="020B0604020202020204" pitchFamily="34" charset="0"/>
              <a:buNone/>
              <a:defRPr sz="1600" b="1" kern="1200">
                <a:solidFill>
                  <a:schemeClr val="tx1"/>
                </a:solidFill>
                <a:latin typeface="+mn-lt"/>
                <a:ea typeface="+mn-ea"/>
                <a:cs typeface="+mn-cs"/>
              </a:defRPr>
            </a:lvl8pPr>
            <a:lvl9pPr marL="3657600" indent="0" algn="l" defTabSz="385763" rtl="0" eaLnBrk="1" latinLnBrk="0" hangingPunct="1">
              <a:lnSpc>
                <a:spcPct val="90000"/>
              </a:lnSpc>
              <a:spcBef>
                <a:spcPts val="211"/>
              </a:spcBef>
              <a:buFont typeface="Arial" panose="020B0604020202020204" pitchFamily="34" charset="0"/>
              <a:buNone/>
              <a:defRPr sz="1600" b="1" kern="1200">
                <a:solidFill>
                  <a:schemeClr val="tx1"/>
                </a:solidFill>
                <a:latin typeface="+mn-lt"/>
                <a:ea typeface="+mn-ea"/>
                <a:cs typeface="+mn-cs"/>
              </a:defRPr>
            </a:lvl9pPr>
          </a:lstStyle>
          <a:p>
            <a:pPr>
              <a:defRPr/>
            </a:pPr>
            <a:r>
              <a:rPr lang="en-US" altLang="zh-CN" sz="2200" b="0" i="1" dirty="0">
                <a:ea typeface="宋体" pitchFamily="2" charset="-122"/>
              </a:rPr>
              <a:t>e-business:</a:t>
            </a:r>
            <a:r>
              <a:rPr lang="en-US" altLang="zh-CN" sz="2200" b="0" dirty="0">
                <a:ea typeface="宋体" pitchFamily="2" charset="-122"/>
              </a:rPr>
              <a:t> a broader definition of EC, which includes:</a:t>
            </a:r>
          </a:p>
          <a:p>
            <a:pPr>
              <a:defRPr/>
            </a:pPr>
            <a:endParaRPr lang="en-US" altLang="zh-CN" sz="2200" b="0" dirty="0">
              <a:ea typeface="宋体" pitchFamily="2" charset="-122"/>
            </a:endParaRPr>
          </a:p>
          <a:p>
            <a:pPr marL="800100" lvl="1" indent="-342900">
              <a:buFont typeface="Arial" panose="020B0604020202020204" pitchFamily="34" charset="0"/>
              <a:buChar char="•"/>
              <a:defRPr/>
            </a:pPr>
            <a:r>
              <a:rPr lang="en-US" altLang="zh-CN" sz="2200" b="0" dirty="0">
                <a:ea typeface="宋体" pitchFamily="2" charset="-122"/>
              </a:rPr>
              <a:t>buying and selling of goods and services </a:t>
            </a:r>
          </a:p>
          <a:p>
            <a:pPr marL="800100" lvl="1" indent="-342900">
              <a:buFont typeface="Arial" panose="020B0604020202020204" pitchFamily="34" charset="0"/>
              <a:buChar char="•"/>
              <a:defRPr/>
            </a:pPr>
            <a:r>
              <a:rPr lang="en-US" altLang="zh-CN" sz="2200" b="0" dirty="0">
                <a:ea typeface="宋体" pitchFamily="2" charset="-122"/>
              </a:rPr>
              <a:t>servicing customers </a:t>
            </a:r>
          </a:p>
          <a:p>
            <a:pPr marL="800100" lvl="1" indent="-342900">
              <a:buFont typeface="Arial" panose="020B0604020202020204" pitchFamily="34" charset="0"/>
              <a:buChar char="•"/>
              <a:defRPr/>
            </a:pPr>
            <a:r>
              <a:rPr lang="en-US" altLang="zh-CN" sz="2200" b="0" dirty="0">
                <a:ea typeface="宋体" pitchFamily="2" charset="-122"/>
              </a:rPr>
              <a:t>collaborating with business partners</a:t>
            </a:r>
          </a:p>
          <a:p>
            <a:pPr marL="800100" lvl="1" indent="-342900">
              <a:buFont typeface="Arial" panose="020B0604020202020204" pitchFamily="34" charset="0"/>
              <a:buChar char="•"/>
              <a:defRPr/>
            </a:pPr>
            <a:r>
              <a:rPr lang="en-US" altLang="zh-CN" sz="2200" b="0" dirty="0">
                <a:ea typeface="宋体" pitchFamily="2" charset="-122"/>
              </a:rPr>
              <a:t>conducting electronic transactions within an </a:t>
            </a:r>
            <a:r>
              <a:rPr lang="en-US" altLang="zh-CN" sz="2200" b="0" dirty="0" err="1">
                <a:ea typeface="宋体" pitchFamily="2" charset="-122"/>
              </a:rPr>
              <a:t>organisation</a:t>
            </a:r>
            <a:endParaRPr lang="en-US" altLang="zh-CN" sz="2200" b="0" dirty="0">
              <a:ea typeface="宋体" pitchFamily="2" charset="-122"/>
            </a:endParaRPr>
          </a:p>
        </p:txBody>
      </p:sp>
    </p:spTree>
    <p:extLst>
      <p:ext uri="{BB962C8B-B14F-4D97-AF65-F5344CB8AC3E}">
        <p14:creationId xmlns:p14="http://schemas.microsoft.com/office/powerpoint/2010/main" val="25874881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2" end="2"/>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5">
                                            <p:txEl>
                                              <p:pRg st="3" end="3"/>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5">
                                            <p:txEl>
                                              <p:pRg st="4" end="4"/>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5">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4CC3005-4232-FEE9-93D2-328E95E116E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AAC63C4-F4F8-CFFC-05A4-ACCDFB21E20B}"/>
              </a:ext>
            </a:extLst>
          </p:cNvPr>
          <p:cNvSpPr>
            <a:spLocks noGrp="1"/>
          </p:cNvSpPr>
          <p:nvPr>
            <p:ph type="title"/>
          </p:nvPr>
        </p:nvSpPr>
        <p:spPr>
          <a:xfrm>
            <a:off x="0" y="413128"/>
            <a:ext cx="4973826" cy="1325563"/>
          </a:xfrm>
        </p:spPr>
        <p:txBody>
          <a:bodyPr/>
          <a:lstStyle/>
          <a:p>
            <a:pPr algn="ctr"/>
            <a:r>
              <a:rPr lang="en-GB" sz="3600" dirty="0"/>
              <a:t>E-commerce Transactions</a:t>
            </a:r>
            <a:br>
              <a:rPr lang="en-GB" sz="3600" dirty="0"/>
            </a:br>
            <a:br>
              <a:rPr lang="en-GB" sz="3600" dirty="0"/>
            </a:br>
            <a:r>
              <a:rPr lang="en-GB" sz="2800" dirty="0"/>
              <a:t>Buy-side vs Sell-side</a:t>
            </a:r>
            <a:endParaRPr lang="en-GB" sz="3600" dirty="0"/>
          </a:p>
        </p:txBody>
      </p:sp>
      <p:pic>
        <p:nvPicPr>
          <p:cNvPr id="3" name="Picture 4">
            <a:extLst>
              <a:ext uri="{FF2B5EF4-FFF2-40B4-BE49-F238E27FC236}">
                <a16:creationId xmlns:a16="http://schemas.microsoft.com/office/drawing/2014/main" id="{07C9A7FE-61C5-133A-CC5B-0667A23A983C}"/>
              </a:ext>
            </a:extLst>
          </p:cNvPr>
          <p:cNvPicPr>
            <a:picLocks noChangeAspect="1" noChangeArrowheads="1"/>
          </p:cNvPicPr>
          <p:nvPr/>
        </p:nvPicPr>
        <p:blipFill rotWithShape="1">
          <a:blip r:embed="rId3" r:link="rId4">
            <a:extLst>
              <a:ext uri="{28A0092B-C50C-407E-A947-70E740481C1C}">
                <a14:useLocalDpi xmlns:a14="http://schemas.microsoft.com/office/drawing/2010/main" val="0"/>
              </a:ext>
            </a:extLst>
          </a:blip>
          <a:srcRect l="2483" t="2740" b="3815"/>
          <a:stretch>
            <a:fillRect/>
          </a:stretch>
        </p:blipFill>
        <p:spPr bwMode="auto">
          <a:xfrm>
            <a:off x="4680488" y="0"/>
            <a:ext cx="7948514" cy="5711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63344087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5AA4CB0-A0FB-DD36-C593-A27F27BF0C8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C1D4F85-A7B4-520F-1917-9DD8F309F3A2}"/>
              </a:ext>
            </a:extLst>
          </p:cNvPr>
          <p:cNvSpPr>
            <a:spLocks noGrp="1"/>
          </p:cNvSpPr>
          <p:nvPr>
            <p:ph type="title"/>
          </p:nvPr>
        </p:nvSpPr>
        <p:spPr>
          <a:xfrm>
            <a:off x="-1" y="413128"/>
            <a:ext cx="7105973" cy="1325563"/>
          </a:xfrm>
        </p:spPr>
        <p:txBody>
          <a:bodyPr/>
          <a:lstStyle/>
          <a:p>
            <a:pPr algn="ctr"/>
            <a:r>
              <a:rPr lang="en-GB" sz="3600" dirty="0"/>
              <a:t>EC Classifications</a:t>
            </a:r>
            <a:br>
              <a:rPr lang="en-GB" sz="3600" dirty="0"/>
            </a:br>
            <a:br>
              <a:rPr lang="en-GB" sz="3600" dirty="0"/>
            </a:br>
            <a:endParaRPr lang="en-GB" sz="3600" dirty="0"/>
          </a:p>
        </p:txBody>
      </p:sp>
      <p:sp>
        <p:nvSpPr>
          <p:cNvPr id="4" name="TextBox 3">
            <a:extLst>
              <a:ext uri="{FF2B5EF4-FFF2-40B4-BE49-F238E27FC236}">
                <a16:creationId xmlns:a16="http://schemas.microsoft.com/office/drawing/2014/main" id="{12949658-D5BE-34CD-5B06-B214D04030D4}"/>
              </a:ext>
            </a:extLst>
          </p:cNvPr>
          <p:cNvSpPr txBox="1"/>
          <p:nvPr/>
        </p:nvSpPr>
        <p:spPr>
          <a:xfrm>
            <a:off x="1069383" y="1464590"/>
            <a:ext cx="8880529" cy="461665"/>
          </a:xfrm>
          <a:prstGeom prst="rect">
            <a:avLst/>
          </a:prstGeom>
          <a:noFill/>
        </p:spPr>
        <p:txBody>
          <a:bodyPr wrap="square" rtlCol="0">
            <a:spAutoFit/>
          </a:bodyPr>
          <a:lstStyle/>
          <a:p>
            <a:r>
              <a:rPr lang="en-GB" sz="2400" dirty="0"/>
              <a:t>Major types of e-commerce:</a:t>
            </a:r>
          </a:p>
        </p:txBody>
      </p:sp>
      <p:sp>
        <p:nvSpPr>
          <p:cNvPr id="5" name="TextBox 4">
            <a:extLst>
              <a:ext uri="{FF2B5EF4-FFF2-40B4-BE49-F238E27FC236}">
                <a16:creationId xmlns:a16="http://schemas.microsoft.com/office/drawing/2014/main" id="{4D561786-7E22-C4CA-DF63-65C114986801}"/>
              </a:ext>
            </a:extLst>
          </p:cNvPr>
          <p:cNvSpPr txBox="1"/>
          <p:nvPr/>
        </p:nvSpPr>
        <p:spPr>
          <a:xfrm>
            <a:off x="1862380" y="2138765"/>
            <a:ext cx="8942522" cy="2308324"/>
          </a:xfrm>
          <a:prstGeom prst="rect">
            <a:avLst/>
          </a:prstGeom>
          <a:noFill/>
        </p:spPr>
        <p:txBody>
          <a:bodyPr wrap="square" rtlCol="0">
            <a:spAutoFit/>
          </a:bodyPr>
          <a:lstStyle/>
          <a:p>
            <a:pPr marL="285750" indent="-285750">
              <a:buFont typeface="Arial" panose="020B0604020202020204" pitchFamily="34" charset="0"/>
              <a:buChar char="•"/>
            </a:pPr>
            <a:r>
              <a:rPr lang="en-GB" dirty="0"/>
              <a:t>Business-to-consumer (B2C) – Online transactions made between businesses and individual consumers.</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Business-to-Business (B2B) – Business makes commercial online transaction with other businesses.</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Business-to-Employees (B2E) - Model in which an organisation delivers services, info, or products to its individual employees.</a:t>
            </a:r>
          </a:p>
        </p:txBody>
      </p:sp>
      <p:sp>
        <p:nvSpPr>
          <p:cNvPr id="6" name="TextBox 5">
            <a:extLst>
              <a:ext uri="{FF2B5EF4-FFF2-40B4-BE49-F238E27FC236}">
                <a16:creationId xmlns:a16="http://schemas.microsoft.com/office/drawing/2014/main" id="{560265C1-0F1C-F5A0-5C2D-4038F3A1460B}"/>
              </a:ext>
            </a:extLst>
          </p:cNvPr>
          <p:cNvSpPr txBox="1"/>
          <p:nvPr/>
        </p:nvSpPr>
        <p:spPr>
          <a:xfrm>
            <a:off x="991892" y="4773478"/>
            <a:ext cx="9934413" cy="461665"/>
          </a:xfrm>
          <a:prstGeom prst="rect">
            <a:avLst/>
          </a:prstGeom>
          <a:noFill/>
        </p:spPr>
        <p:txBody>
          <a:bodyPr wrap="square" rtlCol="0">
            <a:spAutoFit/>
          </a:bodyPr>
          <a:lstStyle/>
          <a:p>
            <a:r>
              <a:rPr lang="en-GB" sz="2400" dirty="0"/>
              <a:t>Which “side” does B2C &amp; B2B fit, Buy or Sell?</a:t>
            </a:r>
          </a:p>
        </p:txBody>
      </p:sp>
    </p:spTree>
    <p:extLst>
      <p:ext uri="{BB962C8B-B14F-4D97-AF65-F5344CB8AC3E}">
        <p14:creationId xmlns:p14="http://schemas.microsoft.com/office/powerpoint/2010/main" val="34305209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A949BF6-32C5-773B-924B-07042DACF016}"/>
            </a:ext>
          </a:extLst>
        </p:cNvPr>
        <p:cNvGrpSpPr/>
        <p:nvPr/>
      </p:nvGrpSpPr>
      <p:grpSpPr>
        <a:xfrm>
          <a:off x="0" y="0"/>
          <a:ext cx="0" cy="0"/>
          <a:chOff x="0" y="0"/>
          <a:chExt cx="0" cy="0"/>
        </a:xfrm>
      </p:grpSpPr>
      <p:pic>
        <p:nvPicPr>
          <p:cNvPr id="8" name="Picture 4">
            <a:extLst>
              <a:ext uri="{FF2B5EF4-FFF2-40B4-BE49-F238E27FC236}">
                <a16:creationId xmlns:a16="http://schemas.microsoft.com/office/drawing/2014/main" id="{B334D2AE-98F7-4BBD-2BF1-48B6C56B0709}"/>
              </a:ext>
            </a:extLst>
          </p:cNvPr>
          <p:cNvPicPr>
            <a:picLocks noChangeAspect="1" noChangeArrowheads="1"/>
          </p:cNvPicPr>
          <p:nvPr/>
        </p:nvPicPr>
        <p:blipFill>
          <a:blip r:embed="rId3" r:link="rId4">
            <a:extLst>
              <a:ext uri="{28A0092B-C50C-407E-A947-70E740481C1C}">
                <a14:useLocalDpi xmlns:a14="http://schemas.microsoft.com/office/drawing/2010/main" val="0"/>
              </a:ext>
            </a:extLst>
          </a:blip>
          <a:srcRect/>
          <a:stretch>
            <a:fillRect/>
          </a:stretch>
        </p:blipFill>
        <p:spPr bwMode="auto">
          <a:xfrm>
            <a:off x="0" y="-340963"/>
            <a:ext cx="12192001" cy="80513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 name="TextBox 8">
            <a:extLst>
              <a:ext uri="{FF2B5EF4-FFF2-40B4-BE49-F238E27FC236}">
                <a16:creationId xmlns:a16="http://schemas.microsoft.com/office/drawing/2014/main" id="{3AA13B20-761C-FEAC-2AC9-CF33A473991E}"/>
              </a:ext>
            </a:extLst>
          </p:cNvPr>
          <p:cNvSpPr txBox="1"/>
          <p:nvPr/>
        </p:nvSpPr>
        <p:spPr>
          <a:xfrm>
            <a:off x="8128861" y="650929"/>
            <a:ext cx="2882685" cy="923330"/>
          </a:xfrm>
          <a:prstGeom prst="rect">
            <a:avLst/>
          </a:prstGeom>
          <a:solidFill>
            <a:schemeClr val="bg1"/>
          </a:solidFill>
          <a:ln>
            <a:solidFill>
              <a:schemeClr val="tx1"/>
            </a:solidFill>
          </a:ln>
        </p:spPr>
        <p:txBody>
          <a:bodyPr wrap="square" rtlCol="0">
            <a:spAutoFit/>
          </a:bodyPr>
          <a:lstStyle/>
          <a:p>
            <a:r>
              <a:rPr lang="en-GB" altLang="en-US" dirty="0">
                <a:latin typeface="Arial" panose="020B0604020202020204" pitchFamily="34" charset="0"/>
                <a:cs typeface="Arial" panose="020B0604020202020204" pitchFamily="34" charset="0"/>
              </a:rPr>
              <a:t>Supply-side and buy-side e-Commerce relate to the micro-environment</a:t>
            </a:r>
            <a:endParaRPr lang="en-GB" dirty="0"/>
          </a:p>
        </p:txBody>
      </p:sp>
      <p:cxnSp>
        <p:nvCxnSpPr>
          <p:cNvPr id="11" name="Straight Arrow Connector 10">
            <a:extLst>
              <a:ext uri="{FF2B5EF4-FFF2-40B4-BE49-F238E27FC236}">
                <a16:creationId xmlns:a16="http://schemas.microsoft.com/office/drawing/2014/main" id="{0629A2C4-8055-978E-27CC-80FD4681E16F}"/>
              </a:ext>
            </a:extLst>
          </p:cNvPr>
          <p:cNvCxnSpPr/>
          <p:nvPr/>
        </p:nvCxnSpPr>
        <p:spPr>
          <a:xfrm flipH="1">
            <a:off x="8183105" y="1596325"/>
            <a:ext cx="588936" cy="650929"/>
          </a:xfrm>
          <a:prstGeom prst="straightConnector1">
            <a:avLst/>
          </a:prstGeom>
          <a:ln w="38100">
            <a:tailEnd type="triangle"/>
          </a:ln>
        </p:spPr>
        <p:style>
          <a:lnRef idx="1">
            <a:schemeClr val="dk1"/>
          </a:lnRef>
          <a:fillRef idx="0">
            <a:schemeClr val="dk1"/>
          </a:fillRef>
          <a:effectRef idx="0">
            <a:schemeClr val="dk1"/>
          </a:effectRef>
          <a:fontRef idx="minor">
            <a:schemeClr val="tx1"/>
          </a:fontRef>
        </p:style>
      </p:cxnSp>
      <p:sp>
        <p:nvSpPr>
          <p:cNvPr id="12" name="TextBox 11">
            <a:extLst>
              <a:ext uri="{FF2B5EF4-FFF2-40B4-BE49-F238E27FC236}">
                <a16:creationId xmlns:a16="http://schemas.microsoft.com/office/drawing/2014/main" id="{F859A6C4-E68A-0E0C-149D-4981AAFBF31B}"/>
              </a:ext>
            </a:extLst>
          </p:cNvPr>
          <p:cNvSpPr txBox="1"/>
          <p:nvPr/>
        </p:nvSpPr>
        <p:spPr>
          <a:xfrm>
            <a:off x="8958020" y="4463512"/>
            <a:ext cx="2665709" cy="923330"/>
          </a:xfrm>
          <a:prstGeom prst="rect">
            <a:avLst/>
          </a:prstGeom>
          <a:solidFill>
            <a:schemeClr val="bg1"/>
          </a:solidFill>
          <a:ln>
            <a:solidFill>
              <a:schemeClr val="tx1"/>
            </a:solidFill>
          </a:ln>
        </p:spPr>
        <p:txBody>
          <a:bodyPr wrap="square" rtlCol="0">
            <a:spAutoFit/>
          </a:bodyPr>
          <a:lstStyle/>
          <a:p>
            <a:r>
              <a:rPr lang="en-GB" dirty="0"/>
              <a:t>What can we use for this Macro-environment analysis?</a:t>
            </a:r>
          </a:p>
        </p:txBody>
      </p:sp>
    </p:spTree>
    <p:extLst>
      <p:ext uri="{BB962C8B-B14F-4D97-AF65-F5344CB8AC3E}">
        <p14:creationId xmlns:p14="http://schemas.microsoft.com/office/powerpoint/2010/main" val="3128716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1"/>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9"/>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12" grpId="0" animBg="1"/>
    </p:bldLst>
  </p:timing>
</p:sld>
</file>

<file path=ppt/theme/theme1.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24F1A7B5-F957-4D8C-B4DE-CB241DB4BF60}" vid="{83AD108B-BD82-4BEC-8384-78803B4C51ED}"/>
    </a:ext>
  </a:extLst>
</a:theme>
</file>

<file path=ppt/theme/theme2.xml><?xml version="1.0" encoding="utf-8"?>
<a:theme xmlns:a="http://schemas.openxmlformats.org/drawingml/2006/main" name="ALAMO2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Custom 1">
      <a:majorFont>
        <a:latin typeface="Arial Rounded MT Bold"/>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24F1A7B5-F957-4D8C-B4DE-CB241DB4BF60}" vid="{2A1E32B8-695C-459D-B16C-89FE870095C9}"/>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2156</Words>
  <Application>Microsoft Office PowerPoint</Application>
  <PresentationFormat>Widescreen</PresentationFormat>
  <Paragraphs>253</Paragraphs>
  <Slides>30</Slides>
  <Notes>17</Notes>
  <HiddenSlides>0</HiddenSlides>
  <MMClips>0</MMClips>
  <ScaleCrop>false</ScaleCrop>
  <HeadingPairs>
    <vt:vector size="6" baseType="variant">
      <vt:variant>
        <vt:lpstr>Fonts Used</vt:lpstr>
      </vt:variant>
      <vt:variant>
        <vt:i4>7</vt:i4>
      </vt:variant>
      <vt:variant>
        <vt:lpstr>Theme</vt:lpstr>
      </vt:variant>
      <vt:variant>
        <vt:i4>2</vt:i4>
      </vt:variant>
      <vt:variant>
        <vt:lpstr>Slide Titles</vt:lpstr>
      </vt:variant>
      <vt:variant>
        <vt:i4>30</vt:i4>
      </vt:variant>
    </vt:vector>
  </HeadingPairs>
  <TitlesOfParts>
    <vt:vector size="39" baseType="lpstr">
      <vt:lpstr>宋体</vt:lpstr>
      <vt:lpstr>Aptos</vt:lpstr>
      <vt:lpstr>Arial</vt:lpstr>
      <vt:lpstr>Calibri</vt:lpstr>
      <vt:lpstr>Times New Roman</vt:lpstr>
      <vt:lpstr>Wingdings</vt:lpstr>
      <vt:lpstr>Wingdings 3</vt:lpstr>
      <vt:lpstr>Title Slide 1</vt:lpstr>
      <vt:lpstr>ALAMO22</vt:lpstr>
      <vt:lpstr>   Module: BMSP6017 Digital Business  Session 1: Introduction to module   </vt:lpstr>
      <vt:lpstr>Agenda:</vt:lpstr>
      <vt:lpstr>Assessments</vt:lpstr>
      <vt:lpstr>Weekly Tasks</vt:lpstr>
      <vt:lpstr>Introduction to E-commerce &amp; E-business</vt:lpstr>
      <vt:lpstr>PowerPoint Presentation</vt:lpstr>
      <vt:lpstr>PowerPoint Presentation</vt:lpstr>
      <vt:lpstr>PowerPoint Presentation</vt:lpstr>
      <vt:lpstr>Other Definitions</vt:lpstr>
      <vt:lpstr>E-commerce</vt:lpstr>
      <vt:lpstr>What is the difference between E-commerce &amp; E-business?</vt:lpstr>
      <vt:lpstr>E-commerce vs E-business</vt:lpstr>
      <vt:lpstr>Beginning of E-commerce</vt:lpstr>
      <vt:lpstr>The evolution to E-Business / Digital Business</vt:lpstr>
      <vt:lpstr>The evolution to E-Business / Digital Business</vt:lpstr>
      <vt:lpstr>The Networked Organisation</vt:lpstr>
      <vt:lpstr>PowerPoint Presentation</vt:lpstr>
      <vt:lpstr>Digital technologies used by organisations to enable Industry 4.0 digital business and integration of value chains </vt:lpstr>
      <vt:lpstr>How Value is created – The Value Chain</vt:lpstr>
      <vt:lpstr>How Value is created – The Value Chain</vt:lpstr>
      <vt:lpstr>The Value Chain: Amazon</vt:lpstr>
      <vt:lpstr>Value Chain Analysis</vt:lpstr>
      <vt:lpstr>Perspectives on e-commerce</vt:lpstr>
      <vt:lpstr>Further perspectives on e-com</vt:lpstr>
      <vt:lpstr>Evolution of web 2.0</vt:lpstr>
      <vt:lpstr>Electronic Business</vt:lpstr>
      <vt:lpstr>Electronic Business</vt:lpstr>
      <vt:lpstr>E-commerce Transactions  Buy-side vs Sell-side</vt:lpstr>
      <vt:lpstr>EC Classifications  </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Christian Felices</dc:creator>
  <cp:lastModifiedBy>Christian Felices</cp:lastModifiedBy>
  <cp:revision>4</cp:revision>
  <dcterms:created xsi:type="dcterms:W3CDTF">2025-09-08T10:01:36Z</dcterms:created>
  <dcterms:modified xsi:type="dcterms:W3CDTF">2025-10-01T11:36:26Z</dcterms:modified>
</cp:coreProperties>
</file>