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3" r:id="rId3"/>
    <p:sldId id="258" r:id="rId4"/>
    <p:sldId id="260" r:id="rId5"/>
    <p:sldId id="257" r:id="rId6"/>
    <p:sldId id="261" r:id="rId7"/>
    <p:sldId id="313" r:id="rId8"/>
    <p:sldId id="263" r:id="rId9"/>
    <p:sldId id="264" r:id="rId10"/>
    <p:sldId id="266" r:id="rId11"/>
    <p:sldId id="267" r:id="rId12"/>
    <p:sldId id="268" r:id="rId13"/>
    <p:sldId id="269" r:id="rId14"/>
    <p:sldId id="270" r:id="rId15"/>
    <p:sldId id="272" r:id="rId16"/>
    <p:sldId id="273" r:id="rId17"/>
    <p:sldId id="274" r:id="rId18"/>
    <p:sldId id="281" r:id="rId19"/>
    <p:sldId id="279" r:id="rId20"/>
    <p:sldId id="277" r:id="rId21"/>
    <p:sldId id="282" r:id="rId22"/>
    <p:sldId id="275" r:id="rId23"/>
    <p:sldId id="280" r:id="rId24"/>
    <p:sldId id="278" r:id="rId25"/>
    <p:sldId id="314"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8" r:id="rId41"/>
    <p:sldId id="299" r:id="rId42"/>
    <p:sldId id="300" r:id="rId43"/>
    <p:sldId id="301" r:id="rId44"/>
    <p:sldId id="302" r:id="rId45"/>
    <p:sldId id="303" r:id="rId46"/>
    <p:sldId id="304" r:id="rId47"/>
    <p:sldId id="305" r:id="rId48"/>
    <p:sldId id="306" r:id="rId49"/>
    <p:sldId id="307" r:id="rId50"/>
    <p:sldId id="308" r:id="rId51"/>
    <p:sldId id="315" r:id="rId52"/>
    <p:sldId id="316" r:id="rId53"/>
    <p:sldId id="309" r:id="rId54"/>
    <p:sldId id="310" r:id="rId55"/>
    <p:sldId id="311" r:id="rId56"/>
    <p:sldId id="312" r:id="rId5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BE492F-6210-D1B5-8F0A-B80109AAEE06}" v="50" dt="2022-11-06T17:16:46.369"/>
    <p1510:client id="{22A44D17-A0E0-D6D3-D2C3-DDD477DCE7BE}" v="400" dt="2022-11-06T09:23:57.884"/>
    <p1510:client id="{28023BAF-8A0B-166F-E1AA-B8801FFA5F5A}" v="4" dt="2022-11-07T10:59:09.445"/>
    <p1510:client id="{395E77D8-A36B-6025-E050-1E2D75F84D18}" v="2" dt="2022-11-07T08:42:11.637"/>
    <p1510:client id="{753C444C-82E4-4C7E-AD91-308D09AB4E84}" v="3003" dt="2022-11-04T13:17:54.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39910F-4729-484D-A1C0-34F46B2DCA02}"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FFCD96CC-E7C4-4A79-9E70-034A486D811E}">
      <dgm:prSet/>
      <dgm:spPr/>
      <dgm:t>
        <a:bodyPr/>
        <a:lstStyle/>
        <a:p>
          <a:r>
            <a:rPr lang="en-GB"/>
            <a:t>Networks</a:t>
          </a:r>
          <a:endParaRPr lang="en-US"/>
        </a:p>
      </dgm:t>
    </dgm:pt>
    <dgm:pt modelId="{B2B35A3B-8148-4C4F-808E-110AEAE140F7}" type="parTrans" cxnId="{D9DA45CF-6A53-43C3-9FD5-E48217C332F1}">
      <dgm:prSet/>
      <dgm:spPr/>
      <dgm:t>
        <a:bodyPr/>
        <a:lstStyle/>
        <a:p>
          <a:endParaRPr lang="en-US"/>
        </a:p>
      </dgm:t>
    </dgm:pt>
    <dgm:pt modelId="{F849B04F-0317-4276-821D-D28371EAA15C}" type="sibTrans" cxnId="{D9DA45CF-6A53-43C3-9FD5-E48217C332F1}">
      <dgm:prSet/>
      <dgm:spPr/>
      <dgm:t>
        <a:bodyPr/>
        <a:lstStyle/>
        <a:p>
          <a:endParaRPr lang="en-US"/>
        </a:p>
      </dgm:t>
    </dgm:pt>
    <dgm:pt modelId="{A9CF2294-667E-4F9F-B417-7840595D1887}">
      <dgm:prSet/>
      <dgm:spPr/>
      <dgm:t>
        <a:bodyPr/>
        <a:lstStyle/>
        <a:p>
          <a:r>
            <a:rPr lang="en-GB"/>
            <a:t>Stakeholders</a:t>
          </a:r>
          <a:endParaRPr lang="en-US"/>
        </a:p>
      </dgm:t>
    </dgm:pt>
    <dgm:pt modelId="{AF946069-7A08-4351-B020-62F3AB2182FE}" type="parTrans" cxnId="{1A14E9BA-D0A7-4EE4-A773-431889ED9D57}">
      <dgm:prSet/>
      <dgm:spPr/>
      <dgm:t>
        <a:bodyPr/>
        <a:lstStyle/>
        <a:p>
          <a:endParaRPr lang="en-US"/>
        </a:p>
      </dgm:t>
    </dgm:pt>
    <dgm:pt modelId="{95E871E4-6931-4924-B183-8CB5D64520DA}" type="sibTrans" cxnId="{1A14E9BA-D0A7-4EE4-A773-431889ED9D57}">
      <dgm:prSet/>
      <dgm:spPr/>
      <dgm:t>
        <a:bodyPr/>
        <a:lstStyle/>
        <a:p>
          <a:endParaRPr lang="en-US"/>
        </a:p>
      </dgm:t>
    </dgm:pt>
    <dgm:pt modelId="{D4F8994F-B303-4498-852B-91027593A440}">
      <dgm:prSet/>
      <dgm:spPr/>
      <dgm:t>
        <a:bodyPr/>
        <a:lstStyle/>
        <a:p>
          <a:r>
            <a:rPr lang="en-GB"/>
            <a:t>Sources of funding</a:t>
          </a:r>
          <a:endParaRPr lang="en-US"/>
        </a:p>
      </dgm:t>
    </dgm:pt>
    <dgm:pt modelId="{909D2E4C-0E23-4D56-912E-9245A3492A14}" type="parTrans" cxnId="{6C135AF1-95BE-4CE4-9805-8FCF9904F9BA}">
      <dgm:prSet/>
      <dgm:spPr/>
      <dgm:t>
        <a:bodyPr/>
        <a:lstStyle/>
        <a:p>
          <a:endParaRPr lang="en-US"/>
        </a:p>
      </dgm:t>
    </dgm:pt>
    <dgm:pt modelId="{DA2B2A42-A1A8-41C3-A61A-036FC45178EB}" type="sibTrans" cxnId="{6C135AF1-95BE-4CE4-9805-8FCF9904F9BA}">
      <dgm:prSet/>
      <dgm:spPr/>
      <dgm:t>
        <a:bodyPr/>
        <a:lstStyle/>
        <a:p>
          <a:endParaRPr lang="en-US"/>
        </a:p>
      </dgm:t>
    </dgm:pt>
    <dgm:pt modelId="{2AB59041-CD48-488B-BE6A-AD10EFF07AFF}">
      <dgm:prSet/>
      <dgm:spPr/>
      <dgm:t>
        <a:bodyPr/>
        <a:lstStyle/>
        <a:p>
          <a:r>
            <a:rPr lang="en-GB"/>
            <a:t>Adding value to your business</a:t>
          </a:r>
          <a:endParaRPr lang="en-US"/>
        </a:p>
      </dgm:t>
    </dgm:pt>
    <dgm:pt modelId="{4C20F7C9-6ACA-49FD-B61B-6F0768E603B1}" type="parTrans" cxnId="{F29F66DB-00D9-4E46-8936-FEF39DA8D07B}">
      <dgm:prSet/>
      <dgm:spPr/>
      <dgm:t>
        <a:bodyPr/>
        <a:lstStyle/>
        <a:p>
          <a:endParaRPr lang="en-US"/>
        </a:p>
      </dgm:t>
    </dgm:pt>
    <dgm:pt modelId="{C5F0B590-AE55-47AC-9939-182268BED261}" type="sibTrans" cxnId="{F29F66DB-00D9-4E46-8936-FEF39DA8D07B}">
      <dgm:prSet/>
      <dgm:spPr/>
      <dgm:t>
        <a:bodyPr/>
        <a:lstStyle/>
        <a:p>
          <a:endParaRPr lang="en-US"/>
        </a:p>
      </dgm:t>
    </dgm:pt>
    <dgm:pt modelId="{F7BF28A5-BA89-48BE-B521-CAC3558910EB}">
      <dgm:prSet/>
      <dgm:spPr/>
      <dgm:t>
        <a:bodyPr/>
        <a:lstStyle/>
        <a:p>
          <a:r>
            <a:rPr lang="en-GB"/>
            <a:t>Storytelling</a:t>
          </a:r>
          <a:endParaRPr lang="en-US"/>
        </a:p>
      </dgm:t>
    </dgm:pt>
    <dgm:pt modelId="{E86B197F-4FDB-429D-B475-74904C44F22C}" type="parTrans" cxnId="{1E74D838-BE30-45E2-A0E5-086D9B47D264}">
      <dgm:prSet/>
      <dgm:spPr/>
      <dgm:t>
        <a:bodyPr/>
        <a:lstStyle/>
        <a:p>
          <a:endParaRPr lang="en-US"/>
        </a:p>
      </dgm:t>
    </dgm:pt>
    <dgm:pt modelId="{38C87E84-3AD9-4CD3-81BC-F5202BFD0FFC}" type="sibTrans" cxnId="{1E74D838-BE30-45E2-A0E5-086D9B47D264}">
      <dgm:prSet/>
      <dgm:spPr/>
      <dgm:t>
        <a:bodyPr/>
        <a:lstStyle/>
        <a:p>
          <a:endParaRPr lang="en-US"/>
        </a:p>
      </dgm:t>
    </dgm:pt>
    <dgm:pt modelId="{86428762-0D17-4EA9-97F6-6B2859A29707}" type="pres">
      <dgm:prSet presAssocID="{BA39910F-4729-484D-A1C0-34F46B2DCA02}" presName="diagram" presStyleCnt="0">
        <dgm:presLayoutVars>
          <dgm:dir/>
          <dgm:resizeHandles val="exact"/>
        </dgm:presLayoutVars>
      </dgm:prSet>
      <dgm:spPr/>
    </dgm:pt>
    <dgm:pt modelId="{B199F202-030A-446B-86AD-8A05AADA4A50}" type="pres">
      <dgm:prSet presAssocID="{FFCD96CC-E7C4-4A79-9E70-034A486D811E}" presName="node" presStyleLbl="node1" presStyleIdx="0" presStyleCnt="5">
        <dgm:presLayoutVars>
          <dgm:bulletEnabled val="1"/>
        </dgm:presLayoutVars>
      </dgm:prSet>
      <dgm:spPr/>
    </dgm:pt>
    <dgm:pt modelId="{E1F64318-119F-4DED-BA0E-3789659B757E}" type="pres">
      <dgm:prSet presAssocID="{F849B04F-0317-4276-821D-D28371EAA15C}" presName="sibTrans" presStyleCnt="0"/>
      <dgm:spPr/>
    </dgm:pt>
    <dgm:pt modelId="{F4A63002-B8A1-4234-83CD-F63357A7B88A}" type="pres">
      <dgm:prSet presAssocID="{A9CF2294-667E-4F9F-B417-7840595D1887}" presName="node" presStyleLbl="node1" presStyleIdx="1" presStyleCnt="5">
        <dgm:presLayoutVars>
          <dgm:bulletEnabled val="1"/>
        </dgm:presLayoutVars>
      </dgm:prSet>
      <dgm:spPr/>
    </dgm:pt>
    <dgm:pt modelId="{FA4597BC-6E37-460A-9852-6344FC44B567}" type="pres">
      <dgm:prSet presAssocID="{95E871E4-6931-4924-B183-8CB5D64520DA}" presName="sibTrans" presStyleCnt="0"/>
      <dgm:spPr/>
    </dgm:pt>
    <dgm:pt modelId="{C805BBE9-E53D-4114-A4CB-8E97527D4DFA}" type="pres">
      <dgm:prSet presAssocID="{D4F8994F-B303-4498-852B-91027593A440}" presName="node" presStyleLbl="node1" presStyleIdx="2" presStyleCnt="5">
        <dgm:presLayoutVars>
          <dgm:bulletEnabled val="1"/>
        </dgm:presLayoutVars>
      </dgm:prSet>
      <dgm:spPr/>
    </dgm:pt>
    <dgm:pt modelId="{85FFE6F7-4868-4D48-BF97-7E583D1C94C6}" type="pres">
      <dgm:prSet presAssocID="{DA2B2A42-A1A8-41C3-A61A-036FC45178EB}" presName="sibTrans" presStyleCnt="0"/>
      <dgm:spPr/>
    </dgm:pt>
    <dgm:pt modelId="{627C369B-5E55-44B0-ABDA-D92420EE31E0}" type="pres">
      <dgm:prSet presAssocID="{2AB59041-CD48-488B-BE6A-AD10EFF07AFF}" presName="node" presStyleLbl="node1" presStyleIdx="3" presStyleCnt="5">
        <dgm:presLayoutVars>
          <dgm:bulletEnabled val="1"/>
        </dgm:presLayoutVars>
      </dgm:prSet>
      <dgm:spPr/>
    </dgm:pt>
    <dgm:pt modelId="{BE072F23-39A6-4BD8-BA9D-C5B1F8A0EBA0}" type="pres">
      <dgm:prSet presAssocID="{C5F0B590-AE55-47AC-9939-182268BED261}" presName="sibTrans" presStyleCnt="0"/>
      <dgm:spPr/>
    </dgm:pt>
    <dgm:pt modelId="{178ACC3D-093E-4D7B-976D-B14CA4B13F39}" type="pres">
      <dgm:prSet presAssocID="{F7BF28A5-BA89-48BE-B521-CAC3558910EB}" presName="node" presStyleLbl="node1" presStyleIdx="4" presStyleCnt="5">
        <dgm:presLayoutVars>
          <dgm:bulletEnabled val="1"/>
        </dgm:presLayoutVars>
      </dgm:prSet>
      <dgm:spPr/>
    </dgm:pt>
  </dgm:ptLst>
  <dgm:cxnLst>
    <dgm:cxn modelId="{1E74D838-BE30-45E2-A0E5-086D9B47D264}" srcId="{BA39910F-4729-484D-A1C0-34F46B2DCA02}" destId="{F7BF28A5-BA89-48BE-B521-CAC3558910EB}" srcOrd="4" destOrd="0" parTransId="{E86B197F-4FDB-429D-B475-74904C44F22C}" sibTransId="{38C87E84-3AD9-4CD3-81BC-F5202BFD0FFC}"/>
    <dgm:cxn modelId="{B1FF9042-49E8-404B-AF0B-6B251E6E8CB9}" type="presOf" srcId="{FFCD96CC-E7C4-4A79-9E70-034A486D811E}" destId="{B199F202-030A-446B-86AD-8A05AADA4A50}" srcOrd="0" destOrd="0" presId="urn:microsoft.com/office/officeart/2005/8/layout/default"/>
    <dgm:cxn modelId="{6FB13D7B-3B97-4EE4-A417-915A644A518D}" type="presOf" srcId="{D4F8994F-B303-4498-852B-91027593A440}" destId="{C805BBE9-E53D-4114-A4CB-8E97527D4DFA}" srcOrd="0" destOrd="0" presId="urn:microsoft.com/office/officeart/2005/8/layout/default"/>
    <dgm:cxn modelId="{21C9547F-96E4-40C9-8AA1-1FCEEBAEBA0F}" type="presOf" srcId="{F7BF28A5-BA89-48BE-B521-CAC3558910EB}" destId="{178ACC3D-093E-4D7B-976D-B14CA4B13F39}" srcOrd="0" destOrd="0" presId="urn:microsoft.com/office/officeart/2005/8/layout/default"/>
    <dgm:cxn modelId="{7AD78DB2-4CC6-4814-BAB3-93E70E023C4C}" type="presOf" srcId="{A9CF2294-667E-4F9F-B417-7840595D1887}" destId="{F4A63002-B8A1-4234-83CD-F63357A7B88A}" srcOrd="0" destOrd="0" presId="urn:microsoft.com/office/officeart/2005/8/layout/default"/>
    <dgm:cxn modelId="{1A14E9BA-D0A7-4EE4-A773-431889ED9D57}" srcId="{BA39910F-4729-484D-A1C0-34F46B2DCA02}" destId="{A9CF2294-667E-4F9F-B417-7840595D1887}" srcOrd="1" destOrd="0" parTransId="{AF946069-7A08-4351-B020-62F3AB2182FE}" sibTransId="{95E871E4-6931-4924-B183-8CB5D64520DA}"/>
    <dgm:cxn modelId="{D9DA45CF-6A53-43C3-9FD5-E48217C332F1}" srcId="{BA39910F-4729-484D-A1C0-34F46B2DCA02}" destId="{FFCD96CC-E7C4-4A79-9E70-034A486D811E}" srcOrd="0" destOrd="0" parTransId="{B2B35A3B-8148-4C4F-808E-110AEAE140F7}" sibTransId="{F849B04F-0317-4276-821D-D28371EAA15C}"/>
    <dgm:cxn modelId="{DC540DD9-3188-4467-9438-21B9BFB21B53}" type="presOf" srcId="{2AB59041-CD48-488B-BE6A-AD10EFF07AFF}" destId="{627C369B-5E55-44B0-ABDA-D92420EE31E0}" srcOrd="0" destOrd="0" presId="urn:microsoft.com/office/officeart/2005/8/layout/default"/>
    <dgm:cxn modelId="{F29F66DB-00D9-4E46-8936-FEF39DA8D07B}" srcId="{BA39910F-4729-484D-A1C0-34F46B2DCA02}" destId="{2AB59041-CD48-488B-BE6A-AD10EFF07AFF}" srcOrd="3" destOrd="0" parTransId="{4C20F7C9-6ACA-49FD-B61B-6F0768E603B1}" sibTransId="{C5F0B590-AE55-47AC-9939-182268BED261}"/>
    <dgm:cxn modelId="{22D000ED-6813-4D50-B7C4-86C168DC9D51}" type="presOf" srcId="{BA39910F-4729-484D-A1C0-34F46B2DCA02}" destId="{86428762-0D17-4EA9-97F6-6B2859A29707}" srcOrd="0" destOrd="0" presId="urn:microsoft.com/office/officeart/2005/8/layout/default"/>
    <dgm:cxn modelId="{6C135AF1-95BE-4CE4-9805-8FCF9904F9BA}" srcId="{BA39910F-4729-484D-A1C0-34F46B2DCA02}" destId="{D4F8994F-B303-4498-852B-91027593A440}" srcOrd="2" destOrd="0" parTransId="{909D2E4C-0E23-4D56-912E-9245A3492A14}" sibTransId="{DA2B2A42-A1A8-41C3-A61A-036FC45178EB}"/>
    <dgm:cxn modelId="{AA6E3E90-CC29-4272-9918-4209F9EFC933}" type="presParOf" srcId="{86428762-0D17-4EA9-97F6-6B2859A29707}" destId="{B199F202-030A-446B-86AD-8A05AADA4A50}" srcOrd="0" destOrd="0" presId="urn:microsoft.com/office/officeart/2005/8/layout/default"/>
    <dgm:cxn modelId="{4DD03E16-4756-4CEB-9C85-A81E73F28F9A}" type="presParOf" srcId="{86428762-0D17-4EA9-97F6-6B2859A29707}" destId="{E1F64318-119F-4DED-BA0E-3789659B757E}" srcOrd="1" destOrd="0" presId="urn:microsoft.com/office/officeart/2005/8/layout/default"/>
    <dgm:cxn modelId="{6B6F717E-377D-45A6-B7AB-A6F946B94F9D}" type="presParOf" srcId="{86428762-0D17-4EA9-97F6-6B2859A29707}" destId="{F4A63002-B8A1-4234-83CD-F63357A7B88A}" srcOrd="2" destOrd="0" presId="urn:microsoft.com/office/officeart/2005/8/layout/default"/>
    <dgm:cxn modelId="{4EB435F9-82AC-414E-BF81-CAF170BA7D14}" type="presParOf" srcId="{86428762-0D17-4EA9-97F6-6B2859A29707}" destId="{FA4597BC-6E37-460A-9852-6344FC44B567}" srcOrd="3" destOrd="0" presId="urn:microsoft.com/office/officeart/2005/8/layout/default"/>
    <dgm:cxn modelId="{747F4F14-2F36-44D8-A313-1F2AFD313CAF}" type="presParOf" srcId="{86428762-0D17-4EA9-97F6-6B2859A29707}" destId="{C805BBE9-E53D-4114-A4CB-8E97527D4DFA}" srcOrd="4" destOrd="0" presId="urn:microsoft.com/office/officeart/2005/8/layout/default"/>
    <dgm:cxn modelId="{598E125E-3DA0-4E72-A4EC-49EAEA4082C4}" type="presParOf" srcId="{86428762-0D17-4EA9-97F6-6B2859A29707}" destId="{85FFE6F7-4868-4D48-BF97-7E583D1C94C6}" srcOrd="5" destOrd="0" presId="urn:microsoft.com/office/officeart/2005/8/layout/default"/>
    <dgm:cxn modelId="{4AD58856-C3B6-40CF-90AC-6E0AACAEC293}" type="presParOf" srcId="{86428762-0D17-4EA9-97F6-6B2859A29707}" destId="{627C369B-5E55-44B0-ABDA-D92420EE31E0}" srcOrd="6" destOrd="0" presId="urn:microsoft.com/office/officeart/2005/8/layout/default"/>
    <dgm:cxn modelId="{E75901DF-19CD-48B8-988A-F0256AA2AF95}" type="presParOf" srcId="{86428762-0D17-4EA9-97F6-6B2859A29707}" destId="{BE072F23-39A6-4BD8-BA9D-C5B1F8A0EBA0}" srcOrd="7" destOrd="0" presId="urn:microsoft.com/office/officeart/2005/8/layout/default"/>
    <dgm:cxn modelId="{5E2E9546-0D45-43B0-8535-BDAB2937A517}" type="presParOf" srcId="{86428762-0D17-4EA9-97F6-6B2859A29707}" destId="{178ACC3D-093E-4D7B-976D-B14CA4B13F3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835F52-2DA0-45A4-9AE1-072F30B1AB2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570F1F9-6C7B-4788-9999-D577C422B810}">
      <dgm:prSet/>
      <dgm:spPr/>
      <dgm:t>
        <a:bodyPr/>
        <a:lstStyle/>
        <a:p>
          <a:r>
            <a:rPr lang="en-GB"/>
            <a:t>What is confidence?</a:t>
          </a:r>
          <a:endParaRPr lang="en-US"/>
        </a:p>
      </dgm:t>
    </dgm:pt>
    <dgm:pt modelId="{BAD44D31-6655-43F5-BBBA-2DE11A307387}" type="parTrans" cxnId="{D1154CE4-78B9-4F4E-86E1-680DE2D73AE0}">
      <dgm:prSet/>
      <dgm:spPr/>
      <dgm:t>
        <a:bodyPr/>
        <a:lstStyle/>
        <a:p>
          <a:endParaRPr lang="en-US"/>
        </a:p>
      </dgm:t>
    </dgm:pt>
    <dgm:pt modelId="{6262959F-10AE-4FE3-A21C-968997AC26FD}" type="sibTrans" cxnId="{D1154CE4-78B9-4F4E-86E1-680DE2D73AE0}">
      <dgm:prSet/>
      <dgm:spPr/>
      <dgm:t>
        <a:bodyPr/>
        <a:lstStyle/>
        <a:p>
          <a:endParaRPr lang="en-US"/>
        </a:p>
      </dgm:t>
    </dgm:pt>
    <dgm:pt modelId="{6A19EA80-E05E-499B-8CBD-C3BFD7D994C5}">
      <dgm:prSet/>
      <dgm:spPr/>
      <dgm:t>
        <a:bodyPr/>
        <a:lstStyle/>
        <a:p>
          <a:r>
            <a:rPr lang="en-GB"/>
            <a:t>Why is it important?</a:t>
          </a:r>
          <a:endParaRPr lang="en-US"/>
        </a:p>
      </dgm:t>
    </dgm:pt>
    <dgm:pt modelId="{FF014BA4-B201-4167-BBC4-4D356552ECBC}" type="parTrans" cxnId="{6AE03C0B-F0F9-4C13-8623-4235E73D35CA}">
      <dgm:prSet/>
      <dgm:spPr/>
      <dgm:t>
        <a:bodyPr/>
        <a:lstStyle/>
        <a:p>
          <a:endParaRPr lang="en-US"/>
        </a:p>
      </dgm:t>
    </dgm:pt>
    <dgm:pt modelId="{E3E9E46F-9B98-4FD4-8630-6681C5F43F4E}" type="sibTrans" cxnId="{6AE03C0B-F0F9-4C13-8623-4235E73D35CA}">
      <dgm:prSet/>
      <dgm:spPr/>
      <dgm:t>
        <a:bodyPr/>
        <a:lstStyle/>
        <a:p>
          <a:endParaRPr lang="en-US"/>
        </a:p>
      </dgm:t>
    </dgm:pt>
    <dgm:pt modelId="{EEAAD216-8FF3-4239-9A84-50547DE6DE92}">
      <dgm:prSet/>
      <dgm:spPr/>
      <dgm:t>
        <a:bodyPr/>
        <a:lstStyle/>
        <a:p>
          <a:pPr rtl="0"/>
          <a:r>
            <a:rPr lang="en-GB">
              <a:latin typeface="Calibri Light" panose="020F0302020204030204"/>
            </a:rPr>
            <a:t>Roles of Lawyers</a:t>
          </a:r>
          <a:r>
            <a:rPr lang="en-GB"/>
            <a:t>, Police officers, Criminologists</a:t>
          </a:r>
          <a:r>
            <a:rPr lang="en-GB">
              <a:latin typeface="Calibri Light" panose="020F0302020204030204"/>
            </a:rPr>
            <a:t>,- </a:t>
          </a:r>
          <a:r>
            <a:rPr lang="en-GB" i="1">
              <a:latin typeface="Calibri Light" panose="020F0302020204030204"/>
            </a:rPr>
            <a:t>"</a:t>
          </a:r>
          <a:r>
            <a:rPr lang="en-GB" i="1"/>
            <a:t>A lawyer’s self-confidence is perhaps more important than their commercial awareness</a:t>
          </a:r>
          <a:r>
            <a:rPr lang="en-GB" i="1">
              <a:latin typeface="Calibri Light" panose="020F0302020204030204"/>
            </a:rPr>
            <a:t>"- </a:t>
          </a:r>
          <a:r>
            <a:rPr lang="en-GB">
              <a:latin typeface="Calibri Light" panose="020F0302020204030204"/>
            </a:rPr>
            <a:t>(Dow, 2019)</a:t>
          </a:r>
          <a:endParaRPr lang="en-US"/>
        </a:p>
      </dgm:t>
    </dgm:pt>
    <dgm:pt modelId="{88259B13-62D4-44C9-9C10-9341C2EC62C5}" type="parTrans" cxnId="{E34496D8-F919-4F71-A0CC-1A9E08AFB22C}">
      <dgm:prSet/>
      <dgm:spPr/>
      <dgm:t>
        <a:bodyPr/>
        <a:lstStyle/>
        <a:p>
          <a:endParaRPr lang="en-US"/>
        </a:p>
      </dgm:t>
    </dgm:pt>
    <dgm:pt modelId="{CC18A2AE-5A2A-457A-B0DF-7B5986D245DA}" type="sibTrans" cxnId="{E34496D8-F919-4F71-A0CC-1A9E08AFB22C}">
      <dgm:prSet/>
      <dgm:spPr/>
      <dgm:t>
        <a:bodyPr/>
        <a:lstStyle/>
        <a:p>
          <a:endParaRPr lang="en-US"/>
        </a:p>
      </dgm:t>
    </dgm:pt>
    <dgm:pt modelId="{AB287101-EF35-4E0D-B5F0-6360F70C8D03}">
      <dgm:prSet/>
      <dgm:spPr/>
      <dgm:t>
        <a:bodyPr/>
        <a:lstStyle/>
        <a:p>
          <a:r>
            <a:rPr lang="en-GB"/>
            <a:t>What is the difference between self- confidence and confidence?</a:t>
          </a:r>
          <a:endParaRPr lang="en-US"/>
        </a:p>
      </dgm:t>
    </dgm:pt>
    <dgm:pt modelId="{871650DB-3F56-46A7-AEE7-D35B94C338F6}" type="parTrans" cxnId="{34F1D093-9029-49C5-895F-E3F01716FB74}">
      <dgm:prSet/>
      <dgm:spPr/>
      <dgm:t>
        <a:bodyPr/>
        <a:lstStyle/>
        <a:p>
          <a:endParaRPr lang="en-US"/>
        </a:p>
      </dgm:t>
    </dgm:pt>
    <dgm:pt modelId="{A357DC69-480D-459F-9B7B-9107E6177C6C}" type="sibTrans" cxnId="{34F1D093-9029-49C5-895F-E3F01716FB74}">
      <dgm:prSet/>
      <dgm:spPr/>
      <dgm:t>
        <a:bodyPr/>
        <a:lstStyle/>
        <a:p>
          <a:endParaRPr lang="en-US"/>
        </a:p>
      </dgm:t>
    </dgm:pt>
    <dgm:pt modelId="{06FB9C27-52AD-4B94-B0B3-3441AD89A038}" type="pres">
      <dgm:prSet presAssocID="{40835F52-2DA0-45A4-9AE1-072F30B1AB24}" presName="linear" presStyleCnt="0">
        <dgm:presLayoutVars>
          <dgm:animLvl val="lvl"/>
          <dgm:resizeHandles val="exact"/>
        </dgm:presLayoutVars>
      </dgm:prSet>
      <dgm:spPr/>
    </dgm:pt>
    <dgm:pt modelId="{3F45F6ED-4CDD-4A9A-858C-479C17AF9A30}" type="pres">
      <dgm:prSet presAssocID="{3570F1F9-6C7B-4788-9999-D577C422B810}" presName="parentText" presStyleLbl="node1" presStyleIdx="0" presStyleCnt="4">
        <dgm:presLayoutVars>
          <dgm:chMax val="0"/>
          <dgm:bulletEnabled val="1"/>
        </dgm:presLayoutVars>
      </dgm:prSet>
      <dgm:spPr/>
    </dgm:pt>
    <dgm:pt modelId="{A452C70B-DEEC-4AAB-874E-4CF85C705A40}" type="pres">
      <dgm:prSet presAssocID="{6262959F-10AE-4FE3-A21C-968997AC26FD}" presName="spacer" presStyleCnt="0"/>
      <dgm:spPr/>
    </dgm:pt>
    <dgm:pt modelId="{DEA4977A-264B-4831-8426-C8EF2994B269}" type="pres">
      <dgm:prSet presAssocID="{6A19EA80-E05E-499B-8CBD-C3BFD7D994C5}" presName="parentText" presStyleLbl="node1" presStyleIdx="1" presStyleCnt="4">
        <dgm:presLayoutVars>
          <dgm:chMax val="0"/>
          <dgm:bulletEnabled val="1"/>
        </dgm:presLayoutVars>
      </dgm:prSet>
      <dgm:spPr/>
    </dgm:pt>
    <dgm:pt modelId="{4EF6F4A4-5D0F-4E59-B993-2CD821600245}" type="pres">
      <dgm:prSet presAssocID="{E3E9E46F-9B98-4FD4-8630-6681C5F43F4E}" presName="spacer" presStyleCnt="0"/>
      <dgm:spPr/>
    </dgm:pt>
    <dgm:pt modelId="{97A317DC-8D31-4D54-B970-F8558A068494}" type="pres">
      <dgm:prSet presAssocID="{EEAAD216-8FF3-4239-9A84-50547DE6DE92}" presName="parentText" presStyleLbl="node1" presStyleIdx="2" presStyleCnt="4">
        <dgm:presLayoutVars>
          <dgm:chMax val="0"/>
          <dgm:bulletEnabled val="1"/>
        </dgm:presLayoutVars>
      </dgm:prSet>
      <dgm:spPr/>
    </dgm:pt>
    <dgm:pt modelId="{98FBD8AE-0673-4AFC-9639-E0BA5B0554C3}" type="pres">
      <dgm:prSet presAssocID="{CC18A2AE-5A2A-457A-B0DF-7B5986D245DA}" presName="spacer" presStyleCnt="0"/>
      <dgm:spPr/>
    </dgm:pt>
    <dgm:pt modelId="{83361EE2-29D3-498D-A7F5-E1445E8397FA}" type="pres">
      <dgm:prSet presAssocID="{AB287101-EF35-4E0D-B5F0-6360F70C8D03}" presName="parentText" presStyleLbl="node1" presStyleIdx="3" presStyleCnt="4">
        <dgm:presLayoutVars>
          <dgm:chMax val="0"/>
          <dgm:bulletEnabled val="1"/>
        </dgm:presLayoutVars>
      </dgm:prSet>
      <dgm:spPr/>
    </dgm:pt>
  </dgm:ptLst>
  <dgm:cxnLst>
    <dgm:cxn modelId="{6AE03C0B-F0F9-4C13-8623-4235E73D35CA}" srcId="{40835F52-2DA0-45A4-9AE1-072F30B1AB24}" destId="{6A19EA80-E05E-499B-8CBD-C3BFD7D994C5}" srcOrd="1" destOrd="0" parTransId="{FF014BA4-B201-4167-BBC4-4D356552ECBC}" sibTransId="{E3E9E46F-9B98-4FD4-8630-6681C5F43F4E}"/>
    <dgm:cxn modelId="{A5E60D4E-9341-4C99-B0F1-8345E5B152A3}" type="presOf" srcId="{AB287101-EF35-4E0D-B5F0-6360F70C8D03}" destId="{83361EE2-29D3-498D-A7F5-E1445E8397FA}" srcOrd="0" destOrd="0" presId="urn:microsoft.com/office/officeart/2005/8/layout/vList2"/>
    <dgm:cxn modelId="{34F1D093-9029-49C5-895F-E3F01716FB74}" srcId="{40835F52-2DA0-45A4-9AE1-072F30B1AB24}" destId="{AB287101-EF35-4E0D-B5F0-6360F70C8D03}" srcOrd="3" destOrd="0" parTransId="{871650DB-3F56-46A7-AEE7-D35B94C338F6}" sibTransId="{A357DC69-480D-459F-9B7B-9107E6177C6C}"/>
    <dgm:cxn modelId="{E6DCA497-2B68-4250-BDF9-83353B542412}" type="presOf" srcId="{EEAAD216-8FF3-4239-9A84-50547DE6DE92}" destId="{97A317DC-8D31-4D54-B970-F8558A068494}" srcOrd="0" destOrd="0" presId="urn:microsoft.com/office/officeart/2005/8/layout/vList2"/>
    <dgm:cxn modelId="{E5C557A2-1B8F-487C-89CD-14132ECF607E}" type="presOf" srcId="{6A19EA80-E05E-499B-8CBD-C3BFD7D994C5}" destId="{DEA4977A-264B-4831-8426-C8EF2994B269}" srcOrd="0" destOrd="0" presId="urn:microsoft.com/office/officeart/2005/8/layout/vList2"/>
    <dgm:cxn modelId="{F4BDB4BC-AF3C-4708-B4EB-3A96AF8BCA78}" type="presOf" srcId="{40835F52-2DA0-45A4-9AE1-072F30B1AB24}" destId="{06FB9C27-52AD-4B94-B0B3-3441AD89A038}" srcOrd="0" destOrd="0" presId="urn:microsoft.com/office/officeart/2005/8/layout/vList2"/>
    <dgm:cxn modelId="{6F38ADD5-1AF7-4E12-A793-92CAF083E62F}" type="presOf" srcId="{3570F1F9-6C7B-4788-9999-D577C422B810}" destId="{3F45F6ED-4CDD-4A9A-858C-479C17AF9A30}" srcOrd="0" destOrd="0" presId="urn:microsoft.com/office/officeart/2005/8/layout/vList2"/>
    <dgm:cxn modelId="{E34496D8-F919-4F71-A0CC-1A9E08AFB22C}" srcId="{40835F52-2DA0-45A4-9AE1-072F30B1AB24}" destId="{EEAAD216-8FF3-4239-9A84-50547DE6DE92}" srcOrd="2" destOrd="0" parTransId="{88259B13-62D4-44C9-9C10-9341C2EC62C5}" sibTransId="{CC18A2AE-5A2A-457A-B0DF-7B5986D245DA}"/>
    <dgm:cxn modelId="{D1154CE4-78B9-4F4E-86E1-680DE2D73AE0}" srcId="{40835F52-2DA0-45A4-9AE1-072F30B1AB24}" destId="{3570F1F9-6C7B-4788-9999-D577C422B810}" srcOrd="0" destOrd="0" parTransId="{BAD44D31-6655-43F5-BBBA-2DE11A307387}" sibTransId="{6262959F-10AE-4FE3-A21C-968997AC26FD}"/>
    <dgm:cxn modelId="{2389E296-E95A-4330-84C2-75BF567FE42E}" type="presParOf" srcId="{06FB9C27-52AD-4B94-B0B3-3441AD89A038}" destId="{3F45F6ED-4CDD-4A9A-858C-479C17AF9A30}" srcOrd="0" destOrd="0" presId="urn:microsoft.com/office/officeart/2005/8/layout/vList2"/>
    <dgm:cxn modelId="{18339D10-58BD-4545-8698-89D3437C07A6}" type="presParOf" srcId="{06FB9C27-52AD-4B94-B0B3-3441AD89A038}" destId="{A452C70B-DEEC-4AAB-874E-4CF85C705A40}" srcOrd="1" destOrd="0" presId="urn:microsoft.com/office/officeart/2005/8/layout/vList2"/>
    <dgm:cxn modelId="{6BEB02F4-9D47-4ED6-B033-9BE2EDFDCFFF}" type="presParOf" srcId="{06FB9C27-52AD-4B94-B0B3-3441AD89A038}" destId="{DEA4977A-264B-4831-8426-C8EF2994B269}" srcOrd="2" destOrd="0" presId="urn:microsoft.com/office/officeart/2005/8/layout/vList2"/>
    <dgm:cxn modelId="{665098DE-C6A3-41A9-9BB8-5A41FE2F4CFA}" type="presParOf" srcId="{06FB9C27-52AD-4B94-B0B3-3441AD89A038}" destId="{4EF6F4A4-5D0F-4E59-B993-2CD821600245}" srcOrd="3" destOrd="0" presId="urn:microsoft.com/office/officeart/2005/8/layout/vList2"/>
    <dgm:cxn modelId="{17131554-AB92-4473-B551-A0EBE6A1D917}" type="presParOf" srcId="{06FB9C27-52AD-4B94-B0B3-3441AD89A038}" destId="{97A317DC-8D31-4D54-B970-F8558A068494}" srcOrd="4" destOrd="0" presId="urn:microsoft.com/office/officeart/2005/8/layout/vList2"/>
    <dgm:cxn modelId="{4B16FB3B-7DB3-4904-9AE0-9B5A43705AD5}" type="presParOf" srcId="{06FB9C27-52AD-4B94-B0B3-3441AD89A038}" destId="{98FBD8AE-0673-4AFC-9639-E0BA5B0554C3}" srcOrd="5" destOrd="0" presId="urn:microsoft.com/office/officeart/2005/8/layout/vList2"/>
    <dgm:cxn modelId="{E1FA78ED-B94F-42B2-9C97-009584FB8518}" type="presParOf" srcId="{06FB9C27-52AD-4B94-B0B3-3441AD89A038}" destId="{83361EE2-29D3-498D-A7F5-E1445E8397F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99F202-030A-446B-86AD-8A05AADA4A50}">
      <dsp:nvSpPr>
        <dsp:cNvPr id="0" name=""/>
        <dsp:cNvSpPr/>
      </dsp:nvSpPr>
      <dsp:spPr>
        <a:xfrm>
          <a:off x="86760" y="849"/>
          <a:ext cx="3100708" cy="186042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Networks</a:t>
          </a:r>
          <a:endParaRPr lang="en-US" sz="3700" kern="1200"/>
        </a:p>
      </dsp:txBody>
      <dsp:txXfrm>
        <a:off x="86760" y="849"/>
        <a:ext cx="3100708" cy="1860425"/>
      </dsp:txXfrm>
    </dsp:sp>
    <dsp:sp modelId="{F4A63002-B8A1-4234-83CD-F63357A7B88A}">
      <dsp:nvSpPr>
        <dsp:cNvPr id="0" name=""/>
        <dsp:cNvSpPr/>
      </dsp:nvSpPr>
      <dsp:spPr>
        <a:xfrm>
          <a:off x="3497540" y="849"/>
          <a:ext cx="3100708" cy="1860425"/>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Stakeholders</a:t>
          </a:r>
          <a:endParaRPr lang="en-US" sz="3700" kern="1200"/>
        </a:p>
      </dsp:txBody>
      <dsp:txXfrm>
        <a:off x="3497540" y="849"/>
        <a:ext cx="3100708" cy="1860425"/>
      </dsp:txXfrm>
    </dsp:sp>
    <dsp:sp modelId="{C805BBE9-E53D-4114-A4CB-8E97527D4DFA}">
      <dsp:nvSpPr>
        <dsp:cNvPr id="0" name=""/>
        <dsp:cNvSpPr/>
      </dsp:nvSpPr>
      <dsp:spPr>
        <a:xfrm>
          <a:off x="6908319" y="849"/>
          <a:ext cx="3100708" cy="186042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Sources of funding</a:t>
          </a:r>
          <a:endParaRPr lang="en-US" sz="3700" kern="1200"/>
        </a:p>
      </dsp:txBody>
      <dsp:txXfrm>
        <a:off x="6908319" y="849"/>
        <a:ext cx="3100708" cy="1860425"/>
      </dsp:txXfrm>
    </dsp:sp>
    <dsp:sp modelId="{627C369B-5E55-44B0-ABDA-D92420EE31E0}">
      <dsp:nvSpPr>
        <dsp:cNvPr id="0" name=""/>
        <dsp:cNvSpPr/>
      </dsp:nvSpPr>
      <dsp:spPr>
        <a:xfrm>
          <a:off x="1792150" y="2171345"/>
          <a:ext cx="3100708" cy="1860425"/>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Adding value to your business</a:t>
          </a:r>
          <a:endParaRPr lang="en-US" sz="3700" kern="1200"/>
        </a:p>
      </dsp:txBody>
      <dsp:txXfrm>
        <a:off x="1792150" y="2171345"/>
        <a:ext cx="3100708" cy="1860425"/>
      </dsp:txXfrm>
    </dsp:sp>
    <dsp:sp modelId="{178ACC3D-093E-4D7B-976D-B14CA4B13F39}">
      <dsp:nvSpPr>
        <dsp:cNvPr id="0" name=""/>
        <dsp:cNvSpPr/>
      </dsp:nvSpPr>
      <dsp:spPr>
        <a:xfrm>
          <a:off x="5202929" y="2171345"/>
          <a:ext cx="3100708" cy="186042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Storytelling</a:t>
          </a:r>
          <a:endParaRPr lang="en-US" sz="3700" kern="1200"/>
        </a:p>
      </dsp:txBody>
      <dsp:txXfrm>
        <a:off x="5202929" y="2171345"/>
        <a:ext cx="3100708" cy="18604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45F6ED-4CDD-4A9A-858C-479C17AF9A30}">
      <dsp:nvSpPr>
        <dsp:cNvPr id="0" name=""/>
        <dsp:cNvSpPr/>
      </dsp:nvSpPr>
      <dsp:spPr>
        <a:xfrm>
          <a:off x="0" y="216830"/>
          <a:ext cx="6263640" cy="122023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What is confidence?</a:t>
          </a:r>
          <a:endParaRPr lang="en-US" sz="2200" kern="1200"/>
        </a:p>
      </dsp:txBody>
      <dsp:txXfrm>
        <a:off x="59567" y="276397"/>
        <a:ext cx="6144506" cy="1101102"/>
      </dsp:txXfrm>
    </dsp:sp>
    <dsp:sp modelId="{DEA4977A-264B-4831-8426-C8EF2994B269}">
      <dsp:nvSpPr>
        <dsp:cNvPr id="0" name=""/>
        <dsp:cNvSpPr/>
      </dsp:nvSpPr>
      <dsp:spPr>
        <a:xfrm>
          <a:off x="0" y="1500427"/>
          <a:ext cx="6263640" cy="1220236"/>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Why is it important?</a:t>
          </a:r>
          <a:endParaRPr lang="en-US" sz="2200" kern="1200"/>
        </a:p>
      </dsp:txBody>
      <dsp:txXfrm>
        <a:off x="59567" y="1559994"/>
        <a:ext cx="6144506" cy="1101102"/>
      </dsp:txXfrm>
    </dsp:sp>
    <dsp:sp modelId="{97A317DC-8D31-4D54-B970-F8558A068494}">
      <dsp:nvSpPr>
        <dsp:cNvPr id="0" name=""/>
        <dsp:cNvSpPr/>
      </dsp:nvSpPr>
      <dsp:spPr>
        <a:xfrm>
          <a:off x="0" y="2784024"/>
          <a:ext cx="6263640" cy="1220236"/>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a:latin typeface="Calibri Light" panose="020F0302020204030204"/>
            </a:rPr>
            <a:t>Roles of Lawyers</a:t>
          </a:r>
          <a:r>
            <a:rPr lang="en-GB" sz="2200" kern="1200"/>
            <a:t>, Police officers, Criminologists</a:t>
          </a:r>
          <a:r>
            <a:rPr lang="en-GB" sz="2200" kern="1200">
              <a:latin typeface="Calibri Light" panose="020F0302020204030204"/>
            </a:rPr>
            <a:t>,- </a:t>
          </a:r>
          <a:r>
            <a:rPr lang="en-GB" sz="2200" i="1" kern="1200">
              <a:latin typeface="Calibri Light" panose="020F0302020204030204"/>
            </a:rPr>
            <a:t>"</a:t>
          </a:r>
          <a:r>
            <a:rPr lang="en-GB" sz="2200" i="1" kern="1200"/>
            <a:t>A lawyer’s self-confidence is perhaps more important than their commercial awareness</a:t>
          </a:r>
          <a:r>
            <a:rPr lang="en-GB" sz="2200" i="1" kern="1200">
              <a:latin typeface="Calibri Light" panose="020F0302020204030204"/>
            </a:rPr>
            <a:t>"- </a:t>
          </a:r>
          <a:r>
            <a:rPr lang="en-GB" sz="2200" kern="1200">
              <a:latin typeface="Calibri Light" panose="020F0302020204030204"/>
            </a:rPr>
            <a:t>(Dow, 2019)</a:t>
          </a:r>
          <a:endParaRPr lang="en-US" sz="2200" kern="1200"/>
        </a:p>
      </dsp:txBody>
      <dsp:txXfrm>
        <a:off x="59567" y="2843591"/>
        <a:ext cx="6144506" cy="1101102"/>
      </dsp:txXfrm>
    </dsp:sp>
    <dsp:sp modelId="{83361EE2-29D3-498D-A7F5-E1445E8397FA}">
      <dsp:nvSpPr>
        <dsp:cNvPr id="0" name=""/>
        <dsp:cNvSpPr/>
      </dsp:nvSpPr>
      <dsp:spPr>
        <a:xfrm>
          <a:off x="0" y="4067620"/>
          <a:ext cx="6263640" cy="1220236"/>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What is the difference between self- confidence and confidence?</a:t>
          </a:r>
          <a:endParaRPr lang="en-US" sz="2200" kern="1200"/>
        </a:p>
      </dsp:txBody>
      <dsp:txXfrm>
        <a:off x="59567" y="4127187"/>
        <a:ext cx="6144506" cy="110110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04T10:07:59.84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10415 9508 16383 0 0,'5'0'0'0'0,"10"0"0"0"0,40 0 0 0 0,47 9 0 0 0,58 4 0 0 0,28 3 0 0 0,53 4 0 0 0,39-1 0 0 0,15 0 0 0 0,-11 2 0 0 0,-4-3 0 0 0,-11-4 0 0 0,-29-5 0 0 0,-32-3 0 0 0,-33-4 0 0 0,-33-1 0 0 0,-35-1 0 0 0,-32-1 0 0 0,-23 0 0 0 0,-17 0 0 0 0,-5 1 0 0 0,-2-1 0 0 0,2 1 0 0 0,7 0 0 0 0,14 0 0 0 0,4 0 0 0 0,10 0 0 0 0,27 0 0 0 0,3 0 0 0 0,-7 0 0 0 0,2 0 0 0 0,-2 0 0 0 0,-6 0 0 0 0,-13 0 0 0 0,-13 0 0 0 0,-7 0 0 0 0,-7 0 0 0 0,-2 0 0 0 0,2 0 0 0 0,-2 0 0 0 0,-3 0 0 0 0,2 0 0 0 0,-2 0 0 0 0,3 0 0 0 0,-2 0 0 0 0,-2 0 0 0 0,2 0 0 0 0,0 0 0 0 0,-4 0 0 0 0,-1 0 0 0 0,2 0 0 0 0,0 0 0 0 0,-1 0 0 0 0,2 0 0 0 0,5 0 0 0 0,4 0 0 0 0,9 0 0 0 0,9 0 0 0 0,2 0 0 0 0,5 0 0 0 0,9 5 0 0 0,4 1 0 0 0,-2-1 0 0 0,-2 0 0 0 0,5-1 0 0 0,2-2 0 0 0,-5-1 0 0 0,-2-1 0 0 0,0 0 0 0 0,-10 0 0 0 0,-2 0 0 0 0,1-1 0 0 0,3 1 0 0 0,-6 5 0 0 0,-5 1 0 0 0,1 0 0 0 0,-5-2 0 0 0,-2 0 0 0 0,-3-2 0 0 0,1-1 0 0 0,0-1 0 0 0,1 0 0 0 0,0 0 0 0 0,0 0 0 0 0,6 0 0 0 0,-3-1 0 0 0,-2 1 0 0 0,4 0 0 0 0,1 0 0 0 0,0 0 0 0 0,-6 0 0 0 0,-7 0 0 0 0,-6 0 0 0 0,-6 0 0 0 0,-4 0 0 0 0,2 0 0 0 0,9 0 0 0 0,13 0 0 0 0,5 0 0 0 0,11 0 0 0 0,3 0 0 0 0,4 0 0 0 0,1 0 0 0 0,-2 0 0 0 0,-1 0 0 0 0,1 0 0 0 0,1 0 0 0 0,-8 0 0 0 0,-6 0 0 0 0,-9 0 0 0 0,-10 0 0 0 0,-7 0 0 0 0,-1 0 0 0 0,-2 0 0 0 0,-2 0 0 0 0,-1 0 0 0 0,2 0 0 0 0,1 0 0 0 0,8 0 0 0 0,6 0 0 0 0,0 0 0 0 0,5 0 0 0 0,4 0 0 0 0,0 0 0 0 0,0 0 0 0 0,5 0 0 0 0,0 0 0 0 0,-5 0 0 0 0,-8 0 0 0 0,-8 0 0 0 0,-1 0 0 0 0,-3 0 0 0 0,-4 0 0 0 0,8 5 0 0 0,4 1 0 0 0,1 0 0 0 0,-4-2 0 0 0,1 0 0 0 0,2-2 0 0 0,-2-1 0 0 0,5-1 0 0 0,0 0 0 0 0,0 0 0 0 0,2 0 0 0 0,1 0 0 0 0,-3 0 0 0 0,-1-1 0 0 0,6 1 0 0 0,2 0 0 0 0,-2 0 0 0 0,-2 0 0 0 0,4 0 0 0 0,3 5 0 0 0,9 1 0 0 0,8 0 0 0 0,4-1 0 0 0,-2-2 0 0 0,5-1 0 0 0,2-1 0 0 0,-9 0 0 0 0,-7-1 0 0 0,-2-1 0 0 0,-8 1 0 0 0,-8 0 0 0 0,-9 0 0 0 0,-6 0 0 0 0,-5-1 0 0 0,2 1 0 0 0,0 0 0 0 0,8 0 0 0 0,7 0 0 0 0,9 0 0 0 0,9 0 0 0 0,-2 0 0 0 0,3 0 0 0 0,-2 0 0 0 0,-2 0 0 0 0,-7 0 0 0 0,-3 0 0 0 0,-7 0 0 0 0,0 0 0 0 0,0 0 0 0 0,6 0 0 0 0,5 0 0 0 0,-4 0 0 0 0,-5 0 0 0 0,-2 5 0 0 0,-3 1 0 0 0,-6 0 0 0 0,-2-1 0 0 0,-4-2 0 0 0,-2-1 0 0 0,-1-1 0 0 0,-1 0 0 0 0,5-1 0 0 0,11 0 0 0 0,7-1 0 0 0,14 6 0 0 0,34 1 0 0 0,4-1 0 0 0,-6 0 0 0 0,-5-2 0 0 0,1-1 0 0 0,-6-1 0 0 0,-13 0 0 0 0,-14-1 0 0 0,-12 0 0 0 0,-10-1 0 0 0,-5 1 0 0 0,-5 0 0 0 0,4 0 0 0 0,0 0 0 0 0,-4 4 0 0 0,2 2 0 0 0,6 0 0 0 0,2-1 0 0 0,-1-2 0 0 0,-1-1 0 0 0,-3 0 0 0 0,-1-2 0 0 0,-2 0 0 0 0,0 0 0 0 0,-1 0 0 0 0,0-1 0 0 0,4 1 0 0 0,2 0 0 0 0,0 0 0 0 0,8 0 0 0 0,6 0 0 0 0,5 0 0 0 0,-3 0 0 0 0,-4 0 0 0 0,-5 0 0 0 0,-6 0 0 0 0,-3 0 0 0 0,-2 0 0 0 0,-2 0 0 0 0,-1-5 0 0 0,0-6 0 0 0,0-1 0 0 0,-4-3 0 0 0,-2 1 0 0 0,-3-2 0 0 0,-6-2 0 0 0,-4-4 0 0 0,-3-2 0 0 0,-3-1 0 0 0,-1-2 0 0 0,0-1 0 0 0,-1 1 0 0 0,0-1 0 0 0,0 0 0 0 0,1 1 0 0 0,-5 4 0 0 0,-6 7 0 0 0,-6 5 0 0 0,-13 5 0 0 0,-12-1 0 0 0,-7 1 0 0 0,-5 1 0 0 0,-7-4 0 0 0,2 1 0 0 0,7 1 0 0 0,8 2 0 0 0,1 2 0 0 0,4 1 0 0 0,4 1 0 0 0,3 1 0 0 0,3 0 0 0 0,1 1 0 0 0,1-1 0 0 0,1 0 0 0 0,-1 0 0 0 0,1 1 0 0 0,-1-1 0 0 0,1 0 0 0 0,-1 0 0 0 0,0 0 0 0 0,-5 0 0 0 0,-1 0 0 0 0,-5 0 0 0 0,-5 0 0 0 0,-4 0 0 0 0,1 0 0 0 0,4 0 0 0 0,4 0 0 0 0,0 0 0 0 0,1 0 0 0 0,3 0 0 0 0,-2 0 0 0 0,0 0 0 0 0,1 0 0 0 0,3 0 0 0 0,2 0 0 0 0,1 0 0 0 0,-3 0 0 0 0,-1 0 0 0 0,0 0 0 0 0,1 0 0 0 0,2 0 0 0 0,1 0 0 0 0,1 0 0 0 0,1 0 0 0 0,0 0 0 0 0,-5 0 0 0 0,-5 0 0 0 0,-2 0 0 0 0,1 0 0 0 0,3 0 0 0 0,-6 0 0 0 0,-2 0 0 0 0,-2 0 0 0 0,2 0 0 0 0,3 4 0 0 0,5 2 0 0 0,2 0 0 0 0,-1-1 0 0 0,-4-2 0 0 0,-6-1 0 0 0,-4 0 0 0 0,-7-2 0 0 0,-5 0 0 0 0,0 0 0 0 0,-4 0 0 0 0,-1-1 0 0 0,2 1 0 0 0,2 0 0 0 0,7 0 0 0 0,3 0 0 0 0,2 0 0 0 0,4 0 0 0 0,-9 0 0 0 0,0 0 0 0 0,6 0 0 0 0,-5 0 0 0 0,-5 0 0 0 0,-4 0 0 0 0,6 0 0 0 0,2 0 0 0 0,1 0 0 0 0,5 0 0 0 0,6 0 0 0 0,1 0 0 0 0,-1 0 0 0 0,1 0 0 0 0,-2 0 0 0 0,-2 0 0 0 0,-3 0 0 0 0,-2 0 0 0 0,-7 0 0 0 0,-3 0 0 0 0,4 0 0 0 0,3 0 0 0 0,1 0 0 0 0,-1 0 0 0 0,-4 0 0 0 0,-2 0 0 0 0,5 0 0 0 0,6 0 0 0 0,-2 0 0 0 0,-2 0 0 0 0,-1 0 0 0 0,-1 0 0 0 0,-1 0 0 0 0,-4 0 0 0 0,3 0 0 0 0,1 0 0 0 0,2 0 0 0 0,-5 0 0 0 0,4 0 0 0 0,1 0 0 0 0,5 0 0 0 0,1 0 0 0 0,0 0 0 0 0,-6 0 0 0 0,-3 0 0 0 0,-2 0 0 0 0,-4 0 0 0 0,-1 0 0 0 0,0 0 0 0 0,-2 0 0 0 0,1 0 0 0 0,1 0 0 0 0,8-5 0 0 0,3-1 0 0 0,-3-4 0 0 0,-6-1 0 0 0,-2-3 0 0 0,0 1 0 0 0,3 3 0 0 0,5 2 0 0 0,5 4 0 0 0,-5 2 0 0 0,-1 1 0 0 0,-1-4 0 0 0,5-1 0 0 0,2 1 0 0 0,0 1 0 0 0,5 1 0 0 0,-1 1 0 0 0,-5 1 0 0 0,-3-3 0 0 0,-3-3 0 0 0,-4 2 0 0 0,-6 0 0 0 0,-1 2 0 0 0,-3 1 0 0 0,2 1 0 0 0,7 1 0 0 0,11 0 0 0 0,-1 0 0 0 0,4 0 0 0 0,6-4 0 0 0,5-2 0 0 0,0 0 0 0 0,-3 2 0 0 0,0 0 0 0 0,-6 2 0 0 0,0 1 0 0 0,-2 1 0 0 0,-2 0 0 0 0,-1 0 0 0 0,-2 0 0 0 0,4 1 0 0 0,6-1 0 0 0,0 0 0 0 0,8-5 0 0 0,6-1 0 0 0,2 0 0 0 0,2 2 0 0 0,-5 0 0 0 0,-1 2 0 0 0,0 1 0 0 0,0 1 0 0 0,-3 0 0 0 0,-1 0 0 0 0,1 0 0 0 0,1 0 0 0 0,3 1 0 0 0,1-1 0 0 0,-4 0 0 0 0,-1 0 0 0 0,6 5 0 0 0,-2 1 0 0 0,0-1 0 0 0,0 0 0 0 0,0-1 0 0 0,2-2 0 0 0,0 3 0 0 0,0 2 0 0 0,-4-1 0 0 0,-1-2 0 0 0,5 4 0 0 0,-3 0 0 0 0,-4-1 0 0 0,3 2 0 0 0,3 1 0 0 0,-3-3 0 0 0,-1 4 0 0 0,1-2 0 0 0,-4-1 0 0 0,0-2 0 0 0,-3-3 0 0 0,0-1 0 0 0,3-2 0 0 0,2 5 0 0 0,3 1 0 0 0,1-1 0 0 0,2 0 0 0 0,1-2 0 0 0,0 3 0 0 0,1 1 0 0 0,-6-1 0 0 0,-1 4 0 0 0,1-1 0 0 0,-5-1 0 0 0,-8-3 0 0 0,-3-1 0 0 0,4-2 0 0 0,-1 3 0 0 0,-2 2 0 0 0,-2-2 0 0 0,-2-1 0 0 0,-1-1 0 0 0,-6-1 0 0 0,-3-1 0 0 0,1-1 0 0 0,1 0 0 0 0,1 0 0 0 0,5 0 0 0 0,-1-1 0 0 0,4 1 0 0 0,5 0 0 0 0,6 0 0 0 0,5 0 0 0 0,-1 0 0 0 0,-3 0 0 0 0,-1 0 0 0 0,-7 0 0 0 0,0 0 0 0 0,-2 0 0 0 0,-6 0 0 0 0,-9 0 0 0 0,-6 0 0 0 0,-1 0 0 0 0,1 0 0 0 0,9 0 0 0 0,5 0 0 0 0,-2-5 0 0 0,-10-5 0 0 0,-2-2 0 0 0,1 1 0 0 0,-7-2 0 0 0,-4 2 0 0 0,7 2 0 0 0,6 3 0 0 0,1 2 0 0 0,2 2 0 0 0,7 1 0 0 0,8 1 0 0 0,4-4 0 0 0,4-1 0 0 0,5-1 0 0 0,-2 2 0 0 0,2 1 0 0 0,1 1 0 0 0,-2 1 0 0 0,1 0 0 0 0,-4 1 0 0 0,0 1 0 0 0,-1-1 0 0 0,0 0 0 0 0,-6 0 0 0 0,-5 0 0 0 0,2 1 0 0 0,4-1 0 0 0,1 0 0 0 0,3 0 0 0 0,0 0 0 0 0,2 0 0 0 0,-7 0 0 0 0,1 0 0 0 0,2 0 0 0 0,5 0 0 0 0,4 0 0 0 0,3 0 0 0 0,2 0 0 0 0,-3 0 0 0 0,-5 0 0 0 0,-6 0 0 0 0,0 0 0 0 0,-2 0 0 0 0,-3 0 0 0 0,-6 0 0 0 0,0 0 0 0 0,-3 0 0 0 0,-2 0 0 0 0,4 0 0 0 0,-2 0 0 0 0,-5 0 0 0 0,-6 0 0 0 0,0 0 0 0 0,-3 0 0 0 0,1 0 0 0 0,4 0 0 0 0,4 0 0 0 0,2 0 0 0 0,8 0 0 0 0,8 0 0 0 0,7 0 0 0 0,4 0 0 0 0,4 0 0 0 0,2 0 0 0 0,-3 0 0 0 0,-2 0 0 0 0,5 4 0 0 0,3 2 0 0 0,-5 0 0 0 0,-1 3 0 0 0,-1 1 0 0 0,1-2 0 0 0,1-2 0 0 0,-9 2 0 0 0,-7 0 0 0 0,0-1 0 0 0,-7-2 0 0 0,1-2 0 0 0,5-1 0 0 0,5-1 0 0 0,10 3 0 0 0,10 7 0 0 0,9 5 0 0 0,6 5 0 0 0,4 3 0 0 0,3 7 0 0 0,1 3 0 0 0,0 0 0 0 0,-1-1 0 0 0,1-1 0 0 0,-1-2 0 0 0,-1-1 0 0 0,1-2 0 0 0,-1 1 0 0 0,0-1 0 0 0,0 0 0 0 0,0-1 0 0 0,-1 1 0 0 0,1 0 0 0 0,0 0 0 0 0,0 0 0 0 0,0 0 0 0 0,0 0 0 0 0,0 1 0 0 0,0-1 0 0 0,0 0 0 0 0,0 0 0 0 0,0 0 0 0 0,0 0 0 0 0,0 0 0 0 0,0 1 0 0 0,5-6 0 0 0,1-1 0 0 0,5-4 0 0 0,-1-1 0 0 0,4-3 0 0 0,-1 2 0 0 0,2-3 0 0 0,-2 2 0 0 0,7 2 0 0 0,4 4 0 0 0,3 3 0 0 0,1 2 0 0 0,0-3 0 0 0,1-5 0 0 0,-1-1 0 0 0,1-4 0 0 0,3-3 0 0 0,11-3 0 0 0,16-3 0 0 0,8-2 0 0 0,5-1 0 0 0,6-1 0 0 0,-2 0 0 0 0,-1 1 0 0 0,-7-1 0 0 0,-7 1 0 0 0,-8 0 0 0 0,-10-1 0 0 0,-7 1 0 0 0,-4 0 0 0 0,-4 0 0 0 0,-2 0 0 0 0,-1 0 0 0 0,5 1 0 0 0,2-1 0 0 0,4 0 0 0 0,2-5 0 0 0,2-1 0 0 0,0 0 0 0 0,-2 1 0 0 0,-4 2 0 0 0,2 1 0 0 0,0 1 0 0 0,2-4 0 0 0,5-2 0 0 0,-1 2 0 0 0,2 0 0 0 0,-2 2 0 0 0,-4 1 0 0 0,2 1 0 0 0,2 1 0 0 0,-1 0 0 0 0,2 0 0 0 0,3 1 0 0 0,3-1 0 0 0,1 0 0 0 0,8 0 0 0 0,2 0 0 0 0,-5 0 0 0 0,-1 0 0 0 0,-2 0 0 0 0,5 0 0 0 0,-3 0 0 0 0,-2 0 0 0 0,1 0 0 0 0,-6 0 0 0 0,-5 0 0 0 0,-5 0 0 0 0,-5 0 0 0 0,-2 0 0 0 0,6 0 0 0 0,8 0 0 0 0,4 0 0 0 0,9 0 0 0 0,3 0 0 0 0,1 0 0 0 0,-5 0 0 0 0,2 0 0 0 0,9 0 0 0 0,7 0 0 0 0,5 0 0 0 0,3 0 0 0 0,1 0 0 0 0,-9 0 0 0 0,-7 0 0 0 0,-12 0 0 0 0,0 0 0 0 0,-5 0 0 0 0,-7 0 0 0 0,-5 0 0 0 0,-6 0 0 0 0,2 0 0 0 0,0 0 0 0 0,2 0 0 0 0,6 0 0 0 0,4 0 0 0 0,8 0 0 0 0,4 0 0 0 0,6 0 0 0 0,7 0 0 0 0,8 0 0 0 0,2 0 0 0 0,-1 0 0 0 0,-4 0 0 0 0,-10 0 0 0 0,-7 0 0 0 0,-5 0 0 0 0,-7 0 0 0 0,-6 0 0 0 0,-6 0 0 0 0,5 0 0 0 0,0 0 0 0 0,3 0 0 0 0,3 0 0 0 0,8 0 0 0 0,3 0 0 0 0,7 0 0 0 0,6 0 0 0 0,4 0 0 0 0,9 0 0 0 0,9 0 0 0 0,2 0 0 0 0,-6 0 0 0 0,1 0 0 0 0,-1 0 0 0 0,-10 0 0 0 0,-6 0 0 0 0,0 0 0 0 0,1 0 0 0 0,-7 0 0 0 0,-6 0 0 0 0,-4 0 0 0 0,-1 0 0 0 0,-7 0 0 0 0,-6 0 0 0 0,-6 0 0 0 0,-4 0 0 0 0,-3 0 0 0 0,2 0 0 0 0,6 0 0 0 0,6 0 0 0 0,9 0 0 0 0,14 0 0 0 0,14 0 0 0 0,8 0 0 0 0,17 0 0 0 0,8 0 0 0 0,13 0 0 0 0,-1 0 0 0 0,1 0 0 0 0,-7 0 0 0 0,-9 0 0 0 0,-15 0 0 0 0,-14 0 0 0 0,-12 0 0 0 0,-8 0 0 0 0,-5 0 0 0 0,-4 0 0 0 0,4 0 0 0 0,-3 0 0 0 0,-1 0 0 0 0,-1 0 0 0 0,1 0 0 0 0,5 0 0 0 0,2 0 0 0 0,5 0 0 0 0,1 0 0 0 0,8 0 0 0 0,5 0 0 0 0,7 5 0 0 0,9 1 0 0 0,6 0 0 0 0,14-1 0 0 0,2-2 0 0 0,-6-1 0 0 0,-7-1 0 0 0,-3 0 0 0 0,-14-1 0 0 0,-16-1 0 0 0,-12 1 0 0 0,-6 0 0 0 0,-3 0 0 0 0,5 0 0 0 0,-3-1 0 0 0,4 1 0 0 0,-3 0 0 0 0,-1 0 0 0 0,0 0 0 0 0,-3 0 0 0 0,-2 0 0 0 0,1 0 0 0 0,7 0 0 0 0,2 0 0 0 0,2 0 0 0 0,5 0 0 0 0,0 0 0 0 0,0 0 0 0 0,2 0 0 0 0,-1 0 0 0 0,-6 0 0 0 0,1 0 0 0 0,-1 0 0 0 0,4 0 0 0 0,-4 0 0 0 0,-7 0 0 0 0,-4 0 0 0 0,5 0 0 0 0,3 0 0 0 0,0 0 0 0 0,6 0 0 0 0,1 0 0 0 0,-1 0 0 0 0,-5 0 0 0 0,0 0 0 0 0,1 0 0 0 0,0 0 0 0 0,-1 0 0 0 0,4 0 0 0 0,6 0 0 0 0,0 0 0 0 0,9 0 0 0 0,8 0 0 0 0,6 0 0 0 0,5 0 0 0 0,19 0 0 0 0,-1 0 0 0 0,-5 0 0 0 0,-16 0 0 0 0,-19 0 0 0 0,-17 0 0 0 0,-14 0 0 0 0,-9 0 0 0 0,-5 0 0 0 0,-2 0 0 0 0,-2 0 0 0 0,10-4 0 0 0,8-7 0 0 0,2-1 0 0 0,-2 1 0 0 0,-3 3 0 0 0,-3 3 0 0 0,-8-3 0 0 0,-4 0 0 0 0,-1-2 0 0 0,0-1 0 0 0,1 2 0 0 0,6-2 0 0 0,7 1 0 0 0,7-3 0 0 0,5 2 0 0 0,4 1 0 0 0,2 4 0 0 0,-3-3 0 0 0,-7 1 0 0 0,-5 2 0 0 0,5 1 0 0 0,-2-3 0 0 0,-2 1 0 0 0,-4 0 0 0 0,-8-2 0 0 0,1 0 0 0 0,0 1 0 0 0,-1 3 0 0 0,0 1 0 0 0,0-2 0 0 0,-1-1 0 0 0,5 1 0 0 0,6-3 0 0 0,1 0 0 0 0,3 1 0 0 0,4 3 0 0 0,-1 1 0 0 0,-4 2 0 0 0,-5 1 0 0 0,-3 1 0 0 0,-3 0 0 0 0,-1 1 0 0 0,-2-1 0 0 0,-1 0 0 0 0,1 1 0 0 0,4-1 0 0 0,6 0 0 0 0,2 0 0 0 0,-2 0 0 0 0,-2 0 0 0 0,-2 0 0 0 0,-3 0 0 0 0,-1 0 0 0 0,-2 0 0 0 0,0 0 0 0 0,5 0 0 0 0,0 5 0 0 0,1 1 0 0 0,-2-1 0 0 0,-10 0 0 0 0,-13-1 0 0 0,-13-2 0 0 0,-10-1 0 0 0,-7-5 0 0 0,0-7 0 0 0,4-11 0 0 0,0-1 0 0 0,3-1 0 0 0,0-2 0 0 0,3-1 0 0 0,-2 5 0 0 0,1 0 0 0 0,4 1 0 0 0,-2 3 0 0 0,1-5 0 0 0,-2 2 0 0 0,-4 0 0 0 0,1-1 0 0 0,3-2 0 0 0,3-1 0 0 0,4-1 0 0 0,2 0 0 0 0,2-2 0 0 0,1 1 0 0 0,0 0 0 0 0,1-1 0 0 0,0 1 0 0 0,4 4 0 0 0,1 2 0 0 0,5 4 0 0 0,0 1 0 0 0,-2-2 0 0 0,3 3 0 0 0,3 3 0 0 0,4 4 0 0 0,4 3 0 0 0,-3-2 0 0 0,-4-4 0 0 0,-1-1 0 0 0,2 2 0 0 0,3 3 0 0 0,2 2 0 0 0,3 2 0 0 0,1 2 0 0 0,1 1 0 0 0,-4 5 0 0 0,-7 6 0 0 0,-4 6 0 0 0,-6 5 0 0 0,-3 3 0 0 0,-3 7 0 0 0,0 2 0 0 0,-2 0 0 0 0,1 8 0 0 0,-4 7 0 0 0,-7-6 0 0 0,0-1 0 0 0,-4-2 0 0 0,2-4 0 0 0,-2-4 0 0 0,-3-6 0 0 0,2-4 0 0 0,4-1 0 0 0,0 1 0 0 0,1 1 0 0 0,-1 2 0 0 0,1 0 0 0 0,3 1 0 0 0,-1 1 0 0 0,0 0 0 0 0,2 1 0 0 0,3-1 0 0 0,2 1 0 0 0,1-1 0 0 0,2 0 0 0 0,0 0 0 0 0,0 0 0 0 0,-4-4 0 0 0,-6-7 0 0 0,-2 0 0 0 0,-3-5 0 0 0,-8-2 0 0 0,-1 0 0 0 0,-5 5 0 0 0,-6-1 0 0 0,-8-3 0 0 0,0-2 0 0 0,2-3 0 0 0,-5-3 0 0 0,-5-1 0 0 0,-2-1 0 0 0,-7 0 0 0 0,-2-1 0 0 0,-4 1 0 0 0,5-1 0 0 0,2 1 0 0 0,3 0 0 0 0,-2-10 0 0 0,2-2 0 0 0,-1 0 0 0 0,-2-2 0 0 0,-8-8 0 0 0,-2 0 0 0 0,-4 3 0 0 0,2 1 0 0 0,3-2 0 0 0,0-1 0 0 0,-2 2 0 0 0,-4 0 0 0 0,2 3 0 0 0,0 0 0 0 0,-3 3 0 0 0,8 3 0 0 0,10 3 0 0 0,5 4 0 0 0,-1-3 0 0 0,-2-1 0 0 0,-5 2 0 0 0,-6 1 0 0 0,-2 1 0 0 0,7 2 0 0 0,0 0 0 0 0,1 1 0 0 0,1 0 0 0 0,2 0 0 0 0,5 0 0 0 0,3 1 0 0 0,6-1 0 0 0,4 0 0 0 0,0 0 0 0 0,3 0 0 0 0,1 0 0 0 0,-1 0 0 0 0,-4 0 0 0 0,0 0 0 0 0,-3 0 0 0 0,-2 0 0 0 0,-9 0 0 0 0,-8 0 0 0 0,-16-5 0 0 0,-10-1 0 0 0,-3 0 0 0 0,-9 2 0 0 0,-20-9 0 0 0,-18-6 0 0 0,-3 0 0 0 0,-10-1 0 0 0,-12-2 0 0 0,-1-2 0 0 0,13 3 0 0 0,19 5 0 0 0,13 6 0 0 0,18 4 0 0 0,16 3 0 0 0,19 2 0 0 0,11 2 0 0 0,10 0 0 0 0,4-5 0 0 0,-1-1 0 0 0,3 0 0 0 0,2 1 0 0 0,0 0 0 0 0,-5 2 0 0 0,-3 1 0 0 0,1 1 0 0 0,-1 0 0 0 0,2 0 0 0 0,4 0 0 0 0,-5 1 0 0 0,-5-1 0 0 0,-2 0 0 0 0,-3 0 0 0 0,-1 0 0 0 0,0 0 0 0 0,0 0 0 0 0,-5 0 0 0 0,-1 0 0 0 0,-5 0 0 0 0,-4 0 0 0 0,-4 0 0 0 0,1 0 0 0 0,-6 0 0 0 0,2 0 0 0 0,0 0 0 0 0,-1-5 0 0 0,-5-1 0 0 0,-8 0 0 0 0,-1 2 0 0 0,0 0 0 0 0,-6 2 0 0 0,3 1 0 0 0,5 1 0 0 0,3-5 0 0 0,3-1 0 0 0,6 0 0 0 0,3 2 0 0 0,1 1 0 0 0,-2 1 0 0 0,3 1 0 0 0,-4 1 0 0 0,1 0 0 0 0,5 0 0 0 0,5-5 0 0 0,5-1 0 0 0,-2 1 0 0 0,1 0 0 0 0,2 2 0 0 0,7 1 0 0 0,-3 1 0 0 0,5 0 0 0 0,-3 1 0 0 0,3 1 0 0 0,-4-1 0 0 0,3 0 0 0 0,1 0 0 0 0,0 0 0 0 0,0 1 0 0 0,-2-1 0 0 0,-4 0 0 0 0,-3 0 0 0 0,-4 0 0 0 0,-6 0 0 0 0,-18 0 0 0 0,-8 0 0 0 0,-11-5 0 0 0,-15-1 0 0 0,-14 0 0 0 0,-8 1 0 0 0,3 2 0 0 0,2-4 0 0 0,-3 0 0 0 0,9 1 0 0 0,4 1 0 0 0,5 2 0 0 0,11 1 0 0 0,5 1 0 0 0,-2 1 0 0 0,-5 0 0 0 0,8 0 0 0 0,7 1 0 0 0,4-1 0 0 0,12 0 0 0 0,12 0 0 0 0,4 0 0 0 0,0 0 0 0 0,7 0 0 0 0,4 0 0 0 0,-1 0 0 0 0,-5 0 0 0 0,3 0 0 0 0,-2 0 0 0 0,1 0 0 0 0,6 0 0 0 0,3 0 0 0 0,-4 0 0 0 0,-1 0 0 0 0,5 0 0 0 0,1 0 0 0 0,1-4 0 0 0,3-2 0 0 0,2 0 0 0 0,3 1 0 0 0,4 2 0 0 0,-1 0 0 0 0,-2 2 0 0 0,0 1 0 0 0,4 0 0 0 0,2 0 0 0 0,-1 0 0 0 0,4-4 0 0 0,5-2 0 0 0,-4 0 0 0 0,0 2 0 0 0,0 0 0 0 0,0 2 0 0 0,-3 1 0 0 0,0-4 0 0 0,0-1 0 0 0,2 0 0 0 0,1-3 0 0 0,2 0 0 0 0,1 1 0 0 0,1 3 0 0 0,0 1 0 0 0,14 2 0 0 0,18 1 0 0 0,37 1 0 0 0,56 0 0 0 0,45 0 0 0 0,53 1 0 0 0,48-1 0 0 0,34 0 0 0 0,16 1 0 0 0,8-1 0 0 0,-6 0 0 0 0,-20 0 0 0 0,-16 0 0 0 0,-20 4 0 0 0,-22 2 0 0 0,-27 0 0 0 0,-12 4 0 0 0,-5-1 0 0 0,-9 4 0 0 0,1 3 0 0 0,17 5 0 0 0,14 2 0 0 0,-2-2 0 0 0,16 0 0 0 0,13 5 0 0 0,2-1 0 0 0,12-1 0 0 0,22 1 0 0 0,21-5 0 0 0,-4-5 0 0 0,-8-5 0 0 0,-13-5 0 0 0,-8 2 0 0 0,-14 0 0 0 0,-10-2 0 0 0,-11 3 0 0 0,-23 1 0 0 0,-11-2 0 0 0,14 3 0 0 0,-21-1 0 0 0,-26-1 0 0 0,-10 2 0 0 0,-9 4 0 0 0,-4 0 0 0 0,-9-3 0 0 0,0 2 0 0 0,7 3 0 0 0,3 3 0 0 0,7-1 0 0 0,14 1 0 0 0,28 1 0 0 0,13 3 0 0 0,11 1 0 0 0,9-3 0 0 0,2-5 0 0 0,3-5 0 0 0,-12-5 0 0 0,-12-3 0 0 0,-28-2 0 0 0,-33-2 0 0 0,-23 0 0 0 0,-25 0 0 0 0,-21 0 0 0 0,-15 1 0 0 0,-25-1 0 0 0,-28-4 0 0 0,-27-1 0 0 0,-34-5 0 0 0,-65 1 0 0 0,-28-4 0 0 0,-17 1 0 0 0,-12 3 0 0 0,-22-2 0 0 0,2 1 0 0 0,6 3 0 0 0,14 2 0 0 0,13 3 0 0 0,32 2 0 0 0,28 0 0 0 0,21 1 0 0 0,18 1 0 0 0,14-1 0 0 0,-1 1 0 0 0,-6-1 0 0 0,-4 0 0 0 0,-4 0 0 0 0,-18 0 0 0 0,-21 0 0 0 0,1 0 0 0 0,-6 0 0 0 0,5 0 0 0 0,4 0 0 0 0,18 0 0 0 0,21-4 0 0 0,19-2 0 0 0,7 0 0 0 0,2-4 0 0 0,2 1 0 0 0,-6-4 0 0 0,-7 1 0 0 0,-16-2 0 0 0,-22 1 0 0 0,-9 3 0 0 0,-3 3 0 0 0,3 3 0 0 0,1 2 0 0 0,11 1 0 0 0,7-3 0 0 0,10-2 0 0 0,0 1 0 0 0,5-4 0 0 0,1 0 0 0 0,-6-3 0 0 0,2 0 0 0 0,-9-2 0 0 0,-3 1 0 0 0,-5 3 0 0 0,-1 3 0 0 0,-1 2 0 0 0,-4 3 0 0 0,2 1 0 0 0,4 2 0 0 0,4-6 0 0 0,0 0 0 0 0,5 0 0 0 0,4 0 0 0 0,-3-2 0 0 0,-14-1 0 0 0,-5 1 0 0 0,-7-3 0 0 0,-8 1 0 0 0,-7-4 0 0 0,-10 1 0 0 0,-13 3 0 0 0,-6 2 0 0 0,2 3 0 0 0,7-2 0 0 0,-2-6 0 0 0,4 0 0 0 0,8 2 0 0 0,1 2 0 0 0,-11-1 0 0 0,7 0 0 0 0,-1 2 0 0 0,1 2 0 0 0,9 2 0 0 0,14 1 0 0 0,12 1 0 0 0,14 1 0 0 0,19 1 0 0 0,7-1 0 0 0,5 1 0 0 0,4-1 0 0 0,6 0 0 0 0,-2 0 0 0 0,-2 0 0 0 0,-5 0 0 0 0,-3 0 0 0 0,-4 0 0 0 0,-6 0 0 0 0,6 0 0 0 0,-1 0 0 0 0,7 0 0 0 0,4 0 0 0 0,6 0 0 0 0,-2 0 0 0 0,-1 0 0 0 0,-1 0 0 0 0,-2 0 0 0 0,-4 0 0 0 0,3 0 0 0 0,1 0 0 0 0,-7 0 0 0 0,-8 0 0 0 0,-1 0 0 0 0,-3 0 0 0 0,3 0 0 0 0,-1 0 0 0 0,-2 0 0 0 0,-16 0 0 0 0,-1 0 0 0 0,4 0 0 0 0,9 0 0 0 0,3 0 0 0 0,1 0 0 0 0,3 0 0 0 0,6 0 0 0 0,-2 0 0 0 0,8 0 0 0 0,3 0 0 0 0,7 0 0 0 0,8 0 0 0 0,1 0 0 0 0,3 0 0 0 0,2 0 0 0 0,4 0 0 0 0,2 0 0 0 0,-3 0 0 0 0,-2 0 0 0 0,2 0 0 0 0,-4 0 0 0 0,0 0 0 0 0,-3 0 0 0 0,0 0 0 0 0,2 0 0 0 0,-1 0 0 0 0,-4 0 0 0 0,0 0 0 0 0,4 0 0 0 0,-2 0 0 0 0,2 0 0 0 0,2 0 0 0 0,-2 0 0 0 0,2 0 0 0 0,1 0 0 0 0,3 0 0 0 0,2 0 0 0 0,1 0 0 0 0,1 0 0 0 0,1 0 0 0 0,-4-4 0 0 0,-7-2 0 0 0,0 0 0 0 0,0 1 0 0 0,3 2 0 0 0,3 0 0 0 0,1 2 0 0 0,3 1 0 0 0,-4 0 0 0 0,-2 0 0 0 0,-3 0 0 0 0,0 1 0 0 0,1-1 0 0 0,2 0 0 0 0,3 0 0 0 0,6 5 0 0 0,8 10 0 0 0,6 8 0 0 0,5 9 0 0 0,9-1 0 0 0,3-2 0 0 0,6-4 0 0 0,5-8 0 0 0,-1-11 0 0 0,3-11 0 0 0,1-4 0 0 0,3-6 0 0 0,2-5 0 0 0,-3-4 0 0 0,-2 3 0 0 0,-3 0 0 0 0,0 4 0 0 0,-3-1 0 0 0,0 4 0 0 0,4 4 0 0 0,2 3 0 0 0,7 3 0 0 0,4 3 0 0 0,1 1 0 0 0,0 0 0 0 0,-1 1 0 0 0,8 9 0 0 0,2 7 0 0 0,-1 6 0 0 0,-3-1 0 0 0,-4 0 0 0 0,-6 1 0 0 0,1-3 0 0 0,-5-1 0 0 0,-1-3 0 0 0,0 0 0 0 0,6-3 0 0 0,2-3 0 0 0,1 1 0 0 0,0-2 0 0 0,-1 3 0 0 0,0-1 0 0 0,-2-2 0 0 0,9-3 0 0 0,7-2 0 0 0,10-2 0 0 0,10-1 0 0 0,3-1 0 0 0,0-1 0 0 0,-3 1 0 0 0,-8-1 0 0 0,-3 1 0 0 0,-7 0 0 0 0,-6 0 0 0 0,-6-1 0 0 0,-4 1 0 0 0,-2 0 0 0 0,3 0 0 0 0,2 0 0 0 0,3 0 0 0 0,1 0 0 0 0,-2 0 0 0 0,3 0 0 0 0,0 0 0 0 0,2 0 0 0 0,3 0 0 0 0,9 0 0 0 0,5 0 0 0 0,6 0 0 0 0,2 0 0 0 0,3 0 0 0 0,0 5 0 0 0,-7 1 0 0 0,-5 0 0 0 0,-3-1 0 0 0,-1-2 0 0 0,-4-1 0 0 0,-2 4 0 0 0,1 1 0 0 0,6-2 0 0 0,8 5 0 0 0,7-1 0 0 0,11-2 0 0 0,11 4 0 0 0,7-2 0 0 0,-2-1 0 0 0,-5-2 0 0 0,-2 2 0 0 0,-8 0 0 0 0,-13-1 0 0 0,-13-3 0 0 0,-11-1 0 0 0,-8-1 0 0 0,-6-1 0 0 0,2-1 0 0 0,0 0 0 0 0,8-1 0 0 0,12 1 0 0 0,7 4 0 0 0,11 2 0 0 0,8 0 0 0 0,9-2 0 0 0,0 0 0 0 0,3-2 0 0 0,1-1 0 0 0,3-1 0 0 0,-5 0 0 0 0,-3 0 0 0 0,-3 0 0 0 0,-10 0 0 0 0,-9 0 0 0 0,-5-1 0 0 0,-4 1 0 0 0,-1 0 0 0 0,-1 0 0 0 0,5 0 0 0 0,1 0 0 0 0,1 0 0 0 0,4 0 0 0 0,0 0 0 0 0,-1 0 0 0 0,3 0 0 0 0,4 0 0 0 0,-1 0 0 0 0,-2 0 0 0 0,1 0 0 0 0,-1 0 0 0 0,-3 0 0 0 0,-3 0 0 0 0,3 0 0 0 0,8 0 0 0 0,2 0 0 0 0,6 0 0 0 0,5 0 0 0 0,5 0 0 0 0,3 0 0 0 0,-2 0 0 0 0,-6 0 0 0 0,-8 0 0 0 0,-4 0 0 0 0,14 0 0 0 0,-3 0 0 0 0,-6 0 0 0 0,-3 0 0 0 0,5 0 0 0 0,-2 0 0 0 0,-5 0 0 0 0,-1 0 0 0 0,2 0 0 0 0,-3 0 0 0 0,1 0 0 0 0,6 0 0 0 0,5 0 0 0 0,2 0 0 0 0,4 0 0 0 0,3 0 0 0 0,-7 0 0 0 0,2 0 0 0 0,0 0 0 0 0,18 0 0 0 0,5 0 0 0 0,2 0 0 0 0,1 0 0 0 0,13 0 0 0 0,0 0 0 0 0,2 0 0 0 0,6 0 0 0 0,-5 0 0 0 0,-1 0 0 0 0,0 0 0 0 0,-7 0 0 0 0,-10 0 0 0 0,-10 0 0 0 0,-4 0 0 0 0,-8 0 0 0 0,-2 0 0 0 0,-1 0 0 0 0,4 0 0 0 0,-5 0 0 0 0,7 0 0 0 0,7 0 0 0 0,-1 0 0 0 0,-1 0 0 0 0,0 0 0 0 0,-2 0 0 0 0,-8 0 0 0 0,-4 0 0 0 0,6 0 0 0 0,-1 5 0 0 0,-13 1 0 0 0,1 0 0 0 0,15-1 0 0 0,20-2 0 0 0,0-1 0 0 0,10-1 0 0 0,-7 0 0 0 0,-9-1 0 0 0,-7-1 0 0 0,-8 1 0 0 0,-4 0 0 0 0,-12 0 0 0 0,-15 0 0 0 0,-2-1 0 0 0,-6 1 0 0 0,1 0 0 0 0,2 0 0 0 0,6 0 0 0 0,2 0 0 0 0,14 0 0 0 0,3 0 0 0 0,-3 0 0 0 0,-4 0 0 0 0,-5 0 0 0 0,-10 0 0 0 0,-9 0 0 0 0,-8 0 0 0 0,-6 0 0 0 0,0 0 0 0 0,4 0 0 0 0,10 0 0 0 0,6 0 0 0 0,16 0 0 0 0,12 0 0 0 0,5 0 0 0 0,-3 0 0 0 0,-6-4 0 0 0,-12-2 0 0 0,-12 0 0 0 0,-10 1 0 0 0,-9 2 0 0 0,-9-4 0 0 0,-5 0 0 0 0,4 1 0 0 0,7 1 0 0 0,2-3 0 0 0,1 0 0 0 0,-5-3 0 0 0,-4 0 0 0 0,-1 2 0 0 0,0 2 0 0 0,1 3 0 0 0,0 2 0 0 0,1 1 0 0 0,0 1 0 0 0,-4-5 0 0 0,-5-5 0 0 0,-7-6 0 0 0,-4-5 0 0 0,-3-3 0 0 0,-3-3 0 0 0,0-1 0 0 0,-1 0 0 0 0,-1 0 0 0 0,1 0 0 0 0,1 0 0 0 0,4 0 0 0 0,2 1 0 0 0,0-1 0 0 0,-2 1 0 0 0,4 5 0 0 0,0 1 0 0 0,-1 0 0 0 0,3 3 0 0 0,0 0 0 0 0,-2-1 0 0 0,-7-2 0 0 0,-13-3 0 0 0,-23-1 0 0 0,-28-5 0 0 0,-27-8 0 0 0,-12 3 0 0 0,-11-2 0 0 0,-10 2 0 0 0,-3 1 0 0 0,3 6 0 0 0,-12 9 0 0 0,-4 2 0 0 0,2 5 0 0 0,-3-1 0 0 0,-20 2 0 0 0,-5-2 0 0 0,-2 2 0 0 0,-1 2 0 0 0,10 3 0 0 0,22 2 0 0 0,17 2 0 0 0,9 2 0 0 0,15 0 0 0 0,13 1 0 0 0,4-1 0 0 0,4 1 0 0 0,7-1 0 0 0,0 0 0 0 0,-2 0 0 0 0,-3 5 0 0 0,1 1 0 0 0,-1 5 0 0 0,-2 4 0 0 0,2 0 0 0 0,0 3 0 0 0,2-3 0 0 0,10 1 0 0 0,4-2 0 0 0,-1-3 0 0 0,-5-4 0 0 0,3 2 0 0 0,3-1 0 0 0,1 3 0 0 0,2-1 0 0 0,-5-1 0 0 0,-7-3 0 0 0,-9 2 0 0 0,-8 0 0 0 0,3-1 0 0 0,-5-2 0 0 0,-2-2 0 0 0,-4-2 0 0 0,3 0 0 0 0,3-1 0 0 0,2 0 0 0 0,6 0 0 0 0,1-1 0 0 0,-4 1 0 0 0,1 0 0 0 0,6 0 0 0 0,5-1 0 0 0,0 1 0 0 0,3 0 0 0 0,-2 0 0 0 0,-9 0 0 0 0,0 0 0 0 0,4 0 0 0 0,-6 0 0 0 0,-2 0 0 0 0,-7 0 0 0 0,2 0 0 0 0,-3 0 0 0 0,-1 0 0 0 0,1-4 0 0 0,2-2 0 0 0,-4 0 0 0 0,-14-3 0 0 0,-4-1 0 0 0,3 2 0 0 0,1 2 0 0 0,-1 3 0 0 0,-1 0 0 0 0,3 2 0 0 0,10 1 0 0 0,7 1 0 0 0,4-1 0 0 0,2 0 0 0 0,5 1 0 0 0,10-1 0 0 0,-2 0 0 0 0,-3 0 0 0 0,0 0 0 0 0,3 0 0 0 0,-6-4 0 0 0,-5-2 0 0 0,2 0 0 0 0,-5 1 0 0 0,-2 2 0 0 0,-11 0 0 0 0,-3 2 0 0 0,0 1 0 0 0,-1 0 0 0 0,6 0 0 0 0,5 0 0 0 0,8 1 0 0 0,3-1 0 0 0,10 0 0 0 0,7 0 0 0 0,4 0 0 0 0,6 0 0 0 0,3 0 0 0 0,3 0 0 0 0,1 0 0 0 0,2 0 0 0 0,-1 0 0 0 0,1 0 0 0 0,-2-5 0 0 0,2-5 0 0 0,-7-2 0 0 0,-4-3 0 0 0,-4 0 0 0 0,-6-5 0 0 0,-25-10 0 0 0,-2 2 0 0 0,3-1 0 0 0,3 6 0 0 0,6 6 0 0 0,11 2 0 0 0,7-1 0 0 0,4 1 0 0 0,-3 4 0 0 0,4 4 0 0 0,1-2 0 0 0,-4-3 0 0 0,-2-1 0 0 0,-1 3 0 0 0,-5-2 0 0 0,0 1 0 0 0,6 3 0 0 0,3 2 0 0 0,-3 2 0 0 0,4 3 0 0 0,1 0 0 0 0,6 1 0 0 0,0 1 0 0 0,4-1 0 0 0,0-4 0 0 0,3-2 0 0 0,2 1 0 0 0,4 0 0 0 0,3 2 0 0 0,-3 1 0 0 0,-6 1 0 0 0,1 0 0 0 0,1 1 0 0 0,-3 0 0 0 0,-7 0 0 0 0,-6 1 0 0 0,2-1 0 0 0,-4 0 0 0 0,-2 0 0 0 0,-1 0 0 0 0,1 0 0 0 0,0 0 0 0 0,1 0 0 0 0,5 0 0 0 0,3 0 0 0 0,-1 0 0 0 0,4 0 0 0 0,5 0 0 0 0,5 0 0 0 0,3 0 0 0 0,3 0 0 0 0,2 0 0 0 0,0 0 0 0 0,1 0 0 0 0,0 0 0 0 0,-1 0 0 0 0,1 0 0 0 0,-1 0 0 0 0,-5 0 0 0 0,-5 0 0 0 0,-3 0 0 0 0,3 0 0 0 0,2 0 0 0 0,2 0 0 0 0,-2 0 0 0 0,0 0 0 0 0,2 0 0 0 0,-4 0 0 0 0,-8 0 0 0 0,-2 0 0 0 0,-2 0 0 0 0,-1 0 0 0 0,-7 5 0 0 0,-3 1 0 0 0,0 0 0 0 0,1 3 0 0 0,5 1 0 0 0,4-2 0 0 0,0-3 0 0 0,0-1 0 0 0,3-2 0 0 0,1-1 0 0 0,4-1 0 0 0,-5 0 0 0 0,0 0 0 0 0,5-1 0 0 0,3 1 0 0 0,1 0 0 0 0,1-1 0 0 0,-2 1 0 0 0,1 0 0 0 0,2 0 0 0 0,3 0 0 0 0,2 0 0 0 0,-7 0 0 0 0,-6 0 0 0 0,-1 0 0 0 0,3 0 0 0 0,4 0 0 0 0,3 0 0 0 0,4 0 0 0 0,3 0 0 0 0,0 0 0 0 0,1 0 0 0 0,1 0 0 0 0,0 0 0 0 0,-1 0 0 0 0,0 0 0 0 0,1 0 0 0 0,-1 0 0 0 0,0 0 0 0 0,0 0 0 0 0,-1 0 0 0 0,1 0 0 0 0,0 0 0 0 0,0 0 0 0 0,0 0 0 0 0,0 0 0 0 0,-1 0 0 0 0,1 0 0 0 0,0 0 0 0 0,0 0 0 0 0,9 0 0 0 0,26 0 0 0 0,35 0 0 0 0,29 0 0 0 0,34 0 0 0 0,31 0 0 0 0,16 0 0 0 0,18 0 0 0 0,32 0 0 0 0,12 0 0 0 0,-1 0 0 0 0,-6 0 0 0 0,13 0 0 0 0,-8 0 0 0 0,-3 0 0 0 0,-6 0 0 0 0,5 0 0 0 0,-6 0 0 0 0,-10 0 0 0 0,-5 0 0 0 0,-2 0 0 0 0,-19 0 0 0 0,-6 0 0 0 0,-12 0 0 0 0,-17 0 0 0 0,-8 0 0 0 0,21 0 0 0 0,-5 0 0 0 0,-12 0 0 0 0,-14 0 0 0 0,-13 0 0 0 0,-5 0 0 0 0,-10 0 0 0 0,-5 0 0 0 0,-7 0 0 0 0,-8 5 0 0 0,4 1 0 0 0,9 0 0 0 0,13 3 0 0 0,10 5 0 0 0,20 1 0 0 0,13-4 0 0 0,-4 2 0 0 0,4-1 0 0 0,2 1 0 0 0,-3 0 0 0 0,-12-4 0 0 0,-11-3 0 0 0,-12-2 0 0 0,-9-2 0 0 0,-14-1 0 0 0,-12-1 0 0 0,-7-1 0 0 0,-8 5 0 0 0,-4 2 0 0 0,-1-1 0 0 0,-2 0 0 0 0,-4-2 0 0 0,5-1 0 0 0,10-1 0 0 0,-1-1 0 0 0,6 0 0 0 0,6 0 0 0 0,11 0 0 0 0,12 4 0 0 0,17 2 0 0 0,16 5 0 0 0,18-1 0 0 0,5 4 0 0 0,1 4 0 0 0,-10-2 0 0 0,-18-3 0 0 0,-11-4 0 0 0,-1-3 0 0 0,-12-3 0 0 0,-18-2 0 0 0,-12-1 0 0 0,-7 0 0 0 0,-4-1 0 0 0,-2 0 0 0 0,5 0 0 0 0,8 1 0 0 0,1 0 0 0 0,5 0 0 0 0,4 0 0 0 0,4 0 0 0 0,-2 0 0 0 0,5 0 0 0 0,-1 0 0 0 0,-6 0 0 0 0,0 0 0 0 0,-4 0 0 0 0,-4 0 0 0 0,-3 0 0 0 0,1 0 0 0 0,9 0 0 0 0,6 0 0 0 0,-1 0 0 0 0,1 0 0 0 0,-4 0 0 0 0,-5 0 0 0 0,-4 0 0 0 0,-5 0 0 0 0,-3 0 0 0 0,-1 0 0 0 0,3 0 0 0 0,2 0 0 0 0,-5 0 0 0 0,-3 0 0 0 0,-1 0 0 0 0,5 0 0 0 0,1 0 0 0 0,2 0 0 0 0,3 0 0 0 0,1 0 0 0 0,-5 0 0 0 0,-4 0 0 0 0,-2 0 0 0 0,0 0 0 0 0,4 0 0 0 0,12 0 0 0 0,3 0 0 0 0,-1 0 0 0 0,-3 0 0 0 0,1 0 0 0 0,-7 0 0 0 0,-5 0 0 0 0,-2 0 0 0 0,-1 0 0 0 0,0 0 0 0 0,-1 0 0 0 0,1 0 0 0 0,-4 0 0 0 0,-6 0 0 0 0,-1 0 0 0 0,-3 0 0 0 0,1 0 0 0 0,3 0 0 0 0,3 0 0 0 0,4 0 0 0 0,6 0 0 0 0,-1 0 0 0 0,4 0 0 0 0,-4 0 0 0 0,-6 0 0 0 0,2 0 0 0 0,1 0 0 0 0,2 0 0 0 0,1 0 0 0 0,-1 0 0 0 0,-3 0 0 0 0,2 0 0 0 0,2 0 0 0 0,0 0 0 0 0,1 0 0 0 0,4 0 0 0 0,2 0 0 0 0,3 0 0 0 0,5 0 0 0 0,5 0 0 0 0,-7 0 0 0 0,-5 0 0 0 0,1 0 0 0 0,-6 0 0 0 0,-4 0 0 0 0,-2 0 0 0 0,0 0 0 0 0,-5 0 0 0 0,4 0 0 0 0,2 0 0 0 0,2 0 0 0 0,-5 0 0 0 0,0 0 0 0 0,-6 0 0 0 0,-4 0 0 0 0,-5 0 0 0 0,1 0 0 0 0,-2 0 0 0 0,-1 0 0 0 0,3 0 0 0 0,0 0 0 0 0,-2 0 0 0 0,3 0 0 0 0,-1 0 0 0 0,-1-5 0 0 0,-3-1 0 0 0,-1 0 0 0 0,-2 1 0 0 0,-1 2 0 0 0,-1 1 0 0 0,0 1 0 0 0,4-4 0 0 0,2-6 0 0 0,0-1 0 0 0,-2 2 0 0 0,0 2 0 0 0,-2 3 0 0 0,-1-3 0 0 0,0 1 0 0 0,-1 0 0 0 0,0 3 0 0 0,0 1 0 0 0,-1 1 0 0 0,1 2 0 0 0,0 0 0 0 0,-4-5 0 0 0,-16 0 0 0 0,-13-1 0 0 0,-16 2 0 0 0,-17 0 0 0 0,-11 2 0 0 0,-11 1 0 0 0,-14 1 0 0 0,-3 0 0 0 0,2 0 0 0 0,0 0 0 0 0,0 1 0 0 0,8-1 0 0 0,1 0 0 0 0,3 0 0 0 0,4 0 0 0 0,2 0 0 0 0,2 0 0 0 0,1 0 0 0 0,6 0 0 0 0,1 0 0 0 0,-5 0 0 0 0,-2 0 0 0 0,4 0 0 0 0,0 0 0 0 0,1 0 0 0 0,3 0 0 0 0,6 0 0 0 0,5 0 0 0 0,-1 0 0 0 0,-3 0 0 0 0,-4 0 0 0 0,1 0 0 0 0,-7 0 0 0 0,-3 0 0 0 0,2 0 0 0 0,-3 0 0 0 0,-7 0 0 0 0,-3 0 0 0 0,-3 0 0 0 0,0 0 0 0 0,-3 0 0 0 0,-3 0 0 0 0,2 0 0 0 0,-1 0 0 0 0,2 0 0 0 0,5 0 0 0 0,-6 0 0 0 0,-5 0 0 0 0,7 0 0 0 0,5 0 0 0 0,4 0 0 0 0,4 0 0 0 0,6 0 0 0 0,3 0 0 0 0,0 0 0 0 0,-7 0 0 0 0,3 0 0 0 0,0 0 0 0 0,-1 0 0 0 0,-5 0 0 0 0,3 0 0 0 0,1 0 0 0 0,5 0 0 0 0,5 0 0 0 0,2 0 0 0 0,-6 0 0 0 0,-9 0 0 0 0,-5 0 0 0 0,4 0 0 0 0,2 0 0 0 0,2 0 0 0 0,0 0 0 0 0,0 0 0 0 0,0 0 0 0 0,4 0 0 0 0,6 0 0 0 0,1 0 0 0 0,-2 0 0 0 0,3 0 0 0 0,-2 0 0 0 0,-7 0 0 0 0,-4 0 0 0 0,-2 0 0 0 0,-6 0 0 0 0,-6 0 0 0 0,4 0 0 0 0,-1 0 0 0 0,2 0 0 0 0,-3 0 0 0 0,1 0 0 0 0,-3-5 0 0 0,-3-1 0 0 0,-4 1 0 0 0,-11 0 0 0 0,-11 1 0 0 0,-11 2 0 0 0,-6 1 0 0 0,-2 1 0 0 0,-4 0 0 0 0,-1 0 0 0 0,7 0 0 0 0,14 1 0 0 0,5-1 0 0 0,9-5 0 0 0,6-1 0 0 0,-2 0 0 0 0,-10 2 0 0 0,-4-4 0 0 0,-8 0 0 0 0,-9-4 0 0 0,0 1 0 0 0,1 1 0 0 0,1 4 0 0 0,11 2 0 0 0,7 1 0 0 0,12 2 0 0 0,14 1 0 0 0,14 1 0 0 0,11-1 0 0 0,13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03T13:03:17.461"/>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12071 6115 16383 0 0,'0'4'0'0'0,"0"7"0"0"0,0 15 0 0 0,0 7 0 0 0,0 8 0 0 0,0 6 0 0 0,0 5 0 0 0,0-3 0 0 0,5-9 0 0 0,1-17 0 0 0,0-15 0 0 0,-1-20 0 0 0,3-16 0 0 0,5-9 0 0 0,0-2 0 0 0,-2 1 0 0 0,-3 2 0 0 0,2 3 0 0 0,-1 2 0 0 0,-2 11 0 0 0,-2 14 0 0 0,-2 12 0 0 0,-2 14 0 0 0,-5 9 0 0 0,-2 8 0 0 0,-5-1 0 0 0,-5-3 0 0 0,1-12 0 0 0,2-14 0 0 0,8-12 0 0 0,10-6 0 0 0,3-5 0 0 0,1 4 0 0 0,-1 9 0 0 0,-6 10 0 0 0,-5-2 0 0 0,9-9 0 0 0,12-11 0 0 0,7-10 0 0 0,0-6 0 0 0,0 2 0 0 0,-4 1 0 0 0,-10 6 0 0 0,-17 6 0 0 0,-16 6 0 0 0,-13 5 0 0 0,-11 8 0 0 0,-10 8 0 0 0,-6 6 0 0 0,-1 1 0 0 0,5-3 0 0 0,8-4 0 0 0,13-8 0 0 0,17-5 0 0 0,21-11 0 0 0,20-9 0 0 0,10-4 0 0 0,10-3 0 0 0,3 4 0 0 0,-3 1 0 0 0,-12 5 0 0 0,-15 6 0 0 0,-20 4 0 0 0,-14 5 0 0 0,-7 7 0 0 0,-9 3 0 0 0,-3 6 0 0 0,1-1 0 0 0,12-5 0 0 0,18-9 0 0 0,21-4 0 0 0,13-5 0 0 0,6-6 0 0 0,2 1 0 0 0,-4 8 0 0 0,-8 9 0 0 0,-7 11 0 0 0,-6 11 0 0 0,-5 7 0 0 0,-8 9 0 0 0,-2 5 0 0 0,-11 11 0 0 0,-1 0 0 0 0,1-4 0 0 0,14-11 0 0 0,11-12 0 0 0,14-11 0 0 0,4-12 0 0 0,1-7 0 0 0,-13-3 0 0 0,-14 8 0 0 0,-10 5 0 0 0,-14 5 0 0 0,-7 5 0 0 0,-3 0 0 0 0,9-3 0 0 0,13-8 0 0 0,14-15 0 0 0,20-10 0 0 0,15-12 0 0 0,6 0 0 0 0,6-3 0 0 0,-2 2 0 0 0,-13 9 0 0 0,-17 16 0 0 0,-16 14 0 0 0,-13 11 0 0 0,-4 6 0 0 0,5 0 0 0 0,9-5 0 0 0,9-5 0 0 0,4-5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03T13:03:17.478"/>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20770 7699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03T13:03:17.479"/>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17886 7990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03T13:03:17.480"/>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16272 11219 16383 0 0,'4'0'0'0'0,"3"-5"0"0"0,3-1 0 0 0,1 0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03T13:03:17.481"/>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17542 10875 16383 0 0,'4'-5'0'0'0,"7"-1"0"0"0,1 0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03T12:13:24.870"/>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12071 6115 16383 0 0,'0'4'0'0'0,"0"7"0"0"0,0 15 0 0 0,0 7 0 0 0,0 8 0 0 0,0 6 0 0 0,0 5 0 0 0,0-3 0 0 0,5-9 0 0 0,1-17 0 0 0,0-15 0 0 0,-1-20 0 0 0,3-16 0 0 0,5-9 0 0 0,0-2 0 0 0,-2 1 0 0 0,-3 2 0 0 0,2 3 0 0 0,-1 2 0 0 0,-2 11 0 0 0,-2 14 0 0 0,-2 12 0 0 0,-2 14 0 0 0,-5 9 0 0 0,-2 8 0 0 0,-5-1 0 0 0,-5-3 0 0 0,1-12 0 0 0,2-14 0 0 0,8-12 0 0 0,10-6 0 0 0,3-5 0 0 0,1 4 0 0 0,-1 9 0 0 0,-6 10 0 0 0,-5-2 0 0 0,9-9 0 0 0,12-11 0 0 0,7-10 0 0 0,0-6 0 0 0,0 2 0 0 0,-4 1 0 0 0,-10 6 0 0 0,-17 6 0 0 0,-16 6 0 0 0,-13 5 0 0 0,-11 8 0 0 0,-10 8 0 0 0,-6 6 0 0 0,-1 1 0 0 0,5-3 0 0 0,8-4 0 0 0,13-8 0 0 0,17-5 0 0 0,21-11 0 0 0,20-9 0 0 0,10-4 0 0 0,10-3 0 0 0,3 4 0 0 0,-3 1 0 0 0,-12 5 0 0 0,-15 6 0 0 0,-20 4 0 0 0,-14 5 0 0 0,-7 7 0 0 0,-9 3 0 0 0,-3 6 0 0 0,1-1 0 0 0,12-5 0 0 0,18-9 0 0 0,21-4 0 0 0,13-5 0 0 0,6-6 0 0 0,2 1 0 0 0,-4 8 0 0 0,-8 9 0 0 0,-7 11 0 0 0,-6 11 0 0 0,-5 7 0 0 0,-8 9 0 0 0,-2 5 0 0 0,-11 11 0 0 0,-1 0 0 0 0,1-4 0 0 0,14-11 0 0 0,11-12 0 0 0,14-11 0 0 0,4-12 0 0 0,1-7 0 0 0,-13-3 0 0 0,-14 8 0 0 0,-10 5 0 0 0,-14 5 0 0 0,-7 5 0 0 0,-3 0 0 0 0,9-3 0 0 0,13-8 0 0 0,14-15 0 0 0,20-10 0 0 0,15-12 0 0 0,6 0 0 0 0,6-3 0 0 0,-2 2 0 0 0,-13 9 0 0 0,-17 16 0 0 0,-16 14 0 0 0,-13 11 0 0 0,-4 6 0 0 0,5 0 0 0 0,9-5 0 0 0,9-5 0 0 0,4-5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03T12:13:24.872"/>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20770 7699 16383 0 0,'0'0'0'0'0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03T12:13:24.873"/>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17886 7990 16383 0 0,'0'0'0'0'0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03T12:13:24.874"/>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16272 11219 16383 0 0,'4'0'0'0'0,"3"-5"0"0"0,3-1 0 0 0,1 0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03T12:13:24.875"/>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17542 10875 16383 0 0,'4'-5'0'0'0,"7"-1"0"0"0,1 0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hyperlink" Target="https://youtu.be/TCL8SCDO0B8" TargetMode="Externa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image" Target="../media/image16.png"/><Relationship Id="rId3" Type="http://schemas.openxmlformats.org/officeDocument/2006/relationships/customXml" Target="../ink/ink2.xml"/><Relationship Id="rId7" Type="http://schemas.openxmlformats.org/officeDocument/2006/relationships/customXml" Target="../ink/ink4.xml"/><Relationship Id="rId12" Type="http://schemas.openxmlformats.org/officeDocument/2006/relationships/image" Target="../media/image11.png"/><Relationship Id="rId2" Type="http://schemas.openxmlformats.org/officeDocument/2006/relationships/image" Target="../media/image10.png"/><Relationship Id="rId16"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5.png"/><Relationship Id="rId5" Type="http://schemas.openxmlformats.org/officeDocument/2006/relationships/customXml" Target="../ink/ink3.xml"/><Relationship Id="rId15" Type="http://schemas.openxmlformats.org/officeDocument/2006/relationships/image" Target="../media/image18.png"/><Relationship Id="rId10" Type="http://schemas.openxmlformats.org/officeDocument/2006/relationships/customXml" Target="../ink/ink6.xml"/><Relationship Id="rId4" Type="http://schemas.openxmlformats.org/officeDocument/2006/relationships/image" Target="../media/image12.png"/><Relationship Id="rId9" Type="http://schemas.openxmlformats.org/officeDocument/2006/relationships/image" Target="../media/image14.png"/><Relationship Id="rId14" Type="http://schemas.openxmlformats.org/officeDocument/2006/relationships/image" Target="../media/image17.png"/></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customXml" Target="../ink/ink10.xml"/><Relationship Id="rId13" Type="http://schemas.openxmlformats.org/officeDocument/2006/relationships/image" Target="../media/image16.png"/><Relationship Id="rId3" Type="http://schemas.openxmlformats.org/officeDocument/2006/relationships/customXml" Target="../ink/ink7.xml"/><Relationship Id="rId7" Type="http://schemas.openxmlformats.org/officeDocument/2006/relationships/customXml" Target="../ink/ink9.xml"/><Relationship Id="rId12" Type="http://schemas.openxmlformats.org/officeDocument/2006/relationships/image" Target="../media/image11.png"/><Relationship Id="rId2" Type="http://schemas.openxmlformats.org/officeDocument/2006/relationships/image" Target="../media/image10.png"/><Relationship Id="rId16"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5.png"/><Relationship Id="rId5" Type="http://schemas.openxmlformats.org/officeDocument/2006/relationships/customXml" Target="../ink/ink8.xml"/><Relationship Id="rId15" Type="http://schemas.openxmlformats.org/officeDocument/2006/relationships/image" Target="../media/image18.png"/><Relationship Id="rId10" Type="http://schemas.openxmlformats.org/officeDocument/2006/relationships/customXml" Target="../ink/ink11.xml"/><Relationship Id="rId4" Type="http://schemas.openxmlformats.org/officeDocument/2006/relationships/image" Target="../media/image12.png"/><Relationship Id="rId9" Type="http://schemas.openxmlformats.org/officeDocument/2006/relationships/image" Target="../media/image14.png"/><Relationship Id="rId1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youtu.be/1nYFpuc2Um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3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0.png"/><Relationship Id="rId4" Type="http://schemas.openxmlformats.org/officeDocument/2006/relationships/image" Target="../media/image49.png"/></Relationships>
</file>

<file path=ppt/slides/_rels/slide37.xml.rels><?xml version="1.0" encoding="UTF-8" standalone="yes"?>
<Relationships xmlns="http://schemas.openxmlformats.org/package/2006/relationships"><Relationship Id="rId3" Type="http://schemas.openxmlformats.org/officeDocument/2006/relationships/hyperlink" Target="https://youtu.be/z-9vlzCxL3k" TargetMode="External"/><Relationship Id="rId2" Type="http://schemas.openxmlformats.org/officeDocument/2006/relationships/hyperlink" Target="https://youtu.be/lDjdTQt93Pc" TargetMode="External"/><Relationship Id="rId1" Type="http://schemas.openxmlformats.org/officeDocument/2006/relationships/slideLayout" Target="../slideLayouts/slideLayout2.xml"/><Relationship Id="rId6" Type="http://schemas.openxmlformats.org/officeDocument/2006/relationships/image" Target="../media/image52.jpeg"/><Relationship Id="rId5" Type="http://schemas.openxmlformats.org/officeDocument/2006/relationships/hyperlink" Target="https://youtu.be/GW7nzZXbMfU" TargetMode="External"/><Relationship Id="rId4" Type="http://schemas.openxmlformats.org/officeDocument/2006/relationships/hyperlink" Target="https://youtu.be/hElkEzAjd5o"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 Id="rId5" Type="http://schemas.openxmlformats.org/officeDocument/2006/relationships/image" Target="../media/image59.png"/><Relationship Id="rId4" Type="http://schemas.openxmlformats.org/officeDocument/2006/relationships/image" Target="../media/image58.png"/></Relationships>
</file>

<file path=ppt/slides/_rels/slide4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4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 Id="rId5" Type="http://schemas.openxmlformats.org/officeDocument/2006/relationships/image" Target="../media/image70.png"/><Relationship Id="rId4" Type="http://schemas.openxmlformats.org/officeDocument/2006/relationships/image" Target="../media/image69.png"/></Relationships>
</file>

<file path=ppt/slides/_rels/slide47.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hyperlink" Target="https://uwtsd.hosted.panopto.com/Panopto/Pages/Viewer.aspx?id=17fd44ac-d64c-484c-bb14-af0300959663"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4439633" y="4518923"/>
            <a:ext cx="3312734" cy="1141851"/>
          </a:xfrm>
          <a:noFill/>
        </p:spPr>
        <p:txBody>
          <a:bodyPr vert="horz" lIns="91440" tIns="45720" rIns="91440" bIns="45720" rtlCol="0">
            <a:normAutofit/>
          </a:bodyPr>
          <a:lstStyle/>
          <a:p>
            <a:r>
              <a:rPr lang="en-GB" sz="2000">
                <a:solidFill>
                  <a:srgbClr val="080808"/>
                </a:solidFill>
                <a:cs typeface="Calibri"/>
              </a:rPr>
              <a:t>BMPS5011</a:t>
            </a:r>
          </a:p>
          <a:p>
            <a:r>
              <a:rPr lang="en-GB" sz="2000">
                <a:solidFill>
                  <a:srgbClr val="080808"/>
                </a:solidFill>
                <a:cs typeface="Calibri"/>
              </a:rPr>
              <a:t>SADIE FRANCE</a:t>
            </a:r>
          </a:p>
        </p:txBody>
      </p:sp>
      <p:sp>
        <p:nvSpPr>
          <p:cNvPr id="2" name="Title 1"/>
          <p:cNvSpPr>
            <a:spLocks noGrp="1"/>
          </p:cNvSpPr>
          <p:nvPr>
            <p:ph type="ctrTitle"/>
          </p:nvPr>
        </p:nvSpPr>
        <p:spPr>
          <a:xfrm>
            <a:off x="3204642" y="2353641"/>
            <a:ext cx="5782716" cy="2150719"/>
          </a:xfrm>
          <a:noFill/>
        </p:spPr>
        <p:txBody>
          <a:bodyPr anchor="ctr">
            <a:normAutofit/>
          </a:bodyPr>
          <a:lstStyle/>
          <a:p>
            <a:r>
              <a:rPr lang="en-GB" sz="3600">
                <a:solidFill>
                  <a:srgbClr val="080808"/>
                </a:solidFill>
                <a:cs typeface="Calibri Light"/>
              </a:rPr>
              <a:t>Changemakers: Creativity and value creation</a:t>
            </a:r>
            <a:endParaRPr lang="en-GB" sz="3600">
              <a:solidFill>
                <a:srgbClr val="080808"/>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able&#10;&#10;Description automatically generated">
            <a:extLst>
              <a:ext uri="{FF2B5EF4-FFF2-40B4-BE49-F238E27FC236}">
                <a16:creationId xmlns:a16="http://schemas.microsoft.com/office/drawing/2014/main" id="{B5DCB25D-0F0D-5FA5-4A16-21C96A76D024}"/>
              </a:ext>
            </a:extLst>
          </p:cNvPr>
          <p:cNvPicPr>
            <a:picLocks noGrp="1" noChangeAspect="1"/>
          </p:cNvPicPr>
          <p:nvPr>
            <p:ph idx="1"/>
          </p:nvPr>
        </p:nvPicPr>
        <p:blipFill>
          <a:blip r:embed="rId2"/>
          <a:stretch>
            <a:fillRect/>
          </a:stretch>
        </p:blipFill>
        <p:spPr>
          <a:xfrm>
            <a:off x="3100804" y="643467"/>
            <a:ext cx="5990392"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55C49429-8AFC-38EB-8AAE-CC640ED45629}"/>
                  </a:ext>
                </a:extLst>
              </p14:cNvPr>
              <p14:cNvContentPartPr/>
              <p14:nvPr/>
            </p14:nvContentPartPr>
            <p14:xfrm>
              <a:off x="3148437" y="3252747"/>
              <a:ext cx="5665332" cy="529087"/>
            </p14:xfrm>
          </p:contentPart>
        </mc:Choice>
        <mc:Fallback xmlns="">
          <p:pic>
            <p:nvPicPr>
              <p:cNvPr id="5" name="Ink 4">
                <a:extLst>
                  <a:ext uri="{FF2B5EF4-FFF2-40B4-BE49-F238E27FC236}">
                    <a16:creationId xmlns:a16="http://schemas.microsoft.com/office/drawing/2014/main" id="{55C49429-8AFC-38EB-8AAE-CC640ED45629}"/>
                  </a:ext>
                </a:extLst>
              </p:cNvPr>
              <p:cNvPicPr/>
              <p:nvPr/>
            </p:nvPicPr>
            <p:blipFill>
              <a:blip r:embed="rId4"/>
              <a:stretch>
                <a:fillRect/>
              </a:stretch>
            </p:blipFill>
            <p:spPr>
              <a:xfrm>
                <a:off x="3094440" y="3144843"/>
                <a:ext cx="5772965" cy="744534"/>
              </a:xfrm>
              <a:prstGeom prst="rect">
                <a:avLst/>
              </a:prstGeom>
            </p:spPr>
          </p:pic>
        </mc:Fallback>
      </mc:AlternateContent>
    </p:spTree>
    <p:extLst>
      <p:ext uri="{BB962C8B-B14F-4D97-AF65-F5344CB8AC3E}">
        <p14:creationId xmlns:p14="http://schemas.microsoft.com/office/powerpoint/2010/main" val="1822665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DEF810-FBAE-4C80-B905-31633139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D8C7A0F-D774-4978-AA9C-7E703C2F4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344168"/>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7">
            <a:extLst>
              <a:ext uri="{FF2B5EF4-FFF2-40B4-BE49-F238E27FC236}">
                <a16:creationId xmlns:a16="http://schemas.microsoft.com/office/drawing/2014/main" id="{61C7310A-3A42-4F75-8058-7F39E52B1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344168"/>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14">
            <a:extLst>
              <a:ext uri="{FF2B5EF4-FFF2-40B4-BE49-F238E27FC236}">
                <a16:creationId xmlns:a16="http://schemas.microsoft.com/office/drawing/2014/main" id="{27D88313-56C7-45D8-8D97-2F5CCBF99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1544897" cy="117957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A325EC8-CD59-8A4E-BA7F-AEDC69C4295C}"/>
              </a:ext>
            </a:extLst>
          </p:cNvPr>
          <p:cNvSpPr>
            <a:spLocks noGrp="1"/>
          </p:cNvSpPr>
          <p:nvPr>
            <p:ph type="title"/>
          </p:nvPr>
        </p:nvSpPr>
        <p:spPr>
          <a:xfrm>
            <a:off x="1047280" y="788894"/>
            <a:ext cx="10306520" cy="880730"/>
          </a:xfrm>
        </p:spPr>
        <p:txBody>
          <a:bodyPr>
            <a:normAutofit/>
          </a:bodyPr>
          <a:lstStyle/>
          <a:p>
            <a:r>
              <a:rPr lang="en-GB" sz="4000">
                <a:solidFill>
                  <a:srgbClr val="FFFFFF"/>
                </a:solidFill>
                <a:cs typeface="Calibri Light"/>
              </a:rPr>
              <a:t>Recap on last weeks session....</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260B556F-CE3F-AB98-BD91-C20F50106A10}"/>
              </a:ext>
            </a:extLst>
          </p:cNvPr>
          <p:cNvGraphicFramePr>
            <a:graphicFrameLocks noGrp="1"/>
          </p:cNvGraphicFramePr>
          <p:nvPr>
            <p:ph idx="1"/>
            <p:extLst>
              <p:ext uri="{D42A27DB-BD31-4B8C-83A1-F6EECF244321}">
                <p14:modId xmlns:p14="http://schemas.microsoft.com/office/powerpoint/2010/main" val="1124323682"/>
              </p:ext>
            </p:extLst>
          </p:nvPr>
        </p:nvGraphicFramePr>
        <p:xfrm>
          <a:off x="1047280" y="2189664"/>
          <a:ext cx="10095789" cy="40326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6641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00CDF-7865-E4A1-2528-457EA819E123}"/>
              </a:ext>
            </a:extLst>
          </p:cNvPr>
          <p:cNvSpPr>
            <a:spLocks noGrp="1"/>
          </p:cNvSpPr>
          <p:nvPr>
            <p:ph type="title"/>
          </p:nvPr>
        </p:nvSpPr>
        <p:spPr>
          <a:xfrm>
            <a:off x="4965430" y="629268"/>
            <a:ext cx="6586491" cy="1286160"/>
          </a:xfrm>
        </p:spPr>
        <p:txBody>
          <a:bodyPr anchor="b">
            <a:normAutofit/>
          </a:bodyPr>
          <a:lstStyle/>
          <a:p>
            <a:r>
              <a:rPr lang="en-GB">
                <a:cs typeface="Calibri Light"/>
              </a:rPr>
              <a:t>Aims for today's sessions</a:t>
            </a:r>
            <a:endParaRPr lang="en-GB"/>
          </a:p>
        </p:txBody>
      </p:sp>
      <p:sp>
        <p:nvSpPr>
          <p:cNvPr id="3" name="Content Placeholder 2">
            <a:extLst>
              <a:ext uri="{FF2B5EF4-FFF2-40B4-BE49-F238E27FC236}">
                <a16:creationId xmlns:a16="http://schemas.microsoft.com/office/drawing/2014/main" id="{791796A2-ADFF-D245-B871-462A69C40DB8}"/>
              </a:ext>
            </a:extLst>
          </p:cNvPr>
          <p:cNvSpPr>
            <a:spLocks noGrp="1"/>
          </p:cNvSpPr>
          <p:nvPr>
            <p:ph idx="1"/>
          </p:nvPr>
        </p:nvSpPr>
        <p:spPr>
          <a:xfrm>
            <a:off x="4965431" y="2438400"/>
            <a:ext cx="6586489" cy="3785419"/>
          </a:xfrm>
        </p:spPr>
        <p:txBody>
          <a:bodyPr vert="horz" lIns="91440" tIns="45720" rIns="91440" bIns="45720" rtlCol="0" anchor="t">
            <a:normAutofit/>
          </a:bodyPr>
          <a:lstStyle/>
          <a:p>
            <a:r>
              <a:rPr lang="en-GB" sz="2000">
                <a:cs typeface="Calibri"/>
              </a:rPr>
              <a:t>Confidence- developing confidence/ Types of confidence/ Importance of confidence</a:t>
            </a:r>
          </a:p>
          <a:p>
            <a:r>
              <a:rPr lang="en-GB" sz="2000">
                <a:cs typeface="Calibri"/>
              </a:rPr>
              <a:t>Authentic leadership</a:t>
            </a:r>
          </a:p>
          <a:p>
            <a:r>
              <a:rPr lang="en-GB" sz="2000">
                <a:cs typeface="Calibri"/>
              </a:rPr>
              <a:t>Delivering your message- presenting</a:t>
            </a:r>
          </a:p>
          <a:p>
            <a:r>
              <a:rPr lang="en-GB" sz="2000">
                <a:cs typeface="Calibri"/>
              </a:rPr>
              <a:t>Bringing your idea to life- prototyping</a:t>
            </a:r>
          </a:p>
          <a:p>
            <a:r>
              <a:rPr lang="en-GB" sz="2000">
                <a:cs typeface="Calibri"/>
              </a:rPr>
              <a:t>Statistics- themes, patterns and how to present your data</a:t>
            </a:r>
          </a:p>
          <a:p>
            <a:r>
              <a:rPr lang="en-GB" sz="2000">
                <a:cs typeface="Calibri"/>
              </a:rPr>
              <a:t>Qualitative data- preparation and presenting your data</a:t>
            </a:r>
          </a:p>
          <a:p>
            <a:r>
              <a:rPr lang="en-GB" sz="2000">
                <a:cs typeface="Calibri"/>
              </a:rPr>
              <a:t>Thematical analysis</a:t>
            </a:r>
          </a:p>
        </p:txBody>
      </p:sp>
      <p:pic>
        <p:nvPicPr>
          <p:cNvPr id="5" name="Picture 4" descr="Magnifying glass showing decling performance">
            <a:extLst>
              <a:ext uri="{FF2B5EF4-FFF2-40B4-BE49-F238E27FC236}">
                <a16:creationId xmlns:a16="http://schemas.microsoft.com/office/drawing/2014/main" id="{E74C0780-20C6-1EF3-31FC-36AD625ABB8E}"/>
              </a:ext>
            </a:extLst>
          </p:cNvPr>
          <p:cNvPicPr>
            <a:picLocks noChangeAspect="1"/>
          </p:cNvPicPr>
          <p:nvPr/>
        </p:nvPicPr>
        <p:blipFill rotWithShape="1">
          <a:blip r:embed="rId2"/>
          <a:srcRect l="29443" r="25504" b="-3"/>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6A3F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8885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5A43F5-894E-DCFD-D16A-B757BFA5A2DB}"/>
              </a:ext>
            </a:extLst>
          </p:cNvPr>
          <p:cNvSpPr>
            <a:spLocks noGrp="1"/>
          </p:cNvSpPr>
          <p:nvPr>
            <p:ph type="title"/>
          </p:nvPr>
        </p:nvSpPr>
        <p:spPr>
          <a:xfrm>
            <a:off x="524741" y="620392"/>
            <a:ext cx="3808268" cy="5504688"/>
          </a:xfrm>
        </p:spPr>
        <p:txBody>
          <a:bodyPr>
            <a:normAutofit/>
          </a:bodyPr>
          <a:lstStyle/>
          <a:p>
            <a:r>
              <a:rPr lang="en-GB" sz="5600">
                <a:solidFill>
                  <a:schemeClr val="bg1"/>
                </a:solidFill>
                <a:cs typeface="Calibri Light"/>
              </a:rPr>
              <a:t>Developing self-confidence and authenticity </a:t>
            </a:r>
            <a:endParaRPr lang="en-GB" sz="5600">
              <a:solidFill>
                <a:schemeClr val="bg1"/>
              </a:solidFill>
            </a:endParaRPr>
          </a:p>
        </p:txBody>
      </p:sp>
      <p:graphicFrame>
        <p:nvGraphicFramePr>
          <p:cNvPr id="5" name="Content Placeholder 2">
            <a:extLst>
              <a:ext uri="{FF2B5EF4-FFF2-40B4-BE49-F238E27FC236}">
                <a16:creationId xmlns:a16="http://schemas.microsoft.com/office/drawing/2014/main" id="{F087E55A-54A7-63DD-C1E6-100AE2CE3920}"/>
              </a:ext>
            </a:extLst>
          </p:cNvPr>
          <p:cNvGraphicFramePr>
            <a:graphicFrameLocks noGrp="1"/>
          </p:cNvGraphicFramePr>
          <p:nvPr>
            <p:ph idx="1"/>
            <p:extLst>
              <p:ext uri="{D42A27DB-BD31-4B8C-83A1-F6EECF244321}">
                <p14:modId xmlns:p14="http://schemas.microsoft.com/office/powerpoint/2010/main" val="31443984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F3DAC3CF-AC95-B3D8-5818-37C8B7A855D8}"/>
              </a:ext>
            </a:extLst>
          </p:cNvPr>
          <p:cNvSpPr txBox="1"/>
          <p:nvPr/>
        </p:nvSpPr>
        <p:spPr>
          <a:xfrm>
            <a:off x="5795210" y="6075947"/>
            <a:ext cx="49630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7"/>
              </a:rPr>
              <a:t>https://youtu.be/TCL8SCDO0B8</a:t>
            </a:r>
            <a:r>
              <a:rPr lang="en-GB">
                <a:ea typeface="+mn-lt"/>
                <a:cs typeface="+mn-lt"/>
              </a:rPr>
              <a:t> </a:t>
            </a:r>
            <a:endParaRPr lang="en-US"/>
          </a:p>
        </p:txBody>
      </p:sp>
    </p:spTree>
    <p:extLst>
      <p:ext uri="{BB962C8B-B14F-4D97-AF65-F5344CB8AC3E}">
        <p14:creationId xmlns:p14="http://schemas.microsoft.com/office/powerpoint/2010/main" val="75335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1">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6752BD-0E57-E6F8-F5BF-EE1087536FC5}"/>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Types of confidence</a:t>
            </a:r>
          </a:p>
        </p:txBody>
      </p:sp>
      <p:pic>
        <p:nvPicPr>
          <p:cNvPr id="7" name="Picture 7">
            <a:extLst>
              <a:ext uri="{FF2B5EF4-FFF2-40B4-BE49-F238E27FC236}">
                <a16:creationId xmlns:a16="http://schemas.microsoft.com/office/drawing/2014/main" id="{652CD2F1-0AB3-BA1B-DBB9-8893DC9F070D}"/>
              </a:ext>
            </a:extLst>
          </p:cNvPr>
          <p:cNvPicPr>
            <a:picLocks noChangeAspect="1"/>
          </p:cNvPicPr>
          <p:nvPr/>
        </p:nvPicPr>
        <p:blipFill>
          <a:blip r:embed="rId2"/>
          <a:stretch>
            <a:fillRect/>
          </a:stretch>
        </p:blipFill>
        <p:spPr>
          <a:xfrm>
            <a:off x="1094519" y="321732"/>
            <a:ext cx="2220114" cy="4111323"/>
          </a:xfrm>
          <a:prstGeom prst="rect">
            <a:avLst/>
          </a:prstGeom>
        </p:spPr>
      </p:pic>
      <p:pic>
        <p:nvPicPr>
          <p:cNvPr id="4" name="Picture 4">
            <a:extLst>
              <a:ext uri="{FF2B5EF4-FFF2-40B4-BE49-F238E27FC236}">
                <a16:creationId xmlns:a16="http://schemas.microsoft.com/office/drawing/2014/main" id="{E7497934-79D9-34CD-73F8-C3D9D61A59D4}"/>
              </a:ext>
            </a:extLst>
          </p:cNvPr>
          <p:cNvPicPr>
            <a:picLocks noGrp="1" noChangeAspect="1"/>
          </p:cNvPicPr>
          <p:nvPr>
            <p:ph idx="1"/>
          </p:nvPr>
        </p:nvPicPr>
        <p:blipFill>
          <a:blip r:embed="rId3"/>
          <a:stretch>
            <a:fillRect/>
          </a:stretch>
        </p:blipFill>
        <p:spPr>
          <a:xfrm>
            <a:off x="4194959" y="558002"/>
            <a:ext cx="3797570" cy="1538015"/>
          </a:xfrm>
          <a:prstGeom prst="rect">
            <a:avLst/>
          </a:prstGeom>
        </p:spPr>
      </p:pic>
      <p:pic>
        <p:nvPicPr>
          <p:cNvPr id="5" name="Picture 5" descr="Text&#10;&#10;Description automatically generated">
            <a:extLst>
              <a:ext uri="{FF2B5EF4-FFF2-40B4-BE49-F238E27FC236}">
                <a16:creationId xmlns:a16="http://schemas.microsoft.com/office/drawing/2014/main" id="{DB211578-2006-6830-C8E5-092C82D13514}"/>
              </a:ext>
            </a:extLst>
          </p:cNvPr>
          <p:cNvPicPr>
            <a:picLocks noChangeAspect="1"/>
          </p:cNvPicPr>
          <p:nvPr/>
        </p:nvPicPr>
        <p:blipFill>
          <a:blip r:embed="rId4"/>
          <a:stretch>
            <a:fillRect/>
          </a:stretch>
        </p:blipFill>
        <p:spPr>
          <a:xfrm>
            <a:off x="4489303" y="2422097"/>
            <a:ext cx="3196514" cy="2013804"/>
          </a:xfrm>
          <a:prstGeom prst="rect">
            <a:avLst/>
          </a:prstGeom>
        </p:spPr>
      </p:pic>
      <p:pic>
        <p:nvPicPr>
          <p:cNvPr id="3" name="Picture 4" descr="Text, application&#10;&#10;Description automatically generated">
            <a:extLst>
              <a:ext uri="{FF2B5EF4-FFF2-40B4-BE49-F238E27FC236}">
                <a16:creationId xmlns:a16="http://schemas.microsoft.com/office/drawing/2014/main" id="{35A437D8-7058-866F-C515-E1B254F035CB}"/>
              </a:ext>
            </a:extLst>
          </p:cNvPr>
          <p:cNvPicPr>
            <a:picLocks noChangeAspect="1"/>
          </p:cNvPicPr>
          <p:nvPr/>
        </p:nvPicPr>
        <p:blipFill>
          <a:blip r:embed="rId5"/>
          <a:stretch>
            <a:fillRect/>
          </a:stretch>
        </p:blipFill>
        <p:spPr>
          <a:xfrm>
            <a:off x="8086176" y="1114793"/>
            <a:ext cx="3797984" cy="2525201"/>
          </a:xfrm>
          <a:prstGeom prst="rect">
            <a:avLst/>
          </a:prstGeom>
        </p:spPr>
      </p:pic>
      <p:cxnSp>
        <p:nvCxnSpPr>
          <p:cNvPr id="19" name="Straight Connector 13">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Picture 6" descr="Text&#10;&#10;Description automatically generated">
            <a:extLst>
              <a:ext uri="{FF2B5EF4-FFF2-40B4-BE49-F238E27FC236}">
                <a16:creationId xmlns:a16="http://schemas.microsoft.com/office/drawing/2014/main" id="{C441371E-6295-CE15-3992-8C7F89E4BE70}"/>
              </a:ext>
            </a:extLst>
          </p:cNvPr>
          <p:cNvPicPr>
            <a:picLocks noChangeAspect="1"/>
          </p:cNvPicPr>
          <p:nvPr/>
        </p:nvPicPr>
        <p:blipFill>
          <a:blip r:embed="rId6"/>
          <a:stretch>
            <a:fillRect/>
          </a:stretch>
        </p:blipFill>
        <p:spPr>
          <a:xfrm>
            <a:off x="307840" y="4643965"/>
            <a:ext cx="3794760" cy="1774050"/>
          </a:xfrm>
          <a:prstGeom prst="rect">
            <a:avLst/>
          </a:prstGeom>
        </p:spPr>
      </p:pic>
    </p:spTree>
    <p:extLst>
      <p:ext uri="{BB962C8B-B14F-4D97-AF65-F5344CB8AC3E}">
        <p14:creationId xmlns:p14="http://schemas.microsoft.com/office/powerpoint/2010/main" val="1910307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6C532-5855-A38A-2E3D-59BF18925DDF}"/>
              </a:ext>
            </a:extLst>
          </p:cNvPr>
          <p:cNvSpPr>
            <a:spLocks noGrp="1"/>
          </p:cNvSpPr>
          <p:nvPr>
            <p:ph type="title"/>
          </p:nvPr>
        </p:nvSpPr>
        <p:spPr>
          <a:xfrm>
            <a:off x="4965430" y="629268"/>
            <a:ext cx="6586491" cy="1286160"/>
          </a:xfrm>
        </p:spPr>
        <p:txBody>
          <a:bodyPr anchor="b">
            <a:normAutofit/>
          </a:bodyPr>
          <a:lstStyle/>
          <a:p>
            <a:r>
              <a:rPr lang="en-GB">
                <a:cs typeface="Calibri Light"/>
              </a:rPr>
              <a:t>Benefits to self-confidence</a:t>
            </a:r>
            <a:endParaRPr lang="en-GB"/>
          </a:p>
        </p:txBody>
      </p:sp>
      <p:sp>
        <p:nvSpPr>
          <p:cNvPr id="3" name="Content Placeholder 2">
            <a:extLst>
              <a:ext uri="{FF2B5EF4-FFF2-40B4-BE49-F238E27FC236}">
                <a16:creationId xmlns:a16="http://schemas.microsoft.com/office/drawing/2014/main" id="{0A1DA604-E42E-678F-B5D1-C6E103A1FC9E}"/>
              </a:ext>
            </a:extLst>
          </p:cNvPr>
          <p:cNvSpPr>
            <a:spLocks noGrp="1"/>
          </p:cNvSpPr>
          <p:nvPr>
            <p:ph idx="1"/>
          </p:nvPr>
        </p:nvSpPr>
        <p:spPr>
          <a:xfrm>
            <a:off x="4965431" y="2438400"/>
            <a:ext cx="6586489" cy="3785419"/>
          </a:xfrm>
        </p:spPr>
        <p:txBody>
          <a:bodyPr vert="horz" lIns="91440" tIns="45720" rIns="91440" bIns="45720" rtlCol="0" anchor="t">
            <a:normAutofit/>
          </a:bodyPr>
          <a:lstStyle/>
          <a:p>
            <a:r>
              <a:rPr lang="en-GB" sz="2000" b="1">
                <a:cs typeface="Calibri"/>
              </a:rPr>
              <a:t>Better performance-</a:t>
            </a:r>
            <a:r>
              <a:rPr lang="en-GB" sz="2000">
                <a:cs typeface="Calibri"/>
              </a:rPr>
              <a:t> having confidence in yourself gives  more energy to your efforts instead of wasting time worrying if you are good enough.</a:t>
            </a:r>
          </a:p>
          <a:p>
            <a:r>
              <a:rPr lang="en-GB" sz="2000" b="1">
                <a:cs typeface="Calibri"/>
              </a:rPr>
              <a:t>Healthy relationships-</a:t>
            </a:r>
            <a:r>
              <a:rPr lang="en-GB" sz="2000">
                <a:cs typeface="Calibri"/>
              </a:rPr>
              <a:t> having self-confidence impacts on how you feel about yourself. It helps to understand and love others. It also gives you the strength to walk away when you aren't getting what you deserve.</a:t>
            </a:r>
          </a:p>
          <a:p>
            <a:r>
              <a:rPr lang="en-GB" sz="2000" b="1">
                <a:cs typeface="Calibri"/>
              </a:rPr>
              <a:t>Resilience- </a:t>
            </a:r>
            <a:r>
              <a:rPr lang="en-GB" sz="2000">
                <a:cs typeface="Calibri"/>
              </a:rPr>
              <a:t>believing in yourself gives you the ability to bounce back from challenges you encounter.</a:t>
            </a:r>
          </a:p>
          <a:p>
            <a:endParaRPr lang="en-GB" sz="2000">
              <a:cs typeface="Calibri"/>
            </a:endParaRPr>
          </a:p>
          <a:p>
            <a:endParaRPr lang="en-GB" sz="2000">
              <a:cs typeface="Calibri"/>
            </a:endParaRPr>
          </a:p>
        </p:txBody>
      </p:sp>
      <p:pic>
        <p:nvPicPr>
          <p:cNvPr id="5" name="Picture 4" descr="Hands holding each other's wrists and interlinked to form a circle">
            <a:extLst>
              <a:ext uri="{FF2B5EF4-FFF2-40B4-BE49-F238E27FC236}">
                <a16:creationId xmlns:a16="http://schemas.microsoft.com/office/drawing/2014/main" id="{B8F45565-008C-DEA4-E794-9D79C2F39CF3}"/>
              </a:ext>
            </a:extLst>
          </p:cNvPr>
          <p:cNvPicPr>
            <a:picLocks noChangeAspect="1"/>
          </p:cNvPicPr>
          <p:nvPr/>
        </p:nvPicPr>
        <p:blipFill rotWithShape="1">
          <a:blip r:embed="rId2"/>
          <a:srcRect l="26778" r="28169" b="-3"/>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DCC9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8787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a16="http://schemas.microsoft.com/office/drawing/2014/main" id="{68FF4DD7-9A16-69A3-B350-ED65D13093CA}"/>
              </a:ext>
            </a:extLst>
          </p:cNvPr>
          <p:cNvPicPr>
            <a:picLocks noGrp="1" noChangeAspect="1"/>
          </p:cNvPicPr>
          <p:nvPr>
            <p:ph idx="1"/>
          </p:nvPr>
        </p:nvPicPr>
        <p:blipFill>
          <a:blip r:embed="rId2"/>
          <a:stretch>
            <a:fillRect/>
          </a:stretch>
        </p:blipFill>
        <p:spPr>
          <a:xfrm>
            <a:off x="643467" y="811784"/>
            <a:ext cx="10905066" cy="5234430"/>
          </a:xfrm>
          <a:prstGeom prst="rect">
            <a:avLst/>
          </a:prstGeom>
        </p:spPr>
      </p:pic>
      <p:sp>
        <p:nvSpPr>
          <p:cNvPr id="5" name="TextBox 4">
            <a:extLst>
              <a:ext uri="{FF2B5EF4-FFF2-40B4-BE49-F238E27FC236}">
                <a16:creationId xmlns:a16="http://schemas.microsoft.com/office/drawing/2014/main" id="{D59E99DB-C682-CAFB-FAF4-1D720B572806}"/>
              </a:ext>
            </a:extLst>
          </p:cNvPr>
          <p:cNvSpPr txBox="1"/>
          <p:nvPr/>
        </p:nvSpPr>
        <p:spPr>
          <a:xfrm>
            <a:off x="886943" y="1788025"/>
            <a:ext cx="5480537" cy="488461"/>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939794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3B970-57EB-6B7F-007C-143EF902A182}"/>
              </a:ext>
            </a:extLst>
          </p:cNvPr>
          <p:cNvSpPr>
            <a:spLocks noGrp="1"/>
          </p:cNvSpPr>
          <p:nvPr>
            <p:ph type="title"/>
          </p:nvPr>
        </p:nvSpPr>
        <p:spPr/>
        <p:txBody>
          <a:bodyPr/>
          <a:lstStyle/>
          <a:p>
            <a:r>
              <a:rPr lang="en-GB">
                <a:cs typeface="Calibri Light"/>
              </a:rPr>
              <a:t>Be your authentic self.....</a:t>
            </a:r>
            <a:endParaRPr lang="en-GB"/>
          </a:p>
        </p:txBody>
      </p:sp>
      <p:pic>
        <p:nvPicPr>
          <p:cNvPr id="4" name="Picture 4" descr="Diagram&#10;&#10;Description automatically generated">
            <a:extLst>
              <a:ext uri="{FF2B5EF4-FFF2-40B4-BE49-F238E27FC236}">
                <a16:creationId xmlns:a16="http://schemas.microsoft.com/office/drawing/2014/main" id="{65747D9F-2F05-243D-CBD2-1A93618CD73C}"/>
              </a:ext>
            </a:extLst>
          </p:cNvPr>
          <p:cNvPicPr>
            <a:picLocks noGrp="1" noChangeAspect="1"/>
          </p:cNvPicPr>
          <p:nvPr>
            <p:ph idx="1"/>
          </p:nvPr>
        </p:nvPicPr>
        <p:blipFill>
          <a:blip r:embed="rId2"/>
          <a:stretch>
            <a:fillRect/>
          </a:stretch>
        </p:blipFill>
        <p:spPr>
          <a:xfrm>
            <a:off x="3715447" y="1288317"/>
            <a:ext cx="4526644" cy="4351338"/>
          </a:xfr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C4760F04-D7A7-CF37-1DF8-644BC54FBC61}"/>
                  </a:ext>
                </a:extLst>
              </p14:cNvPr>
              <p14:cNvContentPartPr/>
              <p14:nvPr/>
            </p14:nvContentPartPr>
            <p14:xfrm>
              <a:off x="3913365" y="2108564"/>
              <a:ext cx="163849" cy="163083"/>
            </p14:xfrm>
          </p:contentPart>
        </mc:Choice>
        <mc:Fallback xmlns="">
          <p:pic>
            <p:nvPicPr>
              <p:cNvPr id="5" name="Ink 4">
                <a:extLst>
                  <a:ext uri="{FF2B5EF4-FFF2-40B4-BE49-F238E27FC236}">
                    <a16:creationId xmlns:a16="http://schemas.microsoft.com/office/drawing/2014/main" id="{C4760F04-D7A7-CF37-1DF8-644BC54FBC61}"/>
                  </a:ext>
                </a:extLst>
              </p:cNvPr>
              <p:cNvPicPr/>
              <p:nvPr/>
            </p:nvPicPr>
            <p:blipFill>
              <a:blip r:embed="rId4"/>
              <a:stretch>
                <a:fillRect/>
              </a:stretch>
            </p:blipFill>
            <p:spPr>
              <a:xfrm>
                <a:off x="3859467" y="2000800"/>
                <a:ext cx="271285" cy="378252"/>
              </a:xfrm>
              <a:prstGeom prst="rect">
                <a:avLst/>
              </a:prstGeom>
            </p:spPr>
          </p:pic>
        </mc:Fallback>
      </mc:AlternateContent>
      <p:sp>
        <p:nvSpPr>
          <p:cNvPr id="7" name="TextBox 6">
            <a:extLst>
              <a:ext uri="{FF2B5EF4-FFF2-40B4-BE49-F238E27FC236}">
                <a16:creationId xmlns:a16="http://schemas.microsoft.com/office/drawing/2014/main" id="{1E302C8B-6772-EF32-CCAC-09B0171B4355}"/>
              </a:ext>
            </a:extLst>
          </p:cNvPr>
          <p:cNvSpPr txBox="1"/>
          <p:nvPr/>
        </p:nvSpPr>
        <p:spPr>
          <a:xfrm>
            <a:off x="3653691" y="1973384"/>
            <a:ext cx="566615" cy="63500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D9D5587B-E39F-EE8B-77AB-D5C013D01751}"/>
                  </a:ext>
                </a:extLst>
              </p14:cNvPr>
              <p14:cNvContentPartPr/>
              <p14:nvPr/>
            </p14:nvContentPartPr>
            <p14:xfrm>
              <a:off x="7219461" y="2735384"/>
              <a:ext cx="9769" cy="9769"/>
            </p14:xfrm>
          </p:contentPart>
        </mc:Choice>
        <mc:Fallback xmlns="">
          <p:pic>
            <p:nvPicPr>
              <p:cNvPr id="10" name="Ink 9">
                <a:extLst>
                  <a:ext uri="{FF2B5EF4-FFF2-40B4-BE49-F238E27FC236}">
                    <a16:creationId xmlns:a16="http://schemas.microsoft.com/office/drawing/2014/main" id="{D9D5587B-E39F-EE8B-77AB-D5C013D01751}"/>
                  </a:ext>
                </a:extLst>
              </p:cNvPr>
              <p:cNvPicPr/>
              <p:nvPr/>
            </p:nvPicPr>
            <p:blipFill>
              <a:blip r:embed="rId6"/>
              <a:stretch>
                <a:fillRect/>
              </a:stretch>
            </p:blipFill>
            <p:spPr>
              <a:xfrm>
                <a:off x="5754111" y="-195316"/>
                <a:ext cx="2930700" cy="58614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5327C277-9FD3-0AB8-E08B-04F601C776FB}"/>
                  </a:ext>
                </a:extLst>
              </p14:cNvPr>
              <p14:cNvContentPartPr/>
              <p14:nvPr/>
            </p14:nvContentPartPr>
            <p14:xfrm>
              <a:off x="6154615" y="2842845"/>
              <a:ext cx="9769" cy="9769"/>
            </p14:xfrm>
          </p:contentPart>
        </mc:Choice>
        <mc:Fallback xmlns="">
          <p:pic>
            <p:nvPicPr>
              <p:cNvPr id="11" name="Ink 10">
                <a:extLst>
                  <a:ext uri="{FF2B5EF4-FFF2-40B4-BE49-F238E27FC236}">
                    <a16:creationId xmlns:a16="http://schemas.microsoft.com/office/drawing/2014/main" id="{5327C277-9FD3-0AB8-E08B-04F601C776FB}"/>
                  </a:ext>
                </a:extLst>
              </p:cNvPr>
              <p:cNvPicPr/>
              <p:nvPr/>
            </p:nvPicPr>
            <p:blipFill>
              <a:blip r:embed="rId6"/>
              <a:stretch>
                <a:fillRect/>
              </a:stretch>
            </p:blipFill>
            <p:spPr>
              <a:xfrm>
                <a:off x="4689265" y="-87855"/>
                <a:ext cx="2930700" cy="58614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78E506C4-767B-115C-2F6C-EDA845431F7D}"/>
                  </a:ext>
                </a:extLst>
              </p14:cNvPr>
              <p14:cNvContentPartPr/>
              <p14:nvPr/>
            </p14:nvContentPartPr>
            <p14:xfrm>
              <a:off x="5558692" y="4028714"/>
              <a:ext cx="11544" cy="9769"/>
            </p14:xfrm>
          </p:contentPart>
        </mc:Choice>
        <mc:Fallback xmlns="">
          <p:pic>
            <p:nvPicPr>
              <p:cNvPr id="12" name="Ink 11">
                <a:extLst>
                  <a:ext uri="{FF2B5EF4-FFF2-40B4-BE49-F238E27FC236}">
                    <a16:creationId xmlns:a16="http://schemas.microsoft.com/office/drawing/2014/main" id="{78E506C4-767B-115C-2F6C-EDA845431F7D}"/>
                  </a:ext>
                </a:extLst>
              </p:cNvPr>
              <p:cNvPicPr/>
              <p:nvPr/>
            </p:nvPicPr>
            <p:blipFill>
              <a:blip r:embed="rId9"/>
              <a:stretch>
                <a:fillRect/>
              </a:stretch>
            </p:blipFill>
            <p:spPr>
              <a:xfrm>
                <a:off x="5506219" y="3865897"/>
                <a:ext cx="116140" cy="3348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3" name="Ink 12">
                <a:extLst>
                  <a:ext uri="{FF2B5EF4-FFF2-40B4-BE49-F238E27FC236}">
                    <a16:creationId xmlns:a16="http://schemas.microsoft.com/office/drawing/2014/main" id="{80D8AE2C-105B-8AFD-1C39-025B719D9543}"/>
                  </a:ext>
                </a:extLst>
              </p14:cNvPr>
              <p14:cNvContentPartPr/>
              <p14:nvPr/>
            </p14:nvContentPartPr>
            <p14:xfrm>
              <a:off x="6027615" y="3901714"/>
              <a:ext cx="9846" cy="9769"/>
            </p14:xfrm>
          </p:contentPart>
        </mc:Choice>
        <mc:Fallback xmlns="">
          <p:pic>
            <p:nvPicPr>
              <p:cNvPr id="13" name="Ink 12">
                <a:extLst>
                  <a:ext uri="{FF2B5EF4-FFF2-40B4-BE49-F238E27FC236}">
                    <a16:creationId xmlns:a16="http://schemas.microsoft.com/office/drawing/2014/main" id="{80D8AE2C-105B-8AFD-1C39-025B719D9543}"/>
                  </a:ext>
                </a:extLst>
              </p:cNvPr>
              <p:cNvPicPr/>
              <p:nvPr/>
            </p:nvPicPr>
            <p:blipFill>
              <a:blip r:embed="rId11"/>
              <a:stretch>
                <a:fillRect/>
              </a:stretch>
            </p:blipFill>
            <p:spPr>
              <a:xfrm>
                <a:off x="5974869" y="3738897"/>
                <a:ext cx="114987" cy="334860"/>
              </a:xfrm>
              <a:prstGeom prst="rect">
                <a:avLst/>
              </a:prstGeom>
            </p:spPr>
          </p:pic>
        </mc:Fallback>
      </mc:AlternateContent>
      <p:sp>
        <p:nvSpPr>
          <p:cNvPr id="15" name="TextBox 14">
            <a:extLst>
              <a:ext uri="{FF2B5EF4-FFF2-40B4-BE49-F238E27FC236}">
                <a16:creationId xmlns:a16="http://schemas.microsoft.com/office/drawing/2014/main" id="{7E0C9565-EA62-C690-1D6D-625BF24F5E99}"/>
              </a:ext>
            </a:extLst>
          </p:cNvPr>
          <p:cNvSpPr txBox="1"/>
          <p:nvPr/>
        </p:nvSpPr>
        <p:spPr>
          <a:xfrm>
            <a:off x="10052539" y="6291385"/>
            <a:ext cx="355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(Bills, 2017)</a:t>
            </a:r>
            <a:endParaRPr lang="en-GB"/>
          </a:p>
        </p:txBody>
      </p:sp>
      <p:pic>
        <p:nvPicPr>
          <p:cNvPr id="16" name="Picture 16" descr="Text&#10;&#10;Description automatically generated">
            <a:extLst>
              <a:ext uri="{FF2B5EF4-FFF2-40B4-BE49-F238E27FC236}">
                <a16:creationId xmlns:a16="http://schemas.microsoft.com/office/drawing/2014/main" id="{32374337-3142-8E67-5A8A-B6AC97120D1F}"/>
              </a:ext>
            </a:extLst>
          </p:cNvPr>
          <p:cNvPicPr>
            <a:picLocks noChangeAspect="1"/>
          </p:cNvPicPr>
          <p:nvPr/>
        </p:nvPicPr>
        <p:blipFill>
          <a:blip r:embed="rId12"/>
          <a:stretch>
            <a:fillRect/>
          </a:stretch>
        </p:blipFill>
        <p:spPr>
          <a:xfrm>
            <a:off x="416169" y="1519323"/>
            <a:ext cx="3661507" cy="1337968"/>
          </a:xfrm>
          <a:prstGeom prst="rect">
            <a:avLst/>
          </a:prstGeom>
        </p:spPr>
      </p:pic>
      <p:pic>
        <p:nvPicPr>
          <p:cNvPr id="17" name="Picture 17" descr="Text&#10;&#10;Description automatically generated">
            <a:extLst>
              <a:ext uri="{FF2B5EF4-FFF2-40B4-BE49-F238E27FC236}">
                <a16:creationId xmlns:a16="http://schemas.microsoft.com/office/drawing/2014/main" id="{F7A9B2AC-13E5-9978-D2E4-0B0166C0DC1A}"/>
              </a:ext>
            </a:extLst>
          </p:cNvPr>
          <p:cNvPicPr>
            <a:picLocks noChangeAspect="1"/>
          </p:cNvPicPr>
          <p:nvPr/>
        </p:nvPicPr>
        <p:blipFill>
          <a:blip r:embed="rId13"/>
          <a:stretch>
            <a:fillRect/>
          </a:stretch>
        </p:blipFill>
        <p:spPr>
          <a:xfrm>
            <a:off x="8045938" y="1492353"/>
            <a:ext cx="3886199" cy="1245371"/>
          </a:xfrm>
          <a:prstGeom prst="rect">
            <a:avLst/>
          </a:prstGeom>
        </p:spPr>
      </p:pic>
      <p:pic>
        <p:nvPicPr>
          <p:cNvPr id="18" name="Picture 18" descr="Text&#10;&#10;Description automatically generated">
            <a:extLst>
              <a:ext uri="{FF2B5EF4-FFF2-40B4-BE49-F238E27FC236}">
                <a16:creationId xmlns:a16="http://schemas.microsoft.com/office/drawing/2014/main" id="{3BBC808B-4C25-CB60-CD12-82EF4A4AE1CB}"/>
              </a:ext>
            </a:extLst>
          </p:cNvPr>
          <p:cNvPicPr>
            <a:picLocks noChangeAspect="1"/>
          </p:cNvPicPr>
          <p:nvPr/>
        </p:nvPicPr>
        <p:blipFill>
          <a:blip r:embed="rId14"/>
          <a:stretch>
            <a:fillRect/>
          </a:stretch>
        </p:blipFill>
        <p:spPr>
          <a:xfrm>
            <a:off x="8153400" y="3816233"/>
            <a:ext cx="3886200" cy="1081689"/>
          </a:xfrm>
          <a:prstGeom prst="rect">
            <a:avLst/>
          </a:prstGeom>
        </p:spPr>
      </p:pic>
      <p:pic>
        <p:nvPicPr>
          <p:cNvPr id="19" name="Picture 19" descr="Text&#10;&#10;Description automatically generated">
            <a:extLst>
              <a:ext uri="{FF2B5EF4-FFF2-40B4-BE49-F238E27FC236}">
                <a16:creationId xmlns:a16="http://schemas.microsoft.com/office/drawing/2014/main" id="{6F90C591-DB56-2B95-9F48-FBDC22CB2866}"/>
              </a:ext>
            </a:extLst>
          </p:cNvPr>
          <p:cNvPicPr>
            <a:picLocks noChangeAspect="1"/>
          </p:cNvPicPr>
          <p:nvPr/>
        </p:nvPicPr>
        <p:blipFill>
          <a:blip r:embed="rId15"/>
          <a:stretch>
            <a:fillRect/>
          </a:stretch>
        </p:blipFill>
        <p:spPr>
          <a:xfrm>
            <a:off x="4138245" y="5698830"/>
            <a:ext cx="4052276" cy="1019034"/>
          </a:xfrm>
          <a:prstGeom prst="rect">
            <a:avLst/>
          </a:prstGeom>
        </p:spPr>
      </p:pic>
      <p:pic>
        <p:nvPicPr>
          <p:cNvPr id="20" name="Picture 20" descr="Graphical user interface, text, application, chat or text message&#10;&#10;Description automatically generated">
            <a:extLst>
              <a:ext uri="{FF2B5EF4-FFF2-40B4-BE49-F238E27FC236}">
                <a16:creationId xmlns:a16="http://schemas.microsoft.com/office/drawing/2014/main" id="{194C3119-F1D8-F1E3-830D-B179157D04B2}"/>
              </a:ext>
            </a:extLst>
          </p:cNvPr>
          <p:cNvPicPr>
            <a:picLocks noChangeAspect="1"/>
          </p:cNvPicPr>
          <p:nvPr/>
        </p:nvPicPr>
        <p:blipFill>
          <a:blip r:embed="rId16"/>
          <a:stretch>
            <a:fillRect/>
          </a:stretch>
        </p:blipFill>
        <p:spPr>
          <a:xfrm>
            <a:off x="484554" y="3785745"/>
            <a:ext cx="3309815" cy="1201278"/>
          </a:xfrm>
          <a:prstGeom prst="rect">
            <a:avLst/>
          </a:prstGeom>
        </p:spPr>
      </p:pic>
    </p:spTree>
    <p:extLst>
      <p:ext uri="{BB962C8B-B14F-4D97-AF65-F5344CB8AC3E}">
        <p14:creationId xmlns:p14="http://schemas.microsoft.com/office/powerpoint/2010/main" val="3518681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760A58-8219-C4F1-113D-AE8D83BE3D5B}"/>
              </a:ext>
            </a:extLst>
          </p:cNvPr>
          <p:cNvSpPr>
            <a:spLocks noGrp="1"/>
          </p:cNvSpPr>
          <p:nvPr>
            <p:ph type="title"/>
          </p:nvPr>
        </p:nvSpPr>
        <p:spPr>
          <a:xfrm>
            <a:off x="640080" y="325369"/>
            <a:ext cx="4368602" cy="1956841"/>
          </a:xfrm>
        </p:spPr>
        <p:txBody>
          <a:bodyPr anchor="b">
            <a:normAutofit/>
          </a:bodyPr>
          <a:lstStyle/>
          <a:p>
            <a:r>
              <a:rPr lang="en-GB" sz="5400">
                <a:cs typeface="Calibri Light"/>
              </a:rPr>
              <a:t>Examples....</a:t>
            </a:r>
            <a:endParaRPr lang="en-GB" sz="5400"/>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A3AF1D-7A35-5DD4-07AF-D5F4EC62BE7A}"/>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b="1">
                <a:cs typeface="Calibri"/>
              </a:rPr>
              <a:t>Mahatma Gandhi- </a:t>
            </a:r>
            <a:r>
              <a:rPr lang="en-GB" sz="2200">
                <a:cs typeface="Calibri"/>
              </a:rPr>
              <a:t>Previous leader of the Indian independence movement</a:t>
            </a:r>
          </a:p>
          <a:p>
            <a:r>
              <a:rPr lang="en-GB" sz="2200" b="1">
                <a:cs typeface="Calibri"/>
              </a:rPr>
              <a:t>Nelson Mandela-</a:t>
            </a:r>
            <a:r>
              <a:rPr lang="en-GB" sz="2200">
                <a:cs typeface="Calibri"/>
              </a:rPr>
              <a:t> Former president of South Africa</a:t>
            </a:r>
          </a:p>
          <a:p>
            <a:r>
              <a:rPr lang="en-GB" sz="2200" b="1">
                <a:cs typeface="Calibri"/>
              </a:rPr>
              <a:t>Martin Luther King Jr-</a:t>
            </a:r>
            <a:r>
              <a:rPr lang="en-GB" sz="2200">
                <a:cs typeface="Calibri"/>
              </a:rPr>
              <a:t> Civil rights leader</a:t>
            </a:r>
          </a:p>
          <a:p>
            <a:endParaRPr lang="en-GB" sz="2200">
              <a:cs typeface="Calibri"/>
            </a:endParaRPr>
          </a:p>
          <a:p>
            <a:endParaRPr lang="en-GB" sz="2200">
              <a:cs typeface="Calibri"/>
            </a:endParaRPr>
          </a:p>
        </p:txBody>
      </p:sp>
      <p:pic>
        <p:nvPicPr>
          <p:cNvPr id="5" name="Picture 7" descr="A picture containing person, person, indoor&#10;&#10;Description automatically generated">
            <a:extLst>
              <a:ext uri="{FF2B5EF4-FFF2-40B4-BE49-F238E27FC236}">
                <a16:creationId xmlns:a16="http://schemas.microsoft.com/office/drawing/2014/main" id="{22B9E87C-3A97-B286-3813-2106B386CD50}"/>
              </a:ext>
            </a:extLst>
          </p:cNvPr>
          <p:cNvPicPr>
            <a:picLocks noChangeAspect="1"/>
          </p:cNvPicPr>
          <p:nvPr/>
        </p:nvPicPr>
        <p:blipFill rotWithShape="1">
          <a:blip r:embed="rId2"/>
          <a:srcRect l="17730" r="1105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64733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3B970-57EB-6B7F-007C-143EF902A182}"/>
              </a:ext>
            </a:extLst>
          </p:cNvPr>
          <p:cNvSpPr>
            <a:spLocks noGrp="1"/>
          </p:cNvSpPr>
          <p:nvPr>
            <p:ph type="title"/>
          </p:nvPr>
        </p:nvSpPr>
        <p:spPr/>
        <p:txBody>
          <a:bodyPr/>
          <a:lstStyle/>
          <a:p>
            <a:r>
              <a:rPr lang="en-GB">
                <a:cs typeface="Calibri Light"/>
              </a:rPr>
              <a:t>Task.....Find a modern-day authentic leader</a:t>
            </a:r>
            <a:endParaRPr lang="en-GB"/>
          </a:p>
        </p:txBody>
      </p:sp>
      <p:pic>
        <p:nvPicPr>
          <p:cNvPr id="4" name="Picture 4" descr="Diagram&#10;&#10;Description automatically generated">
            <a:extLst>
              <a:ext uri="{FF2B5EF4-FFF2-40B4-BE49-F238E27FC236}">
                <a16:creationId xmlns:a16="http://schemas.microsoft.com/office/drawing/2014/main" id="{65747D9F-2F05-243D-CBD2-1A93618CD73C}"/>
              </a:ext>
            </a:extLst>
          </p:cNvPr>
          <p:cNvPicPr>
            <a:picLocks noGrp="1" noChangeAspect="1"/>
          </p:cNvPicPr>
          <p:nvPr>
            <p:ph idx="1"/>
          </p:nvPr>
        </p:nvPicPr>
        <p:blipFill>
          <a:blip r:embed="rId2"/>
          <a:stretch>
            <a:fillRect/>
          </a:stretch>
        </p:blipFill>
        <p:spPr>
          <a:xfrm>
            <a:off x="3715447" y="1288317"/>
            <a:ext cx="4526644" cy="4351338"/>
          </a:xfr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C4760F04-D7A7-CF37-1DF8-644BC54FBC61}"/>
                  </a:ext>
                </a:extLst>
              </p14:cNvPr>
              <p14:cNvContentPartPr/>
              <p14:nvPr/>
            </p14:nvContentPartPr>
            <p14:xfrm>
              <a:off x="3913365" y="2108564"/>
              <a:ext cx="163849" cy="163083"/>
            </p14:xfrm>
          </p:contentPart>
        </mc:Choice>
        <mc:Fallback xmlns="">
          <p:pic>
            <p:nvPicPr>
              <p:cNvPr id="5" name="Ink 4">
                <a:extLst>
                  <a:ext uri="{FF2B5EF4-FFF2-40B4-BE49-F238E27FC236}">
                    <a16:creationId xmlns:a16="http://schemas.microsoft.com/office/drawing/2014/main" id="{C4760F04-D7A7-CF37-1DF8-644BC54FBC61}"/>
                  </a:ext>
                </a:extLst>
              </p:cNvPr>
              <p:cNvPicPr/>
              <p:nvPr/>
            </p:nvPicPr>
            <p:blipFill>
              <a:blip r:embed="rId4"/>
              <a:stretch>
                <a:fillRect/>
              </a:stretch>
            </p:blipFill>
            <p:spPr>
              <a:xfrm>
                <a:off x="3859467" y="2000800"/>
                <a:ext cx="271285" cy="378252"/>
              </a:xfrm>
              <a:prstGeom prst="rect">
                <a:avLst/>
              </a:prstGeom>
            </p:spPr>
          </p:pic>
        </mc:Fallback>
      </mc:AlternateContent>
      <p:sp>
        <p:nvSpPr>
          <p:cNvPr id="7" name="TextBox 6">
            <a:extLst>
              <a:ext uri="{FF2B5EF4-FFF2-40B4-BE49-F238E27FC236}">
                <a16:creationId xmlns:a16="http://schemas.microsoft.com/office/drawing/2014/main" id="{1E302C8B-6772-EF32-CCAC-09B0171B4355}"/>
              </a:ext>
            </a:extLst>
          </p:cNvPr>
          <p:cNvSpPr txBox="1"/>
          <p:nvPr/>
        </p:nvSpPr>
        <p:spPr>
          <a:xfrm>
            <a:off x="3653691" y="1973384"/>
            <a:ext cx="566615" cy="63500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D9D5587B-E39F-EE8B-77AB-D5C013D01751}"/>
                  </a:ext>
                </a:extLst>
              </p14:cNvPr>
              <p14:cNvContentPartPr/>
              <p14:nvPr/>
            </p14:nvContentPartPr>
            <p14:xfrm>
              <a:off x="7219461" y="2735384"/>
              <a:ext cx="9769" cy="9769"/>
            </p14:xfrm>
          </p:contentPart>
        </mc:Choice>
        <mc:Fallback xmlns="">
          <p:pic>
            <p:nvPicPr>
              <p:cNvPr id="10" name="Ink 9">
                <a:extLst>
                  <a:ext uri="{FF2B5EF4-FFF2-40B4-BE49-F238E27FC236}">
                    <a16:creationId xmlns:a16="http://schemas.microsoft.com/office/drawing/2014/main" id="{D9D5587B-E39F-EE8B-77AB-D5C013D01751}"/>
                  </a:ext>
                </a:extLst>
              </p:cNvPr>
              <p:cNvPicPr/>
              <p:nvPr/>
            </p:nvPicPr>
            <p:blipFill>
              <a:blip r:embed="rId6"/>
              <a:stretch>
                <a:fillRect/>
              </a:stretch>
            </p:blipFill>
            <p:spPr>
              <a:xfrm>
                <a:off x="5754111" y="-195316"/>
                <a:ext cx="2930700" cy="58614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5327C277-9FD3-0AB8-E08B-04F601C776FB}"/>
                  </a:ext>
                </a:extLst>
              </p14:cNvPr>
              <p14:cNvContentPartPr/>
              <p14:nvPr/>
            </p14:nvContentPartPr>
            <p14:xfrm>
              <a:off x="6154615" y="2842845"/>
              <a:ext cx="9769" cy="9769"/>
            </p14:xfrm>
          </p:contentPart>
        </mc:Choice>
        <mc:Fallback xmlns="">
          <p:pic>
            <p:nvPicPr>
              <p:cNvPr id="11" name="Ink 10">
                <a:extLst>
                  <a:ext uri="{FF2B5EF4-FFF2-40B4-BE49-F238E27FC236}">
                    <a16:creationId xmlns:a16="http://schemas.microsoft.com/office/drawing/2014/main" id="{5327C277-9FD3-0AB8-E08B-04F601C776FB}"/>
                  </a:ext>
                </a:extLst>
              </p:cNvPr>
              <p:cNvPicPr/>
              <p:nvPr/>
            </p:nvPicPr>
            <p:blipFill>
              <a:blip r:embed="rId6"/>
              <a:stretch>
                <a:fillRect/>
              </a:stretch>
            </p:blipFill>
            <p:spPr>
              <a:xfrm>
                <a:off x="4689265" y="-87855"/>
                <a:ext cx="2930700" cy="58614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78E506C4-767B-115C-2F6C-EDA845431F7D}"/>
                  </a:ext>
                </a:extLst>
              </p14:cNvPr>
              <p14:cNvContentPartPr/>
              <p14:nvPr/>
            </p14:nvContentPartPr>
            <p14:xfrm>
              <a:off x="5558692" y="4028714"/>
              <a:ext cx="11544" cy="9769"/>
            </p14:xfrm>
          </p:contentPart>
        </mc:Choice>
        <mc:Fallback xmlns="">
          <p:pic>
            <p:nvPicPr>
              <p:cNvPr id="12" name="Ink 11">
                <a:extLst>
                  <a:ext uri="{FF2B5EF4-FFF2-40B4-BE49-F238E27FC236}">
                    <a16:creationId xmlns:a16="http://schemas.microsoft.com/office/drawing/2014/main" id="{78E506C4-767B-115C-2F6C-EDA845431F7D}"/>
                  </a:ext>
                </a:extLst>
              </p:cNvPr>
              <p:cNvPicPr/>
              <p:nvPr/>
            </p:nvPicPr>
            <p:blipFill>
              <a:blip r:embed="rId9"/>
              <a:stretch>
                <a:fillRect/>
              </a:stretch>
            </p:blipFill>
            <p:spPr>
              <a:xfrm>
                <a:off x="5506219" y="3865897"/>
                <a:ext cx="116140" cy="3348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3" name="Ink 12">
                <a:extLst>
                  <a:ext uri="{FF2B5EF4-FFF2-40B4-BE49-F238E27FC236}">
                    <a16:creationId xmlns:a16="http://schemas.microsoft.com/office/drawing/2014/main" id="{80D8AE2C-105B-8AFD-1C39-025B719D9543}"/>
                  </a:ext>
                </a:extLst>
              </p14:cNvPr>
              <p14:cNvContentPartPr/>
              <p14:nvPr/>
            </p14:nvContentPartPr>
            <p14:xfrm>
              <a:off x="6027615" y="3901714"/>
              <a:ext cx="9846" cy="9769"/>
            </p14:xfrm>
          </p:contentPart>
        </mc:Choice>
        <mc:Fallback xmlns="">
          <p:pic>
            <p:nvPicPr>
              <p:cNvPr id="13" name="Ink 12">
                <a:extLst>
                  <a:ext uri="{FF2B5EF4-FFF2-40B4-BE49-F238E27FC236}">
                    <a16:creationId xmlns:a16="http://schemas.microsoft.com/office/drawing/2014/main" id="{80D8AE2C-105B-8AFD-1C39-025B719D9543}"/>
                  </a:ext>
                </a:extLst>
              </p:cNvPr>
              <p:cNvPicPr/>
              <p:nvPr/>
            </p:nvPicPr>
            <p:blipFill>
              <a:blip r:embed="rId11"/>
              <a:stretch>
                <a:fillRect/>
              </a:stretch>
            </p:blipFill>
            <p:spPr>
              <a:xfrm>
                <a:off x="5974869" y="3738897"/>
                <a:ext cx="114987" cy="334860"/>
              </a:xfrm>
              <a:prstGeom prst="rect">
                <a:avLst/>
              </a:prstGeom>
            </p:spPr>
          </p:pic>
        </mc:Fallback>
      </mc:AlternateContent>
      <p:pic>
        <p:nvPicPr>
          <p:cNvPr id="16" name="Picture 16" descr="Text&#10;&#10;Description automatically generated">
            <a:extLst>
              <a:ext uri="{FF2B5EF4-FFF2-40B4-BE49-F238E27FC236}">
                <a16:creationId xmlns:a16="http://schemas.microsoft.com/office/drawing/2014/main" id="{32374337-3142-8E67-5A8A-B6AC97120D1F}"/>
              </a:ext>
            </a:extLst>
          </p:cNvPr>
          <p:cNvPicPr>
            <a:picLocks noChangeAspect="1"/>
          </p:cNvPicPr>
          <p:nvPr/>
        </p:nvPicPr>
        <p:blipFill>
          <a:blip r:embed="rId12"/>
          <a:stretch>
            <a:fillRect/>
          </a:stretch>
        </p:blipFill>
        <p:spPr>
          <a:xfrm>
            <a:off x="474546" y="1403998"/>
            <a:ext cx="3661507" cy="1337968"/>
          </a:xfrm>
          <a:prstGeom prst="rect">
            <a:avLst/>
          </a:prstGeom>
        </p:spPr>
      </p:pic>
      <p:pic>
        <p:nvPicPr>
          <p:cNvPr id="17" name="Picture 17" descr="Text&#10;&#10;Description automatically generated">
            <a:extLst>
              <a:ext uri="{FF2B5EF4-FFF2-40B4-BE49-F238E27FC236}">
                <a16:creationId xmlns:a16="http://schemas.microsoft.com/office/drawing/2014/main" id="{F7A9B2AC-13E5-9978-D2E4-0B0166C0DC1A}"/>
              </a:ext>
            </a:extLst>
          </p:cNvPr>
          <p:cNvPicPr>
            <a:picLocks noChangeAspect="1"/>
          </p:cNvPicPr>
          <p:nvPr/>
        </p:nvPicPr>
        <p:blipFill>
          <a:blip r:embed="rId13"/>
          <a:stretch>
            <a:fillRect/>
          </a:stretch>
        </p:blipFill>
        <p:spPr>
          <a:xfrm>
            <a:off x="8045938" y="1492353"/>
            <a:ext cx="3886199" cy="1245371"/>
          </a:xfrm>
          <a:prstGeom prst="rect">
            <a:avLst/>
          </a:prstGeom>
        </p:spPr>
      </p:pic>
      <p:pic>
        <p:nvPicPr>
          <p:cNvPr id="18" name="Picture 18" descr="Text&#10;&#10;Description automatically generated">
            <a:extLst>
              <a:ext uri="{FF2B5EF4-FFF2-40B4-BE49-F238E27FC236}">
                <a16:creationId xmlns:a16="http://schemas.microsoft.com/office/drawing/2014/main" id="{3BBC808B-4C25-CB60-CD12-82EF4A4AE1CB}"/>
              </a:ext>
            </a:extLst>
          </p:cNvPr>
          <p:cNvPicPr>
            <a:picLocks noChangeAspect="1"/>
          </p:cNvPicPr>
          <p:nvPr/>
        </p:nvPicPr>
        <p:blipFill>
          <a:blip r:embed="rId14"/>
          <a:stretch>
            <a:fillRect/>
          </a:stretch>
        </p:blipFill>
        <p:spPr>
          <a:xfrm>
            <a:off x="8153400" y="3816233"/>
            <a:ext cx="3886200" cy="1081689"/>
          </a:xfrm>
          <a:prstGeom prst="rect">
            <a:avLst/>
          </a:prstGeom>
        </p:spPr>
      </p:pic>
      <p:pic>
        <p:nvPicPr>
          <p:cNvPr id="19" name="Picture 19" descr="Text&#10;&#10;Description automatically generated">
            <a:extLst>
              <a:ext uri="{FF2B5EF4-FFF2-40B4-BE49-F238E27FC236}">
                <a16:creationId xmlns:a16="http://schemas.microsoft.com/office/drawing/2014/main" id="{6F90C591-DB56-2B95-9F48-FBDC22CB2866}"/>
              </a:ext>
            </a:extLst>
          </p:cNvPr>
          <p:cNvPicPr>
            <a:picLocks noChangeAspect="1"/>
          </p:cNvPicPr>
          <p:nvPr/>
        </p:nvPicPr>
        <p:blipFill>
          <a:blip r:embed="rId15"/>
          <a:stretch>
            <a:fillRect/>
          </a:stretch>
        </p:blipFill>
        <p:spPr>
          <a:xfrm>
            <a:off x="4138245" y="5698830"/>
            <a:ext cx="4052276" cy="1019034"/>
          </a:xfrm>
          <a:prstGeom prst="rect">
            <a:avLst/>
          </a:prstGeom>
        </p:spPr>
      </p:pic>
      <p:pic>
        <p:nvPicPr>
          <p:cNvPr id="20" name="Picture 20" descr="Graphical user interface, text, application, chat or text message&#10;&#10;Description automatically generated">
            <a:extLst>
              <a:ext uri="{FF2B5EF4-FFF2-40B4-BE49-F238E27FC236}">
                <a16:creationId xmlns:a16="http://schemas.microsoft.com/office/drawing/2014/main" id="{194C3119-F1D8-F1E3-830D-B179157D04B2}"/>
              </a:ext>
            </a:extLst>
          </p:cNvPr>
          <p:cNvPicPr>
            <a:picLocks noChangeAspect="1"/>
          </p:cNvPicPr>
          <p:nvPr/>
        </p:nvPicPr>
        <p:blipFill>
          <a:blip r:embed="rId16"/>
          <a:stretch>
            <a:fillRect/>
          </a:stretch>
        </p:blipFill>
        <p:spPr>
          <a:xfrm>
            <a:off x="533400" y="3951822"/>
            <a:ext cx="3309815" cy="1201278"/>
          </a:xfrm>
          <a:prstGeom prst="rect">
            <a:avLst/>
          </a:prstGeom>
        </p:spPr>
      </p:pic>
    </p:spTree>
    <p:extLst>
      <p:ext uri="{BB962C8B-B14F-4D97-AF65-F5344CB8AC3E}">
        <p14:creationId xmlns:p14="http://schemas.microsoft.com/office/powerpoint/2010/main" val="1747129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BA687D-6619-14CC-FF2C-28C03D445A46}"/>
              </a:ext>
            </a:extLst>
          </p:cNvPr>
          <p:cNvSpPr>
            <a:spLocks noGrp="1"/>
          </p:cNvSpPr>
          <p:nvPr>
            <p:ph type="title"/>
          </p:nvPr>
        </p:nvSpPr>
        <p:spPr>
          <a:xfrm>
            <a:off x="6194716" y="739978"/>
            <a:ext cx="5334930" cy="3004145"/>
          </a:xfrm>
        </p:spPr>
        <p:txBody>
          <a:bodyPr vert="horz" lIns="91440" tIns="45720" rIns="91440" bIns="45720" rtlCol="0" anchor="b">
            <a:normAutofit/>
          </a:bodyPr>
          <a:lstStyle/>
          <a:p>
            <a:pPr algn="ctr"/>
            <a:r>
              <a:rPr lang="en-US" sz="6000"/>
              <a:t>Delivering your message....</a:t>
            </a:r>
          </a:p>
        </p:txBody>
      </p:sp>
      <p:sp>
        <p:nvSpPr>
          <p:cNvPr id="3" name="Content Placeholder 2">
            <a:extLst>
              <a:ext uri="{FF2B5EF4-FFF2-40B4-BE49-F238E27FC236}">
                <a16:creationId xmlns:a16="http://schemas.microsoft.com/office/drawing/2014/main" id="{8FB61D12-A196-6039-D445-CE237C48905A}"/>
              </a:ext>
            </a:extLst>
          </p:cNvPr>
          <p:cNvSpPr>
            <a:spLocks noGrp="1"/>
          </p:cNvSpPr>
          <p:nvPr>
            <p:ph idx="1"/>
          </p:nvPr>
        </p:nvSpPr>
        <p:spPr>
          <a:xfrm>
            <a:off x="6194715" y="3836197"/>
            <a:ext cx="5334931" cy="2189214"/>
          </a:xfrm>
        </p:spPr>
        <p:txBody>
          <a:bodyPr vert="horz" lIns="91440" tIns="45720" rIns="91440" bIns="45720" rtlCol="0">
            <a:normAutofit/>
          </a:bodyPr>
          <a:lstStyle/>
          <a:p>
            <a:pPr marL="0" indent="0" algn="ctr">
              <a:buNone/>
            </a:pPr>
            <a:r>
              <a:rPr lang="en-US" sz="2400">
                <a:hlinkClick r:id="rId2"/>
              </a:rPr>
              <a:t>https://youtu.be/1nYFpuc2Umk</a:t>
            </a:r>
            <a:r>
              <a:rPr lang="en-US" sz="2400"/>
              <a:t> </a:t>
            </a:r>
          </a:p>
        </p:txBody>
      </p:sp>
      <p:sp>
        <p:nvSpPr>
          <p:cNvPr id="11" name="Freeform: Shape 1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4" descr="Red megaphone">
            <a:extLst>
              <a:ext uri="{FF2B5EF4-FFF2-40B4-BE49-F238E27FC236}">
                <a16:creationId xmlns:a16="http://schemas.microsoft.com/office/drawing/2014/main" id="{09479928-3F8E-8C4C-DBF0-D928C8D5DCFE}"/>
              </a:ext>
            </a:extLst>
          </p:cNvPr>
          <p:cNvPicPr>
            <a:picLocks noChangeAspect="1"/>
          </p:cNvPicPr>
          <p:nvPr/>
        </p:nvPicPr>
        <p:blipFill rotWithShape="1">
          <a:blip r:embed="rId3"/>
          <a:srcRect r="3" b="3"/>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1" name="Freeform: Shape 2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73008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F741DD3D-AC64-5BFA-29FA-047FB7420748}"/>
              </a:ext>
            </a:extLst>
          </p:cNvPr>
          <p:cNvPicPr>
            <a:picLocks noGrp="1" noChangeAspect="1"/>
          </p:cNvPicPr>
          <p:nvPr>
            <p:ph idx="1"/>
          </p:nvPr>
        </p:nvPicPr>
        <p:blipFill>
          <a:blip r:embed="rId2"/>
          <a:stretch>
            <a:fillRect/>
          </a:stretch>
        </p:blipFill>
        <p:spPr>
          <a:xfrm>
            <a:off x="643467" y="975360"/>
            <a:ext cx="10905066" cy="4907278"/>
          </a:xfrm>
          <a:prstGeom prst="rect">
            <a:avLst/>
          </a:prstGeom>
        </p:spPr>
      </p:pic>
      <p:sp>
        <p:nvSpPr>
          <p:cNvPr id="6" name="TextBox 5">
            <a:extLst>
              <a:ext uri="{FF2B5EF4-FFF2-40B4-BE49-F238E27FC236}">
                <a16:creationId xmlns:a16="http://schemas.microsoft.com/office/drawing/2014/main" id="{B0F708B4-A88D-0F5E-768C-E195A29EDA8A}"/>
              </a:ext>
            </a:extLst>
          </p:cNvPr>
          <p:cNvSpPr txBox="1"/>
          <p:nvPr/>
        </p:nvSpPr>
        <p:spPr>
          <a:xfrm>
            <a:off x="6848231" y="1094154"/>
            <a:ext cx="2833076" cy="400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7" name="Picture 7">
            <a:extLst>
              <a:ext uri="{FF2B5EF4-FFF2-40B4-BE49-F238E27FC236}">
                <a16:creationId xmlns:a16="http://schemas.microsoft.com/office/drawing/2014/main" id="{E6C6766A-086A-0E56-92D1-CCCBB93F0944}"/>
              </a:ext>
            </a:extLst>
          </p:cNvPr>
          <p:cNvPicPr>
            <a:picLocks noChangeAspect="1"/>
          </p:cNvPicPr>
          <p:nvPr/>
        </p:nvPicPr>
        <p:blipFill>
          <a:blip r:embed="rId3"/>
          <a:stretch>
            <a:fillRect/>
          </a:stretch>
        </p:blipFill>
        <p:spPr>
          <a:xfrm>
            <a:off x="6902939" y="148903"/>
            <a:ext cx="4345353" cy="1988193"/>
          </a:xfrm>
          <a:prstGeom prst="rect">
            <a:avLst/>
          </a:prstGeom>
        </p:spPr>
      </p:pic>
    </p:spTree>
    <p:extLst>
      <p:ext uri="{BB962C8B-B14F-4D97-AF65-F5344CB8AC3E}">
        <p14:creationId xmlns:p14="http://schemas.microsoft.com/office/powerpoint/2010/main" val="591102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D27B0F1A-295D-0003-E14D-52601C385F95}"/>
              </a:ext>
            </a:extLst>
          </p:cNvPr>
          <p:cNvPicPr>
            <a:picLocks noGrp="1" noChangeAspect="1"/>
          </p:cNvPicPr>
          <p:nvPr>
            <p:ph idx="1"/>
          </p:nvPr>
        </p:nvPicPr>
        <p:blipFill>
          <a:blip r:embed="rId2"/>
          <a:stretch>
            <a:fillRect/>
          </a:stretch>
        </p:blipFill>
        <p:spPr>
          <a:xfrm>
            <a:off x="643467" y="920834"/>
            <a:ext cx="10905066" cy="5016331"/>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60183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C2695-DC83-71E5-94A9-3B0B5DDD4EF8}"/>
              </a:ext>
            </a:extLst>
          </p:cNvPr>
          <p:cNvSpPr>
            <a:spLocks noGrp="1"/>
          </p:cNvSpPr>
          <p:nvPr>
            <p:ph type="title"/>
          </p:nvPr>
        </p:nvSpPr>
        <p:spPr>
          <a:xfrm>
            <a:off x="841247" y="1655286"/>
            <a:ext cx="4609057" cy="2610042"/>
          </a:xfrm>
        </p:spPr>
        <p:txBody>
          <a:bodyPr vert="horz" lIns="91440" tIns="45720" rIns="91440" bIns="45720" rtlCol="0" anchor="b">
            <a:normAutofit/>
          </a:bodyPr>
          <a:lstStyle/>
          <a:p>
            <a:r>
              <a:rPr lang="en-US" sz="5400" kern="1200">
                <a:solidFill>
                  <a:schemeClr val="tx1"/>
                </a:solidFill>
                <a:latin typeface="+mj-lt"/>
                <a:ea typeface="+mj-ea"/>
                <a:cs typeface="+mj-cs"/>
              </a:rPr>
              <a:t>Unit 3, Topic 4- Bringing your idea to life</a:t>
            </a:r>
          </a:p>
        </p:txBody>
      </p:sp>
      <p:sp>
        <p:nvSpPr>
          <p:cNvPr id="3" name="Content Placeholder 2">
            <a:extLst>
              <a:ext uri="{FF2B5EF4-FFF2-40B4-BE49-F238E27FC236}">
                <a16:creationId xmlns:a16="http://schemas.microsoft.com/office/drawing/2014/main" id="{2BF73044-60DC-C64B-211B-B6A3F8B278BD}"/>
              </a:ext>
            </a:extLst>
          </p:cNvPr>
          <p:cNvSpPr>
            <a:spLocks noGrp="1"/>
          </p:cNvSpPr>
          <p:nvPr>
            <p:ph idx="1"/>
          </p:nvPr>
        </p:nvSpPr>
        <p:spPr>
          <a:xfrm>
            <a:off x="841247" y="4373385"/>
            <a:ext cx="4609057" cy="766040"/>
          </a:xfrm>
        </p:spPr>
        <p:txBody>
          <a:bodyPr vert="horz" lIns="91440" tIns="45720" rIns="91440" bIns="45720" rtlCol="0" anchor="t">
            <a:normAutofit lnSpcReduction="10000"/>
          </a:bodyPr>
          <a:lstStyle/>
          <a:p>
            <a:pPr marL="0" indent="0">
              <a:buNone/>
            </a:pPr>
            <a:r>
              <a:rPr lang="en-US" sz="2000" kern="1200">
                <a:latin typeface="+mn-lt"/>
                <a:ea typeface="+mn-ea"/>
                <a:cs typeface="+mn-cs"/>
              </a:rPr>
              <a:t>What is prototyping?</a:t>
            </a:r>
          </a:p>
          <a:p>
            <a:pPr marL="0" indent="0">
              <a:buNone/>
            </a:pPr>
            <a:r>
              <a:rPr lang="en-US" sz="2000">
                <a:cs typeface="Calibri"/>
              </a:rPr>
              <a:t>What is testing?</a:t>
            </a:r>
          </a:p>
        </p:txBody>
      </p:sp>
      <p:sp>
        <p:nvSpPr>
          <p:cNvPr id="19" name="Freeform: Shape 8">
            <a:extLst>
              <a:ext uri="{FF2B5EF4-FFF2-40B4-BE49-F238E27FC236}">
                <a16:creationId xmlns:a16="http://schemas.microsoft.com/office/drawing/2014/main" id="{F6EF57EF-D042-41D3-83E8-41A1FE6C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2876" cy="1290953"/>
          </a:xfrm>
          <a:custGeom>
            <a:avLst/>
            <a:gdLst>
              <a:gd name="connsiteX0" fmla="*/ 0 w 5532876"/>
              <a:gd name="connsiteY0" fmla="*/ 0 h 1290953"/>
              <a:gd name="connsiteX1" fmla="*/ 5532876 w 5532876"/>
              <a:gd name="connsiteY1" fmla="*/ 0 h 1290953"/>
              <a:gd name="connsiteX2" fmla="*/ 4936972 w 5532876"/>
              <a:gd name="connsiteY2" fmla="*/ 1290953 h 1290953"/>
              <a:gd name="connsiteX3" fmla="*/ 0 w 5532876"/>
              <a:gd name="connsiteY3" fmla="*/ 1290953 h 1290953"/>
            </a:gdLst>
            <a:ahLst/>
            <a:cxnLst>
              <a:cxn ang="0">
                <a:pos x="connsiteX0" y="connsiteY0"/>
              </a:cxn>
              <a:cxn ang="0">
                <a:pos x="connsiteX1" y="connsiteY1"/>
              </a:cxn>
              <a:cxn ang="0">
                <a:pos x="connsiteX2" y="connsiteY2"/>
              </a:cxn>
              <a:cxn ang="0">
                <a:pos x="connsiteX3" y="connsiteY3"/>
              </a:cxn>
            </a:cxnLst>
            <a:rect l="l" t="t" r="r" b="b"/>
            <a:pathLst>
              <a:path w="5532876" h="1290953">
                <a:moveTo>
                  <a:pt x="0" y="0"/>
                </a:moveTo>
                <a:lnTo>
                  <a:pt x="5532876" y="0"/>
                </a:lnTo>
                <a:lnTo>
                  <a:pt x="4936972" y="1290953"/>
                </a:lnTo>
                <a:lnTo>
                  <a:pt x="0" y="1290953"/>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0">
            <a:extLst>
              <a:ext uri="{FF2B5EF4-FFF2-40B4-BE49-F238E27FC236}">
                <a16:creationId xmlns:a16="http://schemas.microsoft.com/office/drawing/2014/main" id="{D00A59BB-A268-4F3E-9D41-CA265AF16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41" y="1"/>
            <a:ext cx="7094159" cy="1290953"/>
          </a:xfrm>
          <a:custGeom>
            <a:avLst/>
            <a:gdLst>
              <a:gd name="connsiteX0" fmla="*/ 595904 w 7094159"/>
              <a:gd name="connsiteY0" fmla="*/ 0 h 1290953"/>
              <a:gd name="connsiteX1" fmla="*/ 7094159 w 7094159"/>
              <a:gd name="connsiteY1" fmla="*/ 0 h 1290953"/>
              <a:gd name="connsiteX2" fmla="*/ 7094159 w 7094159"/>
              <a:gd name="connsiteY2" fmla="*/ 1290553 h 1290953"/>
              <a:gd name="connsiteX3" fmla="*/ 5920618 w 7094159"/>
              <a:gd name="connsiteY3" fmla="*/ 1290553 h 1290953"/>
              <a:gd name="connsiteX4" fmla="*/ 5920618 w 7094159"/>
              <a:gd name="connsiteY4" fmla="*/ 1290953 h 1290953"/>
              <a:gd name="connsiteX5" fmla="*/ 2729248 w 7094159"/>
              <a:gd name="connsiteY5" fmla="*/ 1290953 h 1290953"/>
              <a:gd name="connsiteX6" fmla="*/ 2574303 w 7094159"/>
              <a:gd name="connsiteY6" fmla="*/ 1290953 h 1290953"/>
              <a:gd name="connsiteX7" fmla="*/ 0 w 7094159"/>
              <a:gd name="connsiteY7" fmla="*/ 1290953 h 129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159" h="1290953">
                <a:moveTo>
                  <a:pt x="595904" y="0"/>
                </a:moveTo>
                <a:lnTo>
                  <a:pt x="7094159" y="0"/>
                </a:lnTo>
                <a:lnTo>
                  <a:pt x="7094159" y="1290553"/>
                </a:lnTo>
                <a:lnTo>
                  <a:pt x="5920618" y="1290553"/>
                </a:lnTo>
                <a:lnTo>
                  <a:pt x="5920618" y="1290953"/>
                </a:lnTo>
                <a:lnTo>
                  <a:pt x="2729248" y="1290953"/>
                </a:lnTo>
                <a:lnTo>
                  <a:pt x="2574303" y="1290953"/>
                </a:lnTo>
                <a:lnTo>
                  <a:pt x="0" y="1290953"/>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A7577AB8-1FC3-5C1B-FCD8-8F203871F35D}"/>
              </a:ext>
            </a:extLst>
          </p:cNvPr>
          <p:cNvPicPr>
            <a:picLocks noChangeAspect="1"/>
          </p:cNvPicPr>
          <p:nvPr/>
        </p:nvPicPr>
        <p:blipFill>
          <a:blip r:embed="rId2"/>
          <a:stretch>
            <a:fillRect/>
          </a:stretch>
        </p:blipFill>
        <p:spPr>
          <a:xfrm>
            <a:off x="6595503" y="2161119"/>
            <a:ext cx="5489678" cy="2697438"/>
          </a:xfrm>
          <a:prstGeom prst="rect">
            <a:avLst/>
          </a:prstGeom>
        </p:spPr>
      </p:pic>
      <p:sp>
        <p:nvSpPr>
          <p:cNvPr id="21" name="Freeform: Shape 12">
            <a:extLst>
              <a:ext uri="{FF2B5EF4-FFF2-40B4-BE49-F238E27FC236}">
                <a16:creationId xmlns:a16="http://schemas.microsoft.com/office/drawing/2014/main" id="{63794DCE-9D34-40DF-AB3F-06DA8ACCD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2116" y="5450103"/>
            <a:ext cx="5569884" cy="1407897"/>
          </a:xfrm>
          <a:custGeom>
            <a:avLst/>
            <a:gdLst>
              <a:gd name="connsiteX0" fmla="*/ 652041 w 5569884"/>
              <a:gd name="connsiteY0" fmla="*/ 0 h 1407897"/>
              <a:gd name="connsiteX1" fmla="*/ 5569884 w 5569884"/>
              <a:gd name="connsiteY1" fmla="*/ 0 h 1407897"/>
              <a:gd name="connsiteX2" fmla="*/ 5569884 w 5569884"/>
              <a:gd name="connsiteY2" fmla="*/ 1407897 h 1407897"/>
              <a:gd name="connsiteX3" fmla="*/ 0 w 5569884"/>
              <a:gd name="connsiteY3" fmla="*/ 1407897 h 1407897"/>
            </a:gdLst>
            <a:ahLst/>
            <a:cxnLst>
              <a:cxn ang="0">
                <a:pos x="connsiteX0" y="connsiteY0"/>
              </a:cxn>
              <a:cxn ang="0">
                <a:pos x="connsiteX1" y="connsiteY1"/>
              </a:cxn>
              <a:cxn ang="0">
                <a:pos x="connsiteX2" y="connsiteY2"/>
              </a:cxn>
              <a:cxn ang="0">
                <a:pos x="connsiteX3" y="connsiteY3"/>
              </a:cxn>
            </a:cxnLst>
            <a:rect l="l" t="t" r="r" b="b"/>
            <a:pathLst>
              <a:path w="5569884" h="1407897">
                <a:moveTo>
                  <a:pt x="652041" y="0"/>
                </a:moveTo>
                <a:lnTo>
                  <a:pt x="5569884" y="0"/>
                </a:lnTo>
                <a:lnTo>
                  <a:pt x="5569884" y="1407897"/>
                </a:lnTo>
                <a:lnTo>
                  <a:pt x="0" y="1407897"/>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14">
            <a:extLst>
              <a:ext uri="{FF2B5EF4-FFF2-40B4-BE49-F238E27FC236}">
                <a16:creationId xmlns:a16="http://schemas.microsoft.com/office/drawing/2014/main" id="{45006452-918C-4282-A72C-C9692B669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50103"/>
            <a:ext cx="7114535" cy="1407897"/>
          </a:xfrm>
          <a:custGeom>
            <a:avLst/>
            <a:gdLst>
              <a:gd name="connsiteX0" fmla="*/ 0 w 7114535"/>
              <a:gd name="connsiteY0" fmla="*/ 0 h 1407897"/>
              <a:gd name="connsiteX1" fmla="*/ 1189345 w 7114535"/>
              <a:gd name="connsiteY1" fmla="*/ 0 h 1407897"/>
              <a:gd name="connsiteX2" fmla="*/ 7114535 w 7114535"/>
              <a:gd name="connsiteY2" fmla="*/ 0 h 1407897"/>
              <a:gd name="connsiteX3" fmla="*/ 6462495 w 7114535"/>
              <a:gd name="connsiteY3" fmla="*/ 1407897 h 1407897"/>
              <a:gd name="connsiteX4" fmla="*/ 0 w 7114535"/>
              <a:gd name="connsiteY4" fmla="*/ 1407897 h 140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535" h="1407897">
                <a:moveTo>
                  <a:pt x="0" y="0"/>
                </a:moveTo>
                <a:lnTo>
                  <a:pt x="1189345" y="0"/>
                </a:lnTo>
                <a:lnTo>
                  <a:pt x="7114535" y="0"/>
                </a:lnTo>
                <a:lnTo>
                  <a:pt x="6462495" y="1407897"/>
                </a:lnTo>
                <a:lnTo>
                  <a:pt x="0" y="1407897"/>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848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Person holding rock and tube">
            <a:extLst>
              <a:ext uri="{FF2B5EF4-FFF2-40B4-BE49-F238E27FC236}">
                <a16:creationId xmlns:a16="http://schemas.microsoft.com/office/drawing/2014/main" id="{8563F9C9-3EDC-CE2D-C975-C1D4E2238286}"/>
              </a:ext>
            </a:extLst>
          </p:cNvPr>
          <p:cNvPicPr>
            <a:picLocks noChangeAspect="1"/>
          </p:cNvPicPr>
          <p:nvPr/>
        </p:nvPicPr>
        <p:blipFill rotWithShape="1">
          <a:blip r:embed="rId2"/>
          <a:srcRect t="7655" b="8075"/>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2A4FC7FC-E546-0D89-1367-21F554A62C21}"/>
              </a:ext>
            </a:extLst>
          </p:cNvPr>
          <p:cNvSpPr>
            <a:spLocks noGrp="1"/>
          </p:cNvSpPr>
          <p:nvPr>
            <p:ph type="title"/>
          </p:nvPr>
        </p:nvSpPr>
        <p:spPr>
          <a:xfrm>
            <a:off x="709448" y="1913950"/>
            <a:ext cx="4204137" cy="1342754"/>
          </a:xfrm>
        </p:spPr>
        <p:txBody>
          <a:bodyPr>
            <a:normAutofit/>
          </a:bodyPr>
          <a:lstStyle/>
          <a:p>
            <a:pPr algn="ctr"/>
            <a:r>
              <a:rPr lang="en-GB" sz="3600">
                <a:cs typeface="Calibri Light"/>
              </a:rPr>
              <a:t>Reasons why we test...</a:t>
            </a:r>
            <a:endParaRPr lang="en-GB" sz="3600"/>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1529C6-D5E9-96B7-48E2-6DB918A8792E}"/>
              </a:ext>
            </a:extLst>
          </p:cNvPr>
          <p:cNvSpPr>
            <a:spLocks noGrp="1"/>
          </p:cNvSpPr>
          <p:nvPr>
            <p:ph idx="1"/>
          </p:nvPr>
        </p:nvSpPr>
        <p:spPr>
          <a:xfrm>
            <a:off x="525516" y="3417573"/>
            <a:ext cx="4593021" cy="2619839"/>
          </a:xfrm>
        </p:spPr>
        <p:txBody>
          <a:bodyPr vert="horz" lIns="91440" tIns="45720" rIns="91440" bIns="45720" rtlCol="0" anchor="ctr">
            <a:normAutofit/>
          </a:bodyPr>
          <a:lstStyle/>
          <a:p>
            <a:r>
              <a:rPr lang="en-GB" sz="1800">
                <a:cs typeface="Calibri"/>
              </a:rPr>
              <a:t>Can help to be creative and gain an understanding of what part of your idea is most interesting.</a:t>
            </a:r>
            <a:endParaRPr lang="en-US" sz="1800"/>
          </a:p>
          <a:p>
            <a:r>
              <a:rPr lang="en-GB" sz="1800">
                <a:cs typeface="Calibri"/>
              </a:rPr>
              <a:t>Identify unnecessary elements which you can ditch to improve efficiency </a:t>
            </a:r>
          </a:p>
          <a:p>
            <a:r>
              <a:rPr lang="en-GB" sz="1800">
                <a:cs typeface="Calibri"/>
              </a:rPr>
              <a:t>Testing ideas can help you to stay on track and avoid making bad decisions.</a:t>
            </a:r>
          </a:p>
          <a:p>
            <a:pPr marL="0" indent="0">
              <a:buNone/>
            </a:pPr>
            <a:endParaRPr lang="en-GB" sz="1800">
              <a:cs typeface="Calibri"/>
            </a:endParaRPr>
          </a:p>
        </p:txBody>
      </p:sp>
    </p:spTree>
    <p:extLst>
      <p:ext uri="{BB962C8B-B14F-4D97-AF65-F5344CB8AC3E}">
        <p14:creationId xmlns:p14="http://schemas.microsoft.com/office/powerpoint/2010/main" val="232309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Sphere shape beads">
            <a:extLst>
              <a:ext uri="{FF2B5EF4-FFF2-40B4-BE49-F238E27FC236}">
                <a16:creationId xmlns:a16="http://schemas.microsoft.com/office/drawing/2014/main" id="{8DB72C8A-6871-06AB-20A5-947420B48064}"/>
              </a:ext>
            </a:extLst>
          </p:cNvPr>
          <p:cNvPicPr>
            <a:picLocks noChangeAspect="1"/>
          </p:cNvPicPr>
          <p:nvPr/>
        </p:nvPicPr>
        <p:blipFill rotWithShape="1">
          <a:blip r:embed="rId2"/>
          <a:srcRect t="9091" r="909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724CD679-7405-4CD3-A92A-9469F279A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573559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A72860-3024-A44E-CEEE-151F37362892}"/>
              </a:ext>
            </a:extLst>
          </p:cNvPr>
          <p:cNvSpPr>
            <a:spLocks noGrp="1"/>
          </p:cNvSpPr>
          <p:nvPr>
            <p:ph type="title"/>
          </p:nvPr>
        </p:nvSpPr>
        <p:spPr>
          <a:xfrm>
            <a:off x="594805" y="640263"/>
            <a:ext cx="5221266" cy="1344975"/>
          </a:xfrm>
        </p:spPr>
        <p:txBody>
          <a:bodyPr>
            <a:normAutofit/>
          </a:bodyPr>
          <a:lstStyle/>
          <a:p>
            <a:r>
              <a:rPr lang="en-GB" sz="4000">
                <a:cs typeface="Calibri Light"/>
              </a:rPr>
              <a:t>Types of prototyping....</a:t>
            </a:r>
            <a:endParaRPr lang="en-GB" sz="4000"/>
          </a:p>
        </p:txBody>
      </p:sp>
      <p:sp>
        <p:nvSpPr>
          <p:cNvPr id="3" name="Content Placeholder 2">
            <a:extLst>
              <a:ext uri="{FF2B5EF4-FFF2-40B4-BE49-F238E27FC236}">
                <a16:creationId xmlns:a16="http://schemas.microsoft.com/office/drawing/2014/main" id="{2A861764-920A-AF30-01C9-CF8815E53BF1}"/>
              </a:ext>
            </a:extLst>
          </p:cNvPr>
          <p:cNvSpPr>
            <a:spLocks noGrp="1"/>
          </p:cNvSpPr>
          <p:nvPr>
            <p:ph idx="1"/>
          </p:nvPr>
        </p:nvSpPr>
        <p:spPr>
          <a:xfrm>
            <a:off x="594110" y="2121763"/>
            <a:ext cx="5235490" cy="3773010"/>
          </a:xfrm>
        </p:spPr>
        <p:txBody>
          <a:bodyPr vert="horz" lIns="91440" tIns="45720" rIns="91440" bIns="45720" rtlCol="0" anchor="t">
            <a:normAutofit/>
          </a:bodyPr>
          <a:lstStyle/>
          <a:p>
            <a:endParaRPr lang="en-GB" sz="2000" b="1">
              <a:cs typeface="Calibri"/>
            </a:endParaRPr>
          </a:p>
          <a:p>
            <a:r>
              <a:rPr lang="en-GB" sz="2000" b="1">
                <a:ea typeface="+mn-lt"/>
                <a:cs typeface="+mn-lt"/>
              </a:rPr>
              <a:t>Low- fidelity Profile -</a:t>
            </a:r>
            <a:r>
              <a:rPr lang="en-GB" sz="2000">
                <a:ea typeface="+mn-lt"/>
                <a:cs typeface="+mn-lt"/>
              </a:rPr>
              <a:t> Rough representations and concepts of the finished article. Helps us to validate our direction. (Sketches, </a:t>
            </a:r>
            <a:r>
              <a:rPr lang="en-GB" sz="2000" err="1">
                <a:ea typeface="+mn-lt"/>
                <a:cs typeface="+mn-lt"/>
              </a:rPr>
              <a:t>mindmap</a:t>
            </a:r>
            <a:r>
              <a:rPr lang="en-GB" sz="2000">
                <a:ea typeface="+mn-lt"/>
                <a:cs typeface="+mn-lt"/>
              </a:rPr>
              <a:t>, models etc)</a:t>
            </a:r>
            <a:endParaRPr lang="en-GB" sz="2000" b="1">
              <a:cs typeface="Calibri"/>
            </a:endParaRPr>
          </a:p>
          <a:p>
            <a:pPr marL="0" indent="0">
              <a:buNone/>
            </a:pPr>
            <a:endParaRPr lang="en-GB" sz="2000" b="1">
              <a:cs typeface="Calibri"/>
            </a:endParaRPr>
          </a:p>
          <a:p>
            <a:endParaRPr lang="en-GB" sz="2000" b="1">
              <a:cs typeface="Calibri"/>
            </a:endParaRPr>
          </a:p>
          <a:p>
            <a:r>
              <a:rPr lang="en-GB" sz="2000" b="1">
                <a:cs typeface="Calibri"/>
              </a:rPr>
              <a:t>High- fidelity Profile -</a:t>
            </a:r>
            <a:r>
              <a:rPr lang="en-GB" sz="2000">
                <a:cs typeface="Calibri"/>
              </a:rPr>
              <a:t> looks and acts close to the finished article. Getting to this point allows users to get a real feel for what the finished article will be like.</a:t>
            </a:r>
            <a:endParaRPr lang="en-GB">
              <a:cs typeface="Calibri"/>
            </a:endParaRPr>
          </a:p>
          <a:p>
            <a:endParaRPr lang="en-GB" sz="2000">
              <a:cs typeface="Calibri"/>
            </a:endParaRPr>
          </a:p>
          <a:p>
            <a:endParaRPr lang="en-GB" sz="2000">
              <a:cs typeface="Calibri"/>
            </a:endParaRPr>
          </a:p>
          <a:p>
            <a:endParaRPr lang="en-GB" sz="2000">
              <a:cs typeface="Calibri"/>
            </a:endParaRPr>
          </a:p>
        </p:txBody>
      </p:sp>
    </p:spTree>
    <p:extLst>
      <p:ext uri="{BB962C8B-B14F-4D97-AF65-F5344CB8AC3E}">
        <p14:creationId xmlns:p14="http://schemas.microsoft.com/office/powerpoint/2010/main" val="19716409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application&#10;&#10;Description automatically generated">
            <a:extLst>
              <a:ext uri="{FF2B5EF4-FFF2-40B4-BE49-F238E27FC236}">
                <a16:creationId xmlns:a16="http://schemas.microsoft.com/office/drawing/2014/main" id="{58F2221E-F1E5-E82C-02A2-25EA7BF89D7B}"/>
              </a:ext>
            </a:extLst>
          </p:cNvPr>
          <p:cNvPicPr>
            <a:picLocks noGrp="1" noChangeAspect="1"/>
          </p:cNvPicPr>
          <p:nvPr>
            <p:ph idx="1"/>
          </p:nvPr>
        </p:nvPicPr>
        <p:blipFill>
          <a:blip r:embed="rId2"/>
          <a:stretch>
            <a:fillRect/>
          </a:stretch>
        </p:blipFill>
        <p:spPr>
          <a:xfrm>
            <a:off x="2334227" y="457200"/>
            <a:ext cx="7523545" cy="5943600"/>
          </a:xfrm>
          <a:prstGeom prst="rect">
            <a:avLst/>
          </a:prstGeom>
        </p:spPr>
      </p:pic>
    </p:spTree>
    <p:extLst>
      <p:ext uri="{BB962C8B-B14F-4D97-AF65-F5344CB8AC3E}">
        <p14:creationId xmlns:p14="http://schemas.microsoft.com/office/powerpoint/2010/main" val="22801541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64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34F6A26A-C408-944E-3DD2-F5C9B8022E33}"/>
              </a:ext>
            </a:extLst>
          </p:cNvPr>
          <p:cNvPicPr>
            <a:picLocks noGrp="1" noChangeAspect="1"/>
          </p:cNvPicPr>
          <p:nvPr>
            <p:ph idx="1"/>
          </p:nvPr>
        </p:nvPicPr>
        <p:blipFill>
          <a:blip r:embed="rId2"/>
          <a:stretch>
            <a:fillRect/>
          </a:stretch>
        </p:blipFill>
        <p:spPr>
          <a:xfrm>
            <a:off x="2513320" y="643467"/>
            <a:ext cx="7165359" cy="5571066"/>
          </a:xfrm>
          <a:prstGeom prst="rect">
            <a:avLst/>
          </a:prstGeom>
        </p:spPr>
      </p:pic>
    </p:spTree>
    <p:extLst>
      <p:ext uri="{BB962C8B-B14F-4D97-AF65-F5344CB8AC3E}">
        <p14:creationId xmlns:p14="http://schemas.microsoft.com/office/powerpoint/2010/main" val="35973516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111708-7717-967C-D41C-CAAAEB672AFD}"/>
              </a:ext>
            </a:extLst>
          </p:cNvPr>
          <p:cNvSpPr>
            <a:spLocks noGrp="1"/>
          </p:cNvSpPr>
          <p:nvPr>
            <p:ph type="title"/>
          </p:nvPr>
        </p:nvSpPr>
        <p:spPr>
          <a:xfrm>
            <a:off x="965199" y="851517"/>
            <a:ext cx="5130795" cy="1461778"/>
          </a:xfrm>
        </p:spPr>
        <p:txBody>
          <a:bodyPr>
            <a:normAutofit/>
          </a:bodyPr>
          <a:lstStyle/>
          <a:p>
            <a:r>
              <a:rPr lang="en-GB" sz="4000">
                <a:cs typeface="Calibri Light"/>
              </a:rPr>
              <a:t>Pro's and con's- Low-fidelity profiling </a:t>
            </a:r>
            <a:endParaRPr lang="en-GB" sz="4000"/>
          </a:p>
        </p:txBody>
      </p:sp>
      <p:sp>
        <p:nvSpPr>
          <p:cNvPr id="3" name="Content Placeholder 2">
            <a:extLst>
              <a:ext uri="{FF2B5EF4-FFF2-40B4-BE49-F238E27FC236}">
                <a16:creationId xmlns:a16="http://schemas.microsoft.com/office/drawing/2014/main" id="{6C4B23D0-00B2-F91D-422C-2FC77991D41E}"/>
              </a:ext>
            </a:extLst>
          </p:cNvPr>
          <p:cNvSpPr>
            <a:spLocks noGrp="1"/>
          </p:cNvSpPr>
          <p:nvPr>
            <p:ph idx="1"/>
          </p:nvPr>
        </p:nvSpPr>
        <p:spPr>
          <a:xfrm>
            <a:off x="965200" y="2470248"/>
            <a:ext cx="4048344" cy="3536236"/>
          </a:xfrm>
        </p:spPr>
        <p:txBody>
          <a:bodyPr vert="horz" lIns="91440" tIns="45720" rIns="91440" bIns="45720" rtlCol="0" anchor="t">
            <a:normAutofit/>
          </a:bodyPr>
          <a:lstStyle/>
          <a:p>
            <a:pPr marL="0" indent="0">
              <a:buNone/>
            </a:pPr>
            <a:endParaRPr lang="en-GB" sz="1500">
              <a:cs typeface="Calibri"/>
            </a:endParaRPr>
          </a:p>
          <a:p>
            <a:pPr marL="0" indent="0">
              <a:buNone/>
            </a:pPr>
            <a:r>
              <a:rPr lang="en-GB" sz="1500" b="1" u="sng">
                <a:cs typeface="Calibri"/>
              </a:rPr>
              <a:t>Pro's</a:t>
            </a:r>
            <a:r>
              <a:rPr lang="en-GB" sz="1500" b="1" u="sng">
                <a:ea typeface="+mn-lt"/>
                <a:cs typeface="+mn-lt"/>
              </a:rPr>
              <a:t>:-</a:t>
            </a:r>
            <a:endParaRPr lang="en-US" sz="1500">
              <a:ea typeface="+mn-lt"/>
              <a:cs typeface="+mn-lt"/>
            </a:endParaRPr>
          </a:p>
          <a:p>
            <a:r>
              <a:rPr lang="en-GB" sz="1500">
                <a:ea typeface="+mn-lt"/>
                <a:cs typeface="+mn-lt"/>
              </a:rPr>
              <a:t>Quick and inexpensive</a:t>
            </a:r>
            <a:endParaRPr lang="en-US" sz="1500">
              <a:ea typeface="+mn-lt"/>
              <a:cs typeface="+mn-lt"/>
            </a:endParaRPr>
          </a:p>
          <a:p>
            <a:r>
              <a:rPr lang="en-GB" sz="1500">
                <a:ea typeface="+mn-lt"/>
                <a:cs typeface="+mn-lt"/>
              </a:rPr>
              <a:t>Ability to make massive changes quickly and cheaply</a:t>
            </a:r>
            <a:endParaRPr lang="en-US" sz="1500">
              <a:ea typeface="+mn-lt"/>
              <a:cs typeface="+mn-lt"/>
            </a:endParaRPr>
          </a:p>
          <a:p>
            <a:r>
              <a:rPr lang="en-GB" sz="1500">
                <a:ea typeface="+mn-lt"/>
                <a:cs typeface="+mn-lt"/>
              </a:rPr>
              <a:t>Provides an overview of a project in minimum time and effort</a:t>
            </a:r>
            <a:endParaRPr lang="en-US" sz="1500">
              <a:ea typeface="+mn-lt"/>
              <a:cs typeface="+mn-lt"/>
            </a:endParaRPr>
          </a:p>
          <a:p>
            <a:pPr marL="0" indent="0">
              <a:buNone/>
            </a:pPr>
            <a:r>
              <a:rPr lang="en-GB" sz="1500" b="1" u="sng">
                <a:ea typeface="+mn-lt"/>
                <a:cs typeface="+mn-lt"/>
              </a:rPr>
              <a:t>Con's:-</a:t>
            </a:r>
            <a:endParaRPr lang="en-US" sz="1500">
              <a:ea typeface="+mn-lt"/>
              <a:cs typeface="+mn-lt"/>
            </a:endParaRPr>
          </a:p>
          <a:p>
            <a:r>
              <a:rPr lang="en-GB" sz="1500">
                <a:ea typeface="+mn-lt"/>
                <a:cs typeface="+mn-lt"/>
              </a:rPr>
              <a:t>Lack of realism which impacts on the engagement with audience.</a:t>
            </a:r>
            <a:endParaRPr lang="en-US" sz="1500">
              <a:ea typeface="+mn-lt"/>
              <a:cs typeface="+mn-lt"/>
            </a:endParaRPr>
          </a:p>
          <a:p>
            <a:r>
              <a:rPr lang="en-GB" sz="1500">
                <a:ea typeface="+mn-lt"/>
                <a:cs typeface="+mn-lt"/>
              </a:rPr>
              <a:t>The prototype may lack the entire overview of the article.</a:t>
            </a:r>
            <a:endParaRPr lang="en-GB" sz="1500">
              <a:cs typeface="Calibri"/>
            </a:endParaRPr>
          </a:p>
          <a:p>
            <a:pPr marL="0" indent="0">
              <a:buNone/>
            </a:pPr>
            <a:endParaRPr lang="en-GB" sz="1500" b="1" u="sng">
              <a:cs typeface="Calibri"/>
            </a:endParaRPr>
          </a:p>
          <a:p>
            <a:endParaRPr lang="en-GB" sz="1500">
              <a:cs typeface="Calibri"/>
            </a:endParaRPr>
          </a:p>
        </p:txBody>
      </p:sp>
      <p:sp>
        <p:nvSpPr>
          <p:cNvPr id="19" name="Freeform: Shape 18">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onnections">
            <a:extLst>
              <a:ext uri="{FF2B5EF4-FFF2-40B4-BE49-F238E27FC236}">
                <a16:creationId xmlns:a16="http://schemas.microsoft.com/office/drawing/2014/main" id="{001747AE-86D4-7D8F-A699-26F54C33D1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810639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55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B2A8884D-5025-7115-04D3-2B7DF23B982A}"/>
              </a:ext>
            </a:extLst>
          </p:cNvPr>
          <p:cNvPicPr>
            <a:picLocks noGrp="1" noChangeAspect="1"/>
          </p:cNvPicPr>
          <p:nvPr>
            <p:ph idx="1"/>
          </p:nvPr>
        </p:nvPicPr>
        <p:blipFill>
          <a:blip r:embed="rId2"/>
          <a:stretch>
            <a:fillRect/>
          </a:stretch>
        </p:blipFill>
        <p:spPr>
          <a:xfrm>
            <a:off x="2614083" y="643467"/>
            <a:ext cx="6963833" cy="5571066"/>
          </a:xfrm>
          <a:prstGeom prst="rect">
            <a:avLst/>
          </a:prstGeom>
        </p:spPr>
      </p:pic>
    </p:spTree>
    <p:extLst>
      <p:ext uri="{BB962C8B-B14F-4D97-AF65-F5344CB8AC3E}">
        <p14:creationId xmlns:p14="http://schemas.microsoft.com/office/powerpoint/2010/main" val="38806861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111708-7717-967C-D41C-CAAAEB672AFD}"/>
              </a:ext>
            </a:extLst>
          </p:cNvPr>
          <p:cNvSpPr>
            <a:spLocks noGrp="1"/>
          </p:cNvSpPr>
          <p:nvPr>
            <p:ph type="title"/>
          </p:nvPr>
        </p:nvSpPr>
        <p:spPr>
          <a:xfrm>
            <a:off x="965199" y="851517"/>
            <a:ext cx="5130795" cy="1461778"/>
          </a:xfrm>
        </p:spPr>
        <p:txBody>
          <a:bodyPr>
            <a:normAutofit/>
          </a:bodyPr>
          <a:lstStyle/>
          <a:p>
            <a:r>
              <a:rPr lang="en-GB" sz="4000">
                <a:cs typeface="Calibri Light"/>
              </a:rPr>
              <a:t>Pro's and con's- High-fidelity profiling </a:t>
            </a:r>
            <a:endParaRPr lang="en-GB" sz="4000"/>
          </a:p>
        </p:txBody>
      </p:sp>
      <p:sp>
        <p:nvSpPr>
          <p:cNvPr id="3" name="Content Placeholder 2">
            <a:extLst>
              <a:ext uri="{FF2B5EF4-FFF2-40B4-BE49-F238E27FC236}">
                <a16:creationId xmlns:a16="http://schemas.microsoft.com/office/drawing/2014/main" id="{6C4B23D0-00B2-F91D-422C-2FC77991D41E}"/>
              </a:ext>
            </a:extLst>
          </p:cNvPr>
          <p:cNvSpPr>
            <a:spLocks noGrp="1"/>
          </p:cNvSpPr>
          <p:nvPr>
            <p:ph idx="1"/>
          </p:nvPr>
        </p:nvSpPr>
        <p:spPr>
          <a:xfrm>
            <a:off x="965200" y="2470248"/>
            <a:ext cx="4048344" cy="3536236"/>
          </a:xfrm>
        </p:spPr>
        <p:txBody>
          <a:bodyPr vert="horz" lIns="91440" tIns="45720" rIns="91440" bIns="45720" rtlCol="0">
            <a:normAutofit/>
          </a:bodyPr>
          <a:lstStyle/>
          <a:p>
            <a:pPr marL="0" indent="0">
              <a:buNone/>
            </a:pPr>
            <a:endParaRPr lang="en-GB" sz="1500">
              <a:cs typeface="Calibri"/>
            </a:endParaRPr>
          </a:p>
          <a:p>
            <a:pPr marL="0" indent="0">
              <a:buNone/>
            </a:pPr>
            <a:r>
              <a:rPr lang="en-GB" sz="1500" b="1" u="sng">
                <a:cs typeface="Calibri"/>
              </a:rPr>
              <a:t>Pro's:- </a:t>
            </a:r>
          </a:p>
          <a:p>
            <a:r>
              <a:rPr lang="en-GB" sz="1500">
                <a:cs typeface="Calibri"/>
              </a:rPr>
              <a:t>Engages networks to see the vision released and judge against expectations.</a:t>
            </a:r>
          </a:p>
          <a:p>
            <a:r>
              <a:rPr lang="en-GB" sz="1500">
                <a:cs typeface="Calibri"/>
              </a:rPr>
              <a:t>Testing at this stage will help to build confidence.</a:t>
            </a:r>
          </a:p>
          <a:p>
            <a:pPr marL="0" indent="0">
              <a:buNone/>
            </a:pPr>
            <a:r>
              <a:rPr lang="en-GB" sz="1500" b="1" u="sng">
                <a:cs typeface="Calibri"/>
              </a:rPr>
              <a:t>Con's:-</a:t>
            </a:r>
          </a:p>
          <a:p>
            <a:r>
              <a:rPr lang="en-GB" sz="1500">
                <a:cs typeface="Calibri"/>
              </a:rPr>
              <a:t>Takes time and resources to get to this point.</a:t>
            </a:r>
          </a:p>
          <a:p>
            <a:r>
              <a:rPr lang="en-GB" sz="1500">
                <a:cs typeface="Calibri"/>
              </a:rPr>
              <a:t>You will be less likely to want to make any changes.</a:t>
            </a:r>
          </a:p>
          <a:p>
            <a:r>
              <a:rPr lang="en-GB" sz="1500">
                <a:cs typeface="Calibri"/>
              </a:rPr>
              <a:t>Any changes will be lengthy and costly.</a:t>
            </a:r>
          </a:p>
          <a:p>
            <a:endParaRPr lang="en-GB" sz="1500">
              <a:cs typeface="Calibri"/>
            </a:endParaRPr>
          </a:p>
        </p:txBody>
      </p:sp>
      <p:sp>
        <p:nvSpPr>
          <p:cNvPr id="19" name="Freeform: Shape 18">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onnections">
            <a:extLst>
              <a:ext uri="{FF2B5EF4-FFF2-40B4-BE49-F238E27FC236}">
                <a16:creationId xmlns:a16="http://schemas.microsoft.com/office/drawing/2014/main" id="{001747AE-86D4-7D8F-A699-26F54C33D1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9263034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032B1E8-BC40-4380-97A6-14C0320AE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2BEABD9-E1ED-49C7-8734-5494C88E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41146D-799D-11A9-9D87-A80FA2D98BAD}"/>
              </a:ext>
            </a:extLst>
          </p:cNvPr>
          <p:cNvSpPr>
            <a:spLocks noGrp="1"/>
          </p:cNvSpPr>
          <p:nvPr>
            <p:ph type="title"/>
          </p:nvPr>
        </p:nvSpPr>
        <p:spPr>
          <a:xfrm>
            <a:off x="841248" y="5010912"/>
            <a:ext cx="2889504" cy="1344168"/>
          </a:xfrm>
        </p:spPr>
        <p:txBody>
          <a:bodyPr vert="horz" lIns="91440" tIns="45720" rIns="91440" bIns="45720" rtlCol="0" anchor="ctr">
            <a:normAutofit/>
          </a:bodyPr>
          <a:lstStyle/>
          <a:p>
            <a:endParaRPr lang="en-US" sz="2600">
              <a:solidFill>
                <a:schemeClr val="bg1"/>
              </a:solidFill>
            </a:endParaRPr>
          </a:p>
        </p:txBody>
      </p:sp>
      <p:pic>
        <p:nvPicPr>
          <p:cNvPr id="5" name="Picture 5" descr="Graphical user interface, application, timeline&#10;&#10;Description automatically generated">
            <a:extLst>
              <a:ext uri="{FF2B5EF4-FFF2-40B4-BE49-F238E27FC236}">
                <a16:creationId xmlns:a16="http://schemas.microsoft.com/office/drawing/2014/main" id="{DED17F29-72CA-9AF8-ED4C-256E6435F3AC}"/>
              </a:ext>
            </a:extLst>
          </p:cNvPr>
          <p:cNvPicPr>
            <a:picLocks noChangeAspect="1"/>
          </p:cNvPicPr>
          <p:nvPr/>
        </p:nvPicPr>
        <p:blipFill>
          <a:blip r:embed="rId2"/>
          <a:stretch>
            <a:fillRect/>
          </a:stretch>
        </p:blipFill>
        <p:spPr>
          <a:xfrm>
            <a:off x="6508358" y="443867"/>
            <a:ext cx="4932410" cy="3973936"/>
          </a:xfrm>
          <a:prstGeom prst="rect">
            <a:avLst/>
          </a:prstGeom>
        </p:spPr>
      </p:pic>
      <p:pic>
        <p:nvPicPr>
          <p:cNvPr id="4" name="Picture 4" descr="Graphical user interface, application&#10;&#10;Description automatically generated">
            <a:extLst>
              <a:ext uri="{FF2B5EF4-FFF2-40B4-BE49-F238E27FC236}">
                <a16:creationId xmlns:a16="http://schemas.microsoft.com/office/drawing/2014/main" id="{52B6089E-58A1-FA9A-62DF-0537BD5C54D5}"/>
              </a:ext>
            </a:extLst>
          </p:cNvPr>
          <p:cNvPicPr>
            <a:picLocks noChangeAspect="1"/>
          </p:cNvPicPr>
          <p:nvPr/>
        </p:nvPicPr>
        <p:blipFill>
          <a:blip r:embed="rId3"/>
          <a:stretch>
            <a:fillRect/>
          </a:stretch>
        </p:blipFill>
        <p:spPr>
          <a:xfrm>
            <a:off x="534851" y="395020"/>
            <a:ext cx="5111172" cy="3973936"/>
          </a:xfrm>
          <a:prstGeom prst="rect">
            <a:avLst/>
          </a:prstGeom>
        </p:spPr>
      </p:pic>
      <p:cxnSp>
        <p:nvCxnSpPr>
          <p:cNvPr id="34" name="Straight Connector 33">
            <a:extLst>
              <a:ext uri="{FF2B5EF4-FFF2-40B4-BE49-F238E27FC236}">
                <a16:creationId xmlns:a16="http://schemas.microsoft.com/office/drawing/2014/main" id="{17341211-05E5-4FDD-98B1-F551CD0EAE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9512"/>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18" name="Content Placeholder 17">
            <a:extLst>
              <a:ext uri="{FF2B5EF4-FFF2-40B4-BE49-F238E27FC236}">
                <a16:creationId xmlns:a16="http://schemas.microsoft.com/office/drawing/2014/main" id="{65A9402E-0AE6-FF7B-190D-0ACC3DE9A194}"/>
              </a:ext>
            </a:extLst>
          </p:cNvPr>
          <p:cNvSpPr>
            <a:spLocks noGrp="1"/>
          </p:cNvSpPr>
          <p:nvPr>
            <p:ph idx="1"/>
          </p:nvPr>
        </p:nvSpPr>
        <p:spPr>
          <a:xfrm>
            <a:off x="4379976" y="5010912"/>
            <a:ext cx="6976872" cy="1344168"/>
          </a:xfrm>
        </p:spPr>
        <p:txBody>
          <a:bodyPr anchor="ctr">
            <a:normAutofit/>
          </a:bodyPr>
          <a:lstStyle/>
          <a:p>
            <a:r>
              <a:rPr lang="en-US" sz="3200">
                <a:solidFill>
                  <a:schemeClr val="bg1"/>
                </a:solidFill>
                <a:cs typeface="Calibri"/>
              </a:rPr>
              <a:t>Low-fidelity profile/ High fidelity profile</a:t>
            </a:r>
            <a:endParaRPr lang="en-US" sz="3200">
              <a:solidFill>
                <a:schemeClr val="bg1"/>
              </a:solidFill>
            </a:endParaRPr>
          </a:p>
        </p:txBody>
      </p:sp>
    </p:spTree>
    <p:extLst>
      <p:ext uri="{BB962C8B-B14F-4D97-AF65-F5344CB8AC3E}">
        <p14:creationId xmlns:p14="http://schemas.microsoft.com/office/powerpoint/2010/main" val="428118996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85F04E2F-167D-B48F-1634-72E7149F138D}"/>
              </a:ext>
            </a:extLst>
          </p:cNvPr>
          <p:cNvPicPr>
            <a:picLocks noGrp="1" noChangeAspect="1"/>
          </p:cNvPicPr>
          <p:nvPr>
            <p:ph idx="1"/>
          </p:nvPr>
        </p:nvPicPr>
        <p:blipFill>
          <a:blip r:embed="rId2"/>
          <a:stretch>
            <a:fillRect/>
          </a:stretch>
        </p:blipFill>
        <p:spPr>
          <a:xfrm>
            <a:off x="643467" y="702733"/>
            <a:ext cx="10905066" cy="5452533"/>
          </a:xfrm>
          <a:prstGeom prst="rect">
            <a:avLst/>
          </a:prstGeom>
        </p:spPr>
      </p:pic>
    </p:spTree>
    <p:extLst>
      <p:ext uri="{BB962C8B-B14F-4D97-AF65-F5344CB8AC3E}">
        <p14:creationId xmlns:p14="http://schemas.microsoft.com/office/powerpoint/2010/main" val="1362257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AFA7E-B616-776F-8593-50FDA9983CD8}"/>
              </a:ext>
            </a:extLst>
          </p:cNvPr>
          <p:cNvSpPr>
            <a:spLocks noGrp="1"/>
          </p:cNvSpPr>
          <p:nvPr>
            <p:ph type="title"/>
          </p:nvPr>
        </p:nvSpPr>
        <p:spPr>
          <a:xfrm>
            <a:off x="655320" y="365125"/>
            <a:ext cx="5120114" cy="1692794"/>
          </a:xfrm>
        </p:spPr>
        <p:txBody>
          <a:bodyPr>
            <a:normAutofit/>
          </a:bodyPr>
          <a:lstStyle/>
          <a:p>
            <a:r>
              <a:rPr lang="en-GB">
                <a:cs typeface="Calibri Light"/>
              </a:rPr>
              <a:t>Task....</a:t>
            </a:r>
            <a:endParaRPr lang="en-GB"/>
          </a:p>
        </p:txBody>
      </p:sp>
      <p:cxnSp>
        <p:nvCxnSpPr>
          <p:cNvPr id="30" name="Straight Arrow Connector 27">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65188E-A738-F108-B515-5BFF1080A6B0}"/>
              </a:ext>
            </a:extLst>
          </p:cNvPr>
          <p:cNvSpPr>
            <a:spLocks noGrp="1"/>
          </p:cNvSpPr>
          <p:nvPr>
            <p:ph idx="1"/>
          </p:nvPr>
        </p:nvSpPr>
        <p:spPr>
          <a:xfrm>
            <a:off x="655321" y="2575034"/>
            <a:ext cx="5120113" cy="3462228"/>
          </a:xfrm>
        </p:spPr>
        <p:txBody>
          <a:bodyPr vert="horz" lIns="91440" tIns="45720" rIns="91440" bIns="45720" rtlCol="0" anchor="t">
            <a:normAutofit/>
          </a:bodyPr>
          <a:lstStyle/>
          <a:p>
            <a:r>
              <a:rPr lang="en-GB">
                <a:cs typeface="Calibri"/>
              </a:rPr>
              <a:t>Using low fidelity profiling, create a product that will aid your discipline area.</a:t>
            </a:r>
          </a:p>
          <a:p>
            <a:r>
              <a:rPr lang="en-GB">
                <a:cs typeface="Calibri"/>
              </a:rPr>
              <a:t>Remember, low fidelity profiling can be :- </a:t>
            </a:r>
          </a:p>
          <a:p>
            <a:pPr marL="0" indent="0">
              <a:buNone/>
            </a:pPr>
            <a:r>
              <a:rPr lang="en-GB">
                <a:cs typeface="Calibri"/>
              </a:rPr>
              <a:t>  Sketch, </a:t>
            </a:r>
            <a:r>
              <a:rPr lang="en-GB" err="1">
                <a:cs typeface="Calibri"/>
              </a:rPr>
              <a:t>mindmap</a:t>
            </a:r>
            <a:r>
              <a:rPr lang="en-GB">
                <a:cs typeface="Calibri"/>
              </a:rPr>
              <a:t>, models etc </a:t>
            </a:r>
          </a:p>
          <a:p>
            <a:endParaRPr lang="en-GB">
              <a:cs typeface="Calibri"/>
            </a:endParaRPr>
          </a:p>
        </p:txBody>
      </p:sp>
      <p:pic>
        <p:nvPicPr>
          <p:cNvPr id="5" name="Picture 4" descr="Cardboard boxes on conveyor belt">
            <a:extLst>
              <a:ext uri="{FF2B5EF4-FFF2-40B4-BE49-F238E27FC236}">
                <a16:creationId xmlns:a16="http://schemas.microsoft.com/office/drawing/2014/main" id="{8B33BAEF-4A99-636A-911A-2C034D4ABE75}"/>
              </a:ext>
            </a:extLst>
          </p:cNvPr>
          <p:cNvPicPr>
            <a:picLocks noChangeAspect="1"/>
          </p:cNvPicPr>
          <p:nvPr/>
        </p:nvPicPr>
        <p:blipFill rotWithShape="1">
          <a:blip r:embed="rId2"/>
          <a:srcRect l="24936" r="13616"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0768283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30CCC-9655-421E-7FFB-BBB4D153B566}"/>
              </a:ext>
            </a:extLst>
          </p:cNvPr>
          <p:cNvSpPr>
            <a:spLocks noGrp="1"/>
          </p:cNvSpPr>
          <p:nvPr>
            <p:ph type="title"/>
          </p:nvPr>
        </p:nvSpPr>
        <p:spPr>
          <a:xfrm>
            <a:off x="643467" y="321734"/>
            <a:ext cx="10905066" cy="1135737"/>
          </a:xfrm>
        </p:spPr>
        <p:txBody>
          <a:bodyPr>
            <a:normAutofit fontScale="90000"/>
          </a:bodyPr>
          <a:lstStyle/>
          <a:p>
            <a:r>
              <a:rPr lang="en-GB" sz="4800" b="1">
                <a:cs typeface="Calibri Light"/>
              </a:rPr>
              <a:t>What's the verdict?(Unit 4)</a:t>
            </a:r>
            <a:br>
              <a:rPr lang="en-GB" sz="4800" b="1">
                <a:cs typeface="Calibri Light"/>
              </a:rPr>
            </a:br>
            <a:r>
              <a:rPr lang="en-GB" sz="4800" b="1">
                <a:cs typeface="Calibri Light"/>
              </a:rPr>
              <a:t>Topic 1- It's all in the numbers.....</a:t>
            </a:r>
            <a:endParaRPr lang="en-GB" sz="4800" b="1"/>
          </a:p>
        </p:txBody>
      </p:sp>
      <p:sp>
        <p:nvSpPr>
          <p:cNvPr id="3" name="Content Placeholder 2">
            <a:extLst>
              <a:ext uri="{FF2B5EF4-FFF2-40B4-BE49-F238E27FC236}">
                <a16:creationId xmlns:a16="http://schemas.microsoft.com/office/drawing/2014/main" id="{79EC3AEA-FD98-B4A8-19E1-B9880D31AEFE}"/>
              </a:ext>
            </a:extLst>
          </p:cNvPr>
          <p:cNvSpPr>
            <a:spLocks noGrp="1"/>
          </p:cNvSpPr>
          <p:nvPr>
            <p:ph idx="1"/>
          </p:nvPr>
        </p:nvSpPr>
        <p:spPr>
          <a:xfrm>
            <a:off x="643469" y="1782981"/>
            <a:ext cx="4750845" cy="4393982"/>
          </a:xfrm>
        </p:spPr>
        <p:txBody>
          <a:bodyPr vert="horz" lIns="91440" tIns="45720" rIns="91440" bIns="45720" rtlCol="0" anchor="t">
            <a:noAutofit/>
          </a:bodyPr>
          <a:lstStyle/>
          <a:p>
            <a:r>
              <a:rPr lang="en-GB" sz="2400">
                <a:cs typeface="Calibri"/>
              </a:rPr>
              <a:t>Statistics (Stats)- a method of revealing trends and patterns.</a:t>
            </a:r>
          </a:p>
          <a:p>
            <a:r>
              <a:rPr lang="en-GB" sz="2400">
                <a:cs typeface="Calibri"/>
              </a:rPr>
              <a:t>Accuracy- when carrying out research it is vital to qualify words such as "many" "least" "few" "most".</a:t>
            </a:r>
          </a:p>
          <a:p>
            <a:endParaRPr lang="en-GB" sz="2400">
              <a:cs typeface="Calibri"/>
            </a:endParaRPr>
          </a:p>
          <a:p>
            <a:endParaRPr lang="en-GB" sz="2400">
              <a:cs typeface="Calibri"/>
            </a:endParaRPr>
          </a:p>
          <a:p>
            <a:r>
              <a:rPr lang="en-GB" sz="2400">
                <a:cs typeface="Calibri"/>
              </a:rPr>
              <a:t> Adds value to any predictions, trends and patterns to  your data</a:t>
            </a:r>
          </a:p>
        </p:txBody>
      </p:sp>
      <p:grpSp>
        <p:nvGrpSpPr>
          <p:cNvPr id="9"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6" descr="Text&#10;&#10;Description automatically generated">
            <a:extLst>
              <a:ext uri="{FF2B5EF4-FFF2-40B4-BE49-F238E27FC236}">
                <a16:creationId xmlns:a16="http://schemas.microsoft.com/office/drawing/2014/main" id="{ADAFAE97-C4D9-DAB8-30B9-DBE4395A0703}"/>
              </a:ext>
            </a:extLst>
          </p:cNvPr>
          <p:cNvPicPr>
            <a:picLocks noChangeAspect="1"/>
          </p:cNvPicPr>
          <p:nvPr/>
        </p:nvPicPr>
        <p:blipFill>
          <a:blip r:embed="rId2"/>
          <a:stretch>
            <a:fillRect/>
          </a:stretch>
        </p:blipFill>
        <p:spPr>
          <a:xfrm>
            <a:off x="5705628" y="1906253"/>
            <a:ext cx="6253212" cy="3783193"/>
          </a:xfrm>
          <a:prstGeom prst="rect">
            <a:avLst/>
          </a:prstGeom>
        </p:spPr>
      </p:pic>
      <p:grpSp>
        <p:nvGrpSpPr>
          <p:cNvPr id="12"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03876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F7E6E-14C6-5902-8F2A-4C1554B3B1D0}"/>
              </a:ext>
            </a:extLst>
          </p:cNvPr>
          <p:cNvSpPr>
            <a:spLocks noGrp="1"/>
          </p:cNvSpPr>
          <p:nvPr>
            <p:ph type="title"/>
          </p:nvPr>
        </p:nvSpPr>
        <p:spPr>
          <a:xfrm>
            <a:off x="589560" y="856180"/>
            <a:ext cx="5279408" cy="1128068"/>
          </a:xfrm>
        </p:spPr>
        <p:txBody>
          <a:bodyPr anchor="ctr">
            <a:normAutofit/>
          </a:bodyPr>
          <a:lstStyle/>
          <a:p>
            <a:r>
              <a:rPr lang="en-GB" sz="3700">
                <a:cs typeface="Calibri Light"/>
              </a:rPr>
              <a:t>Descriptive and Inferential analysis</a:t>
            </a:r>
            <a:endParaRPr lang="en-GB" sz="3700"/>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216406-55C4-5454-F461-FD0DA36CF189}"/>
              </a:ext>
            </a:extLst>
          </p:cNvPr>
          <p:cNvSpPr>
            <a:spLocks noGrp="1"/>
          </p:cNvSpPr>
          <p:nvPr>
            <p:ph idx="1"/>
          </p:nvPr>
        </p:nvSpPr>
        <p:spPr>
          <a:xfrm>
            <a:off x="590719" y="2330505"/>
            <a:ext cx="5278066" cy="3979585"/>
          </a:xfrm>
        </p:spPr>
        <p:txBody>
          <a:bodyPr vert="horz" lIns="91440" tIns="45720" rIns="91440" bIns="45720" rtlCol="0" anchor="ctr">
            <a:normAutofit/>
          </a:bodyPr>
          <a:lstStyle/>
          <a:p>
            <a:r>
              <a:rPr lang="en-GB" sz="2000">
                <a:cs typeface="Calibri"/>
              </a:rPr>
              <a:t>Statistics (quantitative data)are used to </a:t>
            </a:r>
            <a:r>
              <a:rPr lang="en-GB" sz="2000" b="1">
                <a:cs typeface="Calibri"/>
              </a:rPr>
              <a:t>describe</a:t>
            </a:r>
            <a:r>
              <a:rPr lang="en-GB" sz="2000">
                <a:cs typeface="Calibri"/>
              </a:rPr>
              <a:t> our argument and to make </a:t>
            </a:r>
            <a:r>
              <a:rPr lang="en-GB" sz="2000" b="1">
                <a:cs typeface="Calibri"/>
              </a:rPr>
              <a:t>inferences</a:t>
            </a:r>
            <a:r>
              <a:rPr lang="en-GB" sz="2000">
                <a:cs typeface="Calibri"/>
              </a:rPr>
              <a:t> from our argument.</a:t>
            </a:r>
          </a:p>
          <a:p>
            <a:r>
              <a:rPr lang="en-GB" sz="2000" b="1">
                <a:cs typeface="Calibri"/>
              </a:rPr>
              <a:t>Descriptive analysis-</a:t>
            </a:r>
            <a:r>
              <a:rPr lang="en-GB" sz="2000">
                <a:cs typeface="Calibri"/>
              </a:rPr>
              <a:t> when we turn our data into sources of information (taking a snapshot of data and forming a summary):-</a:t>
            </a:r>
          </a:p>
          <a:p>
            <a:endParaRPr lang="en-GB" sz="2000">
              <a:cs typeface="Calibri"/>
            </a:endParaRP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Text&#10;&#10;Description automatically generated">
            <a:extLst>
              <a:ext uri="{FF2B5EF4-FFF2-40B4-BE49-F238E27FC236}">
                <a16:creationId xmlns:a16="http://schemas.microsoft.com/office/drawing/2014/main" id="{6CB36170-8C1F-7837-D3CF-EC8096A93D6C}"/>
              </a:ext>
            </a:extLst>
          </p:cNvPr>
          <p:cNvPicPr>
            <a:picLocks noChangeAspect="1"/>
          </p:cNvPicPr>
          <p:nvPr/>
        </p:nvPicPr>
        <p:blipFill>
          <a:blip r:embed="rId2"/>
          <a:stretch>
            <a:fillRect/>
          </a:stretch>
        </p:blipFill>
        <p:spPr>
          <a:xfrm>
            <a:off x="7083423" y="752906"/>
            <a:ext cx="4397433" cy="2176728"/>
          </a:xfrm>
          <a:prstGeom prst="rect">
            <a:avLst/>
          </a:prstGeom>
        </p:spPr>
      </p:pic>
      <p:sp>
        <p:nvSpPr>
          <p:cNvPr id="22" name="Rectangle 21">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10;&#10;Description automatically generated">
            <a:extLst>
              <a:ext uri="{FF2B5EF4-FFF2-40B4-BE49-F238E27FC236}">
                <a16:creationId xmlns:a16="http://schemas.microsoft.com/office/drawing/2014/main" id="{C3BDA353-26BA-FCA1-E9DC-C5E3D07B31A3}"/>
              </a:ext>
            </a:extLst>
          </p:cNvPr>
          <p:cNvPicPr>
            <a:picLocks noChangeAspect="1"/>
          </p:cNvPicPr>
          <p:nvPr/>
        </p:nvPicPr>
        <p:blipFill>
          <a:blip r:embed="rId3"/>
          <a:stretch>
            <a:fillRect/>
          </a:stretch>
        </p:blipFill>
        <p:spPr>
          <a:xfrm>
            <a:off x="7083423" y="3791457"/>
            <a:ext cx="4395569" cy="2351629"/>
          </a:xfrm>
          <a:prstGeom prst="rect">
            <a:avLst/>
          </a:prstGeom>
        </p:spPr>
      </p:pic>
    </p:spTree>
    <p:extLst>
      <p:ext uri="{BB962C8B-B14F-4D97-AF65-F5344CB8AC3E}">
        <p14:creationId xmlns:p14="http://schemas.microsoft.com/office/powerpoint/2010/main" val="1090613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35DA3-E70E-3268-D808-03BD79461EA8}"/>
              </a:ext>
            </a:extLst>
          </p:cNvPr>
          <p:cNvSpPr>
            <a:spLocks noGrp="1"/>
          </p:cNvSpPr>
          <p:nvPr>
            <p:ph type="title"/>
          </p:nvPr>
        </p:nvSpPr>
        <p:spPr>
          <a:xfrm>
            <a:off x="648929" y="629266"/>
            <a:ext cx="3505495" cy="1622321"/>
          </a:xfrm>
        </p:spPr>
        <p:txBody>
          <a:bodyPr>
            <a:normAutofit/>
          </a:bodyPr>
          <a:lstStyle/>
          <a:p>
            <a:r>
              <a:rPr lang="en-GB" sz="3700">
                <a:ea typeface="+mj-lt"/>
                <a:cs typeface="+mj-lt"/>
              </a:rPr>
              <a:t>Descriptive and Inferential analysis</a:t>
            </a:r>
            <a:endParaRPr lang="en-US" sz="3700"/>
          </a:p>
        </p:txBody>
      </p:sp>
      <p:sp>
        <p:nvSpPr>
          <p:cNvPr id="3" name="Content Placeholder 2">
            <a:extLst>
              <a:ext uri="{FF2B5EF4-FFF2-40B4-BE49-F238E27FC236}">
                <a16:creationId xmlns:a16="http://schemas.microsoft.com/office/drawing/2014/main" id="{0E225485-1D51-2250-22C4-0DADE75A8FC7}"/>
              </a:ext>
            </a:extLst>
          </p:cNvPr>
          <p:cNvSpPr>
            <a:spLocks noGrp="1"/>
          </p:cNvSpPr>
          <p:nvPr>
            <p:ph idx="1"/>
          </p:nvPr>
        </p:nvSpPr>
        <p:spPr>
          <a:xfrm>
            <a:off x="648931" y="2438400"/>
            <a:ext cx="3505494" cy="3785419"/>
          </a:xfrm>
        </p:spPr>
        <p:txBody>
          <a:bodyPr vert="horz" lIns="91440" tIns="45720" rIns="91440" bIns="45720" rtlCol="0" anchor="t">
            <a:normAutofit/>
          </a:bodyPr>
          <a:lstStyle/>
          <a:p>
            <a:r>
              <a:rPr lang="en-GB" sz="1900" b="1">
                <a:cs typeface="Calibri"/>
              </a:rPr>
              <a:t>Inferential analysis- </a:t>
            </a:r>
            <a:r>
              <a:rPr lang="en-GB" sz="1900">
                <a:cs typeface="Calibri"/>
              </a:rPr>
              <a:t>helps to conclude what the data is saying either in the current tense or looking forward to the future. Using statistics to make a guess (</a:t>
            </a:r>
            <a:r>
              <a:rPr lang="en-GB" sz="1900" err="1">
                <a:cs typeface="Calibri"/>
              </a:rPr>
              <a:t>e.g</a:t>
            </a:r>
            <a:r>
              <a:rPr lang="en-GB" sz="1900">
                <a:cs typeface="Calibri"/>
              </a:rPr>
              <a:t>- Covid).</a:t>
            </a:r>
          </a:p>
          <a:p>
            <a:r>
              <a:rPr lang="en-GB" sz="1900" b="1">
                <a:cs typeface="Calibri"/>
              </a:rPr>
              <a:t>Inferential analysis </a:t>
            </a:r>
            <a:r>
              <a:rPr lang="en-GB" sz="1900">
                <a:cs typeface="Calibri"/>
              </a:rPr>
              <a:t>can be used to study what variables have the most effect on the subject being studied. Can also help to prove if the opinion in your study is true or false.</a:t>
            </a:r>
          </a:p>
          <a:p>
            <a:endParaRPr lang="en-GB" sz="1900">
              <a:cs typeface="Calibri"/>
            </a:endParaRPr>
          </a:p>
          <a:p>
            <a:endParaRPr lang="en-GB" sz="1900" b="1">
              <a:cs typeface="Calibri"/>
            </a:endParaRPr>
          </a:p>
          <a:p>
            <a:endParaRPr lang="en-GB" sz="1900" b="1">
              <a:cs typeface="Calibri"/>
            </a:endParaRPr>
          </a:p>
          <a:p>
            <a:pPr marL="0" indent="0">
              <a:buNone/>
            </a:pPr>
            <a:endParaRPr lang="en-GB" sz="1900" b="1">
              <a:cs typeface="Calibri"/>
            </a:endParaRPr>
          </a:p>
          <a:p>
            <a:endParaRPr lang="en-GB" sz="1900" b="1">
              <a:cs typeface="Calibri"/>
            </a:endParaRP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10;&#10;Description automatically generated">
            <a:extLst>
              <a:ext uri="{FF2B5EF4-FFF2-40B4-BE49-F238E27FC236}">
                <a16:creationId xmlns:a16="http://schemas.microsoft.com/office/drawing/2014/main" id="{96D3D458-E3A5-7BC2-79DD-72DB3223165C}"/>
              </a:ext>
            </a:extLst>
          </p:cNvPr>
          <p:cNvPicPr>
            <a:picLocks noChangeAspect="1"/>
          </p:cNvPicPr>
          <p:nvPr/>
        </p:nvPicPr>
        <p:blipFill>
          <a:blip r:embed="rId2"/>
          <a:stretch>
            <a:fillRect/>
          </a:stretch>
        </p:blipFill>
        <p:spPr>
          <a:xfrm>
            <a:off x="5405862" y="2163318"/>
            <a:ext cx="6019331" cy="2528118"/>
          </a:xfrm>
          <a:prstGeom prst="rect">
            <a:avLst/>
          </a:prstGeom>
          <a:effectLst/>
        </p:spPr>
      </p:pic>
    </p:spTree>
    <p:extLst>
      <p:ext uri="{BB962C8B-B14F-4D97-AF65-F5344CB8AC3E}">
        <p14:creationId xmlns:p14="http://schemas.microsoft.com/office/powerpoint/2010/main" val="33009459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6D5872A3-CFF8-4F36-8446-6F1B04585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7EC0934-1503-4296-A688-FC4E83E3F6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4813"/>
            <a:ext cx="7147352" cy="6333471"/>
            <a:chOff x="329184" y="-555662"/>
            <a:chExt cx="524256" cy="6333471"/>
          </a:xfrm>
        </p:grpSpPr>
        <p:cxnSp>
          <p:nvCxnSpPr>
            <p:cNvPr id="12" name="Straight Connector 11">
              <a:extLst>
                <a:ext uri="{FF2B5EF4-FFF2-40B4-BE49-F238E27FC236}">
                  <a16:creationId xmlns:a16="http://schemas.microsoft.com/office/drawing/2014/main" id="{0C528A17-D3E6-4463-8942-C4991C05B0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99B74AA-0D92-4B16-A6FE-030C4476E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555662"/>
              <a:ext cx="524256" cy="60877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5E2C537D-FECA-4C7F-A65B-F82518B3A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265180"/>
            <a:ext cx="10999072" cy="575157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10;&#10;Description automatically generated">
            <a:extLst>
              <a:ext uri="{FF2B5EF4-FFF2-40B4-BE49-F238E27FC236}">
                <a16:creationId xmlns:a16="http://schemas.microsoft.com/office/drawing/2014/main" id="{2F22F59E-2174-8CFB-C699-4A2769AE1D63}"/>
              </a:ext>
            </a:extLst>
          </p:cNvPr>
          <p:cNvPicPr>
            <a:picLocks noGrp="1" noChangeAspect="1"/>
          </p:cNvPicPr>
          <p:nvPr>
            <p:ph idx="1"/>
          </p:nvPr>
        </p:nvPicPr>
        <p:blipFill rotWithShape="1">
          <a:blip r:embed="rId2"/>
          <a:srcRect r="6298" b="1"/>
          <a:stretch/>
        </p:blipFill>
        <p:spPr>
          <a:xfrm>
            <a:off x="838200" y="469664"/>
            <a:ext cx="10515600" cy="5330606"/>
          </a:xfrm>
          <a:prstGeom prst="rect">
            <a:avLst/>
          </a:prstGeom>
        </p:spPr>
      </p:pic>
    </p:spTree>
    <p:extLst>
      <p:ext uri="{BB962C8B-B14F-4D97-AF65-F5344CB8AC3E}">
        <p14:creationId xmlns:p14="http://schemas.microsoft.com/office/powerpoint/2010/main" val="3462677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1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4ACBFD0-E9D6-A7BB-CCF3-7CAE2640AE7D}"/>
              </a:ext>
            </a:extLst>
          </p:cNvPr>
          <p:cNvPicPr>
            <a:picLocks noGrp="1" noChangeAspect="1"/>
          </p:cNvPicPr>
          <p:nvPr>
            <p:ph idx="1"/>
          </p:nvPr>
        </p:nvPicPr>
        <p:blipFill>
          <a:blip r:embed="rId2"/>
          <a:stretch>
            <a:fillRect/>
          </a:stretch>
        </p:blipFill>
        <p:spPr>
          <a:xfrm>
            <a:off x="643467" y="988992"/>
            <a:ext cx="10905066" cy="4880016"/>
          </a:xfrm>
          <a:prstGeom prst="rect">
            <a:avLst/>
          </a:prstGeom>
        </p:spPr>
      </p:pic>
      <p:pic>
        <p:nvPicPr>
          <p:cNvPr id="10" name="Picture 15" descr="Graphical user interface, text&#10;&#10;Description automatically generated">
            <a:extLst>
              <a:ext uri="{FF2B5EF4-FFF2-40B4-BE49-F238E27FC236}">
                <a16:creationId xmlns:a16="http://schemas.microsoft.com/office/drawing/2014/main" id="{83CCD25D-7523-15B6-BD8A-DD50AEFD38C5}"/>
              </a:ext>
            </a:extLst>
          </p:cNvPr>
          <p:cNvPicPr>
            <a:picLocks noChangeAspect="1"/>
          </p:cNvPicPr>
          <p:nvPr/>
        </p:nvPicPr>
        <p:blipFill>
          <a:blip r:embed="rId3"/>
          <a:stretch>
            <a:fillRect/>
          </a:stretch>
        </p:blipFill>
        <p:spPr>
          <a:xfrm>
            <a:off x="5369169" y="1902503"/>
            <a:ext cx="4579814" cy="991683"/>
          </a:xfrm>
          <a:prstGeom prst="rect">
            <a:avLst/>
          </a:prstGeom>
        </p:spPr>
      </p:pic>
      <p:pic>
        <p:nvPicPr>
          <p:cNvPr id="16" name="Picture 20" descr="Graphical user interface, text&#10;&#10;Description automatically generated">
            <a:extLst>
              <a:ext uri="{FF2B5EF4-FFF2-40B4-BE49-F238E27FC236}">
                <a16:creationId xmlns:a16="http://schemas.microsoft.com/office/drawing/2014/main" id="{954A161C-2F22-43A6-6EF9-72A23A9B0966}"/>
              </a:ext>
            </a:extLst>
          </p:cNvPr>
          <p:cNvPicPr>
            <a:picLocks noChangeAspect="1"/>
          </p:cNvPicPr>
          <p:nvPr/>
        </p:nvPicPr>
        <p:blipFill>
          <a:blip r:embed="rId4"/>
          <a:stretch>
            <a:fillRect/>
          </a:stretch>
        </p:blipFill>
        <p:spPr>
          <a:xfrm>
            <a:off x="6746633" y="3426180"/>
            <a:ext cx="4560275" cy="1031410"/>
          </a:xfrm>
          <a:prstGeom prst="rect">
            <a:avLst/>
          </a:prstGeom>
        </p:spPr>
      </p:pic>
      <p:sp>
        <p:nvSpPr>
          <p:cNvPr id="21" name="TextBox 20">
            <a:extLst>
              <a:ext uri="{FF2B5EF4-FFF2-40B4-BE49-F238E27FC236}">
                <a16:creationId xmlns:a16="http://schemas.microsoft.com/office/drawing/2014/main" id="{9A2B992B-DBBD-FDF7-C1EE-32A9C4DC107D}"/>
              </a:ext>
            </a:extLst>
          </p:cNvPr>
          <p:cNvSpPr txBox="1"/>
          <p:nvPr/>
        </p:nvSpPr>
        <p:spPr>
          <a:xfrm>
            <a:off x="1123461" y="1289539"/>
            <a:ext cx="2041769" cy="646331"/>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b="1">
                <a:cs typeface="Calibri"/>
              </a:rPr>
              <a:t>TASK......</a:t>
            </a:r>
            <a:endParaRPr lang="en-GB" sz="3600" b="1"/>
          </a:p>
        </p:txBody>
      </p:sp>
    </p:spTree>
    <p:extLst>
      <p:ext uri="{BB962C8B-B14F-4D97-AF65-F5344CB8AC3E}">
        <p14:creationId xmlns:p14="http://schemas.microsoft.com/office/powerpoint/2010/main" val="30645967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con&#10;&#10;Description automatically generated">
            <a:extLst>
              <a:ext uri="{FF2B5EF4-FFF2-40B4-BE49-F238E27FC236}">
                <a16:creationId xmlns:a16="http://schemas.microsoft.com/office/drawing/2014/main" id="{C4F099DF-F6DE-101D-63E5-E2F43E565810}"/>
              </a:ext>
            </a:extLst>
          </p:cNvPr>
          <p:cNvPicPr>
            <a:picLocks noGrp="1" noChangeAspect="1"/>
          </p:cNvPicPr>
          <p:nvPr>
            <p:ph idx="1"/>
          </p:nvPr>
        </p:nvPicPr>
        <p:blipFill>
          <a:blip r:embed="rId2"/>
          <a:stretch>
            <a:fillRect/>
          </a:stretch>
        </p:blipFill>
        <p:spPr>
          <a:xfrm>
            <a:off x="643467" y="920834"/>
            <a:ext cx="10905066" cy="5016331"/>
          </a:xfrm>
          <a:prstGeom prst="rect">
            <a:avLst/>
          </a:prstGeom>
        </p:spPr>
      </p:pic>
    </p:spTree>
    <p:extLst>
      <p:ext uri="{BB962C8B-B14F-4D97-AF65-F5344CB8AC3E}">
        <p14:creationId xmlns:p14="http://schemas.microsoft.com/office/powerpoint/2010/main" val="16587545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diagram&#10;&#10;Description automatically generated">
            <a:extLst>
              <a:ext uri="{FF2B5EF4-FFF2-40B4-BE49-F238E27FC236}">
                <a16:creationId xmlns:a16="http://schemas.microsoft.com/office/drawing/2014/main" id="{0EDCF7F6-2E57-34C3-2FC3-CF9F8BEEFD60}"/>
              </a:ext>
            </a:extLst>
          </p:cNvPr>
          <p:cNvPicPr>
            <a:picLocks noGrp="1" noChangeAspect="1"/>
          </p:cNvPicPr>
          <p:nvPr>
            <p:ph idx="1"/>
          </p:nvPr>
        </p:nvPicPr>
        <p:blipFill>
          <a:blip r:embed="rId2"/>
          <a:stretch>
            <a:fillRect/>
          </a:stretch>
        </p:blipFill>
        <p:spPr>
          <a:xfrm>
            <a:off x="643467" y="893573"/>
            <a:ext cx="10905066" cy="5070854"/>
          </a:xfrm>
          <a:prstGeom prst="rect">
            <a:avLst/>
          </a:prstGeom>
        </p:spPr>
      </p:pic>
    </p:spTree>
    <p:extLst>
      <p:ext uri="{BB962C8B-B14F-4D97-AF65-F5344CB8AC3E}">
        <p14:creationId xmlns:p14="http://schemas.microsoft.com/office/powerpoint/2010/main" val="24211863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AF403-F6BA-6958-668E-FE3F5A92FA8C}"/>
              </a:ext>
            </a:extLst>
          </p:cNvPr>
          <p:cNvSpPr>
            <a:spLocks noGrp="1"/>
          </p:cNvSpPr>
          <p:nvPr>
            <p:ph type="title"/>
          </p:nvPr>
        </p:nvSpPr>
        <p:spPr>
          <a:xfrm>
            <a:off x="838199" y="291090"/>
            <a:ext cx="10515599" cy="932688"/>
          </a:xfrm>
        </p:spPr>
        <p:txBody>
          <a:bodyPr vert="horz" lIns="91440" tIns="45720" rIns="91440" bIns="45720" rtlCol="0" anchor="b">
            <a:normAutofit/>
          </a:bodyPr>
          <a:lstStyle/>
          <a:p>
            <a:pPr algn="ctr"/>
            <a:r>
              <a:rPr lang="en-US" sz="4200" kern="1200">
                <a:solidFill>
                  <a:schemeClr val="tx1"/>
                </a:solidFill>
                <a:latin typeface="+mj-lt"/>
                <a:ea typeface="+mj-ea"/>
                <a:cs typeface="+mj-cs"/>
              </a:rPr>
              <a:t>Topic 2- Presenting data in charts and graphs</a:t>
            </a:r>
          </a:p>
        </p:txBody>
      </p:sp>
      <p:pic>
        <p:nvPicPr>
          <p:cNvPr id="4" name="Picture 4" descr="Chart, histogram&#10;&#10;Description automatically generated">
            <a:extLst>
              <a:ext uri="{FF2B5EF4-FFF2-40B4-BE49-F238E27FC236}">
                <a16:creationId xmlns:a16="http://schemas.microsoft.com/office/drawing/2014/main" id="{F7914412-E03F-EA11-0A23-60381E10120E}"/>
              </a:ext>
            </a:extLst>
          </p:cNvPr>
          <p:cNvPicPr>
            <a:picLocks noGrp="1" noChangeAspect="1"/>
          </p:cNvPicPr>
          <p:nvPr>
            <p:ph idx="1"/>
          </p:nvPr>
        </p:nvPicPr>
        <p:blipFill>
          <a:blip r:embed="rId2"/>
          <a:stretch>
            <a:fillRect/>
          </a:stretch>
        </p:blipFill>
        <p:spPr>
          <a:xfrm>
            <a:off x="1446004" y="1863801"/>
            <a:ext cx="9299991" cy="4440746"/>
          </a:xfrm>
          <a:prstGeom prst="rect">
            <a:avLst/>
          </a:prstGeom>
        </p:spPr>
      </p:pic>
    </p:spTree>
    <p:extLst>
      <p:ext uri="{BB962C8B-B14F-4D97-AF65-F5344CB8AC3E}">
        <p14:creationId xmlns:p14="http://schemas.microsoft.com/office/powerpoint/2010/main" val="16788632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D5976C-0166-3178-56EF-7B880847052D}"/>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err="1">
                <a:solidFill>
                  <a:srgbClr val="FFFFFF"/>
                </a:solidFill>
              </a:rPr>
              <a:t>Analysing</a:t>
            </a:r>
            <a:r>
              <a:rPr lang="en-US" sz="5400">
                <a:solidFill>
                  <a:srgbClr val="FFFFFF"/>
                </a:solidFill>
              </a:rPr>
              <a:t> quantitative data </a:t>
            </a:r>
          </a:p>
        </p:txBody>
      </p:sp>
      <p:cxnSp>
        <p:nvCxnSpPr>
          <p:cNvPr id="17" name="Straight Connector 16">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0FF14432-CB8C-CFD2-6B39-B97E4CC65072}"/>
              </a:ext>
            </a:extLst>
          </p:cNvPr>
          <p:cNvPicPr>
            <a:picLocks noChangeAspect="1"/>
          </p:cNvPicPr>
          <p:nvPr/>
        </p:nvPicPr>
        <p:blipFill>
          <a:blip r:embed="rId2"/>
          <a:stretch>
            <a:fillRect/>
          </a:stretch>
        </p:blipFill>
        <p:spPr>
          <a:xfrm>
            <a:off x="331567" y="2822961"/>
            <a:ext cx="5455917" cy="3205350"/>
          </a:xfrm>
          <a:prstGeom prst="rect">
            <a:avLst/>
          </a:prstGeom>
        </p:spPr>
      </p:pic>
      <p:cxnSp>
        <p:nvCxnSpPr>
          <p:cNvPr id="19" name="Straight Connector 18">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103F8606-B476-AB78-1035-832D69772D33}"/>
              </a:ext>
            </a:extLst>
          </p:cNvPr>
          <p:cNvPicPr>
            <a:picLocks noGrp="1" noChangeAspect="1"/>
          </p:cNvPicPr>
          <p:nvPr>
            <p:ph idx="1"/>
          </p:nvPr>
        </p:nvPicPr>
        <p:blipFill>
          <a:blip r:embed="rId3"/>
          <a:stretch>
            <a:fillRect/>
          </a:stretch>
        </p:blipFill>
        <p:spPr>
          <a:xfrm>
            <a:off x="6445073" y="3088937"/>
            <a:ext cx="5455917" cy="2673399"/>
          </a:xfrm>
          <a:prstGeom prst="rect">
            <a:avLst/>
          </a:prstGeom>
        </p:spPr>
      </p:pic>
    </p:spTree>
    <p:extLst>
      <p:ext uri="{BB962C8B-B14F-4D97-AF65-F5344CB8AC3E}">
        <p14:creationId xmlns:p14="http://schemas.microsoft.com/office/powerpoint/2010/main" val="34067603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CE12B-CF73-B152-DC10-633EFA1B1CD3}"/>
              </a:ext>
            </a:extLst>
          </p:cNvPr>
          <p:cNvSpPr>
            <a:spLocks noGrp="1"/>
          </p:cNvSpPr>
          <p:nvPr>
            <p:ph type="title"/>
          </p:nvPr>
        </p:nvSpPr>
        <p:spPr/>
        <p:txBody>
          <a:bodyPr/>
          <a:lstStyle/>
          <a:p>
            <a:r>
              <a:rPr lang="en-GB">
                <a:cs typeface="Calibri Light"/>
              </a:rPr>
              <a:t>Charts to explain data </a:t>
            </a:r>
            <a:endParaRPr lang="en-GB"/>
          </a:p>
        </p:txBody>
      </p:sp>
      <p:pic>
        <p:nvPicPr>
          <p:cNvPr id="4" name="Picture 4" descr="Chart, bar chart&#10;&#10;Description automatically generated">
            <a:extLst>
              <a:ext uri="{FF2B5EF4-FFF2-40B4-BE49-F238E27FC236}">
                <a16:creationId xmlns:a16="http://schemas.microsoft.com/office/drawing/2014/main" id="{CED66BB6-3110-25D0-AD5E-2156AA430808}"/>
              </a:ext>
            </a:extLst>
          </p:cNvPr>
          <p:cNvPicPr>
            <a:picLocks noGrp="1" noChangeAspect="1"/>
          </p:cNvPicPr>
          <p:nvPr>
            <p:ph idx="1"/>
          </p:nvPr>
        </p:nvPicPr>
        <p:blipFill>
          <a:blip r:embed="rId2"/>
          <a:stretch>
            <a:fillRect/>
          </a:stretch>
        </p:blipFill>
        <p:spPr>
          <a:xfrm>
            <a:off x="4041942" y="1180856"/>
            <a:ext cx="3756424" cy="2495185"/>
          </a:xfrm>
        </p:spPr>
      </p:pic>
      <p:pic>
        <p:nvPicPr>
          <p:cNvPr id="5" name="Picture 5" descr="Chart, line chart&#10;&#10;Description automatically generated">
            <a:extLst>
              <a:ext uri="{FF2B5EF4-FFF2-40B4-BE49-F238E27FC236}">
                <a16:creationId xmlns:a16="http://schemas.microsoft.com/office/drawing/2014/main" id="{A32ABE7D-CE53-3B13-4A0C-73B37B988D89}"/>
              </a:ext>
            </a:extLst>
          </p:cNvPr>
          <p:cNvPicPr>
            <a:picLocks noChangeAspect="1"/>
          </p:cNvPicPr>
          <p:nvPr/>
        </p:nvPicPr>
        <p:blipFill>
          <a:blip r:embed="rId3"/>
          <a:stretch>
            <a:fillRect/>
          </a:stretch>
        </p:blipFill>
        <p:spPr>
          <a:xfrm>
            <a:off x="7918940" y="1269089"/>
            <a:ext cx="3720121" cy="2405051"/>
          </a:xfrm>
          <a:prstGeom prst="rect">
            <a:avLst/>
          </a:prstGeom>
        </p:spPr>
      </p:pic>
      <p:pic>
        <p:nvPicPr>
          <p:cNvPr id="6" name="Picture 6" descr="Timeline&#10;&#10;Description automatically generated">
            <a:extLst>
              <a:ext uri="{FF2B5EF4-FFF2-40B4-BE49-F238E27FC236}">
                <a16:creationId xmlns:a16="http://schemas.microsoft.com/office/drawing/2014/main" id="{D8A28F44-8811-0F71-7FF1-7F356393E0A0}"/>
              </a:ext>
            </a:extLst>
          </p:cNvPr>
          <p:cNvPicPr>
            <a:picLocks noChangeAspect="1"/>
          </p:cNvPicPr>
          <p:nvPr/>
        </p:nvPicPr>
        <p:blipFill>
          <a:blip r:embed="rId4"/>
          <a:stretch>
            <a:fillRect/>
          </a:stretch>
        </p:blipFill>
        <p:spPr>
          <a:xfrm>
            <a:off x="338015" y="1267738"/>
            <a:ext cx="3710353" cy="2407755"/>
          </a:xfrm>
          <a:prstGeom prst="rect">
            <a:avLst/>
          </a:prstGeom>
        </p:spPr>
      </p:pic>
      <p:sp>
        <p:nvSpPr>
          <p:cNvPr id="7" name="TextBox 6">
            <a:extLst>
              <a:ext uri="{FF2B5EF4-FFF2-40B4-BE49-F238E27FC236}">
                <a16:creationId xmlns:a16="http://schemas.microsoft.com/office/drawing/2014/main" id="{8FDE32BD-0E12-EA5C-4E20-2ABD2569D3D0}"/>
              </a:ext>
            </a:extLst>
          </p:cNvPr>
          <p:cNvSpPr txBox="1"/>
          <p:nvPr/>
        </p:nvSpPr>
        <p:spPr>
          <a:xfrm>
            <a:off x="634999" y="3878384"/>
            <a:ext cx="318476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cs typeface="Calibri"/>
              </a:rPr>
              <a:t>Scatter Graph</a:t>
            </a:r>
          </a:p>
          <a:p>
            <a:r>
              <a:rPr lang="en-GB">
                <a:cs typeface="Calibri"/>
              </a:rPr>
              <a:t>Compares 2 different variables that are labelled on the axes.</a:t>
            </a:r>
          </a:p>
          <a:p>
            <a:r>
              <a:rPr lang="en-GB" i="1">
                <a:cs typeface="Calibri"/>
              </a:rPr>
              <a:t>N.B-The engine size is positively correlated to the top speed.</a:t>
            </a:r>
          </a:p>
        </p:txBody>
      </p:sp>
      <p:sp>
        <p:nvSpPr>
          <p:cNvPr id="8" name="TextBox 7">
            <a:extLst>
              <a:ext uri="{FF2B5EF4-FFF2-40B4-BE49-F238E27FC236}">
                <a16:creationId xmlns:a16="http://schemas.microsoft.com/office/drawing/2014/main" id="{F8502913-4351-032C-CBE9-ABA5BC7721F0}"/>
              </a:ext>
            </a:extLst>
          </p:cNvPr>
          <p:cNvSpPr txBox="1"/>
          <p:nvPr/>
        </p:nvSpPr>
        <p:spPr>
          <a:xfrm>
            <a:off x="8577384" y="3878384"/>
            <a:ext cx="263769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cs typeface="Calibri"/>
              </a:rPr>
              <a:t>Line Chart</a:t>
            </a:r>
          </a:p>
          <a:p>
            <a:r>
              <a:rPr lang="en-GB">
                <a:cs typeface="Calibri"/>
              </a:rPr>
              <a:t>Shows the trend in data.</a:t>
            </a:r>
          </a:p>
          <a:p>
            <a:r>
              <a:rPr lang="en-GB" i="1">
                <a:cs typeface="Calibri"/>
              </a:rPr>
              <a:t>N.B- The trend in car sales is depreciating by the quarter. A negative correlation between th emoney made by the dealer and the time of year.</a:t>
            </a:r>
          </a:p>
        </p:txBody>
      </p:sp>
      <p:sp>
        <p:nvSpPr>
          <p:cNvPr id="9" name="TextBox 8">
            <a:extLst>
              <a:ext uri="{FF2B5EF4-FFF2-40B4-BE49-F238E27FC236}">
                <a16:creationId xmlns:a16="http://schemas.microsoft.com/office/drawing/2014/main" id="{1F761AF1-C19F-C7DF-53A2-FD1BAC9F2D5D}"/>
              </a:ext>
            </a:extLst>
          </p:cNvPr>
          <p:cNvSpPr txBox="1"/>
          <p:nvPr/>
        </p:nvSpPr>
        <p:spPr>
          <a:xfrm>
            <a:off x="4630615" y="3878385"/>
            <a:ext cx="305776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cs typeface="Calibri"/>
              </a:rPr>
              <a:t>Bar Graph</a:t>
            </a:r>
            <a:endParaRPr lang="en-GB" u="sng">
              <a:cs typeface="Calibri"/>
            </a:endParaRPr>
          </a:p>
          <a:p>
            <a:r>
              <a:rPr lang="en-GB">
                <a:cs typeface="Calibri"/>
              </a:rPr>
              <a:t>Shows frequencies.</a:t>
            </a:r>
          </a:p>
          <a:p>
            <a:r>
              <a:rPr lang="en-GB" i="1">
                <a:cs typeface="Calibri"/>
              </a:rPr>
              <a:t>N.B- From this chart it could be argued that Wales is not doing as good as the other nations.</a:t>
            </a:r>
          </a:p>
        </p:txBody>
      </p:sp>
    </p:spTree>
    <p:extLst>
      <p:ext uri="{BB962C8B-B14F-4D97-AF65-F5344CB8AC3E}">
        <p14:creationId xmlns:p14="http://schemas.microsoft.com/office/powerpoint/2010/main" val="4128087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33C2C-0109-F59E-18BB-10865CD529F8}"/>
              </a:ext>
            </a:extLst>
          </p:cNvPr>
          <p:cNvSpPr>
            <a:spLocks noGrp="1"/>
          </p:cNvSpPr>
          <p:nvPr>
            <p:ph type="title"/>
          </p:nvPr>
        </p:nvSpPr>
        <p:spPr>
          <a:xfrm>
            <a:off x="4965430" y="629268"/>
            <a:ext cx="6586491" cy="1286160"/>
          </a:xfrm>
        </p:spPr>
        <p:txBody>
          <a:bodyPr anchor="b">
            <a:normAutofit/>
          </a:bodyPr>
          <a:lstStyle/>
          <a:p>
            <a:r>
              <a:rPr lang="en-GB">
                <a:cs typeface="Calibri Light"/>
              </a:rPr>
              <a:t>Which one would you use?</a:t>
            </a:r>
            <a:endParaRPr lang="en-GB"/>
          </a:p>
        </p:txBody>
      </p:sp>
      <p:sp>
        <p:nvSpPr>
          <p:cNvPr id="3" name="Content Placeholder 2">
            <a:extLst>
              <a:ext uri="{FF2B5EF4-FFF2-40B4-BE49-F238E27FC236}">
                <a16:creationId xmlns:a16="http://schemas.microsoft.com/office/drawing/2014/main" id="{022B700D-38C6-ABA8-4F6C-ACA5A33869F2}"/>
              </a:ext>
            </a:extLst>
          </p:cNvPr>
          <p:cNvSpPr>
            <a:spLocks noGrp="1"/>
          </p:cNvSpPr>
          <p:nvPr>
            <p:ph idx="1"/>
          </p:nvPr>
        </p:nvSpPr>
        <p:spPr>
          <a:xfrm>
            <a:off x="4965431" y="2438400"/>
            <a:ext cx="6586489" cy="3785419"/>
          </a:xfrm>
        </p:spPr>
        <p:txBody>
          <a:bodyPr vert="horz" lIns="91440" tIns="45720" rIns="91440" bIns="45720" rtlCol="0" anchor="t">
            <a:normAutofit/>
          </a:bodyPr>
          <a:lstStyle/>
          <a:p>
            <a:r>
              <a:rPr lang="en-GB" sz="2000">
                <a:cs typeface="Calibri"/>
              </a:rPr>
              <a:t>The impact of STOP AND SEARCH operations to bring down knife crime over the last decade</a:t>
            </a:r>
          </a:p>
          <a:p>
            <a:endParaRPr lang="en-GB" sz="2000">
              <a:cs typeface="Calibri"/>
            </a:endParaRPr>
          </a:p>
          <a:p>
            <a:r>
              <a:rPr lang="en-GB" sz="2000">
                <a:cs typeface="Calibri"/>
              </a:rPr>
              <a:t>How Covid impacted the number of cases that went to court during 2020/21</a:t>
            </a:r>
          </a:p>
          <a:p>
            <a:endParaRPr lang="en-GB" sz="2000">
              <a:cs typeface="Calibri"/>
            </a:endParaRPr>
          </a:p>
          <a:p>
            <a:r>
              <a:rPr lang="en-GB" sz="2000">
                <a:cs typeface="Calibri"/>
              </a:rPr>
              <a:t>Trend of rape cases resulting in a positive conviction over the past 5 years</a:t>
            </a:r>
          </a:p>
        </p:txBody>
      </p:sp>
      <p:pic>
        <p:nvPicPr>
          <p:cNvPr id="5" name="Picture 4" descr="Magnifying glass showing decling performance">
            <a:extLst>
              <a:ext uri="{FF2B5EF4-FFF2-40B4-BE49-F238E27FC236}">
                <a16:creationId xmlns:a16="http://schemas.microsoft.com/office/drawing/2014/main" id="{F175E7FF-50F8-8D78-2B03-8E997BDB2911}"/>
              </a:ext>
            </a:extLst>
          </p:cNvPr>
          <p:cNvPicPr>
            <a:picLocks noChangeAspect="1"/>
          </p:cNvPicPr>
          <p:nvPr/>
        </p:nvPicPr>
        <p:blipFill rotWithShape="1">
          <a:blip r:embed="rId2"/>
          <a:srcRect l="29443" r="25504" b="-3"/>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6A3FA"/>
            </a:solidFill>
          </a:ln>
        </p:spPr>
        <p:style>
          <a:lnRef idx="1">
            <a:schemeClr val="accent1"/>
          </a:lnRef>
          <a:fillRef idx="0">
            <a:schemeClr val="accent1"/>
          </a:fillRef>
          <a:effectRef idx="0">
            <a:schemeClr val="accent1"/>
          </a:effectRef>
          <a:fontRef idx="minor">
            <a:schemeClr val="tx1"/>
          </a:fontRef>
        </p:style>
      </p:cxnSp>
      <p:pic>
        <p:nvPicPr>
          <p:cNvPr id="6" name="Picture 6" descr="Timeline&#10;&#10;Description automatically generated">
            <a:extLst>
              <a:ext uri="{FF2B5EF4-FFF2-40B4-BE49-F238E27FC236}">
                <a16:creationId xmlns:a16="http://schemas.microsoft.com/office/drawing/2014/main" id="{ACA124F0-CF9D-6983-99E0-88372EFA126B}"/>
              </a:ext>
            </a:extLst>
          </p:cNvPr>
          <p:cNvPicPr>
            <a:picLocks noChangeAspect="1"/>
          </p:cNvPicPr>
          <p:nvPr/>
        </p:nvPicPr>
        <p:blipFill>
          <a:blip r:embed="rId3"/>
          <a:stretch>
            <a:fillRect/>
          </a:stretch>
        </p:blipFill>
        <p:spPr>
          <a:xfrm>
            <a:off x="250092" y="75892"/>
            <a:ext cx="3710353" cy="2407755"/>
          </a:xfrm>
          <a:prstGeom prst="rect">
            <a:avLst/>
          </a:prstGeom>
        </p:spPr>
      </p:pic>
      <p:pic>
        <p:nvPicPr>
          <p:cNvPr id="8" name="Picture 4" descr="Chart, bar chart&#10;&#10;Description automatically generated">
            <a:extLst>
              <a:ext uri="{FF2B5EF4-FFF2-40B4-BE49-F238E27FC236}">
                <a16:creationId xmlns:a16="http://schemas.microsoft.com/office/drawing/2014/main" id="{47E18A79-BF27-096B-423E-72EBD47B9819}"/>
              </a:ext>
            </a:extLst>
          </p:cNvPr>
          <p:cNvPicPr>
            <a:picLocks noChangeAspect="1"/>
          </p:cNvPicPr>
          <p:nvPr/>
        </p:nvPicPr>
        <p:blipFill>
          <a:blip r:embed="rId4"/>
          <a:stretch>
            <a:fillRect/>
          </a:stretch>
        </p:blipFill>
        <p:spPr>
          <a:xfrm>
            <a:off x="202634" y="2343394"/>
            <a:ext cx="3756424" cy="2495185"/>
          </a:xfrm>
          <a:prstGeom prst="rect">
            <a:avLst/>
          </a:prstGeom>
        </p:spPr>
      </p:pic>
      <p:pic>
        <p:nvPicPr>
          <p:cNvPr id="11" name="Picture 5" descr="Chart, line chart&#10;&#10;Description automatically generated">
            <a:extLst>
              <a:ext uri="{FF2B5EF4-FFF2-40B4-BE49-F238E27FC236}">
                <a16:creationId xmlns:a16="http://schemas.microsoft.com/office/drawing/2014/main" id="{DDB89F87-A0F7-B572-2676-B622F47DAC19}"/>
              </a:ext>
            </a:extLst>
          </p:cNvPr>
          <p:cNvPicPr>
            <a:picLocks noChangeAspect="1"/>
          </p:cNvPicPr>
          <p:nvPr/>
        </p:nvPicPr>
        <p:blipFill>
          <a:blip r:embed="rId5"/>
          <a:stretch>
            <a:fillRect/>
          </a:stretch>
        </p:blipFill>
        <p:spPr>
          <a:xfrm>
            <a:off x="230555" y="4688319"/>
            <a:ext cx="3739660" cy="2072898"/>
          </a:xfrm>
          <a:prstGeom prst="rect">
            <a:avLst/>
          </a:prstGeom>
        </p:spPr>
      </p:pic>
    </p:spTree>
    <p:extLst>
      <p:ext uri="{BB962C8B-B14F-4D97-AF65-F5344CB8AC3E}">
        <p14:creationId xmlns:p14="http://schemas.microsoft.com/office/powerpoint/2010/main" val="36546634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75E24-A254-77C1-4018-CF93A5A4CFCB}"/>
              </a:ext>
            </a:extLst>
          </p:cNvPr>
          <p:cNvSpPr>
            <a:spLocks noGrp="1"/>
          </p:cNvSpPr>
          <p:nvPr>
            <p:ph type="title"/>
          </p:nvPr>
        </p:nvSpPr>
        <p:spPr>
          <a:xfrm>
            <a:off x="4965430" y="629268"/>
            <a:ext cx="6586491" cy="1286160"/>
          </a:xfrm>
        </p:spPr>
        <p:txBody>
          <a:bodyPr anchor="b">
            <a:normAutofit/>
          </a:bodyPr>
          <a:lstStyle/>
          <a:p>
            <a:r>
              <a:rPr lang="en-GB" sz="4100">
                <a:cs typeface="Calibri Light"/>
              </a:rPr>
              <a:t>Using digital tools to analyse data </a:t>
            </a:r>
            <a:endParaRPr lang="en-GB" sz="4100"/>
          </a:p>
        </p:txBody>
      </p:sp>
      <p:sp>
        <p:nvSpPr>
          <p:cNvPr id="12" name="Content Placeholder 2">
            <a:extLst>
              <a:ext uri="{FF2B5EF4-FFF2-40B4-BE49-F238E27FC236}">
                <a16:creationId xmlns:a16="http://schemas.microsoft.com/office/drawing/2014/main" id="{CC82529F-E59A-E3FE-3596-AD9174206176}"/>
              </a:ext>
            </a:extLst>
          </p:cNvPr>
          <p:cNvSpPr>
            <a:spLocks noGrp="1"/>
          </p:cNvSpPr>
          <p:nvPr>
            <p:ph idx="1"/>
          </p:nvPr>
        </p:nvSpPr>
        <p:spPr>
          <a:xfrm>
            <a:off x="4965431" y="2438400"/>
            <a:ext cx="6586489" cy="3785419"/>
          </a:xfrm>
        </p:spPr>
        <p:txBody>
          <a:bodyPr vert="horz" lIns="91440" tIns="45720" rIns="91440" bIns="45720" rtlCol="0">
            <a:normAutofit/>
          </a:bodyPr>
          <a:lstStyle/>
          <a:p>
            <a:r>
              <a:rPr lang="en-GB" sz="2000">
                <a:ea typeface="+mn-lt"/>
                <a:cs typeface="+mn-lt"/>
                <a:hlinkClick r:id="rId2"/>
              </a:rPr>
              <a:t>https://youtu.be/lDjdTQt93Pc</a:t>
            </a:r>
            <a:r>
              <a:rPr lang="en-GB" sz="2000">
                <a:ea typeface="+mn-lt"/>
                <a:cs typeface="+mn-lt"/>
              </a:rPr>
              <a:t> How to calculate an average in Excel</a:t>
            </a:r>
          </a:p>
          <a:p>
            <a:r>
              <a:rPr lang="en-GB" sz="2000">
                <a:ea typeface="+mn-lt"/>
                <a:cs typeface="+mn-lt"/>
                <a:hlinkClick r:id="rId3"/>
              </a:rPr>
              <a:t>https://youtu.be/z-9vlzCxL3k</a:t>
            </a:r>
            <a:r>
              <a:rPr lang="en-GB" sz="2000">
                <a:ea typeface="+mn-lt"/>
                <a:cs typeface="+mn-lt"/>
              </a:rPr>
              <a:t> How to add an average line in an Excel graph</a:t>
            </a:r>
          </a:p>
          <a:p>
            <a:r>
              <a:rPr lang="en-GB" sz="2000">
                <a:ea typeface="+mn-lt"/>
                <a:cs typeface="+mn-lt"/>
                <a:hlinkClick r:id="rId4"/>
              </a:rPr>
              <a:t>https://youtu.be/hElkEzAjd5o</a:t>
            </a:r>
            <a:r>
              <a:rPr lang="en-GB" sz="2000">
                <a:ea typeface="+mn-lt"/>
                <a:cs typeface="+mn-lt"/>
              </a:rPr>
              <a:t> How to make a pie chart in Excel</a:t>
            </a:r>
          </a:p>
          <a:p>
            <a:r>
              <a:rPr lang="en-GB" sz="2000">
                <a:ea typeface="+mn-lt"/>
                <a:cs typeface="+mn-lt"/>
                <a:hlinkClick r:id="rId5"/>
              </a:rPr>
              <a:t>https://youtu.be/GW7nzZXbMfU</a:t>
            </a:r>
            <a:r>
              <a:rPr lang="en-GB" sz="2000">
                <a:ea typeface="+mn-lt"/>
                <a:cs typeface="+mn-lt"/>
              </a:rPr>
              <a:t> Trend analysis in Excel</a:t>
            </a:r>
            <a:endParaRPr lang="en-GB" sz="2000">
              <a:cs typeface="Calibri" panose="020F0502020204030204"/>
            </a:endParaRPr>
          </a:p>
        </p:txBody>
      </p:sp>
      <p:pic>
        <p:nvPicPr>
          <p:cNvPr id="13" name="Picture 4" descr="Calculator, pen, compass, money and a paper with graphs printed on it">
            <a:extLst>
              <a:ext uri="{FF2B5EF4-FFF2-40B4-BE49-F238E27FC236}">
                <a16:creationId xmlns:a16="http://schemas.microsoft.com/office/drawing/2014/main" id="{0E0EBE16-626D-3919-702B-CF52322FF826}"/>
              </a:ext>
            </a:extLst>
          </p:cNvPr>
          <p:cNvPicPr>
            <a:picLocks noChangeAspect="1"/>
          </p:cNvPicPr>
          <p:nvPr/>
        </p:nvPicPr>
        <p:blipFill rotWithShape="1">
          <a:blip r:embed="rId6"/>
          <a:srcRect l="30253" r="28956" b="8"/>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05915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C416FA-1A4D-5574-F04C-94D0AA861BC1}"/>
              </a:ext>
            </a:extLst>
          </p:cNvPr>
          <p:cNvSpPr>
            <a:spLocks noGrp="1"/>
          </p:cNvSpPr>
          <p:nvPr>
            <p:ph type="title"/>
          </p:nvPr>
        </p:nvSpPr>
        <p:spPr>
          <a:xfrm>
            <a:off x="379535" y="1189501"/>
            <a:ext cx="11139854" cy="930447"/>
          </a:xfrm>
        </p:spPr>
        <p:txBody>
          <a:bodyPr vert="horz" lIns="91440" tIns="45720" rIns="91440" bIns="45720" rtlCol="0" anchor="b">
            <a:normAutofit fontScale="90000"/>
          </a:bodyPr>
          <a:lstStyle/>
          <a:p>
            <a:pPr algn="ctr"/>
            <a:r>
              <a:rPr lang="en-US" sz="5400" kern="1200">
                <a:solidFill>
                  <a:srgbClr val="FFFFFF"/>
                </a:solidFill>
                <a:latin typeface="+mj-lt"/>
                <a:ea typeface="+mj-ea"/>
                <a:cs typeface="+mj-cs"/>
              </a:rPr>
              <a:t>Using your data to tell a story</a:t>
            </a:r>
            <a:br>
              <a:rPr lang="en-US" sz="5400">
                <a:solidFill>
                  <a:srgbClr val="FFFFFF"/>
                </a:solidFill>
              </a:rPr>
            </a:br>
            <a:r>
              <a:rPr lang="en-US" sz="5400">
                <a:solidFill>
                  <a:srgbClr val="FFFFFF"/>
                </a:solidFill>
                <a:cs typeface="Calibri Light"/>
              </a:rPr>
              <a:t>The visual hierarchy </a:t>
            </a:r>
            <a:endParaRPr lang="en-US" sz="5400" kern="1200">
              <a:solidFill>
                <a:srgbClr val="FFFFFF"/>
              </a:solidFill>
              <a:latin typeface="+mj-lt"/>
              <a:cs typeface="Calibri Light"/>
            </a:endParaRPr>
          </a:p>
        </p:txBody>
      </p:sp>
      <p:cxnSp>
        <p:nvCxnSpPr>
          <p:cNvPr id="11" name="Straight Connector 1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7" name="Picture 7" descr="Text&#10;&#10;Description automatically generated">
            <a:extLst>
              <a:ext uri="{FF2B5EF4-FFF2-40B4-BE49-F238E27FC236}">
                <a16:creationId xmlns:a16="http://schemas.microsoft.com/office/drawing/2014/main" id="{06E31AE8-B856-0E65-BC21-3F5238E99DC1}"/>
              </a:ext>
            </a:extLst>
          </p:cNvPr>
          <p:cNvPicPr>
            <a:picLocks noGrp="1" noChangeAspect="1"/>
          </p:cNvPicPr>
          <p:nvPr>
            <p:ph idx="1"/>
          </p:nvPr>
        </p:nvPicPr>
        <p:blipFill>
          <a:blip r:embed="rId2"/>
          <a:stretch>
            <a:fillRect/>
          </a:stretch>
        </p:blipFill>
        <p:spPr>
          <a:xfrm>
            <a:off x="554892" y="2941336"/>
            <a:ext cx="10515600" cy="3624377"/>
          </a:xfrm>
        </p:spPr>
      </p:pic>
    </p:spTree>
    <p:extLst>
      <p:ext uri="{BB962C8B-B14F-4D97-AF65-F5344CB8AC3E}">
        <p14:creationId xmlns:p14="http://schemas.microsoft.com/office/powerpoint/2010/main" val="31077234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4FB93C96-CCB7-EB07-7C45-6607D9A0DBA0}"/>
              </a:ext>
            </a:extLst>
          </p:cNvPr>
          <p:cNvPicPr>
            <a:picLocks noGrp="1" noChangeAspect="1"/>
          </p:cNvPicPr>
          <p:nvPr>
            <p:ph idx="1"/>
          </p:nvPr>
        </p:nvPicPr>
        <p:blipFill>
          <a:blip r:embed="rId2"/>
          <a:stretch>
            <a:fillRect/>
          </a:stretch>
        </p:blipFill>
        <p:spPr>
          <a:xfrm>
            <a:off x="643467" y="1575138"/>
            <a:ext cx="10905066" cy="370772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37030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reading a book&#10;&#10;Description automatically generated">
            <a:extLst>
              <a:ext uri="{FF2B5EF4-FFF2-40B4-BE49-F238E27FC236}">
                <a16:creationId xmlns:a16="http://schemas.microsoft.com/office/drawing/2014/main" id="{BCE20263-C6AA-D96F-BD43-3BE3B936350C}"/>
              </a:ext>
            </a:extLst>
          </p:cNvPr>
          <p:cNvPicPr>
            <a:picLocks noGrp="1" noChangeAspect="1"/>
          </p:cNvPicPr>
          <p:nvPr>
            <p:ph idx="1"/>
          </p:nvPr>
        </p:nvPicPr>
        <p:blipFill>
          <a:blip r:embed="rId2"/>
          <a:stretch>
            <a:fillRect/>
          </a:stretch>
        </p:blipFill>
        <p:spPr>
          <a:xfrm>
            <a:off x="643467" y="757258"/>
            <a:ext cx="10905066" cy="5343483"/>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82630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F395-647E-397E-56B9-9BEA847BEDC2}"/>
              </a:ext>
            </a:extLst>
          </p:cNvPr>
          <p:cNvSpPr>
            <a:spLocks noGrp="1"/>
          </p:cNvSpPr>
          <p:nvPr>
            <p:ph type="title"/>
          </p:nvPr>
        </p:nvSpPr>
        <p:spPr/>
        <p:txBody>
          <a:bodyPr/>
          <a:lstStyle/>
          <a:p>
            <a:r>
              <a:rPr lang="en-GB">
                <a:cs typeface="Calibri Light"/>
              </a:rPr>
              <a:t>Things to consider.....</a:t>
            </a:r>
            <a:endParaRPr lang="en-GB"/>
          </a:p>
        </p:txBody>
      </p:sp>
      <p:pic>
        <p:nvPicPr>
          <p:cNvPr id="4" name="Picture 4">
            <a:extLst>
              <a:ext uri="{FF2B5EF4-FFF2-40B4-BE49-F238E27FC236}">
                <a16:creationId xmlns:a16="http://schemas.microsoft.com/office/drawing/2014/main" id="{B3097A69-2053-203A-3064-A7C9DD875D76}"/>
              </a:ext>
            </a:extLst>
          </p:cNvPr>
          <p:cNvPicPr>
            <a:picLocks noGrp="1" noChangeAspect="1"/>
          </p:cNvPicPr>
          <p:nvPr>
            <p:ph idx="1"/>
          </p:nvPr>
        </p:nvPicPr>
        <p:blipFill>
          <a:blip r:embed="rId2"/>
          <a:stretch>
            <a:fillRect/>
          </a:stretch>
        </p:blipFill>
        <p:spPr>
          <a:xfrm>
            <a:off x="227817" y="1776779"/>
            <a:ext cx="5210519" cy="4351338"/>
          </a:xfrm>
        </p:spPr>
      </p:pic>
      <p:pic>
        <p:nvPicPr>
          <p:cNvPr id="6" name="Picture 6" descr="Text&#10;&#10;Description automatically generated">
            <a:extLst>
              <a:ext uri="{FF2B5EF4-FFF2-40B4-BE49-F238E27FC236}">
                <a16:creationId xmlns:a16="http://schemas.microsoft.com/office/drawing/2014/main" id="{950963F3-97D5-C950-5521-1EAA56FAD415}"/>
              </a:ext>
            </a:extLst>
          </p:cNvPr>
          <p:cNvPicPr>
            <a:picLocks noChangeAspect="1"/>
          </p:cNvPicPr>
          <p:nvPr/>
        </p:nvPicPr>
        <p:blipFill>
          <a:blip r:embed="rId3"/>
          <a:stretch>
            <a:fillRect/>
          </a:stretch>
        </p:blipFill>
        <p:spPr>
          <a:xfrm>
            <a:off x="9228015" y="1826864"/>
            <a:ext cx="2743200" cy="2891656"/>
          </a:xfrm>
          <a:prstGeom prst="rect">
            <a:avLst/>
          </a:prstGeom>
        </p:spPr>
      </p:pic>
      <p:pic>
        <p:nvPicPr>
          <p:cNvPr id="7" name="Picture 7">
            <a:extLst>
              <a:ext uri="{FF2B5EF4-FFF2-40B4-BE49-F238E27FC236}">
                <a16:creationId xmlns:a16="http://schemas.microsoft.com/office/drawing/2014/main" id="{1D646B9D-DA0D-B285-E7AC-ACA874BFC713}"/>
              </a:ext>
            </a:extLst>
          </p:cNvPr>
          <p:cNvPicPr>
            <a:picLocks noChangeAspect="1"/>
          </p:cNvPicPr>
          <p:nvPr/>
        </p:nvPicPr>
        <p:blipFill>
          <a:blip r:embed="rId4"/>
          <a:stretch>
            <a:fillRect/>
          </a:stretch>
        </p:blipFill>
        <p:spPr>
          <a:xfrm>
            <a:off x="5828323" y="4774525"/>
            <a:ext cx="4745892" cy="1861411"/>
          </a:xfrm>
          <a:prstGeom prst="rect">
            <a:avLst/>
          </a:prstGeom>
        </p:spPr>
      </p:pic>
      <p:pic>
        <p:nvPicPr>
          <p:cNvPr id="8" name="Picture 8" descr="Text&#10;&#10;Description automatically generated">
            <a:extLst>
              <a:ext uri="{FF2B5EF4-FFF2-40B4-BE49-F238E27FC236}">
                <a16:creationId xmlns:a16="http://schemas.microsoft.com/office/drawing/2014/main" id="{1F185262-690B-D6ED-D6C7-8D8DFAB5117A}"/>
              </a:ext>
            </a:extLst>
          </p:cNvPr>
          <p:cNvPicPr>
            <a:picLocks noChangeAspect="1"/>
          </p:cNvPicPr>
          <p:nvPr/>
        </p:nvPicPr>
        <p:blipFill>
          <a:blip r:embed="rId5"/>
          <a:stretch>
            <a:fillRect/>
          </a:stretch>
        </p:blipFill>
        <p:spPr>
          <a:xfrm>
            <a:off x="5916246" y="2003556"/>
            <a:ext cx="2743200" cy="2460118"/>
          </a:xfrm>
          <a:prstGeom prst="rect">
            <a:avLst/>
          </a:prstGeom>
        </p:spPr>
      </p:pic>
    </p:spTree>
    <p:extLst>
      <p:ext uri="{BB962C8B-B14F-4D97-AF65-F5344CB8AC3E}">
        <p14:creationId xmlns:p14="http://schemas.microsoft.com/office/powerpoint/2010/main" val="31283985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662795" y="-3745097"/>
            <a:ext cx="1354979" cy="10750169"/>
          </a:xfrm>
          <a:prstGeom prst="downArrow">
            <a:avLst>
              <a:gd name="adj1" fmla="val 100000"/>
              <a:gd name="adj2" fmla="val 22582"/>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Table&#10;&#10;Description automatically generated">
            <a:extLst>
              <a:ext uri="{FF2B5EF4-FFF2-40B4-BE49-F238E27FC236}">
                <a16:creationId xmlns:a16="http://schemas.microsoft.com/office/drawing/2014/main" id="{2B807C84-2ED9-A9B6-1C25-7C755AFC67A5}"/>
              </a:ext>
            </a:extLst>
          </p:cNvPr>
          <p:cNvPicPr>
            <a:picLocks noGrp="1" noChangeAspect="1"/>
          </p:cNvPicPr>
          <p:nvPr>
            <p:ph idx="1"/>
          </p:nvPr>
        </p:nvPicPr>
        <p:blipFill>
          <a:blip r:embed="rId2"/>
          <a:stretch>
            <a:fillRect/>
          </a:stretch>
        </p:blipFill>
        <p:spPr>
          <a:xfrm>
            <a:off x="27233" y="3104418"/>
            <a:ext cx="3528158" cy="2232269"/>
          </a:xfrm>
        </p:spPr>
      </p:pic>
      <p:pic>
        <p:nvPicPr>
          <p:cNvPr id="5" name="Picture 5" descr="Chart, bar chart&#10;&#10;Description automatically generated">
            <a:extLst>
              <a:ext uri="{FF2B5EF4-FFF2-40B4-BE49-F238E27FC236}">
                <a16:creationId xmlns:a16="http://schemas.microsoft.com/office/drawing/2014/main" id="{229A7167-3AF9-E037-E1DA-7FF37013DD04}"/>
              </a:ext>
            </a:extLst>
          </p:cNvPr>
          <p:cNvPicPr>
            <a:picLocks noChangeAspect="1"/>
          </p:cNvPicPr>
          <p:nvPr/>
        </p:nvPicPr>
        <p:blipFill>
          <a:blip r:embed="rId3"/>
          <a:stretch>
            <a:fillRect/>
          </a:stretch>
        </p:blipFill>
        <p:spPr>
          <a:xfrm>
            <a:off x="3613882" y="2801571"/>
            <a:ext cx="3887666" cy="2730500"/>
          </a:xfrm>
          <a:prstGeom prst="rect">
            <a:avLst/>
          </a:prstGeom>
        </p:spPr>
      </p:pic>
      <p:sp>
        <p:nvSpPr>
          <p:cNvPr id="2" name="Title 1">
            <a:extLst>
              <a:ext uri="{FF2B5EF4-FFF2-40B4-BE49-F238E27FC236}">
                <a16:creationId xmlns:a16="http://schemas.microsoft.com/office/drawing/2014/main" id="{CBCFF6F2-84C9-4D37-6AF5-F9A51E6C9135}"/>
              </a:ext>
            </a:extLst>
          </p:cNvPr>
          <p:cNvSpPr>
            <a:spLocks noGrp="1"/>
          </p:cNvSpPr>
          <p:nvPr>
            <p:ph type="title"/>
          </p:nvPr>
        </p:nvSpPr>
        <p:spPr>
          <a:xfrm>
            <a:off x="1286932" y="1204109"/>
            <a:ext cx="10023398" cy="857894"/>
          </a:xfrm>
        </p:spPr>
        <p:txBody>
          <a:bodyPr>
            <a:normAutofit/>
          </a:bodyPr>
          <a:lstStyle/>
          <a:p>
            <a:r>
              <a:rPr lang="en-GB" sz="4000">
                <a:solidFill>
                  <a:srgbClr val="FFFFFF"/>
                </a:solidFill>
                <a:cs typeface="Calibri Light"/>
              </a:rPr>
              <a:t>Less is more....</a:t>
            </a:r>
            <a:endParaRPr lang="en-GB" sz="4000">
              <a:solidFill>
                <a:srgbClr val="FFFFFF"/>
              </a:solidFill>
            </a:endParaRPr>
          </a:p>
        </p:txBody>
      </p:sp>
      <p:pic>
        <p:nvPicPr>
          <p:cNvPr id="8" name="Picture 8" descr="Chart, funnel chart&#10;&#10;Description automatically generated">
            <a:extLst>
              <a:ext uri="{FF2B5EF4-FFF2-40B4-BE49-F238E27FC236}">
                <a16:creationId xmlns:a16="http://schemas.microsoft.com/office/drawing/2014/main" id="{AF76D951-8384-20AC-8411-5ED69ECC9058}"/>
              </a:ext>
            </a:extLst>
          </p:cNvPr>
          <p:cNvPicPr>
            <a:picLocks noChangeAspect="1"/>
          </p:cNvPicPr>
          <p:nvPr/>
        </p:nvPicPr>
        <p:blipFill>
          <a:blip r:embed="rId4"/>
          <a:stretch>
            <a:fillRect/>
          </a:stretch>
        </p:blipFill>
        <p:spPr>
          <a:xfrm>
            <a:off x="7557476" y="2800977"/>
            <a:ext cx="4081585" cy="2643273"/>
          </a:xfrm>
          <a:prstGeom prst="rect">
            <a:avLst/>
          </a:prstGeom>
        </p:spPr>
      </p:pic>
    </p:spTree>
    <p:extLst>
      <p:ext uri="{BB962C8B-B14F-4D97-AF65-F5344CB8AC3E}">
        <p14:creationId xmlns:p14="http://schemas.microsoft.com/office/powerpoint/2010/main" val="3786748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E4269-61FE-63B2-ABC4-A32F693F4990}"/>
              </a:ext>
            </a:extLst>
          </p:cNvPr>
          <p:cNvSpPr>
            <a:spLocks noGrp="1"/>
          </p:cNvSpPr>
          <p:nvPr>
            <p:ph type="title"/>
          </p:nvPr>
        </p:nvSpPr>
        <p:spPr>
          <a:xfrm>
            <a:off x="630936" y="639520"/>
            <a:ext cx="3429000" cy="1719072"/>
          </a:xfrm>
        </p:spPr>
        <p:txBody>
          <a:bodyPr anchor="b">
            <a:normAutofit/>
          </a:bodyPr>
          <a:lstStyle/>
          <a:p>
            <a:r>
              <a:rPr lang="en-GB" sz="3800">
                <a:cs typeface="Calibri Light"/>
              </a:rPr>
              <a:t>Topic 2- Thers's a theme here...</a:t>
            </a:r>
            <a:endParaRPr lang="en-GB" sz="3800"/>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A5F539-9AE8-92D1-9FAF-DCC70487EDA6}"/>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2200">
                <a:cs typeface="Calibri"/>
              </a:rPr>
              <a:t>Looking at how to organise qualitative data ready for analysis.</a:t>
            </a:r>
          </a:p>
          <a:p>
            <a:endParaRPr lang="en-GB" sz="2200">
              <a:cs typeface="Calibri"/>
            </a:endParaRPr>
          </a:p>
          <a:p>
            <a:r>
              <a:rPr lang="en-GB" sz="2200">
                <a:cs typeface="Calibri"/>
              </a:rPr>
              <a:t>What is qualitative data?</a:t>
            </a:r>
          </a:p>
          <a:p>
            <a:endParaRPr lang="en-GB" sz="2200">
              <a:cs typeface="Calibri"/>
            </a:endParaRPr>
          </a:p>
        </p:txBody>
      </p:sp>
      <p:pic>
        <p:nvPicPr>
          <p:cNvPr id="5" name="Picture 5">
            <a:extLst>
              <a:ext uri="{FF2B5EF4-FFF2-40B4-BE49-F238E27FC236}">
                <a16:creationId xmlns:a16="http://schemas.microsoft.com/office/drawing/2014/main" id="{FF8356E3-BD82-83A4-F762-FED6DB927113}"/>
              </a:ext>
            </a:extLst>
          </p:cNvPr>
          <p:cNvPicPr>
            <a:picLocks noChangeAspect="1"/>
          </p:cNvPicPr>
          <p:nvPr/>
        </p:nvPicPr>
        <p:blipFill>
          <a:blip r:embed="rId2"/>
          <a:stretch>
            <a:fillRect/>
          </a:stretch>
        </p:blipFill>
        <p:spPr>
          <a:xfrm>
            <a:off x="4751988" y="936347"/>
            <a:ext cx="6903720" cy="3676230"/>
          </a:xfrm>
          <a:prstGeom prst="rect">
            <a:avLst/>
          </a:prstGeom>
        </p:spPr>
      </p:pic>
      <p:pic>
        <p:nvPicPr>
          <p:cNvPr id="6" name="Picture 6" descr="Text&#10;&#10;Description automatically generated">
            <a:extLst>
              <a:ext uri="{FF2B5EF4-FFF2-40B4-BE49-F238E27FC236}">
                <a16:creationId xmlns:a16="http://schemas.microsoft.com/office/drawing/2014/main" id="{73D8665D-7E0E-775D-61BA-34AC56150505}"/>
              </a:ext>
            </a:extLst>
          </p:cNvPr>
          <p:cNvPicPr>
            <a:picLocks noChangeAspect="1"/>
          </p:cNvPicPr>
          <p:nvPr/>
        </p:nvPicPr>
        <p:blipFill>
          <a:blip r:embed="rId3"/>
          <a:stretch>
            <a:fillRect/>
          </a:stretch>
        </p:blipFill>
        <p:spPr>
          <a:xfrm>
            <a:off x="4753709" y="4511906"/>
            <a:ext cx="6680198" cy="1439034"/>
          </a:xfrm>
          <a:prstGeom prst="rect">
            <a:avLst/>
          </a:prstGeom>
        </p:spPr>
      </p:pic>
    </p:spTree>
    <p:extLst>
      <p:ext uri="{BB962C8B-B14F-4D97-AF65-F5344CB8AC3E}">
        <p14:creationId xmlns:p14="http://schemas.microsoft.com/office/powerpoint/2010/main" val="1206549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6FF0F0B8-5B06-4174-9742-1FD7ABE71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a:extLst>
              <a:ext uri="{FF2B5EF4-FFF2-40B4-BE49-F238E27FC236}">
                <a16:creationId xmlns:a16="http://schemas.microsoft.com/office/drawing/2014/main" id="{EF85D262-39A2-161A-33C8-0BEEAA656E7B}"/>
              </a:ext>
            </a:extLst>
          </p:cNvPr>
          <p:cNvPicPr>
            <a:picLocks noGrp="1" noChangeAspect="1"/>
          </p:cNvPicPr>
          <p:nvPr>
            <p:ph idx="1"/>
          </p:nvPr>
        </p:nvPicPr>
        <p:blipFill rotWithShape="1">
          <a:blip r:embed="rId2"/>
          <a:srcRect l="4574" r="2" b="2"/>
          <a:stretch/>
        </p:blipFill>
        <p:spPr>
          <a:xfrm>
            <a:off x="643467" y="643467"/>
            <a:ext cx="10905066" cy="5571066"/>
          </a:xfrm>
          <a:prstGeom prst="rect">
            <a:avLst/>
          </a:prstGeom>
          <a:ln w="190500">
            <a:solidFill>
              <a:srgbClr val="FFFFFF"/>
            </a:solidFill>
            <a:miter lim="800000"/>
          </a:ln>
          <a:effectLst>
            <a:outerShdw blurRad="76200" dist="19050" dir="5400000" algn="t" rotWithShape="0">
              <a:prstClr val="black">
                <a:alpha val="55000"/>
              </a:prstClr>
            </a:outerShdw>
          </a:effectLst>
        </p:spPr>
      </p:pic>
      <p:sp>
        <p:nvSpPr>
          <p:cNvPr id="5" name="TextBox 4">
            <a:extLst>
              <a:ext uri="{FF2B5EF4-FFF2-40B4-BE49-F238E27FC236}">
                <a16:creationId xmlns:a16="http://schemas.microsoft.com/office/drawing/2014/main" id="{AE02DE09-3584-EABA-830A-11F6637EEA82}"/>
              </a:ext>
            </a:extLst>
          </p:cNvPr>
          <p:cNvSpPr txBox="1"/>
          <p:nvPr/>
        </p:nvSpPr>
        <p:spPr>
          <a:xfrm>
            <a:off x="634999" y="1006230"/>
            <a:ext cx="1631461"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a:cs typeface="Calibri"/>
              </a:rPr>
              <a:t>TASK.....</a:t>
            </a:r>
            <a:endParaRPr lang="en-GB" sz="2800"/>
          </a:p>
        </p:txBody>
      </p:sp>
    </p:spTree>
    <p:extLst>
      <p:ext uri="{BB962C8B-B14F-4D97-AF65-F5344CB8AC3E}">
        <p14:creationId xmlns:p14="http://schemas.microsoft.com/office/powerpoint/2010/main" val="18814279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D4A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D567F8D5-A4AE-AC7C-D35E-8F19E0AAF8A9}"/>
              </a:ext>
            </a:extLst>
          </p:cNvPr>
          <p:cNvPicPr>
            <a:picLocks noGrp="1" noChangeAspect="1"/>
          </p:cNvPicPr>
          <p:nvPr>
            <p:ph idx="1"/>
          </p:nvPr>
        </p:nvPicPr>
        <p:blipFill>
          <a:blip r:embed="rId2"/>
          <a:stretch>
            <a:fillRect/>
          </a:stretch>
        </p:blipFill>
        <p:spPr>
          <a:xfrm>
            <a:off x="643467" y="879940"/>
            <a:ext cx="10905066" cy="5098119"/>
          </a:xfrm>
          <a:prstGeom prst="rect">
            <a:avLst/>
          </a:prstGeom>
        </p:spPr>
      </p:pic>
    </p:spTree>
    <p:extLst>
      <p:ext uri="{BB962C8B-B14F-4D97-AF65-F5344CB8AC3E}">
        <p14:creationId xmlns:p14="http://schemas.microsoft.com/office/powerpoint/2010/main" val="14788428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2BA2A-2329-5B1F-7C76-CF60F0EB7BE7}"/>
              </a:ext>
            </a:extLst>
          </p:cNvPr>
          <p:cNvSpPr>
            <a:spLocks noGrp="1"/>
          </p:cNvSpPr>
          <p:nvPr>
            <p:ph type="title"/>
          </p:nvPr>
        </p:nvSpPr>
        <p:spPr/>
        <p:txBody>
          <a:bodyPr/>
          <a:lstStyle/>
          <a:p>
            <a:r>
              <a:rPr lang="en-GB">
                <a:cs typeface="Calibri Light"/>
              </a:rPr>
              <a:t>Be prepared...</a:t>
            </a:r>
            <a:endParaRPr lang="en-GB"/>
          </a:p>
        </p:txBody>
      </p:sp>
      <p:pic>
        <p:nvPicPr>
          <p:cNvPr id="4" name="Picture 4" descr="Graphical user interface, text, application&#10;&#10;Description automatically generated">
            <a:extLst>
              <a:ext uri="{FF2B5EF4-FFF2-40B4-BE49-F238E27FC236}">
                <a16:creationId xmlns:a16="http://schemas.microsoft.com/office/drawing/2014/main" id="{ABE17F9D-798E-D223-5EBA-BDFCABB00DAB}"/>
              </a:ext>
            </a:extLst>
          </p:cNvPr>
          <p:cNvPicPr>
            <a:picLocks noGrp="1" noChangeAspect="1"/>
          </p:cNvPicPr>
          <p:nvPr>
            <p:ph idx="1"/>
          </p:nvPr>
        </p:nvPicPr>
        <p:blipFill>
          <a:blip r:embed="rId2"/>
          <a:stretch>
            <a:fillRect/>
          </a:stretch>
        </p:blipFill>
        <p:spPr>
          <a:xfrm>
            <a:off x="604837" y="1559352"/>
            <a:ext cx="4720249" cy="2695575"/>
          </a:xfrm>
        </p:spPr>
      </p:pic>
      <p:pic>
        <p:nvPicPr>
          <p:cNvPr id="5" name="Picture 5">
            <a:extLst>
              <a:ext uri="{FF2B5EF4-FFF2-40B4-BE49-F238E27FC236}">
                <a16:creationId xmlns:a16="http://schemas.microsoft.com/office/drawing/2014/main" id="{540C4CA1-078E-120A-DD09-30FBEA69BAA8}"/>
              </a:ext>
            </a:extLst>
          </p:cNvPr>
          <p:cNvPicPr>
            <a:picLocks noChangeAspect="1"/>
          </p:cNvPicPr>
          <p:nvPr/>
        </p:nvPicPr>
        <p:blipFill>
          <a:blip r:embed="rId3"/>
          <a:stretch>
            <a:fillRect/>
          </a:stretch>
        </p:blipFill>
        <p:spPr>
          <a:xfrm>
            <a:off x="523631" y="4370944"/>
            <a:ext cx="4804508" cy="2307113"/>
          </a:xfrm>
          <a:prstGeom prst="rect">
            <a:avLst/>
          </a:prstGeom>
        </p:spPr>
      </p:pic>
      <p:pic>
        <p:nvPicPr>
          <p:cNvPr id="6" name="Picture 6" descr="Text, application&#10;&#10;Description automatically generated">
            <a:extLst>
              <a:ext uri="{FF2B5EF4-FFF2-40B4-BE49-F238E27FC236}">
                <a16:creationId xmlns:a16="http://schemas.microsoft.com/office/drawing/2014/main" id="{3CF07C2C-CE2A-62D2-0028-E6CD6DE5B0E1}"/>
              </a:ext>
            </a:extLst>
          </p:cNvPr>
          <p:cNvPicPr>
            <a:picLocks noChangeAspect="1"/>
          </p:cNvPicPr>
          <p:nvPr/>
        </p:nvPicPr>
        <p:blipFill>
          <a:blip r:embed="rId4"/>
          <a:stretch>
            <a:fillRect/>
          </a:stretch>
        </p:blipFill>
        <p:spPr>
          <a:xfrm>
            <a:off x="6414477" y="1561525"/>
            <a:ext cx="4804506" cy="2591949"/>
          </a:xfrm>
          <a:prstGeom prst="rect">
            <a:avLst/>
          </a:prstGeom>
        </p:spPr>
      </p:pic>
      <p:pic>
        <p:nvPicPr>
          <p:cNvPr id="8" name="Picture 8">
            <a:extLst>
              <a:ext uri="{FF2B5EF4-FFF2-40B4-BE49-F238E27FC236}">
                <a16:creationId xmlns:a16="http://schemas.microsoft.com/office/drawing/2014/main" id="{2D38E97B-1F53-51A5-E50D-8BDBB8152B60}"/>
              </a:ext>
            </a:extLst>
          </p:cNvPr>
          <p:cNvPicPr>
            <a:picLocks noChangeAspect="1"/>
          </p:cNvPicPr>
          <p:nvPr/>
        </p:nvPicPr>
        <p:blipFill>
          <a:blip r:embed="rId5"/>
          <a:stretch>
            <a:fillRect/>
          </a:stretch>
        </p:blipFill>
        <p:spPr>
          <a:xfrm>
            <a:off x="6443784" y="4367530"/>
            <a:ext cx="4804507" cy="2313939"/>
          </a:xfrm>
          <a:prstGeom prst="rect">
            <a:avLst/>
          </a:prstGeom>
        </p:spPr>
      </p:pic>
    </p:spTree>
    <p:extLst>
      <p:ext uri="{BB962C8B-B14F-4D97-AF65-F5344CB8AC3E}">
        <p14:creationId xmlns:p14="http://schemas.microsoft.com/office/powerpoint/2010/main" val="14286774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91987-669F-7FB6-195A-80B92515E2E8}"/>
              </a:ext>
            </a:extLst>
          </p:cNvPr>
          <p:cNvSpPr>
            <a:spLocks noGrp="1"/>
          </p:cNvSpPr>
          <p:nvPr>
            <p:ph type="title"/>
          </p:nvPr>
        </p:nvSpPr>
        <p:spPr>
          <a:xfrm>
            <a:off x="4965430" y="629268"/>
            <a:ext cx="6586491" cy="1286160"/>
          </a:xfrm>
        </p:spPr>
        <p:txBody>
          <a:bodyPr anchor="b">
            <a:normAutofit/>
          </a:bodyPr>
          <a:lstStyle/>
          <a:p>
            <a:r>
              <a:rPr lang="en-GB" sz="4100">
                <a:cs typeface="Calibri Light"/>
              </a:rPr>
              <a:t>Applying techniques to identify patterns and themes</a:t>
            </a:r>
            <a:endParaRPr lang="en-GB" sz="4100"/>
          </a:p>
        </p:txBody>
      </p:sp>
      <p:sp>
        <p:nvSpPr>
          <p:cNvPr id="3" name="Content Placeholder 2">
            <a:extLst>
              <a:ext uri="{FF2B5EF4-FFF2-40B4-BE49-F238E27FC236}">
                <a16:creationId xmlns:a16="http://schemas.microsoft.com/office/drawing/2014/main" id="{EABF5A07-B325-EAC3-01CC-11E9A18DFF2B}"/>
              </a:ext>
            </a:extLst>
          </p:cNvPr>
          <p:cNvSpPr>
            <a:spLocks noGrp="1"/>
          </p:cNvSpPr>
          <p:nvPr>
            <p:ph idx="1"/>
          </p:nvPr>
        </p:nvSpPr>
        <p:spPr>
          <a:xfrm>
            <a:off x="4965431" y="2438400"/>
            <a:ext cx="6586489" cy="3785419"/>
          </a:xfrm>
        </p:spPr>
        <p:txBody>
          <a:bodyPr vert="horz" lIns="91440" tIns="45720" rIns="91440" bIns="45720" rtlCol="0">
            <a:normAutofit/>
          </a:bodyPr>
          <a:lstStyle/>
          <a:p>
            <a:r>
              <a:rPr lang="en-GB" sz="2000">
                <a:ea typeface="+mn-lt"/>
                <a:cs typeface="+mn-lt"/>
                <a:hlinkClick r:id="rId2"/>
              </a:rPr>
              <a:t>https://uwtsd.hosted.panopto.com/Panopto/Pages/Viewer.aspx?id=17fd44ac-d64c-484c-bb14-af0300959663</a:t>
            </a:r>
            <a:r>
              <a:rPr lang="en-GB" sz="2000">
                <a:ea typeface="+mn-lt"/>
                <a:cs typeface="+mn-lt"/>
              </a:rPr>
              <a:t> </a:t>
            </a:r>
          </a:p>
          <a:p>
            <a:endParaRPr lang="en-GB" sz="2000">
              <a:cs typeface="Calibri"/>
            </a:endParaRPr>
          </a:p>
        </p:txBody>
      </p:sp>
      <p:pic>
        <p:nvPicPr>
          <p:cNvPr id="5" name="Picture 4" descr="Red pinpointers pinned on a road">
            <a:extLst>
              <a:ext uri="{FF2B5EF4-FFF2-40B4-BE49-F238E27FC236}">
                <a16:creationId xmlns:a16="http://schemas.microsoft.com/office/drawing/2014/main" id="{FB0312CD-6AAF-3F5D-BA9B-6B20B20CAF28}"/>
              </a:ext>
            </a:extLst>
          </p:cNvPr>
          <p:cNvPicPr>
            <a:picLocks noChangeAspect="1"/>
          </p:cNvPicPr>
          <p:nvPr/>
        </p:nvPicPr>
        <p:blipFill rotWithShape="1">
          <a:blip r:embed="rId3"/>
          <a:srcRect l="30562" r="24385" b="-3"/>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E644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17490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555AE-4F44-AB8D-5288-0D3F0A79115F}"/>
              </a:ext>
            </a:extLst>
          </p:cNvPr>
          <p:cNvSpPr>
            <a:spLocks noGrp="1"/>
          </p:cNvSpPr>
          <p:nvPr>
            <p:ph type="title"/>
          </p:nvPr>
        </p:nvSpPr>
        <p:spPr/>
        <p:txBody>
          <a:bodyPr/>
          <a:lstStyle/>
          <a:p>
            <a:r>
              <a:rPr lang="en-GB">
                <a:cs typeface="Calibri Light"/>
              </a:rPr>
              <a:t>Thematical analysis- 6 steps</a:t>
            </a:r>
            <a:endParaRPr lang="en-GB"/>
          </a:p>
        </p:txBody>
      </p:sp>
      <p:pic>
        <p:nvPicPr>
          <p:cNvPr id="4" name="Picture 4" descr="Graphical user interface, text&#10;&#10;Description automatically generated">
            <a:extLst>
              <a:ext uri="{FF2B5EF4-FFF2-40B4-BE49-F238E27FC236}">
                <a16:creationId xmlns:a16="http://schemas.microsoft.com/office/drawing/2014/main" id="{EC850751-DD7E-C4A8-DA90-F8FEFA77C159}"/>
              </a:ext>
            </a:extLst>
          </p:cNvPr>
          <p:cNvPicPr>
            <a:picLocks noGrp="1" noChangeAspect="1"/>
          </p:cNvPicPr>
          <p:nvPr>
            <p:ph idx="1"/>
          </p:nvPr>
        </p:nvPicPr>
        <p:blipFill>
          <a:blip r:embed="rId2"/>
          <a:stretch>
            <a:fillRect/>
          </a:stretch>
        </p:blipFill>
        <p:spPr>
          <a:xfrm>
            <a:off x="838200" y="1920609"/>
            <a:ext cx="10515600" cy="4161370"/>
          </a:xfrm>
        </p:spPr>
      </p:pic>
    </p:spTree>
    <p:extLst>
      <p:ext uri="{BB962C8B-B14F-4D97-AF65-F5344CB8AC3E}">
        <p14:creationId xmlns:p14="http://schemas.microsoft.com/office/powerpoint/2010/main" val="26177718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7328C12F-F19B-FD2A-E80A-4BCB04D39719}"/>
              </a:ext>
            </a:extLst>
          </p:cNvPr>
          <p:cNvPicPr>
            <a:picLocks noGrp="1" noChangeAspect="1"/>
          </p:cNvPicPr>
          <p:nvPr>
            <p:ph idx="1"/>
          </p:nvPr>
        </p:nvPicPr>
        <p:blipFill>
          <a:blip r:embed="rId2"/>
          <a:stretch>
            <a:fillRect/>
          </a:stretch>
        </p:blipFill>
        <p:spPr>
          <a:xfrm>
            <a:off x="643467" y="1506982"/>
            <a:ext cx="10905066" cy="3844034"/>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75653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19E6B6A3-00F9-E0CF-2A35-03D92DD7A2E1}"/>
              </a:ext>
            </a:extLst>
          </p:cNvPr>
          <p:cNvPicPr>
            <a:picLocks noGrp="1" noChangeAspect="1"/>
          </p:cNvPicPr>
          <p:nvPr>
            <p:ph idx="1"/>
          </p:nvPr>
        </p:nvPicPr>
        <p:blipFill>
          <a:blip r:embed="rId2"/>
          <a:stretch>
            <a:fillRect/>
          </a:stretch>
        </p:blipFill>
        <p:spPr>
          <a:xfrm>
            <a:off x="643467" y="1438825"/>
            <a:ext cx="10905066" cy="3980348"/>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60096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A3F217-ED52-FBF6-7EEA-C82E5B29A600}"/>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a:solidFill>
                  <a:srgbClr val="FFFFFF"/>
                </a:solidFill>
                <a:cs typeface="Calibri Light"/>
              </a:rPr>
              <a:t>Coding </a:t>
            </a:r>
            <a:endParaRPr lang="en-US" sz="3600" kern="1200">
              <a:solidFill>
                <a:srgbClr val="FFFFFF"/>
              </a:solidFill>
              <a:latin typeface="+mj-lt"/>
              <a:ea typeface="+mj-ea"/>
              <a:cs typeface="+mj-cs"/>
            </a:endParaRPr>
          </a:p>
        </p:txBody>
      </p:sp>
      <p:pic>
        <p:nvPicPr>
          <p:cNvPr id="4" name="Picture 4" descr="Timeline&#10;&#10;Description automatically generated">
            <a:extLst>
              <a:ext uri="{FF2B5EF4-FFF2-40B4-BE49-F238E27FC236}">
                <a16:creationId xmlns:a16="http://schemas.microsoft.com/office/drawing/2014/main" id="{B5491A55-5200-9781-407E-124302040754}"/>
              </a:ext>
            </a:extLst>
          </p:cNvPr>
          <p:cNvPicPr>
            <a:picLocks noGrp="1" noChangeAspect="1"/>
          </p:cNvPicPr>
          <p:nvPr>
            <p:ph idx="1"/>
          </p:nvPr>
        </p:nvPicPr>
        <p:blipFill>
          <a:blip r:embed="rId2"/>
          <a:stretch>
            <a:fillRect/>
          </a:stretch>
        </p:blipFill>
        <p:spPr>
          <a:xfrm>
            <a:off x="6114194" y="643466"/>
            <a:ext cx="4106944" cy="5568739"/>
          </a:xfrm>
          <a:prstGeom prst="rect">
            <a:avLst/>
          </a:prstGeom>
        </p:spPr>
      </p:pic>
    </p:spTree>
    <p:extLst>
      <p:ext uri="{BB962C8B-B14F-4D97-AF65-F5344CB8AC3E}">
        <p14:creationId xmlns:p14="http://schemas.microsoft.com/office/powerpoint/2010/main" val="19467312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CADDC-8435-9212-6647-3043D420FD61}"/>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Themes- </a:t>
            </a:r>
            <a:r>
              <a:rPr lang="en-US" sz="3600">
                <a:solidFill>
                  <a:srgbClr val="FFFFFF"/>
                </a:solidFill>
              </a:rPr>
              <a:t>Word clouds</a:t>
            </a:r>
            <a:endParaRPr lang="en-US" sz="3600" kern="1200">
              <a:solidFill>
                <a:srgbClr val="FFFFFF"/>
              </a:solidFill>
              <a:latin typeface="+mj-lt"/>
              <a:cs typeface="Calibri Light"/>
            </a:endParaRPr>
          </a:p>
        </p:txBody>
      </p:sp>
      <p:pic>
        <p:nvPicPr>
          <p:cNvPr id="4" name="Picture 4" descr="Logo, company name&#10;&#10;Description automatically generated">
            <a:extLst>
              <a:ext uri="{FF2B5EF4-FFF2-40B4-BE49-F238E27FC236}">
                <a16:creationId xmlns:a16="http://schemas.microsoft.com/office/drawing/2014/main" id="{89299ED1-D3D5-D259-5D6D-7D5B99996A8F}"/>
              </a:ext>
            </a:extLst>
          </p:cNvPr>
          <p:cNvPicPr>
            <a:picLocks noGrp="1" noChangeAspect="1"/>
          </p:cNvPicPr>
          <p:nvPr>
            <p:ph idx="1"/>
          </p:nvPr>
        </p:nvPicPr>
        <p:blipFill>
          <a:blip r:embed="rId2"/>
          <a:stretch>
            <a:fillRect/>
          </a:stretch>
        </p:blipFill>
        <p:spPr>
          <a:xfrm>
            <a:off x="4930027" y="643466"/>
            <a:ext cx="6475278" cy="5568739"/>
          </a:xfrm>
          <a:prstGeom prst="rect">
            <a:avLst/>
          </a:prstGeom>
        </p:spPr>
      </p:pic>
      <p:sp>
        <p:nvSpPr>
          <p:cNvPr id="5" name="TextBox 4">
            <a:extLst>
              <a:ext uri="{FF2B5EF4-FFF2-40B4-BE49-F238E27FC236}">
                <a16:creationId xmlns:a16="http://schemas.microsoft.com/office/drawing/2014/main" id="{4BBDB695-923A-A72E-13E6-2B2C3F7F6039}"/>
              </a:ext>
            </a:extLst>
          </p:cNvPr>
          <p:cNvSpPr txBox="1"/>
          <p:nvPr/>
        </p:nvSpPr>
        <p:spPr>
          <a:xfrm>
            <a:off x="4112795" y="3200400"/>
            <a:ext cx="33548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15795722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0DB1C7CD-AC30-53CA-D3BE-F77B041F2930}"/>
              </a:ext>
            </a:extLst>
          </p:cNvPr>
          <p:cNvPicPr>
            <a:picLocks noGrp="1" noChangeAspect="1"/>
          </p:cNvPicPr>
          <p:nvPr>
            <p:ph idx="1"/>
          </p:nvPr>
        </p:nvPicPr>
        <p:blipFill>
          <a:blip r:embed="rId2"/>
          <a:stretch>
            <a:fillRect/>
          </a:stretch>
        </p:blipFill>
        <p:spPr>
          <a:xfrm>
            <a:off x="643467" y="1261618"/>
            <a:ext cx="10905066" cy="433476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661280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10;&#10;Description automatically generated">
            <a:extLst>
              <a:ext uri="{FF2B5EF4-FFF2-40B4-BE49-F238E27FC236}">
                <a16:creationId xmlns:a16="http://schemas.microsoft.com/office/drawing/2014/main" id="{73B263E0-3494-7F21-C3B5-8E9BB1F6D4E9}"/>
              </a:ext>
            </a:extLst>
          </p:cNvPr>
          <p:cNvPicPr>
            <a:picLocks noGrp="1" noChangeAspect="1"/>
          </p:cNvPicPr>
          <p:nvPr>
            <p:ph idx="1"/>
          </p:nvPr>
        </p:nvPicPr>
        <p:blipFill>
          <a:blip r:embed="rId2"/>
          <a:stretch>
            <a:fillRect/>
          </a:stretch>
        </p:blipFill>
        <p:spPr>
          <a:xfrm>
            <a:off x="643467" y="1288880"/>
            <a:ext cx="10905066" cy="4280238"/>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35263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10;&#10;Description automatically generated">
            <a:extLst>
              <a:ext uri="{FF2B5EF4-FFF2-40B4-BE49-F238E27FC236}">
                <a16:creationId xmlns:a16="http://schemas.microsoft.com/office/drawing/2014/main" id="{C14F2EEE-70CE-12FF-2635-77C80BE1DFA3}"/>
              </a:ext>
            </a:extLst>
          </p:cNvPr>
          <p:cNvPicPr>
            <a:picLocks noGrp="1" noChangeAspect="1"/>
          </p:cNvPicPr>
          <p:nvPr>
            <p:ph idx="1"/>
          </p:nvPr>
        </p:nvPicPr>
        <p:blipFill>
          <a:blip r:embed="rId2"/>
          <a:stretch>
            <a:fillRect/>
          </a:stretch>
        </p:blipFill>
        <p:spPr>
          <a:xfrm>
            <a:off x="643467" y="1670558"/>
            <a:ext cx="10905066" cy="351688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099320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id="{6D94E741-D400-F54F-6FB2-0B21A2C9CCF0}"/>
              </a:ext>
            </a:extLst>
          </p:cNvPr>
          <p:cNvPicPr>
            <a:picLocks noChangeAspect="1"/>
          </p:cNvPicPr>
          <p:nvPr/>
        </p:nvPicPr>
        <p:blipFill rotWithShape="1">
          <a:blip r:embed="rId2"/>
          <a:srcRect r="-2" b="-2"/>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8D1D293-08D8-A83A-64E0-4EFF87E3394C}"/>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Assignment Q&amp;A</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66032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56</Slides>
  <Notes>0</Notes>
  <HiddenSlides>0</HiddenSlide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office theme</vt:lpstr>
      <vt:lpstr>Changemakers: Creativity and value creation</vt:lpstr>
      <vt:lpstr>PowerPoint Presentation</vt:lpstr>
      <vt:lpstr>Recap on last weeks session....</vt:lpstr>
      <vt:lpstr>Aims for today's sessions</vt:lpstr>
      <vt:lpstr>Developing self-confidence and authenticity </vt:lpstr>
      <vt:lpstr>Types of confidence</vt:lpstr>
      <vt:lpstr>Benefits to self-confidence</vt:lpstr>
      <vt:lpstr>PowerPoint Presentation</vt:lpstr>
      <vt:lpstr>Be your authentic self.....</vt:lpstr>
      <vt:lpstr>Examples....</vt:lpstr>
      <vt:lpstr>Task.....Find a modern-day authentic leader</vt:lpstr>
      <vt:lpstr>Delivering your message....</vt:lpstr>
      <vt:lpstr>PowerPoint Presentation</vt:lpstr>
      <vt:lpstr>PowerPoint Presentation</vt:lpstr>
      <vt:lpstr>Unit 3, Topic 4- Bringing your idea to life</vt:lpstr>
      <vt:lpstr>Reasons why we test...</vt:lpstr>
      <vt:lpstr>Types of prototyping....</vt:lpstr>
      <vt:lpstr>PowerPoint Presentation</vt:lpstr>
      <vt:lpstr>PowerPoint Presentation</vt:lpstr>
      <vt:lpstr>Pro's and con's- Low-fidelity profiling </vt:lpstr>
      <vt:lpstr>PowerPoint Presentation</vt:lpstr>
      <vt:lpstr>Pro's and con's- High-fidelity profiling </vt:lpstr>
      <vt:lpstr>PowerPoint Presentation</vt:lpstr>
      <vt:lpstr>PowerPoint Presentation</vt:lpstr>
      <vt:lpstr>Task....</vt:lpstr>
      <vt:lpstr>What's the verdict?(Unit 4) Topic 1- It's all in the numbers.....</vt:lpstr>
      <vt:lpstr>Descriptive and Inferential analysis</vt:lpstr>
      <vt:lpstr>Descriptive and Inferential analysis</vt:lpstr>
      <vt:lpstr>PowerPoint Presentation</vt:lpstr>
      <vt:lpstr>PowerPoint Presentation</vt:lpstr>
      <vt:lpstr>PowerPoint Presentation</vt:lpstr>
      <vt:lpstr>PowerPoint Presentation</vt:lpstr>
      <vt:lpstr>Topic 2- Presenting data in charts and graphs</vt:lpstr>
      <vt:lpstr>Analysing quantitative data </vt:lpstr>
      <vt:lpstr>Charts to explain data </vt:lpstr>
      <vt:lpstr>Which one would you use?</vt:lpstr>
      <vt:lpstr>Using digital tools to analyse data </vt:lpstr>
      <vt:lpstr>Using your data to tell a story The visual hierarchy </vt:lpstr>
      <vt:lpstr>PowerPoint Presentation</vt:lpstr>
      <vt:lpstr>PowerPoint Presentation</vt:lpstr>
      <vt:lpstr>Things to consider.....</vt:lpstr>
      <vt:lpstr>Less is more....</vt:lpstr>
      <vt:lpstr>Topic 2- Thers's a theme here...</vt:lpstr>
      <vt:lpstr>PowerPoint Presentation</vt:lpstr>
      <vt:lpstr>PowerPoint Presentation</vt:lpstr>
      <vt:lpstr>Be prepared...</vt:lpstr>
      <vt:lpstr>Applying techniques to identify patterns and themes</vt:lpstr>
      <vt:lpstr>Thematical analysis- 6 steps</vt:lpstr>
      <vt:lpstr>PowerPoint Presentation</vt:lpstr>
      <vt:lpstr>PowerPoint Presentation</vt:lpstr>
      <vt:lpstr>Coding </vt:lpstr>
      <vt:lpstr>Themes- Word clouds</vt:lpstr>
      <vt:lpstr>PowerPoint Presentation</vt:lpstr>
      <vt:lpstr>PowerPoint Presentation</vt:lpstr>
      <vt:lpstr>PowerPoint Presentation</vt:lpstr>
      <vt:lpstr>Assignment 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2022-11-03T09:22:18Z</dcterms:created>
  <dcterms:modified xsi:type="dcterms:W3CDTF">2022-11-10T20:27:13Z</dcterms:modified>
</cp:coreProperties>
</file>