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BB9CB-754B-4E57-9169-B4AA65AA0AA1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4BD65-28AC-41E7-9591-B21C57F15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628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BB9CB-754B-4E57-9169-B4AA65AA0AA1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4BD65-28AC-41E7-9591-B21C57F15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68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BB9CB-754B-4E57-9169-B4AA65AA0AA1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4BD65-28AC-41E7-9591-B21C57F15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100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BB9CB-754B-4E57-9169-B4AA65AA0AA1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4BD65-28AC-41E7-9591-B21C57F15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378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BB9CB-754B-4E57-9169-B4AA65AA0AA1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4BD65-28AC-41E7-9591-B21C57F15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165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BB9CB-754B-4E57-9169-B4AA65AA0AA1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4BD65-28AC-41E7-9591-B21C57F15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509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BB9CB-754B-4E57-9169-B4AA65AA0AA1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4BD65-28AC-41E7-9591-B21C57F15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164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BB9CB-754B-4E57-9169-B4AA65AA0AA1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4BD65-28AC-41E7-9591-B21C57F15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136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BB9CB-754B-4E57-9169-B4AA65AA0AA1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4BD65-28AC-41E7-9591-B21C57F15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197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BB9CB-754B-4E57-9169-B4AA65AA0AA1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4BD65-28AC-41E7-9591-B21C57F15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64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BB9CB-754B-4E57-9169-B4AA65AA0AA1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4BD65-28AC-41E7-9591-B21C57F15F4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849515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BB9CB-754B-4E57-9169-B4AA65AA0AA1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4BD65-28AC-41E7-9591-B21C57F15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3836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BB9CB-754B-4E57-9169-B4AA65AA0AA1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4BD65-28AC-41E7-9591-B21C57F15F4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0527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BB9CB-754B-4E57-9169-B4AA65AA0AA1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4BD65-28AC-41E7-9591-B21C57F15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0308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BB9CB-754B-4E57-9169-B4AA65AA0AA1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4BD65-28AC-41E7-9591-B21C57F15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3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BB9CB-754B-4E57-9169-B4AA65AA0AA1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4BD65-28AC-41E7-9591-B21C57F15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688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BB9CB-754B-4E57-9169-B4AA65AA0AA1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89D4BD65-28AC-41E7-9591-B21C57F15F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53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  <p:sldLayoutId id="2147483787" r:id="rId14"/>
    <p:sldLayoutId id="2147483788" r:id="rId15"/>
    <p:sldLayoutId id="214748378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4C012-27E1-2EA1-4895-CCEEB74BD6E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Health Care Support Worker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D26EC1-B73C-DE5D-4FF7-F898B8CB7BA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155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83369-DD3E-7442-ACBB-94ACC381D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Requirements to become a HCSW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F6C189-C65F-1C55-7674-5A2BC8349F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b="0" i="0" dirty="0">
                <a:solidFill>
                  <a:srgbClr val="333333"/>
                </a:solidFill>
                <a:effectLst/>
                <a:latin typeface="Frutiger W01"/>
              </a:rPr>
              <a:t>“There are no set entry requirements to become a healthcare support worker, but good literacy and numeracy skills are expected, and in some cases GCSEs (or equivalent) in English and maths are required too. You may also need a healthcare qualification such as a BTEC or NVQ for some of the HCSW roles.” (NHS, 2020)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1176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5C55E-636C-8163-1483-9F0E3428F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Personal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20E950-828F-FFB7-A138-6FBD306E0D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HCSW’s work to provide day to day health and personal care support for patients. </a:t>
            </a:r>
          </a:p>
          <a:p>
            <a:endParaRPr lang="en-GB" dirty="0"/>
          </a:p>
          <a:p>
            <a:r>
              <a:rPr lang="en-GB" dirty="0"/>
              <a:t>Innovative, compassionate, motivated and have passion to deliver individualised, person-centred care.</a:t>
            </a:r>
          </a:p>
          <a:p>
            <a:endParaRPr lang="en-GB" dirty="0"/>
          </a:p>
          <a:p>
            <a:r>
              <a:rPr lang="en-GB" dirty="0"/>
              <a:t>They will be working under the supervision of senior staff and care coordinators and will also be able to make a positive contribution to service development.(Accessed 23 November.2023)</a:t>
            </a:r>
          </a:p>
        </p:txBody>
      </p:sp>
    </p:spTree>
    <p:extLst>
      <p:ext uri="{BB962C8B-B14F-4D97-AF65-F5344CB8AC3E}">
        <p14:creationId xmlns:p14="http://schemas.microsoft.com/office/powerpoint/2010/main" val="202033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813FA-7CE2-ED6D-AA40-3DFC44894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6 C’s Of Nursing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AD8138-7C76-4B08-0A08-5AA536221E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Care</a:t>
            </a:r>
          </a:p>
          <a:p>
            <a:r>
              <a:rPr lang="en-GB" dirty="0"/>
              <a:t>Compassion</a:t>
            </a:r>
          </a:p>
          <a:p>
            <a:r>
              <a:rPr lang="en-GB" dirty="0"/>
              <a:t>Competence</a:t>
            </a:r>
          </a:p>
          <a:p>
            <a:r>
              <a:rPr lang="en-GB" dirty="0"/>
              <a:t>Communication</a:t>
            </a:r>
          </a:p>
          <a:p>
            <a:r>
              <a:rPr lang="en-GB" dirty="0"/>
              <a:t>Commitment </a:t>
            </a:r>
          </a:p>
          <a:p>
            <a:r>
              <a:rPr lang="en-GB" dirty="0"/>
              <a:t>Courage</a:t>
            </a:r>
          </a:p>
          <a:p>
            <a:r>
              <a:rPr lang="en-GB" dirty="0"/>
              <a:t>(NHS Professionals, 2022)</a:t>
            </a:r>
          </a:p>
        </p:txBody>
      </p:sp>
    </p:spTree>
    <p:extLst>
      <p:ext uri="{BB962C8B-B14F-4D97-AF65-F5344CB8AC3E}">
        <p14:creationId xmlns:p14="http://schemas.microsoft.com/office/powerpoint/2010/main" val="2218892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BDE34-1B1A-378E-B375-E35830A6C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NMC competencies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646BA9-25C3-21F9-850C-316FA70B1E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30019"/>
            <a:ext cx="9699118" cy="4848666"/>
          </a:xfrm>
        </p:spPr>
        <p:txBody>
          <a:bodyPr>
            <a:normAutofit/>
          </a:bodyPr>
          <a:lstStyle/>
          <a:p>
            <a:r>
              <a:rPr lang="en-GB" dirty="0"/>
              <a:t>The NMC states that their competencies consist of;</a:t>
            </a:r>
          </a:p>
          <a:p>
            <a:r>
              <a:rPr lang="en-GB" dirty="0"/>
              <a:t>act with professionalism and integrity, and work within agreed professional, ethical and</a:t>
            </a:r>
          </a:p>
          <a:p>
            <a:r>
              <a:rPr lang="en-GB" dirty="0"/>
              <a:t>legal frameworks and processes to maintain and improve standards</a:t>
            </a:r>
          </a:p>
          <a:p>
            <a:r>
              <a:rPr lang="en-GB" dirty="0"/>
              <a:t>communication and interpersonal skills</a:t>
            </a:r>
          </a:p>
          <a:p>
            <a:r>
              <a:rPr lang="en-GB" dirty="0"/>
              <a:t>nursing practice and decision making</a:t>
            </a:r>
          </a:p>
          <a:p>
            <a:r>
              <a:rPr lang="en-GB" dirty="0"/>
              <a:t>leadership, management and team working</a:t>
            </a:r>
          </a:p>
          <a:p>
            <a:r>
              <a:rPr lang="en-GB" dirty="0"/>
              <a:t>deliver high quality essential care to all persons in their care</a:t>
            </a:r>
          </a:p>
          <a:p>
            <a:r>
              <a:rPr lang="en-GB" dirty="0"/>
              <a:t>act to protect the public, and be responsible and accountable for safe, person-centred,</a:t>
            </a:r>
          </a:p>
          <a:p>
            <a:r>
              <a:rPr lang="en-GB" dirty="0"/>
              <a:t>evidence-based nursing practice (Nursing And Midwifery Council 2018)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6544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9926B-18ED-634E-B4DC-F92DE08ED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Professional bodies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600FE0-CC20-2EB6-8D32-0B32440D87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NMC (Nursing and midwifery council)</a:t>
            </a:r>
          </a:p>
          <a:p>
            <a:r>
              <a:rPr lang="en-GB" dirty="0"/>
              <a:t>WHO (world health organisation)</a:t>
            </a:r>
          </a:p>
          <a:p>
            <a:r>
              <a:rPr lang="en-GB" dirty="0"/>
              <a:t>RCN (Royal college of nursing)</a:t>
            </a:r>
          </a:p>
        </p:txBody>
      </p:sp>
    </p:spTree>
    <p:extLst>
      <p:ext uri="{BB962C8B-B14F-4D97-AF65-F5344CB8AC3E}">
        <p14:creationId xmlns:p14="http://schemas.microsoft.com/office/powerpoint/2010/main" val="1760492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078B9C6-C2F7-E68D-C5CA-E5AB0DD8A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References;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D956F3-17CD-74EB-840F-B71E25720D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2523" y="1338470"/>
            <a:ext cx="11648660" cy="5022573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Reference list</a:t>
            </a:r>
          </a:p>
          <a:p>
            <a:endParaRPr lang="en-GB" dirty="0"/>
          </a:p>
          <a:p>
            <a:r>
              <a:rPr lang="en-GB" dirty="0"/>
              <a:t>NHS (2020). Healthcare support worker. [online] Health Careers. Available at: https://www.healthcareers.nhs.uk/explore-roles/healthcare-support-worker/roles-healthcare-support-worker/healthcare-support-worker.</a:t>
            </a:r>
          </a:p>
          <a:p>
            <a:endParaRPr lang="en-GB" dirty="0"/>
          </a:p>
          <a:p>
            <a:r>
              <a:rPr lang="en-GB" dirty="0"/>
              <a:t>NHS Professionals (2022). The 6 Cs of Care. [online] NHS Professionals. Available at: https://www.nhsprofessionals.nhs.uk/nhs-staffing-pool-hub/working-in-healthcare/the-6-cs-of-care.</a:t>
            </a:r>
          </a:p>
          <a:p>
            <a:endParaRPr lang="en-GB" dirty="0"/>
          </a:p>
          <a:p>
            <a:r>
              <a:rPr lang="en-GB" dirty="0"/>
              <a:t>Nursing and Midwifery Council (2018). Standards for competence for registered nurses. [online] Nursing and Midwifery Council. Nursing and Midwifery Council. Available at: https://www.nmc.org.uk/globalassets/sitedocuments/standards/nmc-standards-for-competence-for-registered-nurses.pdf.</a:t>
            </a:r>
          </a:p>
          <a:p>
            <a:endParaRPr lang="en-GB" dirty="0"/>
          </a:p>
          <a:p>
            <a:r>
              <a:rPr lang="en-GB" dirty="0"/>
              <a:t>www.combined.nhs.uk. (n.d.). North Staffordshire Combined Healthcare Health Care Support Worker (HCSW). [online] Available at: https://www.combined.nhs.uk/working-together/join-our-team/our-roles/health-care-support-worker/#:~:text=HCSW [Accessed 22 Nov. 2023].</a:t>
            </a:r>
          </a:p>
        </p:txBody>
      </p:sp>
    </p:spTree>
    <p:extLst>
      <p:ext uri="{BB962C8B-B14F-4D97-AF65-F5344CB8AC3E}">
        <p14:creationId xmlns:p14="http://schemas.microsoft.com/office/powerpoint/2010/main" val="172466222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17994</TotalTime>
  <Words>447</Words>
  <Application>Microsoft Office PowerPoint</Application>
  <PresentationFormat>Widescreen</PresentationFormat>
  <Paragraphs>41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Frutiger W01</vt:lpstr>
      <vt:lpstr>Trebuchet MS</vt:lpstr>
      <vt:lpstr>Wingdings 3</vt:lpstr>
      <vt:lpstr>Facet</vt:lpstr>
      <vt:lpstr>Health Care Support Worker</vt:lpstr>
      <vt:lpstr>Requirements to become a HCSW </vt:lpstr>
      <vt:lpstr>Personal Values</vt:lpstr>
      <vt:lpstr>6 C’s Of Nursing</vt:lpstr>
      <vt:lpstr>NMC competencies</vt:lpstr>
      <vt:lpstr>Professional bodies</vt:lpstr>
      <vt:lpstr>References;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 Care Support Worker</dc:title>
  <dc:creator>Abbie Lloyd</dc:creator>
  <cp:lastModifiedBy>Abbie Lloyd</cp:lastModifiedBy>
  <cp:revision>4</cp:revision>
  <dcterms:created xsi:type="dcterms:W3CDTF">2023-11-15T10:33:50Z</dcterms:created>
  <dcterms:modified xsi:type="dcterms:W3CDTF">2023-11-27T22:28:13Z</dcterms:modified>
</cp:coreProperties>
</file>