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256" r:id="rId5"/>
    <p:sldId id="257" r:id="rId6"/>
    <p:sldId id="278" r:id="rId7"/>
    <p:sldId id="279" r:id="rId8"/>
    <p:sldId id="258" r:id="rId9"/>
    <p:sldId id="280" r:id="rId10"/>
    <p:sldId id="28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F25E16-E0DF-A445-8407-45273381D6A1}" v="31" dt="2025-04-06T11:13:38.179"/>
    <p1510:client id="{AD1EDA0F-15E7-47AE-697F-D66ACEC3CCA9}" v="773" dt="2025-04-06T11:06:36.524"/>
    <p1510:client id="{AFAE8DB8-738C-67E8-CEFD-ECDAF04323D5}" v="38" dt="2025-04-06T11:18:13.0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4/6/2025</a:t>
            </a:fld>
            <a:endParaRPr lang="en-US"/>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4/6/2025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a:p>
        </p:txBody>
      </p:sp>
    </p:spTree>
    <p:extLst>
      <p:ext uri="{BB962C8B-B14F-4D97-AF65-F5344CB8AC3E}">
        <p14:creationId xmlns:p14="http://schemas.microsoft.com/office/powerpoint/2010/main" val="1778128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2</a:t>
            </a:fld>
            <a:endParaRPr lang="en-US"/>
          </a:p>
        </p:txBody>
      </p:sp>
    </p:spTree>
    <p:extLst>
      <p:ext uri="{BB962C8B-B14F-4D97-AF65-F5344CB8AC3E}">
        <p14:creationId xmlns:p14="http://schemas.microsoft.com/office/powerpoint/2010/main" val="404043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a:p>
        </p:txBody>
      </p:sp>
    </p:spTree>
    <p:extLst>
      <p:ext uri="{BB962C8B-B14F-4D97-AF65-F5344CB8AC3E}">
        <p14:creationId xmlns:p14="http://schemas.microsoft.com/office/powerpoint/2010/main" val="2182522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a:p>
        </p:txBody>
      </p:sp>
    </p:spTree>
    <p:extLst>
      <p:ext uri="{BB962C8B-B14F-4D97-AF65-F5344CB8AC3E}">
        <p14:creationId xmlns:p14="http://schemas.microsoft.com/office/powerpoint/2010/main" val="2090324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a:p>
        </p:txBody>
      </p:sp>
    </p:spTree>
    <p:extLst>
      <p:ext uri="{BB962C8B-B14F-4D97-AF65-F5344CB8AC3E}">
        <p14:creationId xmlns:p14="http://schemas.microsoft.com/office/powerpoint/2010/main" val="2843954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a:p>
        </p:txBody>
      </p:sp>
    </p:spTree>
    <p:extLst>
      <p:ext uri="{BB962C8B-B14F-4D97-AF65-F5344CB8AC3E}">
        <p14:creationId xmlns:p14="http://schemas.microsoft.com/office/powerpoint/2010/main" val="20661440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2289C57-55D7-40A4-A101-E74FAC7A092B}" type="slidenum">
              <a:rPr lang="en-US" smtClean="0"/>
              <a:t>7</a:t>
            </a:fld>
            <a:endParaRPr lang="en-US"/>
          </a:p>
        </p:txBody>
      </p:sp>
    </p:spTree>
    <p:extLst>
      <p:ext uri="{BB962C8B-B14F-4D97-AF65-F5344CB8AC3E}">
        <p14:creationId xmlns:p14="http://schemas.microsoft.com/office/powerpoint/2010/main" val="10253268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41918" y="3329790"/>
            <a:ext cx="4941771" cy="3200400"/>
          </a:xfrm>
        </p:spPr>
        <p:txBody>
          <a:bodyPr anchor="ctr">
            <a:noAutofit/>
          </a:bodyPr>
          <a:lstStyle>
            <a:lvl1pPr algn="l">
              <a:defRPr sz="3600" spc="150" baseline="0"/>
            </a:lvl1pPr>
          </a:lstStyle>
          <a:p>
            <a:r>
              <a:rPr lang="en-US"/>
              <a:t>CLICK TO add title</a:t>
            </a:r>
          </a:p>
        </p:txBody>
      </p:sp>
      <p:pic>
        <p:nvPicPr>
          <p:cNvPr id="8" name="Graphic 7">
            <a:extLst>
              <a:ext uri="{FF2B5EF4-FFF2-40B4-BE49-F238E27FC236}">
                <a16:creationId xmlns:a16="http://schemas.microsoft.com/office/drawing/2014/main" id="{A04F1E16-9A84-4D0E-9706-79C396AF6AE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4229100" y="0"/>
            <a:ext cx="7962901"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add title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hasCustomPrompt="1"/>
          </p:nvPr>
        </p:nvSpPr>
        <p:spPr>
          <a:xfrm>
            <a:off x="1333500" y="2674013"/>
            <a:ext cx="2895600" cy="3269589"/>
          </a:xfrm>
        </p:spPr>
        <p:txBody>
          <a:bodyPr>
            <a:normAutofit/>
          </a:bodyPr>
          <a:lstStyle>
            <a:lvl1pPr marL="0" indent="0">
              <a:lnSpc>
                <a:spcPct val="140000"/>
              </a:lnSpc>
              <a:spcBef>
                <a:spcPts val="1000"/>
              </a:spcBef>
              <a:buNone/>
              <a:defRPr sz="1800">
                <a:solidFill>
                  <a:schemeClr val="bg1"/>
                </a:solidFill>
              </a:defRPr>
            </a:lvl1pPr>
            <a:lvl2pPr marL="457200" indent="0">
              <a:lnSpc>
                <a:spcPct val="140000"/>
              </a:lnSpc>
              <a:spcBef>
                <a:spcPts val="1000"/>
              </a:spcBef>
              <a:buNone/>
              <a:defRPr sz="1800">
                <a:solidFill>
                  <a:schemeClr val="bg1"/>
                </a:solidFill>
              </a:defRPr>
            </a:lvl2pPr>
            <a:lvl3pPr marL="914400" indent="0">
              <a:lnSpc>
                <a:spcPct val="140000"/>
              </a:lnSpc>
              <a:spcBef>
                <a:spcPts val="1000"/>
              </a:spcBef>
              <a:buNone/>
              <a:defRPr sz="1800">
                <a:solidFill>
                  <a:schemeClr val="bg1"/>
                </a:solidFill>
              </a:defRPr>
            </a:lvl3pPr>
            <a:lvl4pPr marL="1371600" indent="0">
              <a:lnSpc>
                <a:spcPct val="140000"/>
              </a:lnSpc>
              <a:spcBef>
                <a:spcPts val="1000"/>
              </a:spcBef>
              <a:buNone/>
              <a:defRPr sz="1800">
                <a:solidFill>
                  <a:schemeClr val="bg1"/>
                </a:solidFill>
              </a:defRPr>
            </a:lvl4pPr>
            <a:lvl5pPr marL="1828800" indent="0">
              <a:lnSpc>
                <a:spcPct val="140000"/>
              </a:lnSpc>
              <a:spcBef>
                <a:spcPts val="1000"/>
              </a:spcBef>
              <a:buNone/>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1333500" y="6356349"/>
            <a:ext cx="3819228" cy="365125"/>
          </a:xfrm>
        </p:spPr>
        <p:txBody>
          <a:bodyPr/>
          <a:lstStyle>
            <a:lvl1pPr algn="l">
              <a:defRPr sz="900"/>
            </a:lvl1pPr>
          </a:lstStyle>
          <a:p>
            <a:r>
              <a:rPr lang="en-US"/>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018"/>
            <a:ext cx="4179570" cy="3377354"/>
          </a:xfrm>
        </p:spPr>
        <p:txBody>
          <a:bodyPr anchor="b">
            <a:noAutofit/>
          </a:bodyPr>
          <a:lstStyle>
            <a:lvl1pPr algn="l">
              <a:defRPr sz="3600" spc="150" baseline="0">
                <a:solidFill>
                  <a:schemeClr val="tx1"/>
                </a:solidFill>
              </a:defRPr>
            </a:lvl1pPr>
          </a:lstStyle>
          <a:p>
            <a:r>
              <a:rPr lang="en-US"/>
              <a:t>CLICK TO add title</a:t>
            </a:r>
          </a:p>
        </p:txBody>
      </p:sp>
      <p:grpSp>
        <p:nvGrpSpPr>
          <p:cNvPr id="4" name="Group 3">
            <a:extLst>
              <a:ext uri="{FF2B5EF4-FFF2-40B4-BE49-F238E27FC236}">
                <a16:creationId xmlns:a16="http://schemas.microsoft.com/office/drawing/2014/main" id="{4A96E214-6A61-C8A7-B1DB-C8C260C13441}"/>
              </a:ext>
              <a:ext uri="{C183D7F6-B498-43B3-948B-1728B52AA6E4}">
                <adec:decorative xmlns:adec="http://schemas.microsoft.com/office/drawing/2017/decorative" val="1"/>
              </a:ext>
            </a:extLst>
          </p:cNvPr>
          <p:cNvGrpSpPr/>
          <p:nvPr userDrawn="1"/>
        </p:nvGrpSpPr>
        <p:grpSpPr>
          <a:xfrm>
            <a:off x="0" y="0"/>
            <a:ext cx="6557818" cy="6858000"/>
            <a:chOff x="0" y="0"/>
            <a:chExt cx="4762501" cy="5186363"/>
          </a:xfrm>
        </p:grpSpPr>
        <p:cxnSp>
          <p:nvCxnSpPr>
            <p:cNvPr id="5" name="Straight Connector 4">
              <a:extLst>
                <a:ext uri="{FF2B5EF4-FFF2-40B4-BE49-F238E27FC236}">
                  <a16:creationId xmlns:a16="http://schemas.microsoft.com/office/drawing/2014/main" id="{A18BC1BC-99D6-D9F4-19F9-AAE722E2AE61}"/>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816F797-248B-2C75-29B9-DB65A809D47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82501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680"/>
            <a:ext cx="4179570" cy="3376691"/>
          </a:xfrm>
        </p:spPr>
        <p:txBody>
          <a:bodyPr anchor="b">
            <a:noAutofit/>
          </a:bodyPr>
          <a:lstStyle>
            <a:lvl1pPr algn="l">
              <a:defRPr sz="3600" spc="150" baseline="0">
                <a:solidFill>
                  <a:schemeClr val="bg1"/>
                </a:solidFill>
              </a:defRPr>
            </a:lvl1pPr>
          </a:lstStyle>
          <a:p>
            <a:r>
              <a:rPr lang="en-US"/>
              <a:t>CLICK TO add title</a:t>
            </a:r>
          </a:p>
        </p:txBody>
      </p:sp>
      <p:cxnSp>
        <p:nvCxnSpPr>
          <p:cNvPr id="7" name="Straight Connector 6">
            <a:extLst>
              <a:ext uri="{FF2B5EF4-FFF2-40B4-BE49-F238E27FC236}">
                <a16:creationId xmlns:a16="http://schemas.microsoft.com/office/drawing/2014/main" id="{5D8E94DD-0F7B-3F92-58EA-5F06D557BF40}"/>
              </a:ext>
              <a:ext uri="{C183D7F6-B498-43B3-948B-1728B52AA6E4}">
                <adec:decorative xmlns:adec="http://schemas.microsoft.com/office/drawing/2017/decorative" val="1"/>
              </a:ext>
            </a:extLst>
          </p:cNvPr>
          <p:cNvCxnSpPr>
            <a:cxnSpLocks/>
          </p:cNvCxnSpPr>
          <p:nvPr userDrawn="1"/>
        </p:nvCxnSpPr>
        <p:spPr>
          <a:xfrm>
            <a:off x="3990667" y="0"/>
            <a:ext cx="1126278" cy="251229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419F5397-34DB-BC88-ADF5-AA470A06FE50}"/>
              </a:ext>
            </a:extLst>
          </p:cNvPr>
          <p:cNvSpPr>
            <a:spLocks noGrp="1"/>
          </p:cNvSpPr>
          <p:nvPr>
            <p:ph type="pic" sz="quarter" idx="10"/>
          </p:nvPr>
        </p:nvSpPr>
        <p:spPr>
          <a:xfrm>
            <a:off x="0" y="-5080"/>
            <a:ext cx="6576291" cy="6872605"/>
          </a:xfrm>
          <a:custGeom>
            <a:avLst/>
            <a:gdLst>
              <a:gd name="connsiteX0" fmla="*/ 0 w 6576291"/>
              <a:gd name="connsiteY0" fmla="*/ 0 h 6867525"/>
              <a:gd name="connsiteX1" fmla="*/ 6576291 w 6576291"/>
              <a:gd name="connsiteY1" fmla="*/ 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044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 name="connsiteX0" fmla="*/ 0 w 6576291"/>
              <a:gd name="connsiteY0" fmla="*/ 0 h 6867525"/>
              <a:gd name="connsiteX1" fmla="*/ 3624811 w 6576291"/>
              <a:gd name="connsiteY1" fmla="*/ 1016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298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91" h="6872605">
                <a:moveTo>
                  <a:pt x="0" y="5080"/>
                </a:moveTo>
                <a:lnTo>
                  <a:pt x="3629891" y="0"/>
                </a:lnTo>
                <a:lnTo>
                  <a:pt x="6576291" y="6872605"/>
                </a:lnTo>
                <a:lnTo>
                  <a:pt x="0" y="6872605"/>
                </a:lnTo>
                <a:lnTo>
                  <a:pt x="0" y="5080"/>
                </a:lnTo>
                <a:close/>
              </a:path>
            </a:pathLst>
          </a:custGeom>
        </p:spPr>
        <p:txBody>
          <a:bodyPr lIns="182880" tIns="182880" bIns="91440">
            <a:normAutofit/>
          </a:bodyPr>
          <a:lstStyle>
            <a:lvl1pPr marL="0" indent="0">
              <a:buNone/>
              <a:defRPr sz="2000">
                <a:solidFill>
                  <a:schemeClr val="bg1"/>
                </a:solidFill>
              </a:defRPr>
            </a:lvl1pPr>
          </a:lstStyle>
          <a:p>
            <a:r>
              <a:rPr lang="en-US"/>
              <a:t>Click icon to add picture</a:t>
            </a:r>
          </a:p>
        </p:txBody>
      </p:sp>
    </p:spTree>
    <p:extLst>
      <p:ext uri="{BB962C8B-B14F-4D97-AF65-F5344CB8AC3E}">
        <p14:creationId xmlns:p14="http://schemas.microsoft.com/office/powerpoint/2010/main" val="375401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22318" y="268360"/>
            <a:ext cx="7288282" cy="2121177"/>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sp>
        <p:nvSpPr>
          <p:cNvPr id="3" name="Content Placeholder 3">
            <a:extLst>
              <a:ext uri="{FF2B5EF4-FFF2-40B4-BE49-F238E27FC236}">
                <a16:creationId xmlns:a16="http://schemas.microsoft.com/office/drawing/2014/main" id="{EAC9D25F-5B3D-F5B2-5D02-C6BC6AA8987B}"/>
              </a:ext>
            </a:extLst>
          </p:cNvPr>
          <p:cNvSpPr>
            <a:spLocks noGrp="1"/>
          </p:cNvSpPr>
          <p:nvPr>
            <p:ph sz="half" idx="2" hasCustomPrompt="1"/>
          </p:nvPr>
        </p:nvSpPr>
        <p:spPr>
          <a:xfrm>
            <a:off x="1322388" y="2763078"/>
            <a:ext cx="7288212" cy="3407051"/>
          </a:xfrm>
        </p:spPr>
        <p:txBody>
          <a:bodyPr>
            <a:normAutofit/>
          </a:bodyPr>
          <a:lstStyle>
            <a:lvl1pPr marL="0" indent="0">
              <a:lnSpc>
                <a:spcPct val="100000"/>
              </a:lnSpc>
              <a:buFont typeface="Arial" panose="020B0604020202020204" pitchFamily="34" charset="0"/>
              <a:buNone/>
              <a:defRPr sz="1800" b="1"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grpSp>
        <p:nvGrpSpPr>
          <p:cNvPr id="9" name="Group 8">
            <a:extLst>
              <a:ext uri="{FF2B5EF4-FFF2-40B4-BE49-F238E27FC236}">
                <a16:creationId xmlns:a16="http://schemas.microsoft.com/office/drawing/2014/main" id="{18E16CF1-2502-F2F0-2C27-2DD7979033E2}"/>
              </a:ext>
              <a:ext uri="{C183D7F6-B498-43B3-948B-1728B52AA6E4}">
                <adec:decorative xmlns:adec="http://schemas.microsoft.com/office/drawing/2017/decorative" val="1"/>
              </a:ext>
            </a:extLst>
          </p:cNvPr>
          <p:cNvGrpSpPr/>
          <p:nvPr userDrawn="1"/>
        </p:nvGrpSpPr>
        <p:grpSpPr>
          <a:xfrm>
            <a:off x="9096374" y="-25401"/>
            <a:ext cx="3095625" cy="6883401"/>
            <a:chOff x="9096375" y="-25401"/>
            <a:chExt cx="3095625" cy="6883401"/>
          </a:xfrm>
        </p:grpSpPr>
        <p:cxnSp>
          <p:nvCxnSpPr>
            <p:cNvPr id="10" name="Straight Connector 9">
              <a:extLst>
                <a:ext uri="{FF2B5EF4-FFF2-40B4-BE49-F238E27FC236}">
                  <a16:creationId xmlns:a16="http://schemas.microsoft.com/office/drawing/2014/main" id="{6322A6FB-333C-65AE-23D8-08BCEA174D43}"/>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62BB247-4598-A983-DEBF-6F042C1DB0BC}"/>
                </a:ext>
              </a:extLst>
            </p:cNvPr>
            <p:cNvCxnSpPr>
              <a:cxnSpLocks/>
            </p:cNvCxnSpPr>
            <p:nvPr userDrawn="1"/>
          </p:nvCxnSpPr>
          <p:spPr>
            <a:xfrm flipH="1">
              <a:off x="9381744" y="-25401"/>
              <a:ext cx="2810256" cy="68834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34E84FEE-D475-A71D-7996-5925602ECF9A}"/>
              </a:ext>
              <a:ext uri="{C183D7F6-B498-43B3-948B-1728B52AA6E4}">
                <adec:decorative xmlns:adec="http://schemas.microsoft.com/office/drawing/2017/decorative" val="1"/>
              </a:ext>
            </a:extLst>
          </p:cNvPr>
          <p:cNvCxnSpPr>
            <a:cxnSpLocks/>
          </p:cNvCxnSpPr>
          <p:nvPr userDrawn="1"/>
        </p:nvCxnSpPr>
        <p:spPr>
          <a:xfrm rot="10800000" flipH="1">
            <a:off x="-1" y="-25403"/>
            <a:ext cx="1210573" cy="20481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7459776D-4049-CB00-C321-0627C169BC51}"/>
              </a:ext>
            </a:extLst>
          </p:cNvPr>
          <p:cNvSpPr>
            <a:spLocks noGrp="1"/>
          </p:cNvSpPr>
          <p:nvPr>
            <p:ph type="ftr" sz="quarter" idx="11"/>
          </p:nvPr>
        </p:nvSpPr>
        <p:spPr>
          <a:xfrm>
            <a:off x="1333500" y="6356349"/>
            <a:ext cx="3819228" cy="365125"/>
          </a:xfrm>
        </p:spPr>
        <p:txBody>
          <a:bodyPr/>
          <a:lstStyle>
            <a:lvl1pPr algn="l">
              <a:defRPr sz="900"/>
            </a:lvl1pPr>
          </a:lstStyle>
          <a:p>
            <a:r>
              <a:rPr lang="en-US"/>
              <a:t>PRESENTATION TITLE</a:t>
            </a:r>
          </a:p>
        </p:txBody>
      </p:sp>
      <p:sp>
        <p:nvSpPr>
          <p:cNvPr id="16" name="Slide Number Placeholder 5">
            <a:extLst>
              <a:ext uri="{FF2B5EF4-FFF2-40B4-BE49-F238E27FC236}">
                <a16:creationId xmlns:a16="http://schemas.microsoft.com/office/drawing/2014/main" id="{EDE114AF-34C6-A062-7340-858BC27DA264}"/>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4249735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06400"/>
            <a:ext cx="4179570" cy="3457971"/>
          </a:xfrm>
        </p:spPr>
        <p:txBody>
          <a:bodyPr anchor="b">
            <a:noAutofit/>
          </a:bodyPr>
          <a:lstStyle>
            <a:lvl1pPr algn="l">
              <a:defRPr sz="3600" spc="150" baseline="0">
                <a:solidFill>
                  <a:schemeClr val="bg1"/>
                </a:solidFill>
              </a:defRPr>
            </a:lvl1pPr>
          </a:lstStyle>
          <a:p>
            <a:r>
              <a:rPr lang="en-US"/>
              <a:t>CLICK TO add title</a:t>
            </a:r>
          </a:p>
        </p:txBody>
      </p:sp>
      <p:pic>
        <p:nvPicPr>
          <p:cNvPr id="4" name="Graphic 3">
            <a:extLst>
              <a:ext uri="{FF2B5EF4-FFF2-40B4-BE49-F238E27FC236}">
                <a16:creationId xmlns:a16="http://schemas.microsoft.com/office/drawing/2014/main" id="{5E045004-3604-59DC-13E0-7A0B2DF78C4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440329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accent1"/>
        </a:solidFill>
        <a:effectLst/>
      </p:bgPr>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955F7B05-9431-1FBA-415D-6CF2DF562B97}"/>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093633" cy="3912394"/>
          </a:xfrm>
          <a:prstGeom prst="rect">
            <a:avLst/>
          </a:prstGeom>
        </p:spPr>
      </p:pic>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568961"/>
            <a:ext cx="8420100"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97255"/>
            <a:ext cx="3924300"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7" name="Content Placeholder 3">
            <a:extLst>
              <a:ext uri="{FF2B5EF4-FFF2-40B4-BE49-F238E27FC236}">
                <a16:creationId xmlns:a16="http://schemas.microsoft.com/office/drawing/2014/main" id="{07FF22E3-5928-787E-B062-FA18127D3BD9}"/>
              </a:ext>
            </a:extLst>
          </p:cNvPr>
          <p:cNvSpPr>
            <a:spLocks noGrp="1"/>
          </p:cNvSpPr>
          <p:nvPr>
            <p:ph sz="half" idx="13" hasCustomPrompt="1"/>
          </p:nvPr>
        </p:nvSpPr>
        <p:spPr>
          <a:xfrm>
            <a:off x="2933700" y="3251596"/>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97255"/>
            <a:ext cx="3943627"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9" name="Content Placeholder 3">
            <a:extLst>
              <a:ext uri="{FF2B5EF4-FFF2-40B4-BE49-F238E27FC236}">
                <a16:creationId xmlns:a16="http://schemas.microsoft.com/office/drawing/2014/main" id="{178E4D0B-96F1-45F3-6B2A-5FA31A37257F}"/>
              </a:ext>
            </a:extLst>
          </p:cNvPr>
          <p:cNvSpPr>
            <a:spLocks noGrp="1"/>
          </p:cNvSpPr>
          <p:nvPr>
            <p:ph sz="half" idx="14" hasCustomPrompt="1"/>
          </p:nvPr>
        </p:nvSpPr>
        <p:spPr>
          <a:xfrm>
            <a:off x="7410173" y="3251595"/>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3" name="Footer Placeholder 4">
            <a:extLst>
              <a:ext uri="{FF2B5EF4-FFF2-40B4-BE49-F238E27FC236}">
                <a16:creationId xmlns:a16="http://schemas.microsoft.com/office/drawing/2014/main" id="{5F41582C-9AD2-F126-40F3-D43E77D158C8}"/>
              </a:ext>
            </a:extLst>
          </p:cNvPr>
          <p:cNvSpPr>
            <a:spLocks noGrp="1"/>
          </p:cNvSpPr>
          <p:nvPr>
            <p:ph type="ftr" sz="quarter" idx="11"/>
          </p:nvPr>
        </p:nvSpPr>
        <p:spPr>
          <a:xfrm>
            <a:off x="2969260" y="6356349"/>
            <a:ext cx="3819228" cy="365125"/>
          </a:xfrm>
        </p:spPr>
        <p:txBody>
          <a:bodyPr/>
          <a:lstStyle>
            <a:lvl1pPr algn="l">
              <a:defRPr sz="900"/>
            </a:lvl1pPr>
          </a:lstStyle>
          <a:p>
            <a:r>
              <a:rPr lang="en-US"/>
              <a:t>PRESENTATION TITLE</a:t>
            </a:r>
          </a:p>
        </p:txBody>
      </p:sp>
      <p:sp>
        <p:nvSpPr>
          <p:cNvPr id="14" name="Slide Number Placeholder 5">
            <a:extLst>
              <a:ext uri="{FF2B5EF4-FFF2-40B4-BE49-F238E27FC236}">
                <a16:creationId xmlns:a16="http://schemas.microsoft.com/office/drawing/2014/main" id="{341F76B1-7BEF-7A88-1394-1164BFF082E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84012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341120" y="558801"/>
            <a:ext cx="9953308"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grpSp>
        <p:nvGrpSpPr>
          <p:cNvPr id="10" name="Group 9">
            <a:extLst>
              <a:ext uri="{FF2B5EF4-FFF2-40B4-BE49-F238E27FC236}">
                <a16:creationId xmlns:a16="http://schemas.microsoft.com/office/drawing/2014/main" id="{6A217F83-0BDB-C70B-29FE-2651DE191533}"/>
              </a:ext>
              <a:ext uri="{C183D7F6-B498-43B3-948B-1728B52AA6E4}">
                <adec:decorative xmlns:adec="http://schemas.microsoft.com/office/drawing/2017/decorative" val="1"/>
              </a:ext>
            </a:extLst>
          </p:cNvPr>
          <p:cNvGrpSpPr/>
          <p:nvPr userDrawn="1"/>
        </p:nvGrpSpPr>
        <p:grpSpPr>
          <a:xfrm>
            <a:off x="4429817" y="0"/>
            <a:ext cx="7762183" cy="2754814"/>
            <a:chOff x="7334250" y="0"/>
            <a:chExt cx="4857750" cy="1724025"/>
          </a:xfrm>
        </p:grpSpPr>
        <p:cxnSp>
          <p:nvCxnSpPr>
            <p:cNvPr id="11" name="Straight Connector 10">
              <a:extLst>
                <a:ext uri="{FF2B5EF4-FFF2-40B4-BE49-F238E27FC236}">
                  <a16:creationId xmlns:a16="http://schemas.microsoft.com/office/drawing/2014/main" id="{E0C62368-3F79-C078-7086-B23D2F5A09F8}"/>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9BDD71-BF2E-BDB0-A625-D8371AEA1CAB}"/>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5" name="Text Placeholder 2">
            <a:extLst>
              <a:ext uri="{FF2B5EF4-FFF2-40B4-BE49-F238E27FC236}">
                <a16:creationId xmlns:a16="http://schemas.microsoft.com/office/drawing/2014/main" id="{83354B96-CD25-BE1C-8CA2-3825F820B759}"/>
              </a:ext>
            </a:extLst>
          </p:cNvPr>
          <p:cNvSpPr>
            <a:spLocks noGrp="1"/>
          </p:cNvSpPr>
          <p:nvPr>
            <p:ph type="body" idx="1" hasCustomPrompt="1"/>
          </p:nvPr>
        </p:nvSpPr>
        <p:spPr>
          <a:xfrm>
            <a:off x="1341120" y="2960877"/>
            <a:ext cx="2722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5" name="Content Placeholder 3">
            <a:extLst>
              <a:ext uri="{FF2B5EF4-FFF2-40B4-BE49-F238E27FC236}">
                <a16:creationId xmlns:a16="http://schemas.microsoft.com/office/drawing/2014/main" id="{CDD81865-54C7-7674-4B2E-041D05C1D146}"/>
              </a:ext>
            </a:extLst>
          </p:cNvPr>
          <p:cNvSpPr>
            <a:spLocks noGrp="1"/>
          </p:cNvSpPr>
          <p:nvPr>
            <p:ph sz="half" idx="15" hasCustomPrompt="1"/>
          </p:nvPr>
        </p:nvSpPr>
        <p:spPr>
          <a:xfrm>
            <a:off x="1341120" y="3392035"/>
            <a:ext cx="2722880" cy="2907164"/>
          </a:xfrm>
        </p:spPr>
        <p:txBody>
          <a:bodyPr tIns="0">
            <a:normAutofit/>
          </a:bodyPr>
          <a:lstStyle>
            <a:lvl1pPr marL="283464" indent="-283464">
              <a:lnSpc>
                <a:spcPct val="100000"/>
              </a:lnSpc>
              <a:buFont typeface="+mj-lt"/>
              <a:buAutoNum type="arabicPeriod"/>
              <a:defRPr sz="1800" b="0" spc="50" baseline="0"/>
            </a:lvl1pPr>
            <a:lvl2pPr marL="566928" indent="-342900">
              <a:lnSpc>
                <a:spcPct val="100000"/>
              </a:lnSpc>
              <a:spcBef>
                <a:spcPts val="1000"/>
              </a:spcBef>
              <a:buFont typeface="+mj-lt"/>
              <a:buAutoNum type="alphaLcPeriod"/>
              <a:defRPr sz="1800" spc="50" baseline="0"/>
            </a:lvl2pPr>
            <a:lvl3pPr marL="850392" indent="-342900">
              <a:lnSpc>
                <a:spcPct val="100000"/>
              </a:lnSpc>
              <a:spcBef>
                <a:spcPts val="1000"/>
              </a:spcBef>
              <a:buFont typeface="+mj-lt"/>
              <a:buAutoNum type="arabicParenR"/>
              <a:defRPr sz="1800" spc="50" baseline="0"/>
            </a:lvl3pPr>
            <a:lvl4pPr marL="1042416" indent="-342900">
              <a:lnSpc>
                <a:spcPct val="100000"/>
              </a:lnSpc>
              <a:spcBef>
                <a:spcPts val="1000"/>
              </a:spcBef>
              <a:buFont typeface="+mj-lt"/>
              <a:buAutoNum type="alphaLcParenR"/>
              <a:defRPr sz="1800" spc="50" baseline="0"/>
            </a:lvl4pPr>
            <a:lvl5pPr marL="1074420" indent="-400050">
              <a:lnSpc>
                <a:spcPct val="100000"/>
              </a:lnSpc>
              <a:spcBef>
                <a:spcPts val="1000"/>
              </a:spcBef>
              <a:buFont typeface="+mj-lt"/>
              <a:buAutoNum type="romanLcPeriod"/>
              <a:defRPr sz="1800" spc="50" baseline="0"/>
            </a:lvl5pPr>
          </a:lstStyle>
          <a:p>
            <a:pPr lvl="0"/>
            <a:r>
              <a:rPr lang="en-US"/>
              <a:t>Click to add content</a:t>
            </a:r>
          </a:p>
          <a:p>
            <a:pPr lvl="1"/>
            <a:r>
              <a:rPr lang="en-US"/>
              <a:t>Second level</a:t>
            </a:r>
          </a:p>
          <a:p>
            <a:pPr lvl="2"/>
            <a:r>
              <a:rPr lang="en-US"/>
              <a:t>Third level</a:t>
            </a:r>
          </a:p>
          <a:p>
            <a:pPr lvl="3"/>
            <a:r>
              <a:rPr lang="en-US"/>
              <a:t>Fourth level</a:t>
            </a:r>
          </a:p>
        </p:txBody>
      </p:sp>
      <p:sp>
        <p:nvSpPr>
          <p:cNvPr id="17" name="Text Placeholder 2">
            <a:extLst>
              <a:ext uri="{FF2B5EF4-FFF2-40B4-BE49-F238E27FC236}">
                <a16:creationId xmlns:a16="http://schemas.microsoft.com/office/drawing/2014/main" id="{6F39BA57-7F1C-623F-BC7F-B689C5AC33EA}"/>
              </a:ext>
            </a:extLst>
          </p:cNvPr>
          <p:cNvSpPr>
            <a:spLocks noGrp="1"/>
          </p:cNvSpPr>
          <p:nvPr>
            <p:ph type="body" idx="10" hasCustomPrompt="1"/>
          </p:nvPr>
        </p:nvSpPr>
        <p:spPr>
          <a:xfrm>
            <a:off x="4754881" y="2960877"/>
            <a:ext cx="5516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3" name="Content Placeholder 3">
            <a:extLst>
              <a:ext uri="{FF2B5EF4-FFF2-40B4-BE49-F238E27FC236}">
                <a16:creationId xmlns:a16="http://schemas.microsoft.com/office/drawing/2014/main" id="{94BF07A4-5A33-0B3C-A378-AB2435F1D5FF}"/>
              </a:ext>
            </a:extLst>
          </p:cNvPr>
          <p:cNvSpPr>
            <a:spLocks noGrp="1"/>
          </p:cNvSpPr>
          <p:nvPr>
            <p:ph sz="half" idx="14" hasCustomPrompt="1"/>
          </p:nvPr>
        </p:nvSpPr>
        <p:spPr>
          <a:xfrm>
            <a:off x="4754881" y="3324859"/>
            <a:ext cx="5506720" cy="303148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9" name="Footer Placeholder 4">
            <a:extLst>
              <a:ext uri="{FF2B5EF4-FFF2-40B4-BE49-F238E27FC236}">
                <a16:creationId xmlns:a16="http://schemas.microsoft.com/office/drawing/2014/main" id="{63DC63A6-41FE-6C2D-9A53-0AE4A6DBF39B}"/>
              </a:ext>
            </a:extLst>
          </p:cNvPr>
          <p:cNvSpPr>
            <a:spLocks noGrp="1"/>
          </p:cNvSpPr>
          <p:nvPr>
            <p:ph type="ftr" sz="quarter" idx="12"/>
          </p:nvPr>
        </p:nvSpPr>
        <p:spPr>
          <a:xfrm>
            <a:off x="1333500" y="6356349"/>
            <a:ext cx="3819228" cy="365125"/>
          </a:xfrm>
        </p:spPr>
        <p:txBody>
          <a:bodyPr/>
          <a:lstStyle>
            <a:lvl1pPr algn="l">
              <a:defRPr sz="900"/>
            </a:lvl1pPr>
          </a:lstStyle>
          <a:p>
            <a:r>
              <a:rPr lang="en-US"/>
              <a:t>PRESENTATION TITLE</a:t>
            </a:r>
          </a:p>
        </p:txBody>
      </p:sp>
      <p:sp>
        <p:nvSpPr>
          <p:cNvPr id="20" name="Slide Number Placeholder 5">
            <a:extLst>
              <a:ext uri="{FF2B5EF4-FFF2-40B4-BE49-F238E27FC236}">
                <a16:creationId xmlns:a16="http://schemas.microsoft.com/office/drawing/2014/main" id="{0B5130EC-B05B-5489-FBEC-DBEB6D1E737D}"/>
              </a:ext>
            </a:extLst>
          </p:cNvPr>
          <p:cNvSpPr>
            <a:spLocks noGrp="1"/>
          </p:cNvSpPr>
          <p:nvPr>
            <p:ph type="sldNum" sz="quarter" idx="13"/>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2112085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3B2CC92D-F90A-CB67-4860-D6939AC29566}"/>
              </a:ext>
              <a:ext uri="{C183D7F6-B498-43B3-948B-1728B52AA6E4}">
                <adec:decorative xmlns:adec="http://schemas.microsoft.com/office/drawing/2017/decorative" val="1"/>
              </a:ext>
            </a:extLst>
          </p:cNvPr>
          <p:cNvCxnSpPr>
            <a:cxnSpLocks/>
          </p:cNvCxnSpPr>
          <p:nvPr userDrawn="1"/>
        </p:nvCxnSpPr>
        <p:spPr>
          <a:xfrm flipH="1" flipV="1">
            <a:off x="3094182" y="0"/>
            <a:ext cx="1745673" cy="38977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4" y="1671639"/>
            <a:ext cx="5884027"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sp>
        <p:nvSpPr>
          <p:cNvPr id="13" name="Picture Placeholder 12">
            <a:extLst>
              <a:ext uri="{FF2B5EF4-FFF2-40B4-BE49-F238E27FC236}">
                <a16:creationId xmlns:a16="http://schemas.microsoft.com/office/drawing/2014/main" id="{4C376638-5C5B-8E5B-0C26-8F63B98EA417}"/>
              </a:ext>
            </a:extLst>
          </p:cNvPr>
          <p:cNvSpPr>
            <a:spLocks noGrp="1"/>
          </p:cNvSpPr>
          <p:nvPr>
            <p:ph type="pic" sz="quarter" idx="13"/>
          </p:nvPr>
        </p:nvSpPr>
        <p:spPr>
          <a:xfrm>
            <a:off x="-28230" y="-9144"/>
            <a:ext cx="5481955" cy="6876288"/>
          </a:xfrm>
          <a:custGeom>
            <a:avLst/>
            <a:gdLst>
              <a:gd name="connsiteX0" fmla="*/ 0 w 5476875"/>
              <a:gd name="connsiteY0" fmla="*/ 0 h 6858000"/>
              <a:gd name="connsiteX1" fmla="*/ 547687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0 w 5476875"/>
              <a:gd name="connsiteY0" fmla="*/ 0 h 6858000"/>
              <a:gd name="connsiteX1" fmla="*/ 252031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5080 w 5481955"/>
              <a:gd name="connsiteY0" fmla="*/ 0 h 6858000"/>
              <a:gd name="connsiteX1" fmla="*/ 2525395 w 5481955"/>
              <a:gd name="connsiteY1" fmla="*/ 0 h 6858000"/>
              <a:gd name="connsiteX2" fmla="*/ 5481955 w 5481955"/>
              <a:gd name="connsiteY2" fmla="*/ 6858000 h 6858000"/>
              <a:gd name="connsiteX3" fmla="*/ 5080 w 5481955"/>
              <a:gd name="connsiteY3" fmla="*/ 6858000 h 6858000"/>
              <a:gd name="connsiteX4" fmla="*/ 0 w 5481955"/>
              <a:gd name="connsiteY4" fmla="*/ 4805680 h 6858000"/>
              <a:gd name="connsiteX5" fmla="*/ 5080 w 5481955"/>
              <a:gd name="connsiteY5" fmla="*/ 0 h 685800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1955" h="6863080">
                <a:moveTo>
                  <a:pt x="5080" y="0"/>
                </a:moveTo>
                <a:lnTo>
                  <a:pt x="2525395" y="0"/>
                </a:lnTo>
                <a:lnTo>
                  <a:pt x="5481955" y="6858000"/>
                </a:lnTo>
                <a:lnTo>
                  <a:pt x="899160" y="6863080"/>
                </a:lnTo>
                <a:cubicBezTo>
                  <a:pt x="506307" y="5933440"/>
                  <a:pt x="413173" y="5720080"/>
                  <a:pt x="0" y="4759960"/>
                </a:cubicBezTo>
                <a:cubicBezTo>
                  <a:pt x="1693" y="3158067"/>
                  <a:pt x="3387" y="1601893"/>
                  <a:pt x="5080" y="0"/>
                </a:cubicBezTo>
                <a:close/>
              </a:path>
            </a:pathLst>
          </a:custGeom>
        </p:spPr>
        <p:txBody>
          <a:bodyPr lIns="274320" tIns="91440" bIns="91440">
            <a:normAutofit/>
          </a:bodyPr>
          <a:lstStyle>
            <a:lvl1pPr marL="0" indent="0" algn="l">
              <a:buNone/>
              <a:defRPr sz="2000">
                <a:solidFill>
                  <a:schemeClr val="tx1"/>
                </a:solidFill>
              </a:defRPr>
            </a:lvl1pPr>
          </a:lstStyle>
          <a:p>
            <a:r>
              <a:rPr lang="en-US"/>
              <a:t>Click icon to add picture</a:t>
            </a:r>
          </a:p>
        </p:txBody>
      </p:sp>
      <p:sp>
        <p:nvSpPr>
          <p:cNvPr id="4" name="Footer Placeholder 4">
            <a:extLst>
              <a:ext uri="{FF2B5EF4-FFF2-40B4-BE49-F238E27FC236}">
                <a16:creationId xmlns:a16="http://schemas.microsoft.com/office/drawing/2014/main" id="{04569D00-2037-2A8D-943B-22FAC1C0B690}"/>
              </a:ext>
            </a:extLst>
          </p:cNvPr>
          <p:cNvSpPr>
            <a:spLocks noGrp="1"/>
          </p:cNvSpPr>
          <p:nvPr>
            <p:ph type="ftr" sz="quarter" idx="11"/>
          </p:nvPr>
        </p:nvSpPr>
        <p:spPr>
          <a:xfrm>
            <a:off x="825500" y="6356349"/>
            <a:ext cx="3819228" cy="365125"/>
          </a:xfrm>
        </p:spPr>
        <p:txBody>
          <a:bodyPr/>
          <a:lstStyle>
            <a:lvl1pPr algn="l">
              <a:defRPr sz="900"/>
            </a:lvl1pPr>
          </a:lstStyle>
          <a:p>
            <a:r>
              <a:rPr lang="en-US"/>
              <a:t>PRESENTATION TITLE</a:t>
            </a:r>
          </a:p>
        </p:txBody>
      </p:sp>
      <p:sp>
        <p:nvSpPr>
          <p:cNvPr id="5" name="Slide Number Placeholder 5">
            <a:extLst>
              <a:ext uri="{FF2B5EF4-FFF2-40B4-BE49-F238E27FC236}">
                <a16:creationId xmlns:a16="http://schemas.microsoft.com/office/drawing/2014/main" id="{75967A9D-0B53-4F3F-0872-495C23A3323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
        <p:nvSpPr>
          <p:cNvPr id="8" name="Content Placeholder 3">
            <a:extLst>
              <a:ext uri="{FF2B5EF4-FFF2-40B4-BE49-F238E27FC236}">
                <a16:creationId xmlns:a16="http://schemas.microsoft.com/office/drawing/2014/main" id="{643B0E9A-A777-8745-6A36-0A79CB5E036B}"/>
              </a:ext>
            </a:extLst>
          </p:cNvPr>
          <p:cNvSpPr>
            <a:spLocks noGrp="1"/>
          </p:cNvSpPr>
          <p:nvPr>
            <p:ph sz="half" idx="14" hasCustomPrompt="1"/>
          </p:nvPr>
        </p:nvSpPr>
        <p:spPr>
          <a:xfrm>
            <a:off x="5453725" y="3660774"/>
            <a:ext cx="5907176" cy="2536826"/>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1" y="895350"/>
            <a:ext cx="3247662" cy="1917700"/>
          </a:xfrm>
        </p:spPr>
        <p:txBody>
          <a:bodyPr>
            <a:normAutofit/>
          </a:bodyPr>
          <a:lstStyle>
            <a:lvl1pPr algn="l">
              <a:defRPr lang="en-US" sz="2400" kern="1200" spc="150" baseline="0" dirty="0">
                <a:solidFill>
                  <a:schemeClr val="tx1"/>
                </a:solidFill>
                <a:latin typeface="+mj-lt"/>
                <a:ea typeface="+mj-ea"/>
                <a:cs typeface="+mj-cs"/>
              </a:defRPr>
            </a:lvl1pPr>
          </a:lstStyle>
          <a:p>
            <a:r>
              <a:rPr lang="en-US"/>
              <a:t>CLICK TO add title</a:t>
            </a:r>
          </a:p>
        </p:txBody>
      </p:sp>
      <p:sp>
        <p:nvSpPr>
          <p:cNvPr id="3" name="Content Placeholder 3">
            <a:extLst>
              <a:ext uri="{FF2B5EF4-FFF2-40B4-BE49-F238E27FC236}">
                <a16:creationId xmlns:a16="http://schemas.microsoft.com/office/drawing/2014/main" id="{A14C3057-3BCC-F9A2-98D8-17DDB36F1823}"/>
              </a:ext>
            </a:extLst>
          </p:cNvPr>
          <p:cNvSpPr>
            <a:spLocks noGrp="1"/>
          </p:cNvSpPr>
          <p:nvPr>
            <p:ph sz="half" idx="16" hasCustomPrompt="1"/>
          </p:nvPr>
        </p:nvSpPr>
        <p:spPr>
          <a:xfrm>
            <a:off x="838200" y="2813049"/>
            <a:ext cx="3247662" cy="323849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4216396" y="895927"/>
            <a:ext cx="7137404" cy="5115889"/>
          </a:xfrm>
        </p:spPr>
        <p:txBody>
          <a:bodyPr>
            <a:normAutofit/>
          </a:bodyPr>
          <a:lstStyle>
            <a:lvl1pPr marL="0" indent="0" algn="ctr">
              <a:buNone/>
              <a:defRPr sz="2000"/>
            </a:lvl1pPr>
          </a:lstStyle>
          <a:p>
            <a:r>
              <a:rPr lang="en-US"/>
              <a:t>Click icon to add table</a:t>
            </a:r>
          </a:p>
        </p:txBody>
      </p:sp>
      <p:sp>
        <p:nvSpPr>
          <p:cNvPr id="10" name="Footer Placeholder 4">
            <a:extLst>
              <a:ext uri="{FF2B5EF4-FFF2-40B4-BE49-F238E27FC236}">
                <a16:creationId xmlns:a16="http://schemas.microsoft.com/office/drawing/2014/main" id="{5F91997C-538B-C8B9-14D7-31A1932F69C3}"/>
              </a:ext>
            </a:extLst>
          </p:cNvPr>
          <p:cNvSpPr>
            <a:spLocks noGrp="1"/>
          </p:cNvSpPr>
          <p:nvPr>
            <p:ph type="ftr" sz="quarter" idx="11"/>
          </p:nvPr>
        </p:nvSpPr>
        <p:spPr>
          <a:xfrm>
            <a:off x="731615" y="6356349"/>
            <a:ext cx="3819228" cy="365125"/>
          </a:xfrm>
        </p:spPr>
        <p:txBody>
          <a:bodyPr/>
          <a:lstStyle>
            <a:lvl1pPr algn="l">
              <a:defRPr sz="900"/>
            </a:lvl1pPr>
          </a:lstStyle>
          <a:p>
            <a:r>
              <a:rPr lang="en-US"/>
              <a:t>PRESENTATION TITLE</a:t>
            </a:r>
          </a:p>
        </p:txBody>
      </p:sp>
      <p:sp>
        <p:nvSpPr>
          <p:cNvPr id="11" name="Slide Number Placeholder 5">
            <a:extLst>
              <a:ext uri="{FF2B5EF4-FFF2-40B4-BE49-F238E27FC236}">
                <a16:creationId xmlns:a16="http://schemas.microsoft.com/office/drawing/2014/main" id="{1F777EF4-982E-9337-7E82-31DC723C1273}"/>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grpSp>
        <p:nvGrpSpPr>
          <p:cNvPr id="14" name="Group 13">
            <a:extLst>
              <a:ext uri="{FF2B5EF4-FFF2-40B4-BE49-F238E27FC236}">
                <a16:creationId xmlns:a16="http://schemas.microsoft.com/office/drawing/2014/main" id="{E34303BA-AFB6-0E22-486F-785994E3B7B1}"/>
              </a:ext>
              <a:ext uri="{C183D7F6-B498-43B3-948B-1728B52AA6E4}">
                <adec:decorative xmlns:adec="http://schemas.microsoft.com/office/drawing/2017/decorative" val="1"/>
              </a:ext>
            </a:extLst>
          </p:cNvPr>
          <p:cNvGrpSpPr/>
          <p:nvPr userDrawn="1"/>
        </p:nvGrpSpPr>
        <p:grpSpPr>
          <a:xfrm>
            <a:off x="0" y="0"/>
            <a:ext cx="2327564" cy="1505528"/>
            <a:chOff x="0" y="0"/>
            <a:chExt cx="2238376" cy="3105150"/>
          </a:xfrm>
        </p:grpSpPr>
        <p:cxnSp>
          <p:nvCxnSpPr>
            <p:cNvPr id="15" name="Straight Connector 14">
              <a:extLst>
                <a:ext uri="{FF2B5EF4-FFF2-40B4-BE49-F238E27FC236}">
                  <a16:creationId xmlns:a16="http://schemas.microsoft.com/office/drawing/2014/main" id="{F66E3A08-02EB-7B54-5089-E7A7F19FD725}"/>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14F9BE5-00B2-ADDF-771C-AB098B36C820}"/>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28081630"/>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838200" y="337192"/>
            <a:ext cx="5655197" cy="1997867"/>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2705177"/>
            <a:ext cx="5733772" cy="448990"/>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hasCustomPrompt="1"/>
          </p:nvPr>
        </p:nvSpPr>
        <p:spPr>
          <a:xfrm>
            <a:off x="838199" y="3154166"/>
            <a:ext cx="5733773" cy="3032733"/>
          </a:xfrm>
        </p:spPr>
        <p:txBody>
          <a:bodyPr>
            <a:normAutofit/>
          </a:bodyPr>
          <a:lstStyle>
            <a:lvl1pPr marL="285750" indent="-285750">
              <a:lnSpc>
                <a:spcPct val="100000"/>
              </a:lnSpc>
              <a:buFont typeface="Arial" panose="020B0604020202020204" pitchFamily="34" charset="0"/>
              <a:buChar char="•"/>
              <a:defRPr sz="1800" spc="50" baseline="0"/>
            </a:lvl1pPr>
            <a:lvl2pPr marL="742950" indent="-285750">
              <a:lnSpc>
                <a:spcPct val="100000"/>
              </a:lnSpc>
              <a:buFont typeface="Arial" panose="020B0604020202020204" pitchFamily="34" charset="0"/>
              <a:buChar char="•"/>
              <a:defRPr sz="1800" spc="50" baseline="0"/>
            </a:lvl2pPr>
            <a:lvl3pPr marL="1200150" indent="-285750">
              <a:lnSpc>
                <a:spcPct val="100000"/>
              </a:lnSpc>
              <a:buFont typeface="Arial" panose="020B0604020202020204" pitchFamily="34" charset="0"/>
              <a:buChar char="•"/>
              <a:defRPr sz="1800" spc="50" baseline="0"/>
            </a:lvl3pPr>
            <a:lvl4pPr marL="1657350" indent="-285750">
              <a:lnSpc>
                <a:spcPct val="100000"/>
              </a:lnSpc>
              <a:buFont typeface="Arial" panose="020B0604020202020204" pitchFamily="34" charset="0"/>
              <a:buChar char="•"/>
              <a:defRPr sz="1800" spc="50" baseline="0"/>
            </a:lvl4pPr>
            <a:lvl5pPr marL="2114550" indent="-285750">
              <a:lnSpc>
                <a:spcPct val="100000"/>
              </a:lnSpc>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887108" y="2705177"/>
            <a:ext cx="3943627" cy="448989"/>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add text</a:t>
            </a:r>
          </a:p>
        </p:txBody>
      </p:sp>
      <p:sp>
        <p:nvSpPr>
          <p:cNvPr id="7" name="Content Placeholder 3">
            <a:extLst>
              <a:ext uri="{FF2B5EF4-FFF2-40B4-BE49-F238E27FC236}">
                <a16:creationId xmlns:a16="http://schemas.microsoft.com/office/drawing/2014/main" id="{0120DFF5-B64A-9744-4500-1D7BBA19BF1C}"/>
              </a:ext>
            </a:extLst>
          </p:cNvPr>
          <p:cNvSpPr>
            <a:spLocks noGrp="1"/>
          </p:cNvSpPr>
          <p:nvPr>
            <p:ph sz="half" idx="14" hasCustomPrompt="1"/>
          </p:nvPr>
        </p:nvSpPr>
        <p:spPr>
          <a:xfrm>
            <a:off x="7887107" y="3164867"/>
            <a:ext cx="3943627" cy="3032733"/>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a:xfrm>
            <a:off x="843986" y="6356350"/>
            <a:ext cx="4114800" cy="365125"/>
          </a:xfrm>
        </p:spPr>
        <p:txBody>
          <a:bodyPr/>
          <a:lstStyle>
            <a:lvl1pPr algn="l">
              <a:defRPr sz="900"/>
            </a:lvl1pPr>
          </a:lstStyle>
          <a:p>
            <a:r>
              <a:rPr lang="en-US"/>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a:p>
        </p:txBody>
      </p:sp>
      <p:pic>
        <p:nvPicPr>
          <p:cNvPr id="13" name="Graphic 12">
            <a:extLst>
              <a:ext uri="{FF2B5EF4-FFF2-40B4-BE49-F238E27FC236}">
                <a16:creationId xmlns:a16="http://schemas.microsoft.com/office/drawing/2014/main" id="{E0588715-35AD-8BE1-A5FC-E28BDD3854A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8645" t="319" r="28732" b="73496"/>
          <a:stretch/>
        </p:blipFill>
        <p:spPr>
          <a:xfrm rot="10800000" flipH="1">
            <a:off x="6308436" y="-11"/>
            <a:ext cx="5883564" cy="236642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Ref idx="1001">
        <a:schemeClr val="bg1"/>
      </p:bgRef>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44E9C70-0200-3C21-7766-CB9EA5FBFA88}"/>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1" name="Straight Connector 10">
              <a:extLst>
                <a:ext uri="{FF2B5EF4-FFF2-40B4-BE49-F238E27FC236}">
                  <a16:creationId xmlns:a16="http://schemas.microsoft.com/office/drawing/2014/main" id="{1D5E4B16-2071-DEE9-BE53-F35AFBEFCA57}"/>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CB2B071-0355-D550-18A8-9D515CA1698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0" y="353550"/>
            <a:ext cx="10515600" cy="1325563"/>
          </a:xfrm>
        </p:spPr>
        <p:txBody>
          <a:bodyPr anchor="b">
            <a:normAutofit/>
          </a:bodyPr>
          <a:lstStyle>
            <a:lvl1pPr algn="ctr">
              <a:defRPr lang="en-US" sz="2800" kern="1200" spc="150" baseline="0" dirty="0">
                <a:solidFill>
                  <a:schemeClr val="tx1"/>
                </a:solidFill>
                <a:latin typeface="+mj-lt"/>
                <a:ea typeface="+mj-ea"/>
                <a:cs typeface="+mj-cs"/>
              </a:defRPr>
            </a:lvl1pPr>
          </a:lstStyle>
          <a:p>
            <a:r>
              <a:rPr lang="en-US"/>
              <a:t>CLICK TO add title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570963"/>
          </a:xfrm>
        </p:spPr>
        <p:txBody>
          <a:bodyPr>
            <a:normAutofit/>
          </a:bodyPr>
          <a:lstStyle>
            <a:lvl1pPr marL="0" indent="0" algn="ctr">
              <a:buNone/>
              <a:defRPr sz="2000"/>
            </a:lvl1pPr>
          </a:lstStyle>
          <a:p>
            <a:r>
              <a:rPr lang="en-US"/>
              <a:t>Click icon to add table</a:t>
            </a:r>
          </a:p>
        </p:txBody>
      </p:sp>
      <p:sp>
        <p:nvSpPr>
          <p:cNvPr id="6" name="Footer Placeholder 4">
            <a:extLst>
              <a:ext uri="{FF2B5EF4-FFF2-40B4-BE49-F238E27FC236}">
                <a16:creationId xmlns:a16="http://schemas.microsoft.com/office/drawing/2014/main" id="{BFB554B2-4C33-2975-9F27-94B8AE71DF13}"/>
              </a:ext>
            </a:extLst>
          </p:cNvPr>
          <p:cNvSpPr>
            <a:spLocks noGrp="1"/>
          </p:cNvSpPr>
          <p:nvPr>
            <p:ph type="ftr" sz="quarter" idx="11"/>
          </p:nvPr>
        </p:nvSpPr>
        <p:spPr>
          <a:xfrm>
            <a:off x="838200" y="6356349"/>
            <a:ext cx="3819228" cy="365125"/>
          </a:xfrm>
        </p:spPr>
        <p:txBody>
          <a:bodyPr/>
          <a:lstStyle>
            <a:lvl1pPr algn="l">
              <a:defRPr sz="900"/>
            </a:lvl1pPr>
          </a:lstStyle>
          <a:p>
            <a:r>
              <a:rPr lang="en-US"/>
              <a:t>PRESENTATION TITLE</a:t>
            </a:r>
          </a:p>
        </p:txBody>
      </p:sp>
      <p:sp>
        <p:nvSpPr>
          <p:cNvPr id="7" name="Slide Number Placeholder 5">
            <a:extLst>
              <a:ext uri="{FF2B5EF4-FFF2-40B4-BE49-F238E27FC236}">
                <a16:creationId xmlns:a16="http://schemas.microsoft.com/office/drawing/2014/main" id="{503C6776-E983-2BA3-1054-75996FE0FD22}"/>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a:t>CLICK TO add title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hasCustomPrompt="1"/>
          </p:nvPr>
        </p:nvSpPr>
        <p:spPr>
          <a:xfrm>
            <a:off x="4267200" y="3238103"/>
            <a:ext cx="4179570" cy="2850181"/>
          </a:xfrm>
        </p:spPr>
        <p:txBody>
          <a:bodyPr>
            <a:normAutofit/>
          </a:bodyPr>
          <a:lstStyle>
            <a:lvl1pPr marL="0" indent="0" algn="l">
              <a:lnSpc>
                <a:spcPct val="150000"/>
              </a:lnSpc>
              <a:buNone/>
              <a:defRPr sz="18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pic>
        <p:nvPicPr>
          <p:cNvPr id="6" name="Graphic 5">
            <a:extLst>
              <a:ext uri="{FF2B5EF4-FFF2-40B4-BE49-F238E27FC236}">
                <a16:creationId xmlns:a16="http://schemas.microsoft.com/office/drawing/2014/main" id="{ED3361C9-310A-4255-A94E-B77588962DA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4267200" y="6356350"/>
            <a:ext cx="4179570" cy="365125"/>
          </a:xfrm>
        </p:spPr>
        <p:txBody>
          <a:bodyPr/>
          <a:lstStyle>
            <a:lvl1pPr algn="l">
              <a:defRPr sz="900"/>
            </a:lvl1pPr>
          </a:lstStyle>
          <a:p>
            <a:r>
              <a:rPr lang="en-US"/>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9" r:id="rId3"/>
    <p:sldLayoutId id="2147483670" r:id="rId4"/>
    <p:sldLayoutId id="2147483651" r:id="rId5"/>
    <p:sldLayoutId id="2147483671" r:id="rId6"/>
    <p:sldLayoutId id="2147483672" r:id="rId7"/>
    <p:sldLayoutId id="2147483673" r:id="rId8"/>
    <p:sldLayoutId id="2147483664" r:id="rId9"/>
    <p:sldLayoutId id="2147483674" r:id="rId10"/>
    <p:sldLayoutId id="2147483653" r:id="rId11"/>
    <p:sldLayoutId id="2147483667" r:id="rId12"/>
    <p:sldLayoutId id="2147483665" r:id="rId13"/>
  </p:sldLayoutIdLst>
  <p:hf hdr="0" ft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7347853" y="1035370"/>
            <a:ext cx="6751241" cy="5824694"/>
          </a:xfrm>
        </p:spPr>
        <p:txBody>
          <a:bodyPr anchor="ctr"/>
          <a:lstStyle/>
          <a:p>
            <a:r>
              <a:rPr lang="en-GB" dirty="0">
                <a:solidFill>
                  <a:srgbClr val="000000"/>
                </a:solidFill>
                <a:effectLst/>
              </a:rPr>
              <a:t>1 / 3</a:t>
            </a:r>
            <a:br>
              <a:rPr lang="en-GB" dirty="0">
                <a:effectLst/>
              </a:rPr>
            </a:br>
            <a:br>
              <a:rPr lang="en-GB" b="0" i="0" u="none" strike="noStrike" dirty="0">
                <a:effectLst/>
                <a:latin typeface="Segoe UI" panose="020B0502040204020203" pitchFamily="34" charset="0"/>
              </a:rPr>
            </a:br>
            <a:br>
              <a:rPr lang="en-GB" b="0" i="0" u="none" strike="noStrike" dirty="0">
                <a:effectLst/>
                <a:latin typeface="Segoe UI" panose="020B0502040204020203" pitchFamily="34" charset="0"/>
              </a:rPr>
            </a:br>
            <a:br>
              <a:rPr lang="en-GB" b="0" i="0" u="none" strike="noStrike" dirty="0">
                <a:effectLst/>
                <a:latin typeface="Segoe UI" panose="020B0502040204020203" pitchFamily="34" charset="0"/>
              </a:rPr>
            </a:br>
            <a:br>
              <a:rPr lang="en-GB" b="0" i="0" u="none" strike="noStrike" dirty="0">
                <a:effectLst/>
                <a:latin typeface="Segoe UI" panose="020B0502040204020203" pitchFamily="34" charset="0"/>
              </a:rPr>
            </a:br>
            <a:br>
              <a:rPr lang="en-GB" sz="1600" b="0" i="0" u="none" strike="noStrike" dirty="0">
                <a:effectLst/>
                <a:latin typeface="Segoe UI" panose="020B0502040204020203" pitchFamily="34" charset="0"/>
              </a:rPr>
            </a:br>
            <a:br>
              <a:rPr lang="en-GB" sz="1600" b="0" i="0" u="none" strike="noStrike" dirty="0">
                <a:effectLst/>
                <a:latin typeface="Segoe UI" panose="020B0502040204020203" pitchFamily="34" charset="0"/>
              </a:rPr>
            </a:br>
            <a:br>
              <a:rPr lang="en-GB" sz="1600" b="0" i="0" u="none" strike="noStrike" dirty="0">
                <a:effectLst/>
                <a:latin typeface="Segoe UI" panose="020B0502040204020203" pitchFamily="34" charset="0"/>
              </a:rPr>
            </a:br>
            <a:r>
              <a:rPr lang="en-GB" sz="1600" b="1" i="0" u="none" strike="noStrike" dirty="0" err="1">
                <a:solidFill>
                  <a:srgbClr val="000000"/>
                </a:solidFill>
                <a:effectLst/>
                <a:latin typeface="Segoe UI"/>
                <a:cs typeface="Segoe UI"/>
              </a:rPr>
              <a:t>CertHE</a:t>
            </a:r>
            <a:r>
              <a:rPr lang="en-GB" sz="1600" b="1" i="0" u="none" strike="noStrike" dirty="0">
                <a:solidFill>
                  <a:srgbClr val="000000"/>
                </a:solidFill>
                <a:effectLst/>
                <a:latin typeface="Segoe UI"/>
                <a:cs typeface="Segoe UI"/>
              </a:rPr>
              <a:t> in Business Skills  </a:t>
            </a:r>
            <a:br>
              <a:rPr lang="en-GB" sz="1600" b="1" i="0" u="none" strike="noStrike" dirty="0">
                <a:effectLst/>
                <a:latin typeface="Segoe UI" panose="020B0502040204020203" pitchFamily="34" charset="0"/>
              </a:rPr>
            </a:br>
            <a:br>
              <a:rPr lang="en-GB" sz="1600" b="0" i="0" u="none" strike="noStrike" dirty="0">
                <a:effectLst/>
                <a:latin typeface="Segoe UI" panose="020B0502040204020203" pitchFamily="34" charset="0"/>
              </a:rPr>
            </a:br>
            <a:br>
              <a:rPr lang="en-GB" sz="1600" b="0" i="1" u="none" strike="noStrike" dirty="0">
                <a:effectLst/>
                <a:latin typeface="Segoe UI" panose="020B0502040204020203" pitchFamily="34" charset="0"/>
              </a:rPr>
            </a:br>
            <a:br>
              <a:rPr lang="en-GB" sz="1600" b="0" i="0" u="none" strike="noStrike" dirty="0">
                <a:effectLst/>
                <a:latin typeface="Segoe UI" panose="020B0502040204020203" pitchFamily="34" charset="0"/>
              </a:rPr>
            </a:br>
            <a:r>
              <a:rPr lang="en-GB" sz="1600" b="1" i="1" u="none" strike="noStrike" dirty="0">
                <a:solidFill>
                  <a:srgbClr val="000000"/>
                </a:solidFill>
                <a:effectLst/>
                <a:latin typeface="Segoe UI"/>
                <a:cs typeface="Segoe UI"/>
              </a:rPr>
              <a:t>Student Name: </a:t>
            </a:r>
            <a:r>
              <a:rPr lang="en-GB" sz="1600" b="1" i="1" dirty="0">
                <a:solidFill>
                  <a:srgbClr val="000000"/>
                </a:solidFill>
                <a:latin typeface="Segoe UI"/>
                <a:cs typeface="Segoe UI"/>
              </a:rPr>
              <a:t>Diana Semedo</a:t>
            </a:r>
            <a:br>
              <a:rPr lang="en-GB" sz="1600" b="1" i="1" u="none" strike="noStrike" dirty="0">
                <a:effectLst/>
                <a:latin typeface="Segoe UI" panose="020B0502040204020203" pitchFamily="34" charset="0"/>
              </a:rPr>
            </a:br>
            <a:br>
              <a:rPr lang="en-GB" sz="1600" b="0" i="0" u="none" strike="noStrike" dirty="0">
                <a:effectLst/>
                <a:latin typeface="Segoe UI" panose="020B0502040204020203" pitchFamily="34" charset="0"/>
              </a:rPr>
            </a:br>
            <a:r>
              <a:rPr lang="en-GB" sz="1600" b="1" i="1" u="none" strike="noStrike" dirty="0">
                <a:solidFill>
                  <a:srgbClr val="000000"/>
                </a:solidFill>
                <a:effectLst/>
                <a:latin typeface="Segoe UI"/>
                <a:cs typeface="Segoe UI"/>
              </a:rPr>
              <a:t>Student Number: </a:t>
            </a:r>
            <a:r>
              <a:rPr lang="en-GB" sz="1600" b="1" i="1" dirty="0">
                <a:solidFill>
                  <a:srgbClr val="000000"/>
                </a:solidFill>
                <a:latin typeface="Segoe UI"/>
                <a:cs typeface="Segoe UI"/>
              </a:rPr>
              <a:t>202408812</a:t>
            </a:r>
            <a:br>
              <a:rPr lang="en-GB" sz="1600" b="1" i="1" u="none" strike="noStrike" dirty="0">
                <a:effectLst/>
                <a:latin typeface="Segoe UI" panose="020B0502040204020203" pitchFamily="34" charset="0"/>
              </a:rPr>
            </a:br>
            <a:br>
              <a:rPr lang="en-GB" sz="1600" b="0" i="0" u="none" strike="noStrike" dirty="0">
                <a:effectLst/>
                <a:latin typeface="Segoe UI" panose="020B0502040204020203" pitchFamily="34" charset="0"/>
              </a:rPr>
            </a:br>
            <a:r>
              <a:rPr lang="en-GB" sz="1600" b="1" i="1" u="none" strike="noStrike" dirty="0">
                <a:solidFill>
                  <a:srgbClr val="000000"/>
                </a:solidFill>
                <a:effectLst/>
                <a:latin typeface="Segoe UI"/>
                <a:cs typeface="Segoe UI"/>
              </a:rPr>
              <a:t>Course Name:</a:t>
            </a:r>
            <a:r>
              <a:rPr lang="en-GB" sz="1600" b="0" i="1" u="none" strike="noStrike" dirty="0">
                <a:solidFill>
                  <a:srgbClr val="000000"/>
                </a:solidFill>
                <a:effectLst/>
                <a:latin typeface="Segoe UI"/>
                <a:cs typeface="Segoe UI"/>
              </a:rPr>
              <a:t> Digital Skills LCLM4002 </a:t>
            </a:r>
            <a:br>
              <a:rPr lang="en-GB" sz="1600" b="0" i="1" u="none" strike="noStrike" dirty="0">
                <a:effectLst/>
                <a:latin typeface="Segoe UI" panose="020B0502040204020203" pitchFamily="34" charset="0"/>
              </a:rPr>
            </a:br>
            <a:br>
              <a:rPr lang="en-GB" sz="1600" b="0" i="0" u="none" strike="noStrike" dirty="0">
                <a:effectLst/>
                <a:latin typeface="Segoe UI" panose="020B0502040204020203" pitchFamily="34" charset="0"/>
              </a:rPr>
            </a:br>
            <a:r>
              <a:rPr lang="en-GB" sz="1600" b="1" i="1" u="none" strike="noStrike" dirty="0">
                <a:solidFill>
                  <a:srgbClr val="000000"/>
                </a:solidFill>
                <a:effectLst/>
                <a:latin typeface="Segoe UI"/>
                <a:cs typeface="Segoe UI"/>
              </a:rPr>
              <a:t>Lecturer Name: </a:t>
            </a:r>
            <a:r>
              <a:rPr lang="en-GB" sz="1600" b="0" i="1" u="none" strike="noStrike" dirty="0">
                <a:solidFill>
                  <a:srgbClr val="000000"/>
                </a:solidFill>
                <a:effectLst/>
                <a:latin typeface="Segoe UI"/>
                <a:cs typeface="Segoe UI"/>
              </a:rPr>
              <a:t>Nishi Ramsurrun </a:t>
            </a:r>
            <a:br>
              <a:rPr lang="en-GB" sz="1600" b="0" i="1" u="none" strike="noStrike" dirty="0">
                <a:effectLst/>
                <a:latin typeface="Segoe UI" panose="020B0502040204020203" pitchFamily="34" charset="0"/>
              </a:rPr>
            </a:br>
            <a:br>
              <a:rPr lang="en-GB" sz="1600" b="0" i="0" u="none" strike="noStrike" dirty="0">
                <a:effectLst/>
                <a:latin typeface="Segoe UI" panose="020B0502040204020203" pitchFamily="34" charset="0"/>
              </a:rPr>
            </a:br>
            <a:r>
              <a:rPr lang="en-GB" sz="1600" b="1" i="1" u="none" strike="noStrike" dirty="0">
                <a:solidFill>
                  <a:srgbClr val="000000"/>
                </a:solidFill>
                <a:effectLst/>
                <a:latin typeface="Segoe UI"/>
                <a:cs typeface="Segoe UI"/>
              </a:rPr>
              <a:t>Session</a:t>
            </a:r>
            <a:r>
              <a:rPr lang="en-GB" sz="1600" b="0" i="1" u="none" strike="noStrike" dirty="0">
                <a:solidFill>
                  <a:srgbClr val="000000"/>
                </a:solidFill>
                <a:effectLst/>
                <a:latin typeface="Segoe UI"/>
                <a:cs typeface="Segoe UI"/>
              </a:rPr>
              <a:t>: February </a:t>
            </a:r>
            <a:r>
              <a:rPr lang="en-GB" sz="1600" b="1" i="1" u="none" strike="noStrike" dirty="0">
                <a:solidFill>
                  <a:srgbClr val="000000"/>
                </a:solidFill>
                <a:effectLst/>
                <a:latin typeface="Segoe UI"/>
                <a:cs typeface="Segoe UI"/>
              </a:rPr>
              <a:t>2025 Term  </a:t>
            </a:r>
            <a:br>
              <a:rPr lang="en-GB" b="1" i="1" u="none" strike="noStrike" dirty="0">
                <a:effectLst/>
                <a:latin typeface="Segoe UI" panose="020B0502040204020203" pitchFamily="34" charset="0"/>
              </a:rPr>
            </a:br>
            <a:br>
              <a:rPr lang="en-GB" b="0" i="0" u="none" strike="noStrike" dirty="0">
                <a:effectLst/>
                <a:latin typeface="Segoe UI" panose="020B0502040204020203" pitchFamily="34" charset="0"/>
              </a:rPr>
            </a:br>
            <a:br>
              <a:rPr lang="en-GB" dirty="0"/>
            </a:br>
            <a:endParaRPr lang="en-US"/>
          </a:p>
        </p:txBody>
      </p:sp>
      <p:pic>
        <p:nvPicPr>
          <p:cNvPr id="3" name="Picture 2" descr="A close-up of a sign&#10;&#10;AI-generated content may be incorrect.">
            <a:extLst>
              <a:ext uri="{FF2B5EF4-FFF2-40B4-BE49-F238E27FC236}">
                <a16:creationId xmlns:a16="http://schemas.microsoft.com/office/drawing/2014/main" id="{A8D87465-C983-1546-8540-1B9800FD7859}"/>
              </a:ext>
            </a:extLst>
          </p:cNvPr>
          <p:cNvPicPr>
            <a:picLocks noChangeAspect="1"/>
          </p:cNvPicPr>
          <p:nvPr/>
        </p:nvPicPr>
        <p:blipFill>
          <a:blip r:embed="rId3"/>
          <a:stretch>
            <a:fillRect/>
          </a:stretch>
        </p:blipFill>
        <p:spPr>
          <a:xfrm>
            <a:off x="117366" y="282488"/>
            <a:ext cx="4044993" cy="1428750"/>
          </a:xfrm>
          <a:prstGeom prst="rect">
            <a:avLst/>
          </a:prstGeom>
        </p:spPr>
      </p:pic>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a:xfrm>
            <a:off x="310541" y="1218773"/>
            <a:ext cx="3918558" cy="1325563"/>
          </a:xfrm>
        </p:spPr>
        <p:txBody>
          <a:bodyPr/>
          <a:lstStyle/>
          <a:p>
            <a:r>
              <a:rPr lang="en-US">
                <a:ea typeface="+mj-lt"/>
                <a:cs typeface="+mj-lt"/>
              </a:rPr>
              <a:t>How to use AutoSum in Excel. </a:t>
            </a:r>
            <a:endParaRPr lang="en-US"/>
          </a:p>
        </p:txBody>
      </p:sp>
      <p:sp>
        <p:nvSpPr>
          <p:cNvPr id="5" name="Slide Number Placeholder 5">
            <a:extLst>
              <a:ext uri="{FF2B5EF4-FFF2-40B4-BE49-F238E27FC236}">
                <a16:creationId xmlns:a16="http://schemas.microsoft.com/office/drawing/2014/main" id="{B02A8827-B1A1-2D2F-D6DD-E886B886C43E}"/>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2</a:t>
            </a:fld>
            <a:endParaRPr lang="en-US"/>
          </a:p>
        </p:txBody>
      </p:sp>
      <p:sp>
        <p:nvSpPr>
          <p:cNvPr id="6" name="Content Placeholder 5">
            <a:extLst>
              <a:ext uri="{FF2B5EF4-FFF2-40B4-BE49-F238E27FC236}">
                <a16:creationId xmlns:a16="http://schemas.microsoft.com/office/drawing/2014/main" id="{B6606B11-4AF7-E4E6-CC75-FE5A5034C2A4}"/>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713219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E284CF-588B-062C-6831-E45431CE8968}"/>
              </a:ext>
            </a:extLst>
          </p:cNvPr>
          <p:cNvSpPr>
            <a:spLocks noGrp="1"/>
          </p:cNvSpPr>
          <p:nvPr>
            <p:ph type="ctrTitle"/>
          </p:nvPr>
        </p:nvSpPr>
        <p:spPr>
          <a:xfrm>
            <a:off x="-2348" y="2814770"/>
            <a:ext cx="9972857" cy="986971"/>
          </a:xfrm>
        </p:spPr>
        <p:txBody>
          <a:bodyPr/>
          <a:lstStyle/>
          <a:p>
            <a:pPr marL="342900" indent="-342900">
              <a:buFont typeface="Calibri"/>
              <a:buChar char="-"/>
            </a:pPr>
            <a:r>
              <a:rPr lang="en-US" sz="2000">
                <a:latin typeface="Calibri"/>
                <a:ea typeface="Calibri"/>
                <a:cs typeface="Calibri"/>
              </a:rPr>
              <a:t>You Have to make sure your excel sheet has the numbers you want to add together  </a:t>
            </a:r>
          </a:p>
        </p:txBody>
      </p:sp>
      <p:sp>
        <p:nvSpPr>
          <p:cNvPr id="6" name="TextBox 5">
            <a:extLst>
              <a:ext uri="{FF2B5EF4-FFF2-40B4-BE49-F238E27FC236}">
                <a16:creationId xmlns:a16="http://schemas.microsoft.com/office/drawing/2014/main" id="{0C4DE4EF-64BE-2BBF-1709-C779E228516B}"/>
              </a:ext>
            </a:extLst>
          </p:cNvPr>
          <p:cNvSpPr txBox="1"/>
          <p:nvPr/>
        </p:nvSpPr>
        <p:spPr>
          <a:xfrm>
            <a:off x="167013" y="678493"/>
            <a:ext cx="527136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Step 1 : Open Your excel file </a:t>
            </a:r>
          </a:p>
        </p:txBody>
      </p:sp>
    </p:spTree>
    <p:extLst>
      <p:ext uri="{BB962C8B-B14F-4D97-AF65-F5344CB8AC3E}">
        <p14:creationId xmlns:p14="http://schemas.microsoft.com/office/powerpoint/2010/main" val="608796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AFA5E-469B-2BFC-9D4E-BD1EC6E48CA0}"/>
              </a:ext>
            </a:extLst>
          </p:cNvPr>
          <p:cNvSpPr>
            <a:spLocks noGrp="1"/>
          </p:cNvSpPr>
          <p:nvPr>
            <p:ph type="ctrTitle"/>
          </p:nvPr>
        </p:nvSpPr>
        <p:spPr>
          <a:xfrm>
            <a:off x="237734" y="1312310"/>
            <a:ext cx="5870583" cy="1205513"/>
          </a:xfrm>
        </p:spPr>
        <p:txBody>
          <a:bodyPr/>
          <a:lstStyle/>
          <a:p>
            <a:r>
              <a:rPr lang="en-US"/>
              <a:t>Step 2: Select the cell for the result </a:t>
            </a:r>
          </a:p>
        </p:txBody>
      </p:sp>
      <p:cxnSp>
        <p:nvCxnSpPr>
          <p:cNvPr id="21" name="Straight Connector 20">
            <a:extLst>
              <a:ext uri="{FF2B5EF4-FFF2-40B4-BE49-F238E27FC236}">
                <a16:creationId xmlns:a16="http://schemas.microsoft.com/office/drawing/2014/main" id="{944268F6-A361-9907-F87F-9C4377ECAE6D}"/>
              </a:ext>
              <a:ext uri="{C183D7F6-B498-43B3-948B-1728B52AA6E4}">
                <adec:decorative xmlns:adec="http://schemas.microsoft.com/office/drawing/2017/decorative" val="1"/>
              </a:ext>
            </a:extLst>
          </p:cNvPr>
          <p:cNvCxnSpPr>
            <a:cxnSpLocks/>
          </p:cNvCxnSpPr>
          <p:nvPr/>
        </p:nvCxnSpPr>
        <p:spPr>
          <a:xfrm flipH="1" flipV="1">
            <a:off x="0" y="254643"/>
            <a:ext cx="6096000" cy="85576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Picture Placeholder 4">
            <a:extLst>
              <a:ext uri="{FF2B5EF4-FFF2-40B4-BE49-F238E27FC236}">
                <a16:creationId xmlns:a16="http://schemas.microsoft.com/office/drawing/2014/main" id="{F56EB372-ED3F-07D1-254C-95A2CBB3F9E9}"/>
              </a:ext>
            </a:extLst>
          </p:cNvPr>
          <p:cNvSpPr>
            <a:spLocks noGrp="1"/>
          </p:cNvSpPr>
          <p:nvPr>
            <p:ph type="pic" sz="quarter" idx="10"/>
          </p:nvPr>
        </p:nvSpPr>
        <p:spPr/>
      </p:sp>
      <p:sp>
        <p:nvSpPr>
          <p:cNvPr id="8" name="TextBox 7">
            <a:extLst>
              <a:ext uri="{FF2B5EF4-FFF2-40B4-BE49-F238E27FC236}">
                <a16:creationId xmlns:a16="http://schemas.microsoft.com/office/drawing/2014/main" id="{3F0E4538-C8FE-C69E-7529-755ECC01E719}"/>
              </a:ext>
            </a:extLst>
          </p:cNvPr>
          <p:cNvSpPr txBox="1"/>
          <p:nvPr/>
        </p:nvSpPr>
        <p:spPr>
          <a:xfrm>
            <a:off x="6910192" y="4237972"/>
            <a:ext cx="449893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Click on the cell where you want the sum to appear – normally it's beside or below the numbers </a:t>
            </a:r>
          </a:p>
        </p:txBody>
      </p:sp>
    </p:spTree>
    <p:extLst>
      <p:ext uri="{BB962C8B-B14F-4D97-AF65-F5344CB8AC3E}">
        <p14:creationId xmlns:p14="http://schemas.microsoft.com/office/powerpoint/2010/main" val="2241459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1322318" y="268360"/>
            <a:ext cx="7288282" cy="2121177"/>
          </a:xfrm>
        </p:spPr>
        <p:txBody>
          <a:bodyPr/>
          <a:lstStyle/>
          <a:p>
            <a:r>
              <a:rPr lang="en-US" b="1"/>
              <a:t>Step 3: Click the Autosum butto</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sz="half" idx="2"/>
          </p:nvPr>
        </p:nvSpPr>
        <p:spPr>
          <a:xfrm>
            <a:off x="1322388" y="2763078"/>
            <a:ext cx="7288212" cy="3407051"/>
          </a:xfrm>
        </p:spPr>
        <p:txBody>
          <a:bodyPr vert="horz" lIns="91440" tIns="45720" rIns="91440" bIns="45720" rtlCol="0" anchor="t">
            <a:normAutofit/>
          </a:bodyPr>
          <a:lstStyle/>
          <a:p>
            <a:pPr marL="285750" indent="-285750">
              <a:buChar char="•"/>
            </a:pPr>
            <a:r>
              <a:rPr lang="en-US"/>
              <a:t>Go to the "Home" t6ab on the ribbon (top menu)</a:t>
            </a:r>
          </a:p>
          <a:p>
            <a:pPr marL="285750" indent="-285750">
              <a:buChar char="•"/>
            </a:pPr>
            <a:r>
              <a:rPr lang="en-US"/>
              <a:t>Look for the AutoSum icon </a:t>
            </a:r>
            <a:r>
              <a:rPr lang="en-US">
                <a:solidFill>
                  <a:srgbClr val="000000"/>
                </a:solidFill>
                <a:ea typeface="+mn-lt"/>
                <a:cs typeface="+mn-lt"/>
              </a:rPr>
              <a:t>(</a:t>
            </a:r>
            <a:r>
              <a:rPr lang="en-US" sz="1400" b="0">
                <a:solidFill>
                  <a:srgbClr val="001D35"/>
                </a:solidFill>
                <a:ea typeface="+mn-lt"/>
                <a:cs typeface="+mn-lt"/>
              </a:rPr>
              <a:t>Σ </a:t>
            </a:r>
            <a:r>
              <a:rPr lang="en-US" sz="1600">
                <a:solidFill>
                  <a:srgbClr val="001D35"/>
                </a:solidFill>
                <a:ea typeface="+mn-lt"/>
                <a:cs typeface="+mn-lt"/>
              </a:rPr>
              <a:t>symbol)</a:t>
            </a:r>
            <a:r>
              <a:rPr lang="en-US" sz="1400" b="0">
                <a:solidFill>
                  <a:srgbClr val="001D35"/>
                </a:solidFill>
                <a:ea typeface="+mn-lt"/>
                <a:cs typeface="+mn-lt"/>
              </a:rPr>
              <a:t> </a:t>
            </a:r>
            <a:r>
              <a:rPr lang="en-US" sz="1600">
                <a:solidFill>
                  <a:srgbClr val="001D35"/>
                </a:solidFill>
                <a:ea typeface="+mn-lt"/>
                <a:cs typeface="+mn-lt"/>
              </a:rPr>
              <a:t>in the editing group on the right hand side.</a:t>
            </a:r>
          </a:p>
          <a:p>
            <a:pPr marL="285750" indent="-285750">
              <a:buChar char="•"/>
            </a:pPr>
            <a:r>
              <a:rPr lang="en-US" sz="1600">
                <a:solidFill>
                  <a:srgbClr val="001D35"/>
                </a:solidFill>
              </a:rPr>
              <a:t>Click on AutoSum.</a:t>
            </a:r>
          </a:p>
        </p:txBody>
      </p:sp>
      <p:sp>
        <p:nvSpPr>
          <p:cNvPr id="14" name="Slide Number Placeholder 5">
            <a:extLst>
              <a:ext uri="{FF2B5EF4-FFF2-40B4-BE49-F238E27FC236}">
                <a16:creationId xmlns:a16="http://schemas.microsoft.com/office/drawing/2014/main" id="{ECE635A2-70B8-3EAB-6A18-952B02EBAA1E}"/>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5</a:t>
            </a:fld>
            <a:endParaRPr lang="en-US"/>
          </a:p>
        </p:txBody>
      </p:sp>
    </p:spTree>
    <p:extLst>
      <p:ext uri="{BB962C8B-B14F-4D97-AF65-F5344CB8AC3E}">
        <p14:creationId xmlns:p14="http://schemas.microsoft.com/office/powerpoint/2010/main" val="3571516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C97BE-403B-122E-90D1-2788978A0B6F}"/>
              </a:ext>
            </a:extLst>
          </p:cNvPr>
          <p:cNvSpPr>
            <a:spLocks noGrp="1"/>
          </p:cNvSpPr>
          <p:nvPr>
            <p:ph type="ctrTitle"/>
          </p:nvPr>
        </p:nvSpPr>
        <p:spPr>
          <a:xfrm>
            <a:off x="6490310" y="761304"/>
            <a:ext cx="5233843" cy="1213725"/>
          </a:xfrm>
        </p:spPr>
        <p:txBody>
          <a:bodyPr/>
          <a:lstStyle/>
          <a:p>
            <a:r>
              <a:rPr lang="en-US"/>
              <a:t>Step 4: Check the selected Range </a:t>
            </a:r>
          </a:p>
        </p:txBody>
      </p:sp>
      <p:sp>
        <p:nvSpPr>
          <p:cNvPr id="4" name="TextBox 3">
            <a:extLst>
              <a:ext uri="{FF2B5EF4-FFF2-40B4-BE49-F238E27FC236}">
                <a16:creationId xmlns:a16="http://schemas.microsoft.com/office/drawing/2014/main" id="{30A3293E-D2A3-0CE5-90AC-1D45E06D3BD2}"/>
              </a:ext>
            </a:extLst>
          </p:cNvPr>
          <p:cNvSpPr txBox="1"/>
          <p:nvPr/>
        </p:nvSpPr>
        <p:spPr>
          <a:xfrm>
            <a:off x="6586602" y="2933177"/>
            <a:ext cx="505216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rPr>
              <a:t>Excel will automatically Guess the range of cells to sum (example A1:A4).</a:t>
            </a:r>
          </a:p>
          <a:p>
            <a:r>
              <a:rPr lang="en-US" b="1">
                <a:solidFill>
                  <a:schemeClr val="bg1"/>
                </a:solidFill>
              </a:rPr>
              <a:t>If the number shown is correct move on to step 5. If the numbers shown are not correct, you manually select the range by clicking and dragging over the cells you want to add </a:t>
            </a:r>
          </a:p>
        </p:txBody>
      </p:sp>
    </p:spTree>
    <p:extLst>
      <p:ext uri="{BB962C8B-B14F-4D97-AF65-F5344CB8AC3E}">
        <p14:creationId xmlns:p14="http://schemas.microsoft.com/office/powerpoint/2010/main" val="334696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2E6A-35EC-1B8E-0FD7-8C67870ACA64}"/>
              </a:ext>
            </a:extLst>
          </p:cNvPr>
          <p:cNvSpPr>
            <a:spLocks noGrp="1"/>
          </p:cNvSpPr>
          <p:nvPr>
            <p:ph type="title"/>
          </p:nvPr>
        </p:nvSpPr>
        <p:spPr>
          <a:xfrm>
            <a:off x="2933700" y="568961"/>
            <a:ext cx="8420100" cy="1780860"/>
          </a:xfrm>
        </p:spPr>
        <p:txBody>
          <a:bodyPr/>
          <a:lstStyle/>
          <a:p>
            <a:r>
              <a:rPr lang="en-US" b="1"/>
              <a:t>Step 5: PRESS ENTER </a:t>
            </a:r>
          </a:p>
        </p:txBody>
      </p:sp>
      <p:sp>
        <p:nvSpPr>
          <p:cNvPr id="35" name="Content Placeholder 34">
            <a:extLst>
              <a:ext uri="{FF2B5EF4-FFF2-40B4-BE49-F238E27FC236}">
                <a16:creationId xmlns:a16="http://schemas.microsoft.com/office/drawing/2014/main" id="{EDBE6233-75E9-40D1-968F-58CA9AD0FF50}"/>
              </a:ext>
            </a:extLst>
          </p:cNvPr>
          <p:cNvSpPr>
            <a:spLocks noGrp="1"/>
          </p:cNvSpPr>
          <p:nvPr>
            <p:ph sz="half" idx="13"/>
          </p:nvPr>
        </p:nvSpPr>
        <p:spPr>
          <a:xfrm>
            <a:off x="2933700" y="3251596"/>
            <a:ext cx="6553216" cy="3296894"/>
          </a:xfrm>
        </p:spPr>
        <p:txBody>
          <a:bodyPr vert="horz" lIns="91440" tIns="0" rIns="91440" bIns="45720" rtlCol="0" anchor="t">
            <a:normAutofit/>
          </a:bodyPr>
          <a:lstStyle/>
          <a:p>
            <a:r>
              <a:rPr lang="en-US"/>
              <a:t>Once the correct Range is selected, press enter.</a:t>
            </a:r>
          </a:p>
          <a:p>
            <a:r>
              <a:rPr lang="en-US"/>
              <a:t>Bonus tips to Use a Shortcut </a:t>
            </a:r>
          </a:p>
          <a:p>
            <a:r>
              <a:rPr lang="en-US"/>
              <a:t>You can also Press ATL + = (windows) or Command = shift = T (Mac) to insert AutoSum quickly </a:t>
            </a:r>
          </a:p>
          <a:p>
            <a:endParaRPr lang="en-US"/>
          </a:p>
        </p:txBody>
      </p:sp>
      <p:sp>
        <p:nvSpPr>
          <p:cNvPr id="8" name="Slide Number Placeholder 7">
            <a:extLst>
              <a:ext uri="{FF2B5EF4-FFF2-40B4-BE49-F238E27FC236}">
                <a16:creationId xmlns:a16="http://schemas.microsoft.com/office/drawing/2014/main" id="{8F44A959-C2BB-9170-C99C-1A2EDB71B994}"/>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7</a:t>
            </a:fld>
            <a:endParaRPr lang="en-US"/>
          </a:p>
        </p:txBody>
      </p:sp>
    </p:spTree>
    <p:extLst>
      <p:ext uri="{BB962C8B-B14F-4D97-AF65-F5344CB8AC3E}">
        <p14:creationId xmlns:p14="http://schemas.microsoft.com/office/powerpoint/2010/main" val="103458723"/>
      </p:ext>
    </p:extLst>
  </p:cSld>
  <p:clrMapOvr>
    <a:masterClrMapping/>
  </p:clrMapOvr>
</p:sld>
</file>

<file path=ppt/theme/theme1.xml><?xml version="1.0" encoding="utf-8"?>
<a:theme xmlns:a="http://schemas.openxmlformats.org/drawingml/2006/main" name="Custom">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stom" id="{F85C13B5-8B75-4CB8-BA5E-9CAC0747196D}" vid="{617487EE-AB70-4C55-8A81-E6744CC4A2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9168DCE-134F-4610-A6AA-88CEBE8D71D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5EDE3176-A15D-46A3-BDDB-64A0D7363224}">
  <ds:schemaRefs>
    <ds:schemaRef ds:uri="16c05727-aa75-4e4a-9b5f-8a80a1165891"/>
    <ds:schemaRef ds:uri="230e9df3-be65-4c73-a93b-d1236ebd677e"/>
    <ds:schemaRef ds:uri="71af3243-3dd4-4a8d-8c0d-dd76da1f02a5"/>
    <ds:schemaRef ds:uri="http://schemas.microsoft.com/office/2006/metadata/contentType"/>
    <ds:schemaRef ds:uri="http://schemas.microsoft.com/office/2006/metadata/properties/metaAttributes"/>
    <ds:schemaRef ds:uri="http://schemas.microsoft.com/sharepoint/v3"/>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BF691C-888B-4061-8A6F-D5CE84A0254B}">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7</Slides>
  <Notes>7</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Custom</vt:lpstr>
      <vt:lpstr>1 / 3        CertHE in Business Skills      Student Name: Diana Semedo  Student Number: 202408812  Course Name: Digital Skills LCLM4002   Lecturer Name: Nishi Ramsurrun   Session: February 2025 Term     </vt:lpstr>
      <vt:lpstr>How to use AutoSum in Excel. </vt:lpstr>
      <vt:lpstr>You Have to make sure your excel sheet has the numbers you want to add together  </vt:lpstr>
      <vt:lpstr>Step 2: Select the cell for the result </vt:lpstr>
      <vt:lpstr>Step 3: Click the Autosum butto</vt:lpstr>
      <vt:lpstr>Step 4: Check the selected Range </vt:lpstr>
      <vt:lpstr>Step 5: PRESS ENTER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 3        CertHE in Business Skills      Student Name:   Student Number:   Course Name: Digital Skills LCLM4002   Lecturer Name: Nishi Ramsurrun   Session: February 2025 Term     </dc:title>
  <dc:creator/>
  <cp:revision>34</cp:revision>
  <dcterms:created xsi:type="dcterms:W3CDTF">2025-04-06T10:41:00Z</dcterms:created>
  <dcterms:modified xsi:type="dcterms:W3CDTF">2025-04-06T11:19:22Z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