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wdp" ContentType="image/vnd.ms-photo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16"/>
  </p:handoutMasterIdLst>
  <p:sldIdLst>
    <p:sldId id="286" r:id="rId3"/>
    <p:sldId id="305" r:id="rId5"/>
    <p:sldId id="271" r:id="rId6"/>
    <p:sldId id="306" r:id="rId7"/>
    <p:sldId id="259" r:id="rId8"/>
    <p:sldId id="262" r:id="rId9"/>
    <p:sldId id="261" r:id="rId10"/>
    <p:sldId id="300" r:id="rId11"/>
    <p:sldId id="304" r:id="rId12"/>
    <p:sldId id="301" r:id="rId13"/>
    <p:sldId id="302" r:id="rId14"/>
    <p:sldId id="274" r:id="rId15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87BB8"/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547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420"/>
      </p:cViewPr>
      <p:guideLst>
        <p:guide orient="horz" pos="2091"/>
        <p:guide pos="3824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handoutMaster" Target="handoutMasters/handoutMaster1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4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你好，握手认识一下。学威尔士语，我用威尔士语，孩子用汉语问好。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你好，握手认识一下。学威尔士语，我用威尔士语，孩子用汉语问好。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很高兴认识大家，我是郭，我来自中国，北京，我和我的家人现在一起在斯旺西生活和工作，已经两年了，再过两年还要回去</a:t>
            </a:r>
            <a:r>
              <a:rPr lang="zh-CN" altLang="en-US"/>
              <a:t>。郭是我的姓。大家可以叫我</a:t>
            </a:r>
            <a:r>
              <a:rPr lang="en-US" altLang="zh-CN"/>
              <a:t>Mr</a:t>
            </a:r>
            <a:r>
              <a:rPr lang="zh-CN" altLang="en-US"/>
              <a:t>郭，或者</a:t>
            </a:r>
            <a:r>
              <a:rPr lang="en-US" altLang="zh-CN"/>
              <a:t> Guo </a:t>
            </a:r>
            <a:r>
              <a:rPr lang="zh-CN" altLang="en-US"/>
              <a:t>老师。我来这里给大家介绍一下我的祖国，一起来学习几句简单的中国话，写简单的几个中国字。希望我们能做朋友，希望你和你的家人或者朋友能有机会去中国旅游，或者工作，像我现在一样。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你好，握手认识一下。学威尔士语，我用威尔士语，孩子用汉语问好。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看地图。找中国，</a:t>
            </a:r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威尔士</a:t>
            </a:r>
            <a:r>
              <a:rPr lang="en-US" altLang="zh-CN"/>
              <a:t>300</a:t>
            </a:r>
            <a:r>
              <a:rPr lang="zh-CN" altLang="en-US"/>
              <a:t>万人，太原</a:t>
            </a:r>
            <a:r>
              <a:rPr lang="en-US" altLang="zh-CN"/>
              <a:t>300</a:t>
            </a:r>
            <a:r>
              <a:rPr lang="zh-CN" altLang="en-US"/>
              <a:t>万人。</a:t>
            </a:r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/>
              <a:t>先发桑树叶。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1.xml"/><Relationship Id="rId7" Type="http://schemas.openxmlformats.org/officeDocument/2006/relationships/slideLayout" Target="../slideLayouts/slideLayout2.xml"/><Relationship Id="rId6" Type="http://schemas.openxmlformats.org/officeDocument/2006/relationships/tags" Target="../tags/tag6.xml"/><Relationship Id="rId5" Type="http://schemas.openxmlformats.org/officeDocument/2006/relationships/tags" Target="../tags/tag5.xml"/><Relationship Id="rId4" Type="http://schemas.openxmlformats.org/officeDocument/2006/relationships/image" Target="../media/image10.jpeg"/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tags" Target="../tags/tag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.xml"/><Relationship Id="rId7" Type="http://schemas.openxmlformats.org/officeDocument/2006/relationships/slideLayout" Target="../slideLayouts/slideLayout2.xml"/><Relationship Id="rId6" Type="http://schemas.openxmlformats.org/officeDocument/2006/relationships/tags" Target="../tags/tag9.xml"/><Relationship Id="rId5" Type="http://schemas.openxmlformats.org/officeDocument/2006/relationships/tags" Target="../tags/tag8.xml"/><Relationship Id="rId4" Type="http://schemas.openxmlformats.org/officeDocument/2006/relationships/image" Target="../media/image10.jpeg"/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tags" Target="../tags/tag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3.xml"/><Relationship Id="rId7" Type="http://schemas.openxmlformats.org/officeDocument/2006/relationships/vmlDrawing" Target="../drawings/vmlDrawing1.v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1.xml"/><Relationship Id="rId4" Type="http://schemas.openxmlformats.org/officeDocument/2006/relationships/image" Target="../media/image12.png"/><Relationship Id="rId3" Type="http://schemas.openxmlformats.org/officeDocument/2006/relationships/tags" Target="../tags/tag10.xml"/><Relationship Id="rId2" Type="http://schemas.openxmlformats.org/officeDocument/2006/relationships/image" Target="../media/image11.wmf"/><Relationship Id="rId1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4.xml"/><Relationship Id="rId7" Type="http://schemas.openxmlformats.org/officeDocument/2006/relationships/slideLayout" Target="../slideLayouts/slideLayout2.xml"/><Relationship Id="rId6" Type="http://schemas.openxmlformats.org/officeDocument/2006/relationships/tags" Target="../tags/tag14.xml"/><Relationship Id="rId5" Type="http://schemas.openxmlformats.org/officeDocument/2006/relationships/tags" Target="../tags/tag13.xml"/><Relationship Id="rId4" Type="http://schemas.openxmlformats.org/officeDocument/2006/relationships/image" Target="../media/image10.jpeg"/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tags" Target="../tags/tag12.xml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5.xml"/><Relationship Id="rId5" Type="http://schemas.openxmlformats.org/officeDocument/2006/relationships/vmlDrawing" Target="../drawings/vmlDrawing2.v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.xml"/><Relationship Id="rId2" Type="http://schemas.openxmlformats.org/officeDocument/2006/relationships/image" Target="../media/image11.wmf"/><Relationship Id="rId1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6.xml"/><Relationship Id="rId6" Type="http://schemas.openxmlformats.org/officeDocument/2006/relationships/slideLayout" Target="../slideLayouts/slideLayout2.xml"/><Relationship Id="rId5" Type="http://schemas.openxmlformats.org/officeDocument/2006/relationships/tags" Target="../tags/tag17.xml"/><Relationship Id="rId4" Type="http://schemas.openxmlformats.org/officeDocument/2006/relationships/image" Target="../media/image10.jpeg"/><Relationship Id="rId3" Type="http://schemas.openxmlformats.org/officeDocument/2006/relationships/tags" Target="../tags/tag16.xml"/><Relationship Id="rId2" Type="http://schemas.openxmlformats.org/officeDocument/2006/relationships/image" Target="../media/image14.png"/><Relationship Id="rId1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image" Target="../media/image21.png"/><Relationship Id="rId8" Type="http://schemas.openxmlformats.org/officeDocument/2006/relationships/tags" Target="../tags/tag18.xml"/><Relationship Id="rId7" Type="http://schemas.openxmlformats.org/officeDocument/2006/relationships/image" Target="../media/image20.GIF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3" Type="http://schemas.openxmlformats.org/officeDocument/2006/relationships/image" Target="../media/image16.jpeg"/><Relationship Id="rId2" Type="http://schemas.openxmlformats.org/officeDocument/2006/relationships/image" Target="../media/image13.jpeg"/><Relationship Id="rId13" Type="http://schemas.openxmlformats.org/officeDocument/2006/relationships/notesSlide" Target="../notesSlides/notesSlide7.xml"/><Relationship Id="rId12" Type="http://schemas.openxmlformats.org/officeDocument/2006/relationships/slideLayout" Target="../slideLayouts/slideLayout2.xml"/><Relationship Id="rId11" Type="http://schemas.openxmlformats.org/officeDocument/2006/relationships/tags" Target="../tags/tag19.xml"/><Relationship Id="rId10" Type="http://schemas.openxmlformats.org/officeDocument/2006/relationships/image" Target="../media/image22.png"/><Relationship Id="rId1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8.xml"/><Relationship Id="rId4" Type="http://schemas.openxmlformats.org/officeDocument/2006/relationships/slideLayout" Target="../slideLayouts/slideLayout2.xml"/><Relationship Id="rId3" Type="http://schemas.openxmlformats.org/officeDocument/2006/relationships/tags" Target="../tags/tag20.xml"/><Relationship Id="rId2" Type="http://schemas.openxmlformats.org/officeDocument/2006/relationships/image" Target="../media/image24.png"/><Relationship Id="rId1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tags" Target="../tags/tag22.xml"/><Relationship Id="rId5" Type="http://schemas.openxmlformats.org/officeDocument/2006/relationships/image" Target="../media/image28.png"/><Relationship Id="rId4" Type="http://schemas.openxmlformats.org/officeDocument/2006/relationships/tags" Target="../tags/tag21.xml"/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.xml"/><Relationship Id="rId8" Type="http://schemas.openxmlformats.org/officeDocument/2006/relationships/tags" Target="../tags/tag26.xml"/><Relationship Id="rId7" Type="http://schemas.openxmlformats.org/officeDocument/2006/relationships/tags" Target="../tags/tag25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3" Type="http://schemas.openxmlformats.org/officeDocument/2006/relationships/tags" Target="../tags/tag24.xml"/><Relationship Id="rId2" Type="http://schemas.openxmlformats.org/officeDocument/2006/relationships/tags" Target="../tags/tag23.xml"/><Relationship Id="rId10" Type="http://schemas.openxmlformats.org/officeDocument/2006/relationships/notesSlide" Target="../notesSlides/notesSlide9.xml"/><Relationship Id="rId1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33.xml"/><Relationship Id="rId8" Type="http://schemas.openxmlformats.org/officeDocument/2006/relationships/tags" Target="../tags/tag32.xml"/><Relationship Id="rId7" Type="http://schemas.openxmlformats.org/officeDocument/2006/relationships/tags" Target="../tags/tag31.xml"/><Relationship Id="rId6" Type="http://schemas.openxmlformats.org/officeDocument/2006/relationships/tags" Target="../tags/tag30.xml"/><Relationship Id="rId5" Type="http://schemas.openxmlformats.org/officeDocument/2006/relationships/tags" Target="../tags/tag29.xml"/><Relationship Id="rId4" Type="http://schemas.openxmlformats.org/officeDocument/2006/relationships/tags" Target="../tags/tag28.xml"/><Relationship Id="rId3" Type="http://schemas.openxmlformats.org/officeDocument/2006/relationships/image" Target="../media/image30.jpeg"/><Relationship Id="rId2" Type="http://schemas.openxmlformats.org/officeDocument/2006/relationships/image" Target="../media/image29.png"/><Relationship Id="rId14" Type="http://schemas.openxmlformats.org/officeDocument/2006/relationships/slideLayout" Target="../slideLayouts/slideLayout2.xml"/><Relationship Id="rId13" Type="http://schemas.openxmlformats.org/officeDocument/2006/relationships/tags" Target="../tags/tag37.xml"/><Relationship Id="rId12" Type="http://schemas.openxmlformats.org/officeDocument/2006/relationships/tags" Target="../tags/tag36.xml"/><Relationship Id="rId11" Type="http://schemas.openxmlformats.org/officeDocument/2006/relationships/tags" Target="../tags/tag35.xml"/><Relationship Id="rId10" Type="http://schemas.openxmlformats.org/officeDocument/2006/relationships/tags" Target="../tags/tag34.xml"/><Relationship Id="rId1" Type="http://schemas.openxmlformats.org/officeDocument/2006/relationships/tags" Target="../tags/tag2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38.xml"/><Relationship Id="rId1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标题 7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474470" y="878840"/>
            <a:ext cx="1329690" cy="784225"/>
          </a:xfrm>
        </p:spPr>
        <p:txBody>
          <a:bodyPr>
            <a:noAutofit/>
          </a:bodyPr>
          <a:p>
            <a:r>
              <a:rPr lang="zh-CN" altLang="en-US" sz="4000" dirty="0">
                <a:latin typeface="Times New Roman" panose="02020603050405020304" pitchFamily="18" charset="0"/>
              </a:rPr>
              <a:t>你好</a:t>
            </a:r>
            <a:endParaRPr lang="zh-CN" altLang="en-US" sz="4000" dirty="0">
              <a:latin typeface="Times New Roman" panose="02020603050405020304" pitchFamily="18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2415540" y="1557655"/>
            <a:ext cx="5923915" cy="4067810"/>
            <a:chOff x="2398" y="1278"/>
            <a:chExt cx="11630" cy="7846"/>
          </a:xfrm>
        </p:grpSpPr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398" y="1278"/>
              <a:ext cx="11631" cy="784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42" y="6670"/>
              <a:ext cx="835" cy="574"/>
            </a:xfrm>
            <a:prstGeom prst="rect">
              <a:avLst/>
            </a:prstGeom>
          </p:spPr>
        </p:pic>
        <p:pic>
          <p:nvPicPr>
            <p:cNvPr id="15" name="Picture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7" y="6705"/>
              <a:ext cx="764" cy="504"/>
            </a:xfrm>
            <a:prstGeom prst="rect">
              <a:avLst/>
            </a:prstGeom>
          </p:spPr>
        </p:pic>
      </p:grpSp>
      <p:sp>
        <p:nvSpPr>
          <p:cNvPr id="16" name="标题 9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9045575" y="3443605"/>
            <a:ext cx="1890395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Helo</a:t>
            </a:r>
            <a:endParaRPr lang="en-US" altLang="zh-CN" dirty="0"/>
          </a:p>
        </p:txBody>
      </p:sp>
      <p:sp>
        <p:nvSpPr>
          <p:cNvPr id="17" name="椭圆形标注 16"/>
          <p:cNvSpPr/>
          <p:nvPr/>
        </p:nvSpPr>
        <p:spPr>
          <a:xfrm>
            <a:off x="766445" y="763905"/>
            <a:ext cx="2745105" cy="1014095"/>
          </a:xfrm>
          <a:prstGeom prst="wedgeEllipseCallout">
            <a:avLst>
              <a:gd name="adj1" fmla="val 52521"/>
              <a:gd name="adj2" fmla="val 1465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椭圆形标注 17"/>
          <p:cNvSpPr/>
          <p:nvPr/>
        </p:nvSpPr>
        <p:spPr>
          <a:xfrm>
            <a:off x="8340090" y="3618230"/>
            <a:ext cx="2745105" cy="1014095"/>
          </a:xfrm>
          <a:prstGeom prst="wedgeEllipseCallout">
            <a:avLst>
              <a:gd name="adj1" fmla="val -84281"/>
              <a:gd name="adj2" fmla="val -11900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6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8" name="标题 7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474470" y="878840"/>
            <a:ext cx="1329690" cy="784225"/>
          </a:xfrm>
        </p:spPr>
        <p:txBody>
          <a:bodyPr>
            <a:noAutofit/>
          </a:bodyPr>
          <a:p>
            <a:r>
              <a:rPr lang="zh-CN" altLang="en-US" sz="4000" dirty="0">
                <a:latin typeface="Times New Roman" panose="02020603050405020304" pitchFamily="18" charset="0"/>
              </a:rPr>
              <a:t>你好</a:t>
            </a:r>
            <a:endParaRPr lang="zh-CN" altLang="en-US" sz="4000" dirty="0">
              <a:latin typeface="Times New Roman" panose="02020603050405020304" pitchFamily="18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2415540" y="1557655"/>
            <a:ext cx="5923915" cy="4067810"/>
            <a:chOff x="2398" y="1278"/>
            <a:chExt cx="11630" cy="7846"/>
          </a:xfrm>
        </p:grpSpPr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398" y="1278"/>
              <a:ext cx="11631" cy="784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42" y="6670"/>
              <a:ext cx="835" cy="574"/>
            </a:xfrm>
            <a:prstGeom prst="rect">
              <a:avLst/>
            </a:prstGeom>
          </p:spPr>
        </p:pic>
        <p:pic>
          <p:nvPicPr>
            <p:cNvPr id="15" name="Picture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7" y="6705"/>
              <a:ext cx="764" cy="504"/>
            </a:xfrm>
            <a:prstGeom prst="rect">
              <a:avLst/>
            </a:prstGeom>
          </p:spPr>
        </p:pic>
      </p:grpSp>
      <p:sp>
        <p:nvSpPr>
          <p:cNvPr id="16" name="标题 9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9045575" y="3443605"/>
            <a:ext cx="1817370" cy="11887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zh-CN" dirty="0"/>
              <a:t>nihao</a:t>
            </a:r>
            <a:endParaRPr lang="en-US" altLang="zh-CN" dirty="0"/>
          </a:p>
        </p:txBody>
      </p:sp>
      <p:sp>
        <p:nvSpPr>
          <p:cNvPr id="17" name="椭圆形标注 16"/>
          <p:cNvSpPr/>
          <p:nvPr/>
        </p:nvSpPr>
        <p:spPr>
          <a:xfrm>
            <a:off x="766445" y="763905"/>
            <a:ext cx="2745105" cy="1014095"/>
          </a:xfrm>
          <a:prstGeom prst="wedgeEllipseCallout">
            <a:avLst>
              <a:gd name="adj1" fmla="val 52521"/>
              <a:gd name="adj2" fmla="val 1465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8" name="椭圆形标注 17"/>
          <p:cNvSpPr/>
          <p:nvPr/>
        </p:nvSpPr>
        <p:spPr>
          <a:xfrm>
            <a:off x="8340090" y="3618230"/>
            <a:ext cx="2745105" cy="1014095"/>
          </a:xfrm>
          <a:prstGeom prst="wedgeEllipseCallout">
            <a:avLst>
              <a:gd name="adj1" fmla="val -84281"/>
              <a:gd name="adj2" fmla="val -11900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6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19685" y="5715"/>
            <a:ext cx="10081260" cy="6858000"/>
            <a:chOff x="-13" y="16"/>
            <a:chExt cx="15876" cy="10800"/>
          </a:xfrm>
        </p:grpSpPr>
        <p:graphicFrame>
          <p:nvGraphicFramePr>
            <p:cNvPr id="4" name="对象 3"/>
            <p:cNvGraphicFramePr/>
            <p:nvPr/>
          </p:nvGraphicFramePr>
          <p:xfrm>
            <a:off x="-13" y="16"/>
            <a:ext cx="15876" cy="108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49" name="" r:id="rId1" imgW="11590020" imgH="8023860" progId="Paint.Picture">
                    <p:embed/>
                  </p:oleObj>
                </mc:Choice>
                <mc:Fallback>
                  <p:oleObj name="" r:id="rId1" imgW="11590020" imgH="8023860" progId="Paint.Picture">
                    <p:embed/>
                    <p:pic>
                      <p:nvPicPr>
                        <p:cNvPr id="0" name="图片 4"/>
                        <p:cNvPicPr/>
                        <p:nvPr/>
                      </p:nvPicPr>
                      <p:blipFill>
                        <a:blip r:embed="rId2"/>
                        <a:stretch>
                          <a:fillRect/>
                        </a:stretch>
                      </p:blipFill>
                      <p:spPr>
                        <a:xfrm>
                          <a:off x="-13" y="16"/>
                          <a:ext cx="15876" cy="1080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6" name="矩形 5"/>
            <p:cNvSpPr/>
            <p:nvPr/>
          </p:nvSpPr>
          <p:spPr>
            <a:xfrm>
              <a:off x="4121" y="286"/>
              <a:ext cx="11602" cy="10243"/>
            </a:xfrm>
            <a:prstGeom prst="rect">
              <a:avLst/>
            </a:prstGeom>
            <a:solidFill>
              <a:srgbClr val="387BB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10" name="标题 9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918710" y="2218690"/>
            <a:ext cx="1379220" cy="1852295"/>
          </a:xfrm>
        </p:spPr>
        <p:txBody>
          <a:bodyPr>
            <a:noAutofit/>
          </a:bodyPr>
          <a:lstStyle/>
          <a:p>
            <a:r>
              <a:rPr lang="zh-CN" altLang="en-US" sz="8800">
                <a:solidFill>
                  <a:srgbClr val="FFFF00"/>
                </a:solidFill>
              </a:rPr>
              <a:t>郭</a:t>
            </a:r>
            <a:endParaRPr lang="zh-CN" altLang="en-US" sz="8800">
              <a:solidFill>
                <a:srgbClr val="FF0000"/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175885" y="3825875"/>
            <a:ext cx="864870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zh-CN" altLang="en-US" dirty="0"/>
              <a:t> </a:t>
            </a:r>
            <a:r>
              <a:rPr lang="zh-CN" altLang="en-US" dirty="0">
                <a:solidFill>
                  <a:srgbClr val="FFFF00"/>
                </a:solidFill>
              </a:rPr>
              <a:t>Guo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0945" y="3896360"/>
            <a:ext cx="2087880" cy="278511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" name="标题 9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474470" y="878840"/>
            <a:ext cx="1329690" cy="784225"/>
          </a:xfrm>
        </p:spPr>
        <p:txBody>
          <a:bodyPr>
            <a:noAutofit/>
          </a:bodyPr>
          <a:p>
            <a:r>
              <a:rPr lang="zh-CN" altLang="en-US" sz="4000" dirty="0">
                <a:latin typeface="Times New Roman" panose="02020603050405020304" pitchFamily="18" charset="0"/>
              </a:rPr>
              <a:t>你好</a:t>
            </a:r>
            <a:endParaRPr lang="zh-CN" altLang="en-US" sz="4000" dirty="0">
              <a:latin typeface="Times New Roman" panose="02020603050405020304" pitchFamily="18" charset="0"/>
            </a:endParaRPr>
          </a:p>
        </p:txBody>
      </p:sp>
      <p:grpSp>
        <p:nvGrpSpPr>
          <p:cNvPr id="7" name="组合 6"/>
          <p:cNvGrpSpPr/>
          <p:nvPr/>
        </p:nvGrpSpPr>
        <p:grpSpPr>
          <a:xfrm>
            <a:off x="2415540" y="1557655"/>
            <a:ext cx="5923915" cy="4067810"/>
            <a:chOff x="2398" y="1278"/>
            <a:chExt cx="11630" cy="7846"/>
          </a:xfrm>
        </p:grpSpPr>
        <p:pic>
          <p:nvPicPr>
            <p:cNvPr id="4" name="图片 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398" y="1278"/>
              <a:ext cx="11631" cy="7847"/>
            </a:xfrm>
            <a:prstGeom prst="rect">
              <a:avLst/>
            </a:prstGeom>
          </p:spPr>
        </p:pic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942" y="6670"/>
              <a:ext cx="835" cy="574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7" y="6705"/>
              <a:ext cx="764" cy="504"/>
            </a:xfrm>
            <a:prstGeom prst="rect">
              <a:avLst/>
            </a:prstGeom>
          </p:spPr>
        </p:pic>
      </p:grpSp>
      <p:sp>
        <p:nvSpPr>
          <p:cNvPr id="3" name="标题 9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8561705" y="3265805"/>
            <a:ext cx="2910840" cy="154114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dirty="0"/>
              <a:t>你好 </a:t>
            </a:r>
            <a:r>
              <a:rPr lang="en-US" altLang="zh-CN" dirty="0"/>
              <a:t>Guo</a:t>
            </a:r>
            <a:endParaRPr lang="en-US" altLang="zh-CN" dirty="0"/>
          </a:p>
        </p:txBody>
      </p:sp>
      <p:sp>
        <p:nvSpPr>
          <p:cNvPr id="6" name="椭圆形标注 5"/>
          <p:cNvSpPr/>
          <p:nvPr/>
        </p:nvSpPr>
        <p:spPr>
          <a:xfrm>
            <a:off x="766445" y="763905"/>
            <a:ext cx="2745105" cy="1014095"/>
          </a:xfrm>
          <a:prstGeom prst="wedgeEllipseCallout">
            <a:avLst>
              <a:gd name="adj1" fmla="val 52521"/>
              <a:gd name="adj2" fmla="val 1465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椭圆形标注 7"/>
          <p:cNvSpPr/>
          <p:nvPr/>
        </p:nvSpPr>
        <p:spPr>
          <a:xfrm>
            <a:off x="8340090" y="3618230"/>
            <a:ext cx="2745105" cy="1014095"/>
          </a:xfrm>
          <a:prstGeom prst="wedgeEllipseCallout">
            <a:avLst>
              <a:gd name="adj1" fmla="val -84281"/>
              <a:gd name="adj2" fmla="val -11900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  <p:custDataLst>
      <p:tags r:id="rId6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对象 3"/>
          <p:cNvGraphicFramePr/>
          <p:nvPr/>
        </p:nvGraphicFramePr>
        <p:xfrm>
          <a:off x="-11430" y="0"/>
          <a:ext cx="1008126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3" name="" r:id="rId1" imgW="11590020" imgH="8023860" progId="Paint.Picture">
                  <p:embed/>
                </p:oleObj>
              </mc:Choice>
              <mc:Fallback>
                <p:oleObj name="" r:id="rId1" imgW="11590020" imgH="8023860" progId="Paint.Picture">
                  <p:embed/>
                  <p:pic>
                    <p:nvPicPr>
                      <p:cNvPr id="0" name="图片 4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-11430" y="0"/>
                        <a:ext cx="10081260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custDataLst>
      <p:tags r:id="rId3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组合 28"/>
          <p:cNvGrpSpPr/>
          <p:nvPr/>
        </p:nvGrpSpPr>
        <p:grpSpPr>
          <a:xfrm>
            <a:off x="1276985" y="165100"/>
            <a:ext cx="7960995" cy="6311265"/>
            <a:chOff x="5824" y="1698"/>
            <a:chExt cx="8756" cy="7404"/>
          </a:xfrm>
        </p:grpSpPr>
        <p:pic>
          <p:nvPicPr>
            <p:cNvPr id="9" name="Picture 3" descr="ChinaMap_large"/>
            <p:cNvPicPr>
              <a:picLocks noChangeAspect="1" noChangeArrowheads="1"/>
            </p:cNvPicPr>
            <p:nvPr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4" y="1698"/>
              <a:ext cx="8757" cy="7404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4" name="5-Point Star 1"/>
            <p:cNvSpPr/>
            <p:nvPr/>
          </p:nvSpPr>
          <p:spPr bwMode="auto">
            <a:xfrm>
              <a:off x="11937" y="4438"/>
              <a:ext cx="170" cy="170"/>
            </a:xfrm>
            <a:prstGeom prst="star5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53" tIns="34277" rIns="68553" bIns="34277" numCol="1" rtlCol="0" anchor="t" anchorCtr="0" compatLnSpc="1"/>
            <a:lstStyle/>
            <a:p>
              <a:pPr defTabSz="685165"/>
              <a:endParaRPr lang="en-GB" sz="1350">
                <a:solidFill>
                  <a:srgbClr val="FF0000"/>
                </a:solidFill>
              </a:endParaRPr>
            </a:p>
          </p:txBody>
        </p:sp>
      </p:grp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lum bright="6000" contrast="6000"/>
          </a:blip>
          <a:srcRect l="13964" t="5219" r="11499" b="7676"/>
          <a:stretch>
            <a:fillRect/>
          </a:stretch>
        </p:blipFill>
        <p:spPr>
          <a:xfrm>
            <a:off x="1131667" y="165100"/>
            <a:ext cx="7771765" cy="6077438"/>
          </a:xfrm>
          <a:prstGeom prst="rect">
            <a:avLst/>
          </a:prstGeom>
          <a:effectLst>
            <a:softEdge rad="0"/>
          </a:effectLst>
        </p:spPr>
      </p:pic>
      <p:sp>
        <p:nvSpPr>
          <p:cNvPr id="10" name="标题 9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66835" y="2859405"/>
            <a:ext cx="1951355" cy="1541145"/>
          </a:xfrm>
        </p:spPr>
        <p:txBody>
          <a:bodyPr>
            <a:noAutofit/>
          </a:bodyPr>
          <a:p>
            <a:r>
              <a:rPr lang="zh-CN" altLang="en-US" dirty="0"/>
              <a:t>你好，</a:t>
            </a:r>
            <a:r>
              <a:rPr lang="en-US" altLang="zh-CN" dirty="0"/>
              <a:t>China!</a:t>
            </a:r>
            <a:endParaRPr lang="en-US" altLang="zh-CN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74680" y="5833110"/>
            <a:ext cx="1266825" cy="842645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5" descr="中华人民共和国国旗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026" y="1215619"/>
            <a:ext cx="1309420" cy="86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9" name="组合 28"/>
          <p:cNvGrpSpPr/>
          <p:nvPr/>
        </p:nvGrpSpPr>
        <p:grpSpPr>
          <a:xfrm>
            <a:off x="3738245" y="1078230"/>
            <a:ext cx="5560060" cy="4701540"/>
            <a:chOff x="5824" y="1698"/>
            <a:chExt cx="8756" cy="7404"/>
          </a:xfrm>
        </p:grpSpPr>
        <p:pic>
          <p:nvPicPr>
            <p:cNvPr id="9" name="Picture 3" descr="ChinaMap_large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24" y="1698"/>
              <a:ext cx="8757" cy="7404"/>
            </a:xfrm>
            <a:prstGeom prst="rect">
              <a:avLst/>
            </a:prstGeom>
            <a:solidFill>
              <a:schemeClr val="bg1"/>
            </a:solidFill>
          </p:spPr>
        </p:pic>
        <p:sp>
          <p:nvSpPr>
            <p:cNvPr id="4" name="5-Point Star 1"/>
            <p:cNvSpPr/>
            <p:nvPr/>
          </p:nvSpPr>
          <p:spPr bwMode="auto">
            <a:xfrm>
              <a:off x="11937" y="4438"/>
              <a:ext cx="170" cy="170"/>
            </a:xfrm>
            <a:prstGeom prst="star5">
              <a:avLst/>
            </a:prstGeom>
            <a:solidFill>
              <a:srgbClr val="FF0000"/>
            </a:solidFill>
            <a:ln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68553" tIns="34277" rIns="68553" bIns="34277" numCol="1" rtlCol="0" anchor="t" anchorCtr="0" compatLnSpc="1"/>
            <a:lstStyle/>
            <a:p>
              <a:pPr defTabSz="685165"/>
              <a:endParaRPr lang="en-GB" sz="1350">
                <a:solidFill>
                  <a:srgbClr val="FF0000"/>
                </a:solidFill>
              </a:endParaRPr>
            </a:p>
          </p:txBody>
        </p:sp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4" y="3530963"/>
            <a:ext cx="1349473" cy="111601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4" y="4799439"/>
            <a:ext cx="1349473" cy="10840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034"/>
          <a:stretch>
            <a:fillRect/>
          </a:stretch>
        </p:blipFill>
        <p:spPr>
          <a:xfrm>
            <a:off x="611564" y="2292545"/>
            <a:ext cx="1349473" cy="10656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4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4" r="24619"/>
          <a:stretch>
            <a:fillRect/>
          </a:stretch>
        </p:blipFill>
        <p:spPr>
          <a:xfrm>
            <a:off x="611564" y="1021904"/>
            <a:ext cx="1349473" cy="114242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Line 6"/>
          <p:cNvSpPr>
            <a:spLocks noChangeShapeType="1"/>
          </p:cNvSpPr>
          <p:nvPr/>
        </p:nvSpPr>
        <p:spPr bwMode="auto">
          <a:xfrm>
            <a:off x="2514638" y="1574731"/>
            <a:ext cx="0" cy="3428851"/>
          </a:xfrm>
          <a:prstGeom prst="line">
            <a:avLst/>
          </a:prstGeom>
          <a:noFill/>
          <a:ln w="11">
            <a:solidFill>
              <a:schemeClr val="accent1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14" name="Oval 12"/>
          <p:cNvSpPr>
            <a:spLocks noChangeArrowheads="1"/>
          </p:cNvSpPr>
          <p:nvPr/>
        </p:nvSpPr>
        <p:spPr bwMode="auto">
          <a:xfrm>
            <a:off x="2324212" y="2542331"/>
            <a:ext cx="382041" cy="383232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50" b="1" dirty="0">
                <a:solidFill>
                  <a:srgbClr val="FF0000"/>
                </a:solidFill>
              </a:rPr>
              <a:t>2</a:t>
            </a:r>
            <a:endParaRPr lang="zh-CN" altLang="en-US" sz="1650" b="1" dirty="0">
              <a:solidFill>
                <a:srgbClr val="FF0000"/>
              </a:solidFill>
            </a:endParaRPr>
          </a:p>
        </p:txBody>
      </p:sp>
      <p:sp>
        <p:nvSpPr>
          <p:cNvPr id="15" name="Oval 13"/>
          <p:cNvSpPr>
            <a:spLocks noChangeArrowheads="1"/>
          </p:cNvSpPr>
          <p:nvPr/>
        </p:nvSpPr>
        <p:spPr bwMode="auto">
          <a:xfrm>
            <a:off x="2324212" y="3714639"/>
            <a:ext cx="382041" cy="382041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50" b="1" dirty="0">
                <a:solidFill>
                  <a:srgbClr val="FF0000"/>
                </a:solidFill>
              </a:rPr>
              <a:t>3</a:t>
            </a:r>
            <a:endParaRPr lang="zh-CN" altLang="en-US" sz="1650" b="1" dirty="0">
              <a:solidFill>
                <a:srgbClr val="FF0000"/>
              </a:solidFill>
            </a:endParaRPr>
          </a:p>
        </p:txBody>
      </p:sp>
      <p:sp>
        <p:nvSpPr>
          <p:cNvPr id="16" name="Oval 14"/>
          <p:cNvSpPr>
            <a:spLocks noChangeArrowheads="1"/>
          </p:cNvSpPr>
          <p:nvPr/>
        </p:nvSpPr>
        <p:spPr bwMode="auto">
          <a:xfrm>
            <a:off x="2324212" y="4811966"/>
            <a:ext cx="382041" cy="383232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50" b="1" dirty="0">
                <a:solidFill>
                  <a:srgbClr val="FF0000"/>
                </a:solidFill>
              </a:rPr>
              <a:t>4</a:t>
            </a:r>
            <a:endParaRPr lang="zh-CN" altLang="en-US" sz="1650" b="1" dirty="0">
              <a:solidFill>
                <a:srgbClr val="FF0000"/>
              </a:solidFill>
            </a:endParaRPr>
          </a:p>
        </p:txBody>
      </p:sp>
      <p:sp>
        <p:nvSpPr>
          <p:cNvPr id="17" name="Oval 15"/>
          <p:cNvSpPr>
            <a:spLocks noChangeArrowheads="1"/>
          </p:cNvSpPr>
          <p:nvPr/>
        </p:nvSpPr>
        <p:spPr bwMode="auto">
          <a:xfrm>
            <a:off x="2451559" y="4396600"/>
            <a:ext cx="128537" cy="128537"/>
          </a:xfrm>
          <a:prstGeom prst="ellipse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>
              <a:solidFill>
                <a:srgbClr val="B6B5B4"/>
              </a:solidFill>
            </a:endParaRPr>
          </a:p>
        </p:txBody>
      </p:sp>
      <p:sp>
        <p:nvSpPr>
          <p:cNvPr id="18" name="Oval 16"/>
          <p:cNvSpPr>
            <a:spLocks noChangeArrowheads="1"/>
          </p:cNvSpPr>
          <p:nvPr/>
        </p:nvSpPr>
        <p:spPr bwMode="auto">
          <a:xfrm>
            <a:off x="2451559" y="3267138"/>
            <a:ext cx="128537" cy="127347"/>
          </a:xfrm>
          <a:prstGeom prst="ellipse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>
              <a:solidFill>
                <a:srgbClr val="B6B5B4"/>
              </a:solidFill>
            </a:endParaRPr>
          </a:p>
        </p:txBody>
      </p:sp>
      <p:sp>
        <p:nvSpPr>
          <p:cNvPr id="19" name="Oval 17"/>
          <p:cNvSpPr>
            <a:spLocks noChangeArrowheads="1"/>
          </p:cNvSpPr>
          <p:nvPr/>
        </p:nvSpPr>
        <p:spPr bwMode="auto">
          <a:xfrm>
            <a:off x="2451559" y="2163860"/>
            <a:ext cx="128537" cy="127348"/>
          </a:xfrm>
          <a:prstGeom prst="ellipse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/>
            <a:endParaRPr lang="zh-CN" altLang="en-US">
              <a:solidFill>
                <a:srgbClr val="B6B5B4"/>
              </a:solidFill>
            </a:endParaRPr>
          </a:p>
        </p:txBody>
      </p:sp>
      <p:sp>
        <p:nvSpPr>
          <p:cNvPr id="22" name="Rectangle 21"/>
          <p:cNvSpPr/>
          <p:nvPr/>
        </p:nvSpPr>
        <p:spPr>
          <a:xfrm>
            <a:off x="3998705" y="5883504"/>
            <a:ext cx="488759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 eaLnBrk="1" hangingPunct="1"/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Out-looking,Language,Characters,F</a:t>
            </a:r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ood...</a:t>
            </a:r>
            <a:endParaRPr lang="en-US" altLang="zh-CN" b="1" dirty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Oval 7"/>
          <p:cNvSpPr>
            <a:spLocks noChangeArrowheads="1"/>
          </p:cNvSpPr>
          <p:nvPr/>
        </p:nvSpPr>
        <p:spPr bwMode="auto">
          <a:xfrm>
            <a:off x="2324212" y="1480708"/>
            <a:ext cx="382041" cy="383232"/>
          </a:xfrm>
          <a:prstGeom prst="ellipse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algn="ctr" eaLnBrk="1" hangingPunct="1"/>
            <a:r>
              <a:rPr lang="en-US" altLang="zh-CN" sz="1650" b="1" dirty="0">
                <a:solidFill>
                  <a:srgbClr val="FF0000"/>
                </a:solidFill>
              </a:rPr>
              <a:t>1</a:t>
            </a:r>
            <a:endParaRPr lang="zh-CN" altLang="en-US" sz="1650" b="1" dirty="0">
              <a:solidFill>
                <a:srgbClr val="FF0000"/>
              </a:solidFill>
            </a:endParaRPr>
          </a:p>
        </p:txBody>
      </p:sp>
      <p:pic>
        <p:nvPicPr>
          <p:cNvPr id="2" name="图片 2" descr="IMG_25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flipH="1">
            <a:off x="10132695" y="4647565"/>
            <a:ext cx="1237615" cy="16040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标题 2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9199880" y="2658745"/>
            <a:ext cx="1951355" cy="1541145"/>
          </a:xfrm>
        </p:spPr>
        <p:txBody>
          <a:bodyPr>
            <a:noAutofit/>
          </a:bodyPr>
          <a:p>
            <a:r>
              <a:rPr lang="zh-CN" altLang="en-US" dirty="0"/>
              <a:t>你好，</a:t>
            </a:r>
            <a:r>
              <a:rPr lang="en-US" altLang="zh-CN" dirty="0"/>
              <a:t>Panda!</a:t>
            </a:r>
            <a:endParaRPr lang="en-US" altLang="zh-CN" dirty="0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1505" y="3531235"/>
            <a:ext cx="1348740" cy="1116330"/>
          </a:xfrm>
          <a:prstGeom prst="rect">
            <a:avLst/>
          </a:prstGeom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1505" y="4799330"/>
            <a:ext cx="1348105" cy="1083310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8430" y="1347470"/>
            <a:ext cx="5073015" cy="3804920"/>
          </a:xfrm>
          <a:prstGeom prst="rect">
            <a:avLst/>
          </a:prstGeom>
        </p:spPr>
      </p:pic>
      <p:sp>
        <p:nvSpPr>
          <p:cNvPr id="22" name="Rectangle 21"/>
          <p:cNvSpPr/>
          <p:nvPr/>
        </p:nvSpPr>
        <p:spPr>
          <a:xfrm>
            <a:off x="3598655" y="5542509"/>
            <a:ext cx="5299710" cy="368300"/>
          </a:xfrm>
          <a:prstGeom prst="rect">
            <a:avLst/>
          </a:prstGeom>
        </p:spPr>
        <p:txBody>
          <a:bodyPr wrap="none">
            <a:spAutoFit/>
          </a:bodyPr>
          <a:p>
            <a:pPr algn="l" eaLnBrk="1" hangingPunct="1"/>
            <a:r>
              <a:rPr lang="en-US" altLang="zh-CN" b="1" dirty="0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There are many many many people in China. </a:t>
            </a:r>
            <a:endParaRPr lang="en-US" altLang="zh-CN" b="1" dirty="0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290" y="1347470"/>
            <a:ext cx="5925185" cy="3772535"/>
          </a:xfrm>
          <a:prstGeom prst="rect">
            <a:avLst/>
          </a:prstGeom>
        </p:spPr>
      </p:pic>
    </p:spTree>
    <p:custDataLst>
      <p:tags r:id="rId3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4" name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19835" y="2673985"/>
            <a:ext cx="2098040" cy="151066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405" y="2501265"/>
            <a:ext cx="2519680" cy="168338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9575" y="1660525"/>
            <a:ext cx="3010535" cy="3010535"/>
          </a:xfrm>
          <a:prstGeom prst="rect">
            <a:avLst/>
          </a:prstGeom>
        </p:spPr>
      </p:pic>
      <p:sp>
        <p:nvSpPr>
          <p:cNvPr id="17" name="标题 16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7334250" y="4824095"/>
            <a:ext cx="1861820" cy="934085"/>
          </a:xfrm>
        </p:spPr>
        <p:txBody>
          <a:bodyPr>
            <a:noAutofit/>
          </a:bodyPr>
          <a:p>
            <a:r>
              <a:rPr lang="en-US" altLang="zh-CN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Silk</a:t>
            </a:r>
            <a:endParaRPr lang="en-US" altLang="zh-CN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258820" y="1099185"/>
            <a:ext cx="1814195" cy="3683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/>
              <a:t>m</a:t>
            </a:r>
            <a:r>
              <a:rPr lang="zh-CN" altLang="en-US"/>
              <a:t>ulberry leaves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5"/>
          <a:srcRect b="6001"/>
          <a:stretch>
            <a:fillRect/>
          </a:stretch>
        </p:blipFill>
        <p:spPr>
          <a:xfrm>
            <a:off x="2044065" y="371475"/>
            <a:ext cx="1214755" cy="1568450"/>
          </a:xfrm>
          <a:prstGeom prst="rect">
            <a:avLst/>
          </a:prstGeom>
        </p:spPr>
      </p:pic>
      <p:cxnSp>
        <p:nvCxnSpPr>
          <p:cNvPr id="9" name="直接箭头连接符 8"/>
          <p:cNvCxnSpPr/>
          <p:nvPr/>
        </p:nvCxnSpPr>
        <p:spPr>
          <a:xfrm>
            <a:off x="3047365" y="4144010"/>
            <a:ext cx="47371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箭头连接符 9"/>
          <p:cNvCxnSpPr/>
          <p:nvPr/>
        </p:nvCxnSpPr>
        <p:spPr>
          <a:xfrm>
            <a:off x="6026150" y="4074795"/>
            <a:ext cx="47371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6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4" name="组合 23"/>
          <p:cNvGrpSpPr/>
          <p:nvPr/>
        </p:nvGrpSpPr>
        <p:grpSpPr>
          <a:xfrm>
            <a:off x="9949180" y="4615180"/>
            <a:ext cx="1370330" cy="1769110"/>
            <a:chOff x="13134" y="824"/>
            <a:chExt cx="2158" cy="2786"/>
          </a:xfrm>
        </p:grpSpPr>
        <p:pic>
          <p:nvPicPr>
            <p:cNvPr id="8" name="图片 7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FFFFF">
                    <a:alpha val="100000"/>
                  </a:srgbClr>
                </a:clrFrom>
                <a:clrTo>
                  <a:srgbClr val="FFFFFF">
                    <a:alpha val="100000"/>
                    <a:alpha val="0"/>
                  </a:srgbClr>
                </a:clrTo>
              </a:clrChange>
            </a:blip>
            <a:srcRect b="6001"/>
            <a:stretch>
              <a:fillRect/>
            </a:stretch>
          </p:blipFill>
          <p:spPr>
            <a:xfrm>
              <a:off x="13134" y="824"/>
              <a:ext cx="2158" cy="2786"/>
            </a:xfrm>
            <a:prstGeom prst="rect">
              <a:avLst/>
            </a:prstGeom>
          </p:spPr>
        </p:pic>
        <p:sp>
          <p:nvSpPr>
            <p:cNvPr id="3" name="标题 9"/>
            <p:cNvSpPr>
              <a:spLocks noGrp="1"/>
            </p:cNvSpPr>
            <p:nvPr>
              <p:custDataLst>
                <p:tags r:id="rId2"/>
              </p:custDataLst>
            </p:nvPr>
          </p:nvSpPr>
          <p:spPr>
            <a:xfrm>
              <a:off x="13371" y="1817"/>
              <a:ext cx="1756" cy="839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Autofit/>
            </a:bodyPr>
            <a:lstStyle>
              <a:lvl1pPr algn="l" defTabSz="914400" rtl="0" eaLnBrk="1" latinLnBrk="0" hangingPunct="1">
                <a:lnSpc>
                  <a:spcPct val="120000"/>
                </a:lnSpc>
                <a:spcBef>
                  <a:spcPct val="0"/>
                </a:spcBef>
                <a:buNone/>
                <a:defRPr sz="4400" kern="1200">
                  <a:solidFill>
                    <a:schemeClr val="tx2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r>
                <a:rPr lang="en-US" altLang="zh-CN" sz="1800" b="1">
                  <a:solidFill>
                    <a:schemeClr val="tx1"/>
                  </a:solidFill>
                  <a:latin typeface="Times New Roman" panose="02020603050405020304" pitchFamily="18" charset="0"/>
                  <a:ea typeface="楷体" panose="02010609060101010101" charset="-122"/>
                </a:rPr>
                <a:t>Thomas</a:t>
              </a:r>
              <a:endParaRPr lang="en-US" altLang="zh-CN" sz="1800" b="1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</a:endParaRPr>
            </a:p>
          </p:txBody>
        </p:sp>
      </p:grpSp>
      <p:sp>
        <p:nvSpPr>
          <p:cNvPr id="12" name="标题 7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5240" y="680085"/>
            <a:ext cx="1497965" cy="10071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400" dirty="0">
                <a:latin typeface="Times New Roman" panose="02020603050405020304" pitchFamily="18" charset="0"/>
              </a:rPr>
              <a:t>你好</a:t>
            </a:r>
            <a:br>
              <a:rPr lang="zh-CN" altLang="en-US" sz="2400" dirty="0">
                <a:latin typeface="Times New Roman" panose="02020603050405020304" pitchFamily="18" charset="0"/>
              </a:rPr>
            </a:br>
            <a:r>
              <a:rPr lang="zh-CN" altLang="en-US" sz="2400">
                <a:sym typeface="+mn-ea"/>
              </a:rPr>
              <a:t>我是</a:t>
            </a:r>
            <a:r>
              <a:rPr lang="zh-CN" altLang="en-US" sz="2400">
                <a:solidFill>
                  <a:schemeClr val="tx1"/>
                </a:solidFill>
                <a:sym typeface="+mn-ea"/>
              </a:rPr>
              <a:t>郭</a:t>
            </a:r>
            <a:endParaRPr lang="zh-CN" altLang="en-US" sz="2400" dirty="0">
              <a:solidFill>
                <a:schemeClr val="tx1"/>
              </a:solidFill>
              <a:latin typeface="Times New Roman" panose="02020603050405020304" pitchFamily="18" charset="0"/>
              <a:sym typeface="+mn-ea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415540" y="1557655"/>
            <a:ext cx="5923915" cy="4067810"/>
            <a:chOff x="2398" y="1278"/>
            <a:chExt cx="11630" cy="7846"/>
          </a:xfrm>
        </p:grpSpPr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398" y="1278"/>
              <a:ext cx="11631" cy="7847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942" y="6670"/>
              <a:ext cx="835" cy="574"/>
            </a:xfrm>
            <a:prstGeom prst="rect">
              <a:avLst/>
            </a:prstGeom>
          </p:spPr>
        </p:pic>
        <p:pic>
          <p:nvPicPr>
            <p:cNvPr id="16" name="Picture 1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67" y="6705"/>
              <a:ext cx="764" cy="504"/>
            </a:xfrm>
            <a:prstGeom prst="rect">
              <a:avLst/>
            </a:prstGeom>
          </p:spPr>
        </p:pic>
      </p:grpSp>
      <p:sp>
        <p:nvSpPr>
          <p:cNvPr id="18" name="椭圆形标注 17"/>
          <p:cNvSpPr/>
          <p:nvPr/>
        </p:nvSpPr>
        <p:spPr>
          <a:xfrm>
            <a:off x="766445" y="763905"/>
            <a:ext cx="2745105" cy="1014095"/>
          </a:xfrm>
          <a:prstGeom prst="wedgeEllipseCallout">
            <a:avLst>
              <a:gd name="adj1" fmla="val 52521"/>
              <a:gd name="adj2" fmla="val 146556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9" name="椭圆形标注 18"/>
          <p:cNvSpPr/>
          <p:nvPr/>
        </p:nvSpPr>
        <p:spPr>
          <a:xfrm>
            <a:off x="8340090" y="3618230"/>
            <a:ext cx="2745105" cy="1014095"/>
          </a:xfrm>
          <a:prstGeom prst="wedgeEllipseCallout">
            <a:avLst>
              <a:gd name="adj1" fmla="val -84281"/>
              <a:gd name="adj2" fmla="val -11900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3" name="标题 7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8837295" y="3618230"/>
            <a:ext cx="1960880" cy="100711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400" dirty="0">
                <a:latin typeface="Times New Roman" panose="02020603050405020304" pitchFamily="18" charset="0"/>
              </a:rPr>
              <a:t>你好</a:t>
            </a:r>
            <a:br>
              <a:rPr lang="zh-CN" altLang="en-US" sz="2400" dirty="0">
                <a:latin typeface="Times New Roman" panose="02020603050405020304" pitchFamily="18" charset="0"/>
              </a:rPr>
            </a:br>
            <a:r>
              <a:rPr lang="zh-CN" altLang="en-US" sz="2400">
                <a:sym typeface="+mn-ea"/>
              </a:rPr>
              <a:t>我是</a:t>
            </a:r>
            <a:r>
              <a:rPr lang="en-US" altLang="zh-CN" sz="2400">
                <a:solidFill>
                  <a:schemeClr val="tx1"/>
                </a:solidFill>
                <a:sym typeface="+mn-ea"/>
              </a:rPr>
              <a:t>Thomas</a:t>
            </a:r>
            <a:endParaRPr lang="zh-CN" altLang="en-US" sz="2400" dirty="0">
              <a:solidFill>
                <a:schemeClr val="tx1"/>
              </a:solidFill>
              <a:latin typeface="Times New Roman" panose="02020603050405020304" pitchFamily="18" charset="0"/>
              <a:sym typeface="+mn-ea"/>
            </a:endParaRPr>
          </a:p>
        </p:txBody>
      </p:sp>
    </p:spTree>
    <p:custDataLst>
      <p:tags r:id="rId8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7" name="标题 16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05410" y="419735"/>
            <a:ext cx="4334510" cy="1010285"/>
          </a:xfrm>
        </p:spPr>
        <p:txBody>
          <a:bodyPr>
            <a:noAutofit/>
          </a:bodyPr>
          <a:p>
            <a:r>
              <a:rPr lang="en-US" altLang="zh-CN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T</a:t>
            </a:r>
            <a:r>
              <a:rPr lang="en-US" altLang="zh-CN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ree</a:t>
            </a:r>
            <a:endParaRPr lang="en-US" altLang="zh-CN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2"/>
          <a:srcRect b="3412"/>
          <a:stretch>
            <a:fillRect/>
          </a:stretch>
        </p:blipFill>
        <p:spPr>
          <a:xfrm>
            <a:off x="4643120" y="1066165"/>
            <a:ext cx="5059680" cy="5101590"/>
          </a:xfrm>
          <a:prstGeom prst="rect">
            <a:avLst/>
          </a:prstGeom>
        </p:spPr>
      </p:pic>
      <p:pic>
        <p:nvPicPr>
          <p:cNvPr id="21" name="图片 20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4439920" y="3386455"/>
            <a:ext cx="983615" cy="882015"/>
          </a:xfrm>
          <a:prstGeom prst="roundRect">
            <a:avLst/>
          </a:prstGeom>
        </p:spPr>
      </p:pic>
      <p:pic>
        <p:nvPicPr>
          <p:cNvPr id="22" name="图片 21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5423535" y="3633470"/>
            <a:ext cx="983615" cy="882015"/>
          </a:xfrm>
          <a:prstGeom prst="roundRect">
            <a:avLst/>
          </a:prstGeom>
        </p:spPr>
      </p:pic>
      <p:pic>
        <p:nvPicPr>
          <p:cNvPr id="23" name="图片 22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5603875" y="2504440"/>
            <a:ext cx="983615" cy="882015"/>
          </a:xfrm>
          <a:prstGeom prst="roundRect">
            <a:avLst/>
          </a:prstGeom>
        </p:spPr>
      </p:pic>
      <p:pic>
        <p:nvPicPr>
          <p:cNvPr id="24" name="图片 23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>
            <a:off x="6175375" y="1430020"/>
            <a:ext cx="983615" cy="882015"/>
          </a:xfrm>
          <a:prstGeom prst="roundRect">
            <a:avLst/>
          </a:prstGeom>
        </p:spPr>
      </p:pic>
      <p:pic>
        <p:nvPicPr>
          <p:cNvPr id="25" name="图片 24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6680835" y="2751455"/>
            <a:ext cx="983615" cy="882015"/>
          </a:xfrm>
          <a:prstGeom prst="roundRect">
            <a:avLst/>
          </a:prstGeom>
        </p:spPr>
      </p:pic>
      <p:pic>
        <p:nvPicPr>
          <p:cNvPr id="26" name="图片 25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7141210" y="2066290"/>
            <a:ext cx="983615" cy="882015"/>
          </a:xfrm>
          <a:prstGeom prst="roundRect">
            <a:avLst/>
          </a:prstGeom>
        </p:spPr>
      </p:pic>
      <p:pic>
        <p:nvPicPr>
          <p:cNvPr id="27" name="图片 26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7804150" y="3714750"/>
            <a:ext cx="983615" cy="882015"/>
          </a:xfrm>
          <a:prstGeom prst="roundRect">
            <a:avLst/>
          </a:prstGeom>
        </p:spPr>
      </p:pic>
      <p:pic>
        <p:nvPicPr>
          <p:cNvPr id="28" name="图片 27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8352790" y="2752090"/>
            <a:ext cx="983615" cy="882015"/>
          </a:xfrm>
          <a:prstGeom prst="roundRect">
            <a:avLst/>
          </a:prstGeom>
        </p:spPr>
      </p:pic>
      <p:pic>
        <p:nvPicPr>
          <p:cNvPr id="29" name="图片 28" descr="树叶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l="-3002" t="-3701" r="-5066"/>
          <a:stretch>
            <a:fillRect/>
          </a:stretch>
        </p:blipFill>
        <p:spPr>
          <a:xfrm rot="15960000">
            <a:off x="7552690" y="1255395"/>
            <a:ext cx="983615" cy="882015"/>
          </a:xfrm>
          <a:prstGeom prst="roundRect">
            <a:avLst/>
          </a:prstGeom>
        </p:spPr>
      </p:pic>
      <p:sp>
        <p:nvSpPr>
          <p:cNvPr id="30" name="标题 9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4669155" y="363347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1" name="标题 9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5652770" y="390144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2" name="标题 9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5881370" y="287782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3" name="标题 9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6403975" y="170878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4" name="标题 9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7993380" y="143002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5" name="标题 9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7570470" y="225234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6" name="标题 9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8690610" y="293814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7" name="标题 9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7044690" y="2938780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38" name="标题 9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8107680" y="3900805"/>
            <a:ext cx="525780" cy="50863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CN" altLang="en-US" sz="28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郭</a:t>
            </a:r>
            <a:endParaRPr lang="zh-CN" altLang="en-US" sz="28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1494693" y="-316524"/>
            <a:ext cx="16705017" cy="593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endParaRPr lang="en-GB"/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494693" y="-68145"/>
            <a:ext cx="1670501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br>
              <a:rPr kumimoji="0" lang="en-US" altLang="zh-CN" sz="1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宋体" panose="02010600030101010101" pitchFamily="2" charset="-122"/>
                <a:cs typeface="Calibri" panose="020F0502020204030204" pitchFamily="34" charset="0"/>
              </a:rPr>
            </a:br>
            <a:endParaRPr kumimoji="0" lang="en-US" altLang="zh-CN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9" name="图片 18"/>
          <p:cNvPicPr>
            <a:picLocks noChangeAspect="1"/>
          </p:cNvPicPr>
          <p:nvPr/>
        </p:nvPicPr>
        <p:blipFill>
          <a:blip r:embed="rId1"/>
          <a:srcRect b="3412"/>
          <a:stretch>
            <a:fillRect/>
          </a:stretch>
        </p:blipFill>
        <p:spPr>
          <a:xfrm>
            <a:off x="4401185" y="3441700"/>
            <a:ext cx="3174365" cy="3201035"/>
          </a:xfrm>
          <a:prstGeom prst="rect">
            <a:avLst/>
          </a:prstGeom>
        </p:spPr>
      </p:pic>
      <p:sp>
        <p:nvSpPr>
          <p:cNvPr id="17" name="标题 16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92260" y="5782310"/>
            <a:ext cx="2938145" cy="1010285"/>
          </a:xfrm>
        </p:spPr>
        <p:txBody>
          <a:bodyPr>
            <a:noAutofit/>
          </a:bodyPr>
          <a:p>
            <a:r>
              <a:rPr lang="en-US" altLang="zh-C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 you next week</a:t>
            </a:r>
            <a:endParaRPr lang="en-US" altLang="zh-CN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ags/tag4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5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6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7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8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9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10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12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3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4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15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16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7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18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19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20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21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22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23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24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25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26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27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28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29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0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1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2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3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4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5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6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ags/tag37.xml><?xml version="1.0" encoding="utf-8"?>
<p:tagLst xmlns:p="http://schemas.openxmlformats.org/presentationml/2006/main">
  <p:tag name="KSO_WM_BEAUTIFY_FLAG" val="#wm#"/>
  <p:tag name="KSO_WM_TEMPLATE_CATEGORY" val="custom"/>
  <p:tag name="KSO_WM_TEMPLATE_INDEX" val="20181599"/>
</p:tagLst>
</file>

<file path=ppt/tags/tag38.xml><?xml version="1.0" encoding="utf-8"?>
<p:tagLst xmlns:p="http://schemas.openxmlformats.org/presentationml/2006/main">
  <p:tag name="KSO_WM_TAG_VERSION" val="1.0"/>
  <p:tag name="KSO_WM_UNIT_TYPE" val="a"/>
  <p:tag name="KSO_WM_UNIT_INDEX" val="1"/>
  <p:tag name="KSO_WM_UNIT_LAYERLEVEL" val="1"/>
  <p:tag name="KSO_WM_UNIT_VALUE" val="10"/>
  <p:tag name="KSO_WM_UNIT_ISCONTENTSTITLE" val="0"/>
  <p:tag name="KSO_WM_UNIT_HIGHLIGHT" val="0"/>
  <p:tag name="KSO_WM_UNIT_COMPATIBLE" val="0"/>
  <p:tag name="KSO_WM_UNIT_CLEAR" val="0"/>
  <p:tag name="KSO_WM_BEAUTIFY_FLAG" val="#wm#"/>
  <p:tag name="KSO_WM_UNIT_PRESET_TEXT" val="儿童卡通阅读课件"/>
  <p:tag name="KSO_WM_TEMPLATE_CATEGORY" val="custom"/>
  <p:tag name="KSO_WM_TEMPLATE_INDEX" val="20181599"/>
  <p:tag name="KSO_WM_UNIT_ID" val="custom20181599_1*a*1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207</Words>
  <Application>WPS 演示</Application>
  <PresentationFormat>Widescreen</PresentationFormat>
  <Paragraphs>66</Paragraphs>
  <Slides>12</Slides>
  <Notes>1</Notes>
  <HiddenSlides>0</HiddenSlides>
  <MMClips>0</MMClips>
  <ScaleCrop>false</ScaleCrop>
  <HeadingPairs>
    <vt:vector size="8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2</vt:i4>
      </vt:variant>
      <vt:variant>
        <vt:lpstr>幻灯片标题</vt:lpstr>
      </vt:variant>
      <vt:variant>
        <vt:i4>12</vt:i4>
      </vt:variant>
    </vt:vector>
  </HeadingPairs>
  <TitlesOfParts>
    <vt:vector size="25" baseType="lpstr">
      <vt:lpstr>Arial</vt:lpstr>
      <vt:lpstr>宋体</vt:lpstr>
      <vt:lpstr>Wingdings</vt:lpstr>
      <vt:lpstr>微软雅黑</vt:lpstr>
      <vt:lpstr>Times New Roman</vt:lpstr>
      <vt:lpstr>楷体</vt:lpstr>
      <vt:lpstr>Calibri</vt:lpstr>
      <vt:lpstr>黑体</vt:lpstr>
      <vt:lpstr>Arial Unicode MS</vt:lpstr>
      <vt:lpstr>华文中宋</vt:lpstr>
      <vt:lpstr>1_自定义设计方案</vt:lpstr>
      <vt:lpstr>Paint.Picture</vt:lpstr>
      <vt:lpstr>Paint.Picture</vt:lpstr>
      <vt:lpstr>你好</vt:lpstr>
      <vt:lpstr>你好</vt:lpstr>
      <vt:lpstr>郭</vt:lpstr>
      <vt:lpstr>你好</vt:lpstr>
      <vt:lpstr>PowerPoint 演示文稿</vt:lpstr>
      <vt:lpstr>你好，China!</vt:lpstr>
      <vt:lpstr>你好，Panda!</vt:lpstr>
      <vt:lpstr>PowerPoint 演示文稿</vt:lpstr>
      <vt:lpstr>Name tree</vt:lpstr>
      <vt:lpstr>你好</vt:lpstr>
      <vt:lpstr>Name tree</vt:lpstr>
      <vt:lpstr>Name Tree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42</cp:revision>
  <cp:lastPrinted>2019-06-24T10:35:00Z</cp:lastPrinted>
  <dcterms:created xsi:type="dcterms:W3CDTF">2019-06-04T10:51:00Z</dcterms:created>
  <dcterms:modified xsi:type="dcterms:W3CDTF">2019-09-28T10:59:29Z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2052-11.1.0.9098</vt:lpwstr>
  </property>
</Properties>
</file>