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3" r:id="rId7"/>
    <p:sldId id="261" r:id="rId8"/>
    <p:sldId id="262" r:id="rId9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43" d="100"/>
          <a:sy n="143" d="100"/>
        </p:scale>
        <p:origin x="-848" y="-11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315237-06AB-B64A-AFA7-9823BB63C540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593683-56E0-BD49-9DA9-CCE614577D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632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93683-56E0-BD49-9DA9-CCE614577DB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09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Advanced Critical </a:t>
            </a:r>
            <a:r>
              <a:rPr lang="en-US" dirty="0" smtClean="0"/>
              <a:t>Thinking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M7X01616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679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Fear Itself (2015)</a:t>
            </a:r>
            <a:endParaRPr lang="en-US" dirty="0"/>
          </a:p>
        </p:txBody>
      </p:sp>
      <p:pic>
        <p:nvPicPr>
          <p:cNvPr id="6" name="Content Placeholder 5" descr="p035db1t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40" b="1334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16010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Fear Itself (2015)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What are the main editing approaches taken?</a:t>
            </a:r>
          </a:p>
          <a:p>
            <a:r>
              <a:rPr lang="en-US" dirty="0" smtClean="0"/>
              <a:t>How does the voiceover </a:t>
            </a:r>
            <a:r>
              <a:rPr lang="en-US" dirty="0" err="1" smtClean="0"/>
              <a:t>recontextualise</a:t>
            </a:r>
            <a:r>
              <a:rPr lang="en-US" dirty="0" smtClean="0"/>
              <a:t> the film clips?</a:t>
            </a:r>
          </a:p>
          <a:p>
            <a:r>
              <a:rPr lang="en-US" dirty="0" smtClean="0"/>
              <a:t>How does the film manipulate clips</a:t>
            </a:r>
            <a:r>
              <a:rPr lang="en-US" smtClean="0"/>
              <a:t>/sequences?</a:t>
            </a:r>
            <a:endParaRPr lang="en-US" dirty="0" smtClean="0"/>
          </a:p>
          <a:p>
            <a:r>
              <a:rPr lang="en-US" dirty="0" smtClean="0"/>
              <a:t>In what ways does the film view horror?</a:t>
            </a:r>
          </a:p>
          <a:p>
            <a:r>
              <a:rPr lang="en-US" dirty="0" smtClean="0"/>
              <a:t>How are clips/sections connected?</a:t>
            </a:r>
          </a:p>
          <a:p>
            <a:r>
              <a:rPr lang="en-US" dirty="0" smtClean="0"/>
              <a:t>What worked/didn’t work?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724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Video Presentation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How much work have you done since yesterday?</a:t>
            </a:r>
          </a:p>
          <a:p>
            <a:r>
              <a:rPr lang="en-US" dirty="0" smtClean="0"/>
              <a:t>How many of the films you’ve picked are new to you?</a:t>
            </a:r>
          </a:p>
          <a:p>
            <a:r>
              <a:rPr lang="en-US" dirty="0" smtClean="0"/>
              <a:t>How many books/articles are you planning to read?</a:t>
            </a:r>
          </a:p>
          <a:p>
            <a:r>
              <a:rPr lang="en-US" dirty="0" smtClean="0"/>
              <a:t>What views that you might explore will contrast with you?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314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questions might you ask?</a:t>
            </a:r>
            <a:endParaRPr lang="en-US" dirty="0"/>
          </a:p>
          <a:p>
            <a:r>
              <a:rPr lang="en-US" dirty="0" smtClean="0"/>
              <a:t>How definitive can your answers be?</a:t>
            </a:r>
          </a:p>
          <a:p>
            <a:r>
              <a:rPr lang="en-US" dirty="0" smtClean="0"/>
              <a:t>What are you trying to discover?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465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does your choice of subject/genre reveal about you?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867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Why you?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755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Write a 1-2 minute, first person voiceover script exploring a personal response to your chosen subject</a:t>
            </a:r>
          </a:p>
          <a:p>
            <a:r>
              <a:rPr lang="en-US" dirty="0" smtClean="0"/>
              <a:t>Try not to be self-conscious, free yourself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306650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62</TotalTime>
  <Words>179</Words>
  <Application>Microsoft Macintosh PowerPoint</Application>
  <PresentationFormat>On-screen Show (16:9)</PresentationFormat>
  <Paragraphs>27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 Black </vt:lpstr>
      <vt:lpstr>Advanced Critical Thinking</vt:lpstr>
      <vt:lpstr>Fear Itself (2015)</vt:lpstr>
      <vt:lpstr>Fear Itself (2015)</vt:lpstr>
      <vt:lpstr>Video Presentation</vt:lpstr>
      <vt:lpstr>Video Presentation</vt:lpstr>
      <vt:lpstr>Video Presentation</vt:lpstr>
      <vt:lpstr>Video Presentation</vt:lpstr>
      <vt:lpstr>Exercise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Critical Theory</dc:title>
  <dc:creator>Craig Evans</dc:creator>
  <cp:lastModifiedBy>Craig Evans</cp:lastModifiedBy>
  <cp:revision>9</cp:revision>
  <dcterms:created xsi:type="dcterms:W3CDTF">2018-09-24T15:47:29Z</dcterms:created>
  <dcterms:modified xsi:type="dcterms:W3CDTF">2018-09-26T11:07:54Z</dcterms:modified>
</cp:coreProperties>
</file>