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63" r:id="rId3"/>
    <p:sldId id="264" r:id="rId4"/>
    <p:sldId id="261" r:id="rId5"/>
    <p:sldId id="266" r:id="rId6"/>
    <p:sldId id="258" r:id="rId7"/>
    <p:sldId id="265" r:id="rId8"/>
    <p:sldId id="259" r:id="rId9"/>
    <p:sldId id="269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C4EBBD-D13F-43E8-B571-4EE5DD3E4C30}" v="781" dt="2023-03-23T18:05:23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83093" autoAdjust="0"/>
  </p:normalViewPr>
  <p:slideViewPr>
    <p:cSldViewPr snapToGrid="0">
      <p:cViewPr>
        <p:scale>
          <a:sx n="60" d="100"/>
          <a:sy n="60" d="100"/>
        </p:scale>
        <p:origin x="1550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ber minney" userId="8ccace19b4288334" providerId="LiveId" clId="{C1C4EBBD-D13F-43E8-B571-4EE5DD3E4C30}"/>
    <pc:docChg chg="undo redo custSel addSld delSld modSld sldOrd">
      <pc:chgData name="amber minney" userId="8ccace19b4288334" providerId="LiveId" clId="{C1C4EBBD-D13F-43E8-B571-4EE5DD3E4C30}" dt="2023-03-23T18:34:04.189" v="15527" actId="404"/>
      <pc:docMkLst>
        <pc:docMk/>
      </pc:docMkLst>
      <pc:sldChg chg="addSp delSp modSp mod setBg setClrOvrMap delDesignElem">
        <pc:chgData name="amber minney" userId="8ccace19b4288334" providerId="LiveId" clId="{C1C4EBBD-D13F-43E8-B571-4EE5DD3E4C30}" dt="2023-03-23T18:34:04.189" v="15527" actId="404"/>
        <pc:sldMkLst>
          <pc:docMk/>
          <pc:sldMk cId="1119882397" sldId="256"/>
        </pc:sldMkLst>
        <pc:spChg chg="mod">
          <ac:chgData name="amber minney" userId="8ccace19b4288334" providerId="LiveId" clId="{C1C4EBBD-D13F-43E8-B571-4EE5DD3E4C30}" dt="2023-03-23T18:34:04.189" v="15527" actId="404"/>
          <ac:spMkLst>
            <pc:docMk/>
            <pc:sldMk cId="1119882397" sldId="256"/>
            <ac:spMk id="2" creationId="{EF2F0EE3-3E75-F1F3-1459-C0368E9558CE}"/>
          </ac:spMkLst>
        </pc:spChg>
        <pc:spChg chg="mod">
          <ac:chgData name="amber minney" userId="8ccace19b4288334" providerId="LiveId" clId="{C1C4EBBD-D13F-43E8-B571-4EE5DD3E4C30}" dt="2023-03-23T14:23:17.345" v="12767" actId="20577"/>
          <ac:spMkLst>
            <pc:docMk/>
            <pc:sldMk cId="1119882397" sldId="256"/>
            <ac:spMk id="3" creationId="{BDD2F0BA-8F6C-2B38-107A-EAB3F2863573}"/>
          </ac:spMkLst>
        </pc:spChg>
        <pc:spChg chg="add del">
          <ac:chgData name="amber minney" userId="8ccace19b4288334" providerId="LiveId" clId="{C1C4EBBD-D13F-43E8-B571-4EE5DD3E4C30}" dt="2023-03-19T20:08:16.404" v="1962" actId="26606"/>
          <ac:spMkLst>
            <pc:docMk/>
            <pc:sldMk cId="1119882397" sldId="256"/>
            <ac:spMk id="8" creationId="{6995F625-BE4F-4433-8290-5DF0E8589F50}"/>
          </ac:spMkLst>
        </pc:spChg>
        <pc:spChg chg="add del">
          <ac:chgData name="amber minney" userId="8ccace19b4288334" providerId="LiveId" clId="{C1C4EBBD-D13F-43E8-B571-4EE5DD3E4C30}" dt="2023-03-19T20:08:38.718" v="1969" actId="26606"/>
          <ac:spMkLst>
            <pc:docMk/>
            <pc:sldMk cId="1119882397" sldId="256"/>
            <ac:spMk id="9" creationId="{2644B391-9BFE-445C-A9EC-F544BB85FBC7}"/>
          </ac:spMkLst>
        </pc:spChg>
        <pc:spChg chg="add del">
          <ac:chgData name="amber minney" userId="8ccace19b4288334" providerId="LiveId" clId="{C1C4EBBD-D13F-43E8-B571-4EE5DD3E4C30}" dt="2023-03-19T20:08:16.404" v="1962" actId="26606"/>
          <ac:spMkLst>
            <pc:docMk/>
            <pc:sldMk cId="1119882397" sldId="256"/>
            <ac:spMk id="10" creationId="{80102662-1FA4-4C7A-B144-19699DF43508}"/>
          </ac:spMkLst>
        </pc:spChg>
        <pc:spChg chg="add del">
          <ac:chgData name="amber minney" userId="8ccace19b4288334" providerId="LiveId" clId="{C1C4EBBD-D13F-43E8-B571-4EE5DD3E4C30}" dt="2023-03-19T20:08:38.718" v="1969" actId="26606"/>
          <ac:spMkLst>
            <pc:docMk/>
            <pc:sldMk cId="1119882397" sldId="256"/>
            <ac:spMk id="11" creationId="{80F26E69-87D9-4655-AE7B-280A87AA3CAD}"/>
          </ac:spMkLst>
        </pc:spChg>
        <pc:spChg chg="add del">
          <ac:chgData name="amber minney" userId="8ccace19b4288334" providerId="LiveId" clId="{C1C4EBBD-D13F-43E8-B571-4EE5DD3E4C30}" dt="2023-03-19T20:08:16.404" v="1962" actId="26606"/>
          <ac:spMkLst>
            <pc:docMk/>
            <pc:sldMk cId="1119882397" sldId="256"/>
            <ac:spMk id="12" creationId="{655E224A-5F26-423E-949C-07A720F39A44}"/>
          </ac:spMkLst>
        </pc:spChg>
        <pc:spChg chg="add">
          <ac:chgData name="amber minney" userId="8ccace19b4288334" providerId="LiveId" clId="{C1C4EBBD-D13F-43E8-B571-4EE5DD3E4C30}" dt="2023-03-19T20:08:38.732" v="1970" actId="26606"/>
          <ac:spMkLst>
            <pc:docMk/>
            <pc:sldMk cId="1119882397" sldId="256"/>
            <ac:spMk id="13" creationId="{B66F8A2C-B8CF-4B20-9A73-2ADCF6302755}"/>
          </ac:spMkLst>
        </pc:spChg>
        <pc:spChg chg="add del">
          <ac:chgData name="amber minney" userId="8ccace19b4288334" providerId="LiveId" clId="{C1C4EBBD-D13F-43E8-B571-4EE5DD3E4C30}" dt="2023-03-19T20:08:16.404" v="1962" actId="26606"/>
          <ac:spMkLst>
            <pc:docMk/>
            <pc:sldMk cId="1119882397" sldId="256"/>
            <ac:spMk id="14" creationId="{A6F1DA18-4CA4-40CF-9ACA-105D8373B672}"/>
          </ac:spMkLst>
        </pc:spChg>
        <pc:spChg chg="add">
          <ac:chgData name="amber minney" userId="8ccace19b4288334" providerId="LiveId" clId="{C1C4EBBD-D13F-43E8-B571-4EE5DD3E4C30}" dt="2023-03-19T20:08:38.732" v="1970" actId="26606"/>
          <ac:spMkLst>
            <pc:docMk/>
            <pc:sldMk cId="1119882397" sldId="256"/>
            <ac:spMk id="15" creationId="{180C23B1-7427-4DF4-BFF1-60CD7E93BC5F}"/>
          </ac:spMkLst>
        </pc:spChg>
        <pc:spChg chg="add del">
          <ac:chgData name="amber minney" userId="8ccace19b4288334" providerId="LiveId" clId="{C1C4EBBD-D13F-43E8-B571-4EE5DD3E4C30}" dt="2023-03-19T20:08:16.404" v="1962" actId="26606"/>
          <ac:spMkLst>
            <pc:docMk/>
            <pc:sldMk cId="1119882397" sldId="256"/>
            <ac:spMk id="16" creationId="{7C6D1B74-744B-4231-97DB-86B4C9C5E2D3}"/>
          </ac:spMkLst>
        </pc:spChg>
        <pc:spChg chg="add">
          <ac:chgData name="amber minney" userId="8ccace19b4288334" providerId="LiveId" clId="{C1C4EBBD-D13F-43E8-B571-4EE5DD3E4C30}" dt="2023-03-19T20:08:38.732" v="1970" actId="26606"/>
          <ac:spMkLst>
            <pc:docMk/>
            <pc:sldMk cId="1119882397" sldId="256"/>
            <ac:spMk id="17" creationId="{B5DD78E9-DE0D-47AF-A0DB-F475221E3DC7}"/>
          </ac:spMkLst>
        </pc:spChg>
        <pc:spChg chg="add">
          <ac:chgData name="amber minney" userId="8ccace19b4288334" providerId="LiveId" clId="{C1C4EBBD-D13F-43E8-B571-4EE5DD3E4C30}" dt="2023-03-19T20:08:38.732" v="1970" actId="26606"/>
          <ac:spMkLst>
            <pc:docMk/>
            <pc:sldMk cId="1119882397" sldId="256"/>
            <ac:spMk id="19" creationId="{A118D329-2010-4A15-B57C-429FFAE35B11}"/>
          </ac:spMkLst>
        </pc:spChg>
        <pc:spChg chg="add del">
          <ac:chgData name="amber minney" userId="8ccace19b4288334" providerId="LiveId" clId="{C1C4EBBD-D13F-43E8-B571-4EE5DD3E4C30}" dt="2023-03-19T20:08:17.127" v="1964" actId="26606"/>
          <ac:spMkLst>
            <pc:docMk/>
            <pc:sldMk cId="1119882397" sldId="256"/>
            <ac:spMk id="24" creationId="{B66F8A2C-B8CF-4B20-9A73-2ADCF6302755}"/>
          </ac:spMkLst>
        </pc:spChg>
        <pc:spChg chg="add del">
          <ac:chgData name="amber minney" userId="8ccace19b4288334" providerId="LiveId" clId="{C1C4EBBD-D13F-43E8-B571-4EE5DD3E4C30}" dt="2023-03-19T20:08:17.127" v="1964" actId="26606"/>
          <ac:spMkLst>
            <pc:docMk/>
            <pc:sldMk cId="1119882397" sldId="256"/>
            <ac:spMk id="25" creationId="{180C23B1-7427-4DF4-BFF1-60CD7E93BC5F}"/>
          </ac:spMkLst>
        </pc:spChg>
        <pc:spChg chg="add del">
          <ac:chgData name="amber minney" userId="8ccace19b4288334" providerId="LiveId" clId="{C1C4EBBD-D13F-43E8-B571-4EE5DD3E4C30}" dt="2023-03-19T20:08:17.127" v="1964" actId="26606"/>
          <ac:spMkLst>
            <pc:docMk/>
            <pc:sldMk cId="1119882397" sldId="256"/>
            <ac:spMk id="26" creationId="{B5DD78E9-DE0D-47AF-A0DB-F475221E3DC7}"/>
          </ac:spMkLst>
        </pc:spChg>
        <pc:spChg chg="add del">
          <ac:chgData name="amber minney" userId="8ccace19b4288334" providerId="LiveId" clId="{C1C4EBBD-D13F-43E8-B571-4EE5DD3E4C30}" dt="2023-03-19T20:08:17.127" v="1964" actId="26606"/>
          <ac:spMkLst>
            <pc:docMk/>
            <pc:sldMk cId="1119882397" sldId="256"/>
            <ac:spMk id="27" creationId="{A118D329-2010-4A15-B57C-429FFAE35B11}"/>
          </ac:spMkLst>
        </pc:spChg>
        <pc:spChg chg="add del">
          <ac:chgData name="amber minney" userId="8ccace19b4288334" providerId="LiveId" clId="{C1C4EBBD-D13F-43E8-B571-4EE5DD3E4C30}" dt="2023-03-19T20:08:30.405" v="1967"/>
          <ac:spMkLst>
            <pc:docMk/>
            <pc:sldMk cId="1119882397" sldId="256"/>
            <ac:spMk id="30" creationId="{6995F625-BE4F-4433-8290-5DF0E8589F50}"/>
          </ac:spMkLst>
        </pc:spChg>
        <pc:spChg chg="add del">
          <ac:chgData name="amber minney" userId="8ccace19b4288334" providerId="LiveId" clId="{C1C4EBBD-D13F-43E8-B571-4EE5DD3E4C30}" dt="2023-03-19T20:08:30.405" v="1967"/>
          <ac:spMkLst>
            <pc:docMk/>
            <pc:sldMk cId="1119882397" sldId="256"/>
            <ac:spMk id="31" creationId="{80102662-1FA4-4C7A-B144-19699DF43508}"/>
          </ac:spMkLst>
        </pc:spChg>
        <pc:spChg chg="add del">
          <ac:chgData name="amber minney" userId="8ccace19b4288334" providerId="LiveId" clId="{C1C4EBBD-D13F-43E8-B571-4EE5DD3E4C30}" dt="2023-03-19T20:08:30.405" v="1967"/>
          <ac:spMkLst>
            <pc:docMk/>
            <pc:sldMk cId="1119882397" sldId="256"/>
            <ac:spMk id="32" creationId="{655E224A-5F26-423E-949C-07A720F39A44}"/>
          </ac:spMkLst>
        </pc:spChg>
        <pc:spChg chg="add del">
          <ac:chgData name="amber minney" userId="8ccace19b4288334" providerId="LiveId" clId="{C1C4EBBD-D13F-43E8-B571-4EE5DD3E4C30}" dt="2023-03-19T20:08:30.405" v="1967"/>
          <ac:spMkLst>
            <pc:docMk/>
            <pc:sldMk cId="1119882397" sldId="256"/>
            <ac:spMk id="33" creationId="{A6F1DA18-4CA4-40CF-9ACA-105D8373B672}"/>
          </ac:spMkLst>
        </pc:spChg>
        <pc:spChg chg="add del">
          <ac:chgData name="amber minney" userId="8ccace19b4288334" providerId="LiveId" clId="{C1C4EBBD-D13F-43E8-B571-4EE5DD3E4C30}" dt="2023-03-19T20:08:30.405" v="1967"/>
          <ac:spMkLst>
            <pc:docMk/>
            <pc:sldMk cId="1119882397" sldId="256"/>
            <ac:spMk id="34" creationId="{7C6D1B74-744B-4231-97DB-86B4C9C5E2D3}"/>
          </ac:spMkLst>
        </pc:spChg>
        <pc:picChg chg="add del">
          <ac:chgData name="amber minney" userId="8ccace19b4288334" providerId="LiveId" clId="{C1C4EBBD-D13F-43E8-B571-4EE5DD3E4C30}" dt="2023-03-19T20:08:38.718" v="1969" actId="26606"/>
          <ac:picMkLst>
            <pc:docMk/>
            <pc:sldMk cId="1119882397" sldId="256"/>
            <ac:picMk id="5" creationId="{FC9D1948-FC7C-A188-28D9-6C596088F53A}"/>
          </ac:picMkLst>
        </pc:picChg>
        <pc:cxnChg chg="add del">
          <ac:chgData name="amber minney" userId="8ccace19b4288334" providerId="LiveId" clId="{C1C4EBBD-D13F-43E8-B571-4EE5DD3E4C30}" dt="2023-03-19T20:08:16.404" v="1962" actId="26606"/>
          <ac:cxnSpMkLst>
            <pc:docMk/>
            <pc:sldMk cId="1119882397" sldId="256"/>
            <ac:cxnSpMk id="18" creationId="{ABC98C72-9EDD-4426-B45A-84E06A7CD22F}"/>
          </ac:cxnSpMkLst>
        </pc:cxnChg>
        <pc:cxnChg chg="add del">
          <ac:chgData name="amber minney" userId="8ccace19b4288334" providerId="LiveId" clId="{C1C4EBBD-D13F-43E8-B571-4EE5DD3E4C30}" dt="2023-03-19T20:08:16.404" v="1962" actId="26606"/>
          <ac:cxnSpMkLst>
            <pc:docMk/>
            <pc:sldMk cId="1119882397" sldId="256"/>
            <ac:cxnSpMk id="20" creationId="{44887186-EE44-4AD3-BEFE-3478B4537191}"/>
          </ac:cxnSpMkLst>
        </pc:cxnChg>
        <pc:cxnChg chg="add">
          <ac:chgData name="amber minney" userId="8ccace19b4288334" providerId="LiveId" clId="{C1C4EBBD-D13F-43E8-B571-4EE5DD3E4C30}" dt="2023-03-19T20:08:38.732" v="1970" actId="26606"/>
          <ac:cxnSpMkLst>
            <pc:docMk/>
            <pc:sldMk cId="1119882397" sldId="256"/>
            <ac:cxnSpMk id="21" creationId="{994262BC-EE98-4BD6-82DB-4955E8DCC290}"/>
          </ac:cxnSpMkLst>
        </pc:cxnChg>
        <pc:cxnChg chg="add del">
          <ac:chgData name="amber minney" userId="8ccace19b4288334" providerId="LiveId" clId="{C1C4EBBD-D13F-43E8-B571-4EE5DD3E4C30}" dt="2023-03-19T20:08:16.404" v="1962" actId="26606"/>
          <ac:cxnSpMkLst>
            <pc:docMk/>
            <pc:sldMk cId="1119882397" sldId="256"/>
            <ac:cxnSpMk id="22" creationId="{58EECC4E-F1C0-4C09-A7FD-4D623DACCC4F}"/>
          </ac:cxnSpMkLst>
        </pc:cxnChg>
        <pc:cxnChg chg="add del">
          <ac:chgData name="amber minney" userId="8ccace19b4288334" providerId="LiveId" clId="{C1C4EBBD-D13F-43E8-B571-4EE5DD3E4C30}" dt="2023-03-19T20:08:17.127" v="1964" actId="26606"/>
          <ac:cxnSpMkLst>
            <pc:docMk/>
            <pc:sldMk cId="1119882397" sldId="256"/>
            <ac:cxnSpMk id="28" creationId="{994262BC-EE98-4BD6-82DB-4955E8DCC290}"/>
          </ac:cxnSpMkLst>
        </pc:cxnChg>
        <pc:cxnChg chg="add del">
          <ac:chgData name="amber minney" userId="8ccace19b4288334" providerId="LiveId" clId="{C1C4EBBD-D13F-43E8-B571-4EE5DD3E4C30}" dt="2023-03-19T20:08:30.405" v="1967"/>
          <ac:cxnSpMkLst>
            <pc:docMk/>
            <pc:sldMk cId="1119882397" sldId="256"/>
            <ac:cxnSpMk id="35" creationId="{ABC98C72-9EDD-4426-B45A-84E06A7CD22F}"/>
          </ac:cxnSpMkLst>
        </pc:cxnChg>
        <pc:cxnChg chg="add del">
          <ac:chgData name="amber minney" userId="8ccace19b4288334" providerId="LiveId" clId="{C1C4EBBD-D13F-43E8-B571-4EE5DD3E4C30}" dt="2023-03-19T20:08:30.405" v="1967"/>
          <ac:cxnSpMkLst>
            <pc:docMk/>
            <pc:sldMk cId="1119882397" sldId="256"/>
            <ac:cxnSpMk id="36" creationId="{44887186-EE44-4AD3-BEFE-3478B4537191}"/>
          </ac:cxnSpMkLst>
        </pc:cxnChg>
        <pc:cxnChg chg="add del">
          <ac:chgData name="amber minney" userId="8ccace19b4288334" providerId="LiveId" clId="{C1C4EBBD-D13F-43E8-B571-4EE5DD3E4C30}" dt="2023-03-19T20:08:30.405" v="1967"/>
          <ac:cxnSpMkLst>
            <pc:docMk/>
            <pc:sldMk cId="1119882397" sldId="256"/>
            <ac:cxnSpMk id="37" creationId="{58EECC4E-F1C0-4C09-A7FD-4D623DACCC4F}"/>
          </ac:cxnSpMkLst>
        </pc:cxnChg>
      </pc:sldChg>
      <pc:sldChg chg="addSp delSp modSp del mod setBg modNotesTx">
        <pc:chgData name="amber minney" userId="8ccace19b4288334" providerId="LiveId" clId="{C1C4EBBD-D13F-43E8-B571-4EE5DD3E4C30}" dt="2023-03-21T19:08:58.058" v="7257" actId="47"/>
        <pc:sldMkLst>
          <pc:docMk/>
          <pc:sldMk cId="2886779278" sldId="257"/>
        </pc:sldMkLst>
        <pc:spChg chg="mod">
          <ac:chgData name="amber minney" userId="8ccace19b4288334" providerId="LiveId" clId="{C1C4EBBD-D13F-43E8-B571-4EE5DD3E4C30}" dt="2023-03-19T20:13:16.376" v="2023" actId="313"/>
          <ac:spMkLst>
            <pc:docMk/>
            <pc:sldMk cId="2886779278" sldId="257"/>
            <ac:spMk id="2" creationId="{DBA0326D-7967-4C17-C225-0C625FD2F43F}"/>
          </ac:spMkLst>
        </pc:spChg>
        <pc:spChg chg="add del mod">
          <ac:chgData name="amber minney" userId="8ccace19b4288334" providerId="LiveId" clId="{C1C4EBBD-D13F-43E8-B571-4EE5DD3E4C30}" dt="2023-03-20T14:21:59.035" v="4283" actId="1076"/>
          <ac:spMkLst>
            <pc:docMk/>
            <pc:sldMk cId="2886779278" sldId="257"/>
            <ac:spMk id="3" creationId="{FF5F1855-933D-8BBF-BC5D-D808309DE1DC}"/>
          </ac:spMkLst>
        </pc:spChg>
        <pc:spChg chg="add del">
          <ac:chgData name="amber minney" userId="8ccace19b4288334" providerId="LiveId" clId="{C1C4EBBD-D13F-43E8-B571-4EE5DD3E4C30}" dt="2023-03-19T20:09:00.854" v="1982" actId="26606"/>
          <ac:spMkLst>
            <pc:docMk/>
            <pc:sldMk cId="2886779278" sldId="257"/>
            <ac:spMk id="8" creationId="{70120F84-A866-4D9F-8B1C-9120A013D654}"/>
          </ac:spMkLst>
        </pc:spChg>
        <pc:spChg chg="add del">
          <ac:chgData name="amber minney" userId="8ccace19b4288334" providerId="LiveId" clId="{C1C4EBBD-D13F-43E8-B571-4EE5DD3E4C30}" dt="2023-03-19T20:08:55.585" v="1972" actId="26606"/>
          <ac:spMkLst>
            <pc:docMk/>
            <pc:sldMk cId="2886779278" sldId="257"/>
            <ac:spMk id="9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00.854" v="1982" actId="26606"/>
          <ac:spMkLst>
            <pc:docMk/>
            <pc:sldMk cId="2886779278" sldId="257"/>
            <ac:spMk id="10" creationId="{252FEFEF-6AC0-46B6-AC09-11FC56196FA4}"/>
          </ac:spMkLst>
        </pc:spChg>
        <pc:spChg chg="add del">
          <ac:chgData name="amber minney" userId="8ccace19b4288334" providerId="LiveId" clId="{C1C4EBBD-D13F-43E8-B571-4EE5DD3E4C30}" dt="2023-03-19T20:08:55.585" v="1972" actId="26606"/>
          <ac:spMkLst>
            <pc:docMk/>
            <pc:sldMk cId="2886779278" sldId="257"/>
            <ac:spMk id="11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01.430" v="1984" actId="26606"/>
          <ac:spMkLst>
            <pc:docMk/>
            <pc:sldMk cId="2886779278" sldId="257"/>
            <ac:spMk id="12" creationId="{A4C31FF5-F97E-4082-BFC5-A880DB9F3F00}"/>
          </ac:spMkLst>
        </pc:spChg>
        <pc:spChg chg="add del">
          <ac:chgData name="amber minney" userId="8ccace19b4288334" providerId="LiveId" clId="{C1C4EBBD-D13F-43E8-B571-4EE5DD3E4C30}" dt="2023-03-19T20:08:55.585" v="1972" actId="26606"/>
          <ac:spMkLst>
            <pc:docMk/>
            <pc:sldMk cId="2886779278" sldId="257"/>
            <ac:spMk id="13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01.430" v="1984" actId="26606"/>
          <ac:spMkLst>
            <pc:docMk/>
            <pc:sldMk cId="2886779278" sldId="257"/>
            <ac:spMk id="14" creationId="{6015B4CE-42DE-4E9B-B800-B5B8142E6FCB}"/>
          </ac:spMkLst>
        </pc:spChg>
        <pc:spChg chg="add del">
          <ac:chgData name="amber minney" userId="8ccace19b4288334" providerId="LiveId" clId="{C1C4EBBD-D13F-43E8-B571-4EE5DD3E4C30}" dt="2023-03-19T20:08:56.570" v="1974" actId="26606"/>
          <ac:spMkLst>
            <pc:docMk/>
            <pc:sldMk cId="2886779278" sldId="257"/>
            <ac:spMk id="15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8:56.570" v="1974" actId="26606"/>
          <ac:spMkLst>
            <pc:docMk/>
            <pc:sldMk cId="2886779278" sldId="257"/>
            <ac:spMk id="16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8:56.570" v="1974" actId="26606"/>
          <ac:spMkLst>
            <pc:docMk/>
            <pc:sldMk cId="2886779278" sldId="257"/>
            <ac:spMk id="17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00.332" v="1980" actId="26606"/>
          <ac:spMkLst>
            <pc:docMk/>
            <pc:sldMk cId="2886779278" sldId="257"/>
            <ac:spMk id="24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00.332" v="1980" actId="26606"/>
          <ac:spMkLst>
            <pc:docMk/>
            <pc:sldMk cId="2886779278" sldId="257"/>
            <ac:spMk id="25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00.332" v="1980" actId="26606"/>
          <ac:spMkLst>
            <pc:docMk/>
            <pc:sldMk cId="2886779278" sldId="257"/>
            <ac:spMk id="26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00.854" v="1982" actId="26606"/>
          <ac:spMkLst>
            <pc:docMk/>
            <pc:sldMk cId="2886779278" sldId="257"/>
            <ac:spMk id="29" creationId="{FF5F1855-933D-8BBF-BC5D-D808309DE1DC}"/>
          </ac:spMkLst>
        </pc:spChg>
        <pc:spChg chg="add del">
          <ac:chgData name="amber minney" userId="8ccace19b4288334" providerId="LiveId" clId="{C1C4EBBD-D13F-43E8-B571-4EE5DD3E4C30}" dt="2023-03-19T20:09:01.430" v="1984" actId="26606"/>
          <ac:spMkLst>
            <pc:docMk/>
            <pc:sldMk cId="2886779278" sldId="257"/>
            <ac:spMk id="31" creationId="{A009E310-C7C2-4F23-B466-4417C8ED3B99}"/>
          </ac:spMkLst>
        </pc:spChg>
        <pc:spChg chg="add del">
          <ac:chgData name="amber minney" userId="8ccace19b4288334" providerId="LiveId" clId="{C1C4EBBD-D13F-43E8-B571-4EE5DD3E4C30}" dt="2023-03-19T20:09:01.430" v="1984" actId="26606"/>
          <ac:spMkLst>
            <pc:docMk/>
            <pc:sldMk cId="2886779278" sldId="257"/>
            <ac:spMk id="32" creationId="{700D9C7C-2C5D-4FFF-83DE-742A88A9641C}"/>
          </ac:spMkLst>
        </pc:spChg>
        <pc:spChg chg="add del">
          <ac:chgData name="amber minney" userId="8ccace19b4288334" providerId="LiveId" clId="{C1C4EBBD-D13F-43E8-B571-4EE5DD3E4C30}" dt="2023-03-19T20:09:01.430" v="1984" actId="26606"/>
          <ac:spMkLst>
            <pc:docMk/>
            <pc:sldMk cId="2886779278" sldId="257"/>
            <ac:spMk id="33" creationId="{FF5F1855-933D-8BBF-BC5D-D808309DE1DC}"/>
          </ac:spMkLst>
        </pc:spChg>
        <pc:spChg chg="add del">
          <ac:chgData name="amber minney" userId="8ccace19b4288334" providerId="LiveId" clId="{C1C4EBBD-D13F-43E8-B571-4EE5DD3E4C30}" dt="2023-03-19T20:09:05.222" v="1986" actId="26606"/>
          <ac:spMkLst>
            <pc:docMk/>
            <pc:sldMk cId="2886779278" sldId="257"/>
            <ac:spMk id="35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05.222" v="1986" actId="26606"/>
          <ac:spMkLst>
            <pc:docMk/>
            <pc:sldMk cId="2886779278" sldId="257"/>
            <ac:spMk id="36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05.222" v="1986" actId="26606"/>
          <ac:spMkLst>
            <pc:docMk/>
            <pc:sldMk cId="2886779278" sldId="257"/>
            <ac:spMk id="37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06.888" v="1988" actId="26606"/>
          <ac:spMkLst>
            <pc:docMk/>
            <pc:sldMk cId="2886779278" sldId="257"/>
            <ac:spMk id="40" creationId="{3E25BDA2-3F4D-4B38-90E7-989465ECDDCF}"/>
          </ac:spMkLst>
        </pc:spChg>
        <pc:spChg chg="add del">
          <ac:chgData name="amber minney" userId="8ccace19b4288334" providerId="LiveId" clId="{C1C4EBBD-D13F-43E8-B571-4EE5DD3E4C30}" dt="2023-03-19T20:09:06.888" v="1988" actId="26606"/>
          <ac:spMkLst>
            <pc:docMk/>
            <pc:sldMk cId="2886779278" sldId="257"/>
            <ac:spMk id="41" creationId="{F65EEA05-AD42-442F-B6C6-CB9FC289426E}"/>
          </ac:spMkLst>
        </pc:spChg>
        <pc:spChg chg="add del">
          <ac:chgData name="amber minney" userId="8ccace19b4288334" providerId="LiveId" clId="{C1C4EBBD-D13F-43E8-B571-4EE5DD3E4C30}" dt="2023-03-19T20:09:06.888" v="1988" actId="26606"/>
          <ac:spMkLst>
            <pc:docMk/>
            <pc:sldMk cId="2886779278" sldId="257"/>
            <ac:spMk id="42" creationId="{BC96869A-A70D-42F7-876F-605CB1718F20}"/>
          </ac:spMkLst>
        </pc:spChg>
        <pc:spChg chg="add del">
          <ac:chgData name="amber minney" userId="8ccace19b4288334" providerId="LiveId" clId="{C1C4EBBD-D13F-43E8-B571-4EE5DD3E4C30}" dt="2023-03-19T20:09:06.888" v="1988" actId="26606"/>
          <ac:spMkLst>
            <pc:docMk/>
            <pc:sldMk cId="2886779278" sldId="257"/>
            <ac:spMk id="43" creationId="{6CD407CC-EF5C-486F-9A14-7F681F986D17}"/>
          </ac:spMkLst>
        </pc:spChg>
        <pc:spChg chg="add del">
          <ac:chgData name="amber minney" userId="8ccace19b4288334" providerId="LiveId" clId="{C1C4EBBD-D13F-43E8-B571-4EE5DD3E4C30}" dt="2023-03-19T20:09:06.888" v="1988" actId="26606"/>
          <ac:spMkLst>
            <pc:docMk/>
            <pc:sldMk cId="2886779278" sldId="257"/>
            <ac:spMk id="44" creationId="{FF5F1855-933D-8BBF-BC5D-D808309DE1DC}"/>
          </ac:spMkLst>
        </pc:spChg>
        <pc:spChg chg="add del">
          <ac:chgData name="amber minney" userId="8ccace19b4288334" providerId="LiveId" clId="{C1C4EBBD-D13F-43E8-B571-4EE5DD3E4C30}" dt="2023-03-19T20:09:43.185" v="2000" actId="26606"/>
          <ac:spMkLst>
            <pc:docMk/>
            <pc:sldMk cId="2886779278" sldId="257"/>
            <ac:spMk id="49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43.185" v="2000" actId="26606"/>
          <ac:spMkLst>
            <pc:docMk/>
            <pc:sldMk cId="2886779278" sldId="257"/>
            <ac:spMk id="50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43.185" v="2000" actId="26606"/>
          <ac:spMkLst>
            <pc:docMk/>
            <pc:sldMk cId="2886779278" sldId="257"/>
            <ac:spMk id="51" creationId="{5684BFFE-6A90-4311-ACD5-B34177D46462}"/>
          </ac:spMkLst>
        </pc:spChg>
        <pc:graphicFrameChg chg="add del mod modGraphic">
          <ac:chgData name="amber minney" userId="8ccace19b4288334" providerId="LiveId" clId="{C1C4EBBD-D13F-43E8-B571-4EE5DD3E4C30}" dt="2023-03-16T14:54:04.814" v="334" actId="27309"/>
          <ac:graphicFrameMkLst>
            <pc:docMk/>
            <pc:sldMk cId="2886779278" sldId="257"/>
            <ac:graphicFrameMk id="5" creationId="{CB54FB72-C43D-E509-6368-7F6436595433}"/>
          </ac:graphicFrameMkLst>
        </pc:graphicFrameChg>
        <pc:graphicFrameChg chg="add del">
          <ac:chgData name="amber minney" userId="8ccace19b4288334" providerId="LiveId" clId="{C1C4EBBD-D13F-43E8-B571-4EE5DD3E4C30}" dt="2023-03-19T20:08:55.585" v="1972" actId="26606"/>
          <ac:graphicFrameMkLst>
            <pc:docMk/>
            <pc:sldMk cId="2886779278" sldId="257"/>
            <ac:graphicFrameMk id="6" creationId="{33B870CF-4B11-481D-C584-96437C66FAB5}"/>
          </ac:graphicFrameMkLst>
        </pc:graphicFrameChg>
        <pc:graphicFrameChg chg="add del">
          <ac:chgData name="amber minney" userId="8ccace19b4288334" providerId="LiveId" clId="{C1C4EBBD-D13F-43E8-B571-4EE5DD3E4C30}" dt="2023-03-19T20:08:56.570" v="1974" actId="26606"/>
          <ac:graphicFrameMkLst>
            <pc:docMk/>
            <pc:sldMk cId="2886779278" sldId="257"/>
            <ac:graphicFrameMk id="18" creationId="{4D27AAB4-E0D4-C249-BBE1-B19ECBB28F1D}"/>
          </ac:graphicFrameMkLst>
        </pc:graphicFrameChg>
        <pc:graphicFrameChg chg="add del">
          <ac:chgData name="amber minney" userId="8ccace19b4288334" providerId="LiveId" clId="{C1C4EBBD-D13F-43E8-B571-4EE5DD3E4C30}" dt="2023-03-19T20:08:57.930" v="1976" actId="26606"/>
          <ac:graphicFrameMkLst>
            <pc:docMk/>
            <pc:sldMk cId="2886779278" sldId="257"/>
            <ac:graphicFrameMk id="20" creationId="{6938BBC4-CC2E-7446-6B98-B8CDB66B98EC}"/>
          </ac:graphicFrameMkLst>
        </pc:graphicFrameChg>
        <pc:graphicFrameChg chg="add del">
          <ac:chgData name="amber minney" userId="8ccace19b4288334" providerId="LiveId" clId="{C1C4EBBD-D13F-43E8-B571-4EE5DD3E4C30}" dt="2023-03-19T20:08:59.652" v="1978" actId="26606"/>
          <ac:graphicFrameMkLst>
            <pc:docMk/>
            <pc:sldMk cId="2886779278" sldId="257"/>
            <ac:graphicFrameMk id="22" creationId="{A4DEA1EB-DB4E-0E44-4BF0-9194EE43398E}"/>
          </ac:graphicFrameMkLst>
        </pc:graphicFrameChg>
        <pc:graphicFrameChg chg="add del">
          <ac:chgData name="amber minney" userId="8ccace19b4288334" providerId="LiveId" clId="{C1C4EBBD-D13F-43E8-B571-4EE5DD3E4C30}" dt="2023-03-19T20:09:00.332" v="1980" actId="26606"/>
          <ac:graphicFrameMkLst>
            <pc:docMk/>
            <pc:sldMk cId="2886779278" sldId="257"/>
            <ac:graphicFrameMk id="27" creationId="{33B870CF-4B11-481D-C584-96437C66FAB5}"/>
          </ac:graphicFrameMkLst>
        </pc:graphicFrameChg>
        <pc:graphicFrameChg chg="add del">
          <ac:chgData name="amber minney" userId="8ccace19b4288334" providerId="LiveId" clId="{C1C4EBBD-D13F-43E8-B571-4EE5DD3E4C30}" dt="2023-03-19T20:09:05.222" v="1986" actId="26606"/>
          <ac:graphicFrameMkLst>
            <pc:docMk/>
            <pc:sldMk cId="2886779278" sldId="257"/>
            <ac:graphicFrameMk id="38" creationId="{33B870CF-4B11-481D-C584-96437C66FAB5}"/>
          </ac:graphicFrameMkLst>
        </pc:graphicFrameChg>
        <pc:graphicFrameChg chg="add del">
          <ac:chgData name="amber minney" userId="8ccace19b4288334" providerId="LiveId" clId="{C1C4EBBD-D13F-43E8-B571-4EE5DD3E4C30}" dt="2023-03-19T20:09:08.844" v="1990" actId="26606"/>
          <ac:graphicFrameMkLst>
            <pc:docMk/>
            <pc:sldMk cId="2886779278" sldId="257"/>
            <ac:graphicFrameMk id="47" creationId="{BDA3A05B-7F5E-572B-671E-01C5491CF76B}"/>
          </ac:graphicFrameMkLst>
        </pc:graphicFrameChg>
        <pc:graphicFrameChg chg="add del">
          <ac:chgData name="amber minney" userId="8ccace19b4288334" providerId="LiveId" clId="{C1C4EBBD-D13F-43E8-B571-4EE5DD3E4C30}" dt="2023-03-19T20:09:43.185" v="2000" actId="26606"/>
          <ac:graphicFrameMkLst>
            <pc:docMk/>
            <pc:sldMk cId="2886779278" sldId="257"/>
            <ac:graphicFrameMk id="52" creationId="{4D27AAB4-E0D4-C249-BBE1-B19ECBB28F1D}"/>
          </ac:graphicFrameMkLst>
        </pc:graphicFrameChg>
        <pc:cxnChg chg="add del">
          <ac:chgData name="amber minney" userId="8ccace19b4288334" providerId="LiveId" clId="{C1C4EBBD-D13F-43E8-B571-4EE5DD3E4C30}" dt="2023-03-19T20:09:06.888" v="1988" actId="26606"/>
          <ac:cxnSpMkLst>
            <pc:docMk/>
            <pc:sldMk cId="2886779278" sldId="257"/>
            <ac:cxnSpMk id="45" creationId="{0DD76B5F-5BAA-48C6-9065-9AEF15D30B4E}"/>
          </ac:cxnSpMkLst>
        </pc:cxnChg>
      </pc:sldChg>
      <pc:sldChg chg="addSp delSp modSp mod setBg modNotesTx">
        <pc:chgData name="amber minney" userId="8ccace19b4288334" providerId="LiveId" clId="{C1C4EBBD-D13F-43E8-B571-4EE5DD3E4C30}" dt="2023-03-23T15:41:00.224" v="13789" actId="20577"/>
        <pc:sldMkLst>
          <pc:docMk/>
          <pc:sldMk cId="1338991062" sldId="258"/>
        </pc:sldMkLst>
        <pc:spChg chg="mod">
          <ac:chgData name="amber minney" userId="8ccace19b4288334" providerId="LiveId" clId="{C1C4EBBD-D13F-43E8-B571-4EE5DD3E4C30}" dt="2023-03-22T14:30:36.968" v="8211" actId="26606"/>
          <ac:spMkLst>
            <pc:docMk/>
            <pc:sldMk cId="1338991062" sldId="258"/>
            <ac:spMk id="2" creationId="{915F90A4-3889-DCA2-0654-22F7B4336DA6}"/>
          </ac:spMkLst>
        </pc:spChg>
        <pc:spChg chg="mod ord">
          <ac:chgData name="amber minney" userId="8ccace19b4288334" providerId="LiveId" clId="{C1C4EBBD-D13F-43E8-B571-4EE5DD3E4C30}" dt="2023-03-23T15:41:00.224" v="13789" actId="20577"/>
          <ac:spMkLst>
            <pc:docMk/>
            <pc:sldMk cId="1338991062" sldId="258"/>
            <ac:spMk id="3" creationId="{44ECB8B1-1169-916A-42F8-166B913B810E}"/>
          </ac:spMkLst>
        </pc:spChg>
        <pc:spChg chg="add del">
          <ac:chgData name="amber minney" userId="8ccace19b4288334" providerId="LiveId" clId="{C1C4EBBD-D13F-43E8-B571-4EE5DD3E4C30}" dt="2023-03-22T14:30:36.968" v="8211" actId="26606"/>
          <ac:spMkLst>
            <pc:docMk/>
            <pc:sldMk cId="1338991062" sldId="258"/>
            <ac:spMk id="2059" creationId="{2DC4AA0A-D9C3-4A0B-990D-1BCB0022A696}"/>
          </ac:spMkLst>
        </pc:spChg>
        <pc:spChg chg="add del">
          <ac:chgData name="amber minney" userId="8ccace19b4288334" providerId="LiveId" clId="{C1C4EBBD-D13F-43E8-B571-4EE5DD3E4C30}" dt="2023-03-22T14:30:36.968" v="8211" actId="26606"/>
          <ac:spMkLst>
            <pc:docMk/>
            <pc:sldMk cId="1338991062" sldId="258"/>
            <ac:spMk id="2061" creationId="{370878C7-7719-40BD-AA97-751A85670594}"/>
          </ac:spMkLst>
        </pc:spChg>
        <pc:spChg chg="add del">
          <ac:chgData name="amber minney" userId="8ccace19b4288334" providerId="LiveId" clId="{C1C4EBBD-D13F-43E8-B571-4EE5DD3E4C30}" dt="2023-03-22T14:30:36.968" v="8211" actId="26606"/>
          <ac:spMkLst>
            <pc:docMk/>
            <pc:sldMk cId="1338991062" sldId="258"/>
            <ac:spMk id="2063" creationId="{1D9D3865-C494-4C4A-8495-8245E905469D}"/>
          </ac:spMkLst>
        </pc:spChg>
        <pc:spChg chg="add del">
          <ac:chgData name="amber minney" userId="8ccace19b4288334" providerId="LiveId" clId="{C1C4EBBD-D13F-43E8-B571-4EE5DD3E4C30}" dt="2023-03-22T14:30:22.027" v="8209" actId="26606"/>
          <ac:spMkLst>
            <pc:docMk/>
            <pc:sldMk cId="1338991062" sldId="258"/>
            <ac:spMk id="2070" creationId="{2DC4AA0A-D9C3-4A0B-990D-1BCB0022A696}"/>
          </ac:spMkLst>
        </pc:spChg>
        <pc:spChg chg="add del">
          <ac:chgData name="amber minney" userId="8ccace19b4288334" providerId="LiveId" clId="{C1C4EBBD-D13F-43E8-B571-4EE5DD3E4C30}" dt="2023-03-22T14:30:22.027" v="8209" actId="26606"/>
          <ac:spMkLst>
            <pc:docMk/>
            <pc:sldMk cId="1338991062" sldId="258"/>
            <ac:spMk id="2072" creationId="{370878C7-7719-40BD-AA97-751A85670594}"/>
          </ac:spMkLst>
        </pc:spChg>
        <pc:spChg chg="add del">
          <ac:chgData name="amber minney" userId="8ccace19b4288334" providerId="LiveId" clId="{C1C4EBBD-D13F-43E8-B571-4EE5DD3E4C30}" dt="2023-03-22T14:30:22.027" v="8209" actId="26606"/>
          <ac:spMkLst>
            <pc:docMk/>
            <pc:sldMk cId="1338991062" sldId="258"/>
            <ac:spMk id="2074" creationId="{1D9D3865-C494-4C4A-8495-8245E905469D}"/>
          </ac:spMkLst>
        </pc:spChg>
        <pc:picChg chg="add mod">
          <ac:chgData name="amber minney" userId="8ccace19b4288334" providerId="LiveId" clId="{C1C4EBBD-D13F-43E8-B571-4EE5DD3E4C30}" dt="2023-03-22T14:32:12.543" v="8222"/>
          <ac:picMkLst>
            <pc:docMk/>
            <pc:sldMk cId="1338991062" sldId="258"/>
            <ac:picMk id="4" creationId="{88F6AF72-BC06-9C4A-AC34-EDD584E544CB}"/>
          </ac:picMkLst>
        </pc:picChg>
        <pc:picChg chg="add del mod">
          <ac:chgData name="amber minney" userId="8ccace19b4288334" providerId="LiveId" clId="{C1C4EBBD-D13F-43E8-B571-4EE5DD3E4C30}" dt="2023-03-22T14:08:49.926" v="7525" actId="478"/>
          <ac:picMkLst>
            <pc:docMk/>
            <pc:sldMk cId="1338991062" sldId="258"/>
            <ac:picMk id="5" creationId="{29C250CA-624E-601C-4A36-27A78BAB1683}"/>
          </ac:picMkLst>
        </pc:picChg>
        <pc:picChg chg="add del mod ord">
          <ac:chgData name="amber minney" userId="8ccace19b4288334" providerId="LiveId" clId="{C1C4EBBD-D13F-43E8-B571-4EE5DD3E4C30}" dt="2023-03-22T14:32:10.856" v="8221" actId="478"/>
          <ac:picMkLst>
            <pc:docMk/>
            <pc:sldMk cId="1338991062" sldId="258"/>
            <ac:picMk id="2050" creationId="{B0A7696F-267F-4D20-E7B6-DB311D1DD96F}"/>
          </ac:picMkLst>
        </pc:picChg>
        <pc:picChg chg="add mod ord">
          <ac:chgData name="amber minney" userId="8ccace19b4288334" providerId="LiveId" clId="{C1C4EBBD-D13F-43E8-B571-4EE5DD3E4C30}" dt="2023-03-22T14:30:36.968" v="8211" actId="26606"/>
          <ac:picMkLst>
            <pc:docMk/>
            <pc:sldMk cId="1338991062" sldId="258"/>
            <ac:picMk id="2052" creationId="{1585143B-33BE-1CCE-FEA6-3C26E968FC9A}"/>
          </ac:picMkLst>
        </pc:picChg>
        <pc:picChg chg="add mod ord">
          <ac:chgData name="amber minney" userId="8ccace19b4288334" providerId="LiveId" clId="{C1C4EBBD-D13F-43E8-B571-4EE5DD3E4C30}" dt="2023-03-22T14:30:36.968" v="8211" actId="26606"/>
          <ac:picMkLst>
            <pc:docMk/>
            <pc:sldMk cId="1338991062" sldId="258"/>
            <ac:picMk id="2054" creationId="{ACEE51C4-DC33-2778-AD66-C6053861E1E0}"/>
          </ac:picMkLst>
        </pc:picChg>
        <pc:cxnChg chg="add del">
          <ac:chgData name="amber minney" userId="8ccace19b4288334" providerId="LiveId" clId="{C1C4EBBD-D13F-43E8-B571-4EE5DD3E4C30}" dt="2023-03-22T14:30:36.968" v="8211" actId="26606"/>
          <ac:cxnSpMkLst>
            <pc:docMk/>
            <pc:sldMk cId="1338991062" sldId="258"/>
            <ac:cxnSpMk id="2065" creationId="{B78EE79F-FCAA-4CF9-9746-730B51FC4CB3}"/>
          </ac:cxnSpMkLst>
        </pc:cxnChg>
        <pc:cxnChg chg="add del">
          <ac:chgData name="amber minney" userId="8ccace19b4288334" providerId="LiveId" clId="{C1C4EBBD-D13F-43E8-B571-4EE5DD3E4C30}" dt="2023-03-22T14:30:22.027" v="8209" actId="26606"/>
          <ac:cxnSpMkLst>
            <pc:docMk/>
            <pc:sldMk cId="1338991062" sldId="258"/>
            <ac:cxnSpMk id="2076" creationId="{B78EE79F-FCAA-4CF9-9746-730B51FC4CB3}"/>
          </ac:cxnSpMkLst>
        </pc:cxnChg>
      </pc:sldChg>
      <pc:sldChg chg="addSp delSp modSp mod setBg modNotesTx">
        <pc:chgData name="amber minney" userId="8ccace19b4288334" providerId="LiveId" clId="{C1C4EBBD-D13F-43E8-B571-4EE5DD3E4C30}" dt="2023-03-23T15:52:32.428" v="14467" actId="2711"/>
        <pc:sldMkLst>
          <pc:docMk/>
          <pc:sldMk cId="3918064877" sldId="259"/>
        </pc:sldMkLst>
        <pc:spChg chg="mod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2" creationId="{B4DD5F17-D640-2281-1734-3B7A68979070}"/>
          </ac:spMkLst>
        </pc:spChg>
        <pc:spChg chg="del mod">
          <ac:chgData name="amber minney" userId="8ccace19b4288334" providerId="LiveId" clId="{C1C4EBBD-D13F-43E8-B571-4EE5DD3E4C30}" dt="2023-03-22T21:27:30.370" v="9842" actId="478"/>
          <ac:spMkLst>
            <pc:docMk/>
            <pc:sldMk cId="3918064877" sldId="259"/>
            <ac:spMk id="3" creationId="{1E23B58B-BB3A-3679-5701-A63886C25C65}"/>
          </ac:spMkLst>
        </pc:spChg>
        <pc:spChg chg="add del mod">
          <ac:chgData name="amber minney" userId="8ccace19b4288334" providerId="LiveId" clId="{C1C4EBBD-D13F-43E8-B571-4EE5DD3E4C30}" dt="2023-03-22T23:22:39.149" v="10767" actId="26606"/>
          <ac:spMkLst>
            <pc:docMk/>
            <pc:sldMk cId="3918064877" sldId="259"/>
            <ac:spMk id="4" creationId="{B5152113-4977-6120-4306-2B11D2824543}"/>
          </ac:spMkLst>
        </pc:spChg>
        <pc:spChg chg="add del">
          <ac:chgData name="amber minney" userId="8ccace19b4288334" providerId="LiveId" clId="{C1C4EBBD-D13F-43E8-B571-4EE5DD3E4C30}" dt="2023-03-22T23:22:39.131" v="10766" actId="26606"/>
          <ac:spMkLst>
            <pc:docMk/>
            <pc:sldMk cId="3918064877" sldId="259"/>
            <ac:spMk id="12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2T23:22:39.131" v="10766" actId="26606"/>
          <ac:spMkLst>
            <pc:docMk/>
            <pc:sldMk cId="3918064877" sldId="259"/>
            <ac:spMk id="13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2T23:22:39.131" v="10766" actId="26606"/>
          <ac:spMkLst>
            <pc:docMk/>
            <pc:sldMk cId="3918064877" sldId="259"/>
            <ac:spMk id="14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17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18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19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3T14:20:58.094" v="12566" actId="26606"/>
          <ac:spMkLst>
            <pc:docMk/>
            <pc:sldMk cId="3918064877" sldId="259"/>
            <ac:spMk id="25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3T14:20:58.094" v="12566" actId="26606"/>
          <ac:spMkLst>
            <pc:docMk/>
            <pc:sldMk cId="3918064877" sldId="259"/>
            <ac:spMk id="27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3T14:20:58.094" v="12566" actId="26606"/>
          <ac:spMkLst>
            <pc:docMk/>
            <pc:sldMk cId="3918064877" sldId="259"/>
            <ac:spMk id="29" creationId="{5684BFFE-6A90-4311-ACD5-B34177D46462}"/>
          </ac:spMkLst>
        </pc:spChg>
        <pc:spChg chg="add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31" creationId="{A2AD6B69-E0A0-476D-9EE1-6B69F04C59F8}"/>
          </ac:spMkLst>
        </pc:spChg>
        <pc:spChg chg="add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32" creationId="{16BE10A1-AD5F-4AB3-8A94-41D62B494ADB}"/>
          </ac:spMkLst>
        </pc:spChg>
        <pc:spChg chg="add">
          <ac:chgData name="amber minney" userId="8ccace19b4288334" providerId="LiveId" clId="{C1C4EBBD-D13F-43E8-B571-4EE5DD3E4C30}" dt="2023-03-23T14:20:58.126" v="12567" actId="26606"/>
          <ac:spMkLst>
            <pc:docMk/>
            <pc:sldMk cId="3918064877" sldId="259"/>
            <ac:spMk id="33" creationId="{5684BFFE-6A90-4311-ACD5-B34177D46462}"/>
          </ac:spMkLst>
        </pc:spChg>
        <pc:graphicFrameChg chg="add del">
          <ac:chgData name="amber minney" userId="8ccace19b4288334" providerId="LiveId" clId="{C1C4EBBD-D13F-43E8-B571-4EE5DD3E4C30}" dt="2023-03-22T23:22:32.990" v="10760" actId="26606"/>
          <ac:graphicFrameMkLst>
            <pc:docMk/>
            <pc:sldMk cId="3918064877" sldId="259"/>
            <ac:graphicFrameMk id="6" creationId="{6582F4B3-4411-3B2D-F6A5-F8337E1FF3A9}"/>
          </ac:graphicFrameMkLst>
        </pc:graphicFrameChg>
        <pc:graphicFrameChg chg="add del">
          <ac:chgData name="amber minney" userId="8ccace19b4288334" providerId="LiveId" clId="{C1C4EBBD-D13F-43E8-B571-4EE5DD3E4C30}" dt="2023-03-22T23:22:36.975" v="10762" actId="26606"/>
          <ac:graphicFrameMkLst>
            <pc:docMk/>
            <pc:sldMk cId="3918064877" sldId="259"/>
            <ac:graphicFrameMk id="8" creationId="{F5AC0319-6D39-5731-3B0A-A776584167ED}"/>
          </ac:graphicFrameMkLst>
        </pc:graphicFrameChg>
        <pc:graphicFrameChg chg="add del">
          <ac:chgData name="amber minney" userId="8ccace19b4288334" providerId="LiveId" clId="{C1C4EBBD-D13F-43E8-B571-4EE5DD3E4C30}" dt="2023-03-22T23:22:37.758" v="10764" actId="26606"/>
          <ac:graphicFrameMkLst>
            <pc:docMk/>
            <pc:sldMk cId="3918064877" sldId="259"/>
            <ac:graphicFrameMk id="10" creationId="{6582F4B3-4411-3B2D-F6A5-F8337E1FF3A9}"/>
          </ac:graphicFrameMkLst>
        </pc:graphicFrameChg>
        <pc:graphicFrameChg chg="add del">
          <ac:chgData name="amber minney" userId="8ccace19b4288334" providerId="LiveId" clId="{C1C4EBBD-D13F-43E8-B571-4EE5DD3E4C30}" dt="2023-03-22T23:22:39.131" v="10766" actId="26606"/>
          <ac:graphicFrameMkLst>
            <pc:docMk/>
            <pc:sldMk cId="3918064877" sldId="259"/>
            <ac:graphicFrameMk id="15" creationId="{9C6182F7-48D0-4966-9283-E4D4B6D16837}"/>
          </ac:graphicFrameMkLst>
        </pc:graphicFrameChg>
        <pc:graphicFrameChg chg="add mod modGraphic">
          <ac:chgData name="amber minney" userId="8ccace19b4288334" providerId="LiveId" clId="{C1C4EBBD-D13F-43E8-B571-4EE5DD3E4C30}" dt="2023-03-23T15:52:32.428" v="14467" actId="2711"/>
          <ac:graphicFrameMkLst>
            <pc:docMk/>
            <pc:sldMk cId="3918064877" sldId="259"/>
            <ac:graphicFrameMk id="20" creationId="{D545DDE9-7E7A-2B09-C90A-187520BC4345}"/>
          </ac:graphicFrameMkLst>
        </pc:graphicFrameChg>
      </pc:sldChg>
      <pc:sldChg chg="addSp delSp modSp del mod ord setBg modNotesTx">
        <pc:chgData name="amber minney" userId="8ccace19b4288334" providerId="LiveId" clId="{C1C4EBBD-D13F-43E8-B571-4EE5DD3E4C30}" dt="2023-03-21T19:09:42.151" v="7331" actId="47"/>
        <pc:sldMkLst>
          <pc:docMk/>
          <pc:sldMk cId="3382602814" sldId="260"/>
        </pc:sldMkLst>
        <pc:spChg chg="mod">
          <ac:chgData name="amber minney" userId="8ccace19b4288334" providerId="LiveId" clId="{C1C4EBBD-D13F-43E8-B571-4EE5DD3E4C30}" dt="2023-03-19T20:20:44.718" v="2166" actId="20577"/>
          <ac:spMkLst>
            <pc:docMk/>
            <pc:sldMk cId="3382602814" sldId="260"/>
            <ac:spMk id="2" creationId="{B33B8BC1-86E2-98B0-8B65-88FDF66BD195}"/>
          </ac:spMkLst>
        </pc:spChg>
        <pc:spChg chg="add del mod">
          <ac:chgData name="amber minney" userId="8ccace19b4288334" providerId="LiveId" clId="{C1C4EBBD-D13F-43E8-B571-4EE5DD3E4C30}" dt="2023-03-20T15:35:27.991" v="5966" actId="20577"/>
          <ac:spMkLst>
            <pc:docMk/>
            <pc:sldMk cId="3382602814" sldId="260"/>
            <ac:spMk id="3" creationId="{42C96230-E452-2B29-BEB4-44FC7F413415}"/>
          </ac:spMkLst>
        </pc:spChg>
        <pc:spChg chg="add del">
          <ac:chgData name="amber minney" userId="8ccace19b4288334" providerId="LiveId" clId="{C1C4EBBD-D13F-43E8-B571-4EE5DD3E4C30}" dt="2023-03-19T20:09:21.926" v="1993" actId="26606"/>
          <ac:spMkLst>
            <pc:docMk/>
            <pc:sldMk cId="3382602814" sldId="260"/>
            <ac:spMk id="9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21.926" v="1993" actId="26606"/>
          <ac:spMkLst>
            <pc:docMk/>
            <pc:sldMk cId="3382602814" sldId="260"/>
            <ac:spMk id="11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21.926" v="1993" actId="26606"/>
          <ac:spMkLst>
            <pc:docMk/>
            <pc:sldMk cId="3382602814" sldId="260"/>
            <ac:spMk id="13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39.194" v="1999" actId="26606"/>
          <ac:spMkLst>
            <pc:docMk/>
            <pc:sldMk cId="3382602814" sldId="260"/>
            <ac:spMk id="15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39.194" v="1999" actId="26606"/>
          <ac:spMkLst>
            <pc:docMk/>
            <pc:sldMk cId="3382602814" sldId="260"/>
            <ac:spMk id="16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39.194" v="1999" actId="26606"/>
          <ac:spMkLst>
            <pc:docMk/>
            <pc:sldMk cId="3382602814" sldId="260"/>
            <ac:spMk id="17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31.858" v="1996" actId="26606"/>
          <ac:spMkLst>
            <pc:docMk/>
            <pc:sldMk cId="3382602814" sldId="260"/>
            <ac:spMk id="23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31.858" v="1996" actId="26606"/>
          <ac:spMkLst>
            <pc:docMk/>
            <pc:sldMk cId="3382602814" sldId="260"/>
            <ac:spMk id="25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31.858" v="1996" actId="26606"/>
          <ac:spMkLst>
            <pc:docMk/>
            <pc:sldMk cId="3382602814" sldId="260"/>
            <ac:spMk id="27" creationId="{5684BFFE-6A90-4311-ACD5-B34177D46462}"/>
          </ac:spMkLst>
        </pc:spChg>
        <pc:spChg chg="add del">
          <ac:chgData name="amber minney" userId="8ccace19b4288334" providerId="LiveId" clId="{C1C4EBBD-D13F-43E8-B571-4EE5DD3E4C30}" dt="2023-03-19T20:09:38.656" v="1998" actId="26606"/>
          <ac:spMkLst>
            <pc:docMk/>
            <pc:sldMk cId="3382602814" sldId="260"/>
            <ac:spMk id="29" creationId="{A2AD6B69-E0A0-476D-9EE1-6B69F04C59F8}"/>
          </ac:spMkLst>
        </pc:spChg>
        <pc:spChg chg="add del">
          <ac:chgData name="amber minney" userId="8ccace19b4288334" providerId="LiveId" clId="{C1C4EBBD-D13F-43E8-B571-4EE5DD3E4C30}" dt="2023-03-19T20:09:38.656" v="1998" actId="26606"/>
          <ac:spMkLst>
            <pc:docMk/>
            <pc:sldMk cId="3382602814" sldId="260"/>
            <ac:spMk id="30" creationId="{16BE10A1-AD5F-4AB3-8A94-41D62B494ADB}"/>
          </ac:spMkLst>
        </pc:spChg>
        <pc:spChg chg="add del">
          <ac:chgData name="amber minney" userId="8ccace19b4288334" providerId="LiveId" clId="{C1C4EBBD-D13F-43E8-B571-4EE5DD3E4C30}" dt="2023-03-19T20:09:38.656" v="1998" actId="26606"/>
          <ac:spMkLst>
            <pc:docMk/>
            <pc:sldMk cId="3382602814" sldId="260"/>
            <ac:spMk id="31" creationId="{5684BFFE-6A90-4311-ACD5-B34177D46462}"/>
          </ac:spMkLst>
        </pc:spChg>
        <pc:graphicFrameChg chg="add del">
          <ac:chgData name="amber minney" userId="8ccace19b4288334" providerId="LiveId" clId="{C1C4EBBD-D13F-43E8-B571-4EE5DD3E4C30}" dt="2023-03-19T20:09:21.926" v="1993" actId="26606"/>
          <ac:graphicFrameMkLst>
            <pc:docMk/>
            <pc:sldMk cId="3382602814" sldId="260"/>
            <ac:graphicFrameMk id="5" creationId="{66143896-C562-47D1-57A1-7F80C9B0D3F7}"/>
          </ac:graphicFrameMkLst>
        </pc:graphicFrameChg>
        <pc:graphicFrameChg chg="add del mod modGraphic">
          <ac:chgData name="amber minney" userId="8ccace19b4288334" providerId="LiveId" clId="{C1C4EBBD-D13F-43E8-B571-4EE5DD3E4C30}" dt="2023-03-19T20:09:39.194" v="1999" actId="26606"/>
          <ac:graphicFrameMkLst>
            <pc:docMk/>
            <pc:sldMk cId="3382602814" sldId="260"/>
            <ac:graphicFrameMk id="18" creationId="{7AE595E9-3A18-5550-99DC-F48D783E8D2A}"/>
          </ac:graphicFrameMkLst>
        </pc:graphicFrameChg>
      </pc:sldChg>
      <pc:sldChg chg="addSp delSp modSp mod ord setBg modNotesTx">
        <pc:chgData name="amber minney" userId="8ccace19b4288334" providerId="LiveId" clId="{C1C4EBBD-D13F-43E8-B571-4EE5DD3E4C30}" dt="2023-03-23T15:40:30.080" v="13749" actId="20577"/>
        <pc:sldMkLst>
          <pc:docMk/>
          <pc:sldMk cId="86414412" sldId="261"/>
        </pc:sldMkLst>
        <pc:spChg chg="mod">
          <ac:chgData name="amber minney" userId="8ccace19b4288334" providerId="LiveId" clId="{C1C4EBBD-D13F-43E8-B571-4EE5DD3E4C30}" dt="2023-03-22T13:47:43.453" v="7486" actId="26606"/>
          <ac:spMkLst>
            <pc:docMk/>
            <pc:sldMk cId="86414412" sldId="261"/>
            <ac:spMk id="2" creationId="{8D76ACC9-AE52-EDE1-E955-E507564A601C}"/>
          </ac:spMkLst>
        </pc:spChg>
        <pc:spChg chg="add del mod">
          <ac:chgData name="amber minney" userId="8ccace19b4288334" providerId="LiveId" clId="{C1C4EBBD-D13F-43E8-B571-4EE5DD3E4C30}" dt="2023-03-22T13:44:00.705" v="7457" actId="26606"/>
          <ac:spMkLst>
            <pc:docMk/>
            <pc:sldMk cId="86414412" sldId="261"/>
            <ac:spMk id="3" creationId="{857B36F9-0880-3C96-202E-4262A0EFC075}"/>
          </ac:spMkLst>
        </pc:spChg>
        <pc:spChg chg="add del mod">
          <ac:chgData name="amber minney" userId="8ccace19b4288334" providerId="LiveId" clId="{C1C4EBBD-D13F-43E8-B571-4EE5DD3E4C30}" dt="2023-03-20T14:48:51.386" v="4956"/>
          <ac:spMkLst>
            <pc:docMk/>
            <pc:sldMk cId="86414412" sldId="261"/>
            <ac:spMk id="4" creationId="{8FC4ADA2-651E-641F-0F83-07D8A9BDEAA1}"/>
          </ac:spMkLst>
        </pc:spChg>
        <pc:spChg chg="add del mod">
          <ac:chgData name="amber minney" userId="8ccace19b4288334" providerId="LiveId" clId="{C1C4EBBD-D13F-43E8-B571-4EE5DD3E4C30}" dt="2023-03-22T13:46:58.383" v="7476" actId="22"/>
          <ac:spMkLst>
            <pc:docMk/>
            <pc:sldMk cId="86414412" sldId="261"/>
            <ac:spMk id="6" creationId="{871A6DC9-D21D-3E53-DA50-C35D4DD0FF8B}"/>
          </ac:spMkLst>
        </pc:spChg>
        <pc:spChg chg="add del">
          <ac:chgData name="amber minney" userId="8ccace19b4288334" providerId="LiveId" clId="{C1C4EBBD-D13F-43E8-B571-4EE5DD3E4C30}" dt="2023-03-22T13:47:43.453" v="7486" actId="26606"/>
          <ac:spMkLst>
            <pc:docMk/>
            <pc:sldMk cId="86414412" sldId="261"/>
            <ac:spMk id="7" creationId="{3E25BDA2-3F4D-4B38-90E7-989465ECDDCF}"/>
          </ac:spMkLst>
        </pc:spChg>
        <pc:spChg chg="add del">
          <ac:chgData name="amber minney" userId="8ccace19b4288334" providerId="LiveId" clId="{C1C4EBBD-D13F-43E8-B571-4EE5DD3E4C30}" dt="2023-03-22T13:43:58.122" v="7454" actId="26606"/>
          <ac:spMkLst>
            <pc:docMk/>
            <pc:sldMk cId="86414412" sldId="261"/>
            <ac:spMk id="8" creationId="{ED15573D-0E45-4691-B525-471152EC18CD}"/>
          </ac:spMkLst>
        </pc:spChg>
        <pc:spChg chg="add del">
          <ac:chgData name="amber minney" userId="8ccace19b4288334" providerId="LiveId" clId="{C1C4EBBD-D13F-43E8-B571-4EE5DD3E4C30}" dt="2023-03-22T13:47:43.453" v="7486" actId="26606"/>
          <ac:spMkLst>
            <pc:docMk/>
            <pc:sldMk cId="86414412" sldId="261"/>
            <ac:spMk id="9" creationId="{F65EEA05-AD42-442F-B6C6-CB9FC289426E}"/>
          </ac:spMkLst>
        </pc:spChg>
        <pc:spChg chg="add del">
          <ac:chgData name="amber minney" userId="8ccace19b4288334" providerId="LiveId" clId="{C1C4EBBD-D13F-43E8-B571-4EE5DD3E4C30}" dt="2023-03-22T13:43:58.122" v="7454" actId="26606"/>
          <ac:spMkLst>
            <pc:docMk/>
            <pc:sldMk cId="86414412" sldId="261"/>
            <ac:spMk id="10" creationId="{9E448559-19A4-4252-8C27-54C1DA906F8A}"/>
          </ac:spMkLst>
        </pc:spChg>
        <pc:spChg chg="add del">
          <ac:chgData name="amber minney" userId="8ccace19b4288334" providerId="LiveId" clId="{C1C4EBBD-D13F-43E8-B571-4EE5DD3E4C30}" dt="2023-03-22T13:47:43.453" v="7486" actId="26606"/>
          <ac:spMkLst>
            <pc:docMk/>
            <pc:sldMk cId="86414412" sldId="261"/>
            <ac:spMk id="11" creationId="{BC96869A-A70D-42F7-876F-605CB1718F20}"/>
          </ac:spMkLst>
        </pc:spChg>
        <pc:spChg chg="add del">
          <ac:chgData name="amber minney" userId="8ccace19b4288334" providerId="LiveId" clId="{C1C4EBBD-D13F-43E8-B571-4EE5DD3E4C30}" dt="2023-03-22T13:43:58.122" v="7454" actId="26606"/>
          <ac:spMkLst>
            <pc:docMk/>
            <pc:sldMk cId="86414412" sldId="261"/>
            <ac:spMk id="12" creationId="{1B19C35E-4E30-4F1D-9FC2-F2FA6191E453}"/>
          </ac:spMkLst>
        </pc:spChg>
        <pc:spChg chg="add mod ord">
          <ac:chgData name="amber minney" userId="8ccace19b4288334" providerId="LiveId" clId="{C1C4EBBD-D13F-43E8-B571-4EE5DD3E4C30}" dt="2023-03-23T15:40:30.080" v="13749" actId="20577"/>
          <ac:spMkLst>
            <pc:docMk/>
            <pc:sldMk cId="86414412" sldId="261"/>
            <ac:spMk id="13" creationId="{857B36F9-0880-3C96-202E-4262A0EFC075}"/>
          </ac:spMkLst>
        </pc:spChg>
        <pc:spChg chg="add del">
          <ac:chgData name="amber minney" userId="8ccace19b4288334" providerId="LiveId" clId="{C1C4EBBD-D13F-43E8-B571-4EE5DD3E4C30}" dt="2023-03-22T13:47:43.453" v="7486" actId="26606"/>
          <ac:spMkLst>
            <pc:docMk/>
            <pc:sldMk cId="86414412" sldId="261"/>
            <ac:spMk id="14" creationId="{6CD407CC-EF5C-486F-9A14-7F681F986D17}"/>
          </ac:spMkLst>
        </pc:spChg>
        <pc:spChg chg="add del">
          <ac:chgData name="amber minney" userId="8ccace19b4288334" providerId="LiveId" clId="{C1C4EBBD-D13F-43E8-B571-4EE5DD3E4C30}" dt="2023-03-22T13:47:28.415" v="7481" actId="26606"/>
          <ac:spMkLst>
            <pc:docMk/>
            <pc:sldMk cId="86414412" sldId="261"/>
            <ac:spMk id="1031" creationId="{0D82323D-089F-46BC-AD74-1EB31D0FD228}"/>
          </ac:spMkLst>
        </pc:spChg>
        <pc:spChg chg="add del">
          <ac:chgData name="amber minney" userId="8ccace19b4288334" providerId="LiveId" clId="{C1C4EBBD-D13F-43E8-B571-4EE5DD3E4C30}" dt="2023-03-22T13:47:28.415" v="7481" actId="26606"/>
          <ac:spMkLst>
            <pc:docMk/>
            <pc:sldMk cId="86414412" sldId="261"/>
            <ac:spMk id="1033" creationId="{B9B0CBAE-D42E-4319-A06B-98CB6EFE11FD}"/>
          </ac:spMkLst>
        </pc:spChg>
        <pc:spChg chg="add del">
          <ac:chgData name="amber minney" userId="8ccace19b4288334" providerId="LiveId" clId="{C1C4EBBD-D13F-43E8-B571-4EE5DD3E4C30}" dt="2023-03-22T13:47:28.415" v="7481" actId="26606"/>
          <ac:spMkLst>
            <pc:docMk/>
            <pc:sldMk cId="86414412" sldId="261"/>
            <ac:spMk id="1035" creationId="{6F0EDC2F-0D60-4D36-95AF-3C16CA0C9FB9}"/>
          </ac:spMkLst>
        </pc:spChg>
        <pc:spChg chg="add del">
          <ac:chgData name="amber minney" userId="8ccace19b4288334" providerId="LiveId" clId="{C1C4EBBD-D13F-43E8-B571-4EE5DD3E4C30}" dt="2023-03-22T13:47:28.415" v="7481" actId="26606"/>
          <ac:spMkLst>
            <pc:docMk/>
            <pc:sldMk cId="86414412" sldId="261"/>
            <ac:spMk id="1037" creationId="{2F3ED5D7-0493-4E27-9E05-F5F19041FB01}"/>
          </ac:spMkLst>
        </pc:spChg>
        <pc:spChg chg="add del">
          <ac:chgData name="amber minney" userId="8ccace19b4288334" providerId="LiveId" clId="{C1C4EBBD-D13F-43E8-B571-4EE5DD3E4C30}" dt="2023-03-22T13:47:33.661" v="7483" actId="26606"/>
          <ac:spMkLst>
            <pc:docMk/>
            <pc:sldMk cId="86414412" sldId="261"/>
            <ac:spMk id="1039" creationId="{59387605-8BBB-4B98-ABA1-877E7708BF30}"/>
          </ac:spMkLst>
        </pc:spChg>
        <pc:spChg chg="add del">
          <ac:chgData name="amber minney" userId="8ccace19b4288334" providerId="LiveId" clId="{C1C4EBBD-D13F-43E8-B571-4EE5DD3E4C30}" dt="2023-03-22T13:47:33.661" v="7483" actId="26606"/>
          <ac:spMkLst>
            <pc:docMk/>
            <pc:sldMk cId="86414412" sldId="261"/>
            <ac:spMk id="1040" creationId="{66E085B8-E6D9-4530-9AE3-4C2B79CE418B}"/>
          </ac:spMkLst>
        </pc:spChg>
        <pc:spChg chg="add del">
          <ac:chgData name="amber minney" userId="8ccace19b4288334" providerId="LiveId" clId="{C1C4EBBD-D13F-43E8-B571-4EE5DD3E4C30}" dt="2023-03-22T13:47:33.661" v="7483" actId="26606"/>
          <ac:spMkLst>
            <pc:docMk/>
            <pc:sldMk cId="86414412" sldId="261"/>
            <ac:spMk id="1041" creationId="{4F2304C2-1AD0-4AFD-93A0-BB1D998E0F97}"/>
          </ac:spMkLst>
        </pc:spChg>
        <pc:spChg chg="add del">
          <ac:chgData name="amber minney" userId="8ccace19b4288334" providerId="LiveId" clId="{C1C4EBBD-D13F-43E8-B571-4EE5DD3E4C30}" dt="2023-03-22T13:47:43.444" v="7485" actId="26606"/>
          <ac:spMkLst>
            <pc:docMk/>
            <pc:sldMk cId="86414412" sldId="261"/>
            <ac:spMk id="1043" creationId="{12CFA323-DF00-4382-9DAB-DD79FAAB2121}"/>
          </ac:spMkLst>
        </pc:spChg>
        <pc:spChg chg="add del">
          <ac:chgData name="amber minney" userId="8ccace19b4288334" providerId="LiveId" clId="{C1C4EBBD-D13F-43E8-B571-4EE5DD3E4C30}" dt="2023-03-22T13:47:43.444" v="7485" actId="26606"/>
          <ac:spMkLst>
            <pc:docMk/>
            <pc:sldMk cId="86414412" sldId="261"/>
            <ac:spMk id="1044" creationId="{7CA66210-6803-4217-AAD7-06B175BFB8A6}"/>
          </ac:spMkLst>
        </pc:spChg>
        <pc:spChg chg="add del">
          <ac:chgData name="amber minney" userId="8ccace19b4288334" providerId="LiveId" clId="{C1C4EBBD-D13F-43E8-B571-4EE5DD3E4C30}" dt="2023-03-22T13:47:43.444" v="7485" actId="26606"/>
          <ac:spMkLst>
            <pc:docMk/>
            <pc:sldMk cId="86414412" sldId="261"/>
            <ac:spMk id="1045" creationId="{3463EFE2-34D1-4E68-A084-25F289A6A7C5}"/>
          </ac:spMkLst>
        </pc:spChg>
        <pc:spChg chg="add del">
          <ac:chgData name="amber minney" userId="8ccace19b4288334" providerId="LiveId" clId="{C1C4EBBD-D13F-43E8-B571-4EE5DD3E4C30}" dt="2023-03-22T14:06:40.844" v="7489" actId="26606"/>
          <ac:spMkLst>
            <pc:docMk/>
            <pc:sldMk cId="86414412" sldId="261"/>
            <ac:spMk id="1047" creationId="{2DC4AA0A-D9C3-4A0B-990D-1BCB0022A696}"/>
          </ac:spMkLst>
        </pc:spChg>
        <pc:spChg chg="add del">
          <ac:chgData name="amber minney" userId="8ccace19b4288334" providerId="LiveId" clId="{C1C4EBBD-D13F-43E8-B571-4EE5DD3E4C30}" dt="2023-03-22T14:06:40.844" v="7489" actId="26606"/>
          <ac:spMkLst>
            <pc:docMk/>
            <pc:sldMk cId="86414412" sldId="261"/>
            <ac:spMk id="1048" creationId="{370878C7-7719-40BD-AA97-751A85670594}"/>
          </ac:spMkLst>
        </pc:spChg>
        <pc:spChg chg="add del">
          <ac:chgData name="amber minney" userId="8ccace19b4288334" providerId="LiveId" clId="{C1C4EBBD-D13F-43E8-B571-4EE5DD3E4C30}" dt="2023-03-22T14:06:40.844" v="7489" actId="26606"/>
          <ac:spMkLst>
            <pc:docMk/>
            <pc:sldMk cId="86414412" sldId="261"/>
            <ac:spMk id="1049" creationId="{1D9D3865-C494-4C4A-8495-8245E905469D}"/>
          </ac:spMkLst>
        </pc:spChg>
        <pc:spChg chg="add del">
          <ac:chgData name="amber minney" userId="8ccace19b4288334" providerId="LiveId" clId="{C1C4EBBD-D13F-43E8-B571-4EE5DD3E4C30}" dt="2023-03-22T14:31:29.071" v="8215" actId="26606"/>
          <ac:spMkLst>
            <pc:docMk/>
            <pc:sldMk cId="86414412" sldId="261"/>
            <ac:spMk id="1055" creationId="{2DC4AA0A-D9C3-4A0B-990D-1BCB0022A696}"/>
          </ac:spMkLst>
        </pc:spChg>
        <pc:spChg chg="add del">
          <ac:chgData name="amber minney" userId="8ccace19b4288334" providerId="LiveId" clId="{C1C4EBBD-D13F-43E8-B571-4EE5DD3E4C30}" dt="2023-03-22T14:31:29.071" v="8215" actId="26606"/>
          <ac:spMkLst>
            <pc:docMk/>
            <pc:sldMk cId="86414412" sldId="261"/>
            <ac:spMk id="1057" creationId="{370878C7-7719-40BD-AA97-751A85670594}"/>
          </ac:spMkLst>
        </pc:spChg>
        <pc:spChg chg="add del">
          <ac:chgData name="amber minney" userId="8ccace19b4288334" providerId="LiveId" clId="{C1C4EBBD-D13F-43E8-B571-4EE5DD3E4C30}" dt="2023-03-22T14:31:29.071" v="8215" actId="26606"/>
          <ac:spMkLst>
            <pc:docMk/>
            <pc:sldMk cId="86414412" sldId="261"/>
            <ac:spMk id="1059" creationId="{1D9D3865-C494-4C4A-8495-8245E905469D}"/>
          </ac:spMkLst>
        </pc:spChg>
        <pc:spChg chg="add">
          <ac:chgData name="amber minney" userId="8ccace19b4288334" providerId="LiveId" clId="{C1C4EBBD-D13F-43E8-B571-4EE5DD3E4C30}" dt="2023-03-22T14:31:29.071" v="8215" actId="26606"/>
          <ac:spMkLst>
            <pc:docMk/>
            <pc:sldMk cId="86414412" sldId="261"/>
            <ac:spMk id="1066" creationId="{2DC4AA0A-D9C3-4A0B-990D-1BCB0022A696}"/>
          </ac:spMkLst>
        </pc:spChg>
        <pc:spChg chg="add">
          <ac:chgData name="amber minney" userId="8ccace19b4288334" providerId="LiveId" clId="{C1C4EBBD-D13F-43E8-B571-4EE5DD3E4C30}" dt="2023-03-22T14:31:29.071" v="8215" actId="26606"/>
          <ac:spMkLst>
            <pc:docMk/>
            <pc:sldMk cId="86414412" sldId="261"/>
            <ac:spMk id="1068" creationId="{370878C7-7719-40BD-AA97-751A85670594}"/>
          </ac:spMkLst>
        </pc:spChg>
        <pc:spChg chg="add">
          <ac:chgData name="amber minney" userId="8ccace19b4288334" providerId="LiveId" clId="{C1C4EBBD-D13F-43E8-B571-4EE5DD3E4C30}" dt="2023-03-22T14:31:29.071" v="8215" actId="26606"/>
          <ac:spMkLst>
            <pc:docMk/>
            <pc:sldMk cId="86414412" sldId="261"/>
            <ac:spMk id="1070" creationId="{1D9D3865-C494-4C4A-8495-8245E905469D}"/>
          </ac:spMkLst>
        </pc:spChg>
        <pc:graphicFrameChg chg="add del">
          <ac:chgData name="amber minney" userId="8ccace19b4288334" providerId="LiveId" clId="{C1C4EBBD-D13F-43E8-B571-4EE5DD3E4C30}" dt="2023-03-22T13:44:00.678" v="7456" actId="26606"/>
          <ac:graphicFrameMkLst>
            <pc:docMk/>
            <pc:sldMk cId="86414412" sldId="261"/>
            <ac:graphicFrameMk id="5" creationId="{0BD25005-A32B-F296-A073-18EA6265FF4C}"/>
          </ac:graphicFrameMkLst>
        </pc:graphicFrameChg>
        <pc:picChg chg="add mod">
          <ac:chgData name="amber minney" userId="8ccace19b4288334" providerId="LiveId" clId="{C1C4EBBD-D13F-43E8-B571-4EE5DD3E4C30}" dt="2023-03-22T14:31:45.740" v="8217" actId="1076"/>
          <ac:picMkLst>
            <pc:docMk/>
            <pc:sldMk cId="86414412" sldId="261"/>
            <ac:picMk id="17" creationId="{3BBE77ED-D4EE-EECE-D320-D23056374686}"/>
          </ac:picMkLst>
        </pc:picChg>
        <pc:picChg chg="add mod ord">
          <ac:chgData name="amber minney" userId="8ccace19b4288334" providerId="LiveId" clId="{C1C4EBBD-D13F-43E8-B571-4EE5DD3E4C30}" dt="2023-03-22T14:31:57.604" v="8220" actId="1076"/>
          <ac:picMkLst>
            <pc:docMk/>
            <pc:sldMk cId="86414412" sldId="261"/>
            <ac:picMk id="1026" creationId="{6026AA2E-48FC-1C90-AAAA-74CE649C9FF5}"/>
          </ac:picMkLst>
        </pc:picChg>
        <pc:picChg chg="add del mod">
          <ac:chgData name="amber minney" userId="8ccace19b4288334" providerId="LiveId" clId="{C1C4EBBD-D13F-43E8-B571-4EE5DD3E4C30}" dt="2023-03-22T13:45:53.019" v="7468"/>
          <ac:picMkLst>
            <pc:docMk/>
            <pc:sldMk cId="86414412" sldId="261"/>
            <ac:picMk id="1028" creationId="{ABF1CFC7-BB14-F913-903F-4EA1BE625C3D}"/>
          </ac:picMkLst>
        </pc:picChg>
        <pc:picChg chg="add del">
          <ac:chgData name="amber minney" userId="8ccace19b4288334" providerId="LiveId" clId="{C1C4EBBD-D13F-43E8-B571-4EE5DD3E4C30}" dt="2023-03-22T13:46:04.172" v="7470" actId="478"/>
          <ac:picMkLst>
            <pc:docMk/>
            <pc:sldMk cId="86414412" sldId="261"/>
            <ac:picMk id="1030" creationId="{949B61C0-11A1-A5EC-58A3-BE0A664EF4E4}"/>
          </ac:picMkLst>
        </pc:picChg>
        <pc:picChg chg="add mod ord">
          <ac:chgData name="amber minney" userId="8ccace19b4288334" providerId="LiveId" clId="{C1C4EBBD-D13F-43E8-B571-4EE5DD3E4C30}" dt="2023-03-22T14:31:49.641" v="8218" actId="1076"/>
          <ac:picMkLst>
            <pc:docMk/>
            <pc:sldMk cId="86414412" sldId="261"/>
            <ac:picMk id="1032" creationId="{9FE0C8D7-2FD9-AD1A-48BE-EE533DE2CF69}"/>
          </ac:picMkLst>
        </pc:picChg>
        <pc:cxnChg chg="add del">
          <ac:chgData name="amber minney" userId="8ccace19b4288334" providerId="LiveId" clId="{C1C4EBBD-D13F-43E8-B571-4EE5DD3E4C30}" dt="2023-03-22T13:47:43.453" v="7486" actId="26606"/>
          <ac:cxnSpMkLst>
            <pc:docMk/>
            <pc:sldMk cId="86414412" sldId="261"/>
            <ac:cxnSpMk id="16" creationId="{0DD76B5F-5BAA-48C6-9065-9AEF15D30B4E}"/>
          </ac:cxnSpMkLst>
        </pc:cxnChg>
        <pc:cxnChg chg="add del">
          <ac:chgData name="amber minney" userId="8ccace19b4288334" providerId="LiveId" clId="{C1C4EBBD-D13F-43E8-B571-4EE5DD3E4C30}" dt="2023-03-22T14:06:40.844" v="7489" actId="26606"/>
          <ac:cxnSpMkLst>
            <pc:docMk/>
            <pc:sldMk cId="86414412" sldId="261"/>
            <ac:cxnSpMk id="1050" creationId="{B78EE79F-FCAA-4CF9-9746-730B51FC4CB3}"/>
          </ac:cxnSpMkLst>
        </pc:cxnChg>
        <pc:cxnChg chg="add del">
          <ac:chgData name="amber minney" userId="8ccace19b4288334" providerId="LiveId" clId="{C1C4EBBD-D13F-43E8-B571-4EE5DD3E4C30}" dt="2023-03-22T14:31:29.071" v="8215" actId="26606"/>
          <ac:cxnSpMkLst>
            <pc:docMk/>
            <pc:sldMk cId="86414412" sldId="261"/>
            <ac:cxnSpMk id="1061" creationId="{B78EE79F-FCAA-4CF9-9746-730B51FC4CB3}"/>
          </ac:cxnSpMkLst>
        </pc:cxnChg>
        <pc:cxnChg chg="add">
          <ac:chgData name="amber minney" userId="8ccace19b4288334" providerId="LiveId" clId="{C1C4EBBD-D13F-43E8-B571-4EE5DD3E4C30}" dt="2023-03-22T14:31:29.071" v="8215" actId="26606"/>
          <ac:cxnSpMkLst>
            <pc:docMk/>
            <pc:sldMk cId="86414412" sldId="261"/>
            <ac:cxnSpMk id="1072" creationId="{B78EE79F-FCAA-4CF9-9746-730B51FC4CB3}"/>
          </ac:cxnSpMkLst>
        </pc:cxnChg>
      </pc:sldChg>
      <pc:sldChg chg="modSp del">
        <pc:chgData name="amber minney" userId="8ccace19b4288334" providerId="LiveId" clId="{C1C4EBBD-D13F-43E8-B571-4EE5DD3E4C30}" dt="2023-03-21T17:42:25.007" v="6623" actId="47"/>
        <pc:sldMkLst>
          <pc:docMk/>
          <pc:sldMk cId="1340433464" sldId="262"/>
        </pc:sldMkLst>
        <pc:spChg chg="mod">
          <ac:chgData name="amber minney" userId="8ccace19b4288334" providerId="LiveId" clId="{C1C4EBBD-D13F-43E8-B571-4EE5DD3E4C30}" dt="2023-03-19T20:08:30.405" v="1967"/>
          <ac:spMkLst>
            <pc:docMk/>
            <pc:sldMk cId="1340433464" sldId="262"/>
            <ac:spMk id="2" creationId="{A6D7D30D-762F-AA13-BCC8-C82A21AE8B7B}"/>
          </ac:spMkLst>
        </pc:spChg>
        <pc:spChg chg="mod">
          <ac:chgData name="amber minney" userId="8ccace19b4288334" providerId="LiveId" clId="{C1C4EBBD-D13F-43E8-B571-4EE5DD3E4C30}" dt="2023-03-19T20:08:30.405" v="1967"/>
          <ac:spMkLst>
            <pc:docMk/>
            <pc:sldMk cId="1340433464" sldId="262"/>
            <ac:spMk id="3" creationId="{B959EB33-6ADA-BF5C-96AB-E896A7634C42}"/>
          </ac:spMkLst>
        </pc:spChg>
      </pc:sldChg>
      <pc:sldChg chg="addSp delSp modSp new mod ord setBg modNotesTx">
        <pc:chgData name="amber minney" userId="8ccace19b4288334" providerId="LiveId" clId="{C1C4EBBD-D13F-43E8-B571-4EE5DD3E4C30}" dt="2023-03-23T16:26:41.974" v="14575" actId="313"/>
        <pc:sldMkLst>
          <pc:docMk/>
          <pc:sldMk cId="3677146333" sldId="263"/>
        </pc:sldMkLst>
        <pc:spChg chg="mod">
          <ac:chgData name="amber minney" userId="8ccace19b4288334" providerId="LiveId" clId="{C1C4EBBD-D13F-43E8-B571-4EE5DD3E4C30}" dt="2023-03-22T13:40:02.057" v="7385" actId="26606"/>
          <ac:spMkLst>
            <pc:docMk/>
            <pc:sldMk cId="3677146333" sldId="263"/>
            <ac:spMk id="2" creationId="{E8116F02-5444-3D66-8E3E-8C7AFD8EE2AF}"/>
          </ac:spMkLst>
        </pc:spChg>
        <pc:spChg chg="add del mod">
          <ac:chgData name="amber minney" userId="8ccace19b4288334" providerId="LiveId" clId="{C1C4EBBD-D13F-43E8-B571-4EE5DD3E4C30}" dt="2023-03-22T23:35:37.928" v="11982" actId="478"/>
          <ac:spMkLst>
            <pc:docMk/>
            <pc:sldMk cId="3677146333" sldId="263"/>
            <ac:spMk id="3" creationId="{64B8968A-102D-3E34-3312-A7768698EB58}"/>
          </ac:spMkLst>
        </pc:spChg>
        <pc:spChg chg="add del mod">
          <ac:chgData name="amber minney" userId="8ccace19b4288334" providerId="LiveId" clId="{C1C4EBBD-D13F-43E8-B571-4EE5DD3E4C30}" dt="2023-03-22T23:30:30.643" v="11384" actId="478"/>
          <ac:spMkLst>
            <pc:docMk/>
            <pc:sldMk cId="3677146333" sldId="263"/>
            <ac:spMk id="4" creationId="{3D7050A7-AA7A-2129-7D17-D43DB6436989}"/>
          </ac:spMkLst>
        </pc:spChg>
        <pc:spChg chg="add mod">
          <ac:chgData name="amber minney" userId="8ccace19b4288334" providerId="LiveId" clId="{C1C4EBBD-D13F-43E8-B571-4EE5DD3E4C30}" dt="2023-03-23T16:26:41.974" v="14575" actId="313"/>
          <ac:spMkLst>
            <pc:docMk/>
            <pc:sldMk cId="3677146333" sldId="263"/>
            <ac:spMk id="6" creationId="{29A2714A-E683-846B-63B2-012AAA4DFBAE}"/>
          </ac:spMkLst>
        </pc:spChg>
        <pc:spChg chg="add mod">
          <ac:chgData name="amber minney" userId="8ccace19b4288334" providerId="LiveId" clId="{C1C4EBBD-D13F-43E8-B571-4EE5DD3E4C30}" dt="2023-03-23T15:38:51.185" v="13648" actId="20577"/>
          <ac:spMkLst>
            <pc:docMk/>
            <pc:sldMk cId="3677146333" sldId="263"/>
            <ac:spMk id="7" creationId="{D261F7FE-39B9-8335-8DA5-93A368ED13E2}"/>
          </ac:spMkLst>
        </pc:spChg>
        <pc:spChg chg="add del">
          <ac:chgData name="amber minney" userId="8ccace19b4288334" providerId="LiveId" clId="{C1C4EBBD-D13F-43E8-B571-4EE5DD3E4C30}" dt="2023-03-22T13:39:58.836" v="7383" actId="26606"/>
          <ac:spMkLst>
            <pc:docMk/>
            <pc:sldMk cId="3677146333" sldId="263"/>
            <ac:spMk id="9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1T19:11:30.016" v="7359" actId="26606"/>
          <ac:spMkLst>
            <pc:docMk/>
            <pc:sldMk cId="3677146333" sldId="263"/>
            <ac:spMk id="10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2T13:39:58.836" v="7383" actId="26606"/>
          <ac:spMkLst>
            <pc:docMk/>
            <pc:sldMk cId="3677146333" sldId="263"/>
            <ac:spMk id="11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1T19:11:30.016" v="7359" actId="26606"/>
          <ac:spMkLst>
            <pc:docMk/>
            <pc:sldMk cId="3677146333" sldId="263"/>
            <ac:spMk id="12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2T13:39:58.836" v="7383" actId="26606"/>
          <ac:spMkLst>
            <pc:docMk/>
            <pc:sldMk cId="3677146333" sldId="263"/>
            <ac:spMk id="13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1T19:11:30.016" v="7359" actId="26606"/>
          <ac:spMkLst>
            <pc:docMk/>
            <pc:sldMk cId="3677146333" sldId="263"/>
            <ac:spMk id="14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2T13:39:58.836" v="7383" actId="26606"/>
          <ac:spMkLst>
            <pc:docMk/>
            <pc:sldMk cId="3677146333" sldId="263"/>
            <ac:spMk id="15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1T19:11:30.016" v="7359" actId="26606"/>
          <ac:spMkLst>
            <pc:docMk/>
            <pc:sldMk cId="3677146333" sldId="263"/>
            <ac:spMk id="16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2T13:39:58.836" v="7383" actId="26606"/>
          <ac:spMkLst>
            <pc:docMk/>
            <pc:sldMk cId="3677146333" sldId="263"/>
            <ac:spMk id="17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1T19:11:30.016" v="7359" actId="26606"/>
          <ac:spMkLst>
            <pc:docMk/>
            <pc:sldMk cId="3677146333" sldId="263"/>
            <ac:spMk id="18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2T13:40:02.057" v="7385" actId="26606"/>
          <ac:spMkLst>
            <pc:docMk/>
            <pc:sldMk cId="3677146333" sldId="263"/>
            <ac:spMk id="19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1T19:11:32.216" v="7362" actId="26606"/>
          <ac:spMkLst>
            <pc:docMk/>
            <pc:sldMk cId="3677146333" sldId="263"/>
            <ac:spMk id="20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1T19:11:32.216" v="7362" actId="26606"/>
          <ac:spMkLst>
            <pc:docMk/>
            <pc:sldMk cId="3677146333" sldId="263"/>
            <ac:spMk id="21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1T19:11:32.216" v="7362" actId="26606"/>
          <ac:spMkLst>
            <pc:docMk/>
            <pc:sldMk cId="3677146333" sldId="263"/>
            <ac:spMk id="22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1T19:11:32.216" v="7362" actId="26606"/>
          <ac:spMkLst>
            <pc:docMk/>
            <pc:sldMk cId="3677146333" sldId="263"/>
            <ac:spMk id="23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1T19:11:32.216" v="7362" actId="26606"/>
          <ac:spMkLst>
            <pc:docMk/>
            <pc:sldMk cId="3677146333" sldId="263"/>
            <ac:spMk id="24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2T13:40:02.057" v="7385" actId="26606"/>
          <ac:spMkLst>
            <pc:docMk/>
            <pc:sldMk cId="3677146333" sldId="263"/>
            <ac:spMk id="26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1T19:11:47.048" v="7365" actId="26606"/>
          <ac:spMkLst>
            <pc:docMk/>
            <pc:sldMk cId="3677146333" sldId="263"/>
            <ac:spMk id="27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1T19:11:47.048" v="7365" actId="26606"/>
          <ac:spMkLst>
            <pc:docMk/>
            <pc:sldMk cId="3677146333" sldId="263"/>
            <ac:spMk id="28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1T19:11:47.048" v="7365" actId="26606"/>
          <ac:spMkLst>
            <pc:docMk/>
            <pc:sldMk cId="3677146333" sldId="263"/>
            <ac:spMk id="29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1T19:11:47.048" v="7365" actId="26606"/>
          <ac:spMkLst>
            <pc:docMk/>
            <pc:sldMk cId="3677146333" sldId="263"/>
            <ac:spMk id="30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1T19:11:47.048" v="7365" actId="26606"/>
          <ac:spMkLst>
            <pc:docMk/>
            <pc:sldMk cId="3677146333" sldId="263"/>
            <ac:spMk id="31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2T13:40:02.057" v="7385" actId="26606"/>
          <ac:spMkLst>
            <pc:docMk/>
            <pc:sldMk cId="3677146333" sldId="263"/>
            <ac:spMk id="33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2T13:40:02.057" v="7385" actId="26606"/>
          <ac:spMkLst>
            <pc:docMk/>
            <pc:sldMk cId="3677146333" sldId="263"/>
            <ac:spMk id="34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2T13:40:02.057" v="7385" actId="26606"/>
          <ac:spMkLst>
            <pc:docMk/>
            <pc:sldMk cId="3677146333" sldId="263"/>
            <ac:spMk id="35" creationId="{5684BFFE-6A90-4311-ACD5-B34177D46462}"/>
          </ac:spMkLst>
        </pc:spChg>
        <pc:graphicFrameChg chg="add del">
          <ac:chgData name="amber minney" userId="8ccace19b4288334" providerId="LiveId" clId="{C1C4EBBD-D13F-43E8-B571-4EE5DD3E4C30}" dt="2023-03-22T13:39:58.836" v="7383" actId="26606"/>
          <ac:graphicFrameMkLst>
            <pc:docMk/>
            <pc:sldMk cId="3677146333" sldId="263"/>
            <ac:graphicFrameMk id="5" creationId="{58FE46F9-FA4D-1EF7-E7B4-CFCE713E6942}"/>
          </ac:graphicFrameMkLst>
        </pc:graphicFrameChg>
        <pc:graphicFrameChg chg="add del">
          <ac:chgData name="amber minney" userId="8ccace19b4288334" providerId="LiveId" clId="{C1C4EBBD-D13F-43E8-B571-4EE5DD3E4C30}" dt="2023-03-21T19:11:30.016" v="7359" actId="26606"/>
          <ac:graphicFrameMkLst>
            <pc:docMk/>
            <pc:sldMk cId="3677146333" sldId="263"/>
            <ac:graphicFrameMk id="6" creationId="{E0DF7C39-20BF-8686-40CF-91794A3ADF93}"/>
          </ac:graphicFrameMkLst>
        </pc:graphicFrameChg>
        <pc:graphicFrameChg chg="add del">
          <ac:chgData name="amber minney" userId="8ccace19b4288334" providerId="LiveId" clId="{C1C4EBBD-D13F-43E8-B571-4EE5DD3E4C30}" dt="2023-03-21T19:11:32.216" v="7362" actId="26606"/>
          <ac:graphicFrameMkLst>
            <pc:docMk/>
            <pc:sldMk cId="3677146333" sldId="263"/>
            <ac:graphicFrameMk id="25" creationId="{63375BF3-158E-74DD-60D3-EC84B69BB3DC}"/>
          </ac:graphicFrameMkLst>
        </pc:graphicFrameChg>
        <pc:graphicFrameChg chg="add del">
          <ac:chgData name="amber minney" userId="8ccace19b4288334" providerId="LiveId" clId="{C1C4EBBD-D13F-43E8-B571-4EE5DD3E4C30}" dt="2023-03-21T19:11:47.048" v="7365" actId="26606"/>
          <ac:graphicFrameMkLst>
            <pc:docMk/>
            <pc:sldMk cId="3677146333" sldId="263"/>
            <ac:graphicFrameMk id="32" creationId="{E0DF7C39-20BF-8686-40CF-91794A3ADF93}"/>
          </ac:graphicFrameMkLst>
        </pc:graphicFrameChg>
        <pc:graphicFrameChg chg="add del">
          <ac:chgData name="amber minney" userId="8ccace19b4288334" providerId="LiveId" clId="{C1C4EBBD-D13F-43E8-B571-4EE5DD3E4C30}" dt="2023-03-22T13:40:02.057" v="7385" actId="26606"/>
          <ac:graphicFrameMkLst>
            <pc:docMk/>
            <pc:sldMk cId="3677146333" sldId="263"/>
            <ac:graphicFrameMk id="36" creationId="{DB2389BC-9C57-1F57-6907-DBDFBD154086}"/>
          </ac:graphicFrameMkLst>
        </pc:graphicFrameChg>
      </pc:sldChg>
      <pc:sldChg chg="addSp delSp modSp new mod ord setBg modNotesTx">
        <pc:chgData name="amber minney" userId="8ccace19b4288334" providerId="LiveId" clId="{C1C4EBBD-D13F-43E8-B571-4EE5DD3E4C30}" dt="2023-03-23T16:25:13.019" v="14574"/>
        <pc:sldMkLst>
          <pc:docMk/>
          <pc:sldMk cId="3620812533" sldId="264"/>
        </pc:sldMkLst>
        <pc:spChg chg="mo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2" creationId="{2EC2DCB3-DF17-244A-2CA0-C6107F36106F}"/>
          </ac:spMkLst>
        </pc:spChg>
        <pc:spChg chg="add del mo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3" creationId="{C70B1D3F-258F-B848-F1F1-B3A924A20FC8}"/>
          </ac:spMkLst>
        </pc:spChg>
        <pc:spChg chg="add del">
          <ac:chgData name="amber minney" userId="8ccace19b4288334" providerId="LiveId" clId="{C1C4EBBD-D13F-43E8-B571-4EE5DD3E4C30}" dt="2023-03-21T18:04:37.383" v="7221" actId="26606"/>
          <ac:spMkLst>
            <pc:docMk/>
            <pc:sldMk cId="3620812533" sldId="264"/>
            <ac:spMk id="9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1T18:04:37.383" v="7221" actId="26606"/>
          <ac:spMkLst>
            <pc:docMk/>
            <pc:sldMk cId="3620812533" sldId="264"/>
            <ac:spMk id="11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1T18:04:37.383" v="7221" actId="26606"/>
          <ac:spMkLst>
            <pc:docMk/>
            <pc:sldMk cId="3620812533" sldId="264"/>
            <ac:spMk id="13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1T18:04:37.383" v="7221" actId="26606"/>
          <ac:spMkLst>
            <pc:docMk/>
            <pc:sldMk cId="3620812533" sldId="264"/>
            <ac:spMk id="15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1T18:04:37.383" v="7221" actId="26606"/>
          <ac:spMkLst>
            <pc:docMk/>
            <pc:sldMk cId="3620812533" sldId="264"/>
            <ac:spMk id="17" creationId="{5684BFFE-6A90-4311-ACD5-B34177D46462}"/>
          </ac:spMkLst>
        </pc:spChg>
        <pc:spChg chg="add del">
          <ac:chgData name="amber minney" userId="8ccace19b4288334" providerId="LiveId" clId="{C1C4EBBD-D13F-43E8-B571-4EE5DD3E4C30}" dt="2023-03-21T18:04:39.311" v="7223" actId="26606"/>
          <ac:spMkLst>
            <pc:docMk/>
            <pc:sldMk cId="3620812533" sldId="264"/>
            <ac:spMk id="19" creationId="{9026A5AC-2D80-4DD9-98B3-55F7B141BC0D}"/>
          </ac:spMkLst>
        </pc:spChg>
        <pc:spChg chg="add del">
          <ac:chgData name="amber minney" userId="8ccace19b4288334" providerId="LiveId" clId="{C1C4EBBD-D13F-43E8-B571-4EE5DD3E4C30}" dt="2023-03-21T18:04:39.311" v="7223" actId="26606"/>
          <ac:spMkLst>
            <pc:docMk/>
            <pc:sldMk cId="3620812533" sldId="264"/>
            <ac:spMk id="20" creationId="{2F15FA1F-DFCB-4A96-B3C6-ABE602A641B3}"/>
          </ac:spMkLst>
        </pc:spChg>
        <pc:spChg chg="add del">
          <ac:chgData name="amber minney" userId="8ccace19b4288334" providerId="LiveId" clId="{C1C4EBBD-D13F-43E8-B571-4EE5DD3E4C30}" dt="2023-03-21T18:04:39.311" v="7223" actId="26606"/>
          <ac:spMkLst>
            <pc:docMk/>
            <pc:sldMk cId="3620812533" sldId="264"/>
            <ac:spMk id="21" creationId="{A2AD6B69-E0A0-476D-9EE1-6B69F04C59F8}"/>
          </ac:spMkLst>
        </pc:spChg>
        <pc:spChg chg="add del">
          <ac:chgData name="amber minney" userId="8ccace19b4288334" providerId="LiveId" clId="{C1C4EBBD-D13F-43E8-B571-4EE5DD3E4C30}" dt="2023-03-21T18:04:39.311" v="7223" actId="26606"/>
          <ac:spMkLst>
            <pc:docMk/>
            <pc:sldMk cId="3620812533" sldId="264"/>
            <ac:spMk id="22" creationId="{16BE10A1-AD5F-4AB3-8A94-41D62B494ADB}"/>
          </ac:spMkLst>
        </pc:spChg>
        <pc:spChg chg="add del">
          <ac:chgData name="amber minney" userId="8ccace19b4288334" providerId="LiveId" clId="{C1C4EBBD-D13F-43E8-B571-4EE5DD3E4C30}" dt="2023-03-21T18:04:39.311" v="7223" actId="26606"/>
          <ac:spMkLst>
            <pc:docMk/>
            <pc:sldMk cId="3620812533" sldId="264"/>
            <ac:spMk id="23" creationId="{5684BFFE-6A90-4311-ACD5-B34177D46462}"/>
          </ac:spMkLst>
        </pc:spChg>
        <pc:spChg chg="ad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26" creationId="{9026A5AC-2D80-4DD9-98B3-55F7B141BC0D}"/>
          </ac:spMkLst>
        </pc:spChg>
        <pc:spChg chg="ad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27" creationId="{2F15FA1F-DFCB-4A96-B3C6-ABE602A641B3}"/>
          </ac:spMkLst>
        </pc:spChg>
        <pc:spChg chg="ad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28" creationId="{A2AD6B69-E0A0-476D-9EE1-6B69F04C59F8}"/>
          </ac:spMkLst>
        </pc:spChg>
        <pc:spChg chg="ad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29" creationId="{16BE10A1-AD5F-4AB3-8A94-41D62B494ADB}"/>
          </ac:spMkLst>
        </pc:spChg>
        <pc:spChg chg="add">
          <ac:chgData name="amber minney" userId="8ccace19b4288334" providerId="LiveId" clId="{C1C4EBBD-D13F-43E8-B571-4EE5DD3E4C30}" dt="2023-03-21T18:04:39.338" v="7224" actId="26606"/>
          <ac:spMkLst>
            <pc:docMk/>
            <pc:sldMk cId="3620812533" sldId="264"/>
            <ac:spMk id="30" creationId="{5684BFFE-6A90-4311-ACD5-B34177D46462}"/>
          </ac:spMkLst>
        </pc:spChg>
        <pc:graphicFrameChg chg="add del">
          <ac:chgData name="amber minney" userId="8ccace19b4288334" providerId="LiveId" clId="{C1C4EBBD-D13F-43E8-B571-4EE5DD3E4C30}" dt="2023-03-21T18:04:37.383" v="7221" actId="26606"/>
          <ac:graphicFrameMkLst>
            <pc:docMk/>
            <pc:sldMk cId="3620812533" sldId="264"/>
            <ac:graphicFrameMk id="5" creationId="{9687A014-258E-96AE-0769-5006C373A6F3}"/>
          </ac:graphicFrameMkLst>
        </pc:graphicFrameChg>
        <pc:graphicFrameChg chg="add del">
          <ac:chgData name="amber minney" userId="8ccace19b4288334" providerId="LiveId" clId="{C1C4EBBD-D13F-43E8-B571-4EE5DD3E4C30}" dt="2023-03-21T18:04:39.311" v="7223" actId="26606"/>
          <ac:graphicFrameMkLst>
            <pc:docMk/>
            <pc:sldMk cId="3620812533" sldId="264"/>
            <ac:graphicFrameMk id="24" creationId="{D604A47B-5276-C876-B5A3-91C92C8AC829}"/>
          </ac:graphicFrameMkLst>
        </pc:graphicFrameChg>
        <pc:graphicFrameChg chg="add mod">
          <ac:chgData name="amber minney" userId="8ccace19b4288334" providerId="LiveId" clId="{C1C4EBBD-D13F-43E8-B571-4EE5DD3E4C30}" dt="2023-03-23T15:38:00.930" v="13596" actId="20577"/>
          <ac:graphicFrameMkLst>
            <pc:docMk/>
            <pc:sldMk cId="3620812533" sldId="264"/>
            <ac:graphicFrameMk id="31" creationId="{9687A014-258E-96AE-0769-5006C373A6F3}"/>
          </ac:graphicFrameMkLst>
        </pc:graphicFrameChg>
      </pc:sldChg>
      <pc:sldChg chg="addSp delSp modSp new mod ord setBg">
        <pc:chgData name="amber minney" userId="8ccace19b4288334" providerId="LiveId" clId="{C1C4EBBD-D13F-43E8-B571-4EE5DD3E4C30}" dt="2023-03-22T14:50:58.794" v="8295" actId="1036"/>
        <pc:sldMkLst>
          <pc:docMk/>
          <pc:sldMk cId="3406307552" sldId="265"/>
        </pc:sldMkLst>
        <pc:spChg chg="add del mod">
          <ac:chgData name="amber minney" userId="8ccace19b4288334" providerId="LiveId" clId="{C1C4EBBD-D13F-43E8-B571-4EE5DD3E4C30}" dt="2023-03-22T14:50:21.377" v="8272" actId="478"/>
          <ac:spMkLst>
            <pc:docMk/>
            <pc:sldMk cId="3406307552" sldId="265"/>
            <ac:spMk id="2" creationId="{883CBD33-1B20-9D2B-3A4C-FDC2BEF00B26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13" creationId="{F14312D2-A1C7-4654-BE23-EA884C63564D}"/>
          </ac:spMkLst>
        </pc:spChg>
        <pc:spChg chg="add del">
          <ac:chgData name="amber minney" userId="8ccace19b4288334" providerId="LiveId" clId="{C1C4EBBD-D13F-43E8-B571-4EE5DD3E4C30}" dt="2023-03-22T14:50:05.719" v="8264" actId="26606"/>
          <ac:spMkLst>
            <pc:docMk/>
            <pc:sldMk cId="3406307552" sldId="265"/>
            <ac:spMk id="14" creationId="{262ABC4B-37D8-4218-BDD8-6DF6A00C0C80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15" creationId="{5A3C3707-99BF-4B07-A246-807EA9562144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17" creationId="{632B3634-35FF-41DA-A0FB-DA693AA33035}"/>
          </ac:spMkLst>
        </pc:spChg>
        <pc:spChg chg="add del">
          <ac:chgData name="amber minney" userId="8ccace19b4288334" providerId="LiveId" clId="{C1C4EBBD-D13F-43E8-B571-4EE5DD3E4C30}" dt="2023-03-22T14:50:09.267" v="8266" actId="26606"/>
          <ac:spMkLst>
            <pc:docMk/>
            <pc:sldMk cId="3406307552" sldId="265"/>
            <ac:spMk id="18" creationId="{1C598A69-FFFE-4C09-8FE9-D660337B0CD0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19" creationId="{72525744-6A60-4AA0-AFF7-98449BAFF91F}"/>
          </ac:spMkLst>
        </pc:spChg>
        <pc:spChg chg="add del">
          <ac:chgData name="amber minney" userId="8ccace19b4288334" providerId="LiveId" clId="{C1C4EBBD-D13F-43E8-B571-4EE5DD3E4C30}" dt="2023-03-22T14:50:09.267" v="8266" actId="26606"/>
          <ac:spMkLst>
            <pc:docMk/>
            <pc:sldMk cId="3406307552" sldId="265"/>
            <ac:spMk id="20" creationId="{2B6121AA-FB9C-49D8-9295-014C895AFB60}"/>
          </ac:spMkLst>
        </pc:spChg>
        <pc:spChg chg="add del">
          <ac:chgData name="amber minney" userId="8ccace19b4288334" providerId="LiveId" clId="{C1C4EBBD-D13F-43E8-B571-4EE5DD3E4C30}" dt="2023-03-22T14:50:09.267" v="8266" actId="26606"/>
          <ac:spMkLst>
            <pc:docMk/>
            <pc:sldMk cId="3406307552" sldId="265"/>
            <ac:spMk id="22" creationId="{2C188CD4-9C38-4BEB-8E94-633B1B48BCC4}"/>
          </ac:spMkLst>
        </pc:spChg>
        <pc:spChg chg="add del">
          <ac:chgData name="amber minney" userId="8ccace19b4288334" providerId="LiveId" clId="{C1C4EBBD-D13F-43E8-B571-4EE5DD3E4C30}" dt="2023-03-22T14:50:09.267" v="8266" actId="26606"/>
          <ac:spMkLst>
            <pc:docMk/>
            <pc:sldMk cId="3406307552" sldId="265"/>
            <ac:spMk id="23" creationId="{2E8BD155-F3B5-4CE9-AB1C-08C964CDC753}"/>
          </ac:spMkLst>
        </pc:spChg>
        <pc:spChg chg="add del">
          <ac:chgData name="amber minney" userId="8ccace19b4288334" providerId="LiveId" clId="{C1C4EBBD-D13F-43E8-B571-4EE5DD3E4C30}" dt="2023-03-22T14:50:18.947" v="8270" actId="26606"/>
          <ac:spMkLst>
            <pc:docMk/>
            <pc:sldMk cId="3406307552" sldId="265"/>
            <ac:spMk id="25" creationId="{42A4FC2C-047E-45A5-965D-8E1E3BF09BC6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26" creationId="{A4E43BE3-C982-4A50-BEE2-BAE316CBBD60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28" creationId="{59229BD9-E789-4081-8AED-22CBF6E3BF27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30" creationId="{8BF9ECA0-6D79-46B8-A04C-7ED9785C0264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32" creationId="{DF9BF4A7-94EA-4A72-9A70-4707AD1CC865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34" creationId="{B12ABE4C-00E4-4C51-9A75-0507731AB02C}"/>
          </ac:spMkLst>
        </pc:spChg>
        <pc:spChg chg="add del">
          <ac:chgData name="amber minney" userId="8ccace19b4288334" providerId="LiveId" clId="{C1C4EBBD-D13F-43E8-B571-4EE5DD3E4C30}" dt="2023-03-22T14:42:16.286" v="8230" actId="26606"/>
          <ac:spMkLst>
            <pc:docMk/>
            <pc:sldMk cId="3406307552" sldId="265"/>
            <ac:spMk id="36" creationId="{A1863478-5A4B-4497-8373-3B0FE29CDD3D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38" creationId="{1E97FF5B-F9D0-4F10-AD07-166957B4A53D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39" creationId="{F14312D2-A1C7-4654-BE23-EA884C63564D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41" creationId="{5A3C3707-99BF-4B07-A246-807EA9562144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43" creationId="{632B3634-35FF-41DA-A0FB-DA693AA33035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45" creationId="{72525744-6A60-4AA0-AFF7-98449BAFF91F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46" creationId="{805E4E28-FE4C-4B63-AD45-23E2128AB662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48" creationId="{085D19E3-131C-4077-AACC-C260A42AC1FE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49" creationId="{379DA089-AFED-4D9B-BCB5-6462E095132D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50" creationId="{36DA28A4-4B17-4439-83B7-4A5A41253265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51" creationId="{38DE8E21-316A-49BE-ACF1-483F66948FE7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52" creationId="{794C4F11-FF31-4D84-AB6B-C95F8A8357D8}"/>
          </ac:spMkLst>
        </pc:spChg>
        <pc:spChg chg="add del">
          <ac:chgData name="amber minney" userId="8ccace19b4288334" providerId="LiveId" clId="{C1C4EBBD-D13F-43E8-B571-4EE5DD3E4C30}" dt="2023-03-22T14:42:18.737" v="8232" actId="26606"/>
          <ac:spMkLst>
            <pc:docMk/>
            <pc:sldMk cId="3406307552" sldId="265"/>
            <ac:spMk id="53" creationId="{7D1F470C-F7BB-41E4-B2CA-0C576F1D941B}"/>
          </ac:spMkLst>
        </pc:spChg>
        <pc:grpChg chg="add del">
          <ac:chgData name="amber minney" userId="8ccace19b4288334" providerId="LiveId" clId="{C1C4EBBD-D13F-43E8-B571-4EE5DD3E4C30}" dt="2023-03-22T14:42:16.286" v="8230" actId="26606"/>
          <ac:grpSpMkLst>
            <pc:docMk/>
            <pc:sldMk cId="3406307552" sldId="265"/>
            <ac:grpSpMk id="21" creationId="{B8B0BBCE-3A3D-4F06-94F7-7947F288FC0C}"/>
          </ac:grpSpMkLst>
        </pc:grpChg>
        <pc:grpChg chg="add del">
          <ac:chgData name="amber minney" userId="8ccace19b4288334" providerId="LiveId" clId="{C1C4EBBD-D13F-43E8-B571-4EE5DD3E4C30}" dt="2023-03-22T14:42:18.737" v="8232" actId="26606"/>
          <ac:grpSpMkLst>
            <pc:docMk/>
            <pc:sldMk cId="3406307552" sldId="265"/>
            <ac:grpSpMk id="47" creationId="{B8B0BBCE-3A3D-4F06-94F7-7947F288FC0C}"/>
          </ac:grpSpMkLst>
        </pc:grpChg>
        <pc:picChg chg="add mod ord">
          <ac:chgData name="amber minney" userId="8ccace19b4288334" providerId="LiveId" clId="{C1C4EBBD-D13F-43E8-B571-4EE5DD3E4C30}" dt="2023-03-22T14:50:50.041" v="8278" actId="1076"/>
          <ac:picMkLst>
            <pc:docMk/>
            <pc:sldMk cId="3406307552" sldId="265"/>
            <ac:picMk id="4" creationId="{9D54CC6D-F703-6E39-61A4-0256014EC91D}"/>
          </ac:picMkLst>
        </pc:picChg>
        <pc:picChg chg="add mod ord">
          <ac:chgData name="amber minney" userId="8ccace19b4288334" providerId="LiveId" clId="{C1C4EBBD-D13F-43E8-B571-4EE5DD3E4C30}" dt="2023-03-22T14:50:56.779" v="8289" actId="1035"/>
          <ac:picMkLst>
            <pc:docMk/>
            <pc:sldMk cId="3406307552" sldId="265"/>
            <ac:picMk id="6" creationId="{8A74CD43-3285-5A8D-692A-22F0E77C65E4}"/>
          </ac:picMkLst>
        </pc:picChg>
        <pc:picChg chg="add del mod">
          <ac:chgData name="amber minney" userId="8ccace19b4288334" providerId="LiveId" clId="{C1C4EBBD-D13F-43E8-B571-4EE5DD3E4C30}" dt="2023-03-22T14:48:31.296" v="8253" actId="478"/>
          <ac:picMkLst>
            <pc:docMk/>
            <pc:sldMk cId="3406307552" sldId="265"/>
            <ac:picMk id="8" creationId="{974D0883-CE7E-FE36-0E4A-279D1D4D4910}"/>
          </ac:picMkLst>
        </pc:picChg>
        <pc:picChg chg="add mod">
          <ac:chgData name="amber minney" userId="8ccace19b4288334" providerId="LiveId" clId="{C1C4EBBD-D13F-43E8-B571-4EE5DD3E4C30}" dt="2023-03-22T14:50:58.794" v="8295" actId="1036"/>
          <ac:picMkLst>
            <pc:docMk/>
            <pc:sldMk cId="3406307552" sldId="265"/>
            <ac:picMk id="10" creationId="{7666EAD9-751C-7A5E-347B-371CC0E363B9}"/>
          </ac:picMkLst>
        </pc:picChg>
        <pc:picChg chg="add del mod">
          <ac:chgData name="amber minney" userId="8ccace19b4288334" providerId="LiveId" clId="{C1C4EBBD-D13F-43E8-B571-4EE5DD3E4C30}" dt="2023-03-22T14:49:44.437" v="8260" actId="478"/>
          <ac:picMkLst>
            <pc:docMk/>
            <pc:sldMk cId="3406307552" sldId="265"/>
            <ac:picMk id="12" creationId="{5C00CDBE-F1CB-F943-6C39-8CD9DA97FD77}"/>
          </ac:picMkLst>
        </pc:picChg>
        <pc:picChg chg="add del mod">
          <ac:chgData name="amber minney" userId="8ccace19b4288334" providerId="LiveId" clId="{C1C4EBBD-D13F-43E8-B571-4EE5DD3E4C30}" dt="2023-03-22T14:49:45.614" v="8261" actId="478"/>
          <ac:picMkLst>
            <pc:docMk/>
            <pc:sldMk cId="3406307552" sldId="265"/>
            <ac:picMk id="16" creationId="{741584AF-C340-7189-68DB-AC77B9234A3A}"/>
          </ac:picMkLst>
        </pc:picChg>
        <pc:cxnChg chg="add del">
          <ac:chgData name="amber minney" userId="8ccace19b4288334" providerId="LiveId" clId="{C1C4EBBD-D13F-43E8-B571-4EE5DD3E4C30}" dt="2023-03-22T14:42:18.737" v="8232" actId="26606"/>
          <ac:cxnSpMkLst>
            <pc:docMk/>
            <pc:sldMk cId="3406307552" sldId="265"/>
            <ac:cxnSpMk id="40" creationId="{C377E0FC-0D2E-46EE-B4BB-8EB962FE50E4}"/>
          </ac:cxnSpMkLst>
        </pc:cxnChg>
        <pc:cxnChg chg="add del">
          <ac:chgData name="amber minney" userId="8ccace19b4288334" providerId="LiveId" clId="{C1C4EBBD-D13F-43E8-B571-4EE5DD3E4C30}" dt="2023-03-22T14:42:18.737" v="8232" actId="26606"/>
          <ac:cxnSpMkLst>
            <pc:docMk/>
            <pc:sldMk cId="3406307552" sldId="265"/>
            <ac:cxnSpMk id="42" creationId="{159788C7-1BDA-460E-B0E2-3999A2B3F06F}"/>
          </ac:cxnSpMkLst>
        </pc:cxnChg>
        <pc:cxnChg chg="add del">
          <ac:chgData name="amber minney" userId="8ccace19b4288334" providerId="LiveId" clId="{C1C4EBBD-D13F-43E8-B571-4EE5DD3E4C30}" dt="2023-03-22T14:42:18.737" v="8232" actId="26606"/>
          <ac:cxnSpMkLst>
            <pc:docMk/>
            <pc:sldMk cId="3406307552" sldId="265"/>
            <ac:cxnSpMk id="44" creationId="{2782A4BF-94F9-4E2F-8F70-F5B2AECB062D}"/>
          </ac:cxnSpMkLst>
        </pc:cxnChg>
      </pc:sldChg>
      <pc:sldChg chg="addSp delSp modSp new mod">
        <pc:chgData name="amber minney" userId="8ccace19b4288334" providerId="LiveId" clId="{C1C4EBBD-D13F-43E8-B571-4EE5DD3E4C30}" dt="2023-03-22T14:53:07.347" v="8350" actId="1036"/>
        <pc:sldMkLst>
          <pc:docMk/>
          <pc:sldMk cId="3974794008" sldId="266"/>
        </pc:sldMkLst>
        <pc:spChg chg="del">
          <ac:chgData name="amber minney" userId="8ccace19b4288334" providerId="LiveId" clId="{C1C4EBBD-D13F-43E8-B571-4EE5DD3E4C30}" dt="2023-03-22T14:49:27.888" v="8257" actId="478"/>
          <ac:spMkLst>
            <pc:docMk/>
            <pc:sldMk cId="3974794008" sldId="266"/>
            <ac:spMk id="2" creationId="{D34F4883-3824-916F-B7A7-895A52F56730}"/>
          </ac:spMkLst>
        </pc:spChg>
        <pc:picChg chg="add mod">
          <ac:chgData name="amber minney" userId="8ccace19b4288334" providerId="LiveId" clId="{C1C4EBBD-D13F-43E8-B571-4EE5DD3E4C30}" dt="2023-03-22T14:53:05.836" v="8348" actId="1036"/>
          <ac:picMkLst>
            <pc:docMk/>
            <pc:sldMk cId="3974794008" sldId="266"/>
            <ac:picMk id="3" creationId="{0E477EB2-E3F6-87DB-8724-27F3D5E2E3F8}"/>
          </ac:picMkLst>
        </pc:picChg>
        <pc:picChg chg="add mod">
          <ac:chgData name="amber minney" userId="8ccace19b4288334" providerId="LiveId" clId="{C1C4EBBD-D13F-43E8-B571-4EE5DD3E4C30}" dt="2023-03-22T14:53:01.058" v="8325" actId="1035"/>
          <ac:picMkLst>
            <pc:docMk/>
            <pc:sldMk cId="3974794008" sldId="266"/>
            <ac:picMk id="4" creationId="{CD5A3DAB-02C0-C41C-FB98-306C7718DD3D}"/>
          </ac:picMkLst>
        </pc:picChg>
        <pc:picChg chg="add mod">
          <ac:chgData name="amber minney" userId="8ccace19b4288334" providerId="LiveId" clId="{C1C4EBBD-D13F-43E8-B571-4EE5DD3E4C30}" dt="2023-03-22T14:53:07.347" v="8350" actId="1036"/>
          <ac:picMkLst>
            <pc:docMk/>
            <pc:sldMk cId="3974794008" sldId="266"/>
            <ac:picMk id="6" creationId="{F1D7D6AF-FB64-5D33-DE35-D38898CC7CF8}"/>
          </ac:picMkLst>
        </pc:picChg>
      </pc:sldChg>
      <pc:sldChg chg="addSp delSp modSp new del mod">
        <pc:chgData name="amber minney" userId="8ccace19b4288334" providerId="LiveId" clId="{C1C4EBBD-D13F-43E8-B571-4EE5DD3E4C30}" dt="2023-03-23T15:51:49.498" v="14440" actId="47"/>
        <pc:sldMkLst>
          <pc:docMk/>
          <pc:sldMk cId="1458082627" sldId="267"/>
        </pc:sldMkLst>
        <pc:spChg chg="add del mod">
          <ac:chgData name="amber minney" userId="8ccace19b4288334" providerId="LiveId" clId="{C1C4EBBD-D13F-43E8-B571-4EE5DD3E4C30}" dt="2023-03-23T15:51:44.999" v="14438" actId="20577"/>
          <ac:spMkLst>
            <pc:docMk/>
            <pc:sldMk cId="1458082627" sldId="267"/>
            <ac:spMk id="2" creationId="{8FBF4930-C0D9-2F83-6F39-5B984E84D497}"/>
          </ac:spMkLst>
        </pc:spChg>
        <pc:spChg chg="add del mod">
          <ac:chgData name="amber minney" userId="8ccace19b4288334" providerId="LiveId" clId="{C1C4EBBD-D13F-43E8-B571-4EE5DD3E4C30}" dt="2023-03-22T15:03:22.084" v="9511" actId="478"/>
          <ac:spMkLst>
            <pc:docMk/>
            <pc:sldMk cId="1458082627" sldId="267"/>
            <ac:spMk id="4" creationId="{B0BCBDCD-45B6-5624-8B73-E49B2284BE73}"/>
          </ac:spMkLst>
        </pc:spChg>
      </pc:sldChg>
      <pc:sldChg chg="addSp modSp new mod">
        <pc:chgData name="amber minney" userId="8ccace19b4288334" providerId="LiveId" clId="{C1C4EBBD-D13F-43E8-B571-4EE5DD3E4C30}" dt="2023-03-23T18:24:50.430" v="15494" actId="20577"/>
        <pc:sldMkLst>
          <pc:docMk/>
          <pc:sldMk cId="1179740110" sldId="268"/>
        </pc:sldMkLst>
        <pc:spChg chg="mod">
          <ac:chgData name="amber minney" userId="8ccace19b4288334" providerId="LiveId" clId="{C1C4EBBD-D13F-43E8-B571-4EE5DD3E4C30}" dt="2023-03-23T14:38:38.559" v="13216" actId="20577"/>
          <ac:spMkLst>
            <pc:docMk/>
            <pc:sldMk cId="1179740110" sldId="268"/>
            <ac:spMk id="2" creationId="{37E8995B-DE95-D6B0-2EB9-564EF533F751}"/>
          </ac:spMkLst>
        </pc:spChg>
        <pc:spChg chg="add mod">
          <ac:chgData name="amber minney" userId="8ccace19b4288334" providerId="LiveId" clId="{C1C4EBBD-D13F-43E8-B571-4EE5DD3E4C30}" dt="2023-03-23T18:24:50.430" v="15494" actId="20577"/>
          <ac:spMkLst>
            <pc:docMk/>
            <pc:sldMk cId="1179740110" sldId="268"/>
            <ac:spMk id="4" creationId="{56A0613D-945E-1D7E-0FA2-A3DC73C25D4E}"/>
          </ac:spMkLst>
        </pc:spChg>
      </pc:sldChg>
      <pc:sldChg chg="addSp modSp new mod">
        <pc:chgData name="amber minney" userId="8ccace19b4288334" providerId="LiveId" clId="{C1C4EBBD-D13F-43E8-B571-4EE5DD3E4C30}" dt="2023-03-23T16:28:44.294" v="14621" actId="20577"/>
        <pc:sldMkLst>
          <pc:docMk/>
          <pc:sldMk cId="1230418475" sldId="269"/>
        </pc:sldMkLst>
        <pc:spChg chg="mod">
          <ac:chgData name="amber minney" userId="8ccace19b4288334" providerId="LiveId" clId="{C1C4EBBD-D13F-43E8-B571-4EE5DD3E4C30}" dt="2023-03-23T15:51:55.469" v="14460" actId="20577"/>
          <ac:spMkLst>
            <pc:docMk/>
            <pc:sldMk cId="1230418475" sldId="269"/>
            <ac:spMk id="2" creationId="{92BDF953-DE9D-5BB9-A21F-ED66ED26AA23}"/>
          </ac:spMkLst>
        </pc:spChg>
        <pc:spChg chg="add mod">
          <ac:chgData name="amber minney" userId="8ccace19b4288334" providerId="LiveId" clId="{C1C4EBBD-D13F-43E8-B571-4EE5DD3E4C30}" dt="2023-03-23T16:28:44.294" v="14621" actId="20577"/>
          <ac:spMkLst>
            <pc:docMk/>
            <pc:sldMk cId="1230418475" sldId="269"/>
            <ac:spMk id="4" creationId="{27798F02-8B5F-7708-567F-F367429420C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4751A8-CF48-43AE-9A3D-CE3BCEE7932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5BB06E-174C-42B0-ABAD-88E2A6C5217A}">
      <dgm:prSet/>
      <dgm:spPr/>
      <dgm:t>
        <a:bodyPr/>
        <a:lstStyle/>
        <a:p>
          <a:r>
            <a:rPr lang="en-US" dirty="0"/>
            <a:t>Growth and spread of hysteria </a:t>
          </a:r>
        </a:p>
      </dgm:t>
    </dgm:pt>
    <dgm:pt modelId="{AF1F396A-2867-4EED-86E3-4F685AB13482}" type="parTrans" cxnId="{E1DD4E7D-A3ED-4600-A37C-0485E4F9DE84}">
      <dgm:prSet/>
      <dgm:spPr/>
      <dgm:t>
        <a:bodyPr/>
        <a:lstStyle/>
        <a:p>
          <a:endParaRPr lang="en-US"/>
        </a:p>
      </dgm:t>
    </dgm:pt>
    <dgm:pt modelId="{D335868A-CCCF-4C8E-BB1A-58AAA1762876}" type="sibTrans" cxnId="{E1DD4E7D-A3ED-4600-A37C-0485E4F9DE84}">
      <dgm:prSet/>
      <dgm:spPr/>
      <dgm:t>
        <a:bodyPr/>
        <a:lstStyle/>
        <a:p>
          <a:endParaRPr lang="en-US"/>
        </a:p>
      </dgm:t>
    </dgm:pt>
    <dgm:pt modelId="{705879AE-BE18-4EA9-A5C7-C7451FA1A982}">
      <dgm:prSet/>
      <dgm:spPr/>
      <dgm:t>
        <a:bodyPr/>
        <a:lstStyle/>
        <a:p>
          <a:r>
            <a:rPr lang="en-US" dirty="0"/>
            <a:t>The creation of a tangible, undefined threat</a:t>
          </a:r>
        </a:p>
      </dgm:t>
    </dgm:pt>
    <dgm:pt modelId="{BB2E8F14-7A00-4869-9C76-AD8971154C54}" type="parTrans" cxnId="{3716C553-E9B3-45CD-B28E-867BD3172EFF}">
      <dgm:prSet/>
      <dgm:spPr/>
      <dgm:t>
        <a:bodyPr/>
        <a:lstStyle/>
        <a:p>
          <a:endParaRPr lang="en-GB"/>
        </a:p>
      </dgm:t>
    </dgm:pt>
    <dgm:pt modelId="{776699A3-966E-479F-9C49-49D0E7593AE3}" type="sibTrans" cxnId="{3716C553-E9B3-45CD-B28E-867BD3172EFF}">
      <dgm:prSet/>
      <dgm:spPr/>
      <dgm:t>
        <a:bodyPr/>
        <a:lstStyle/>
        <a:p>
          <a:endParaRPr lang="en-GB"/>
        </a:p>
      </dgm:t>
    </dgm:pt>
    <dgm:pt modelId="{F46447EA-B8E6-4F43-9486-3365730761E1}">
      <dgm:prSet/>
      <dgm:spPr/>
      <dgm:t>
        <a:bodyPr/>
        <a:lstStyle/>
        <a:p>
          <a:r>
            <a:rPr lang="en-US" dirty="0"/>
            <a:t>Trials as a method of establishing religious dominance </a:t>
          </a:r>
        </a:p>
      </dgm:t>
    </dgm:pt>
    <dgm:pt modelId="{9A94D2D2-DD7A-4B52-95EF-94C29B39EE02}" type="parTrans" cxnId="{DDDEB579-3C5F-4C28-B4CB-AAB71D09312B}">
      <dgm:prSet/>
      <dgm:spPr/>
      <dgm:t>
        <a:bodyPr/>
        <a:lstStyle/>
        <a:p>
          <a:endParaRPr lang="en-GB"/>
        </a:p>
      </dgm:t>
    </dgm:pt>
    <dgm:pt modelId="{52E398B1-F7BE-4521-B7B2-63157E7F98B5}" type="sibTrans" cxnId="{DDDEB579-3C5F-4C28-B4CB-AAB71D09312B}">
      <dgm:prSet/>
      <dgm:spPr/>
      <dgm:t>
        <a:bodyPr/>
        <a:lstStyle/>
        <a:p>
          <a:endParaRPr lang="en-GB"/>
        </a:p>
      </dgm:t>
    </dgm:pt>
    <dgm:pt modelId="{D602FCCC-B3CE-4709-9B40-AD2E58E7A8A2}" type="pres">
      <dgm:prSet presAssocID="{E44751A8-CF48-43AE-9A3D-CE3BCEE79325}" presName="linear" presStyleCnt="0">
        <dgm:presLayoutVars>
          <dgm:animLvl val="lvl"/>
          <dgm:resizeHandles val="exact"/>
        </dgm:presLayoutVars>
      </dgm:prSet>
      <dgm:spPr/>
    </dgm:pt>
    <dgm:pt modelId="{7E8E0671-8B06-4458-AF71-D2E27C9D1016}" type="pres">
      <dgm:prSet presAssocID="{705879AE-BE18-4EA9-A5C7-C7451FA1A98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6568A1A-5833-400B-BEC2-9C158B5B9A45}" type="pres">
      <dgm:prSet presAssocID="{776699A3-966E-479F-9C49-49D0E7593AE3}" presName="spacer" presStyleCnt="0"/>
      <dgm:spPr/>
    </dgm:pt>
    <dgm:pt modelId="{456843E3-8A79-4C5A-83EC-B28DF4FB58E0}" type="pres">
      <dgm:prSet presAssocID="{F46447EA-B8E6-4F43-9486-3365730761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C71C0DC-DBCB-4634-8B81-CF33C1B54EBC}" type="pres">
      <dgm:prSet presAssocID="{52E398B1-F7BE-4521-B7B2-63157E7F98B5}" presName="spacer" presStyleCnt="0"/>
      <dgm:spPr/>
    </dgm:pt>
    <dgm:pt modelId="{ABCF3FC7-0F92-41B7-BE6E-845567A1CF82}" type="pres">
      <dgm:prSet presAssocID="{655BB06E-174C-42B0-ABAD-88E2A6C5217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295EA5F-6634-4E4D-9F29-5EB6B06AF364}" type="presOf" srcId="{655BB06E-174C-42B0-ABAD-88E2A6C5217A}" destId="{ABCF3FC7-0F92-41B7-BE6E-845567A1CF82}" srcOrd="0" destOrd="0" presId="urn:microsoft.com/office/officeart/2005/8/layout/vList2"/>
    <dgm:cxn modelId="{6986F26E-02ED-4410-AD70-FE5B63939697}" type="presOf" srcId="{E44751A8-CF48-43AE-9A3D-CE3BCEE79325}" destId="{D602FCCC-B3CE-4709-9B40-AD2E58E7A8A2}" srcOrd="0" destOrd="0" presId="urn:microsoft.com/office/officeart/2005/8/layout/vList2"/>
    <dgm:cxn modelId="{3716C553-E9B3-45CD-B28E-867BD3172EFF}" srcId="{E44751A8-CF48-43AE-9A3D-CE3BCEE79325}" destId="{705879AE-BE18-4EA9-A5C7-C7451FA1A982}" srcOrd="0" destOrd="0" parTransId="{BB2E8F14-7A00-4869-9C76-AD8971154C54}" sibTransId="{776699A3-966E-479F-9C49-49D0E7593AE3}"/>
    <dgm:cxn modelId="{DDDEB579-3C5F-4C28-B4CB-AAB71D09312B}" srcId="{E44751A8-CF48-43AE-9A3D-CE3BCEE79325}" destId="{F46447EA-B8E6-4F43-9486-3365730761E1}" srcOrd="1" destOrd="0" parTransId="{9A94D2D2-DD7A-4B52-95EF-94C29B39EE02}" sibTransId="{52E398B1-F7BE-4521-B7B2-63157E7F98B5}"/>
    <dgm:cxn modelId="{E1DD4E7D-A3ED-4600-A37C-0485E4F9DE84}" srcId="{E44751A8-CF48-43AE-9A3D-CE3BCEE79325}" destId="{655BB06E-174C-42B0-ABAD-88E2A6C5217A}" srcOrd="2" destOrd="0" parTransId="{AF1F396A-2867-4EED-86E3-4F685AB13482}" sibTransId="{D335868A-CCCF-4C8E-BB1A-58AAA1762876}"/>
    <dgm:cxn modelId="{20A30B82-BAD2-4CC7-BC00-2D28A998B7EB}" type="presOf" srcId="{705879AE-BE18-4EA9-A5C7-C7451FA1A982}" destId="{7E8E0671-8B06-4458-AF71-D2E27C9D1016}" srcOrd="0" destOrd="0" presId="urn:microsoft.com/office/officeart/2005/8/layout/vList2"/>
    <dgm:cxn modelId="{6A54AF96-7577-4144-942C-3098F74DE384}" type="presOf" srcId="{F46447EA-B8E6-4F43-9486-3365730761E1}" destId="{456843E3-8A79-4C5A-83EC-B28DF4FB58E0}" srcOrd="0" destOrd="0" presId="urn:microsoft.com/office/officeart/2005/8/layout/vList2"/>
    <dgm:cxn modelId="{98DB3634-B5BC-46B7-8267-621D338462F7}" type="presParOf" srcId="{D602FCCC-B3CE-4709-9B40-AD2E58E7A8A2}" destId="{7E8E0671-8B06-4458-AF71-D2E27C9D1016}" srcOrd="0" destOrd="0" presId="urn:microsoft.com/office/officeart/2005/8/layout/vList2"/>
    <dgm:cxn modelId="{9F4F3EB2-22EA-4898-800F-DB6C8F52B5EC}" type="presParOf" srcId="{D602FCCC-B3CE-4709-9B40-AD2E58E7A8A2}" destId="{D6568A1A-5833-400B-BEC2-9C158B5B9A45}" srcOrd="1" destOrd="0" presId="urn:microsoft.com/office/officeart/2005/8/layout/vList2"/>
    <dgm:cxn modelId="{17D1F1C7-0138-4AFA-A96C-FCF090D489A6}" type="presParOf" srcId="{D602FCCC-B3CE-4709-9B40-AD2E58E7A8A2}" destId="{456843E3-8A79-4C5A-83EC-B28DF4FB58E0}" srcOrd="2" destOrd="0" presId="urn:microsoft.com/office/officeart/2005/8/layout/vList2"/>
    <dgm:cxn modelId="{8787DD0C-E9D5-45CB-BBBE-E167526BD92E}" type="presParOf" srcId="{D602FCCC-B3CE-4709-9B40-AD2E58E7A8A2}" destId="{0C71C0DC-DBCB-4634-8B81-CF33C1B54EBC}" srcOrd="3" destOrd="0" presId="urn:microsoft.com/office/officeart/2005/8/layout/vList2"/>
    <dgm:cxn modelId="{96A23890-DDEB-4D37-860E-D86FB4F9C822}" type="presParOf" srcId="{D602FCCC-B3CE-4709-9B40-AD2E58E7A8A2}" destId="{ABCF3FC7-0F92-41B7-BE6E-845567A1CF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A03BEE-1C9E-4704-80BE-D56DAC4FF869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91D2022-ED56-4328-8922-A3DFE5DCACF7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Similar narratives presented in different ways – both are centred around periods of dark history, but project different aspects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0875531-A272-4F46-B717-69B4F146F3AA}" type="parTrans" cxnId="{762A3B3A-9D8B-4554-B191-4CB345ED778C}">
      <dgm:prSet/>
      <dgm:spPr/>
      <dgm:t>
        <a:bodyPr/>
        <a:lstStyle/>
        <a:p>
          <a:endParaRPr lang="en-US"/>
        </a:p>
      </dgm:t>
    </dgm:pt>
    <dgm:pt modelId="{976EFD60-D6C3-4E9D-AD27-5E3ABABC116C}" type="sibTrans" cxnId="{762A3B3A-9D8B-4554-B191-4CB345ED778C}">
      <dgm:prSet/>
      <dgm:spPr/>
      <dgm:t>
        <a:bodyPr/>
        <a:lstStyle/>
        <a:p>
          <a:endParaRPr lang="en-US"/>
        </a:p>
      </dgm:t>
    </dgm:pt>
    <dgm:pt modelId="{BB909B04-EA3A-4CBA-892A-07A3B0A79EC1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impact of separating the event/memorial from the historical context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6B61180-9A32-47E6-8541-9544E44189E8}" type="parTrans" cxnId="{DDAB3BE1-9FC9-4048-816A-2A40C37D3E23}">
      <dgm:prSet/>
      <dgm:spPr/>
      <dgm:t>
        <a:bodyPr/>
        <a:lstStyle/>
        <a:p>
          <a:endParaRPr lang="en-US"/>
        </a:p>
      </dgm:t>
    </dgm:pt>
    <dgm:pt modelId="{D4E3196D-BF96-4954-A1C2-45E3A4208B1B}" type="sibTrans" cxnId="{DDAB3BE1-9FC9-4048-816A-2A40C37D3E23}">
      <dgm:prSet/>
      <dgm:spPr/>
      <dgm:t>
        <a:bodyPr/>
        <a:lstStyle/>
        <a:p>
          <a:endParaRPr lang="en-US"/>
        </a:p>
      </dgm:t>
    </dgm:pt>
    <dgm:pt modelId="{472B10EA-B4E0-42DB-B8E8-2713C4E7B721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Focus taken from the brutality and utilisation of paranoia that defines the witch hunts and re-produced as a distant, morbid past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CDE3B68-3547-4850-9FB6-20F0FF0B05C1}" type="parTrans" cxnId="{4F1BEE02-2218-404C-B9FD-F9EA34DEC311}">
      <dgm:prSet/>
      <dgm:spPr/>
      <dgm:t>
        <a:bodyPr/>
        <a:lstStyle/>
        <a:p>
          <a:endParaRPr lang="en-US"/>
        </a:p>
      </dgm:t>
    </dgm:pt>
    <dgm:pt modelId="{69D34C17-2BA0-4882-A585-CA6E7037B0A5}" type="sibTrans" cxnId="{4F1BEE02-2218-404C-B9FD-F9EA34DEC311}">
      <dgm:prSet/>
      <dgm:spPr/>
      <dgm:t>
        <a:bodyPr/>
        <a:lstStyle/>
        <a:p>
          <a:endParaRPr lang="en-US"/>
        </a:p>
      </dgm:t>
    </dgm:pt>
    <dgm:pt modelId="{46DFD826-A0BC-4822-9849-823983129708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Dark tourism produced in a way that reflects economic and social sensitivities 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46A408A-386F-4ECC-9282-94E017CE5259}" type="parTrans" cxnId="{D96E4D14-E10C-44E7-BAC0-62608A44AF17}">
      <dgm:prSet/>
      <dgm:spPr/>
      <dgm:t>
        <a:bodyPr/>
        <a:lstStyle/>
        <a:p>
          <a:endParaRPr lang="en-GB"/>
        </a:p>
      </dgm:t>
    </dgm:pt>
    <dgm:pt modelId="{92A788EB-A26D-4B5A-BBBD-32E2EB0DBB30}" type="sibTrans" cxnId="{D96E4D14-E10C-44E7-BAC0-62608A44AF17}">
      <dgm:prSet/>
      <dgm:spPr/>
      <dgm:t>
        <a:bodyPr/>
        <a:lstStyle/>
        <a:p>
          <a:endParaRPr lang="en-GB"/>
        </a:p>
      </dgm:t>
    </dgm:pt>
    <dgm:pt modelId="{CC96E3A7-B12A-47BD-86B7-CA2F23A48290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Salem - Catered to providing entertainment with history</a:t>
          </a:r>
        </a:p>
      </dgm:t>
    </dgm:pt>
    <dgm:pt modelId="{88C59211-37E1-4BAF-85FD-59369915BF02}" type="parTrans" cxnId="{18359B9D-7087-43B7-A0B3-225E52823045}">
      <dgm:prSet/>
      <dgm:spPr/>
      <dgm:t>
        <a:bodyPr/>
        <a:lstStyle/>
        <a:p>
          <a:endParaRPr lang="en-GB"/>
        </a:p>
      </dgm:t>
    </dgm:pt>
    <dgm:pt modelId="{374CBA2A-E96A-4E06-9258-97B37F4C62E6}" type="sibTrans" cxnId="{18359B9D-7087-43B7-A0B3-225E52823045}">
      <dgm:prSet/>
      <dgm:spPr/>
      <dgm:t>
        <a:bodyPr/>
        <a:lstStyle/>
        <a:p>
          <a:endParaRPr lang="en-GB"/>
        </a:p>
      </dgm:t>
    </dgm:pt>
    <dgm:pt modelId="{178BAE95-983A-453D-BD58-DB7E74C069E4}">
      <dgm:prSet/>
      <dgm:spPr/>
      <dgm:t>
        <a:bodyPr/>
        <a:lstStyle/>
        <a:p>
          <a:r>
            <a:rPr lang="en-US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Steilneset</a:t>
          </a:r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– Reflects shame of the population and desire for peace </a:t>
          </a:r>
        </a:p>
      </dgm:t>
    </dgm:pt>
    <dgm:pt modelId="{1DB4103D-4C80-4A64-91F1-29B07FF126BF}" type="parTrans" cxnId="{52FCB626-D559-465D-BFC6-B3414E3C25D1}">
      <dgm:prSet/>
      <dgm:spPr/>
      <dgm:t>
        <a:bodyPr/>
        <a:lstStyle/>
        <a:p>
          <a:endParaRPr lang="en-GB"/>
        </a:p>
      </dgm:t>
    </dgm:pt>
    <dgm:pt modelId="{D2EEFA8D-D470-4CC6-913D-512E494B3AC8}" type="sibTrans" cxnId="{52FCB626-D559-465D-BFC6-B3414E3C25D1}">
      <dgm:prSet/>
      <dgm:spPr/>
      <dgm:t>
        <a:bodyPr/>
        <a:lstStyle/>
        <a:p>
          <a:endParaRPr lang="en-GB"/>
        </a:p>
      </dgm:t>
    </dgm:pt>
    <dgm:pt modelId="{6A4A7434-27CF-4348-9E40-878BB95D1E34}" type="pres">
      <dgm:prSet presAssocID="{6EA03BEE-1C9E-4704-80BE-D56DAC4FF869}" presName="Name0" presStyleCnt="0">
        <dgm:presLayoutVars>
          <dgm:dir/>
          <dgm:animLvl val="lvl"/>
          <dgm:resizeHandles val="exact"/>
        </dgm:presLayoutVars>
      </dgm:prSet>
      <dgm:spPr/>
    </dgm:pt>
    <dgm:pt modelId="{8FD0FCF1-E23F-4F71-BB23-C77985C859AA}" type="pres">
      <dgm:prSet presAssocID="{191D2022-ED56-4328-8922-A3DFE5DCACF7}" presName="linNode" presStyleCnt="0"/>
      <dgm:spPr/>
    </dgm:pt>
    <dgm:pt modelId="{9DED3393-5BEC-4995-9AA0-B4271A9F4C4E}" type="pres">
      <dgm:prSet presAssocID="{191D2022-ED56-4328-8922-A3DFE5DCACF7}" presName="parentText" presStyleLbl="node1" presStyleIdx="0" presStyleCnt="3" custScaleX="270987">
        <dgm:presLayoutVars>
          <dgm:chMax val="1"/>
          <dgm:bulletEnabled val="1"/>
        </dgm:presLayoutVars>
      </dgm:prSet>
      <dgm:spPr/>
    </dgm:pt>
    <dgm:pt modelId="{A7752BCE-6E68-45F7-A6F6-45F5DCB66B4F}" type="pres">
      <dgm:prSet presAssocID="{976EFD60-D6C3-4E9D-AD27-5E3ABABC116C}" presName="sp" presStyleCnt="0"/>
      <dgm:spPr/>
    </dgm:pt>
    <dgm:pt modelId="{687DB7E4-3D19-4452-89FB-0FECB1CCC92F}" type="pres">
      <dgm:prSet presAssocID="{46DFD826-A0BC-4822-9849-823983129708}" presName="linNode" presStyleCnt="0"/>
      <dgm:spPr/>
    </dgm:pt>
    <dgm:pt modelId="{B334D1E4-6B12-46CD-ACF9-84FCDD64A6E1}" type="pres">
      <dgm:prSet presAssocID="{46DFD826-A0BC-4822-9849-823983129708}" presName="parentText" presStyleLbl="node1" presStyleIdx="1" presStyleCnt="3" custScaleX="103967">
        <dgm:presLayoutVars>
          <dgm:chMax val="1"/>
          <dgm:bulletEnabled val="1"/>
        </dgm:presLayoutVars>
      </dgm:prSet>
      <dgm:spPr/>
    </dgm:pt>
    <dgm:pt modelId="{6B60E4BC-AC34-416E-8776-F4325C183F30}" type="pres">
      <dgm:prSet presAssocID="{46DFD826-A0BC-4822-9849-823983129708}" presName="descendantText" presStyleLbl="alignAccFollowNode1" presStyleIdx="0" presStyleCnt="2">
        <dgm:presLayoutVars>
          <dgm:bulletEnabled val="1"/>
        </dgm:presLayoutVars>
      </dgm:prSet>
      <dgm:spPr/>
    </dgm:pt>
    <dgm:pt modelId="{0BCDBB8B-8AC2-49CC-B033-535E9EAACEFF}" type="pres">
      <dgm:prSet presAssocID="{92A788EB-A26D-4B5A-BBBD-32E2EB0DBB30}" presName="sp" presStyleCnt="0"/>
      <dgm:spPr/>
    </dgm:pt>
    <dgm:pt modelId="{578C9201-4ED0-409A-8FD9-2888C5B1C3D5}" type="pres">
      <dgm:prSet presAssocID="{BB909B04-EA3A-4CBA-892A-07A3B0A79EC1}" presName="linNode" presStyleCnt="0"/>
      <dgm:spPr/>
    </dgm:pt>
    <dgm:pt modelId="{7F785251-4D05-4150-8847-0BF3DE95C7E6}" type="pres">
      <dgm:prSet presAssocID="{BB909B04-EA3A-4CBA-892A-07A3B0A79EC1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C2B05D6-F814-4333-9F65-03CEE3725569}" type="pres">
      <dgm:prSet presAssocID="{BB909B04-EA3A-4CBA-892A-07A3B0A79EC1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4F1BEE02-2218-404C-B9FD-F9EA34DEC311}" srcId="{BB909B04-EA3A-4CBA-892A-07A3B0A79EC1}" destId="{472B10EA-B4E0-42DB-B8E8-2713C4E7B721}" srcOrd="0" destOrd="0" parTransId="{3CDE3B68-3547-4850-9FB6-20F0FF0B05C1}" sibTransId="{69D34C17-2BA0-4882-A585-CA6E7037B0A5}"/>
    <dgm:cxn modelId="{D96E4D14-E10C-44E7-BAC0-62608A44AF17}" srcId="{6EA03BEE-1C9E-4704-80BE-D56DAC4FF869}" destId="{46DFD826-A0BC-4822-9849-823983129708}" srcOrd="1" destOrd="0" parTransId="{546A408A-386F-4ECC-9282-94E017CE5259}" sibTransId="{92A788EB-A26D-4B5A-BBBD-32E2EB0DBB30}"/>
    <dgm:cxn modelId="{52FCB626-D559-465D-BFC6-B3414E3C25D1}" srcId="{46DFD826-A0BC-4822-9849-823983129708}" destId="{178BAE95-983A-453D-BD58-DB7E74C069E4}" srcOrd="1" destOrd="0" parTransId="{1DB4103D-4C80-4A64-91F1-29B07FF126BF}" sibTransId="{D2EEFA8D-D470-4CC6-913D-512E494B3AC8}"/>
    <dgm:cxn modelId="{B4D3C337-B42E-4FE4-8C07-ECA7E02C1380}" type="presOf" srcId="{472B10EA-B4E0-42DB-B8E8-2713C4E7B721}" destId="{4C2B05D6-F814-4333-9F65-03CEE3725569}" srcOrd="0" destOrd="0" presId="urn:microsoft.com/office/officeart/2005/8/layout/vList5"/>
    <dgm:cxn modelId="{3CD9E439-D1DA-4922-BF1F-C33D06753970}" type="presOf" srcId="{178BAE95-983A-453D-BD58-DB7E74C069E4}" destId="{6B60E4BC-AC34-416E-8776-F4325C183F30}" srcOrd="0" destOrd="1" presId="urn:microsoft.com/office/officeart/2005/8/layout/vList5"/>
    <dgm:cxn modelId="{762A3B3A-9D8B-4554-B191-4CB345ED778C}" srcId="{6EA03BEE-1C9E-4704-80BE-D56DAC4FF869}" destId="{191D2022-ED56-4328-8922-A3DFE5DCACF7}" srcOrd="0" destOrd="0" parTransId="{F0875531-A272-4F46-B717-69B4F146F3AA}" sibTransId="{976EFD60-D6C3-4E9D-AD27-5E3ABABC116C}"/>
    <dgm:cxn modelId="{5F77D459-F9A2-44EC-9A71-C8CAA5015B83}" type="presOf" srcId="{6EA03BEE-1C9E-4704-80BE-D56DAC4FF869}" destId="{6A4A7434-27CF-4348-9E40-878BB95D1E34}" srcOrd="0" destOrd="0" presId="urn:microsoft.com/office/officeart/2005/8/layout/vList5"/>
    <dgm:cxn modelId="{2F999397-1EEB-44FE-88FD-3686C820BAD3}" type="presOf" srcId="{BB909B04-EA3A-4CBA-892A-07A3B0A79EC1}" destId="{7F785251-4D05-4150-8847-0BF3DE95C7E6}" srcOrd="0" destOrd="0" presId="urn:microsoft.com/office/officeart/2005/8/layout/vList5"/>
    <dgm:cxn modelId="{18359B9D-7087-43B7-A0B3-225E52823045}" srcId="{46DFD826-A0BC-4822-9849-823983129708}" destId="{CC96E3A7-B12A-47BD-86B7-CA2F23A48290}" srcOrd="0" destOrd="0" parTransId="{88C59211-37E1-4BAF-85FD-59369915BF02}" sibTransId="{374CBA2A-E96A-4E06-9258-97B37F4C62E6}"/>
    <dgm:cxn modelId="{D5322FC7-CD62-451C-82B4-A390023EF6CC}" type="presOf" srcId="{CC96E3A7-B12A-47BD-86B7-CA2F23A48290}" destId="{6B60E4BC-AC34-416E-8776-F4325C183F30}" srcOrd="0" destOrd="0" presId="urn:microsoft.com/office/officeart/2005/8/layout/vList5"/>
    <dgm:cxn modelId="{C19B84E0-8EA6-49D2-8D58-23807EBF5C1D}" type="presOf" srcId="{191D2022-ED56-4328-8922-A3DFE5DCACF7}" destId="{9DED3393-5BEC-4995-9AA0-B4271A9F4C4E}" srcOrd="0" destOrd="0" presId="urn:microsoft.com/office/officeart/2005/8/layout/vList5"/>
    <dgm:cxn modelId="{DDAB3BE1-9FC9-4048-816A-2A40C37D3E23}" srcId="{6EA03BEE-1C9E-4704-80BE-D56DAC4FF869}" destId="{BB909B04-EA3A-4CBA-892A-07A3B0A79EC1}" srcOrd="2" destOrd="0" parTransId="{E6B61180-9A32-47E6-8541-9544E44189E8}" sibTransId="{D4E3196D-BF96-4954-A1C2-45E3A4208B1B}"/>
    <dgm:cxn modelId="{54A740F3-9FE6-49CC-AC0A-BC5C50C26D38}" type="presOf" srcId="{46DFD826-A0BC-4822-9849-823983129708}" destId="{B334D1E4-6B12-46CD-ACF9-84FCDD64A6E1}" srcOrd="0" destOrd="0" presId="urn:microsoft.com/office/officeart/2005/8/layout/vList5"/>
    <dgm:cxn modelId="{063D07EA-C632-4084-A4A3-37664985D6FB}" type="presParOf" srcId="{6A4A7434-27CF-4348-9E40-878BB95D1E34}" destId="{8FD0FCF1-E23F-4F71-BB23-C77985C859AA}" srcOrd="0" destOrd="0" presId="urn:microsoft.com/office/officeart/2005/8/layout/vList5"/>
    <dgm:cxn modelId="{79094301-C7EB-4C55-8EE3-F90D0058AE85}" type="presParOf" srcId="{8FD0FCF1-E23F-4F71-BB23-C77985C859AA}" destId="{9DED3393-5BEC-4995-9AA0-B4271A9F4C4E}" srcOrd="0" destOrd="0" presId="urn:microsoft.com/office/officeart/2005/8/layout/vList5"/>
    <dgm:cxn modelId="{78899102-1581-4A6B-AC4F-13EB73CE8694}" type="presParOf" srcId="{6A4A7434-27CF-4348-9E40-878BB95D1E34}" destId="{A7752BCE-6E68-45F7-A6F6-45F5DCB66B4F}" srcOrd="1" destOrd="0" presId="urn:microsoft.com/office/officeart/2005/8/layout/vList5"/>
    <dgm:cxn modelId="{6EFE1DA0-6868-429D-A9E0-00C4A88CE567}" type="presParOf" srcId="{6A4A7434-27CF-4348-9E40-878BB95D1E34}" destId="{687DB7E4-3D19-4452-89FB-0FECB1CCC92F}" srcOrd="2" destOrd="0" presId="urn:microsoft.com/office/officeart/2005/8/layout/vList5"/>
    <dgm:cxn modelId="{468BCEC7-9BF3-4698-9B2E-2BC952C5A4F4}" type="presParOf" srcId="{687DB7E4-3D19-4452-89FB-0FECB1CCC92F}" destId="{B334D1E4-6B12-46CD-ACF9-84FCDD64A6E1}" srcOrd="0" destOrd="0" presId="urn:microsoft.com/office/officeart/2005/8/layout/vList5"/>
    <dgm:cxn modelId="{55C845C0-EE47-48B6-95B9-12296F159429}" type="presParOf" srcId="{687DB7E4-3D19-4452-89FB-0FECB1CCC92F}" destId="{6B60E4BC-AC34-416E-8776-F4325C183F30}" srcOrd="1" destOrd="0" presId="urn:microsoft.com/office/officeart/2005/8/layout/vList5"/>
    <dgm:cxn modelId="{A87C7515-0A2C-4A6C-A6BC-163A294BDB7C}" type="presParOf" srcId="{6A4A7434-27CF-4348-9E40-878BB95D1E34}" destId="{0BCDBB8B-8AC2-49CC-B033-535E9EAACEFF}" srcOrd="3" destOrd="0" presId="urn:microsoft.com/office/officeart/2005/8/layout/vList5"/>
    <dgm:cxn modelId="{F6917D65-14CD-499F-A1B4-E33418A6B397}" type="presParOf" srcId="{6A4A7434-27CF-4348-9E40-878BB95D1E34}" destId="{578C9201-4ED0-409A-8FD9-2888C5B1C3D5}" srcOrd="4" destOrd="0" presId="urn:microsoft.com/office/officeart/2005/8/layout/vList5"/>
    <dgm:cxn modelId="{CBEA6251-3500-4C22-970A-77A5143176C5}" type="presParOf" srcId="{578C9201-4ED0-409A-8FD9-2888C5B1C3D5}" destId="{7F785251-4D05-4150-8847-0BF3DE95C7E6}" srcOrd="0" destOrd="0" presId="urn:microsoft.com/office/officeart/2005/8/layout/vList5"/>
    <dgm:cxn modelId="{91411D33-67A2-4CDE-8F70-15A2F08A7ED0}" type="presParOf" srcId="{578C9201-4ED0-409A-8FD9-2888C5B1C3D5}" destId="{4C2B05D6-F814-4333-9F65-03CEE372556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8E0671-8B06-4458-AF71-D2E27C9D1016}">
      <dsp:nvSpPr>
        <dsp:cNvPr id="0" name=""/>
        <dsp:cNvSpPr/>
      </dsp:nvSpPr>
      <dsp:spPr>
        <a:xfrm>
          <a:off x="0" y="607999"/>
          <a:ext cx="5906181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The creation of a tangible, undefined threat</a:t>
          </a:r>
        </a:p>
      </dsp:txBody>
      <dsp:txXfrm>
        <a:off x="62141" y="670140"/>
        <a:ext cx="5781899" cy="1148678"/>
      </dsp:txXfrm>
    </dsp:sp>
    <dsp:sp modelId="{456843E3-8A79-4C5A-83EC-B28DF4FB58E0}">
      <dsp:nvSpPr>
        <dsp:cNvPr id="0" name=""/>
        <dsp:cNvSpPr/>
      </dsp:nvSpPr>
      <dsp:spPr>
        <a:xfrm>
          <a:off x="0" y="1978879"/>
          <a:ext cx="5906181" cy="1272960"/>
        </a:xfrm>
        <a:prstGeom prst="roundRect">
          <a:avLst/>
        </a:prstGeom>
        <a:solidFill>
          <a:schemeClr val="accent2">
            <a:hueOff val="1374043"/>
            <a:satOff val="-2738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Trials as a method of establishing religious dominance </a:t>
          </a:r>
        </a:p>
      </dsp:txBody>
      <dsp:txXfrm>
        <a:off x="62141" y="2041020"/>
        <a:ext cx="5781899" cy="1148678"/>
      </dsp:txXfrm>
    </dsp:sp>
    <dsp:sp modelId="{ABCF3FC7-0F92-41B7-BE6E-845567A1CF82}">
      <dsp:nvSpPr>
        <dsp:cNvPr id="0" name=""/>
        <dsp:cNvSpPr/>
      </dsp:nvSpPr>
      <dsp:spPr>
        <a:xfrm>
          <a:off x="0" y="3349759"/>
          <a:ext cx="5906181" cy="1272960"/>
        </a:xfrm>
        <a:prstGeom prst="roundRect">
          <a:avLst/>
        </a:prstGeom>
        <a:solidFill>
          <a:schemeClr val="accent2">
            <a:hueOff val="2748086"/>
            <a:satOff val="-54774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Growth and spread of hysteria </a:t>
          </a:r>
        </a:p>
      </dsp:txBody>
      <dsp:txXfrm>
        <a:off x="62141" y="3411900"/>
        <a:ext cx="5781899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D3393-5BEC-4995-9AA0-B4271A9F4C4E}">
      <dsp:nvSpPr>
        <dsp:cNvPr id="0" name=""/>
        <dsp:cNvSpPr/>
      </dsp:nvSpPr>
      <dsp:spPr>
        <a:xfrm>
          <a:off x="0" y="2554"/>
          <a:ext cx="5761793" cy="1685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Similar narratives presented in different ways – both are centred around periods of dark history, but project different aspects</a:t>
          </a:r>
          <a:endParaRPr lang="en-US" sz="19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288" y="84842"/>
        <a:ext cx="5597217" cy="1521104"/>
      </dsp:txXfrm>
    </dsp:sp>
    <dsp:sp modelId="{6B60E4BC-AC34-416E-8776-F4325C183F30}">
      <dsp:nvSpPr>
        <dsp:cNvPr id="0" name=""/>
        <dsp:cNvSpPr/>
      </dsp:nvSpPr>
      <dsp:spPr>
        <a:xfrm rot="5400000">
          <a:off x="3366211" y="753066"/>
          <a:ext cx="1348544" cy="3724585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Salem - Catered to providing entertainment with history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Steilneset</a:t>
          </a:r>
          <a:r>
            <a:rPr lang="en-US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– Reflects shame of the population and desire for peace </a:t>
          </a:r>
        </a:p>
      </dsp:txBody>
      <dsp:txXfrm rot="-5400000">
        <a:off x="2178191" y="2006916"/>
        <a:ext cx="3658755" cy="1216884"/>
      </dsp:txXfrm>
    </dsp:sp>
    <dsp:sp modelId="{B334D1E4-6B12-46CD-ACF9-84FCDD64A6E1}">
      <dsp:nvSpPr>
        <dsp:cNvPr id="0" name=""/>
        <dsp:cNvSpPr/>
      </dsp:nvSpPr>
      <dsp:spPr>
        <a:xfrm>
          <a:off x="0" y="1772518"/>
          <a:ext cx="2178191" cy="1685680"/>
        </a:xfrm>
        <a:prstGeom prst="roundRect">
          <a:avLst/>
        </a:prstGeom>
        <a:solidFill>
          <a:schemeClr val="accent2">
            <a:hueOff val="1374043"/>
            <a:satOff val="-2738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Dark tourism produced in a way that reflects economic and social sensitivities </a:t>
          </a:r>
          <a:endParaRPr lang="en-US" sz="19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288" y="1854806"/>
        <a:ext cx="2013615" cy="1521104"/>
      </dsp:txXfrm>
    </dsp:sp>
    <dsp:sp modelId="{4C2B05D6-F814-4333-9F65-03CEE3725569}">
      <dsp:nvSpPr>
        <dsp:cNvPr id="0" name=""/>
        <dsp:cNvSpPr/>
      </dsp:nvSpPr>
      <dsp:spPr>
        <a:xfrm rot="5400000">
          <a:off x="3341930" y="2495345"/>
          <a:ext cx="1348544" cy="3779955"/>
        </a:xfrm>
        <a:prstGeom prst="round2SameRect">
          <a:avLst/>
        </a:prstGeom>
        <a:solidFill>
          <a:schemeClr val="accent2">
            <a:tint val="40000"/>
            <a:alpha val="90000"/>
            <a:hueOff val="3335413"/>
            <a:satOff val="-49009"/>
            <a:lumOff val="-157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35413"/>
              <a:satOff val="-49009"/>
              <a:lumOff val="-15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Focus taken from the brutality and utilisation of paranoia that defines the witch hunts and re-produced as a distant, morbid past</a:t>
          </a:r>
          <a:endParaRPr lang="en-US" sz="19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-5400000">
        <a:off x="2126225" y="3776880"/>
        <a:ext cx="3714125" cy="1216884"/>
      </dsp:txXfrm>
    </dsp:sp>
    <dsp:sp modelId="{7F785251-4D05-4150-8847-0BF3DE95C7E6}">
      <dsp:nvSpPr>
        <dsp:cNvPr id="0" name=""/>
        <dsp:cNvSpPr/>
      </dsp:nvSpPr>
      <dsp:spPr>
        <a:xfrm>
          <a:off x="0" y="3542483"/>
          <a:ext cx="2126225" cy="1685680"/>
        </a:xfrm>
        <a:prstGeom prst="roundRect">
          <a:avLst/>
        </a:prstGeom>
        <a:solidFill>
          <a:schemeClr val="accent2">
            <a:hueOff val="2748086"/>
            <a:satOff val="-54774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impact of separating the event/memorial from the historical context</a:t>
          </a:r>
          <a:endParaRPr lang="en-US" sz="19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288" y="3624771"/>
        <a:ext cx="1961649" cy="1521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B4F3D3-EB6F-470C-9902-282835B78903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FE71AA-9DB2-44F4-A697-9F8A8F6B8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870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Finnmark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witch trials take place between 1600-1692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137 accusations, 92 executions (2/3</a:t>
            </a:r>
            <a:r>
              <a:rPr lang="en-GB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accused)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Forced confessions and panicked accusations.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1620-21, 1652-53, 1662-63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Exploitation of social prejudices and perceived predispositions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women sentenced were Norwegian, most men are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sami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Sami men – church establishing dominance over other faiths 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Sami men reputed to be well versed in sorcery, practicing individual versions of traditional witchcraft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Reformation in Norway in 1537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Spread of new ideals and fervour to implement – ideas of theologians and pushing the idea of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satans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involvement adds sticks to the fire (pun intended)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Christian IV (Danish Norwegian King) reigned from 1588 until 1648 – eager witch hunter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District governor,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stayin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vardohus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castle where most torture was conducted, also very eager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 officials in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finnmark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incredibly eager, each new governor – witch trials go up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Salem witch trials take place 1692-1963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200 accusations, 20 executions 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Vardo/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finnmark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considered one of the most concentrated areas for long term – the hysteria in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skyrockets accusations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Imperial influences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Migration of Puritans to American colonies – take ideals to an isolated area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While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winding down, hysteria has been carried across and now unchecked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Encouraged by economic and social hardship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1689-1697 - King William's War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Witch trials take place during the conflict, exuberated by social tensions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</a:pP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witch trials become a mass blame game of accusations as a way to solve social issues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Involvement of local governments and validation of phenomena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Governor established courts of </a:t>
            </a:r>
            <a:r>
              <a:rPr lang="en-GB" sz="1100" dirty="0" err="1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Oyer</a:t>
            </a: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Terminer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Eventual accusations against governors wife leads to creation of new courts that outlaw spectral evidence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517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Christian dominance, intolerance and the capitalisation of fear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Malleus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maleficarum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sparks further contributions to the idea of the wicked sorceress – sermons begin to condemn divination and acts previously considered harmless</a:t>
            </a:r>
          </a:p>
          <a:p>
            <a:pPr marL="742950" lvl="1" indent="-285750">
              <a:lnSpc>
                <a:spcPct val="107000"/>
              </a:lnSpc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Bridging protestants and Catholics – mutual fear of the devil gives a specific target for both groups to focus on </a:t>
            </a:r>
          </a:p>
          <a:p>
            <a:pPr marL="742950" lvl="1" indent="-285750">
              <a:lnSpc>
                <a:spcPct val="107000"/>
              </a:lnSpc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punishing witches, the Catholic church was able to command control over the common people in an effort to reassert their power and maintain traditional religious authority 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13716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demonising remaining folk traditions, removing remnants of individual community beliefs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Malleus </a:t>
            </a:r>
            <a:r>
              <a:rPr lang="en-GB" sz="12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Maleficarum</a:t>
            </a: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the creation of a tangible threat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Widespread because of the lack of physical specific identifiers – different from the persecution of other minorities because it could apply to anyone </a:t>
            </a:r>
          </a:p>
          <a:p>
            <a:pPr marL="742950" lvl="1" indent="-285750">
              <a:lnSpc>
                <a:spcPct val="107000"/>
              </a:lnSpc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Breaks infractions down into categories: slight, great and very great, with no clear definition of what each entails – allows accusations to spiral into a frenzy, witchcraft </a:t>
            </a:r>
            <a:r>
              <a:rPr lang="en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becomes a phenomenon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Manifests and concentrates public hatre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 toward ‘witches’ – in publishing official handbook to the identification and persecution of witches, the malleus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maleficarum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capitalises on fear and makes tangible the persecution of citizens for practically any offense by claiming witchcraft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spread of hysteria and religious fanaticism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Estimated 80,000 deaths across Europe and Colonial America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Spread to England and Scotland – James I of England and VI of Scotland is a big fan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13716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English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witchtrials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reached their height during the puritan era in the 1650s. puritan spread to America – brings influence through imperial colonial laws in the colonies of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660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</a:tabLs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Steilneset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Memorial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Two parts – Commemorative Hall and Glass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Pavillion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hall contains 91 text panels and 91 light bulbs to symbolise the victims, detailing the individual stories and trials. Built by Peter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Zumthor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made of fabric walls inside metal framework, designed to give a softer appearance.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glass pavilion was also built by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Zumthor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by the art installation, The Damned, the Possessed and the Beloved was made by Louise Bourgeois. A single burning chair with 7 mirrors at different angles to show varying images of the same chair, and the visitor when they walk by.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Liv Helene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Willumsen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‘Memorials to the Victims of the Witchcraft Trials: Orkney and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Finnmark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Norway,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Orkney Antiquarian Journal</a:t>
            </a:r>
            <a:r>
              <a:rPr lang="en-GB" sz="11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9(2019), 19-30 (p.25)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on futility and loss through a factual and direct narrative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Brings focus to the hysteria and frenzy that defines witch hunts and accusations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Bring peace and reconciliation to an event that has caused so much shame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Combatting commercialisation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Isolated, reflects the impacts of injustice rather than trivialising the supernatural elements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100" dirty="0">
                <a:solidFill>
                  <a:srgbClr val="1C1D1E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Reminder of how  ‘the injustice of an implacable judiciary affects a community</a:t>
            </a:r>
            <a:r>
              <a:rPr lang="en-GB" sz="1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 Sabina Tanovic, ‘Space that Transcends Time: Narrating the Past in the </a:t>
            </a:r>
            <a:r>
              <a:rPr lang="en-GB" sz="11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Steilneset</a:t>
            </a:r>
            <a:r>
              <a:rPr lang="en-GB" sz="1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Memorial in Vardo’, </a:t>
            </a:r>
            <a:r>
              <a:rPr lang="en-GB" sz="1100" i="1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Interior Design,</a:t>
            </a:r>
            <a:r>
              <a:rPr lang="en-GB" sz="1100" i="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44(2019), 65-73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143000" algn="l"/>
                <a:tab pos="13716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Plans to promote as a tourist attraction to aid impoverished town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63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Commercialisation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 of sanitized history – presented as sensational one off – ignores the scale and barbarity of witch hunts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Salem town as a tourist attraction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majority of the town utilises the association with witches for commercial benefit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on a distanced narrative of mysticism that is heavily sanitized for safe consumption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Culture industry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Capitalises on human interest in the macabre by presenting organized violence as a morbid novelty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Religious violence/examples of religious oppression are often given an air of mysticism that is centralised, rather than the reality of the dangers of intolerance and fanaticism for social control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Memorialisation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Salem Witch trials memorial and Proctors ledge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3716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Winning design for the Witch trial memorial was presented by Arthur Miller, who wrote the Crucible using the Salem Witch Trials as an allegory for McCarthyism and dedicated by a holocaust survivor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3716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Proctors ledge – relatively new monument at the location of the hangings, previously believed to be gallows hill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600200" lvl="3" indent="-2286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8288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landowners complain about the removal some trees from their property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Although memorials exist, they’re very much overshadowed by the sensationalism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089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400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The trials in </a:t>
            </a:r>
            <a:r>
              <a:rPr lang="en-GB" sz="1800" b="1" dirty="0" err="1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america</a:t>
            </a:r>
            <a:r>
              <a:rPr lang="en-GB" sz="1800" b="1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 have less victims and, in a heavily consumerist/capitalist state, the issue is more heavily trivialised into a consumable and sensationalised one off issue than recognised as a part of a wider issue</a:t>
            </a:r>
            <a:endParaRPr lang="en-GB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600" b="1" dirty="0">
                <a:effectLst/>
                <a:latin typeface="Calibri" panose="020F0502020204030204" pitchFamily="34" charset="0"/>
              </a:rPr>
              <a:t>Section three - continuity and different ways of exploring/memorialising dark tourism </a:t>
            </a:r>
            <a:endParaRPr lang="en-GB" sz="1600" dirty="0">
              <a:effectLst/>
              <a:latin typeface="Calibri" panose="020F0502020204030204" pitchFamily="34" charset="0"/>
            </a:endParaRP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Calibri" panose="020F0502020204030204" pitchFamily="34" charset="0"/>
              </a:rPr>
              <a:t>Discuss/compare the </a:t>
            </a:r>
            <a:r>
              <a:rPr lang="en-GB" sz="1400" b="1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different approache</a:t>
            </a:r>
            <a:r>
              <a:rPr lang="en-GB" sz="1400" dirty="0">
                <a:effectLst/>
                <a:latin typeface="Calibri" panose="020F0502020204030204" pitchFamily="34" charset="0"/>
              </a:rPr>
              <a:t>s to dark tourism/how different reactions to events evolve into different experiences </a:t>
            </a: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Calibri" panose="020F0502020204030204" pitchFamily="34" charset="0"/>
              </a:rPr>
              <a:t>Salem = </a:t>
            </a:r>
            <a:r>
              <a:rPr lang="en-GB" sz="1600" b="1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tourist motivations </a:t>
            </a:r>
          </a:p>
          <a:p>
            <a:pPr marL="1200150" lvl="2" indent="-285750" fontAlgn="ctr"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1400" dirty="0">
                <a:latin typeface="Calibri" panose="020F0502020204030204" pitchFamily="34" charset="0"/>
              </a:rPr>
              <a:t>Haunted houses, ghost tours, sensationalised and watered down fear (i.e. in comparison to other atrocities – </a:t>
            </a:r>
            <a:r>
              <a:rPr lang="en-GB" sz="1400" dirty="0" err="1">
                <a:latin typeface="Calibri" panose="020F0502020204030204" pitchFamily="34" charset="0"/>
              </a:rPr>
              <a:t>death:accusation</a:t>
            </a:r>
            <a:r>
              <a:rPr lang="en-GB" sz="1400" dirty="0">
                <a:latin typeface="Calibri" panose="020F0502020204030204" pitchFamily="34" charset="0"/>
              </a:rPr>
              <a:t> ratio is low BUT trivialises the implications and widespread fear)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 err="1">
                <a:effectLst/>
                <a:latin typeface="Calibri" panose="020F0502020204030204" pitchFamily="34" charset="0"/>
              </a:rPr>
              <a:t>Steilneset</a:t>
            </a:r>
            <a:r>
              <a:rPr lang="en-GB" sz="1600" dirty="0">
                <a:effectLst/>
                <a:latin typeface="Calibri" panose="020F0502020204030204" pitchFamily="34" charset="0"/>
              </a:rPr>
              <a:t> = </a:t>
            </a:r>
            <a:r>
              <a:rPr lang="en-GB" sz="1600" b="1" dirty="0">
                <a:solidFill>
                  <a:srgbClr val="00B050"/>
                </a:solidFill>
                <a:effectLst/>
                <a:latin typeface="Calibri" panose="020F0502020204030204" pitchFamily="34" charset="0"/>
              </a:rPr>
              <a:t>secular morality</a:t>
            </a:r>
            <a:r>
              <a:rPr lang="en-GB" sz="1600" dirty="0">
                <a:effectLst/>
                <a:latin typeface="Calibri" panose="020F0502020204030204" pitchFamily="34" charset="0"/>
              </a:rPr>
              <a:t> ?</a:t>
            </a:r>
          </a:p>
          <a:p>
            <a:pPr marL="1200150" lvl="2" indent="-285750" fontAlgn="ctr"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1400" dirty="0">
                <a:latin typeface="Calibri" panose="020F0502020204030204" pitchFamily="34" charset="0"/>
              </a:rPr>
              <a:t>Isolated memorial, central focus on the futility of witch trials</a:t>
            </a:r>
          </a:p>
          <a:p>
            <a:pPr lvl="1" fontAlgn="ctr">
              <a:spcBef>
                <a:spcPts val="0"/>
              </a:spcBef>
            </a:pPr>
            <a:r>
              <a:rPr lang="en-GB" sz="1400" dirty="0">
                <a:effectLst/>
                <a:latin typeface="Calibri" panose="020F0502020204030204" pitchFamily="34" charset="0"/>
              </a:rPr>
              <a:t>The sensationalism surrounding witchcraft, demonology and curses has 'encouraged a banal perception' of the subject </a:t>
            </a: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Calibri" panose="020F0502020204030204" pitchFamily="34" charset="0"/>
              </a:rPr>
              <a:t>Seen as endangering genuine historical knowledge in favour of mysticism that usually accompanies religious/occult oppression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Similar narratives presented in different ways – both are centred around periods of dark history, but project different aspects.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impact of separating the event/memorial from the historical context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9144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taken from the brutality and utilisation of paranoia that defines the witch hunts and re-produced as a distant, morbid past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Dark tourism produced in a way that reflects economic and social sensitivities </a:t>
            </a:r>
            <a:endParaRPr lang="en-GB" sz="1400" dirty="0">
              <a:latin typeface="Calibri" panose="020F0502020204030204" pitchFamily="34" charset="0"/>
            </a:endParaRP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742950" lvl="1" indent="-285750" rtl="0" fontAlgn="ctr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endParaRPr lang="en-GB" sz="1400" dirty="0">
              <a:latin typeface="Calibri" panose="020F0502020204030204" pitchFamily="34" charset="0"/>
            </a:endParaRPr>
          </a:p>
          <a:p>
            <a:pPr marL="468630" indent="-285750" fontAlgn="ctr"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Calibri" panose="020F0502020204030204" pitchFamily="34" charset="0"/>
              </a:rPr>
              <a:t>Salem represents the impacts of consumerist drives and fascination with the morbid whilst sanitising the narrative of intolerance and oppression to make comfy history</a:t>
            </a:r>
          </a:p>
          <a:p>
            <a:pPr marL="468630" indent="-285750" fontAlgn="ctr"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1600" dirty="0" err="1">
                <a:latin typeface="Calibri" panose="020F0502020204030204" pitchFamily="34" charset="0"/>
              </a:rPr>
              <a:t>Steilneset</a:t>
            </a:r>
            <a:r>
              <a:rPr lang="en-GB" sz="1600" dirty="0">
                <a:latin typeface="Calibri" panose="020F0502020204030204" pitchFamily="34" charset="0"/>
              </a:rPr>
              <a:t> represents the acknowledgement of morality within tourism, it’s designed to be a tourist attraction but one that forces the acknowledgement of uncomfortable history and the dangers of oppression</a:t>
            </a:r>
            <a:endParaRPr lang="en-GB" sz="16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5909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E71AA-9DB2-44F4-A697-9F8A8F6B8B8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994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912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269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08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73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958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135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22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53855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40766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89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897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16971A2-C26C-464B-81A8-474E683753FF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DA0AB6B-91AE-4C07-812F-F54C2EA0E95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331241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ithsonianmag.com/history/a-brief-history-of-the-salem-witch-trials-17516248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history.com/topics/folklore/history-of-witch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180C23B1-7427-4DF4-BFF1-60CD7E93B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F0EE3-3E75-F1F3-1459-C0368E9558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3520" y="1272800"/>
            <a:ext cx="6544620" cy="4312402"/>
          </a:xfrm>
        </p:spPr>
        <p:txBody>
          <a:bodyPr anchor="ctr">
            <a:normAutofit/>
          </a:bodyPr>
          <a:lstStyle/>
          <a:p>
            <a:pPr algn="r"/>
            <a:r>
              <a:rPr lang="en-GB" sz="5400" dirty="0">
                <a:solidFill>
                  <a:schemeClr val="tx1"/>
                </a:solidFill>
              </a:rPr>
              <a:t>Dark tourism and Representations of the witch trials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D2F0BA-8F6C-2B38-107A-EAB3F28635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3440" y="1272800"/>
            <a:ext cx="2481307" cy="431240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/>
              <a:t>Evolution of Dark Tourism in engaging with periods of hysteria and intolerance</a:t>
            </a:r>
          </a:p>
        </p:txBody>
      </p:sp>
      <p:cxnSp>
        <p:nvCxnSpPr>
          <p:cNvPr id="21" name="Straight Connector 15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9882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16F02-5444-3D66-8E3E-8C7AFD8EE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Europe v Colonial America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A2714A-E683-846B-63B2-012AAA4DFBAE}"/>
              </a:ext>
            </a:extLst>
          </p:cNvPr>
          <p:cNvSpPr txBox="1"/>
          <p:nvPr/>
        </p:nvSpPr>
        <p:spPr>
          <a:xfrm>
            <a:off x="1756834" y="2193660"/>
            <a:ext cx="43391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Finnmark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Witch trials take place 1600-1692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137 accusation, 91 executions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Forced confessions and the encouragement of paranoia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1620-21, 1652-53, 1662-63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Exploitation of social prejudices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Ostracizes and targets those not aligning with Christian doctrine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Reformation in Norway 1537 and the introduction of Lutheranism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and enforcement of religious ideals under Christian IV and local governors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61F7FE-39B9-8335-8DA5-93A368ED13E2}"/>
              </a:ext>
            </a:extLst>
          </p:cNvPr>
          <p:cNvSpPr txBox="1"/>
          <p:nvPr/>
        </p:nvSpPr>
        <p:spPr>
          <a:xfrm>
            <a:off x="6096000" y="2193660"/>
            <a:ext cx="433916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Salem Witch trials take place 1692-1693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200 accusations, 20 executions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Imperial influences and the spread of hysteria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Fear of, and means to persecute, Witches spreads with Puritan colonists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Encouraged by economic and social hardship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1689 – King William’s War, displaces population and causes strain on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Validation of the phenomena and legal legitimacy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Fear as a method of handling social and economic disputes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146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8">
            <a:extLst>
              <a:ext uri="{FF2B5EF4-FFF2-40B4-BE49-F238E27FC236}">
                <a16:creationId xmlns:a16="http://schemas.microsoft.com/office/drawing/2014/main" id="{9026A5AC-2D80-4DD9-98B3-55F7B141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7" name="Rectangle 10">
            <a:extLst>
              <a:ext uri="{FF2B5EF4-FFF2-40B4-BE49-F238E27FC236}">
                <a16:creationId xmlns:a16="http://schemas.microsoft.com/office/drawing/2014/main" id="{2F15FA1F-DFCB-4A96-B3C6-ABE602A6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28" name="Rectangle 12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4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2DCB3-DF17-244A-2CA0-C6107F361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The Witch-hunting Craze</a:t>
            </a:r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31" name="TextBox 2">
            <a:extLst>
              <a:ext uri="{FF2B5EF4-FFF2-40B4-BE49-F238E27FC236}">
                <a16:creationId xmlns:a16="http://schemas.microsoft.com/office/drawing/2014/main" id="{9687A014-258E-96AE-0769-5006C373A6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6619371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0812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6" name="Rectangle 1065">
            <a:extLst>
              <a:ext uri="{FF2B5EF4-FFF2-40B4-BE49-F238E27FC236}">
                <a16:creationId xmlns:a16="http://schemas.microsoft.com/office/drawing/2014/main" id="{2DC4AA0A-D9C3-4A0B-990D-1BCB0022A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1219386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8" name="Rectangle 1067">
            <a:extLst>
              <a:ext uri="{FF2B5EF4-FFF2-40B4-BE49-F238E27FC236}">
                <a16:creationId xmlns:a16="http://schemas.microsoft.com/office/drawing/2014/main" id="{370878C7-7719-40BD-AA97-751A85670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501" y="4212709"/>
            <a:ext cx="10905302" cy="1997060"/>
          </a:xfrm>
          <a:prstGeom prst="rect">
            <a:avLst/>
          </a:prstGeom>
          <a:solidFill>
            <a:srgbClr val="515F3E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70" name="Rectangle 1069">
            <a:extLst>
              <a:ext uri="{FF2B5EF4-FFF2-40B4-BE49-F238E27FC236}">
                <a16:creationId xmlns:a16="http://schemas.microsoft.com/office/drawing/2014/main" id="{1D9D3865-C494-4C4A-8495-8245E9054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48" y="4379135"/>
            <a:ext cx="10579608" cy="1664208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6ACC9-AE52-EDE1-E955-E507564A6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234" y="4495894"/>
            <a:ext cx="4942542" cy="1444718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</a:rPr>
              <a:t>Commemoration </a:t>
            </a:r>
          </a:p>
        </p:txBody>
      </p:sp>
      <p:pic>
        <p:nvPicPr>
          <p:cNvPr id="1032" name="Picture 8" descr="Steilneset Memorial / Peter Zumthor and Louise Bourgeois, photographed by  Andrew Meredith | ArchDaily">
            <a:extLst>
              <a:ext uri="{FF2B5EF4-FFF2-40B4-BE49-F238E27FC236}">
                <a16:creationId xmlns:a16="http://schemas.microsoft.com/office/drawing/2014/main" id="{9FE0C8D7-2FD9-AD1A-48BE-EE533DE2CF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2868" y="1120056"/>
            <a:ext cx="3406261" cy="2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BBE77ED-D4EE-EECE-D320-D230563746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248" y="1120056"/>
            <a:ext cx="3406261" cy="2554695"/>
          </a:xfrm>
          <a:prstGeom prst="rect">
            <a:avLst/>
          </a:prstGeom>
        </p:spPr>
      </p:pic>
      <p:pic>
        <p:nvPicPr>
          <p:cNvPr id="1026" name="Picture 2" descr="Steilneset Memorial - Wikipedia">
            <a:extLst>
              <a:ext uri="{FF2B5EF4-FFF2-40B4-BE49-F238E27FC236}">
                <a16:creationId xmlns:a16="http://schemas.microsoft.com/office/drawing/2014/main" id="{6026AA2E-48FC-1C90-AAAA-74CE649C9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04868" y="1230329"/>
            <a:ext cx="3662056" cy="244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72" name="Straight Connector 1071">
            <a:extLst>
              <a:ext uri="{FF2B5EF4-FFF2-40B4-BE49-F238E27FC236}">
                <a16:creationId xmlns:a16="http://schemas.microsoft.com/office/drawing/2014/main" id="{B78EE79F-FCAA-4CF9-9746-730B51FC4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634895"/>
            <a:ext cx="0" cy="1152689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57B36F9-0880-3C96-202E-4262A0EFC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866" y="4495894"/>
            <a:ext cx="4978899" cy="1444718"/>
          </a:xfrm>
        </p:spPr>
        <p:txBody>
          <a:bodyPr anchor="ctr">
            <a:normAutofit fontScale="92500" lnSpcReduction="20000"/>
          </a:bodyPr>
          <a:lstStyle/>
          <a:p>
            <a:pPr rtl="0" font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Steilneset</a:t>
            </a:r>
            <a:r>
              <a:rPr lang="en-GB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 Memorial: </a:t>
            </a:r>
            <a:r>
              <a:rPr lang="en-GB" i="1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The Damned, The Possessed and the Beloved – </a:t>
            </a:r>
            <a:r>
              <a:rPr lang="en-GB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Louise Bourgeois and Peter </a:t>
            </a:r>
            <a:r>
              <a:rPr lang="en-GB" dirty="0" err="1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Zumthor</a:t>
            </a:r>
            <a:endParaRPr lang="en-GB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  <a:p>
            <a:pPr rtl="0" font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The dangers of “an implacable Judiciary”</a:t>
            </a:r>
            <a:r>
              <a:rPr lang="en-GB" sz="1600" dirty="0">
                <a:solidFill>
                  <a:srgbClr val="FFFFFF"/>
                </a:solidFill>
                <a:latin typeface="Calibri" panose="020F0502020204030204" pitchFamily="34" charset="0"/>
              </a:rPr>
              <a:t> (Sabina Tanovic, 2019)</a:t>
            </a:r>
          </a:p>
          <a:p>
            <a:pPr rtl="0" font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Combatting commercialisation and trivialisation to highlight dangers of fanaticism and intolerance </a:t>
            </a:r>
          </a:p>
        </p:txBody>
      </p:sp>
    </p:spTree>
    <p:extLst>
      <p:ext uri="{BB962C8B-B14F-4D97-AF65-F5344CB8AC3E}">
        <p14:creationId xmlns:p14="http://schemas.microsoft.com/office/powerpoint/2010/main" val="86414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477EB2-E3F6-87DB-8724-27F3D5E2E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906" y="631833"/>
            <a:ext cx="7361558" cy="19813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5A3DAB-02C0-C41C-FB98-306C7718DD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423" y="4733824"/>
            <a:ext cx="7422523" cy="1364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D7D6AF-FB64-5D33-DE35-D38898CC7C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4318" y="2932374"/>
            <a:ext cx="7232007" cy="1348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794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DC4AA0A-D9C3-4A0B-990D-1BCB0022A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1219386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70878C7-7719-40BD-AA97-751A85670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501" y="4212709"/>
            <a:ext cx="10905302" cy="1997060"/>
          </a:xfrm>
          <a:prstGeom prst="rect">
            <a:avLst/>
          </a:prstGeom>
          <a:solidFill>
            <a:srgbClr val="444560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1D9D3865-C494-4C4A-8495-8245E9054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48" y="4379135"/>
            <a:ext cx="10579608" cy="1664208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5F90A4-3889-DCA2-0654-22F7B4336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234" y="4495894"/>
            <a:ext cx="4942542" cy="1444718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Commercialisation </a:t>
            </a:r>
          </a:p>
        </p:txBody>
      </p:sp>
      <p:pic>
        <p:nvPicPr>
          <p:cNvPr id="2054" name="Picture 6" descr="Visit Witch Dungeon Museum in Salem | Expedia">
            <a:extLst>
              <a:ext uri="{FF2B5EF4-FFF2-40B4-BE49-F238E27FC236}">
                <a16:creationId xmlns:a16="http://schemas.microsoft.com/office/drawing/2014/main" id="{ACEE51C4-DC33-2778-AD66-C6053861E1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501" y="1298887"/>
            <a:ext cx="4027719" cy="226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Salem Witch Dungeon Museum, 16 Lynde St, Salem, MA, Historical Places -  MapQuest">
            <a:extLst>
              <a:ext uri="{FF2B5EF4-FFF2-40B4-BE49-F238E27FC236}">
                <a16:creationId xmlns:a16="http://schemas.microsoft.com/office/drawing/2014/main" id="{1585143B-33BE-1CCE-FEA6-3C26E968F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2761" y="648231"/>
            <a:ext cx="2415573" cy="322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B78EE79F-FCAA-4CF9-9746-730B51FC4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634895"/>
            <a:ext cx="0" cy="1152689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CB8B1-1169-916A-42F8-166B913B8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866" y="4495894"/>
            <a:ext cx="4978899" cy="1444718"/>
          </a:xfrm>
        </p:spPr>
        <p:txBody>
          <a:bodyPr anchor="ctr">
            <a:normAutofit fontScale="92500" lnSpcReduction="20000"/>
          </a:bodyPr>
          <a:lstStyle/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Co-existence of memorialisation and commercialisation?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Distanced narrative of mysticism and sanitization for safe consumption 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Capitalises on human interest in the macabre by presenting organized violence as a morbid novelty</a:t>
            </a:r>
            <a:endParaRPr lang="en-GB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4" name="Picture 2" descr="City responds to conditions at Proctor's Ledge | Local News | salemnews.com">
            <a:extLst>
              <a:ext uri="{FF2B5EF4-FFF2-40B4-BE49-F238E27FC236}">
                <a16:creationId xmlns:a16="http://schemas.microsoft.com/office/drawing/2014/main" id="{88F6AF72-BC06-9C4A-AC34-EDD584E54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84741" y="1298888"/>
            <a:ext cx="4308012" cy="233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991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54CC6D-F703-6E39-61A4-0256014EC9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216" y="1906194"/>
            <a:ext cx="6219606" cy="30039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74CD43-3285-5A8D-692A-22F0E77C65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3176" y="5021119"/>
            <a:ext cx="5619965" cy="13504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66EAD9-751C-7A5E-347B-371CC0E36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176" y="461038"/>
            <a:ext cx="6219607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07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6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D5F17-D640-2281-1734-3B7A68979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/>
              <a:t>Historical Narratives and Dark Tourism   </a:t>
            </a:r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D545DDE9-7E7A-2B09-C90A-187520BC43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04421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8064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F953-DE9D-5BB9-A21F-ED66ED26A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points: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798F02-8B5F-7708-567F-F367429420C4}"/>
              </a:ext>
            </a:extLst>
          </p:cNvPr>
          <p:cNvSpPr txBox="1"/>
          <p:nvPr/>
        </p:nvSpPr>
        <p:spPr>
          <a:xfrm>
            <a:off x="1508760" y="2014194"/>
            <a:ext cx="763524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narrative of dark tourism can evolve in different ways depending on social influences and isolation from historical context.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Trivialisation of dark tourism occurs when morbid curiosity overshadows human suffering.</a:t>
            </a:r>
          </a:p>
        </p:txBody>
      </p:sp>
    </p:spTree>
    <p:extLst>
      <p:ext uri="{BB962C8B-B14F-4D97-AF65-F5344CB8AC3E}">
        <p14:creationId xmlns:p14="http://schemas.microsoft.com/office/powerpoint/2010/main" val="1230418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8995B-DE95-D6B0-2EB9-564EF533F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A0613D-945E-1D7E-0FA2-A3DC73C25D4E}"/>
              </a:ext>
            </a:extLst>
          </p:cNvPr>
          <p:cNvSpPr txBox="1"/>
          <p:nvPr/>
        </p:nvSpPr>
        <p:spPr>
          <a:xfrm>
            <a:off x="1066800" y="1874663"/>
            <a:ext cx="843065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Calibri" panose="020F0502020204030204" pitchFamily="34" charset="0"/>
              </a:rPr>
              <a:t>Jolly, Karen, </a:t>
            </a:r>
            <a:r>
              <a:rPr lang="en-GB" sz="1600" dirty="0" err="1">
                <a:effectLst/>
                <a:latin typeface="Calibri" panose="020F0502020204030204" pitchFamily="34" charset="0"/>
              </a:rPr>
              <a:t>Raudvere</a:t>
            </a:r>
            <a:r>
              <a:rPr lang="en-GB" sz="1600" dirty="0">
                <a:effectLst/>
                <a:latin typeface="Calibri" panose="020F0502020204030204" pitchFamily="34" charset="0"/>
              </a:rPr>
              <a:t>, Catharina, Peters, Edward, 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History of Witchcraft and Magic in Europe</a:t>
            </a:r>
            <a:r>
              <a:rPr lang="en-GB" sz="1600" i="1" dirty="0">
                <a:latin typeface="Calibri" panose="020F0502020204030204" pitchFamily="34" charset="0"/>
              </a:rPr>
              <a:t>, (Philadelphia: University of Pennsylvania Press, 2002)</a:t>
            </a:r>
            <a:r>
              <a:rPr lang="en-GB" sz="1600" dirty="0">
                <a:effectLst/>
                <a:latin typeface="Calibri" panose="020F0502020204030204" pitchFamily="34" charset="0"/>
              </a:rPr>
              <a:t> 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600" dirty="0" err="1">
                <a:effectLst/>
                <a:latin typeface="Calibri" panose="020F0502020204030204" pitchFamily="34" charset="0"/>
              </a:rPr>
              <a:t>Blumburg</a:t>
            </a:r>
            <a:r>
              <a:rPr lang="en-GB" sz="1600" dirty="0">
                <a:effectLst/>
                <a:latin typeface="Calibri" panose="020F0502020204030204" pitchFamily="34" charset="0"/>
              </a:rPr>
              <a:t>, Jess, ‘A Brief History of the Salem Witch Trials’, 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Smithsonian Magazine</a:t>
            </a:r>
            <a:r>
              <a:rPr lang="en-GB" sz="1600" dirty="0">
                <a:effectLst/>
                <a:latin typeface="Calibri" panose="020F0502020204030204" pitchFamily="34" charset="0"/>
              </a:rPr>
              <a:t>, (2022), &lt;</a:t>
            </a:r>
            <a:r>
              <a:rPr lang="en-GB" sz="1600" dirty="0">
                <a:effectLst/>
                <a:latin typeface="Calibri" panose="020F0502020204030204" pitchFamily="34" charset="0"/>
                <a:hlinkClick r:id="rId3"/>
              </a:rPr>
              <a:t>https://www.smithsonianmag.com/history/a-brief-history-of-the-salem-witch-trials-175162489 </a:t>
            </a:r>
            <a:r>
              <a:rPr lang="en-GB" sz="1600" dirty="0">
                <a:effectLst/>
                <a:latin typeface="Calibri" panose="020F0502020204030204" pitchFamily="34" charset="0"/>
              </a:rPr>
              <a:t>&gt;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Calibri" panose="020F0502020204030204" pitchFamily="34" charset="0"/>
              </a:rPr>
              <a:t>Editors at History, ‘History of Witches’, 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History</a:t>
            </a:r>
            <a:r>
              <a:rPr lang="en-GB" sz="1600" dirty="0">
                <a:effectLst/>
                <a:latin typeface="Calibri" panose="020F0502020204030204" pitchFamily="34" charset="0"/>
              </a:rPr>
              <a:t>, (2020), </a:t>
            </a:r>
            <a:r>
              <a:rPr lang="en-US" sz="1600" dirty="0">
                <a:effectLst/>
                <a:latin typeface="Calibri" panose="020F0502020204030204" pitchFamily="34" charset="0"/>
                <a:hlinkClick r:id="rId4"/>
              </a:rPr>
              <a:t>https://www.history.com/topics/folklore/history-of-witches</a:t>
            </a:r>
            <a:endParaRPr lang="en-GB" sz="1600" dirty="0">
              <a:latin typeface="Calibri" panose="020F0502020204030204" pitchFamily="34" charset="0"/>
            </a:endParaRPr>
          </a:p>
          <a:p>
            <a:pPr fontAlgn="ctr">
              <a:buFont typeface="Arial" panose="020B0604020202020204" pitchFamily="34" charset="0"/>
              <a:buChar char="•"/>
            </a:pP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Willumsen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Liv Helene 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‘Memorials to the Victims of the Witchcraft Trials: Orkney and 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Finnmark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Norway,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Orkney Antiquarian Journal</a:t>
            </a:r>
            <a:r>
              <a:rPr lang="en-GB" sz="16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9(2019), 19-30 (p.25)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Sabina Tanovic, ‘Space that Transcends Time: Narrating the Past in the </a:t>
            </a:r>
            <a:r>
              <a:rPr lang="en-GB" sz="16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Steilneset</a:t>
            </a:r>
            <a:r>
              <a:rPr lang="en-GB" sz="16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Memorial in Vardo’, </a:t>
            </a:r>
            <a:r>
              <a:rPr lang="en-GB" sz="1600" i="1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Interior Design,</a:t>
            </a:r>
            <a:r>
              <a:rPr lang="en-GB" sz="1600" i="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44(2019), 65-73 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Calibri" panose="020F0502020204030204" pitchFamily="34" charset="0"/>
              </a:rPr>
              <a:t>Foster-Feigenbaum, Elizabeth, ‘The Middle Ages as a Conducive Period to the Witch Craze’, 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The First Year Papers, (2018), &lt;https://digitalrepository.trincoll.edu/cgi/viewcontent.cgi?article=1088&amp;context=fypapers&gt;</a:t>
            </a:r>
            <a:endParaRPr lang="en-GB" sz="1600" dirty="0">
              <a:effectLst/>
              <a:latin typeface="Calibri" panose="020F0502020204030204" pitchFamily="34" charset="0"/>
            </a:endParaRP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Calibri" panose="020F0502020204030204" pitchFamily="34" charset="0"/>
              </a:rPr>
              <a:t>Ben-Yehuda, Nachman, ‘The European Witch Craze of the 14th to 17th Centuries: A Sociologist’s Perspective’, 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American Journal of Sociology, 86</a:t>
            </a:r>
            <a:r>
              <a:rPr lang="en-GB" sz="1600" dirty="0">
                <a:effectLst/>
                <a:latin typeface="Calibri" panose="020F0502020204030204" pitchFamily="34" charset="0"/>
              </a:rPr>
              <a:t> (1980), 1-31</a:t>
            </a:r>
          </a:p>
        </p:txBody>
      </p:sp>
    </p:spTree>
    <p:extLst>
      <p:ext uri="{BB962C8B-B14F-4D97-AF65-F5344CB8AC3E}">
        <p14:creationId xmlns:p14="http://schemas.microsoft.com/office/powerpoint/2010/main" val="11797401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2020</TotalTime>
  <Words>1867</Words>
  <Application>Microsoft Office PowerPoint</Application>
  <PresentationFormat>Widescreen</PresentationFormat>
  <Paragraphs>144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Calibri</vt:lpstr>
      <vt:lpstr>Courier New</vt:lpstr>
      <vt:lpstr>Garamond</vt:lpstr>
      <vt:lpstr>Open Sans</vt:lpstr>
      <vt:lpstr>Times New Roman</vt:lpstr>
      <vt:lpstr>Wingdings</vt:lpstr>
      <vt:lpstr>Savon</vt:lpstr>
      <vt:lpstr>Dark tourism and Representations of the witch trials  </vt:lpstr>
      <vt:lpstr>Central Europe v Colonial America</vt:lpstr>
      <vt:lpstr>The Witch-hunting Craze</vt:lpstr>
      <vt:lpstr>Commemoration </vt:lpstr>
      <vt:lpstr>PowerPoint Presentation</vt:lpstr>
      <vt:lpstr>Commercialisation </vt:lpstr>
      <vt:lpstr>PowerPoint Presentation</vt:lpstr>
      <vt:lpstr>Historical Narratives and Dark Tourism   </vt:lpstr>
      <vt:lpstr>Concluding points: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</dc:title>
  <dc:creator>amber minney</dc:creator>
  <cp:lastModifiedBy>amber minney</cp:lastModifiedBy>
  <cp:revision>1</cp:revision>
  <dcterms:created xsi:type="dcterms:W3CDTF">2023-03-14T16:12:50Z</dcterms:created>
  <dcterms:modified xsi:type="dcterms:W3CDTF">2023-03-23T18:34:08Z</dcterms:modified>
</cp:coreProperties>
</file>