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1"/>
  </p:notesMasterIdLst>
  <p:sldIdLst>
    <p:sldId id="299" r:id="rId2"/>
    <p:sldId id="262" r:id="rId3"/>
    <p:sldId id="297" r:id="rId4"/>
    <p:sldId id="296" r:id="rId5"/>
    <p:sldId id="257" r:id="rId6"/>
    <p:sldId id="258" r:id="rId7"/>
    <p:sldId id="256" r:id="rId8"/>
    <p:sldId id="260" r:id="rId9"/>
    <p:sldId id="259" r:id="rId10"/>
    <p:sldId id="261" r:id="rId11"/>
    <p:sldId id="263" r:id="rId12"/>
    <p:sldId id="264" r:id="rId13"/>
    <p:sldId id="265" r:id="rId14"/>
    <p:sldId id="266" r:id="rId15"/>
    <p:sldId id="267" r:id="rId16"/>
    <p:sldId id="283" r:id="rId17"/>
    <p:sldId id="285" r:id="rId18"/>
    <p:sldId id="286" r:id="rId19"/>
    <p:sldId id="287" r:id="rId20"/>
    <p:sldId id="288" r:id="rId21"/>
    <p:sldId id="289" r:id="rId22"/>
    <p:sldId id="282" r:id="rId23"/>
    <p:sldId id="290" r:id="rId24"/>
    <p:sldId id="291" r:id="rId25"/>
    <p:sldId id="292" r:id="rId26"/>
    <p:sldId id="300" r:id="rId27"/>
    <p:sldId id="293" r:id="rId28"/>
    <p:sldId id="294" r:id="rId29"/>
    <p:sldId id="29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50F9D2-994B-4FC7-8441-B57E4CA5ED48}" v="145" dt="2025-03-07T13:01:14.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59" d="100"/>
          <a:sy n="59" d="100"/>
        </p:scale>
        <p:origin x="836"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 Jones (St Mary`s RC (A) School)" userId="d8362004-7926-4e8b-b1d7-860ac4f51de9" providerId="ADAL" clId="{3450F9D2-994B-4FC7-8441-B57E4CA5ED48}"/>
    <pc:docChg chg="undo redo custSel addSld delSld modSld sldOrd">
      <pc:chgData name="G Jones (St Mary`s RC (A) School)" userId="d8362004-7926-4e8b-b1d7-860ac4f51de9" providerId="ADAL" clId="{3450F9D2-994B-4FC7-8441-B57E4CA5ED48}" dt="2025-03-07T21:36:15.205" v="23452" actId="20577"/>
      <pc:docMkLst>
        <pc:docMk/>
      </pc:docMkLst>
      <pc:sldChg chg="addSp modSp mod ord">
        <pc:chgData name="G Jones (St Mary`s RC (A) School)" userId="d8362004-7926-4e8b-b1d7-860ac4f51de9" providerId="ADAL" clId="{3450F9D2-994B-4FC7-8441-B57E4CA5ED48}" dt="2025-03-03T19:50:31.315" v="2174" actId="1076"/>
        <pc:sldMkLst>
          <pc:docMk/>
          <pc:sldMk cId="870253083" sldId="256"/>
        </pc:sldMkLst>
        <pc:graphicFrameChg chg="add mod modGraphic">
          <ac:chgData name="G Jones (St Mary`s RC (A) School)" userId="d8362004-7926-4e8b-b1d7-860ac4f51de9" providerId="ADAL" clId="{3450F9D2-994B-4FC7-8441-B57E4CA5ED48}" dt="2025-02-27T13:22:48.570" v="567" actId="313"/>
          <ac:graphicFrameMkLst>
            <pc:docMk/>
            <pc:sldMk cId="870253083" sldId="256"/>
            <ac:graphicFrameMk id="4" creationId="{097862D0-829F-831D-ECD7-24261C13EB63}"/>
          </ac:graphicFrameMkLst>
        </pc:graphicFrameChg>
        <pc:picChg chg="add mod">
          <ac:chgData name="G Jones (St Mary`s RC (A) School)" userId="d8362004-7926-4e8b-b1d7-860ac4f51de9" providerId="ADAL" clId="{3450F9D2-994B-4FC7-8441-B57E4CA5ED48}" dt="2025-03-03T19:41:26.464" v="2119" actId="1076"/>
          <ac:picMkLst>
            <pc:docMk/>
            <pc:sldMk cId="870253083" sldId="256"/>
            <ac:picMk id="3" creationId="{EA494A1A-7AF0-C5B1-C4A2-CCDBE87B5E86}"/>
          </ac:picMkLst>
        </pc:picChg>
        <pc:picChg chg="add mod">
          <ac:chgData name="G Jones (St Mary`s RC (A) School)" userId="d8362004-7926-4e8b-b1d7-860ac4f51de9" providerId="ADAL" clId="{3450F9D2-994B-4FC7-8441-B57E4CA5ED48}" dt="2025-03-03T19:42:05.915" v="2124" actId="1076"/>
          <ac:picMkLst>
            <pc:docMk/>
            <pc:sldMk cId="870253083" sldId="256"/>
            <ac:picMk id="6" creationId="{4E666418-3DC9-6992-4813-68AABBACE36A}"/>
          </ac:picMkLst>
        </pc:picChg>
        <pc:picChg chg="add mod modCrop">
          <ac:chgData name="G Jones (St Mary`s RC (A) School)" userId="d8362004-7926-4e8b-b1d7-860ac4f51de9" providerId="ADAL" clId="{3450F9D2-994B-4FC7-8441-B57E4CA5ED48}" dt="2025-03-03T19:43:28.361" v="2130" actId="1076"/>
          <ac:picMkLst>
            <pc:docMk/>
            <pc:sldMk cId="870253083" sldId="256"/>
            <ac:picMk id="8" creationId="{10B0C83C-827C-C8F2-1B1C-C59E95D7E36C}"/>
          </ac:picMkLst>
        </pc:picChg>
        <pc:picChg chg="add mod">
          <ac:chgData name="G Jones (St Mary`s RC (A) School)" userId="d8362004-7926-4e8b-b1d7-860ac4f51de9" providerId="ADAL" clId="{3450F9D2-994B-4FC7-8441-B57E4CA5ED48}" dt="2025-03-03T19:44:31.354" v="2137" actId="1076"/>
          <ac:picMkLst>
            <pc:docMk/>
            <pc:sldMk cId="870253083" sldId="256"/>
            <ac:picMk id="10" creationId="{FCC93365-8C11-32FB-5E86-D2A04CA413A8}"/>
          </ac:picMkLst>
        </pc:picChg>
        <pc:picChg chg="add mod">
          <ac:chgData name="G Jones (St Mary`s RC (A) School)" userId="d8362004-7926-4e8b-b1d7-860ac4f51de9" providerId="ADAL" clId="{3450F9D2-994B-4FC7-8441-B57E4CA5ED48}" dt="2025-03-03T19:45:17.324" v="2142" actId="1076"/>
          <ac:picMkLst>
            <pc:docMk/>
            <pc:sldMk cId="870253083" sldId="256"/>
            <ac:picMk id="12" creationId="{D381A8EE-B0E7-B933-096A-8C1425177CD3}"/>
          </ac:picMkLst>
        </pc:picChg>
        <pc:picChg chg="add mod">
          <ac:chgData name="G Jones (St Mary`s RC (A) School)" userId="d8362004-7926-4e8b-b1d7-860ac4f51de9" providerId="ADAL" clId="{3450F9D2-994B-4FC7-8441-B57E4CA5ED48}" dt="2025-03-03T19:45:45.996" v="2147" actId="1076"/>
          <ac:picMkLst>
            <pc:docMk/>
            <pc:sldMk cId="870253083" sldId="256"/>
            <ac:picMk id="14" creationId="{AE7D4045-4647-8201-97F0-78AB6C10CA5F}"/>
          </ac:picMkLst>
        </pc:picChg>
        <pc:picChg chg="add mod">
          <ac:chgData name="G Jones (St Mary`s RC (A) School)" userId="d8362004-7926-4e8b-b1d7-860ac4f51de9" providerId="ADAL" clId="{3450F9D2-994B-4FC7-8441-B57E4CA5ED48}" dt="2025-03-03T19:46:35.006" v="2152" actId="1076"/>
          <ac:picMkLst>
            <pc:docMk/>
            <pc:sldMk cId="870253083" sldId="256"/>
            <ac:picMk id="16" creationId="{1F997F10-73CC-741B-AB15-0F0B0711C3DD}"/>
          </ac:picMkLst>
        </pc:picChg>
        <pc:picChg chg="add mod">
          <ac:chgData name="G Jones (St Mary`s RC (A) School)" userId="d8362004-7926-4e8b-b1d7-860ac4f51de9" providerId="ADAL" clId="{3450F9D2-994B-4FC7-8441-B57E4CA5ED48}" dt="2025-03-03T19:47:36.751" v="2157" actId="1076"/>
          <ac:picMkLst>
            <pc:docMk/>
            <pc:sldMk cId="870253083" sldId="256"/>
            <ac:picMk id="18" creationId="{0454F39C-0340-7934-612E-BC2685BA374D}"/>
          </ac:picMkLst>
        </pc:picChg>
        <pc:picChg chg="add mod">
          <ac:chgData name="G Jones (St Mary`s RC (A) School)" userId="d8362004-7926-4e8b-b1d7-860ac4f51de9" providerId="ADAL" clId="{3450F9D2-994B-4FC7-8441-B57E4CA5ED48}" dt="2025-03-03T19:48:10.746" v="2162" actId="1076"/>
          <ac:picMkLst>
            <pc:docMk/>
            <pc:sldMk cId="870253083" sldId="256"/>
            <ac:picMk id="20" creationId="{C5D941BA-F97C-FD1D-2978-36F7C660DDEF}"/>
          </ac:picMkLst>
        </pc:picChg>
        <pc:picChg chg="add mod">
          <ac:chgData name="G Jones (St Mary`s RC (A) School)" userId="d8362004-7926-4e8b-b1d7-860ac4f51de9" providerId="ADAL" clId="{3450F9D2-994B-4FC7-8441-B57E4CA5ED48}" dt="2025-03-03T19:49:10.187" v="2165" actId="1076"/>
          <ac:picMkLst>
            <pc:docMk/>
            <pc:sldMk cId="870253083" sldId="256"/>
            <ac:picMk id="21" creationId="{D74D465D-BFBA-0222-9211-EF373ECC2198}"/>
          </ac:picMkLst>
        </pc:picChg>
        <pc:picChg chg="add mod">
          <ac:chgData name="G Jones (St Mary`s RC (A) School)" userId="d8362004-7926-4e8b-b1d7-860ac4f51de9" providerId="ADAL" clId="{3450F9D2-994B-4FC7-8441-B57E4CA5ED48}" dt="2025-03-03T19:49:45.453" v="2171" actId="1076"/>
          <ac:picMkLst>
            <pc:docMk/>
            <pc:sldMk cId="870253083" sldId="256"/>
            <ac:picMk id="22" creationId="{310127D8-F688-126B-ABDF-AF7F14F5F9A7}"/>
          </ac:picMkLst>
        </pc:picChg>
        <pc:picChg chg="add mod">
          <ac:chgData name="G Jones (St Mary`s RC (A) School)" userId="d8362004-7926-4e8b-b1d7-860ac4f51de9" providerId="ADAL" clId="{3450F9D2-994B-4FC7-8441-B57E4CA5ED48}" dt="2025-03-03T19:50:31.315" v="2174" actId="1076"/>
          <ac:picMkLst>
            <pc:docMk/>
            <pc:sldMk cId="870253083" sldId="256"/>
            <ac:picMk id="23" creationId="{2A313D87-7C5D-BE11-D0EC-4DE1A3B5E61C}"/>
          </ac:picMkLst>
        </pc:picChg>
      </pc:sldChg>
      <pc:sldChg chg="addSp delSp modSp mod">
        <pc:chgData name="G Jones (St Mary`s RC (A) School)" userId="d8362004-7926-4e8b-b1d7-860ac4f51de9" providerId="ADAL" clId="{3450F9D2-994B-4FC7-8441-B57E4CA5ED48}" dt="2025-03-07T09:54:05.922" v="20962"/>
        <pc:sldMkLst>
          <pc:docMk/>
          <pc:sldMk cId="2242740299" sldId="257"/>
        </pc:sldMkLst>
        <pc:spChg chg="mod">
          <ac:chgData name="G Jones (St Mary`s RC (A) School)" userId="d8362004-7926-4e8b-b1d7-860ac4f51de9" providerId="ADAL" clId="{3450F9D2-994B-4FC7-8441-B57E4CA5ED48}" dt="2025-03-07T09:54:05.922" v="20962"/>
          <ac:spMkLst>
            <pc:docMk/>
            <pc:sldMk cId="2242740299" sldId="257"/>
            <ac:spMk id="2" creationId="{76688B94-F27D-C072-E201-F83CBA4ACE5E}"/>
          </ac:spMkLst>
        </pc:spChg>
        <pc:spChg chg="mod">
          <ac:chgData name="G Jones (St Mary`s RC (A) School)" userId="d8362004-7926-4e8b-b1d7-860ac4f51de9" providerId="ADAL" clId="{3450F9D2-994B-4FC7-8441-B57E4CA5ED48}" dt="2025-03-07T09:54:05.922" v="20962"/>
          <ac:spMkLst>
            <pc:docMk/>
            <pc:sldMk cId="2242740299" sldId="257"/>
            <ac:spMk id="3" creationId="{7F2EE34A-00FD-4573-E488-6E43583121EC}"/>
          </ac:spMkLst>
        </pc:spChg>
      </pc:sldChg>
      <pc:sldChg chg="addSp delSp modSp new mod ord">
        <pc:chgData name="G Jones (St Mary`s RC (A) School)" userId="d8362004-7926-4e8b-b1d7-860ac4f51de9" providerId="ADAL" clId="{3450F9D2-994B-4FC7-8441-B57E4CA5ED48}" dt="2025-03-07T14:37:33.442" v="23201" actId="20577"/>
        <pc:sldMkLst>
          <pc:docMk/>
          <pc:sldMk cId="528614911" sldId="258"/>
        </pc:sldMkLst>
        <pc:spChg chg="add mod">
          <ac:chgData name="G Jones (St Mary`s RC (A) School)" userId="d8362004-7926-4e8b-b1d7-860ac4f51de9" providerId="ADAL" clId="{3450F9D2-994B-4FC7-8441-B57E4CA5ED48}" dt="2025-03-07T14:37:33.442" v="23201" actId="20577"/>
          <ac:spMkLst>
            <pc:docMk/>
            <pc:sldMk cId="528614911" sldId="258"/>
            <ac:spMk id="5" creationId="{8620C113-FEC9-6405-8298-574915E2B837}"/>
          </ac:spMkLst>
        </pc:spChg>
      </pc:sldChg>
      <pc:sldChg chg="addSp delSp modSp new mod">
        <pc:chgData name="G Jones (St Mary`s RC (A) School)" userId="d8362004-7926-4e8b-b1d7-860ac4f51de9" providerId="ADAL" clId="{3450F9D2-994B-4FC7-8441-B57E4CA5ED48}" dt="2025-03-03T20:19:49.307" v="2489" actId="1076"/>
        <pc:sldMkLst>
          <pc:docMk/>
          <pc:sldMk cId="2710334473" sldId="259"/>
        </pc:sldMkLst>
        <pc:spChg chg="add mod">
          <ac:chgData name="G Jones (St Mary`s RC (A) School)" userId="d8362004-7926-4e8b-b1d7-860ac4f51de9" providerId="ADAL" clId="{3450F9D2-994B-4FC7-8441-B57E4CA5ED48}" dt="2025-03-03T20:05:39.711" v="2462" actId="14100"/>
          <ac:spMkLst>
            <pc:docMk/>
            <pc:sldMk cId="2710334473" sldId="259"/>
            <ac:spMk id="2" creationId="{43A2077E-8E97-93C0-2079-BB903A020FD6}"/>
          </ac:spMkLst>
        </pc:spChg>
        <pc:spChg chg="add mod">
          <ac:chgData name="G Jones (St Mary`s RC (A) School)" userId="d8362004-7926-4e8b-b1d7-860ac4f51de9" providerId="ADAL" clId="{3450F9D2-994B-4FC7-8441-B57E4CA5ED48}" dt="2025-03-03T20:05:50.935" v="2464" actId="14100"/>
          <ac:spMkLst>
            <pc:docMk/>
            <pc:sldMk cId="2710334473" sldId="259"/>
            <ac:spMk id="5" creationId="{0FADC509-8C61-6E74-80F3-FB1B02BE5039}"/>
          </ac:spMkLst>
        </pc:spChg>
        <pc:spChg chg="add mod">
          <ac:chgData name="G Jones (St Mary`s RC (A) School)" userId="d8362004-7926-4e8b-b1d7-860ac4f51de9" providerId="ADAL" clId="{3450F9D2-994B-4FC7-8441-B57E4CA5ED48}" dt="2025-03-03T19:30:27.439" v="2032" actId="790"/>
          <ac:spMkLst>
            <pc:docMk/>
            <pc:sldMk cId="2710334473" sldId="259"/>
            <ac:spMk id="11" creationId="{7390D8D3-2CD9-9EC5-FA25-710DA16B1075}"/>
          </ac:spMkLst>
        </pc:spChg>
        <pc:spChg chg="add mod">
          <ac:chgData name="G Jones (St Mary`s RC (A) School)" userId="d8362004-7926-4e8b-b1d7-860ac4f51de9" providerId="ADAL" clId="{3450F9D2-994B-4FC7-8441-B57E4CA5ED48}" dt="2025-03-03T20:19:49.307" v="2489" actId="1076"/>
          <ac:spMkLst>
            <pc:docMk/>
            <pc:sldMk cId="2710334473" sldId="259"/>
            <ac:spMk id="13" creationId="{0D061A58-09CC-3CE1-F81B-E415916B1075}"/>
          </ac:spMkLst>
        </pc:spChg>
        <pc:spChg chg="add mod">
          <ac:chgData name="G Jones (St Mary`s RC (A) School)" userId="d8362004-7926-4e8b-b1d7-860ac4f51de9" providerId="ADAL" clId="{3450F9D2-994B-4FC7-8441-B57E4CA5ED48}" dt="2025-03-03T20:19:49.307" v="2489" actId="1076"/>
          <ac:spMkLst>
            <pc:docMk/>
            <pc:sldMk cId="2710334473" sldId="259"/>
            <ac:spMk id="15" creationId="{534666DC-80D6-024E-7C6A-BD403EF08302}"/>
          </ac:spMkLst>
        </pc:spChg>
        <pc:spChg chg="add mod">
          <ac:chgData name="G Jones (St Mary`s RC (A) School)" userId="d8362004-7926-4e8b-b1d7-860ac4f51de9" providerId="ADAL" clId="{3450F9D2-994B-4FC7-8441-B57E4CA5ED48}" dt="2025-03-03T20:19:49.307" v="2489" actId="1076"/>
          <ac:spMkLst>
            <pc:docMk/>
            <pc:sldMk cId="2710334473" sldId="259"/>
            <ac:spMk id="17" creationId="{78553629-2BB8-2410-98BE-8E51FCC643FD}"/>
          </ac:spMkLst>
        </pc:spChg>
        <pc:graphicFrameChg chg="add mod modGraphic">
          <ac:chgData name="G Jones (St Mary`s RC (A) School)" userId="d8362004-7926-4e8b-b1d7-860ac4f51de9" providerId="ADAL" clId="{3450F9D2-994B-4FC7-8441-B57E4CA5ED48}" dt="2025-03-03T20:07:30.941" v="2487" actId="14100"/>
          <ac:graphicFrameMkLst>
            <pc:docMk/>
            <pc:sldMk cId="2710334473" sldId="259"/>
            <ac:graphicFrameMk id="12" creationId="{ACE7474F-F0D1-DB82-FE65-B098342F08BA}"/>
          </ac:graphicFrameMkLst>
        </pc:graphicFrameChg>
        <pc:graphicFrameChg chg="add mod">
          <ac:chgData name="G Jones (St Mary`s RC (A) School)" userId="d8362004-7926-4e8b-b1d7-860ac4f51de9" providerId="ADAL" clId="{3450F9D2-994B-4FC7-8441-B57E4CA5ED48}" dt="2025-03-03T20:19:49.307" v="2489" actId="1076"/>
          <ac:graphicFrameMkLst>
            <pc:docMk/>
            <pc:sldMk cId="2710334473" sldId="259"/>
            <ac:graphicFrameMk id="18" creationId="{55F2DEA1-40E8-2A8B-7BCC-82F22BD93E9E}"/>
          </ac:graphicFrameMkLst>
        </pc:graphicFrameChg>
        <pc:picChg chg="add mod">
          <ac:chgData name="G Jones (St Mary`s RC (A) School)" userId="d8362004-7926-4e8b-b1d7-860ac4f51de9" providerId="ADAL" clId="{3450F9D2-994B-4FC7-8441-B57E4CA5ED48}" dt="2025-03-03T20:05:46.603" v="2463" actId="1076"/>
          <ac:picMkLst>
            <pc:docMk/>
            <pc:sldMk cId="2710334473" sldId="259"/>
            <ac:picMk id="3" creationId="{658A4A28-C5BF-8C5D-8AA5-028EE4501318}"/>
          </ac:picMkLst>
        </pc:picChg>
        <pc:picChg chg="add mod">
          <ac:chgData name="G Jones (St Mary`s RC (A) School)" userId="d8362004-7926-4e8b-b1d7-860ac4f51de9" providerId="ADAL" clId="{3450F9D2-994B-4FC7-8441-B57E4CA5ED48}" dt="2025-03-03T20:19:49.307" v="2489" actId="1076"/>
          <ac:picMkLst>
            <pc:docMk/>
            <pc:sldMk cId="2710334473" sldId="259"/>
            <ac:picMk id="14" creationId="{A9EA0BC7-D8D0-625C-0CF2-2A5B7901EDCF}"/>
          </ac:picMkLst>
        </pc:picChg>
        <pc:cxnChg chg="add mod">
          <ac:chgData name="G Jones (St Mary`s RC (A) School)" userId="d8362004-7926-4e8b-b1d7-860ac4f51de9" providerId="ADAL" clId="{3450F9D2-994B-4FC7-8441-B57E4CA5ED48}" dt="2025-03-03T19:28:05.799" v="1968" actId="13822"/>
          <ac:cxnSpMkLst>
            <pc:docMk/>
            <pc:sldMk cId="2710334473" sldId="259"/>
            <ac:cxnSpMk id="8" creationId="{B5AF6C06-0DB0-027B-A7BD-26394FFFDBE6}"/>
          </ac:cxnSpMkLst>
        </pc:cxnChg>
        <pc:cxnChg chg="add mod">
          <ac:chgData name="G Jones (St Mary`s RC (A) School)" userId="d8362004-7926-4e8b-b1d7-860ac4f51de9" providerId="ADAL" clId="{3450F9D2-994B-4FC7-8441-B57E4CA5ED48}" dt="2025-03-03T20:19:49.307" v="2489" actId="1076"/>
          <ac:cxnSpMkLst>
            <pc:docMk/>
            <pc:sldMk cId="2710334473" sldId="259"/>
            <ac:cxnSpMk id="16" creationId="{87091161-AA37-4B70-677A-327FCCFEA39D}"/>
          </ac:cxnSpMkLst>
        </pc:cxnChg>
      </pc:sldChg>
      <pc:sldChg chg="addSp delSp modSp new mod">
        <pc:chgData name="G Jones (St Mary`s RC (A) School)" userId="d8362004-7926-4e8b-b1d7-860ac4f51de9" providerId="ADAL" clId="{3450F9D2-994B-4FC7-8441-B57E4CA5ED48}" dt="2025-03-06T11:18:54.624" v="15508" actId="20577"/>
        <pc:sldMkLst>
          <pc:docMk/>
          <pc:sldMk cId="3663747564" sldId="260"/>
        </pc:sldMkLst>
        <pc:spChg chg="add mod">
          <ac:chgData name="G Jones (St Mary`s RC (A) School)" userId="d8362004-7926-4e8b-b1d7-860ac4f51de9" providerId="ADAL" clId="{3450F9D2-994B-4FC7-8441-B57E4CA5ED48}" dt="2025-03-06T11:18:54.624" v="15508" actId="20577"/>
          <ac:spMkLst>
            <pc:docMk/>
            <pc:sldMk cId="3663747564" sldId="260"/>
            <ac:spMk id="4" creationId="{822E38E9-3FCF-608B-E658-34599A77E97D}"/>
          </ac:spMkLst>
        </pc:spChg>
        <pc:spChg chg="add mod">
          <ac:chgData name="G Jones (St Mary`s RC (A) School)" userId="d8362004-7926-4e8b-b1d7-860ac4f51de9" providerId="ADAL" clId="{3450F9D2-994B-4FC7-8441-B57E4CA5ED48}" dt="2025-03-03T20:05:08.347" v="2433" actId="1076"/>
          <ac:spMkLst>
            <pc:docMk/>
            <pc:sldMk cId="3663747564" sldId="260"/>
            <ac:spMk id="19" creationId="{3BFDD330-7A49-CDD4-EA54-AD2812E5C860}"/>
          </ac:spMkLst>
        </pc:spChg>
        <pc:spChg chg="add mod">
          <ac:chgData name="G Jones (St Mary`s RC (A) School)" userId="d8362004-7926-4e8b-b1d7-860ac4f51de9" providerId="ADAL" clId="{3450F9D2-994B-4FC7-8441-B57E4CA5ED48}" dt="2025-03-03T20:05:15.936" v="2459" actId="1037"/>
          <ac:spMkLst>
            <pc:docMk/>
            <pc:sldMk cId="3663747564" sldId="260"/>
            <ac:spMk id="20" creationId="{7EFF6FD2-15DD-8A46-5098-4A92C9FFBC9C}"/>
          </ac:spMkLst>
        </pc:spChg>
        <pc:spChg chg="add mod">
          <ac:chgData name="G Jones (St Mary`s RC (A) School)" userId="d8362004-7926-4e8b-b1d7-860ac4f51de9" providerId="ADAL" clId="{3450F9D2-994B-4FC7-8441-B57E4CA5ED48}" dt="2025-03-06T11:18:50.428" v="15506" actId="20577"/>
          <ac:spMkLst>
            <pc:docMk/>
            <pc:sldMk cId="3663747564" sldId="260"/>
            <ac:spMk id="21" creationId="{3F34C3F7-065E-6D94-EF54-1F9F8949CAB8}"/>
          </ac:spMkLst>
        </pc:spChg>
        <pc:spChg chg="add mod">
          <ac:chgData name="G Jones (St Mary`s RC (A) School)" userId="d8362004-7926-4e8b-b1d7-860ac4f51de9" providerId="ADAL" clId="{3450F9D2-994B-4FC7-8441-B57E4CA5ED48}" dt="2025-03-03T20:20:12.995" v="2493" actId="1076"/>
          <ac:spMkLst>
            <pc:docMk/>
            <pc:sldMk cId="3663747564" sldId="260"/>
            <ac:spMk id="35" creationId="{DF9A3789-2012-9211-9744-FAB9E33EAC1E}"/>
          </ac:spMkLst>
        </pc:spChg>
        <pc:graphicFrameChg chg="add mod modGraphic">
          <ac:chgData name="G Jones (St Mary`s RC (A) School)" userId="d8362004-7926-4e8b-b1d7-860ac4f51de9" providerId="ADAL" clId="{3450F9D2-994B-4FC7-8441-B57E4CA5ED48}" dt="2025-03-03T20:03:40.047" v="2397" actId="14734"/>
          <ac:graphicFrameMkLst>
            <pc:docMk/>
            <pc:sldMk cId="3663747564" sldId="260"/>
            <ac:graphicFrameMk id="5" creationId="{6CF2DBBE-6E95-F53A-A419-2AAB1DB3872F}"/>
          </ac:graphicFrameMkLst>
        </pc:graphicFrameChg>
        <pc:graphicFrameChg chg="mod modGraphic">
          <ac:chgData name="G Jones (St Mary`s RC (A) School)" userId="d8362004-7926-4e8b-b1d7-860ac4f51de9" providerId="ADAL" clId="{3450F9D2-994B-4FC7-8441-B57E4CA5ED48}" dt="2025-03-03T20:28:20.254" v="2848" actId="20577"/>
          <ac:graphicFrameMkLst>
            <pc:docMk/>
            <pc:sldMk cId="3663747564" sldId="260"/>
            <ac:graphicFrameMk id="22" creationId="{9357F88E-463C-1068-E86F-C28F0EA4AB8F}"/>
          </ac:graphicFrameMkLst>
        </pc:graphicFrameChg>
        <pc:picChg chg="add del mod">
          <ac:chgData name="G Jones (St Mary`s RC (A) School)" userId="d8362004-7926-4e8b-b1d7-860ac4f51de9" providerId="ADAL" clId="{3450F9D2-994B-4FC7-8441-B57E4CA5ED48}" dt="2025-03-03T20:01:11.157" v="2337" actId="1076"/>
          <ac:picMkLst>
            <pc:docMk/>
            <pc:sldMk cId="3663747564" sldId="260"/>
            <ac:picMk id="7" creationId="{9692FA71-93A4-34A2-439F-4D9B55241760}"/>
          </ac:picMkLst>
        </pc:picChg>
        <pc:picChg chg="add del mod">
          <ac:chgData name="G Jones (St Mary`s RC (A) School)" userId="d8362004-7926-4e8b-b1d7-860ac4f51de9" providerId="ADAL" clId="{3450F9D2-994B-4FC7-8441-B57E4CA5ED48}" dt="2025-03-03T20:03:54.028" v="2401" actId="14100"/>
          <ac:picMkLst>
            <pc:docMk/>
            <pc:sldMk cId="3663747564" sldId="260"/>
            <ac:picMk id="8" creationId="{B768B555-111F-610C-68DC-BF44E90EE947}"/>
          </ac:picMkLst>
        </pc:picChg>
        <pc:picChg chg="add del mod">
          <ac:chgData name="G Jones (St Mary`s RC (A) School)" userId="d8362004-7926-4e8b-b1d7-860ac4f51de9" providerId="ADAL" clId="{3450F9D2-994B-4FC7-8441-B57E4CA5ED48}" dt="2025-03-03T19:53:50.609" v="2242" actId="1037"/>
          <ac:picMkLst>
            <pc:docMk/>
            <pc:sldMk cId="3663747564" sldId="260"/>
            <ac:picMk id="9" creationId="{E865751F-BE28-F859-75F9-23BBAF6932FF}"/>
          </ac:picMkLst>
        </pc:picChg>
        <pc:picChg chg="add del mod">
          <ac:chgData name="G Jones (St Mary`s RC (A) School)" userId="d8362004-7926-4e8b-b1d7-860ac4f51de9" providerId="ADAL" clId="{3450F9D2-994B-4FC7-8441-B57E4CA5ED48}" dt="2025-03-03T20:00:04.433" v="2328" actId="1036"/>
          <ac:picMkLst>
            <pc:docMk/>
            <pc:sldMk cId="3663747564" sldId="260"/>
            <ac:picMk id="10" creationId="{C31816AA-DD00-8407-A78C-963F6F79BBCB}"/>
          </ac:picMkLst>
        </pc:picChg>
        <pc:picChg chg="mod">
          <ac:chgData name="G Jones (St Mary`s RC (A) School)" userId="d8362004-7926-4e8b-b1d7-860ac4f51de9" providerId="ADAL" clId="{3450F9D2-994B-4FC7-8441-B57E4CA5ED48}" dt="2025-03-03T20:02:57.217" v="2392" actId="1038"/>
          <ac:picMkLst>
            <pc:docMk/>
            <pc:sldMk cId="3663747564" sldId="260"/>
            <ac:picMk id="11" creationId="{00E59DAE-0015-FD88-F557-4D25FFD23F99}"/>
          </ac:picMkLst>
        </pc:picChg>
        <pc:picChg chg="add del mod">
          <ac:chgData name="G Jones (St Mary`s RC (A) School)" userId="d8362004-7926-4e8b-b1d7-860ac4f51de9" providerId="ADAL" clId="{3450F9D2-994B-4FC7-8441-B57E4CA5ED48}" dt="2025-03-03T20:03:02.098" v="2393" actId="1076"/>
          <ac:picMkLst>
            <pc:docMk/>
            <pc:sldMk cId="3663747564" sldId="260"/>
            <ac:picMk id="12" creationId="{3E410BBE-D062-E8A8-7143-AC3E53DE1335}"/>
          </ac:picMkLst>
        </pc:picChg>
        <pc:picChg chg="add del mod">
          <ac:chgData name="G Jones (St Mary`s RC (A) School)" userId="d8362004-7926-4e8b-b1d7-860ac4f51de9" providerId="ADAL" clId="{3450F9D2-994B-4FC7-8441-B57E4CA5ED48}" dt="2025-03-03T20:01:04.359" v="2336" actId="1076"/>
          <ac:picMkLst>
            <pc:docMk/>
            <pc:sldMk cId="3663747564" sldId="260"/>
            <ac:picMk id="13" creationId="{F7119279-FCE6-806F-B667-6BD4E4802116}"/>
          </ac:picMkLst>
        </pc:picChg>
        <pc:picChg chg="add del mod">
          <ac:chgData name="G Jones (St Mary`s RC (A) School)" userId="d8362004-7926-4e8b-b1d7-860ac4f51de9" providerId="ADAL" clId="{3450F9D2-994B-4FC7-8441-B57E4CA5ED48}" dt="2025-03-03T20:02:28.986" v="2380" actId="1035"/>
          <ac:picMkLst>
            <pc:docMk/>
            <pc:sldMk cId="3663747564" sldId="260"/>
            <ac:picMk id="14" creationId="{709FB678-BC91-D100-0A42-E164B12CC1DE}"/>
          </ac:picMkLst>
        </pc:picChg>
        <pc:picChg chg="mod">
          <ac:chgData name="G Jones (St Mary`s RC (A) School)" userId="d8362004-7926-4e8b-b1d7-860ac4f51de9" providerId="ADAL" clId="{3450F9D2-994B-4FC7-8441-B57E4CA5ED48}" dt="2025-03-03T20:00:09.595" v="2329" actId="1076"/>
          <ac:picMkLst>
            <pc:docMk/>
            <pc:sldMk cId="3663747564" sldId="260"/>
            <ac:picMk id="15" creationId="{4139C3E3-54A8-8164-708D-FE66E50E7719}"/>
          </ac:picMkLst>
        </pc:picChg>
        <pc:picChg chg="add del mod">
          <ac:chgData name="G Jones (St Mary`s RC (A) School)" userId="d8362004-7926-4e8b-b1d7-860ac4f51de9" providerId="ADAL" clId="{3450F9D2-994B-4FC7-8441-B57E4CA5ED48}" dt="2025-03-03T20:01:18.815" v="2340" actId="1076"/>
          <ac:picMkLst>
            <pc:docMk/>
            <pc:sldMk cId="3663747564" sldId="260"/>
            <ac:picMk id="16" creationId="{FF1AF2C8-A528-D148-C681-4C5163E33964}"/>
          </ac:picMkLst>
        </pc:picChg>
        <pc:picChg chg="add del mod">
          <ac:chgData name="G Jones (St Mary`s RC (A) School)" userId="d8362004-7926-4e8b-b1d7-860ac4f51de9" providerId="ADAL" clId="{3450F9D2-994B-4FC7-8441-B57E4CA5ED48}" dt="2025-03-03T20:03:12.724" v="2395" actId="1076"/>
          <ac:picMkLst>
            <pc:docMk/>
            <pc:sldMk cId="3663747564" sldId="260"/>
            <ac:picMk id="17" creationId="{1F6BDE23-F95A-FDB3-64C6-6D299D2C4FBF}"/>
          </ac:picMkLst>
        </pc:picChg>
        <pc:picChg chg="add del mod">
          <ac:chgData name="G Jones (St Mary`s RC (A) School)" userId="d8362004-7926-4e8b-b1d7-860ac4f51de9" providerId="ADAL" clId="{3450F9D2-994B-4FC7-8441-B57E4CA5ED48}" dt="2025-03-03T20:03:45.272" v="2399" actId="1076"/>
          <ac:picMkLst>
            <pc:docMk/>
            <pc:sldMk cId="3663747564" sldId="260"/>
            <ac:picMk id="18" creationId="{0F3E1F7B-49EF-32EE-0078-5E6A5FB64167}"/>
          </ac:picMkLst>
        </pc:picChg>
        <pc:picChg chg="add mod">
          <ac:chgData name="G Jones (St Mary`s RC (A) School)" userId="d8362004-7926-4e8b-b1d7-860ac4f51de9" providerId="ADAL" clId="{3450F9D2-994B-4FC7-8441-B57E4CA5ED48}" dt="2025-03-03T20:20:06.299" v="2491" actId="1076"/>
          <ac:picMkLst>
            <pc:docMk/>
            <pc:sldMk cId="3663747564" sldId="260"/>
            <ac:picMk id="23" creationId="{12F33D37-30DC-AC6C-FFC4-1738AC43E28B}"/>
          </ac:picMkLst>
        </pc:picChg>
        <pc:picChg chg="mod">
          <ac:chgData name="G Jones (St Mary`s RC (A) School)" userId="d8362004-7926-4e8b-b1d7-860ac4f51de9" providerId="ADAL" clId="{3450F9D2-994B-4FC7-8441-B57E4CA5ED48}" dt="2025-03-03T20:27:18.701" v="2790" actId="1076"/>
          <ac:picMkLst>
            <pc:docMk/>
            <pc:sldMk cId="3663747564" sldId="260"/>
            <ac:picMk id="24" creationId="{026AC546-E3F0-7F9A-9549-AD7B8D8E2147}"/>
          </ac:picMkLst>
        </pc:picChg>
        <pc:picChg chg="add mod">
          <ac:chgData name="G Jones (St Mary`s RC (A) School)" userId="d8362004-7926-4e8b-b1d7-860ac4f51de9" providerId="ADAL" clId="{3450F9D2-994B-4FC7-8441-B57E4CA5ED48}" dt="2025-03-03T20:20:06.299" v="2491" actId="1076"/>
          <ac:picMkLst>
            <pc:docMk/>
            <pc:sldMk cId="3663747564" sldId="260"/>
            <ac:picMk id="25" creationId="{A73826AE-2F39-2CA2-0F2D-E788CA5C7170}"/>
          </ac:picMkLst>
        </pc:picChg>
        <pc:picChg chg="add mod">
          <ac:chgData name="G Jones (St Mary`s RC (A) School)" userId="d8362004-7926-4e8b-b1d7-860ac4f51de9" providerId="ADAL" clId="{3450F9D2-994B-4FC7-8441-B57E4CA5ED48}" dt="2025-03-03T20:20:06.299" v="2491" actId="1076"/>
          <ac:picMkLst>
            <pc:docMk/>
            <pc:sldMk cId="3663747564" sldId="260"/>
            <ac:picMk id="26" creationId="{4C653E70-CE4B-AE8E-EC7C-964683042B6B}"/>
          </ac:picMkLst>
        </pc:picChg>
        <pc:picChg chg="mod">
          <ac:chgData name="G Jones (St Mary`s RC (A) School)" userId="d8362004-7926-4e8b-b1d7-860ac4f51de9" providerId="ADAL" clId="{3450F9D2-994B-4FC7-8441-B57E4CA5ED48}" dt="2025-03-03T20:27:21.464" v="2791" actId="1076"/>
          <ac:picMkLst>
            <pc:docMk/>
            <pc:sldMk cId="3663747564" sldId="260"/>
            <ac:picMk id="27" creationId="{0A0C45C8-D8D3-70A3-B479-4911895FFD80}"/>
          </ac:picMkLst>
        </pc:picChg>
        <pc:picChg chg="add mod">
          <ac:chgData name="G Jones (St Mary`s RC (A) School)" userId="d8362004-7926-4e8b-b1d7-860ac4f51de9" providerId="ADAL" clId="{3450F9D2-994B-4FC7-8441-B57E4CA5ED48}" dt="2025-03-03T20:20:06.299" v="2491" actId="1076"/>
          <ac:picMkLst>
            <pc:docMk/>
            <pc:sldMk cId="3663747564" sldId="260"/>
            <ac:picMk id="28" creationId="{6BBA855D-BEBD-5853-0145-917C1D139067}"/>
          </ac:picMkLst>
        </pc:picChg>
        <pc:picChg chg="add mod">
          <ac:chgData name="G Jones (St Mary`s RC (A) School)" userId="d8362004-7926-4e8b-b1d7-860ac4f51de9" providerId="ADAL" clId="{3450F9D2-994B-4FC7-8441-B57E4CA5ED48}" dt="2025-03-03T20:20:06.299" v="2491" actId="1076"/>
          <ac:picMkLst>
            <pc:docMk/>
            <pc:sldMk cId="3663747564" sldId="260"/>
            <ac:picMk id="29" creationId="{7241CFC7-AB35-4E7E-02A2-AED49425636E}"/>
          </ac:picMkLst>
        </pc:picChg>
        <pc:picChg chg="add mod">
          <ac:chgData name="G Jones (St Mary`s RC (A) School)" userId="d8362004-7926-4e8b-b1d7-860ac4f51de9" providerId="ADAL" clId="{3450F9D2-994B-4FC7-8441-B57E4CA5ED48}" dt="2025-03-03T20:20:06.299" v="2491" actId="1076"/>
          <ac:picMkLst>
            <pc:docMk/>
            <pc:sldMk cId="3663747564" sldId="260"/>
            <ac:picMk id="30" creationId="{93EFEA27-31E6-27FC-4A20-C79E68CB7F9C}"/>
          </ac:picMkLst>
        </pc:picChg>
        <pc:picChg chg="mod">
          <ac:chgData name="G Jones (St Mary`s RC (A) School)" userId="d8362004-7926-4e8b-b1d7-860ac4f51de9" providerId="ADAL" clId="{3450F9D2-994B-4FC7-8441-B57E4CA5ED48}" dt="2025-03-03T20:27:05.351" v="2783" actId="1036"/>
          <ac:picMkLst>
            <pc:docMk/>
            <pc:sldMk cId="3663747564" sldId="260"/>
            <ac:picMk id="31" creationId="{5D5E66C0-0E20-B263-D93E-3858D1DA8A2E}"/>
          </ac:picMkLst>
        </pc:picChg>
        <pc:picChg chg="add mod">
          <ac:chgData name="G Jones (St Mary`s RC (A) School)" userId="d8362004-7926-4e8b-b1d7-860ac4f51de9" providerId="ADAL" clId="{3450F9D2-994B-4FC7-8441-B57E4CA5ED48}" dt="2025-03-03T20:20:06.299" v="2491" actId="1076"/>
          <ac:picMkLst>
            <pc:docMk/>
            <pc:sldMk cId="3663747564" sldId="260"/>
            <ac:picMk id="32" creationId="{99C4823B-2C62-0BFC-8495-46114EF6B4B0}"/>
          </ac:picMkLst>
        </pc:picChg>
      </pc:sldChg>
      <pc:sldChg chg="addSp delSp modSp add mod ord">
        <pc:chgData name="G Jones (St Mary`s RC (A) School)" userId="d8362004-7926-4e8b-b1d7-860ac4f51de9" providerId="ADAL" clId="{3450F9D2-994B-4FC7-8441-B57E4CA5ED48}" dt="2025-03-07T09:54:05.922" v="20962"/>
        <pc:sldMkLst>
          <pc:docMk/>
          <pc:sldMk cId="187632356" sldId="261"/>
        </pc:sldMkLst>
        <pc:spChg chg="mod">
          <ac:chgData name="G Jones (St Mary`s RC (A) School)" userId="d8362004-7926-4e8b-b1d7-860ac4f51de9" providerId="ADAL" clId="{3450F9D2-994B-4FC7-8441-B57E4CA5ED48}" dt="2025-03-07T09:54:05.922" v="20962"/>
          <ac:spMkLst>
            <pc:docMk/>
            <pc:sldMk cId="187632356" sldId="261"/>
            <ac:spMk id="2" creationId="{549C2A12-6161-E315-46F0-C133BBFA8F67}"/>
          </ac:spMkLst>
        </pc:spChg>
        <pc:spChg chg="mod">
          <ac:chgData name="G Jones (St Mary`s RC (A) School)" userId="d8362004-7926-4e8b-b1d7-860ac4f51de9" providerId="ADAL" clId="{3450F9D2-994B-4FC7-8441-B57E4CA5ED48}" dt="2025-03-07T09:54:05.922" v="20962"/>
          <ac:spMkLst>
            <pc:docMk/>
            <pc:sldMk cId="187632356" sldId="261"/>
            <ac:spMk id="3" creationId="{F5F5BB4E-5B7F-2746-4071-A38280DBB98F}"/>
          </ac:spMkLst>
        </pc:spChg>
        <pc:picChg chg="add mod">
          <ac:chgData name="G Jones (St Mary`s RC (A) School)" userId="d8362004-7926-4e8b-b1d7-860ac4f51de9" providerId="ADAL" clId="{3450F9D2-994B-4FC7-8441-B57E4CA5ED48}" dt="2025-03-04T20:43:04.401" v="10750" actId="1076"/>
          <ac:picMkLst>
            <pc:docMk/>
            <pc:sldMk cId="187632356" sldId="261"/>
            <ac:picMk id="6" creationId="{A59D43B9-E19F-63B8-B19A-C3E9F9A1BB07}"/>
          </ac:picMkLst>
        </pc:picChg>
        <pc:picChg chg="add mod">
          <ac:chgData name="G Jones (St Mary`s RC (A) School)" userId="d8362004-7926-4e8b-b1d7-860ac4f51de9" providerId="ADAL" clId="{3450F9D2-994B-4FC7-8441-B57E4CA5ED48}" dt="2025-03-04T20:43:01.888" v="10749" actId="1076"/>
          <ac:picMkLst>
            <pc:docMk/>
            <pc:sldMk cId="187632356" sldId="261"/>
            <ac:picMk id="7" creationId="{A57EC890-3D13-4991-0478-073A1D9CF78B}"/>
          </ac:picMkLst>
        </pc:picChg>
        <pc:picChg chg="add mod">
          <ac:chgData name="G Jones (St Mary`s RC (A) School)" userId="d8362004-7926-4e8b-b1d7-860ac4f51de9" providerId="ADAL" clId="{3450F9D2-994B-4FC7-8441-B57E4CA5ED48}" dt="2025-03-04T20:43:22.568" v="10753" actId="1076"/>
          <ac:picMkLst>
            <pc:docMk/>
            <pc:sldMk cId="187632356" sldId="261"/>
            <ac:picMk id="8" creationId="{60BA0C72-4C60-66CC-4DAD-23CEB52448C9}"/>
          </ac:picMkLst>
        </pc:picChg>
      </pc:sldChg>
      <pc:sldChg chg="addSp delSp modSp new mod ord">
        <pc:chgData name="G Jones (St Mary`s RC (A) School)" userId="d8362004-7926-4e8b-b1d7-860ac4f51de9" providerId="ADAL" clId="{3450F9D2-994B-4FC7-8441-B57E4CA5ED48}" dt="2025-03-07T12:57:28.331" v="23137" actId="20577"/>
        <pc:sldMkLst>
          <pc:docMk/>
          <pc:sldMk cId="2436119199" sldId="262"/>
        </pc:sldMkLst>
        <pc:spChg chg="del">
          <ac:chgData name="G Jones (St Mary`s RC (A) School)" userId="d8362004-7926-4e8b-b1d7-860ac4f51de9" providerId="ADAL" clId="{3450F9D2-994B-4FC7-8441-B57E4CA5ED48}" dt="2025-03-06T21:26:47.287" v="19514" actId="478"/>
          <ac:spMkLst>
            <pc:docMk/>
            <pc:sldMk cId="2436119199" sldId="262"/>
            <ac:spMk id="2" creationId="{9B2E8C06-8B97-8BC1-68FA-0915B6690516}"/>
          </ac:spMkLst>
        </pc:spChg>
        <pc:spChg chg="del">
          <ac:chgData name="G Jones (St Mary`s RC (A) School)" userId="d8362004-7926-4e8b-b1d7-860ac4f51de9" providerId="ADAL" clId="{3450F9D2-994B-4FC7-8441-B57E4CA5ED48}" dt="2025-03-06T21:26:50.129" v="19515" actId="478"/>
          <ac:spMkLst>
            <pc:docMk/>
            <pc:sldMk cId="2436119199" sldId="262"/>
            <ac:spMk id="3" creationId="{9FE83A40-D230-909E-1703-4CC20C0A6AE1}"/>
          </ac:spMkLst>
        </pc:spChg>
        <pc:graphicFrameChg chg="add mod modGraphic">
          <ac:chgData name="G Jones (St Mary`s RC (A) School)" userId="d8362004-7926-4e8b-b1d7-860ac4f51de9" providerId="ADAL" clId="{3450F9D2-994B-4FC7-8441-B57E4CA5ED48}" dt="2025-03-06T21:27:42.576" v="19529" actId="14100"/>
          <ac:graphicFrameMkLst>
            <pc:docMk/>
            <pc:sldMk cId="2436119199" sldId="262"/>
            <ac:graphicFrameMk id="5" creationId="{37C88F81-731A-225F-C7E0-E0493AE84B10}"/>
          </ac:graphicFrameMkLst>
        </pc:graphicFrameChg>
        <pc:graphicFrameChg chg="add mod modGraphic">
          <ac:chgData name="G Jones (St Mary`s RC (A) School)" userId="d8362004-7926-4e8b-b1d7-860ac4f51de9" providerId="ADAL" clId="{3450F9D2-994B-4FC7-8441-B57E4CA5ED48}" dt="2025-03-07T12:57:28.331" v="23137" actId="20577"/>
          <ac:graphicFrameMkLst>
            <pc:docMk/>
            <pc:sldMk cId="2436119199" sldId="262"/>
            <ac:graphicFrameMk id="6" creationId="{2ABE54DB-693C-9A26-8123-AAB74AF1955F}"/>
          </ac:graphicFrameMkLst>
        </pc:graphicFrameChg>
        <pc:picChg chg="add">
          <ac:chgData name="G Jones (St Mary`s RC (A) School)" userId="d8362004-7926-4e8b-b1d7-860ac4f51de9" providerId="ADAL" clId="{3450F9D2-994B-4FC7-8441-B57E4CA5ED48}" dt="2025-03-06T21:27:04.069" v="19516"/>
          <ac:picMkLst>
            <pc:docMk/>
            <pc:sldMk cId="2436119199" sldId="262"/>
            <ac:picMk id="4" creationId="{936958A8-9DBC-1D95-DEFF-4577FE44FDEB}"/>
          </ac:picMkLst>
        </pc:picChg>
      </pc:sldChg>
      <pc:sldChg chg="addSp delSp modSp new mod">
        <pc:chgData name="G Jones (St Mary`s RC (A) School)" userId="d8362004-7926-4e8b-b1d7-860ac4f51de9" providerId="ADAL" clId="{3450F9D2-994B-4FC7-8441-B57E4CA5ED48}" dt="2025-03-07T21:36:15.205" v="23452" actId="20577"/>
        <pc:sldMkLst>
          <pc:docMk/>
          <pc:sldMk cId="1222584088" sldId="263"/>
        </pc:sldMkLst>
        <pc:spChg chg="add mod">
          <ac:chgData name="G Jones (St Mary`s RC (A) School)" userId="d8362004-7926-4e8b-b1d7-860ac4f51de9" providerId="ADAL" clId="{3450F9D2-994B-4FC7-8441-B57E4CA5ED48}" dt="2025-03-07T21:36:15.205" v="23452" actId="20577"/>
          <ac:spMkLst>
            <pc:docMk/>
            <pc:sldMk cId="1222584088" sldId="263"/>
            <ac:spMk id="5" creationId="{745268B6-8CA8-ABB3-769C-1AC59FD4CF75}"/>
          </ac:spMkLst>
        </pc:spChg>
      </pc:sldChg>
      <pc:sldChg chg="addSp modSp new mod">
        <pc:chgData name="G Jones (St Mary`s RC (A) School)" userId="d8362004-7926-4e8b-b1d7-860ac4f51de9" providerId="ADAL" clId="{3450F9D2-994B-4FC7-8441-B57E4CA5ED48}" dt="2025-03-07T09:54:05.922" v="20962"/>
        <pc:sldMkLst>
          <pc:docMk/>
          <pc:sldMk cId="2866206916" sldId="264"/>
        </pc:sldMkLst>
        <pc:spChg chg="mod">
          <ac:chgData name="G Jones (St Mary`s RC (A) School)" userId="d8362004-7926-4e8b-b1d7-860ac4f51de9" providerId="ADAL" clId="{3450F9D2-994B-4FC7-8441-B57E4CA5ED48}" dt="2025-03-07T09:54:05.922" v="20962"/>
          <ac:spMkLst>
            <pc:docMk/>
            <pc:sldMk cId="2866206916" sldId="264"/>
            <ac:spMk id="2" creationId="{DF08F932-A5FF-7E02-304F-AFDFEC7B627F}"/>
          </ac:spMkLst>
        </pc:spChg>
        <pc:spChg chg="mod">
          <ac:chgData name="G Jones (St Mary`s RC (A) School)" userId="d8362004-7926-4e8b-b1d7-860ac4f51de9" providerId="ADAL" clId="{3450F9D2-994B-4FC7-8441-B57E4CA5ED48}" dt="2025-03-07T09:54:05.922" v="20962"/>
          <ac:spMkLst>
            <pc:docMk/>
            <pc:sldMk cId="2866206916" sldId="264"/>
            <ac:spMk id="3" creationId="{DFC0166A-18A7-6D71-1303-B49E79710ACE}"/>
          </ac:spMkLst>
        </pc:spChg>
        <pc:spChg chg="add mod">
          <ac:chgData name="G Jones (St Mary`s RC (A) School)" userId="d8362004-7926-4e8b-b1d7-860ac4f51de9" providerId="ADAL" clId="{3450F9D2-994B-4FC7-8441-B57E4CA5ED48}" dt="2025-03-04T21:21:58.722" v="11451" actId="20577"/>
          <ac:spMkLst>
            <pc:docMk/>
            <pc:sldMk cId="2866206916" sldId="264"/>
            <ac:spMk id="4" creationId="{C0E0264B-0679-5A0B-9000-CAB3766C0709}"/>
          </ac:spMkLst>
        </pc:spChg>
      </pc:sldChg>
      <pc:sldChg chg="addSp delSp modSp new mod">
        <pc:chgData name="G Jones (St Mary`s RC (A) School)" userId="d8362004-7926-4e8b-b1d7-860ac4f51de9" providerId="ADAL" clId="{3450F9D2-994B-4FC7-8441-B57E4CA5ED48}" dt="2025-03-04T15:13:15.378" v="8773" actId="20577"/>
        <pc:sldMkLst>
          <pc:docMk/>
          <pc:sldMk cId="585619053" sldId="265"/>
        </pc:sldMkLst>
        <pc:spChg chg="add del mod">
          <ac:chgData name="G Jones (St Mary`s RC (A) School)" userId="d8362004-7926-4e8b-b1d7-860ac4f51de9" providerId="ADAL" clId="{3450F9D2-994B-4FC7-8441-B57E4CA5ED48}" dt="2025-03-04T14:43:47.253" v="8126" actId="20577"/>
          <ac:spMkLst>
            <pc:docMk/>
            <pc:sldMk cId="585619053" sldId="265"/>
            <ac:spMk id="7" creationId="{E326D3CD-47A5-501A-1D2C-09291642924C}"/>
          </ac:spMkLst>
        </pc:spChg>
        <pc:spChg chg="add mod">
          <ac:chgData name="G Jones (St Mary`s RC (A) School)" userId="d8362004-7926-4e8b-b1d7-860ac4f51de9" providerId="ADAL" clId="{3450F9D2-994B-4FC7-8441-B57E4CA5ED48}" dt="2025-03-04T14:44:17.761" v="8130" actId="13822"/>
          <ac:spMkLst>
            <pc:docMk/>
            <pc:sldMk cId="585619053" sldId="265"/>
            <ac:spMk id="11" creationId="{7AD5CB59-6326-634A-8DA0-23229B40ABD5}"/>
          </ac:spMkLst>
        </pc:spChg>
        <pc:spChg chg="add del mod">
          <ac:chgData name="G Jones (St Mary`s RC (A) School)" userId="d8362004-7926-4e8b-b1d7-860ac4f51de9" providerId="ADAL" clId="{3450F9D2-994B-4FC7-8441-B57E4CA5ED48}" dt="2025-03-04T15:03:11.288" v="8522" actId="1038"/>
          <ac:spMkLst>
            <pc:docMk/>
            <pc:sldMk cId="585619053" sldId="265"/>
            <ac:spMk id="13" creationId="{8DF37C84-A436-6FA0-7993-797FB8D509CD}"/>
          </ac:spMkLst>
        </pc:spChg>
        <pc:spChg chg="add mod">
          <ac:chgData name="G Jones (St Mary`s RC (A) School)" userId="d8362004-7926-4e8b-b1d7-860ac4f51de9" providerId="ADAL" clId="{3450F9D2-994B-4FC7-8441-B57E4CA5ED48}" dt="2025-03-04T15:04:08.918" v="8552" actId="790"/>
          <ac:spMkLst>
            <pc:docMk/>
            <pc:sldMk cId="585619053" sldId="265"/>
            <ac:spMk id="22" creationId="{9DC8E988-AD79-3A69-C83B-D2C03464D7B6}"/>
          </ac:spMkLst>
        </pc:spChg>
        <pc:spChg chg="add mod">
          <ac:chgData name="G Jones (St Mary`s RC (A) School)" userId="d8362004-7926-4e8b-b1d7-860ac4f51de9" providerId="ADAL" clId="{3450F9D2-994B-4FC7-8441-B57E4CA5ED48}" dt="2025-03-04T15:04:27.049" v="8555" actId="207"/>
          <ac:spMkLst>
            <pc:docMk/>
            <pc:sldMk cId="585619053" sldId="265"/>
            <ac:spMk id="23" creationId="{9D19F30B-24A6-783A-84B9-F3363579B67B}"/>
          </ac:spMkLst>
        </pc:spChg>
        <pc:graphicFrameChg chg="add mod modGraphic">
          <ac:chgData name="G Jones (St Mary`s RC (A) School)" userId="d8362004-7926-4e8b-b1d7-860ac4f51de9" providerId="ADAL" clId="{3450F9D2-994B-4FC7-8441-B57E4CA5ED48}" dt="2025-03-04T15:13:15.378" v="8773" actId="20577"/>
          <ac:graphicFrameMkLst>
            <pc:docMk/>
            <pc:sldMk cId="585619053" sldId="265"/>
            <ac:graphicFrameMk id="5" creationId="{50F28F85-FF77-DC41-378B-66AAA3840A4D}"/>
          </ac:graphicFrameMkLst>
        </pc:graphicFrameChg>
        <pc:cxnChg chg="add mod">
          <ac:chgData name="G Jones (St Mary`s RC (A) School)" userId="d8362004-7926-4e8b-b1d7-860ac4f51de9" providerId="ADAL" clId="{3450F9D2-994B-4FC7-8441-B57E4CA5ED48}" dt="2025-03-04T14:59:02.671" v="8371" actId="208"/>
          <ac:cxnSpMkLst>
            <pc:docMk/>
            <pc:sldMk cId="585619053" sldId="265"/>
            <ac:cxnSpMk id="15" creationId="{235FB111-8D22-DEE7-DFDA-DAEED6B5B62F}"/>
          </ac:cxnSpMkLst>
        </pc:cxnChg>
        <pc:cxnChg chg="add mod">
          <ac:chgData name="G Jones (St Mary`s RC (A) School)" userId="d8362004-7926-4e8b-b1d7-860ac4f51de9" providerId="ADAL" clId="{3450F9D2-994B-4FC7-8441-B57E4CA5ED48}" dt="2025-03-04T14:59:43.335" v="8379" actId="208"/>
          <ac:cxnSpMkLst>
            <pc:docMk/>
            <pc:sldMk cId="585619053" sldId="265"/>
            <ac:cxnSpMk id="17" creationId="{5876C6A6-7C67-790B-65E3-97AA3E60BCA8}"/>
          </ac:cxnSpMkLst>
        </pc:cxnChg>
        <pc:cxnChg chg="add mod">
          <ac:chgData name="G Jones (St Mary`s RC (A) School)" userId="d8362004-7926-4e8b-b1d7-860ac4f51de9" providerId="ADAL" clId="{3450F9D2-994B-4FC7-8441-B57E4CA5ED48}" dt="2025-03-04T14:59:57.317" v="8381" actId="208"/>
          <ac:cxnSpMkLst>
            <pc:docMk/>
            <pc:sldMk cId="585619053" sldId="265"/>
            <ac:cxnSpMk id="20" creationId="{D9D1BE06-8F4C-8C08-70E0-4D124FD3DFC5}"/>
          </ac:cxnSpMkLst>
        </pc:cxnChg>
        <pc:cxnChg chg="add mod">
          <ac:chgData name="G Jones (St Mary`s RC (A) School)" userId="d8362004-7926-4e8b-b1d7-860ac4f51de9" providerId="ADAL" clId="{3450F9D2-994B-4FC7-8441-B57E4CA5ED48}" dt="2025-03-04T15:07:00.511" v="8557" actId="208"/>
          <ac:cxnSpMkLst>
            <pc:docMk/>
            <pc:sldMk cId="585619053" sldId="265"/>
            <ac:cxnSpMk id="25" creationId="{94200C72-41E7-0ABE-BAD5-B2637E81CEE3}"/>
          </ac:cxnSpMkLst>
        </pc:cxnChg>
        <pc:cxnChg chg="add mod">
          <ac:chgData name="G Jones (St Mary`s RC (A) School)" userId="d8362004-7926-4e8b-b1d7-860ac4f51de9" providerId="ADAL" clId="{3450F9D2-994B-4FC7-8441-B57E4CA5ED48}" dt="2025-03-04T15:07:11.292" v="8559" actId="208"/>
          <ac:cxnSpMkLst>
            <pc:docMk/>
            <pc:sldMk cId="585619053" sldId="265"/>
            <ac:cxnSpMk id="27" creationId="{9D298059-286D-6C58-04E2-80C45D661453}"/>
          </ac:cxnSpMkLst>
        </pc:cxnChg>
        <pc:cxnChg chg="add mod">
          <ac:chgData name="G Jones (St Mary`s RC (A) School)" userId="d8362004-7926-4e8b-b1d7-860ac4f51de9" providerId="ADAL" clId="{3450F9D2-994B-4FC7-8441-B57E4CA5ED48}" dt="2025-03-04T15:07:21.821" v="8561" actId="208"/>
          <ac:cxnSpMkLst>
            <pc:docMk/>
            <pc:sldMk cId="585619053" sldId="265"/>
            <ac:cxnSpMk id="29" creationId="{B13C12B3-9BAC-4D01-C58F-28FCFFA8A8C6}"/>
          </ac:cxnSpMkLst>
        </pc:cxnChg>
        <pc:cxnChg chg="add mod">
          <ac:chgData name="G Jones (St Mary`s RC (A) School)" userId="d8362004-7926-4e8b-b1d7-860ac4f51de9" providerId="ADAL" clId="{3450F9D2-994B-4FC7-8441-B57E4CA5ED48}" dt="2025-03-04T15:07:58.649" v="8576" actId="208"/>
          <ac:cxnSpMkLst>
            <pc:docMk/>
            <pc:sldMk cId="585619053" sldId="265"/>
            <ac:cxnSpMk id="31" creationId="{8259E3C9-9BFA-1B03-A560-C986308A9776}"/>
          </ac:cxnSpMkLst>
        </pc:cxnChg>
        <pc:cxnChg chg="add mod">
          <ac:chgData name="G Jones (St Mary`s RC (A) School)" userId="d8362004-7926-4e8b-b1d7-860ac4f51de9" providerId="ADAL" clId="{3450F9D2-994B-4FC7-8441-B57E4CA5ED48}" dt="2025-03-04T15:08:06.860" v="8578" actId="208"/>
          <ac:cxnSpMkLst>
            <pc:docMk/>
            <pc:sldMk cId="585619053" sldId="265"/>
            <ac:cxnSpMk id="33" creationId="{05791116-1F38-E368-2760-03D5A139DDC2}"/>
          </ac:cxnSpMkLst>
        </pc:cxnChg>
        <pc:cxnChg chg="add mod">
          <ac:chgData name="G Jones (St Mary`s RC (A) School)" userId="d8362004-7926-4e8b-b1d7-860ac4f51de9" providerId="ADAL" clId="{3450F9D2-994B-4FC7-8441-B57E4CA5ED48}" dt="2025-03-04T15:08:15.648" v="8580" actId="208"/>
          <ac:cxnSpMkLst>
            <pc:docMk/>
            <pc:sldMk cId="585619053" sldId="265"/>
            <ac:cxnSpMk id="35" creationId="{CA6CEB3F-4FFF-3BF4-D080-5D880D7BEE01}"/>
          </ac:cxnSpMkLst>
        </pc:cxnChg>
      </pc:sldChg>
      <pc:sldChg chg="addSp modSp add mod">
        <pc:chgData name="G Jones (St Mary`s RC (A) School)" userId="d8362004-7926-4e8b-b1d7-860ac4f51de9" providerId="ADAL" clId="{3450F9D2-994B-4FC7-8441-B57E4CA5ED48}" dt="2025-03-04T15:16:04.120" v="8832" actId="207"/>
        <pc:sldMkLst>
          <pc:docMk/>
          <pc:sldMk cId="2336181630" sldId="266"/>
        </pc:sldMkLst>
        <pc:spChg chg="add mod">
          <ac:chgData name="G Jones (St Mary`s RC (A) School)" userId="d8362004-7926-4e8b-b1d7-860ac4f51de9" providerId="ADAL" clId="{3450F9D2-994B-4FC7-8441-B57E4CA5ED48}" dt="2025-03-04T15:13:40.212" v="8776" actId="1076"/>
          <ac:spMkLst>
            <pc:docMk/>
            <pc:sldMk cId="2336181630" sldId="266"/>
            <ac:spMk id="2" creationId="{7BF9DCA9-EDAE-DBE6-3FE9-9171129FCBEE}"/>
          </ac:spMkLst>
        </pc:spChg>
        <pc:graphicFrameChg chg="modGraphic">
          <ac:chgData name="G Jones (St Mary`s RC (A) School)" userId="d8362004-7926-4e8b-b1d7-860ac4f51de9" providerId="ADAL" clId="{3450F9D2-994B-4FC7-8441-B57E4CA5ED48}" dt="2025-03-04T15:16:04.120" v="8832" actId="207"/>
          <ac:graphicFrameMkLst>
            <pc:docMk/>
            <pc:sldMk cId="2336181630" sldId="266"/>
            <ac:graphicFrameMk id="5" creationId="{96FCD378-89B7-9EC5-0706-47F072A6885A}"/>
          </ac:graphicFrameMkLst>
        </pc:graphicFrameChg>
      </pc:sldChg>
      <pc:sldChg chg="addSp modSp add mod">
        <pc:chgData name="G Jones (St Mary`s RC (A) School)" userId="d8362004-7926-4e8b-b1d7-860ac4f51de9" providerId="ADAL" clId="{3450F9D2-994B-4FC7-8441-B57E4CA5ED48}" dt="2025-03-04T19:57:47.199" v="8928" actId="207"/>
        <pc:sldMkLst>
          <pc:docMk/>
          <pc:sldMk cId="803992575" sldId="267"/>
        </pc:sldMkLst>
        <pc:spChg chg="add mod">
          <ac:chgData name="G Jones (St Mary`s RC (A) School)" userId="d8362004-7926-4e8b-b1d7-860ac4f51de9" providerId="ADAL" clId="{3450F9D2-994B-4FC7-8441-B57E4CA5ED48}" dt="2025-03-04T19:54:48.790" v="8835" actId="1076"/>
          <ac:spMkLst>
            <pc:docMk/>
            <pc:sldMk cId="803992575" sldId="267"/>
            <ac:spMk id="3" creationId="{7FB6DD73-B16F-D71C-B62A-512690416172}"/>
          </ac:spMkLst>
        </pc:spChg>
        <pc:graphicFrameChg chg="modGraphic">
          <ac:chgData name="G Jones (St Mary`s RC (A) School)" userId="d8362004-7926-4e8b-b1d7-860ac4f51de9" providerId="ADAL" clId="{3450F9D2-994B-4FC7-8441-B57E4CA5ED48}" dt="2025-03-04T19:57:47.199" v="8928" actId="207"/>
          <ac:graphicFrameMkLst>
            <pc:docMk/>
            <pc:sldMk cId="803992575" sldId="267"/>
            <ac:graphicFrameMk id="5" creationId="{5767897A-8B6C-2BA8-8DB9-39D5227356BC}"/>
          </ac:graphicFrameMkLst>
        </pc:graphicFrameChg>
      </pc:sldChg>
      <pc:sldChg chg="addSp modSp new del mod">
        <pc:chgData name="G Jones (St Mary`s RC (A) School)" userId="d8362004-7926-4e8b-b1d7-860ac4f51de9" providerId="ADAL" clId="{3450F9D2-994B-4FC7-8441-B57E4CA5ED48}" dt="2025-03-06T11:12:07.382" v="15423" actId="47"/>
        <pc:sldMkLst>
          <pc:docMk/>
          <pc:sldMk cId="601043551" sldId="268"/>
        </pc:sldMkLst>
        <pc:spChg chg="mod">
          <ac:chgData name="G Jones (St Mary`s RC (A) School)" userId="d8362004-7926-4e8b-b1d7-860ac4f51de9" providerId="ADAL" clId="{3450F9D2-994B-4FC7-8441-B57E4CA5ED48}" dt="2025-03-06T11:11:50.872" v="15419" actId="20577"/>
          <ac:spMkLst>
            <pc:docMk/>
            <pc:sldMk cId="601043551" sldId="268"/>
            <ac:spMk id="3" creationId="{F9DC15A4-669E-FC06-8E53-C3F1EC5FE8D3}"/>
          </ac:spMkLst>
        </pc:spChg>
      </pc:sldChg>
      <pc:sldChg chg="modSp new del mod">
        <pc:chgData name="G Jones (St Mary`s RC (A) School)" userId="d8362004-7926-4e8b-b1d7-860ac4f51de9" providerId="ADAL" clId="{3450F9D2-994B-4FC7-8441-B57E4CA5ED48}" dt="2025-03-06T21:00:38.344" v="19511" actId="2696"/>
        <pc:sldMkLst>
          <pc:docMk/>
          <pc:sldMk cId="4264829068" sldId="269"/>
        </pc:sldMkLst>
      </pc:sldChg>
      <pc:sldChg chg="delSp modSp add del mod">
        <pc:chgData name="G Jones (St Mary`s RC (A) School)" userId="d8362004-7926-4e8b-b1d7-860ac4f51de9" providerId="ADAL" clId="{3450F9D2-994B-4FC7-8441-B57E4CA5ED48}" dt="2025-03-06T11:26:58.488" v="15587" actId="20577"/>
        <pc:sldMkLst>
          <pc:docMk/>
          <pc:sldMk cId="1974762029" sldId="282"/>
        </pc:sldMkLst>
        <pc:spChg chg="mod">
          <ac:chgData name="G Jones (St Mary`s RC (A) School)" userId="d8362004-7926-4e8b-b1d7-860ac4f51de9" providerId="ADAL" clId="{3450F9D2-994B-4FC7-8441-B57E4CA5ED48}" dt="2025-03-04T20:30:35.916" v="10219" actId="1076"/>
          <ac:spMkLst>
            <pc:docMk/>
            <pc:sldMk cId="1974762029" sldId="282"/>
            <ac:spMk id="6" creationId="{0CC3979C-3297-15BC-2F44-E8EE93627E09}"/>
          </ac:spMkLst>
        </pc:spChg>
        <pc:spChg chg="mod">
          <ac:chgData name="G Jones (St Mary`s RC (A) School)" userId="d8362004-7926-4e8b-b1d7-860ac4f51de9" providerId="ADAL" clId="{3450F9D2-994B-4FC7-8441-B57E4CA5ED48}" dt="2025-03-05T20:25:21.729" v="14434" actId="20577"/>
          <ac:spMkLst>
            <pc:docMk/>
            <pc:sldMk cId="1974762029" sldId="282"/>
            <ac:spMk id="7" creationId="{2AAFC947-7697-32BA-0D3F-1295FB2ED233}"/>
          </ac:spMkLst>
        </pc:spChg>
        <pc:spChg chg="mod">
          <ac:chgData name="G Jones (St Mary`s RC (A) School)" userId="d8362004-7926-4e8b-b1d7-860ac4f51de9" providerId="ADAL" clId="{3450F9D2-994B-4FC7-8441-B57E4CA5ED48}" dt="2025-03-05T20:28:14.686" v="14579" actId="20577"/>
          <ac:spMkLst>
            <pc:docMk/>
            <pc:sldMk cId="1974762029" sldId="282"/>
            <ac:spMk id="8" creationId="{C1576495-AB46-01AB-2335-4224B861CDCE}"/>
          </ac:spMkLst>
        </pc:spChg>
        <pc:spChg chg="mod">
          <ac:chgData name="G Jones (St Mary`s RC (A) School)" userId="d8362004-7926-4e8b-b1d7-860ac4f51de9" providerId="ADAL" clId="{3450F9D2-994B-4FC7-8441-B57E4CA5ED48}" dt="2025-03-05T20:28:16.896" v="14582" actId="20577"/>
          <ac:spMkLst>
            <pc:docMk/>
            <pc:sldMk cId="1974762029" sldId="282"/>
            <ac:spMk id="9" creationId="{31DD00E7-178C-C561-DA10-306E4DD8D35F}"/>
          </ac:spMkLst>
        </pc:spChg>
        <pc:spChg chg="mod">
          <ac:chgData name="G Jones (St Mary`s RC (A) School)" userId="d8362004-7926-4e8b-b1d7-860ac4f51de9" providerId="ADAL" clId="{3450F9D2-994B-4FC7-8441-B57E4CA5ED48}" dt="2025-03-05T20:26:28.345" v="14477" actId="20577"/>
          <ac:spMkLst>
            <pc:docMk/>
            <pc:sldMk cId="1974762029" sldId="282"/>
            <ac:spMk id="19" creationId="{AFA020FF-230F-F784-9FF2-3F00A0CED759}"/>
          </ac:spMkLst>
        </pc:spChg>
        <pc:spChg chg="mod">
          <ac:chgData name="G Jones (St Mary`s RC (A) School)" userId="d8362004-7926-4e8b-b1d7-860ac4f51de9" providerId="ADAL" clId="{3450F9D2-994B-4FC7-8441-B57E4CA5ED48}" dt="2025-03-05T20:26:51.498" v="14501" actId="20577"/>
          <ac:spMkLst>
            <pc:docMk/>
            <pc:sldMk cId="1974762029" sldId="282"/>
            <ac:spMk id="20" creationId="{626AFFBA-F2D6-226F-E751-7D6B934A037B}"/>
          </ac:spMkLst>
        </pc:spChg>
        <pc:spChg chg="mod">
          <ac:chgData name="G Jones (St Mary`s RC (A) School)" userId="d8362004-7926-4e8b-b1d7-860ac4f51de9" providerId="ADAL" clId="{3450F9D2-994B-4FC7-8441-B57E4CA5ED48}" dt="2025-03-05T20:27:12.961" v="14524" actId="20577"/>
          <ac:spMkLst>
            <pc:docMk/>
            <pc:sldMk cId="1974762029" sldId="282"/>
            <ac:spMk id="21" creationId="{54C15DAD-C200-B3DE-BB33-E7BC576DC275}"/>
          </ac:spMkLst>
        </pc:spChg>
        <pc:spChg chg="mod">
          <ac:chgData name="G Jones (St Mary`s RC (A) School)" userId="d8362004-7926-4e8b-b1d7-860ac4f51de9" providerId="ADAL" clId="{3450F9D2-994B-4FC7-8441-B57E4CA5ED48}" dt="2025-03-05T20:26:37.199" v="14485" actId="20577"/>
          <ac:spMkLst>
            <pc:docMk/>
            <pc:sldMk cId="1974762029" sldId="282"/>
            <ac:spMk id="22" creationId="{141D06DE-9DEC-5203-01F1-C35CC598AC61}"/>
          </ac:spMkLst>
        </pc:spChg>
        <pc:spChg chg="mod">
          <ac:chgData name="G Jones (St Mary`s RC (A) School)" userId="d8362004-7926-4e8b-b1d7-860ac4f51de9" providerId="ADAL" clId="{3450F9D2-994B-4FC7-8441-B57E4CA5ED48}" dt="2025-03-05T20:27:37.984" v="14546" actId="1037"/>
          <ac:spMkLst>
            <pc:docMk/>
            <pc:sldMk cId="1974762029" sldId="282"/>
            <ac:spMk id="23" creationId="{26519ECA-F121-43CA-EB9C-2CD0FD3E1268}"/>
          </ac:spMkLst>
        </pc:spChg>
        <pc:spChg chg="mod">
          <ac:chgData name="G Jones (St Mary`s RC (A) School)" userId="d8362004-7926-4e8b-b1d7-860ac4f51de9" providerId="ADAL" clId="{3450F9D2-994B-4FC7-8441-B57E4CA5ED48}" dt="2025-03-06T11:26:58.488" v="15587" actId="20577"/>
          <ac:spMkLst>
            <pc:docMk/>
            <pc:sldMk cId="1974762029" sldId="282"/>
            <ac:spMk id="24" creationId="{00C38D61-FAE1-BC6F-89F7-4AAFE11AC68D}"/>
          </ac:spMkLst>
        </pc:spChg>
      </pc:sldChg>
      <pc:sldChg chg="addSp delSp modSp new mod">
        <pc:chgData name="G Jones (St Mary`s RC (A) School)" userId="d8362004-7926-4e8b-b1d7-860ac4f51de9" providerId="ADAL" clId="{3450F9D2-994B-4FC7-8441-B57E4CA5ED48}" dt="2025-03-04T20:38:15.360" v="10445" actId="20577"/>
        <pc:sldMkLst>
          <pc:docMk/>
          <pc:sldMk cId="4280471106" sldId="283"/>
        </pc:sldMkLst>
        <pc:spChg chg="add mod">
          <ac:chgData name="G Jones (St Mary`s RC (A) School)" userId="d8362004-7926-4e8b-b1d7-860ac4f51de9" providerId="ADAL" clId="{3450F9D2-994B-4FC7-8441-B57E4CA5ED48}" dt="2025-03-04T20:38:15.360" v="10445" actId="20577"/>
          <ac:spMkLst>
            <pc:docMk/>
            <pc:sldMk cId="4280471106" sldId="283"/>
            <ac:spMk id="4" creationId="{0ED100A6-1D8B-43C2-1A65-EDA4C0DD966F}"/>
          </ac:spMkLst>
        </pc:spChg>
        <pc:spChg chg="add mod">
          <ac:chgData name="G Jones (St Mary`s RC (A) School)" userId="d8362004-7926-4e8b-b1d7-860ac4f51de9" providerId="ADAL" clId="{3450F9D2-994B-4FC7-8441-B57E4CA5ED48}" dt="2025-03-04T20:37:56.081" v="10425" actId="1076"/>
          <ac:spMkLst>
            <pc:docMk/>
            <pc:sldMk cId="4280471106" sldId="283"/>
            <ac:spMk id="5" creationId="{3DD4C319-980D-7658-B64C-7FD9D7F1AB1D}"/>
          </ac:spMkLst>
        </pc:spChg>
      </pc:sldChg>
      <pc:sldChg chg="add del">
        <pc:chgData name="G Jones (St Mary`s RC (A) School)" userId="d8362004-7926-4e8b-b1d7-860ac4f51de9" providerId="ADAL" clId="{3450F9D2-994B-4FC7-8441-B57E4CA5ED48}" dt="2025-03-04T20:39:28.455" v="10489" actId="47"/>
        <pc:sldMkLst>
          <pc:docMk/>
          <pc:sldMk cId="483130833" sldId="284"/>
        </pc:sldMkLst>
      </pc:sldChg>
      <pc:sldChg chg="addSp modSp add mod ord">
        <pc:chgData name="G Jones (St Mary`s RC (A) School)" userId="d8362004-7926-4e8b-b1d7-860ac4f51de9" providerId="ADAL" clId="{3450F9D2-994B-4FC7-8441-B57E4CA5ED48}" dt="2025-03-04T20:39:25.879" v="10488"/>
        <pc:sldMkLst>
          <pc:docMk/>
          <pc:sldMk cId="4183835557" sldId="285"/>
        </pc:sldMkLst>
        <pc:spChg chg="add mod">
          <ac:chgData name="G Jones (St Mary`s RC (A) School)" userId="d8362004-7926-4e8b-b1d7-860ac4f51de9" providerId="ADAL" clId="{3450F9D2-994B-4FC7-8441-B57E4CA5ED48}" dt="2025-03-04T20:39:18.316" v="10486" actId="1076"/>
          <ac:spMkLst>
            <pc:docMk/>
            <pc:sldMk cId="4183835557" sldId="285"/>
            <ac:spMk id="2" creationId="{DC027DB4-9ABD-0000-4677-019AC66A36CE}"/>
          </ac:spMkLst>
        </pc:spChg>
        <pc:spChg chg="mod">
          <ac:chgData name="G Jones (St Mary`s RC (A) School)" userId="d8362004-7926-4e8b-b1d7-860ac4f51de9" providerId="ADAL" clId="{3450F9D2-994B-4FC7-8441-B57E4CA5ED48}" dt="2025-03-04T20:39:09.534" v="10484" actId="20577"/>
          <ac:spMkLst>
            <pc:docMk/>
            <pc:sldMk cId="4183835557" sldId="285"/>
            <ac:spMk id="4" creationId="{17B033DB-BA5B-E363-A09E-5509BFED731E}"/>
          </ac:spMkLst>
        </pc:spChg>
      </pc:sldChg>
      <pc:sldChg chg="addSp modSp add mod">
        <pc:chgData name="G Jones (St Mary`s RC (A) School)" userId="d8362004-7926-4e8b-b1d7-860ac4f51de9" providerId="ADAL" clId="{3450F9D2-994B-4FC7-8441-B57E4CA5ED48}" dt="2025-03-04T20:39:56.055" v="10507" actId="207"/>
        <pc:sldMkLst>
          <pc:docMk/>
          <pc:sldMk cId="1431877292" sldId="286"/>
        </pc:sldMkLst>
        <pc:spChg chg="add mod">
          <ac:chgData name="G Jones (St Mary`s RC (A) School)" userId="d8362004-7926-4e8b-b1d7-860ac4f51de9" providerId="ADAL" clId="{3450F9D2-994B-4FC7-8441-B57E4CA5ED48}" dt="2025-03-04T20:39:41.029" v="10492" actId="1076"/>
          <ac:spMkLst>
            <pc:docMk/>
            <pc:sldMk cId="1431877292" sldId="286"/>
            <ac:spMk id="3" creationId="{5FFD8D2B-201A-41C8-B227-FC1B44F61381}"/>
          </ac:spMkLst>
        </pc:spChg>
        <pc:spChg chg="mod">
          <ac:chgData name="G Jones (St Mary`s RC (A) School)" userId="d8362004-7926-4e8b-b1d7-860ac4f51de9" providerId="ADAL" clId="{3450F9D2-994B-4FC7-8441-B57E4CA5ED48}" dt="2025-03-04T20:39:56.055" v="10507" actId="207"/>
          <ac:spMkLst>
            <pc:docMk/>
            <pc:sldMk cId="1431877292" sldId="286"/>
            <ac:spMk id="4" creationId="{AD562F40-BA0E-8F46-FE17-2D765DBCAEE7}"/>
          </ac:spMkLst>
        </pc:spChg>
      </pc:sldChg>
      <pc:sldChg chg="addSp delSp modSp add mod">
        <pc:chgData name="G Jones (St Mary`s RC (A) School)" userId="d8362004-7926-4e8b-b1d7-860ac4f51de9" providerId="ADAL" clId="{3450F9D2-994B-4FC7-8441-B57E4CA5ED48}" dt="2025-03-04T20:43:50.738" v="10770" actId="20577"/>
        <pc:sldMkLst>
          <pc:docMk/>
          <pc:sldMk cId="2093086301" sldId="287"/>
        </pc:sldMkLst>
        <pc:spChg chg="mod">
          <ac:chgData name="G Jones (St Mary`s RC (A) School)" userId="d8362004-7926-4e8b-b1d7-860ac4f51de9" providerId="ADAL" clId="{3450F9D2-994B-4FC7-8441-B57E4CA5ED48}" dt="2025-03-04T20:43:50.738" v="10770" actId="20577"/>
          <ac:spMkLst>
            <pc:docMk/>
            <pc:sldMk cId="2093086301" sldId="287"/>
            <ac:spMk id="4" creationId="{C286AF7C-ED61-3EAF-B49F-101B797627A7}"/>
          </ac:spMkLst>
        </pc:spChg>
      </pc:sldChg>
      <pc:sldChg chg="addSp modSp new mod">
        <pc:chgData name="G Jones (St Mary`s RC (A) School)" userId="d8362004-7926-4e8b-b1d7-860ac4f51de9" providerId="ADAL" clId="{3450F9D2-994B-4FC7-8441-B57E4CA5ED48}" dt="2025-03-07T09:54:05.922" v="20962"/>
        <pc:sldMkLst>
          <pc:docMk/>
          <pc:sldMk cId="1362771396" sldId="288"/>
        </pc:sldMkLst>
        <pc:spChg chg="mod">
          <ac:chgData name="G Jones (St Mary`s RC (A) School)" userId="d8362004-7926-4e8b-b1d7-860ac4f51de9" providerId="ADAL" clId="{3450F9D2-994B-4FC7-8441-B57E4CA5ED48}" dt="2025-03-07T09:54:05.922" v="20962"/>
          <ac:spMkLst>
            <pc:docMk/>
            <pc:sldMk cId="1362771396" sldId="288"/>
            <ac:spMk id="2" creationId="{A9D28BA5-63AD-5FB4-938D-5ED1155C175F}"/>
          </ac:spMkLst>
        </pc:spChg>
        <pc:spChg chg="mod">
          <ac:chgData name="G Jones (St Mary`s RC (A) School)" userId="d8362004-7926-4e8b-b1d7-860ac4f51de9" providerId="ADAL" clId="{3450F9D2-994B-4FC7-8441-B57E4CA5ED48}" dt="2025-03-07T09:54:05.922" v="20962"/>
          <ac:spMkLst>
            <pc:docMk/>
            <pc:sldMk cId="1362771396" sldId="288"/>
            <ac:spMk id="3" creationId="{08F6AF74-A256-5D99-06E9-735CB3643170}"/>
          </ac:spMkLst>
        </pc:spChg>
        <pc:picChg chg="add mod">
          <ac:chgData name="G Jones (St Mary`s RC (A) School)" userId="d8362004-7926-4e8b-b1d7-860ac4f51de9" providerId="ADAL" clId="{3450F9D2-994B-4FC7-8441-B57E4CA5ED48}" dt="2025-03-05T20:20:56.433" v="14295" actId="1076"/>
          <ac:picMkLst>
            <pc:docMk/>
            <pc:sldMk cId="1362771396" sldId="288"/>
            <ac:picMk id="4" creationId="{716DCEB9-51A4-7BB3-4F32-25022860AB22}"/>
          </ac:picMkLst>
        </pc:picChg>
      </pc:sldChg>
      <pc:sldChg chg="addSp delSp modSp add mod">
        <pc:chgData name="G Jones (St Mary`s RC (A) School)" userId="d8362004-7926-4e8b-b1d7-860ac4f51de9" providerId="ADAL" clId="{3450F9D2-994B-4FC7-8441-B57E4CA5ED48}" dt="2025-03-07T21:25:16.439" v="23435" actId="20577"/>
        <pc:sldMkLst>
          <pc:docMk/>
          <pc:sldMk cId="3776806930" sldId="289"/>
        </pc:sldMkLst>
        <pc:spChg chg="add del mod">
          <ac:chgData name="G Jones (St Mary`s RC (A) School)" userId="d8362004-7926-4e8b-b1d7-860ac4f51de9" providerId="ADAL" clId="{3450F9D2-994B-4FC7-8441-B57E4CA5ED48}" dt="2025-03-06T15:38:37.915" v="17261" actId="478"/>
          <ac:spMkLst>
            <pc:docMk/>
            <pc:sldMk cId="3776806930" sldId="289"/>
            <ac:spMk id="3" creationId="{ABEFCF45-FF5C-E2EB-6305-C12D1FEEF50F}"/>
          </ac:spMkLst>
        </pc:spChg>
        <pc:spChg chg="mod">
          <ac:chgData name="G Jones (St Mary`s RC (A) School)" userId="d8362004-7926-4e8b-b1d7-860ac4f51de9" providerId="ADAL" clId="{3450F9D2-994B-4FC7-8441-B57E4CA5ED48}" dt="2025-03-07T21:25:16.439" v="23435" actId="20577"/>
          <ac:spMkLst>
            <pc:docMk/>
            <pc:sldMk cId="3776806930" sldId="289"/>
            <ac:spMk id="5" creationId="{5D185E66-8790-46A6-3C4E-3A6EE4ABD9D9}"/>
          </ac:spMkLst>
        </pc:spChg>
      </pc:sldChg>
      <pc:sldChg chg="new del">
        <pc:chgData name="G Jones (St Mary`s RC (A) School)" userId="d8362004-7926-4e8b-b1d7-860ac4f51de9" providerId="ADAL" clId="{3450F9D2-994B-4FC7-8441-B57E4CA5ED48}" dt="2025-03-05T20:21:14.081" v="14297" actId="47"/>
        <pc:sldMkLst>
          <pc:docMk/>
          <pc:sldMk cId="4049656095" sldId="289"/>
        </pc:sldMkLst>
      </pc:sldChg>
      <pc:sldChg chg="addSp delSp modSp new mod">
        <pc:chgData name="G Jones (St Mary`s RC (A) School)" userId="d8362004-7926-4e8b-b1d7-860ac4f51de9" providerId="ADAL" clId="{3450F9D2-994B-4FC7-8441-B57E4CA5ED48}" dt="2025-03-06T15:24:54.377" v="16142" actId="1036"/>
        <pc:sldMkLst>
          <pc:docMk/>
          <pc:sldMk cId="1303063156" sldId="290"/>
        </pc:sldMkLst>
        <pc:spChg chg="del">
          <ac:chgData name="G Jones (St Mary`s RC (A) School)" userId="d8362004-7926-4e8b-b1d7-860ac4f51de9" providerId="ADAL" clId="{3450F9D2-994B-4FC7-8441-B57E4CA5ED48}" dt="2025-03-06T11:12:15.167" v="15425" actId="478"/>
          <ac:spMkLst>
            <pc:docMk/>
            <pc:sldMk cId="1303063156" sldId="290"/>
            <ac:spMk id="2" creationId="{B4E9E9F6-2D2D-5CCB-CF29-88484F0F2D0C}"/>
          </ac:spMkLst>
        </pc:spChg>
        <pc:spChg chg="del">
          <ac:chgData name="G Jones (St Mary`s RC (A) School)" userId="d8362004-7926-4e8b-b1d7-860ac4f51de9" providerId="ADAL" clId="{3450F9D2-994B-4FC7-8441-B57E4CA5ED48}" dt="2025-03-06T11:12:16.510" v="15426" actId="478"/>
          <ac:spMkLst>
            <pc:docMk/>
            <pc:sldMk cId="1303063156" sldId="290"/>
            <ac:spMk id="3" creationId="{4658FB72-EADC-4A38-4DF1-6AB487784DCB}"/>
          </ac:spMkLst>
        </pc:spChg>
        <pc:spChg chg="add del">
          <ac:chgData name="G Jones (St Mary`s RC (A) School)" userId="d8362004-7926-4e8b-b1d7-860ac4f51de9" providerId="ADAL" clId="{3450F9D2-994B-4FC7-8441-B57E4CA5ED48}" dt="2025-03-06T11:15:08.471" v="15428" actId="478"/>
          <ac:spMkLst>
            <pc:docMk/>
            <pc:sldMk cId="1303063156" sldId="290"/>
            <ac:spMk id="4" creationId="{16C69BA5-0176-B691-3BCC-E3D9EB6A9DD1}"/>
          </ac:spMkLst>
        </pc:spChg>
        <pc:spChg chg="add mod">
          <ac:chgData name="G Jones (St Mary`s RC (A) School)" userId="d8362004-7926-4e8b-b1d7-860ac4f51de9" providerId="ADAL" clId="{3450F9D2-994B-4FC7-8441-B57E4CA5ED48}" dt="2025-03-06T15:11:25.166" v="15923" actId="207"/>
          <ac:spMkLst>
            <pc:docMk/>
            <pc:sldMk cId="1303063156" sldId="290"/>
            <ac:spMk id="5" creationId="{AF0C665F-3BD5-B0C4-CD0A-D29F958F2EFB}"/>
          </ac:spMkLst>
        </pc:spChg>
        <pc:spChg chg="add mod">
          <ac:chgData name="G Jones (St Mary`s RC (A) School)" userId="d8362004-7926-4e8b-b1d7-860ac4f51de9" providerId="ADAL" clId="{3450F9D2-994B-4FC7-8441-B57E4CA5ED48}" dt="2025-03-06T15:23:34.466" v="16127" actId="20577"/>
          <ac:spMkLst>
            <pc:docMk/>
            <pc:sldMk cId="1303063156" sldId="290"/>
            <ac:spMk id="6" creationId="{A93EDD42-2CAB-4AE5-8C45-371D184659F6}"/>
          </ac:spMkLst>
        </pc:spChg>
        <pc:spChg chg="add mod">
          <ac:chgData name="G Jones (St Mary`s RC (A) School)" userId="d8362004-7926-4e8b-b1d7-860ac4f51de9" providerId="ADAL" clId="{3450F9D2-994B-4FC7-8441-B57E4CA5ED48}" dt="2025-03-06T15:11:14.668" v="15921" actId="207"/>
          <ac:spMkLst>
            <pc:docMk/>
            <pc:sldMk cId="1303063156" sldId="290"/>
            <ac:spMk id="7" creationId="{C1474FDB-816B-D537-D041-9CBEB5CC4FF0}"/>
          </ac:spMkLst>
        </pc:spChg>
        <pc:spChg chg="add mod">
          <ac:chgData name="G Jones (St Mary`s RC (A) School)" userId="d8362004-7926-4e8b-b1d7-860ac4f51de9" providerId="ADAL" clId="{3450F9D2-994B-4FC7-8441-B57E4CA5ED48}" dt="2025-03-06T15:11:39.712" v="15924" actId="207"/>
          <ac:spMkLst>
            <pc:docMk/>
            <pc:sldMk cId="1303063156" sldId="290"/>
            <ac:spMk id="8" creationId="{29737032-3A70-5EC5-7C56-241AB08D350B}"/>
          </ac:spMkLst>
        </pc:spChg>
        <pc:spChg chg="add mod">
          <ac:chgData name="G Jones (St Mary`s RC (A) School)" userId="d8362004-7926-4e8b-b1d7-860ac4f51de9" providerId="ADAL" clId="{3450F9D2-994B-4FC7-8441-B57E4CA5ED48}" dt="2025-03-06T15:11:09.379" v="15920" actId="207"/>
          <ac:spMkLst>
            <pc:docMk/>
            <pc:sldMk cId="1303063156" sldId="290"/>
            <ac:spMk id="9" creationId="{95613407-6CE4-9069-C73C-045C59B1D2C9}"/>
          </ac:spMkLst>
        </pc:spChg>
        <pc:spChg chg="add mod">
          <ac:chgData name="G Jones (St Mary`s RC (A) School)" userId="d8362004-7926-4e8b-b1d7-860ac4f51de9" providerId="ADAL" clId="{3450F9D2-994B-4FC7-8441-B57E4CA5ED48}" dt="2025-03-06T13:04:03.992" v="15606" actId="1038"/>
          <ac:spMkLst>
            <pc:docMk/>
            <pc:sldMk cId="1303063156" sldId="290"/>
            <ac:spMk id="10" creationId="{3D4324A0-C386-3354-0D5B-BD049D08175F}"/>
          </ac:spMkLst>
        </pc:spChg>
        <pc:spChg chg="add mod">
          <ac:chgData name="G Jones (St Mary`s RC (A) School)" userId="d8362004-7926-4e8b-b1d7-860ac4f51de9" providerId="ADAL" clId="{3450F9D2-994B-4FC7-8441-B57E4CA5ED48}" dt="2025-03-06T15:23:08.816" v="16106" actId="1076"/>
          <ac:spMkLst>
            <pc:docMk/>
            <pc:sldMk cId="1303063156" sldId="290"/>
            <ac:spMk id="11" creationId="{1A95A34A-87A3-B5E6-B3BD-AABF0D9CE16C}"/>
          </ac:spMkLst>
        </pc:spChg>
        <pc:spChg chg="add mod">
          <ac:chgData name="G Jones (St Mary`s RC (A) School)" userId="d8362004-7926-4e8b-b1d7-860ac4f51de9" providerId="ADAL" clId="{3450F9D2-994B-4FC7-8441-B57E4CA5ED48}" dt="2025-03-06T15:23:19.944" v="16110" actId="1076"/>
          <ac:spMkLst>
            <pc:docMk/>
            <pc:sldMk cId="1303063156" sldId="290"/>
            <ac:spMk id="12" creationId="{91334A6F-081A-8210-A2FF-2D6034375155}"/>
          </ac:spMkLst>
        </pc:spChg>
        <pc:picChg chg="add mod">
          <ac:chgData name="G Jones (St Mary`s RC (A) School)" userId="d8362004-7926-4e8b-b1d7-860ac4f51de9" providerId="ADAL" clId="{3450F9D2-994B-4FC7-8441-B57E4CA5ED48}" dt="2025-03-06T15:24:51.138" v="16138" actId="1038"/>
          <ac:picMkLst>
            <pc:docMk/>
            <pc:sldMk cId="1303063156" sldId="290"/>
            <ac:picMk id="13" creationId="{23CE2727-F288-65DA-B75B-D73F318A1AB2}"/>
          </ac:picMkLst>
        </pc:picChg>
        <pc:picChg chg="add mod">
          <ac:chgData name="G Jones (St Mary`s RC (A) School)" userId="d8362004-7926-4e8b-b1d7-860ac4f51de9" providerId="ADAL" clId="{3450F9D2-994B-4FC7-8441-B57E4CA5ED48}" dt="2025-03-06T15:24:54.377" v="16142" actId="1036"/>
          <ac:picMkLst>
            <pc:docMk/>
            <pc:sldMk cId="1303063156" sldId="290"/>
            <ac:picMk id="14" creationId="{2E7D408F-AC18-60CF-8082-34DFABFFFF2E}"/>
          </ac:picMkLst>
        </pc:picChg>
      </pc:sldChg>
      <pc:sldChg chg="new del">
        <pc:chgData name="G Jones (St Mary`s RC (A) School)" userId="d8362004-7926-4e8b-b1d7-860ac4f51de9" providerId="ADAL" clId="{3450F9D2-994B-4FC7-8441-B57E4CA5ED48}" dt="2025-03-06T15:41:40.281" v="17276" actId="47"/>
        <pc:sldMkLst>
          <pc:docMk/>
          <pc:sldMk cId="1595489069" sldId="291"/>
        </pc:sldMkLst>
      </pc:sldChg>
      <pc:sldChg chg="addSp delSp modSp add mod">
        <pc:chgData name="G Jones (St Mary`s RC (A) School)" userId="d8362004-7926-4e8b-b1d7-860ac4f51de9" providerId="ADAL" clId="{3450F9D2-994B-4FC7-8441-B57E4CA5ED48}" dt="2025-03-06T20:52:04.451" v="18846" actId="20577"/>
        <pc:sldMkLst>
          <pc:docMk/>
          <pc:sldMk cId="3576726869" sldId="291"/>
        </pc:sldMkLst>
        <pc:spChg chg="mod">
          <ac:chgData name="G Jones (St Mary`s RC (A) School)" userId="d8362004-7926-4e8b-b1d7-860ac4f51de9" providerId="ADAL" clId="{3450F9D2-994B-4FC7-8441-B57E4CA5ED48}" dt="2025-03-06T15:58:03.285" v="18305" actId="1076"/>
          <ac:spMkLst>
            <pc:docMk/>
            <pc:sldMk cId="3576726869" sldId="291"/>
            <ac:spMk id="2" creationId="{512AA075-7FA1-AF12-ACB9-C87F3DBE124F}"/>
          </ac:spMkLst>
        </pc:spChg>
        <pc:spChg chg="mod">
          <ac:chgData name="G Jones (St Mary`s RC (A) School)" userId="d8362004-7926-4e8b-b1d7-860ac4f51de9" providerId="ADAL" clId="{3450F9D2-994B-4FC7-8441-B57E4CA5ED48}" dt="2025-03-06T20:52:04.451" v="18846" actId="20577"/>
          <ac:spMkLst>
            <pc:docMk/>
            <pc:sldMk cId="3576726869" sldId="291"/>
            <ac:spMk id="3" creationId="{4D67B688-D664-4AE3-19A6-F3D54316D20E}"/>
          </ac:spMkLst>
        </pc:spChg>
        <pc:spChg chg="add del mod">
          <ac:chgData name="G Jones (St Mary`s RC (A) School)" userId="d8362004-7926-4e8b-b1d7-860ac4f51de9" providerId="ADAL" clId="{3450F9D2-994B-4FC7-8441-B57E4CA5ED48}" dt="2025-03-06T15:54:10.614" v="18105" actId="478"/>
          <ac:spMkLst>
            <pc:docMk/>
            <pc:sldMk cId="3576726869" sldId="291"/>
            <ac:spMk id="6" creationId="{D8F145B8-0AFF-126F-8848-2A09AC4EFB71}"/>
          </ac:spMkLst>
        </pc:spChg>
        <pc:picChg chg="del">
          <ac:chgData name="G Jones (St Mary`s RC (A) School)" userId="d8362004-7926-4e8b-b1d7-860ac4f51de9" providerId="ADAL" clId="{3450F9D2-994B-4FC7-8441-B57E4CA5ED48}" dt="2025-03-06T15:42:01.051" v="17295" actId="478"/>
          <ac:picMkLst>
            <pc:docMk/>
            <pc:sldMk cId="3576726869" sldId="291"/>
            <ac:picMk id="4" creationId="{BC38F94A-88EE-7524-3DB3-4AE8C6520AC3}"/>
          </ac:picMkLst>
        </pc:picChg>
        <pc:picChg chg="add mod modCrop">
          <ac:chgData name="G Jones (St Mary`s RC (A) School)" userId="d8362004-7926-4e8b-b1d7-860ac4f51de9" providerId="ADAL" clId="{3450F9D2-994B-4FC7-8441-B57E4CA5ED48}" dt="2025-03-06T15:43:06.939" v="17300" actId="1076"/>
          <ac:picMkLst>
            <pc:docMk/>
            <pc:sldMk cId="3576726869" sldId="291"/>
            <ac:picMk id="5" creationId="{00544658-F837-E98D-0EA7-B63AEC17E50A}"/>
          </ac:picMkLst>
        </pc:picChg>
      </pc:sldChg>
      <pc:sldChg chg="modSp add mod">
        <pc:chgData name="G Jones (St Mary`s RC (A) School)" userId="d8362004-7926-4e8b-b1d7-860ac4f51de9" providerId="ADAL" clId="{3450F9D2-994B-4FC7-8441-B57E4CA5ED48}" dt="2025-03-07T09:54:05.922" v="20962"/>
        <pc:sldMkLst>
          <pc:docMk/>
          <pc:sldMk cId="255516038" sldId="292"/>
        </pc:sldMkLst>
        <pc:spChg chg="mod">
          <ac:chgData name="G Jones (St Mary`s RC (A) School)" userId="d8362004-7926-4e8b-b1d7-860ac4f51de9" providerId="ADAL" clId="{3450F9D2-994B-4FC7-8441-B57E4CA5ED48}" dt="2025-03-07T09:54:05.922" v="20962"/>
          <ac:spMkLst>
            <pc:docMk/>
            <pc:sldMk cId="255516038" sldId="292"/>
            <ac:spMk id="2" creationId="{32C64FEE-9551-2291-B0EA-12EB86471FBD}"/>
          </ac:spMkLst>
        </pc:spChg>
        <pc:spChg chg="mod">
          <ac:chgData name="G Jones (St Mary`s RC (A) School)" userId="d8362004-7926-4e8b-b1d7-860ac4f51de9" providerId="ADAL" clId="{3450F9D2-994B-4FC7-8441-B57E4CA5ED48}" dt="2025-03-06T15:45:36.797" v="17466" actId="113"/>
          <ac:spMkLst>
            <pc:docMk/>
            <pc:sldMk cId="255516038" sldId="292"/>
            <ac:spMk id="3" creationId="{25DFCD57-188C-F513-6866-33C28FEA2215}"/>
          </ac:spMkLst>
        </pc:spChg>
        <pc:spChg chg="mod">
          <ac:chgData name="G Jones (St Mary`s RC (A) School)" userId="d8362004-7926-4e8b-b1d7-860ac4f51de9" providerId="ADAL" clId="{3450F9D2-994B-4FC7-8441-B57E4CA5ED48}" dt="2025-03-06T15:51:45.540" v="17982" actId="20577"/>
          <ac:spMkLst>
            <pc:docMk/>
            <pc:sldMk cId="255516038" sldId="292"/>
            <ac:spMk id="4" creationId="{9C6246FA-A8F8-D66B-8B6B-2A19BAA7008A}"/>
          </ac:spMkLst>
        </pc:spChg>
      </pc:sldChg>
      <pc:sldChg chg="addSp modSp new mod">
        <pc:chgData name="G Jones (St Mary`s RC (A) School)" userId="d8362004-7926-4e8b-b1d7-860ac4f51de9" providerId="ADAL" clId="{3450F9D2-994B-4FC7-8441-B57E4CA5ED48}" dt="2025-03-07T09:54:05.922" v="20962"/>
        <pc:sldMkLst>
          <pc:docMk/>
          <pc:sldMk cId="2109321230" sldId="293"/>
        </pc:sldMkLst>
        <pc:spChg chg="mod">
          <ac:chgData name="G Jones (St Mary`s RC (A) School)" userId="d8362004-7926-4e8b-b1d7-860ac4f51de9" providerId="ADAL" clId="{3450F9D2-994B-4FC7-8441-B57E4CA5ED48}" dt="2025-03-07T09:54:05.922" v="20962"/>
          <ac:spMkLst>
            <pc:docMk/>
            <pc:sldMk cId="2109321230" sldId="293"/>
            <ac:spMk id="2" creationId="{AF7A8FDA-751C-32B1-37A1-4C716AAE5E32}"/>
          </ac:spMkLst>
        </pc:spChg>
        <pc:spChg chg="mod">
          <ac:chgData name="G Jones (St Mary`s RC (A) School)" userId="d8362004-7926-4e8b-b1d7-860ac4f51de9" providerId="ADAL" clId="{3450F9D2-994B-4FC7-8441-B57E4CA5ED48}" dt="2025-03-06T20:41:40.334" v="18698" actId="20577"/>
          <ac:spMkLst>
            <pc:docMk/>
            <pc:sldMk cId="2109321230" sldId="293"/>
            <ac:spMk id="3" creationId="{F2CC9F10-1099-EDCB-710D-8F0508BA0655}"/>
          </ac:spMkLst>
        </pc:spChg>
        <pc:spChg chg="add mod">
          <ac:chgData name="G Jones (St Mary`s RC (A) School)" userId="d8362004-7926-4e8b-b1d7-860ac4f51de9" providerId="ADAL" clId="{3450F9D2-994B-4FC7-8441-B57E4CA5ED48}" dt="2025-03-06T20:49:13.370" v="18772" actId="207"/>
          <ac:spMkLst>
            <pc:docMk/>
            <pc:sldMk cId="2109321230" sldId="293"/>
            <ac:spMk id="7" creationId="{875E78B6-5536-9276-3C2C-041B9FDE6CA9}"/>
          </ac:spMkLst>
        </pc:spChg>
        <pc:spChg chg="add mod">
          <ac:chgData name="G Jones (St Mary`s RC (A) School)" userId="d8362004-7926-4e8b-b1d7-860ac4f51de9" providerId="ADAL" clId="{3450F9D2-994B-4FC7-8441-B57E4CA5ED48}" dt="2025-03-06T20:49:38.795" v="18774" actId="13822"/>
          <ac:spMkLst>
            <pc:docMk/>
            <pc:sldMk cId="2109321230" sldId="293"/>
            <ac:spMk id="8" creationId="{20B1C881-7E91-A669-5F67-13A3594F81E7}"/>
          </ac:spMkLst>
        </pc:spChg>
        <pc:spChg chg="add mod">
          <ac:chgData name="G Jones (St Mary`s RC (A) School)" userId="d8362004-7926-4e8b-b1d7-860ac4f51de9" providerId="ADAL" clId="{3450F9D2-994B-4FC7-8441-B57E4CA5ED48}" dt="2025-03-06T20:50:13.966" v="18803" actId="1076"/>
          <ac:spMkLst>
            <pc:docMk/>
            <pc:sldMk cId="2109321230" sldId="293"/>
            <ac:spMk id="9" creationId="{2A55596A-BB66-44EC-B33F-42A6EC1FE56E}"/>
          </ac:spMkLst>
        </pc:spChg>
        <pc:spChg chg="add mod">
          <ac:chgData name="G Jones (St Mary`s RC (A) School)" userId="d8362004-7926-4e8b-b1d7-860ac4f51de9" providerId="ADAL" clId="{3450F9D2-994B-4FC7-8441-B57E4CA5ED48}" dt="2025-03-06T20:50:37.239" v="18824" actId="1038"/>
          <ac:spMkLst>
            <pc:docMk/>
            <pc:sldMk cId="2109321230" sldId="293"/>
            <ac:spMk id="10" creationId="{7589F7F3-7845-F8EC-AE37-A76EE067EB4E}"/>
          </ac:spMkLst>
        </pc:spChg>
        <pc:spChg chg="add mod">
          <ac:chgData name="G Jones (St Mary`s RC (A) School)" userId="d8362004-7926-4e8b-b1d7-860ac4f51de9" providerId="ADAL" clId="{3450F9D2-994B-4FC7-8441-B57E4CA5ED48}" dt="2025-03-06T20:50:04.813" v="18800" actId="1038"/>
          <ac:spMkLst>
            <pc:docMk/>
            <pc:sldMk cId="2109321230" sldId="293"/>
            <ac:spMk id="11" creationId="{0FA26892-EE82-1D28-5FE0-9A923348A008}"/>
          </ac:spMkLst>
        </pc:spChg>
        <pc:spChg chg="add mod">
          <ac:chgData name="G Jones (St Mary`s RC (A) School)" userId="d8362004-7926-4e8b-b1d7-860ac4f51de9" providerId="ADAL" clId="{3450F9D2-994B-4FC7-8441-B57E4CA5ED48}" dt="2025-03-06T20:49:57.136" v="18791" actId="1038"/>
          <ac:spMkLst>
            <pc:docMk/>
            <pc:sldMk cId="2109321230" sldId="293"/>
            <ac:spMk id="12" creationId="{93A2626D-79A5-293D-9995-F473A2D664E9}"/>
          </ac:spMkLst>
        </pc:spChg>
        <pc:spChg chg="add mod">
          <ac:chgData name="G Jones (St Mary`s RC (A) School)" userId="d8362004-7926-4e8b-b1d7-860ac4f51de9" providerId="ADAL" clId="{3450F9D2-994B-4FC7-8441-B57E4CA5ED48}" dt="2025-03-06T20:50:54.037" v="18827" actId="14100"/>
          <ac:spMkLst>
            <pc:docMk/>
            <pc:sldMk cId="2109321230" sldId="293"/>
            <ac:spMk id="13" creationId="{C0B54D2C-9E87-6C6C-199A-4BD9B8256DC2}"/>
          </ac:spMkLst>
        </pc:spChg>
        <pc:spChg chg="add mod">
          <ac:chgData name="G Jones (St Mary`s RC (A) School)" userId="d8362004-7926-4e8b-b1d7-860ac4f51de9" providerId="ADAL" clId="{3450F9D2-994B-4FC7-8441-B57E4CA5ED48}" dt="2025-03-06T20:51:18.165" v="18833" actId="14100"/>
          <ac:spMkLst>
            <pc:docMk/>
            <pc:sldMk cId="2109321230" sldId="293"/>
            <ac:spMk id="14" creationId="{474BBFB4-F8D6-0E1D-2C77-6A224B83DFC9}"/>
          </ac:spMkLst>
        </pc:spChg>
        <pc:spChg chg="add mod">
          <ac:chgData name="G Jones (St Mary`s RC (A) School)" userId="d8362004-7926-4e8b-b1d7-860ac4f51de9" providerId="ADAL" clId="{3450F9D2-994B-4FC7-8441-B57E4CA5ED48}" dt="2025-03-06T20:51:37.840" v="18838" actId="14100"/>
          <ac:spMkLst>
            <pc:docMk/>
            <pc:sldMk cId="2109321230" sldId="293"/>
            <ac:spMk id="15" creationId="{088C7AF8-CFD6-15F0-C779-2B5515D2B1D1}"/>
          </ac:spMkLst>
        </pc:spChg>
        <pc:picChg chg="add mod ord">
          <ac:chgData name="G Jones (St Mary`s RC (A) School)" userId="d8362004-7926-4e8b-b1d7-860ac4f51de9" providerId="ADAL" clId="{3450F9D2-994B-4FC7-8441-B57E4CA5ED48}" dt="2025-03-06T20:49:07.390" v="18771" actId="1076"/>
          <ac:picMkLst>
            <pc:docMk/>
            <pc:sldMk cId="2109321230" sldId="293"/>
            <ac:picMk id="4" creationId="{16606862-A0D4-C1C5-0763-DB190D1FA177}"/>
          </ac:picMkLst>
        </pc:picChg>
        <pc:picChg chg="add mod modCrop">
          <ac:chgData name="G Jones (St Mary`s RC (A) School)" userId="d8362004-7926-4e8b-b1d7-860ac4f51de9" providerId="ADAL" clId="{3450F9D2-994B-4FC7-8441-B57E4CA5ED48}" dt="2025-03-06T20:47:23.216" v="18704" actId="208"/>
          <ac:picMkLst>
            <pc:docMk/>
            <pc:sldMk cId="2109321230" sldId="293"/>
            <ac:picMk id="5" creationId="{DE5EA96D-D6DB-8A45-0AA4-D222FA98D5F0}"/>
          </ac:picMkLst>
        </pc:picChg>
        <pc:picChg chg="mod">
          <ac:chgData name="G Jones (St Mary`s RC (A) School)" userId="d8362004-7926-4e8b-b1d7-860ac4f51de9" providerId="ADAL" clId="{3450F9D2-994B-4FC7-8441-B57E4CA5ED48}" dt="2025-03-06T20:47:00.311" v="18700" actId="1076"/>
          <ac:picMkLst>
            <pc:docMk/>
            <pc:sldMk cId="2109321230" sldId="293"/>
            <ac:picMk id="6" creationId="{52D4B6D3-63B2-28C1-A581-BA7A4811301F}"/>
          </ac:picMkLst>
        </pc:picChg>
      </pc:sldChg>
      <pc:sldChg chg="addSp modSp new mod">
        <pc:chgData name="G Jones (St Mary`s RC (A) School)" userId="d8362004-7926-4e8b-b1d7-860ac4f51de9" providerId="ADAL" clId="{3450F9D2-994B-4FC7-8441-B57E4CA5ED48}" dt="2025-03-07T13:02:15.597" v="23191" actId="13926"/>
        <pc:sldMkLst>
          <pc:docMk/>
          <pc:sldMk cId="1089858036" sldId="294"/>
        </pc:sldMkLst>
        <pc:spChg chg="mod">
          <ac:chgData name="G Jones (St Mary`s RC (A) School)" userId="d8362004-7926-4e8b-b1d7-860ac4f51de9" providerId="ADAL" clId="{3450F9D2-994B-4FC7-8441-B57E4CA5ED48}" dt="2025-03-07T09:54:05.922" v="20962"/>
          <ac:spMkLst>
            <pc:docMk/>
            <pc:sldMk cId="1089858036" sldId="294"/>
            <ac:spMk id="2" creationId="{B349C4DA-6FDF-7664-99AE-AC38EE99A01A}"/>
          </ac:spMkLst>
        </pc:spChg>
        <pc:spChg chg="mod">
          <ac:chgData name="G Jones (St Mary`s RC (A) School)" userId="d8362004-7926-4e8b-b1d7-860ac4f51de9" providerId="ADAL" clId="{3450F9D2-994B-4FC7-8441-B57E4CA5ED48}" dt="2025-03-07T13:01:51.541" v="23186" actId="20577"/>
          <ac:spMkLst>
            <pc:docMk/>
            <pc:sldMk cId="1089858036" sldId="294"/>
            <ac:spMk id="3" creationId="{0D898114-20AA-6DDF-B00D-F17CDE139F8F}"/>
          </ac:spMkLst>
        </pc:spChg>
        <pc:spChg chg="add mod">
          <ac:chgData name="G Jones (St Mary`s RC (A) School)" userId="d8362004-7926-4e8b-b1d7-860ac4f51de9" providerId="ADAL" clId="{3450F9D2-994B-4FC7-8441-B57E4CA5ED48}" dt="2025-03-07T13:02:15.597" v="23191" actId="13926"/>
          <ac:spMkLst>
            <pc:docMk/>
            <pc:sldMk cId="1089858036" sldId="294"/>
            <ac:spMk id="4" creationId="{312686D4-198E-2377-A6CA-C703E57DBD2B}"/>
          </ac:spMkLst>
        </pc:spChg>
      </pc:sldChg>
      <pc:sldChg chg="delSp modSp add mod">
        <pc:chgData name="G Jones (St Mary`s RC (A) School)" userId="d8362004-7926-4e8b-b1d7-860ac4f51de9" providerId="ADAL" clId="{3450F9D2-994B-4FC7-8441-B57E4CA5ED48}" dt="2025-03-07T09:54:05.922" v="20962"/>
        <pc:sldMkLst>
          <pc:docMk/>
          <pc:sldMk cId="2190729689" sldId="295"/>
        </pc:sldMkLst>
        <pc:spChg chg="mod">
          <ac:chgData name="G Jones (St Mary`s RC (A) School)" userId="d8362004-7926-4e8b-b1d7-860ac4f51de9" providerId="ADAL" clId="{3450F9D2-994B-4FC7-8441-B57E4CA5ED48}" dt="2025-03-07T09:54:05.922" v="20962"/>
          <ac:spMkLst>
            <pc:docMk/>
            <pc:sldMk cId="2190729689" sldId="295"/>
            <ac:spMk id="2" creationId="{199B4101-F58F-5E41-1600-492DD0C16A74}"/>
          </ac:spMkLst>
        </pc:spChg>
        <pc:spChg chg="mod">
          <ac:chgData name="G Jones (St Mary`s RC (A) School)" userId="d8362004-7926-4e8b-b1d7-860ac4f51de9" providerId="ADAL" clId="{3450F9D2-994B-4FC7-8441-B57E4CA5ED48}" dt="2025-03-06T21:31:24.940" v="19616" actId="20577"/>
          <ac:spMkLst>
            <pc:docMk/>
            <pc:sldMk cId="2190729689" sldId="295"/>
            <ac:spMk id="3" creationId="{07AA7CD1-BF16-E11D-3BE5-4128AFDEA130}"/>
          </ac:spMkLst>
        </pc:spChg>
        <pc:spChg chg="del">
          <ac:chgData name="G Jones (St Mary`s RC (A) School)" userId="d8362004-7926-4e8b-b1d7-860ac4f51de9" providerId="ADAL" clId="{3450F9D2-994B-4FC7-8441-B57E4CA5ED48}" dt="2025-03-06T21:31:27.060" v="19617" actId="478"/>
          <ac:spMkLst>
            <pc:docMk/>
            <pc:sldMk cId="2190729689" sldId="295"/>
            <ac:spMk id="4" creationId="{58337015-C8AC-964E-8228-55E40B476A12}"/>
          </ac:spMkLst>
        </pc:spChg>
      </pc:sldChg>
      <pc:sldChg chg="modSp new mod">
        <pc:chgData name="G Jones (St Mary`s RC (A) School)" userId="d8362004-7926-4e8b-b1d7-860ac4f51de9" providerId="ADAL" clId="{3450F9D2-994B-4FC7-8441-B57E4CA5ED48}" dt="2025-03-07T21:11:47.288" v="23264" actId="20577"/>
        <pc:sldMkLst>
          <pc:docMk/>
          <pc:sldMk cId="1465582928" sldId="296"/>
        </pc:sldMkLst>
        <pc:spChg chg="mod">
          <ac:chgData name="G Jones (St Mary`s RC (A) School)" userId="d8362004-7926-4e8b-b1d7-860ac4f51de9" providerId="ADAL" clId="{3450F9D2-994B-4FC7-8441-B57E4CA5ED48}" dt="2025-03-06T21:34:09.181" v="19621" actId="1076"/>
          <ac:spMkLst>
            <pc:docMk/>
            <pc:sldMk cId="1465582928" sldId="296"/>
            <ac:spMk id="2" creationId="{EE116723-A7D3-CB7E-1D41-61B9505B3778}"/>
          </ac:spMkLst>
        </pc:spChg>
        <pc:spChg chg="mod">
          <ac:chgData name="G Jones (St Mary`s RC (A) School)" userId="d8362004-7926-4e8b-b1d7-860ac4f51de9" providerId="ADAL" clId="{3450F9D2-994B-4FC7-8441-B57E4CA5ED48}" dt="2025-03-07T21:11:47.288" v="23264" actId="20577"/>
          <ac:spMkLst>
            <pc:docMk/>
            <pc:sldMk cId="1465582928" sldId="296"/>
            <ac:spMk id="3" creationId="{DFC3CE63-147A-8A33-A33A-4573095991B9}"/>
          </ac:spMkLst>
        </pc:spChg>
      </pc:sldChg>
      <pc:sldChg chg="addSp delSp modSp new mod">
        <pc:chgData name="G Jones (St Mary`s RC (A) School)" userId="d8362004-7926-4e8b-b1d7-860ac4f51de9" providerId="ADAL" clId="{3450F9D2-994B-4FC7-8441-B57E4CA5ED48}" dt="2025-03-07T12:56:13.141" v="23127" actId="20577"/>
        <pc:sldMkLst>
          <pc:docMk/>
          <pc:sldMk cId="1635104856" sldId="297"/>
        </pc:sldMkLst>
        <pc:spChg chg="del">
          <ac:chgData name="G Jones (St Mary`s RC (A) School)" userId="d8362004-7926-4e8b-b1d7-860ac4f51de9" providerId="ADAL" clId="{3450F9D2-994B-4FC7-8441-B57E4CA5ED48}" dt="2025-03-06T21:28:40.225" v="19554" actId="478"/>
          <ac:spMkLst>
            <pc:docMk/>
            <pc:sldMk cId="1635104856" sldId="297"/>
            <ac:spMk id="2" creationId="{5C2C1E66-7B77-E1CD-8524-ECC907059A49}"/>
          </ac:spMkLst>
        </pc:spChg>
        <pc:spChg chg="del">
          <ac:chgData name="G Jones (St Mary`s RC (A) School)" userId="d8362004-7926-4e8b-b1d7-860ac4f51de9" providerId="ADAL" clId="{3450F9D2-994B-4FC7-8441-B57E4CA5ED48}" dt="2025-03-06T21:28:37.731" v="19553" actId="478"/>
          <ac:spMkLst>
            <pc:docMk/>
            <pc:sldMk cId="1635104856" sldId="297"/>
            <ac:spMk id="3" creationId="{AEABAD1A-75D9-06E0-4D99-446A3CF9491E}"/>
          </ac:spMkLst>
        </pc:spChg>
        <pc:graphicFrameChg chg="add mod modGraphic">
          <ac:chgData name="G Jones (St Mary`s RC (A) School)" userId="d8362004-7926-4e8b-b1d7-860ac4f51de9" providerId="ADAL" clId="{3450F9D2-994B-4FC7-8441-B57E4CA5ED48}" dt="2025-03-07T12:56:13.141" v="23127" actId="20577"/>
          <ac:graphicFrameMkLst>
            <pc:docMk/>
            <pc:sldMk cId="1635104856" sldId="297"/>
            <ac:graphicFrameMk id="4" creationId="{CA2183F0-2F64-8F0C-CB51-1648EBDD7A07}"/>
          </ac:graphicFrameMkLst>
        </pc:graphicFrameChg>
      </pc:sldChg>
      <pc:sldChg chg="new del ord">
        <pc:chgData name="G Jones (St Mary`s RC (A) School)" userId="d8362004-7926-4e8b-b1d7-860ac4f51de9" providerId="ADAL" clId="{3450F9D2-994B-4FC7-8441-B57E4CA5ED48}" dt="2025-03-07T09:48:40.200" v="20883" actId="47"/>
        <pc:sldMkLst>
          <pc:docMk/>
          <pc:sldMk cId="2850117790" sldId="298"/>
        </pc:sldMkLst>
      </pc:sldChg>
      <pc:sldChg chg="addSp delSp modSp new mod setBg">
        <pc:chgData name="G Jones (St Mary`s RC (A) School)" userId="d8362004-7926-4e8b-b1d7-860ac4f51de9" providerId="ADAL" clId="{3450F9D2-994B-4FC7-8441-B57E4CA5ED48}" dt="2025-03-07T09:54:35.595" v="20966" actId="478"/>
        <pc:sldMkLst>
          <pc:docMk/>
          <pc:sldMk cId="1132484350" sldId="299"/>
        </pc:sldMkLst>
        <pc:spChg chg="mod">
          <ac:chgData name="G Jones (St Mary`s RC (A) School)" userId="d8362004-7926-4e8b-b1d7-860ac4f51de9" providerId="ADAL" clId="{3450F9D2-994B-4FC7-8441-B57E4CA5ED48}" dt="2025-03-07T09:54:05.922" v="20962"/>
          <ac:spMkLst>
            <pc:docMk/>
            <pc:sldMk cId="1132484350" sldId="299"/>
            <ac:spMk id="2" creationId="{9D5E1F62-4C4A-D966-48EC-7FB37BA98E5E}"/>
          </ac:spMkLst>
        </pc:spChg>
        <pc:spChg chg="mod">
          <ac:chgData name="G Jones (St Mary`s RC (A) School)" userId="d8362004-7926-4e8b-b1d7-860ac4f51de9" providerId="ADAL" clId="{3450F9D2-994B-4FC7-8441-B57E4CA5ED48}" dt="2025-03-07T09:54:05.922" v="20962"/>
          <ac:spMkLst>
            <pc:docMk/>
            <pc:sldMk cId="1132484350" sldId="299"/>
            <ac:spMk id="3" creationId="{36B64194-3A55-BE92-3C29-2E5DFB27B1CF}"/>
          </ac:spMkLst>
        </pc:spChg>
        <pc:picChg chg="add del mod">
          <ac:chgData name="G Jones (St Mary`s RC (A) School)" userId="d8362004-7926-4e8b-b1d7-860ac4f51de9" providerId="ADAL" clId="{3450F9D2-994B-4FC7-8441-B57E4CA5ED48}" dt="2025-03-07T09:53:52.984" v="20960" actId="478"/>
          <ac:picMkLst>
            <pc:docMk/>
            <pc:sldMk cId="1132484350" sldId="299"/>
            <ac:picMk id="4" creationId="{A1AA9A4A-BB7E-605A-7B14-2D2A6A7C65C9}"/>
          </ac:picMkLst>
        </pc:picChg>
        <pc:picChg chg="add del mod">
          <ac:chgData name="G Jones (St Mary`s RC (A) School)" userId="d8362004-7926-4e8b-b1d7-860ac4f51de9" providerId="ADAL" clId="{3450F9D2-994B-4FC7-8441-B57E4CA5ED48}" dt="2025-03-07T09:53:41.434" v="20959" actId="478"/>
          <ac:picMkLst>
            <pc:docMk/>
            <pc:sldMk cId="1132484350" sldId="299"/>
            <ac:picMk id="5" creationId="{4EB7D626-29E7-2456-A5D6-EA2B1E04D7CA}"/>
          </ac:picMkLst>
        </pc:picChg>
        <pc:picChg chg="add del mod">
          <ac:chgData name="G Jones (St Mary`s RC (A) School)" userId="d8362004-7926-4e8b-b1d7-860ac4f51de9" providerId="ADAL" clId="{3450F9D2-994B-4FC7-8441-B57E4CA5ED48}" dt="2025-03-07T09:54:35.595" v="20966" actId="478"/>
          <ac:picMkLst>
            <pc:docMk/>
            <pc:sldMk cId="1132484350" sldId="299"/>
            <ac:picMk id="6" creationId="{999186DA-FF8F-64D2-9CAE-36932DC6F03A}"/>
          </ac:picMkLst>
        </pc:picChg>
      </pc:sldChg>
      <pc:sldChg chg="delSp add mod ord">
        <pc:chgData name="G Jones (St Mary`s RC (A) School)" userId="d8362004-7926-4e8b-b1d7-860ac4f51de9" providerId="ADAL" clId="{3450F9D2-994B-4FC7-8441-B57E4CA5ED48}" dt="2025-03-07T13:01:28.501" v="23184" actId="478"/>
        <pc:sldMkLst>
          <pc:docMk/>
          <pc:sldMk cId="874442641" sldId="300"/>
        </pc:sldMkLst>
        <pc:spChg chg="del">
          <ac:chgData name="G Jones (St Mary`s RC (A) School)" userId="d8362004-7926-4e8b-b1d7-860ac4f51de9" providerId="ADAL" clId="{3450F9D2-994B-4FC7-8441-B57E4CA5ED48}" dt="2025-03-07T13:01:17.746" v="23177" actId="478"/>
          <ac:spMkLst>
            <pc:docMk/>
            <pc:sldMk cId="874442641" sldId="300"/>
            <ac:spMk id="8" creationId="{20B1C881-7E91-A669-5F67-13A3594F81E7}"/>
          </ac:spMkLst>
        </pc:spChg>
        <pc:spChg chg="del">
          <ac:chgData name="G Jones (St Mary`s RC (A) School)" userId="d8362004-7926-4e8b-b1d7-860ac4f51de9" providerId="ADAL" clId="{3450F9D2-994B-4FC7-8441-B57E4CA5ED48}" dt="2025-03-07T13:01:22.154" v="23180" actId="478"/>
          <ac:spMkLst>
            <pc:docMk/>
            <pc:sldMk cId="874442641" sldId="300"/>
            <ac:spMk id="9" creationId="{2A55596A-BB66-44EC-B33F-42A6EC1FE56E}"/>
          </ac:spMkLst>
        </pc:spChg>
        <pc:spChg chg="del">
          <ac:chgData name="G Jones (St Mary`s RC (A) School)" userId="d8362004-7926-4e8b-b1d7-860ac4f51de9" providerId="ADAL" clId="{3450F9D2-994B-4FC7-8441-B57E4CA5ED48}" dt="2025-03-07T13:01:23.583" v="23181" actId="478"/>
          <ac:spMkLst>
            <pc:docMk/>
            <pc:sldMk cId="874442641" sldId="300"/>
            <ac:spMk id="10" creationId="{7589F7F3-7845-F8EC-AE37-A76EE067EB4E}"/>
          </ac:spMkLst>
        </pc:spChg>
        <pc:spChg chg="del">
          <ac:chgData name="G Jones (St Mary`s RC (A) School)" userId="d8362004-7926-4e8b-b1d7-860ac4f51de9" providerId="ADAL" clId="{3450F9D2-994B-4FC7-8441-B57E4CA5ED48}" dt="2025-03-07T13:01:20.774" v="23179" actId="478"/>
          <ac:spMkLst>
            <pc:docMk/>
            <pc:sldMk cId="874442641" sldId="300"/>
            <ac:spMk id="11" creationId="{0FA26892-EE82-1D28-5FE0-9A923348A008}"/>
          </ac:spMkLst>
        </pc:spChg>
        <pc:spChg chg="del">
          <ac:chgData name="G Jones (St Mary`s RC (A) School)" userId="d8362004-7926-4e8b-b1d7-860ac4f51de9" providerId="ADAL" clId="{3450F9D2-994B-4FC7-8441-B57E4CA5ED48}" dt="2025-03-07T13:01:19.220" v="23178" actId="478"/>
          <ac:spMkLst>
            <pc:docMk/>
            <pc:sldMk cId="874442641" sldId="300"/>
            <ac:spMk id="12" creationId="{93A2626D-79A5-293D-9995-F473A2D664E9}"/>
          </ac:spMkLst>
        </pc:spChg>
        <pc:spChg chg="del">
          <ac:chgData name="G Jones (St Mary`s RC (A) School)" userId="d8362004-7926-4e8b-b1d7-860ac4f51de9" providerId="ADAL" clId="{3450F9D2-994B-4FC7-8441-B57E4CA5ED48}" dt="2025-03-07T13:01:24.950" v="23182" actId="478"/>
          <ac:spMkLst>
            <pc:docMk/>
            <pc:sldMk cId="874442641" sldId="300"/>
            <ac:spMk id="13" creationId="{C0B54D2C-9E87-6C6C-199A-4BD9B8256DC2}"/>
          </ac:spMkLst>
        </pc:spChg>
        <pc:spChg chg="del">
          <ac:chgData name="G Jones (St Mary`s RC (A) School)" userId="d8362004-7926-4e8b-b1d7-860ac4f51de9" providerId="ADAL" clId="{3450F9D2-994B-4FC7-8441-B57E4CA5ED48}" dt="2025-03-07T13:01:27.024" v="23183" actId="478"/>
          <ac:spMkLst>
            <pc:docMk/>
            <pc:sldMk cId="874442641" sldId="300"/>
            <ac:spMk id="14" creationId="{474BBFB4-F8D6-0E1D-2C77-6A224B83DFC9}"/>
          </ac:spMkLst>
        </pc:spChg>
        <pc:spChg chg="del">
          <ac:chgData name="G Jones (St Mary`s RC (A) School)" userId="d8362004-7926-4e8b-b1d7-860ac4f51de9" providerId="ADAL" clId="{3450F9D2-994B-4FC7-8441-B57E4CA5ED48}" dt="2025-03-07T13:01:28.501" v="23184" actId="478"/>
          <ac:spMkLst>
            <pc:docMk/>
            <pc:sldMk cId="874442641" sldId="300"/>
            <ac:spMk id="15" creationId="{088C7AF8-CFD6-15F0-C779-2B5515D2B1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537387-1A94-4955-B33C-4C7566080BA6}"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2FDFBB-597D-4354-84E7-F2479B1AB913}" type="slidenum">
              <a:rPr lang="en-GB" smtClean="0"/>
              <a:t>‹#›</a:t>
            </a:fld>
            <a:endParaRPr lang="en-GB"/>
          </a:p>
        </p:txBody>
      </p:sp>
    </p:spTree>
    <p:extLst>
      <p:ext uri="{BB962C8B-B14F-4D97-AF65-F5344CB8AC3E}">
        <p14:creationId xmlns:p14="http://schemas.microsoft.com/office/powerpoint/2010/main" val="3006512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2FDFBB-597D-4354-84E7-F2479B1AB913}" type="slidenum">
              <a:rPr lang="en-GB" smtClean="0"/>
              <a:t>8</a:t>
            </a:fld>
            <a:endParaRPr lang="en-GB"/>
          </a:p>
        </p:txBody>
      </p:sp>
    </p:spTree>
    <p:extLst>
      <p:ext uri="{BB962C8B-B14F-4D97-AF65-F5344CB8AC3E}">
        <p14:creationId xmlns:p14="http://schemas.microsoft.com/office/powerpoint/2010/main" val="1600384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6B03-C04E-E535-9B6A-EDCF2B862A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60BA531-DA8C-5482-9B8B-F17FF750A1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9409088-7EE5-307C-A702-FE4D0C2A641F}"/>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EC9CE901-74AE-05E6-4586-96D04B4B67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32D5F-422F-CB7A-A55C-33092BCCE17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3974082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CD4A-E37F-CDA1-0313-72D3F366C5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FCFADF-7AD3-A86D-1408-D655F2F03D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E148B3-AD94-4F1B-2A9F-D272DEC5E998}"/>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3324093B-83B7-AABA-C014-4F4598968A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4436F2-D428-5EB9-4FD9-0B8F77BAADB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094348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EAB8-3DA4-0142-1005-200BBD0AD0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C9F8D3-AA8D-04B0-4581-ABBAEFADF3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3DC75F-1279-32BE-74C9-C89B223AC989}"/>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773F21A3-20A8-4D5C-35AE-8D9ADE112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895428-94B4-B606-1F4D-07833F884D5A}"/>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828935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C1771-AE0D-6F29-D423-D642D08171D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471A3B1-780F-4D77-46EA-4846535EC2C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D4B63C-005D-B98E-329D-CCFB4BCAC0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2504DB-719F-5164-EEFB-ED22921F3D1D}"/>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6" name="Footer Placeholder 5">
            <a:extLst>
              <a:ext uri="{FF2B5EF4-FFF2-40B4-BE49-F238E27FC236}">
                <a16:creationId xmlns:a16="http://schemas.microsoft.com/office/drawing/2014/main" id="{9163A38D-2884-99B7-6F30-7CA20831E5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1649F-D809-F2C9-007E-14267B2B753F}"/>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180373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3EA56-608A-C2A3-8FEB-5B844645F15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23C2E02-D6DE-55E5-5EF0-E188277A6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C62BF6-4217-AB30-C251-7C2FB2744A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A58A5E-B3CE-E1A9-CF6B-8803307E0E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0FF08CC-7E60-73EA-03E4-100A2139745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19CCD25-318E-BA38-DF6C-B9E19E1520CF}"/>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8" name="Footer Placeholder 7">
            <a:extLst>
              <a:ext uri="{FF2B5EF4-FFF2-40B4-BE49-F238E27FC236}">
                <a16:creationId xmlns:a16="http://schemas.microsoft.com/office/drawing/2014/main" id="{8427018B-3548-77BD-A888-35E0CD8A13D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FB14EC-142C-0E56-CF3A-697FF228A414}"/>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1445402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5AC64-7552-53FA-D7F5-B3571B583B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163CED8-E812-AD07-ADB7-A6E48D8ED21D}"/>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4" name="Footer Placeholder 3">
            <a:extLst>
              <a:ext uri="{FF2B5EF4-FFF2-40B4-BE49-F238E27FC236}">
                <a16:creationId xmlns:a16="http://schemas.microsoft.com/office/drawing/2014/main" id="{1A815A5F-6DF1-D340-BD29-B24BD45B51A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A2F053-948E-0B15-D6C9-9A9A602FA45C}"/>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166334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B6C3DB-848B-F179-1C43-3EF1011882D2}"/>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3" name="Footer Placeholder 2">
            <a:extLst>
              <a:ext uri="{FF2B5EF4-FFF2-40B4-BE49-F238E27FC236}">
                <a16:creationId xmlns:a16="http://schemas.microsoft.com/office/drawing/2014/main" id="{20540A2E-8E55-5A92-CD5B-EC82B3577D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E5707F-66B5-84B9-0D2F-F994A529BA62}"/>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747874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F0B53-5AC7-0453-B1D1-FA280B6427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CCA6E48-1B25-1E23-3915-0C3DEE75D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27AD5C7-3726-E02A-5A60-B05AAC3C50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B7857F-0B45-743C-7FEE-4A7788657AD1}"/>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6" name="Footer Placeholder 5">
            <a:extLst>
              <a:ext uri="{FF2B5EF4-FFF2-40B4-BE49-F238E27FC236}">
                <a16:creationId xmlns:a16="http://schemas.microsoft.com/office/drawing/2014/main" id="{C0492E33-36A9-CDB5-F3B6-3CA6BC85C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C64274-7321-1C6D-4485-E23B32D5A83A}"/>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54001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DA185-84E0-9D3B-3C43-58B5415EDA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06E8E4-41A7-48BB-A378-7D4AFD54F3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EB90FD-7DC2-EC69-3E72-01E72AD180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CDEEA4-634D-FAC8-4661-D99A97121302}"/>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6" name="Footer Placeholder 5">
            <a:extLst>
              <a:ext uri="{FF2B5EF4-FFF2-40B4-BE49-F238E27FC236}">
                <a16:creationId xmlns:a16="http://schemas.microsoft.com/office/drawing/2014/main" id="{C986C8DC-C20A-4B8D-F0C5-332CA17AA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09172F-2283-6014-3698-22CB1F95D245}"/>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595805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247CC-6929-3B85-1D98-87CE26253FD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3517A0F-99AE-FF78-E81D-8874B18915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4B71C9-EF04-7893-3C81-F6E2A753867C}"/>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62654F91-EBB9-8881-F227-03353CD39A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1017F5-D117-D6EF-2A7B-360A3CE183F2}"/>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238207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D7A844-F4D7-B2B6-D720-4F70DF571C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B27E5F0-7E8C-9222-60CA-BC52BB080C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F1A910-DADA-DD0D-F042-2F0B9F2641A3}"/>
              </a:ext>
            </a:extLst>
          </p:cNvPr>
          <p:cNvSpPr>
            <a:spLocks noGrp="1"/>
          </p:cNvSpPr>
          <p:nvPr>
            <p:ph type="dt" sz="half" idx="10"/>
          </p:nvPr>
        </p:nvSpPr>
        <p:spPr/>
        <p:txBody>
          <a:body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0623B02E-C87A-EFE1-429C-86E115FEBC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390E46-FC1F-9445-370B-91AF16914A43}"/>
              </a:ext>
            </a:extLst>
          </p:cNvPr>
          <p:cNvSpPr>
            <a:spLocks noGrp="1"/>
          </p:cNvSpPr>
          <p:nvPr>
            <p:ph type="sldNum" sz="quarter" idx="12"/>
          </p:nvPr>
        </p:nvSpPr>
        <p:spPr/>
        <p:txBody>
          <a:bodyPr/>
          <a:lstStyle/>
          <a:p>
            <a:fld id="{0519F57B-7E32-436F-B423-5A6D1CC57FD8}" type="slidenum">
              <a:rPr lang="en-GB" smtClean="0"/>
              <a:t>‹#›</a:t>
            </a:fld>
            <a:endParaRPr lang="en-GB"/>
          </a:p>
        </p:txBody>
      </p:sp>
    </p:spTree>
    <p:extLst>
      <p:ext uri="{BB962C8B-B14F-4D97-AF65-F5344CB8AC3E}">
        <p14:creationId xmlns:p14="http://schemas.microsoft.com/office/powerpoint/2010/main" val="4030494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6171EA-DC2E-31FA-1C85-C621339C16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4EB8375-6862-9B49-62B0-5A1AFEBB7D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B65E9C-9ED7-0744-250B-1375F7EB05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85BA82-D7F4-4A1D-B96D-615631053B0F}" type="datetimeFigureOut">
              <a:rPr lang="en-GB" smtClean="0"/>
              <a:t>07/03/2025</a:t>
            </a:fld>
            <a:endParaRPr lang="en-GB"/>
          </a:p>
        </p:txBody>
      </p:sp>
      <p:sp>
        <p:nvSpPr>
          <p:cNvPr id="5" name="Footer Placeholder 4">
            <a:extLst>
              <a:ext uri="{FF2B5EF4-FFF2-40B4-BE49-F238E27FC236}">
                <a16:creationId xmlns:a16="http://schemas.microsoft.com/office/drawing/2014/main" id="{3EA2C35C-0DFA-9B3B-27FD-45F13C6B87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F20388-CF37-E0C0-65F2-A3CF5D65A4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19F57B-7E32-436F-B423-5A6D1CC57FD8}" type="slidenum">
              <a:rPr lang="en-GB" smtClean="0"/>
              <a:t>‹#›</a:t>
            </a:fld>
            <a:endParaRPr lang="en-GB"/>
          </a:p>
        </p:txBody>
      </p:sp>
    </p:spTree>
    <p:extLst>
      <p:ext uri="{BB962C8B-B14F-4D97-AF65-F5344CB8AC3E}">
        <p14:creationId xmlns:p14="http://schemas.microsoft.com/office/powerpoint/2010/main" val="264740948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E1F62-4C4A-D966-48EC-7FB37BA98E5E}"/>
              </a:ext>
            </a:extLst>
          </p:cNvPr>
          <p:cNvSpPr>
            <a:spLocks noGrp="1"/>
          </p:cNvSpPr>
          <p:nvPr>
            <p:ph type="ctrTitle"/>
          </p:nvPr>
        </p:nvSpPr>
        <p:spPr/>
        <p:txBody>
          <a:bodyPr/>
          <a:lstStyle/>
          <a:p>
            <a:r>
              <a:rPr lang="cy-GB" dirty="0"/>
              <a:t>Pecyn Ardal – Y Drenewydd</a:t>
            </a:r>
          </a:p>
        </p:txBody>
      </p:sp>
      <p:sp>
        <p:nvSpPr>
          <p:cNvPr id="3" name="Subtitle 2">
            <a:extLst>
              <a:ext uri="{FF2B5EF4-FFF2-40B4-BE49-F238E27FC236}">
                <a16:creationId xmlns:a16="http://schemas.microsoft.com/office/drawing/2014/main" id="{36B64194-3A55-BE92-3C29-2E5DFB27B1CF}"/>
              </a:ext>
            </a:extLst>
          </p:cNvPr>
          <p:cNvSpPr>
            <a:spLocks noGrp="1"/>
          </p:cNvSpPr>
          <p:nvPr>
            <p:ph type="subTitle" idx="1"/>
          </p:nvPr>
        </p:nvSpPr>
        <p:spPr/>
        <p:txBody>
          <a:bodyPr/>
          <a:lstStyle/>
          <a:p>
            <a:r>
              <a:rPr lang="en-GB" dirty="0"/>
              <a:t>Gemma Mann</a:t>
            </a:r>
          </a:p>
        </p:txBody>
      </p:sp>
    </p:spTree>
    <p:extLst>
      <p:ext uri="{BB962C8B-B14F-4D97-AF65-F5344CB8AC3E}">
        <p14:creationId xmlns:p14="http://schemas.microsoft.com/office/powerpoint/2010/main" val="1132484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2ABE54DB-693C-9A26-8123-AAB74AF1955F}"/>
              </a:ext>
            </a:extLst>
          </p:cNvPr>
          <p:cNvGraphicFramePr>
            <a:graphicFrameLocks noGrp="1"/>
          </p:cNvGraphicFramePr>
          <p:nvPr>
            <p:extLst>
              <p:ext uri="{D42A27DB-BD31-4B8C-83A1-F6EECF244321}">
                <p14:modId xmlns:p14="http://schemas.microsoft.com/office/powerpoint/2010/main" val="3370780804"/>
              </p:ext>
            </p:extLst>
          </p:nvPr>
        </p:nvGraphicFramePr>
        <p:xfrm>
          <a:off x="131607" y="112484"/>
          <a:ext cx="11949556" cy="6634680"/>
        </p:xfrm>
        <a:graphic>
          <a:graphicData uri="http://schemas.openxmlformats.org/drawingml/2006/table">
            <a:tbl>
              <a:tblPr firstRow="1" firstCol="1" bandRow="1"/>
              <a:tblGrid>
                <a:gridCol w="3982934">
                  <a:extLst>
                    <a:ext uri="{9D8B030D-6E8A-4147-A177-3AD203B41FA5}">
                      <a16:colId xmlns:a16="http://schemas.microsoft.com/office/drawing/2014/main" val="4269134202"/>
                    </a:ext>
                  </a:extLst>
                </a:gridCol>
                <a:gridCol w="3982934">
                  <a:extLst>
                    <a:ext uri="{9D8B030D-6E8A-4147-A177-3AD203B41FA5}">
                      <a16:colId xmlns:a16="http://schemas.microsoft.com/office/drawing/2014/main" val="745181913"/>
                    </a:ext>
                  </a:extLst>
                </a:gridCol>
                <a:gridCol w="3983688">
                  <a:extLst>
                    <a:ext uri="{9D8B030D-6E8A-4147-A177-3AD203B41FA5}">
                      <a16:colId xmlns:a16="http://schemas.microsoft.com/office/drawing/2014/main" val="4265779757"/>
                    </a:ext>
                  </a:extLst>
                </a:gridCol>
              </a:tblGrid>
              <a:tr h="6634680">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 Celfyddydau Mynegiannol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Edrych ar hen luniau o ein hardal.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sy yn y llun?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sy yn y llun.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edrych ar hen luniau o ein hardal. Hoffwn i i’r plant drafod am beth allan nhw’n gweld yn y lluniau.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E2D5"/>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Iechyd a lles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sy yn ein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Oes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y dref?</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Oes, mae </a:t>
                      </a:r>
                      <a:r>
                        <a:rPr lang="cy-GB" sz="1600" u="sng"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B050"/>
                          </a:solidFill>
                          <a:effectLst/>
                          <a:latin typeface="Aptos" panose="020B0004020202020204" pitchFamily="34" charset="0"/>
                          <a:ea typeface="Aptos" panose="020B0004020202020204" pitchFamily="34" charset="0"/>
                          <a:cs typeface="Times New Roman" panose="02020603050405020304" pitchFamily="18" charset="0"/>
                        </a:rPr>
                        <a:t>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Nac oes, does dim </a:t>
                      </a:r>
                      <a:r>
                        <a:rPr lang="cy-GB" sz="1600" u="sng"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Byddwn ni’n mynd am dro o gwmpas y dref a chasglu gwybodaeth am ein hardal.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Helfa drysor</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Trafodaeth</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CEED"/>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 Dyniaethau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Pwy sy’n enwog yn ein hardal?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Patrwm/patrymau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Roeddwn 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Roeddet ti’n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hi’n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Roedden ni’n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Roeddech chi’n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Roedden nhw’n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Roedd Robert Owen yn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darllen am Robert Owen.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Gwrando, darllen a llenwi’r geiriau coll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Ateb cwestiynau am Robert Owen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0833" marR="608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ADE90"/>
                    </a:solidFill>
                  </a:tcPr>
                </a:tc>
                <a:extLst>
                  <a:ext uri="{0D108BD9-81ED-4DB2-BD59-A6C34878D82A}">
                    <a16:rowId xmlns:a16="http://schemas.microsoft.com/office/drawing/2014/main" val="1754500721"/>
                  </a:ext>
                </a:extLst>
              </a:tr>
            </a:tbl>
          </a:graphicData>
        </a:graphic>
      </p:graphicFrame>
    </p:spTree>
    <p:extLst>
      <p:ext uri="{BB962C8B-B14F-4D97-AF65-F5344CB8AC3E}">
        <p14:creationId xmlns:p14="http://schemas.microsoft.com/office/powerpoint/2010/main" val="243611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CA2183F0-2F64-8F0C-CB51-1648EBDD7A07}"/>
              </a:ext>
            </a:extLst>
          </p:cNvPr>
          <p:cNvGraphicFramePr>
            <a:graphicFrameLocks noGrp="1"/>
          </p:cNvGraphicFramePr>
          <p:nvPr>
            <p:extLst>
              <p:ext uri="{D42A27DB-BD31-4B8C-83A1-F6EECF244321}">
                <p14:modId xmlns:p14="http://schemas.microsoft.com/office/powerpoint/2010/main" val="1691474618"/>
              </p:ext>
            </p:extLst>
          </p:nvPr>
        </p:nvGraphicFramePr>
        <p:xfrm>
          <a:off x="173182" y="48491"/>
          <a:ext cx="11845635" cy="6761018"/>
        </p:xfrm>
        <a:graphic>
          <a:graphicData uri="http://schemas.openxmlformats.org/drawingml/2006/table">
            <a:tbl>
              <a:tblPr firstRow="1" firstCol="1" bandRow="1"/>
              <a:tblGrid>
                <a:gridCol w="3948296">
                  <a:extLst>
                    <a:ext uri="{9D8B030D-6E8A-4147-A177-3AD203B41FA5}">
                      <a16:colId xmlns:a16="http://schemas.microsoft.com/office/drawing/2014/main" val="842088779"/>
                    </a:ext>
                  </a:extLst>
                </a:gridCol>
                <a:gridCol w="3948296">
                  <a:extLst>
                    <a:ext uri="{9D8B030D-6E8A-4147-A177-3AD203B41FA5}">
                      <a16:colId xmlns:a16="http://schemas.microsoft.com/office/drawing/2014/main" val="168667324"/>
                    </a:ext>
                  </a:extLst>
                </a:gridCol>
                <a:gridCol w="3949043">
                  <a:extLst>
                    <a:ext uri="{9D8B030D-6E8A-4147-A177-3AD203B41FA5}">
                      <a16:colId xmlns:a16="http://schemas.microsoft.com/office/drawing/2014/main" val="2883486465"/>
                    </a:ext>
                  </a:extLst>
                </a:gridCol>
              </a:tblGrid>
              <a:tr h="6761018">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Ieithoedd, Llythrennedd a  Chyfathrebu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yn y dref.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Beth hoffet ti  yn y dref?</a:t>
                      </a:r>
                      <a:endParaRPr lang="en-GB" sz="1600" i="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Hoffwn i  </a:t>
                      </a:r>
                      <a:r>
                        <a:rPr lang="cy-GB" sz="1600" i="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i="1"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y dref</a:t>
                      </a:r>
                      <a:endParaRPr lang="en-GB" sz="1600" i="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Hoffwn i		Hoffet ti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Hoffai e/hi</a:t>
                      </a:r>
                      <a:r>
                        <a:rPr lang="en-GB" sz="1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Hoffech chi</a:t>
                      </a:r>
                      <a:r>
                        <a:rPr lang="en-GB" sz="16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Hoffai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Macsen</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defnyddio ein geiriau newydd am dasg iechyd a lles, bydd plant yn siarad amdanyn nhw beth </a:t>
                      </a: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hoffen</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nhw yn y dref.</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Dim neidr, dim ysgolion (*, **,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Ysgrifennu llythyr (*, **,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F0C7"/>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Mathemateg a Rhifedd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Cymharu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Mae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yn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na </a:t>
                      </a: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Bydd y plant yn mesur y coed o gwmpas ein hiard yn y ysgol. Wedyn, byddan nhw’n cymharu’r coed yn ein hysgol.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mj-lt"/>
                        <a:buAutoNum type="arabicPeriod"/>
                      </a:pP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Trapddor</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Ysgrifennu brawddegau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5DCF7"/>
                    </a:solidFill>
                  </a:tcPr>
                </a:tc>
                <a:tc>
                  <a:txBody>
                    <a:bodyPr/>
                    <a:lstStyle/>
                    <a:p>
                      <a:pPr algn="ct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Gwyddoniaeth a Thechnoleg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Thema</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r>
                        <a:rPr lang="cy-GB" sz="1600" b="0" u="none" strike="noStrike" kern="100" dirty="0">
                          <a:effectLst/>
                          <a:latin typeface="Aptos" panose="020B0004020202020204" pitchFamily="34" charset="0"/>
                          <a:ea typeface="Aptos" panose="020B0004020202020204" pitchFamily="34" charset="0"/>
                          <a:cs typeface="Times New Roman" panose="02020603050405020304" pitchFamily="18" charset="0"/>
                        </a:rPr>
                        <a:t>Beth allwch chi ddod o hyd i yn ein hiard?</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Ffocws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Patrwm/patrymau </a:t>
                      </a:r>
                      <a:endParaRPr lang="en-GB" sz="1600" i="0"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i="1" kern="100" dirty="0">
                          <a:effectLst/>
                          <a:latin typeface="Aptos" panose="020B0004020202020204" pitchFamily="34" charset="0"/>
                          <a:ea typeface="Aptos" panose="020B0004020202020204" pitchFamily="34" charset="0"/>
                          <a:cs typeface="Times New Roman" panose="02020603050405020304" pitchFamily="18" charset="0"/>
                        </a:rPr>
                        <a:t>Mae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pili-pala</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 mor liwiau ag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enfys</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Mae </a:t>
                      </a:r>
                      <a:r>
                        <a:rPr lang="cy-GB" sz="1600" i="1" u="sng" kern="100" dirty="0">
                          <a:effectLst/>
                          <a:latin typeface="Aptos" panose="020B0004020202020204" pitchFamily="34" charset="0"/>
                          <a:ea typeface="Aptos" panose="020B0004020202020204" pitchFamily="34" charset="0"/>
                          <a:cs typeface="Times New Roman" panose="02020603050405020304" pitchFamily="18" charset="0"/>
                        </a:rPr>
                        <a:t>aderyn</a:t>
                      </a:r>
                      <a:r>
                        <a:rPr lang="cy-GB" sz="1600" i="1" u="none" kern="100" dirty="0">
                          <a:effectLst/>
                          <a:latin typeface="Aptos" panose="020B0004020202020204" pitchFamily="34" charset="0"/>
                          <a:ea typeface="Aptos" panose="020B0004020202020204" pitchFamily="34" charset="0"/>
                          <a:cs typeface="Times New Roman" panose="02020603050405020304" pitchFamily="18" charset="0"/>
                        </a:rPr>
                        <a:t> mor gyflym â gwynt.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b="1" u="sng"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Cerddiff</a:t>
                      </a: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y plant o gwmpas ein hiard, byddan nhw’n edrych am bethau i ddisgrifio. </a:t>
                      </a:r>
                    </a:p>
                    <a:p>
                      <a:pPr>
                        <a:lnSpc>
                          <a:spcPct val="107000"/>
                        </a:lnSpc>
                        <a:spcAft>
                          <a:spcPts val="800"/>
                        </a:spcAft>
                      </a:pPr>
                      <a:endPar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Drilio</a:t>
                      </a: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i ymarfer</a:t>
                      </a:r>
                    </a:p>
                    <a:p>
                      <a:pPr marL="342900" indent="-342900">
                        <a:lnSpc>
                          <a:spcPct val="107000"/>
                        </a:lnSpc>
                        <a:spcAft>
                          <a:spcPts val="800"/>
                        </a:spcAft>
                        <a:buAutoNum type="arabicPeriod"/>
                      </a:pPr>
                      <a:r>
                        <a:rPr lang="cy-GB" sz="16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Gweithgareddau i ddisgrifio’r pethau, byddan nhw’n defnyddio’r patrwm.</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0204" marR="502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5C9EB"/>
                    </a:solidFill>
                  </a:tcPr>
                </a:tc>
                <a:extLst>
                  <a:ext uri="{0D108BD9-81ED-4DB2-BD59-A6C34878D82A}">
                    <a16:rowId xmlns:a16="http://schemas.microsoft.com/office/drawing/2014/main" val="1540674752"/>
                  </a:ext>
                </a:extLst>
              </a:tr>
            </a:tbl>
          </a:graphicData>
        </a:graphic>
      </p:graphicFrame>
    </p:spTree>
    <p:extLst>
      <p:ext uri="{BB962C8B-B14F-4D97-AF65-F5344CB8AC3E}">
        <p14:creationId xmlns:p14="http://schemas.microsoft.com/office/powerpoint/2010/main" val="163510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16723-A7D3-CB7E-1D41-61B9505B3778}"/>
              </a:ext>
            </a:extLst>
          </p:cNvPr>
          <p:cNvSpPr>
            <a:spLocks noGrp="1"/>
          </p:cNvSpPr>
          <p:nvPr>
            <p:ph type="title"/>
          </p:nvPr>
        </p:nvSpPr>
        <p:spPr>
          <a:xfrm>
            <a:off x="187037" y="171162"/>
            <a:ext cx="2930236" cy="618548"/>
          </a:xfrm>
        </p:spPr>
        <p:txBody>
          <a:bodyPr>
            <a:normAutofit fontScale="90000"/>
          </a:bodyPr>
          <a:lstStyle/>
          <a:p>
            <a:r>
              <a:rPr lang="cy-GB" b="1" u="sng" dirty="0"/>
              <a:t>Cyflwyniad</a:t>
            </a:r>
            <a:endParaRPr lang="en-GB" dirty="0"/>
          </a:p>
        </p:txBody>
      </p:sp>
      <p:sp>
        <p:nvSpPr>
          <p:cNvPr id="3" name="Content Placeholder 2">
            <a:extLst>
              <a:ext uri="{FF2B5EF4-FFF2-40B4-BE49-F238E27FC236}">
                <a16:creationId xmlns:a16="http://schemas.microsoft.com/office/drawing/2014/main" id="{DFC3CE63-147A-8A33-A33A-4573095991B9}"/>
              </a:ext>
            </a:extLst>
          </p:cNvPr>
          <p:cNvSpPr>
            <a:spLocks noGrp="1"/>
          </p:cNvSpPr>
          <p:nvPr>
            <p:ph idx="1"/>
          </p:nvPr>
        </p:nvSpPr>
        <p:spPr>
          <a:xfrm>
            <a:off x="187037" y="789710"/>
            <a:ext cx="11817926" cy="5897128"/>
          </a:xfrm>
        </p:spPr>
        <p:txBody>
          <a:bodyPr>
            <a:normAutofit/>
          </a:bodyPr>
          <a:lstStyle/>
          <a:p>
            <a:pPr marL="0" indent="0">
              <a:buNone/>
            </a:pPr>
            <a:r>
              <a:rPr lang="cy-GB" sz="1800" dirty="0"/>
              <a:t>Dyma fy mhecyn. Mae fy mhecyn ar ein hardal ni – Y Drenewydd. </a:t>
            </a:r>
            <a:r>
              <a:rPr lang="cy-GB" sz="1800" dirty="0" err="1"/>
              <a:t>Mwynheuais</a:t>
            </a:r>
            <a:r>
              <a:rPr lang="cy-GB" sz="1800" dirty="0"/>
              <a:t> i baratoi fy mhecyn achos roedd rhaid i fi feddwl am bopeth rydw i wedi dysgu ar y cwrs sabothol hyd yn hyn. Cymra i’r syniadau nôl i’r ysgol, bydda i’n rhannu’r syniadau gyda’r staff yn fy ysgol. Rydw i’n teimlo’n fwy hyderus i fynd nôl i’r ysgol, bydda i’n meddwl yn ofalus am y gweithgareddau pan rydw i’n addysgu Cymraeg. Mae’n bwysig iawn i wneud dysgu Cymraeg yn hwyl a sbri achos bydd y plant eisiau dysgu mwy ac byddan nhw’n gwneud cynnydd gwell.</a:t>
            </a:r>
          </a:p>
          <a:p>
            <a:pPr marL="0" indent="0">
              <a:buNone/>
            </a:pPr>
            <a:r>
              <a:rPr lang="cy-GB" sz="1800" dirty="0"/>
              <a:t>Yn fy marn i, mae’n bwysig iawn i wneud llawer o ddrilio i ddechrau’r patrymau. Mae’n bwysig i’r plant fod yn hyderus gyda’r patrwm neu eiriau newydd cyn iddyn nhw’n symud ymlaen. Rydw i wedi esbonio yn fy mhecyn llawer o syniadau i ddrilio. Bydda i’n defnyddio’r patrymau hyn pan rydw i’n mynd nôl i’r ysgol ar ôl Pasg. Rydw i’n teimlo’n gyffrous i ymarfer y syniadau yn fy ysgol yn ystod y tymor hwn hefyd. </a:t>
            </a:r>
          </a:p>
          <a:p>
            <a:pPr marL="0" indent="0">
              <a:buNone/>
            </a:pPr>
            <a:r>
              <a:rPr lang="cy-GB" sz="1800" dirty="0"/>
              <a:t>Rydw i wedi ceisio meddwl yn ofalus pan dewisais i’r gweithgareddau. Meddyliais i am y gweithgaredd mathemateg yn enwedig achos maen nhw wedi gwneud y dasg yn Saesneg. Wedyn, meddyliais i faswn </a:t>
            </a:r>
            <a:r>
              <a:rPr lang="cy-GB" sz="1800" dirty="0" err="1"/>
              <a:t>e’n</a:t>
            </a:r>
            <a:r>
              <a:rPr lang="cy-GB" sz="1800" dirty="0"/>
              <a:t> helpu nhw i ffocws ar y patrwm Cymraeg mwy yn lle. </a:t>
            </a:r>
          </a:p>
          <a:p>
            <a:pPr marL="0" indent="0">
              <a:buNone/>
            </a:pPr>
            <a:r>
              <a:rPr lang="cy-GB" sz="1800" dirty="0"/>
              <a:t>Rydw i’n meddwl bod y dasg pecyn yn ddefnyddiol iawn achos yn y ‘Cwricwlwm i Gymru’, mae’n bwysig iawn i ddysgu am ein hardal ni. Felly, mae fy mhecyn yn helpu fi feddwl am weithgareddau i ddefnyddio yn fy ysgol. </a:t>
            </a:r>
          </a:p>
          <a:p>
            <a:pPr marL="0" indent="0">
              <a:buNone/>
            </a:pPr>
            <a:r>
              <a:rPr lang="cy-GB" sz="1800" dirty="0"/>
              <a:t>Cyn y cwrs, doeddwn i ddim yn teimlo’n hyderus pan roeddwn i’n addysgu Cymraeg, rydw i’n defnyddio’r adnoddau o Bowys pob tro. Ond nawr, rydw i’n teimlo’n fwy hyderus a barod i fynd nôl yr ysgol, bydda i’n gwneud a chyfnewid y tasgau i addysgu’r plant.</a:t>
            </a:r>
          </a:p>
          <a:p>
            <a:pPr marL="0" indent="0">
              <a:buNone/>
            </a:pPr>
            <a:r>
              <a:rPr lang="cy-GB" sz="1800" dirty="0"/>
              <a:t>Baswn i’n dweud â phobl i fynd ar y cwrs achos roedd e wedi bod yn anhygoel. Rydw i wedi dysgu llawer o bethau ond nawr, rydw i’n gwybod sut mae’r plant yn teimlo pan maen nhw’n dysgu. Rydw i’n meddwl bydda i’n athrawes well, dim yn ein gwers Cymraeg yn unig ond yn ein gwers arall hefyd. </a:t>
            </a:r>
          </a:p>
        </p:txBody>
      </p:sp>
    </p:spTree>
    <p:extLst>
      <p:ext uri="{BB962C8B-B14F-4D97-AF65-F5344CB8AC3E}">
        <p14:creationId xmlns:p14="http://schemas.microsoft.com/office/powerpoint/2010/main" val="1465582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88B94-F27D-C072-E201-F83CBA4ACE5E}"/>
              </a:ext>
            </a:extLst>
          </p:cNvPr>
          <p:cNvSpPr>
            <a:spLocks noGrp="1"/>
          </p:cNvSpPr>
          <p:nvPr>
            <p:ph type="title"/>
          </p:nvPr>
        </p:nvSpPr>
        <p:spPr/>
        <p:txBody>
          <a:bodyPr/>
          <a:lstStyle/>
          <a:p>
            <a:r>
              <a:rPr lang="cy-GB" dirty="0"/>
              <a:t>Tasg llafar a gwrando</a:t>
            </a:r>
          </a:p>
        </p:txBody>
      </p:sp>
      <p:sp>
        <p:nvSpPr>
          <p:cNvPr id="3" name="Content Placeholder 2">
            <a:extLst>
              <a:ext uri="{FF2B5EF4-FFF2-40B4-BE49-F238E27FC236}">
                <a16:creationId xmlns:a16="http://schemas.microsoft.com/office/drawing/2014/main" id="{7F2EE34A-00FD-4573-E488-6E43583121EC}"/>
              </a:ext>
            </a:extLst>
          </p:cNvPr>
          <p:cNvSpPr>
            <a:spLocks noGrp="1"/>
          </p:cNvSpPr>
          <p:nvPr>
            <p:ph idx="1"/>
          </p:nvPr>
        </p:nvSpPr>
        <p:spPr/>
        <p:txBody>
          <a:bodyPr/>
          <a:lstStyle/>
          <a:p>
            <a:r>
              <a:rPr lang="cy-GB" dirty="0"/>
              <a:t>Cyfarwyddiadau</a:t>
            </a:r>
          </a:p>
          <a:p>
            <a:r>
              <a:rPr lang="cy-GB" dirty="0"/>
              <a:t>Cardiau fflach i ymarfer </a:t>
            </a:r>
          </a:p>
          <a:p>
            <a:r>
              <a:rPr lang="cy-GB" dirty="0"/>
              <a:t>Gweithgareddau 1</a:t>
            </a:r>
          </a:p>
          <a:p>
            <a:r>
              <a:rPr lang="cy-GB" dirty="0"/>
              <a:t>Gweithgareddau 2 (mat iaith)</a:t>
            </a:r>
          </a:p>
        </p:txBody>
      </p:sp>
      <p:pic>
        <p:nvPicPr>
          <p:cNvPr id="4"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402BDD49-971F-CDD7-049A-349D6A9B56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27921" y="116227"/>
            <a:ext cx="911679" cy="91167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832D498-917E-B2D5-4BBF-08A389028F24}"/>
              </a:ext>
            </a:extLst>
          </p:cNvPr>
          <p:cNvPicPr>
            <a:picLocks noChangeAspect="1"/>
          </p:cNvPicPr>
          <p:nvPr/>
        </p:nvPicPr>
        <p:blipFill>
          <a:blip r:embed="rId3"/>
          <a:srcRect l="16190" t="20952" r="16190" b="17936"/>
          <a:stretch/>
        </p:blipFill>
        <p:spPr>
          <a:xfrm>
            <a:off x="10224549" y="116227"/>
            <a:ext cx="903372" cy="816428"/>
          </a:xfrm>
          <a:prstGeom prst="rect">
            <a:avLst/>
          </a:prstGeom>
        </p:spPr>
      </p:pic>
    </p:spTree>
    <p:extLst>
      <p:ext uri="{BB962C8B-B14F-4D97-AF65-F5344CB8AC3E}">
        <p14:creationId xmlns:p14="http://schemas.microsoft.com/office/powerpoint/2010/main" val="2242740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20C113-FEC9-6405-8298-574915E2B837}"/>
              </a:ext>
            </a:extLst>
          </p:cNvPr>
          <p:cNvSpPr txBox="1"/>
          <p:nvPr/>
        </p:nvSpPr>
        <p:spPr>
          <a:xfrm>
            <a:off x="0" y="87384"/>
            <a:ext cx="12192000" cy="6694140"/>
          </a:xfrm>
          <a:prstGeom prst="rect">
            <a:avLst/>
          </a:prstGeom>
          <a:noFill/>
        </p:spPr>
        <p:txBody>
          <a:bodyPr wrap="square">
            <a:spAutoFit/>
          </a:bodyPr>
          <a:lstStyle/>
          <a:p>
            <a:r>
              <a:rPr lang="cy-GB" sz="1300" b="1" u="sng" dirty="0"/>
              <a:t>Cyfarwyddiadau am y cynorthwyydd</a:t>
            </a:r>
          </a:p>
          <a:p>
            <a:endParaRPr lang="cy-GB" sz="1300" dirty="0"/>
          </a:p>
          <a:p>
            <a:r>
              <a:rPr lang="cy-GB" sz="1300" dirty="0"/>
              <a:t>Nod y wers ydy dysgu’r geiriau am ein ardal ni a thrafod am ein ardal.  </a:t>
            </a:r>
          </a:p>
          <a:p>
            <a:endParaRPr lang="cy-GB" sz="1300" dirty="0"/>
          </a:p>
          <a:p>
            <a:r>
              <a:rPr lang="cy-GB" sz="1300" u="sng" dirty="0"/>
              <a:t>Datblygu geirfa</a:t>
            </a:r>
            <a:endParaRPr lang="cy-GB" sz="1300" dirty="0"/>
          </a:p>
          <a:p>
            <a:r>
              <a:rPr lang="cy-GB" sz="1300" dirty="0"/>
              <a:t>Yn gyntaf, rydw i eisiau i ti ddatblygu geirfa gyda’r plant. Bydd </a:t>
            </a:r>
            <a:r>
              <a:rPr lang="cy-GB" sz="1300" dirty="0" err="1"/>
              <a:t>e’n</a:t>
            </a:r>
            <a:r>
              <a:rPr lang="cy-GB" sz="1300" dirty="0"/>
              <a:t> bwysig amdanyn nhw’n gwybod yr eirfa cyn iddyn nhw’n mynd am dro o gwmpas y dref. Rydw i wedi paratoi’r cardiau fflach, ond rwyt ti’n gallu dewis y gweithgareddau i ymarfer – e.e. ‘chwap’ neu ‘lleidr brawddegau’. Dylet ti wneud y gweithgareddau am ddeg munud gyda’r plant, ond paid â phoeni os mae’r plant angen moi amser i ymarfer. Gelli di ddewis sut rwyt ti eisiau gwneud y gweithgaredd, gelli di wneud y gweithgaredd yn grwpiau bach, rwyt ti’n gallu cael un grŵp a gallai’r lleill gweithio’n annibynnol wedyn rwyt ti’n gallu symud i grŵp newydd. Neu, gelli di wneud y dasg yn grŵp mawr. Does dim ots gyda fi. </a:t>
            </a:r>
          </a:p>
          <a:p>
            <a:r>
              <a:rPr lang="cy-GB" sz="1300" dirty="0"/>
              <a:t>Os hoffet ti, gelli di fynd allan gyda’r plant i ymarfer yn lle - rydw i’n meddwl bod y plant yn gwrando gwell na pan maen nhw’n du mewn. Pan mae’r plant yn hyderus gyda’r eirfa, cei di ddweud wrtho fi ac wedyn gallwn ni wneud y dasg nesaf.</a:t>
            </a:r>
          </a:p>
          <a:p>
            <a:br>
              <a:rPr lang="cy-GB" sz="1300" dirty="0"/>
            </a:br>
            <a:r>
              <a:rPr lang="cy-GB" sz="1300" u="sng" dirty="0"/>
              <a:t>Gweithgareddau 1</a:t>
            </a:r>
          </a:p>
          <a:p>
            <a:r>
              <a:rPr lang="cy-GB" sz="1300" dirty="0"/>
              <a:t>Pan maen nhw’n hyderus gyda’r eirfa, byddwn ni’n mynd am dro o gwmpas y dref. Byddwn ni’n mynd gyda’i gilydd, ond efallai byddwn ni’n mynd yn grwpiau’n llai os rydyn ni’n angen. Rhaid iddyn nhw roi croes yn y bocs os maen nhw’n dod o hyd i lleoedd yn y dref. Mae’n bwysig iawn iddyn nhw fod yn synhwyrol pan maen nhw’n gwneud y gweithgareddau, achos rhaid iddyn nhw ddefnyddio’r daflen waith yn y gweithgaredd nesaf. </a:t>
            </a:r>
          </a:p>
          <a:p>
            <a:r>
              <a:rPr lang="cy-GB" sz="1300" dirty="0"/>
              <a:t>Ar ôl rydyn ni  wedi dod nôl y dosbarth, mae’r plant angen i ysgrifennu enwau’r lleoedd ar y daflen waith. Dwy seren – maen nhw’n angen ysgrifennu’r enwau ond am y un seren, maen nhw wedi'r dechrau o’r gair. Gallan nhw ddewis eu taflen waith - un seren neu dwy seren, mae dibynnu ar sut maen nhw'n teimlo gyda'r eirfa.</a:t>
            </a:r>
          </a:p>
          <a:p>
            <a:r>
              <a:rPr lang="cy-GB" sz="1300" dirty="0"/>
              <a:t>Os rwyt ti’n meddwl y gweithgaredd yn rhy anodd, paid â phoeni, maen nhw’n gallu cael copi o’r cardiau fflach i ddefnyddio. Os maen nhw’n angen y cardiau fflach i wneud y dasg, efallai, </a:t>
            </a:r>
            <a:r>
              <a:rPr lang="cy-GB" sz="1300" dirty="0" err="1"/>
              <a:t>gallet</a:t>
            </a:r>
            <a:r>
              <a:rPr lang="cy-GB" sz="1300" dirty="0"/>
              <a:t> ti ymarfer yr eirfa eto gyda’ch gilydd achos byddan nhw angen gwybod yr eirfa am y gweithgaredd nesaf. </a:t>
            </a:r>
          </a:p>
          <a:p>
            <a:endParaRPr lang="cy-GB" sz="1300" dirty="0"/>
          </a:p>
          <a:p>
            <a:r>
              <a:rPr lang="cy-GB" sz="1300" u="sng" dirty="0"/>
              <a:t>Gweithgareddau 2</a:t>
            </a:r>
          </a:p>
          <a:p>
            <a:r>
              <a:rPr lang="cy-GB" sz="1300" dirty="0"/>
              <a:t>Ar ôl i ni mynd am dro o gwmpas y dref, </a:t>
            </a:r>
            <a:r>
              <a:rPr lang="cy-GB" sz="1300" dirty="0" err="1"/>
              <a:t>gallet</a:t>
            </a:r>
            <a:r>
              <a:rPr lang="cy-GB" sz="1300" dirty="0"/>
              <a:t> ti gael un grŵp a gallwn i gael un grŵp hefyd. Wedyn, gallai’r lleill gweithio’n annibynnol. </a:t>
            </a:r>
          </a:p>
          <a:p>
            <a:r>
              <a:rPr lang="cy-GB" sz="1300" dirty="0"/>
              <a:t>Rhaid i ti ddrilio’r cwestiwn ac atebion yn gyflym, ond maen nhw wedi gwneud y patrwm cyn y gweithgaredd hwn, felly dylen nhw fod yn iawn a gobeithio’n hydrus gyda’r patrwm. Os rwyt ti’n meddwl bod maen nhw angen moi amser i ymarfer, wedyn rhaid i ti ymarfer y patrwm eto. Byddan nhw’n cael mat iaith hefyd, felly byddan nhw’n iawn. Rydyn ni’n defnyddio patrwm cyfarwydd i ddefnyddio eu geirfa newydd, felly dylen nhw deimlo hyderus. Mae rhaid iddyn nhw ddefnyddio eu helfa drysor yn ystod gweithgaredd hwn, ond paid â phoeni - does dim ots os maen nhw’n colli eu taflen waith achos </a:t>
            </a:r>
            <a:r>
              <a:rPr lang="cy-GB" sz="1300" dirty="0" err="1"/>
              <a:t>gallen</a:t>
            </a:r>
            <a:r>
              <a:rPr lang="cy-GB" sz="1300" dirty="0"/>
              <a:t> nhw ddefnyddio taflen waith eu partner yn lle. Mae’r plant angen gweithio gyda phartner, rhaid iddyn nhw ofyn eu partner – “Oes amgueddfa yn y dref?”. Wedyn, rhaid eu partner yn ateb y cwestiwn, byddan nhw’n defnyddio eu helfa drysor i helpu nhw. Rhaid iddyn nhw gyfnewid a gofyn y cwestiwn eto. </a:t>
            </a:r>
          </a:p>
          <a:p>
            <a:r>
              <a:rPr lang="cy-GB" sz="1300" dirty="0"/>
              <a:t>Os rwyt ti’n meddwl taw'r plant sy’n hyderus, </a:t>
            </a:r>
            <a:r>
              <a:rPr lang="cy-GB" sz="1300" dirty="0" err="1"/>
              <a:t>gallen</a:t>
            </a:r>
            <a:r>
              <a:rPr lang="cy-GB" sz="1300" dirty="0"/>
              <a:t> nhw ysgrifennu </a:t>
            </a:r>
            <a:r>
              <a:rPr lang="cy-GB" sz="1300" dirty="0" err="1"/>
              <a:t>brawdeggau</a:t>
            </a:r>
            <a:r>
              <a:rPr lang="cy-GB" sz="1300" dirty="0"/>
              <a:t> am eu tro o gwmpas y dref, e.e. Mae amgueddfa yn y dref ond does dim canolfan hamdden yn y dref. Gallan nhw ddefnyddio'r mat iaith i helpu nhw. Ond, paid â phoeni, os rwyt ti angen helpu gyda unrhyw beth am y gweithgareddau, dere i fi a byddwn ni’n siarad gyda’n gilydd.</a:t>
            </a:r>
          </a:p>
        </p:txBody>
      </p:sp>
    </p:spTree>
    <p:extLst>
      <p:ext uri="{BB962C8B-B14F-4D97-AF65-F5344CB8AC3E}">
        <p14:creationId xmlns:p14="http://schemas.microsoft.com/office/powerpoint/2010/main" val="528614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97862D0-829F-831D-ECD7-24261C13EB63}"/>
              </a:ext>
            </a:extLst>
          </p:cNvPr>
          <p:cNvGraphicFramePr>
            <a:graphicFrameLocks noGrp="1"/>
          </p:cNvGraphicFramePr>
          <p:nvPr>
            <p:extLst>
              <p:ext uri="{D42A27DB-BD31-4B8C-83A1-F6EECF244321}">
                <p14:modId xmlns:p14="http://schemas.microsoft.com/office/powerpoint/2010/main" val="233530875"/>
              </p:ext>
            </p:extLst>
          </p:nvPr>
        </p:nvGraphicFramePr>
        <p:xfrm>
          <a:off x="170541" y="229808"/>
          <a:ext cx="11825516" cy="6475791"/>
        </p:xfrm>
        <a:graphic>
          <a:graphicData uri="http://schemas.openxmlformats.org/drawingml/2006/table">
            <a:tbl>
              <a:tblPr firstRow="1" bandRow="1">
                <a:tableStyleId>{5940675A-B579-460E-94D1-54222C63F5DA}</a:tableStyleId>
              </a:tblPr>
              <a:tblGrid>
                <a:gridCol w="2956379">
                  <a:extLst>
                    <a:ext uri="{9D8B030D-6E8A-4147-A177-3AD203B41FA5}">
                      <a16:colId xmlns:a16="http://schemas.microsoft.com/office/drawing/2014/main" val="1422240549"/>
                    </a:ext>
                  </a:extLst>
                </a:gridCol>
                <a:gridCol w="2956379">
                  <a:extLst>
                    <a:ext uri="{9D8B030D-6E8A-4147-A177-3AD203B41FA5}">
                      <a16:colId xmlns:a16="http://schemas.microsoft.com/office/drawing/2014/main" val="1126308195"/>
                    </a:ext>
                  </a:extLst>
                </a:gridCol>
                <a:gridCol w="2956379">
                  <a:extLst>
                    <a:ext uri="{9D8B030D-6E8A-4147-A177-3AD203B41FA5}">
                      <a16:colId xmlns:a16="http://schemas.microsoft.com/office/drawing/2014/main" val="1695357365"/>
                    </a:ext>
                  </a:extLst>
                </a:gridCol>
                <a:gridCol w="2956379">
                  <a:extLst>
                    <a:ext uri="{9D8B030D-6E8A-4147-A177-3AD203B41FA5}">
                      <a16:colId xmlns:a16="http://schemas.microsoft.com/office/drawing/2014/main" val="3253093098"/>
                    </a:ext>
                  </a:extLst>
                </a:gridCol>
              </a:tblGrid>
              <a:tr h="2158597">
                <a:tc>
                  <a:txBody>
                    <a:bodyPr/>
                    <a:lstStyle/>
                    <a:p>
                      <a:pPr algn="ctr"/>
                      <a:r>
                        <a:rPr lang="cy-GB" sz="2400" b="1" noProof="0" dirty="0">
                          <a:latin typeface="Comic Sans MS" panose="030F0702030302020204" pitchFamily="66" charset="0"/>
                        </a:rPr>
                        <a:t>afon</a:t>
                      </a:r>
                    </a:p>
                  </a:txBody>
                  <a:tcPr anchor="b"/>
                </a:tc>
                <a:tc>
                  <a:txBody>
                    <a:bodyPr/>
                    <a:lstStyle/>
                    <a:p>
                      <a:pPr algn="ctr"/>
                      <a:r>
                        <a:rPr lang="cy-GB" sz="2400" b="1" noProof="0" dirty="0">
                          <a:latin typeface="Comic Sans MS" panose="030F0702030302020204" pitchFamily="66" charset="0"/>
                        </a:rPr>
                        <a:t>llyfrgell</a:t>
                      </a:r>
                    </a:p>
                  </a:txBody>
                  <a:tcPr anchor="b"/>
                </a:tc>
                <a:tc>
                  <a:txBody>
                    <a:bodyPr/>
                    <a:lstStyle/>
                    <a:p>
                      <a:pPr algn="ctr"/>
                      <a:r>
                        <a:rPr lang="cy-GB" sz="2400" b="1" noProof="0" dirty="0">
                          <a:latin typeface="Comic Sans MS" panose="030F0702030302020204" pitchFamily="66" charset="0"/>
                        </a:rPr>
                        <a:t>sinema</a:t>
                      </a:r>
                    </a:p>
                  </a:txBody>
                  <a:tcPr anchor="b"/>
                </a:tc>
                <a:tc>
                  <a:txBody>
                    <a:bodyPr/>
                    <a:lstStyle/>
                    <a:p>
                      <a:pPr algn="ctr"/>
                      <a:r>
                        <a:rPr lang="cy-GB" sz="2400" b="1" noProof="0" dirty="0">
                          <a:latin typeface="Comic Sans MS" panose="030F0702030302020204" pitchFamily="66" charset="0"/>
                        </a:rPr>
                        <a:t>tafarn</a:t>
                      </a:r>
                    </a:p>
                  </a:txBody>
                  <a:tcPr anchor="b"/>
                </a:tc>
                <a:extLst>
                  <a:ext uri="{0D108BD9-81ED-4DB2-BD59-A6C34878D82A}">
                    <a16:rowId xmlns:a16="http://schemas.microsoft.com/office/drawing/2014/main" val="955020155"/>
                  </a:ext>
                </a:extLst>
              </a:tr>
              <a:tr h="2158597">
                <a:tc>
                  <a:txBody>
                    <a:bodyPr/>
                    <a:lstStyle/>
                    <a:p>
                      <a:pPr algn="ctr"/>
                      <a:r>
                        <a:rPr lang="cy-GB" sz="2400" b="1" noProof="0" dirty="0">
                          <a:latin typeface="Comic Sans MS" panose="030F0702030302020204" pitchFamily="66" charset="0"/>
                        </a:rPr>
                        <a:t>siop dillad</a:t>
                      </a:r>
                    </a:p>
                  </a:txBody>
                  <a:tcPr anchor="b"/>
                </a:tc>
                <a:tc>
                  <a:txBody>
                    <a:bodyPr/>
                    <a:lstStyle/>
                    <a:p>
                      <a:pPr algn="ctr"/>
                      <a:r>
                        <a:rPr lang="cy-GB" sz="2400" b="1" noProof="0" dirty="0">
                          <a:latin typeface="Comic Sans MS" panose="030F0702030302020204" pitchFamily="66" charset="0"/>
                        </a:rPr>
                        <a:t>siop losin </a:t>
                      </a:r>
                    </a:p>
                  </a:txBody>
                  <a:tcPr anchor="b"/>
                </a:tc>
                <a:tc>
                  <a:txBody>
                    <a:bodyPr/>
                    <a:lstStyle/>
                    <a:p>
                      <a:pPr algn="ctr"/>
                      <a:r>
                        <a:rPr lang="cy-GB" sz="2400" b="1" noProof="0" dirty="0">
                          <a:latin typeface="Comic Sans MS" panose="030F0702030302020204" pitchFamily="66" charset="0"/>
                        </a:rPr>
                        <a:t>banc</a:t>
                      </a:r>
                    </a:p>
                  </a:txBody>
                  <a:tcPr anchor="b"/>
                </a:tc>
                <a:tc>
                  <a:txBody>
                    <a:bodyPr/>
                    <a:lstStyle/>
                    <a:p>
                      <a:pPr algn="ctr"/>
                      <a:r>
                        <a:rPr lang="cy-GB" sz="2400" b="1" noProof="0" dirty="0">
                          <a:latin typeface="Comic Sans MS" panose="030F0702030302020204" pitchFamily="66" charset="0"/>
                        </a:rPr>
                        <a:t>archfarchnad</a:t>
                      </a:r>
                    </a:p>
                  </a:txBody>
                  <a:tcPr anchor="b"/>
                </a:tc>
                <a:extLst>
                  <a:ext uri="{0D108BD9-81ED-4DB2-BD59-A6C34878D82A}">
                    <a16:rowId xmlns:a16="http://schemas.microsoft.com/office/drawing/2014/main" val="3916101468"/>
                  </a:ext>
                </a:extLst>
              </a:tr>
              <a:tr h="2158597">
                <a:tc>
                  <a:txBody>
                    <a:bodyPr/>
                    <a:lstStyle/>
                    <a:p>
                      <a:pPr algn="ctr"/>
                      <a:r>
                        <a:rPr lang="cy-GB" sz="2400" b="1" noProof="0" dirty="0">
                          <a:latin typeface="Comic Sans MS" panose="030F0702030302020204" pitchFamily="66" charset="0"/>
                        </a:rPr>
                        <a:t>canolfan hamdden</a:t>
                      </a:r>
                    </a:p>
                  </a:txBody>
                  <a:tcPr anchor="b"/>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400" b="1" noProof="0" dirty="0">
                          <a:latin typeface="Comic Sans MS" panose="030F0702030302020204" pitchFamily="66" charset="0"/>
                        </a:rPr>
                        <a:t>ysbyty</a:t>
                      </a:r>
                    </a:p>
                  </a:txBody>
                  <a:tcPr anchor="b"/>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2400" b="1" noProof="0" dirty="0">
                          <a:latin typeface="Comic Sans MS" panose="030F0702030302020204" pitchFamily="66" charset="0"/>
                        </a:rPr>
                        <a:t>eglwys</a:t>
                      </a:r>
                    </a:p>
                  </a:txBody>
                  <a:tcPr anchor="b"/>
                </a:tc>
                <a:tc>
                  <a:txBody>
                    <a:bodyPr/>
                    <a:lstStyle/>
                    <a:p>
                      <a:pPr algn="ctr"/>
                      <a:r>
                        <a:rPr lang="cy-GB" sz="2400" b="1" noProof="0" dirty="0">
                          <a:latin typeface="Comic Sans MS" panose="030F0702030302020204" pitchFamily="66" charset="0"/>
                        </a:rPr>
                        <a:t>amgueddfa</a:t>
                      </a:r>
                    </a:p>
                  </a:txBody>
                  <a:tcPr anchor="b"/>
                </a:tc>
                <a:extLst>
                  <a:ext uri="{0D108BD9-81ED-4DB2-BD59-A6C34878D82A}">
                    <a16:rowId xmlns:a16="http://schemas.microsoft.com/office/drawing/2014/main" val="4185254446"/>
                  </a:ext>
                </a:extLst>
              </a:tr>
            </a:tbl>
          </a:graphicData>
        </a:graphic>
      </p:graphicFrame>
      <p:pic>
        <p:nvPicPr>
          <p:cNvPr id="3" name="Picture 2" descr="A river with a few buildings in the background&#10;&#10;AI-generated content may be incorrect.">
            <a:extLst>
              <a:ext uri="{FF2B5EF4-FFF2-40B4-BE49-F238E27FC236}">
                <a16:creationId xmlns:a16="http://schemas.microsoft.com/office/drawing/2014/main" id="{EA494A1A-7AF0-C5B1-C4A2-CCDBE87B5E86}"/>
              </a:ext>
            </a:extLst>
          </p:cNvPr>
          <p:cNvPicPr>
            <a:picLocks noChangeAspect="1"/>
          </p:cNvPicPr>
          <p:nvPr/>
        </p:nvPicPr>
        <p:blipFill>
          <a:blip r:embed="rId2"/>
          <a:stretch>
            <a:fillRect/>
          </a:stretch>
        </p:blipFill>
        <p:spPr>
          <a:xfrm>
            <a:off x="723900" y="444500"/>
            <a:ext cx="1947333" cy="1460500"/>
          </a:xfrm>
          <a:prstGeom prst="rect">
            <a:avLst/>
          </a:prstGeom>
        </p:spPr>
      </p:pic>
      <p:pic>
        <p:nvPicPr>
          <p:cNvPr id="6" name="Picture 5" descr="A building with a sign in front of it&#10;&#10;AI-generated content may be incorrect.">
            <a:extLst>
              <a:ext uri="{FF2B5EF4-FFF2-40B4-BE49-F238E27FC236}">
                <a16:creationId xmlns:a16="http://schemas.microsoft.com/office/drawing/2014/main" id="{4E666418-3DC9-6992-4813-68AABBACE36A}"/>
              </a:ext>
            </a:extLst>
          </p:cNvPr>
          <p:cNvPicPr>
            <a:picLocks noChangeAspect="1"/>
          </p:cNvPicPr>
          <p:nvPr/>
        </p:nvPicPr>
        <p:blipFill>
          <a:blip r:embed="rId3"/>
          <a:stretch>
            <a:fillRect/>
          </a:stretch>
        </p:blipFill>
        <p:spPr>
          <a:xfrm>
            <a:off x="3473450" y="544513"/>
            <a:ext cx="2230307" cy="1360487"/>
          </a:xfrm>
          <a:prstGeom prst="rect">
            <a:avLst/>
          </a:prstGeom>
        </p:spPr>
      </p:pic>
      <p:pic>
        <p:nvPicPr>
          <p:cNvPr id="8" name="Picture 7" descr="A building with stairs leading up to the entrance&#10;&#10;AI-generated content may be incorrect.">
            <a:extLst>
              <a:ext uri="{FF2B5EF4-FFF2-40B4-BE49-F238E27FC236}">
                <a16:creationId xmlns:a16="http://schemas.microsoft.com/office/drawing/2014/main" id="{10B0C83C-827C-C8F2-1B1C-C59E95D7E36C}"/>
              </a:ext>
            </a:extLst>
          </p:cNvPr>
          <p:cNvPicPr>
            <a:picLocks noChangeAspect="1"/>
          </p:cNvPicPr>
          <p:nvPr/>
        </p:nvPicPr>
        <p:blipFill>
          <a:blip r:embed="rId4"/>
          <a:srcRect b="10370"/>
          <a:stretch/>
        </p:blipFill>
        <p:spPr>
          <a:xfrm>
            <a:off x="6723666" y="544512"/>
            <a:ext cx="1852836" cy="1360488"/>
          </a:xfrm>
          <a:prstGeom prst="rect">
            <a:avLst/>
          </a:prstGeom>
        </p:spPr>
      </p:pic>
      <p:pic>
        <p:nvPicPr>
          <p:cNvPr id="10" name="Picture 9" descr="A car parked in front of a hotel&#10;&#10;AI-generated content may be incorrect.">
            <a:extLst>
              <a:ext uri="{FF2B5EF4-FFF2-40B4-BE49-F238E27FC236}">
                <a16:creationId xmlns:a16="http://schemas.microsoft.com/office/drawing/2014/main" id="{FCC93365-8C11-32FB-5E86-D2A04CA413A8}"/>
              </a:ext>
            </a:extLst>
          </p:cNvPr>
          <p:cNvPicPr>
            <a:picLocks noChangeAspect="1"/>
          </p:cNvPicPr>
          <p:nvPr/>
        </p:nvPicPr>
        <p:blipFill>
          <a:blip r:embed="rId5"/>
          <a:stretch>
            <a:fillRect/>
          </a:stretch>
        </p:blipFill>
        <p:spPr>
          <a:xfrm>
            <a:off x="9596411" y="444500"/>
            <a:ext cx="1947333" cy="1460500"/>
          </a:xfrm>
          <a:prstGeom prst="rect">
            <a:avLst/>
          </a:prstGeom>
        </p:spPr>
      </p:pic>
      <p:pic>
        <p:nvPicPr>
          <p:cNvPr id="12" name="Picture 11" descr="A store front with a sign&#10;&#10;AI-generated content may be incorrect.">
            <a:extLst>
              <a:ext uri="{FF2B5EF4-FFF2-40B4-BE49-F238E27FC236}">
                <a16:creationId xmlns:a16="http://schemas.microsoft.com/office/drawing/2014/main" id="{D381A8EE-B0E7-B933-096A-8C1425177CD3}"/>
              </a:ext>
            </a:extLst>
          </p:cNvPr>
          <p:cNvPicPr>
            <a:picLocks noChangeAspect="1"/>
          </p:cNvPicPr>
          <p:nvPr/>
        </p:nvPicPr>
        <p:blipFill>
          <a:blip r:embed="rId6"/>
          <a:stretch>
            <a:fillRect/>
          </a:stretch>
        </p:blipFill>
        <p:spPr>
          <a:xfrm>
            <a:off x="656166" y="2527300"/>
            <a:ext cx="2082800" cy="1562100"/>
          </a:xfrm>
          <a:prstGeom prst="rect">
            <a:avLst/>
          </a:prstGeom>
        </p:spPr>
      </p:pic>
      <p:pic>
        <p:nvPicPr>
          <p:cNvPr id="14" name="Picture 13" descr="A store front with a large ice cream cone&#10;&#10;AI-generated content may be incorrect.">
            <a:extLst>
              <a:ext uri="{FF2B5EF4-FFF2-40B4-BE49-F238E27FC236}">
                <a16:creationId xmlns:a16="http://schemas.microsoft.com/office/drawing/2014/main" id="{AE7D4045-4647-8201-97F0-78AB6C10CA5F}"/>
              </a:ext>
            </a:extLst>
          </p:cNvPr>
          <p:cNvPicPr>
            <a:picLocks noChangeAspect="1"/>
          </p:cNvPicPr>
          <p:nvPr/>
        </p:nvPicPr>
        <p:blipFill>
          <a:blip r:embed="rId7"/>
          <a:stretch>
            <a:fillRect/>
          </a:stretch>
        </p:blipFill>
        <p:spPr>
          <a:xfrm>
            <a:off x="3473450" y="2527300"/>
            <a:ext cx="2296709" cy="1562100"/>
          </a:xfrm>
          <a:prstGeom prst="rect">
            <a:avLst/>
          </a:prstGeom>
        </p:spPr>
      </p:pic>
      <p:pic>
        <p:nvPicPr>
          <p:cNvPr id="16" name="Picture 15" descr="A building with a green awning&#10;&#10;AI-generated content may be incorrect.">
            <a:extLst>
              <a:ext uri="{FF2B5EF4-FFF2-40B4-BE49-F238E27FC236}">
                <a16:creationId xmlns:a16="http://schemas.microsoft.com/office/drawing/2014/main" id="{1F997F10-73CC-741B-AB15-0F0B0711C3DD}"/>
              </a:ext>
            </a:extLst>
          </p:cNvPr>
          <p:cNvPicPr>
            <a:picLocks noChangeAspect="1"/>
          </p:cNvPicPr>
          <p:nvPr/>
        </p:nvPicPr>
        <p:blipFill>
          <a:blip r:embed="rId8"/>
          <a:stretch>
            <a:fillRect/>
          </a:stretch>
        </p:blipFill>
        <p:spPr>
          <a:xfrm>
            <a:off x="6534930" y="2672854"/>
            <a:ext cx="2230307" cy="1416546"/>
          </a:xfrm>
          <a:prstGeom prst="rect">
            <a:avLst/>
          </a:prstGeom>
        </p:spPr>
      </p:pic>
      <p:pic>
        <p:nvPicPr>
          <p:cNvPr id="18" name="Picture 17" descr="A building with a sign on the front&#10;&#10;AI-generated content may be incorrect.">
            <a:extLst>
              <a:ext uri="{FF2B5EF4-FFF2-40B4-BE49-F238E27FC236}">
                <a16:creationId xmlns:a16="http://schemas.microsoft.com/office/drawing/2014/main" id="{0454F39C-0340-7934-612E-BC2685BA374D}"/>
              </a:ext>
            </a:extLst>
          </p:cNvPr>
          <p:cNvPicPr>
            <a:picLocks noChangeAspect="1"/>
          </p:cNvPicPr>
          <p:nvPr/>
        </p:nvPicPr>
        <p:blipFill>
          <a:blip r:embed="rId9"/>
          <a:stretch>
            <a:fillRect/>
          </a:stretch>
        </p:blipFill>
        <p:spPr>
          <a:xfrm>
            <a:off x="9470388" y="2623797"/>
            <a:ext cx="2199377" cy="1465603"/>
          </a:xfrm>
          <a:prstGeom prst="rect">
            <a:avLst/>
          </a:prstGeom>
        </p:spPr>
      </p:pic>
      <p:pic>
        <p:nvPicPr>
          <p:cNvPr id="20" name="Picture 19" descr="A building with a sign on the front&#10;&#10;AI-generated content may be incorrect.">
            <a:extLst>
              <a:ext uri="{FF2B5EF4-FFF2-40B4-BE49-F238E27FC236}">
                <a16:creationId xmlns:a16="http://schemas.microsoft.com/office/drawing/2014/main" id="{C5D941BA-F97C-FD1D-2978-36F7C660DDEF}"/>
              </a:ext>
            </a:extLst>
          </p:cNvPr>
          <p:cNvPicPr>
            <a:picLocks noChangeAspect="1"/>
          </p:cNvPicPr>
          <p:nvPr/>
        </p:nvPicPr>
        <p:blipFill>
          <a:blip r:embed="rId10"/>
          <a:stretch>
            <a:fillRect/>
          </a:stretch>
        </p:blipFill>
        <p:spPr>
          <a:xfrm>
            <a:off x="577265" y="4616449"/>
            <a:ext cx="2093968" cy="1562100"/>
          </a:xfrm>
          <a:prstGeom prst="rect">
            <a:avLst/>
          </a:prstGeom>
        </p:spPr>
      </p:pic>
      <p:pic>
        <p:nvPicPr>
          <p:cNvPr id="21" name="Picture 20">
            <a:extLst>
              <a:ext uri="{FF2B5EF4-FFF2-40B4-BE49-F238E27FC236}">
                <a16:creationId xmlns:a16="http://schemas.microsoft.com/office/drawing/2014/main" id="{D74D465D-BFBA-0222-9211-EF373ECC2198}"/>
              </a:ext>
            </a:extLst>
          </p:cNvPr>
          <p:cNvPicPr>
            <a:picLocks noChangeAspect="1"/>
          </p:cNvPicPr>
          <p:nvPr/>
        </p:nvPicPr>
        <p:blipFill>
          <a:blip r:embed="rId11"/>
          <a:stretch>
            <a:fillRect/>
          </a:stretch>
        </p:blipFill>
        <p:spPr>
          <a:xfrm>
            <a:off x="3657600" y="4806949"/>
            <a:ext cx="1879600" cy="1409700"/>
          </a:xfrm>
          <a:prstGeom prst="rect">
            <a:avLst/>
          </a:prstGeom>
        </p:spPr>
      </p:pic>
      <p:pic>
        <p:nvPicPr>
          <p:cNvPr id="22" name="Picture 21">
            <a:extLst>
              <a:ext uri="{FF2B5EF4-FFF2-40B4-BE49-F238E27FC236}">
                <a16:creationId xmlns:a16="http://schemas.microsoft.com/office/drawing/2014/main" id="{310127D8-F688-126B-ABDF-AF7F14F5F9A7}"/>
              </a:ext>
            </a:extLst>
          </p:cNvPr>
          <p:cNvPicPr>
            <a:picLocks noChangeAspect="1"/>
          </p:cNvPicPr>
          <p:nvPr/>
        </p:nvPicPr>
        <p:blipFill>
          <a:blip r:embed="rId12"/>
          <a:stretch>
            <a:fillRect/>
          </a:stretch>
        </p:blipFill>
        <p:spPr>
          <a:xfrm>
            <a:off x="6540501" y="4857254"/>
            <a:ext cx="2036001" cy="1397403"/>
          </a:xfrm>
          <a:prstGeom prst="rect">
            <a:avLst/>
          </a:prstGeom>
        </p:spPr>
      </p:pic>
      <p:pic>
        <p:nvPicPr>
          <p:cNvPr id="23" name="Picture 22">
            <a:extLst>
              <a:ext uri="{FF2B5EF4-FFF2-40B4-BE49-F238E27FC236}">
                <a16:creationId xmlns:a16="http://schemas.microsoft.com/office/drawing/2014/main" id="{2A313D87-7C5D-BE11-D0EC-4DE1A3B5E61C}"/>
              </a:ext>
            </a:extLst>
          </p:cNvPr>
          <p:cNvPicPr>
            <a:picLocks noChangeAspect="1"/>
          </p:cNvPicPr>
          <p:nvPr/>
        </p:nvPicPr>
        <p:blipFill>
          <a:blip r:embed="rId13"/>
          <a:stretch>
            <a:fillRect/>
          </a:stretch>
        </p:blipFill>
        <p:spPr>
          <a:xfrm>
            <a:off x="9256186" y="4806948"/>
            <a:ext cx="2413579" cy="1409701"/>
          </a:xfrm>
          <a:prstGeom prst="rect">
            <a:avLst/>
          </a:prstGeom>
        </p:spPr>
      </p:pic>
    </p:spTree>
    <p:extLst>
      <p:ext uri="{BB962C8B-B14F-4D97-AF65-F5344CB8AC3E}">
        <p14:creationId xmlns:p14="http://schemas.microsoft.com/office/powerpoint/2010/main" val="870253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22E38E9-3FCF-608B-E658-34599A77E97D}"/>
              </a:ext>
            </a:extLst>
          </p:cNvPr>
          <p:cNvSpPr/>
          <p:nvPr/>
        </p:nvSpPr>
        <p:spPr>
          <a:xfrm>
            <a:off x="174171" y="152400"/>
            <a:ext cx="5627915" cy="6542314"/>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sz="2800" b="1" u="sng" dirty="0"/>
              <a:t>Beth sy yn y dref?</a:t>
            </a:r>
          </a:p>
          <a:p>
            <a:pPr algn="ctr"/>
            <a:r>
              <a:rPr lang="cy-GB" sz="1600" dirty="0"/>
              <a:t>Rwyt ti angen mynd am dro yn y dref. Allwch chi ddod o hyd i lleoedd yn y dref? Os rwyt ti’n gweld y lleoedd isod, </a:t>
            </a:r>
            <a:r>
              <a:rPr lang="cy-GB" sz="1600" dirty="0" err="1"/>
              <a:t>rhoa</a:t>
            </a:r>
            <a:r>
              <a:rPr lang="cy-GB" sz="1600" dirty="0"/>
              <a:t> croes yn y sgwâr a ysgrifenna’r enw. </a:t>
            </a:r>
          </a:p>
          <a:p>
            <a:pPr algn="ctr"/>
            <a:endParaRPr lang="cy-GB" sz="1400" dirty="0"/>
          </a:p>
        </p:txBody>
      </p:sp>
      <p:graphicFrame>
        <p:nvGraphicFramePr>
          <p:cNvPr id="5" name="Table 4">
            <a:extLst>
              <a:ext uri="{FF2B5EF4-FFF2-40B4-BE49-F238E27FC236}">
                <a16:creationId xmlns:a16="http://schemas.microsoft.com/office/drawing/2014/main" id="{6CF2DBBE-6E95-F53A-A419-2AAB1DB3872F}"/>
              </a:ext>
            </a:extLst>
          </p:cNvPr>
          <p:cNvGraphicFramePr>
            <a:graphicFrameLocks noGrp="1"/>
          </p:cNvGraphicFramePr>
          <p:nvPr>
            <p:extLst>
              <p:ext uri="{D42A27DB-BD31-4B8C-83A1-F6EECF244321}">
                <p14:modId xmlns:p14="http://schemas.microsoft.com/office/powerpoint/2010/main" val="691726656"/>
              </p:ext>
            </p:extLst>
          </p:nvPr>
        </p:nvGraphicFramePr>
        <p:xfrm>
          <a:off x="421484" y="1718389"/>
          <a:ext cx="5092704" cy="4609900"/>
        </p:xfrm>
        <a:graphic>
          <a:graphicData uri="http://schemas.openxmlformats.org/drawingml/2006/table">
            <a:tbl>
              <a:tblPr firstRow="1" bandRow="1">
                <a:tableStyleId>{5940675A-B579-460E-94D1-54222C63F5DA}</a:tableStyleId>
              </a:tblPr>
              <a:tblGrid>
                <a:gridCol w="1028700">
                  <a:extLst>
                    <a:ext uri="{9D8B030D-6E8A-4147-A177-3AD203B41FA5}">
                      <a16:colId xmlns:a16="http://schemas.microsoft.com/office/drawing/2014/main" val="1437235845"/>
                    </a:ext>
                  </a:extLst>
                </a:gridCol>
                <a:gridCol w="581576">
                  <a:extLst>
                    <a:ext uri="{9D8B030D-6E8A-4147-A177-3AD203B41FA5}">
                      <a16:colId xmlns:a16="http://schemas.microsoft.com/office/drawing/2014/main" val="3142311025"/>
                    </a:ext>
                  </a:extLst>
                </a:gridCol>
                <a:gridCol w="1228563">
                  <a:extLst>
                    <a:ext uri="{9D8B030D-6E8A-4147-A177-3AD203B41FA5}">
                      <a16:colId xmlns:a16="http://schemas.microsoft.com/office/drawing/2014/main" val="3568916580"/>
                    </a:ext>
                  </a:extLst>
                </a:gridCol>
                <a:gridCol w="450773">
                  <a:extLst>
                    <a:ext uri="{9D8B030D-6E8A-4147-A177-3AD203B41FA5}">
                      <a16:colId xmlns:a16="http://schemas.microsoft.com/office/drawing/2014/main" val="1310321979"/>
                    </a:ext>
                  </a:extLst>
                </a:gridCol>
                <a:gridCol w="1352319">
                  <a:extLst>
                    <a:ext uri="{9D8B030D-6E8A-4147-A177-3AD203B41FA5}">
                      <a16:colId xmlns:a16="http://schemas.microsoft.com/office/drawing/2014/main" val="3255246124"/>
                    </a:ext>
                  </a:extLst>
                </a:gridCol>
                <a:gridCol w="450773">
                  <a:extLst>
                    <a:ext uri="{9D8B030D-6E8A-4147-A177-3AD203B41FA5}">
                      <a16:colId xmlns:a16="http://schemas.microsoft.com/office/drawing/2014/main" val="3278548218"/>
                    </a:ext>
                  </a:extLst>
                </a:gridCol>
              </a:tblGrid>
              <a:tr h="7644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97257031"/>
                  </a:ext>
                </a:extLst>
              </a:tr>
              <a:tr h="360000">
                <a:tc gridSpan="2">
                  <a:txBody>
                    <a:bodyPr/>
                    <a:lstStyle/>
                    <a:p>
                      <a:endParaRPr lang="en-GB" sz="1200"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02144112"/>
                  </a:ext>
                </a:extLst>
              </a:tr>
              <a:tr h="7264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8534484"/>
                  </a:ext>
                </a:extLst>
              </a:tr>
              <a:tr h="32385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252580216"/>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24670446"/>
                  </a:ext>
                </a:extLst>
              </a:tr>
              <a:tr h="36000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a:p>
                  </a:txBody>
                  <a:tcPr/>
                </a:tc>
                <a:tc gridSpan="2">
                  <a:txBody>
                    <a:bodyPr/>
                    <a:lstStyle/>
                    <a:p>
                      <a:endParaRPr lang="en-GB" dirty="0"/>
                    </a:p>
                  </a:txBody>
                  <a:tcPr/>
                </a:tc>
                <a:tc hMerge="1">
                  <a:txBody>
                    <a:bodyPr/>
                    <a:lstStyle/>
                    <a:p>
                      <a:endParaRPr lang="en-GB"/>
                    </a:p>
                  </a:txBody>
                  <a:tcPr/>
                </a:tc>
                <a:extLst>
                  <a:ext uri="{0D108BD9-81ED-4DB2-BD59-A6C34878D82A}">
                    <a16:rowId xmlns:a16="http://schemas.microsoft.com/office/drawing/2014/main" val="1246831198"/>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14371302"/>
                  </a:ext>
                </a:extLst>
              </a:tr>
              <a:tr h="360000">
                <a:tc gridSpan="2">
                  <a:txBody>
                    <a:bodyPr/>
                    <a:lstStyle/>
                    <a:p>
                      <a:endParaRPr lang="en-GB" dirty="0"/>
                    </a:p>
                  </a:txBody>
                  <a:tcPr/>
                </a:tc>
                <a:tc hMerge="1">
                  <a:txBody>
                    <a:bodyPr/>
                    <a:lstStyle/>
                    <a:p>
                      <a:endParaRPr lang="en-GB" dirty="0"/>
                    </a:p>
                  </a:txBody>
                  <a:tcPr/>
                </a:tc>
                <a:tc gridSpan="2">
                  <a:txBody>
                    <a:bodyPr/>
                    <a:lstStyle/>
                    <a:p>
                      <a:endParaRPr lang="en-GB" dirty="0"/>
                    </a:p>
                  </a:txBody>
                  <a:tcPr/>
                </a:tc>
                <a:tc hMerge="1">
                  <a:txBody>
                    <a:bodyPr/>
                    <a:lstStyle/>
                    <a:p>
                      <a:endParaRPr lang="en-GB"/>
                    </a:p>
                  </a:txBody>
                  <a:tcPr/>
                </a:tc>
                <a:tc gridSpan="2">
                  <a:txBody>
                    <a:bodyPr/>
                    <a:lstStyle/>
                    <a:p>
                      <a:endParaRPr lang="en-GB" dirty="0"/>
                    </a:p>
                  </a:txBody>
                  <a:tcPr/>
                </a:tc>
                <a:tc hMerge="1">
                  <a:txBody>
                    <a:bodyPr/>
                    <a:lstStyle/>
                    <a:p>
                      <a:endParaRPr lang="en-GB"/>
                    </a:p>
                  </a:txBody>
                  <a:tcPr/>
                </a:tc>
                <a:extLst>
                  <a:ext uri="{0D108BD9-81ED-4DB2-BD59-A6C34878D82A}">
                    <a16:rowId xmlns:a16="http://schemas.microsoft.com/office/drawing/2014/main" val="529249805"/>
                  </a:ext>
                </a:extLst>
              </a:tr>
            </a:tbl>
          </a:graphicData>
        </a:graphic>
      </p:graphicFrame>
      <p:pic>
        <p:nvPicPr>
          <p:cNvPr id="7" name="Picture 6" descr="A river with a few buildings in the background&#10;&#10;AI-generated content may be incorrect.">
            <a:extLst>
              <a:ext uri="{FF2B5EF4-FFF2-40B4-BE49-F238E27FC236}">
                <a16:creationId xmlns:a16="http://schemas.microsoft.com/office/drawing/2014/main" id="{9692FA71-93A4-34A2-439F-4D9B55241760}"/>
              </a:ext>
            </a:extLst>
          </p:cNvPr>
          <p:cNvPicPr>
            <a:picLocks noChangeAspect="1"/>
          </p:cNvPicPr>
          <p:nvPr/>
        </p:nvPicPr>
        <p:blipFill>
          <a:blip r:embed="rId3"/>
          <a:stretch>
            <a:fillRect/>
          </a:stretch>
        </p:blipFill>
        <p:spPr>
          <a:xfrm>
            <a:off x="2165350" y="1753792"/>
            <a:ext cx="915894" cy="686921"/>
          </a:xfrm>
          <a:prstGeom prst="rect">
            <a:avLst/>
          </a:prstGeom>
        </p:spPr>
      </p:pic>
      <p:pic>
        <p:nvPicPr>
          <p:cNvPr id="8" name="Picture 7" descr="A building with a sign in front of it&#10;&#10;AI-generated content may be incorrect.">
            <a:extLst>
              <a:ext uri="{FF2B5EF4-FFF2-40B4-BE49-F238E27FC236}">
                <a16:creationId xmlns:a16="http://schemas.microsoft.com/office/drawing/2014/main" id="{B768B555-111F-610C-68DC-BF44E90EE947}"/>
              </a:ext>
            </a:extLst>
          </p:cNvPr>
          <p:cNvPicPr>
            <a:picLocks noChangeAspect="1"/>
          </p:cNvPicPr>
          <p:nvPr/>
        </p:nvPicPr>
        <p:blipFill>
          <a:blip r:embed="rId4"/>
          <a:stretch>
            <a:fillRect/>
          </a:stretch>
        </p:blipFill>
        <p:spPr>
          <a:xfrm>
            <a:off x="3815069" y="4008750"/>
            <a:ext cx="1110504" cy="677408"/>
          </a:xfrm>
          <a:prstGeom prst="rect">
            <a:avLst/>
          </a:prstGeom>
        </p:spPr>
      </p:pic>
      <p:pic>
        <p:nvPicPr>
          <p:cNvPr id="9" name="Picture 8" descr="A building with stairs leading up to the entrance&#10;&#10;AI-generated content may be incorrect.">
            <a:extLst>
              <a:ext uri="{FF2B5EF4-FFF2-40B4-BE49-F238E27FC236}">
                <a16:creationId xmlns:a16="http://schemas.microsoft.com/office/drawing/2014/main" id="{E865751F-BE28-F859-75F9-23BBAF6932FF}"/>
              </a:ext>
            </a:extLst>
          </p:cNvPr>
          <p:cNvPicPr>
            <a:picLocks noChangeAspect="1"/>
          </p:cNvPicPr>
          <p:nvPr/>
        </p:nvPicPr>
        <p:blipFill>
          <a:blip r:embed="rId5"/>
          <a:srcRect b="10370"/>
          <a:stretch/>
        </p:blipFill>
        <p:spPr>
          <a:xfrm>
            <a:off x="465097" y="1749422"/>
            <a:ext cx="821124" cy="602930"/>
          </a:xfrm>
          <a:prstGeom prst="rect">
            <a:avLst/>
          </a:prstGeom>
        </p:spPr>
      </p:pic>
      <p:pic>
        <p:nvPicPr>
          <p:cNvPr id="10" name="Picture 9" descr="A car parked in front of a hotel&#10;&#10;AI-generated content may be incorrect.">
            <a:extLst>
              <a:ext uri="{FF2B5EF4-FFF2-40B4-BE49-F238E27FC236}">
                <a16:creationId xmlns:a16="http://schemas.microsoft.com/office/drawing/2014/main" id="{C31816AA-DD00-8407-A78C-963F6F79BBCB}"/>
              </a:ext>
            </a:extLst>
          </p:cNvPr>
          <p:cNvPicPr>
            <a:picLocks noChangeAspect="1"/>
          </p:cNvPicPr>
          <p:nvPr/>
        </p:nvPicPr>
        <p:blipFill>
          <a:blip r:embed="rId6"/>
          <a:stretch>
            <a:fillRect/>
          </a:stretch>
        </p:blipFill>
        <p:spPr>
          <a:xfrm>
            <a:off x="448880" y="2885659"/>
            <a:ext cx="814443" cy="610832"/>
          </a:xfrm>
          <a:prstGeom prst="rect">
            <a:avLst/>
          </a:prstGeom>
        </p:spPr>
      </p:pic>
      <p:pic>
        <p:nvPicPr>
          <p:cNvPr id="11" name="Picture 10" descr="A store front with a sign&#10;&#10;AI-generated content may be incorrect.">
            <a:extLst>
              <a:ext uri="{FF2B5EF4-FFF2-40B4-BE49-F238E27FC236}">
                <a16:creationId xmlns:a16="http://schemas.microsoft.com/office/drawing/2014/main" id="{00E59DAE-0015-FD88-F557-4D25FFD23F99}"/>
              </a:ext>
            </a:extLst>
          </p:cNvPr>
          <p:cNvPicPr>
            <a:picLocks noChangeAspect="1"/>
          </p:cNvPicPr>
          <p:nvPr/>
        </p:nvPicPr>
        <p:blipFill>
          <a:blip r:embed="rId7"/>
          <a:stretch>
            <a:fillRect/>
          </a:stretch>
        </p:blipFill>
        <p:spPr>
          <a:xfrm>
            <a:off x="3850622" y="2879516"/>
            <a:ext cx="880340" cy="660255"/>
          </a:xfrm>
          <a:prstGeom prst="rect">
            <a:avLst/>
          </a:prstGeom>
        </p:spPr>
      </p:pic>
      <p:pic>
        <p:nvPicPr>
          <p:cNvPr id="12" name="Picture 11" descr="A store front with a large ice cream cone&#10;&#10;AI-generated content may be incorrect.">
            <a:extLst>
              <a:ext uri="{FF2B5EF4-FFF2-40B4-BE49-F238E27FC236}">
                <a16:creationId xmlns:a16="http://schemas.microsoft.com/office/drawing/2014/main" id="{3E410BBE-D062-E8A8-7143-AC3E53DE1335}"/>
              </a:ext>
            </a:extLst>
          </p:cNvPr>
          <p:cNvPicPr>
            <a:picLocks noChangeAspect="1"/>
          </p:cNvPicPr>
          <p:nvPr/>
        </p:nvPicPr>
        <p:blipFill>
          <a:blip r:embed="rId8"/>
          <a:stretch>
            <a:fillRect/>
          </a:stretch>
        </p:blipFill>
        <p:spPr>
          <a:xfrm>
            <a:off x="2136035" y="4023339"/>
            <a:ext cx="974523" cy="662819"/>
          </a:xfrm>
          <a:prstGeom prst="rect">
            <a:avLst/>
          </a:prstGeom>
        </p:spPr>
      </p:pic>
      <p:pic>
        <p:nvPicPr>
          <p:cNvPr id="13" name="Picture 12" descr="A building with a green awning&#10;&#10;AI-generated content may be incorrect.">
            <a:extLst>
              <a:ext uri="{FF2B5EF4-FFF2-40B4-BE49-F238E27FC236}">
                <a16:creationId xmlns:a16="http://schemas.microsoft.com/office/drawing/2014/main" id="{F7119279-FCE6-806F-B667-6BD4E4802116}"/>
              </a:ext>
            </a:extLst>
          </p:cNvPr>
          <p:cNvPicPr>
            <a:picLocks noChangeAspect="1"/>
          </p:cNvPicPr>
          <p:nvPr/>
        </p:nvPicPr>
        <p:blipFill>
          <a:blip r:embed="rId9"/>
          <a:stretch>
            <a:fillRect/>
          </a:stretch>
        </p:blipFill>
        <p:spPr>
          <a:xfrm>
            <a:off x="465097" y="5208577"/>
            <a:ext cx="897544" cy="570062"/>
          </a:xfrm>
          <a:prstGeom prst="rect">
            <a:avLst/>
          </a:prstGeom>
        </p:spPr>
      </p:pic>
      <p:pic>
        <p:nvPicPr>
          <p:cNvPr id="14" name="Picture 13" descr="A building with a sign on the front&#10;&#10;AI-generated content may be incorrect.">
            <a:extLst>
              <a:ext uri="{FF2B5EF4-FFF2-40B4-BE49-F238E27FC236}">
                <a16:creationId xmlns:a16="http://schemas.microsoft.com/office/drawing/2014/main" id="{709FB678-BC91-D100-0A42-E164B12CC1DE}"/>
              </a:ext>
            </a:extLst>
          </p:cNvPr>
          <p:cNvPicPr>
            <a:picLocks noChangeAspect="1"/>
          </p:cNvPicPr>
          <p:nvPr/>
        </p:nvPicPr>
        <p:blipFill>
          <a:blip r:embed="rId10"/>
          <a:stretch>
            <a:fillRect/>
          </a:stretch>
        </p:blipFill>
        <p:spPr>
          <a:xfrm>
            <a:off x="3864066" y="1750531"/>
            <a:ext cx="1030837" cy="686921"/>
          </a:xfrm>
          <a:prstGeom prst="rect">
            <a:avLst/>
          </a:prstGeom>
        </p:spPr>
      </p:pic>
      <p:pic>
        <p:nvPicPr>
          <p:cNvPr id="15" name="Picture 14" descr="A building with a sign on the front&#10;&#10;AI-generated content may be incorrect.">
            <a:extLst>
              <a:ext uri="{FF2B5EF4-FFF2-40B4-BE49-F238E27FC236}">
                <a16:creationId xmlns:a16="http://schemas.microsoft.com/office/drawing/2014/main" id="{4139C3E3-54A8-8164-708D-FE66E50E7719}"/>
              </a:ext>
            </a:extLst>
          </p:cNvPr>
          <p:cNvPicPr>
            <a:picLocks noChangeAspect="1"/>
          </p:cNvPicPr>
          <p:nvPr/>
        </p:nvPicPr>
        <p:blipFill>
          <a:blip r:embed="rId11"/>
          <a:stretch>
            <a:fillRect/>
          </a:stretch>
        </p:blipFill>
        <p:spPr>
          <a:xfrm>
            <a:off x="465097" y="3965901"/>
            <a:ext cx="920805" cy="686921"/>
          </a:xfrm>
          <a:prstGeom prst="rect">
            <a:avLst/>
          </a:prstGeom>
        </p:spPr>
      </p:pic>
      <p:pic>
        <p:nvPicPr>
          <p:cNvPr id="16" name="Picture 15">
            <a:extLst>
              <a:ext uri="{FF2B5EF4-FFF2-40B4-BE49-F238E27FC236}">
                <a16:creationId xmlns:a16="http://schemas.microsoft.com/office/drawing/2014/main" id="{FF1AF2C8-A528-D148-C681-4C5163E33964}"/>
              </a:ext>
            </a:extLst>
          </p:cNvPr>
          <p:cNvPicPr>
            <a:picLocks noChangeAspect="1"/>
          </p:cNvPicPr>
          <p:nvPr/>
        </p:nvPicPr>
        <p:blipFill>
          <a:blip r:embed="rId12"/>
          <a:stretch>
            <a:fillRect/>
          </a:stretch>
        </p:blipFill>
        <p:spPr>
          <a:xfrm flipH="1">
            <a:off x="2200904" y="2885659"/>
            <a:ext cx="880340" cy="660255"/>
          </a:xfrm>
          <a:prstGeom prst="rect">
            <a:avLst/>
          </a:prstGeom>
        </p:spPr>
      </p:pic>
      <p:pic>
        <p:nvPicPr>
          <p:cNvPr id="17" name="Picture 16">
            <a:extLst>
              <a:ext uri="{FF2B5EF4-FFF2-40B4-BE49-F238E27FC236}">
                <a16:creationId xmlns:a16="http://schemas.microsoft.com/office/drawing/2014/main" id="{1F6BDE23-F95A-FDB3-64C6-6D299D2C4FBF}"/>
              </a:ext>
            </a:extLst>
          </p:cNvPr>
          <p:cNvPicPr>
            <a:picLocks noChangeAspect="1"/>
          </p:cNvPicPr>
          <p:nvPr/>
        </p:nvPicPr>
        <p:blipFill>
          <a:blip r:embed="rId13"/>
          <a:stretch>
            <a:fillRect/>
          </a:stretch>
        </p:blipFill>
        <p:spPr>
          <a:xfrm>
            <a:off x="2130151" y="5196534"/>
            <a:ext cx="1052171" cy="722155"/>
          </a:xfrm>
          <a:prstGeom prst="rect">
            <a:avLst/>
          </a:prstGeom>
        </p:spPr>
      </p:pic>
      <p:pic>
        <p:nvPicPr>
          <p:cNvPr id="18" name="Picture 17">
            <a:extLst>
              <a:ext uri="{FF2B5EF4-FFF2-40B4-BE49-F238E27FC236}">
                <a16:creationId xmlns:a16="http://schemas.microsoft.com/office/drawing/2014/main" id="{0F3E1F7B-49EF-32EE-0078-5E6A5FB64167}"/>
              </a:ext>
            </a:extLst>
          </p:cNvPr>
          <p:cNvPicPr>
            <a:picLocks noChangeAspect="1"/>
          </p:cNvPicPr>
          <p:nvPr/>
        </p:nvPicPr>
        <p:blipFill>
          <a:blip r:embed="rId14"/>
          <a:stretch>
            <a:fillRect/>
          </a:stretch>
        </p:blipFill>
        <p:spPr>
          <a:xfrm>
            <a:off x="3842792" y="5244145"/>
            <a:ext cx="1073384" cy="626932"/>
          </a:xfrm>
          <a:prstGeom prst="rect">
            <a:avLst/>
          </a:prstGeom>
        </p:spPr>
      </p:pic>
      <p:sp>
        <p:nvSpPr>
          <p:cNvPr id="19" name="Star: 5 Points 18">
            <a:extLst>
              <a:ext uri="{FF2B5EF4-FFF2-40B4-BE49-F238E27FC236}">
                <a16:creationId xmlns:a16="http://schemas.microsoft.com/office/drawing/2014/main" id="{3BFDD330-7A49-CDD4-EA54-AD2812E5C860}"/>
              </a:ext>
            </a:extLst>
          </p:cNvPr>
          <p:cNvSpPr/>
          <p:nvPr/>
        </p:nvSpPr>
        <p:spPr>
          <a:xfrm>
            <a:off x="4471267" y="261944"/>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Star: 5 Points 19">
            <a:extLst>
              <a:ext uri="{FF2B5EF4-FFF2-40B4-BE49-F238E27FC236}">
                <a16:creationId xmlns:a16="http://schemas.microsoft.com/office/drawing/2014/main" id="{7EFF6FD2-15DD-8A46-5098-4A92C9FFBC9C}"/>
              </a:ext>
            </a:extLst>
          </p:cNvPr>
          <p:cNvSpPr/>
          <p:nvPr/>
        </p:nvSpPr>
        <p:spPr>
          <a:xfrm>
            <a:off x="4874036" y="414344"/>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3F34C3F7-065E-6D94-EF54-1F9F8949CAB8}"/>
              </a:ext>
            </a:extLst>
          </p:cNvPr>
          <p:cNvSpPr/>
          <p:nvPr/>
        </p:nvSpPr>
        <p:spPr>
          <a:xfrm>
            <a:off x="6264321" y="152400"/>
            <a:ext cx="5627915" cy="6542314"/>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sz="2800" b="1" u="sng" dirty="0"/>
              <a:t>Beth sy yn y dref?</a:t>
            </a:r>
          </a:p>
          <a:p>
            <a:pPr algn="ctr"/>
            <a:r>
              <a:rPr lang="cy-GB" sz="1600" dirty="0"/>
              <a:t>Rwyt ti angen mynd am dro yn y dref. Allwch chi ddod o hyd i lleoedd yn y dref? Os rwyt ti’n gweld y lleoedd isod, </a:t>
            </a:r>
            <a:r>
              <a:rPr lang="cy-GB" sz="1600" dirty="0" err="1"/>
              <a:t>rhoa</a:t>
            </a:r>
            <a:r>
              <a:rPr lang="cy-GB" sz="1600" dirty="0"/>
              <a:t> croes yn y sgwâr a ysgrifenna’r enw. </a:t>
            </a:r>
          </a:p>
          <a:p>
            <a:pPr algn="ctr"/>
            <a:endParaRPr lang="cy-GB" sz="1400" dirty="0"/>
          </a:p>
        </p:txBody>
      </p:sp>
      <p:graphicFrame>
        <p:nvGraphicFramePr>
          <p:cNvPr id="22" name="Table 21">
            <a:extLst>
              <a:ext uri="{FF2B5EF4-FFF2-40B4-BE49-F238E27FC236}">
                <a16:creationId xmlns:a16="http://schemas.microsoft.com/office/drawing/2014/main" id="{9357F88E-463C-1068-E86F-C28F0EA4AB8F}"/>
              </a:ext>
            </a:extLst>
          </p:cNvPr>
          <p:cNvGraphicFramePr>
            <a:graphicFrameLocks noGrp="1"/>
          </p:cNvGraphicFramePr>
          <p:nvPr>
            <p:extLst>
              <p:ext uri="{D42A27DB-BD31-4B8C-83A1-F6EECF244321}">
                <p14:modId xmlns:p14="http://schemas.microsoft.com/office/powerpoint/2010/main" val="3422538937"/>
              </p:ext>
            </p:extLst>
          </p:nvPr>
        </p:nvGraphicFramePr>
        <p:xfrm>
          <a:off x="6511634" y="1718389"/>
          <a:ext cx="5092704" cy="4647910"/>
        </p:xfrm>
        <a:graphic>
          <a:graphicData uri="http://schemas.openxmlformats.org/drawingml/2006/table">
            <a:tbl>
              <a:tblPr firstRow="1" bandRow="1">
                <a:tableStyleId>{5940675A-B579-460E-94D1-54222C63F5DA}</a:tableStyleId>
              </a:tblPr>
              <a:tblGrid>
                <a:gridCol w="1028700">
                  <a:extLst>
                    <a:ext uri="{9D8B030D-6E8A-4147-A177-3AD203B41FA5}">
                      <a16:colId xmlns:a16="http://schemas.microsoft.com/office/drawing/2014/main" val="1437235845"/>
                    </a:ext>
                  </a:extLst>
                </a:gridCol>
                <a:gridCol w="581576">
                  <a:extLst>
                    <a:ext uri="{9D8B030D-6E8A-4147-A177-3AD203B41FA5}">
                      <a16:colId xmlns:a16="http://schemas.microsoft.com/office/drawing/2014/main" val="3142311025"/>
                    </a:ext>
                  </a:extLst>
                </a:gridCol>
                <a:gridCol w="1228563">
                  <a:extLst>
                    <a:ext uri="{9D8B030D-6E8A-4147-A177-3AD203B41FA5}">
                      <a16:colId xmlns:a16="http://schemas.microsoft.com/office/drawing/2014/main" val="3568916580"/>
                    </a:ext>
                  </a:extLst>
                </a:gridCol>
                <a:gridCol w="450773">
                  <a:extLst>
                    <a:ext uri="{9D8B030D-6E8A-4147-A177-3AD203B41FA5}">
                      <a16:colId xmlns:a16="http://schemas.microsoft.com/office/drawing/2014/main" val="1310321979"/>
                    </a:ext>
                  </a:extLst>
                </a:gridCol>
                <a:gridCol w="1352319">
                  <a:extLst>
                    <a:ext uri="{9D8B030D-6E8A-4147-A177-3AD203B41FA5}">
                      <a16:colId xmlns:a16="http://schemas.microsoft.com/office/drawing/2014/main" val="3255246124"/>
                    </a:ext>
                  </a:extLst>
                </a:gridCol>
                <a:gridCol w="450773">
                  <a:extLst>
                    <a:ext uri="{9D8B030D-6E8A-4147-A177-3AD203B41FA5}">
                      <a16:colId xmlns:a16="http://schemas.microsoft.com/office/drawing/2014/main" val="3278548218"/>
                    </a:ext>
                  </a:extLst>
                </a:gridCol>
              </a:tblGrid>
              <a:tr h="76442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97257031"/>
                  </a:ext>
                </a:extLst>
              </a:tr>
              <a:tr h="360000">
                <a:tc gridSpan="2">
                  <a:txBody>
                    <a:bodyPr/>
                    <a:lstStyle/>
                    <a:p>
                      <a:r>
                        <a:rPr lang="en-GB" sz="1200" dirty="0"/>
                        <a:t>S __ __ __ __ __</a:t>
                      </a:r>
                    </a:p>
                  </a:txBody>
                  <a:tcPr/>
                </a:tc>
                <a:tc hMerge="1">
                  <a:txBody>
                    <a:bodyPr/>
                    <a:lstStyle/>
                    <a:p>
                      <a:endParaRPr lang="en-GB" dirty="0"/>
                    </a:p>
                  </a:txBody>
                  <a:tcPr/>
                </a:tc>
                <a:tc gridSpan="2">
                  <a:txBody>
                    <a:bodyPr/>
                    <a:lstStyle/>
                    <a:p>
                      <a:r>
                        <a:rPr lang="en-GB" sz="1200" dirty="0"/>
                        <a:t>A </a:t>
                      </a:r>
                      <a:r>
                        <a:rPr lang="en-GB" sz="1200" u="none" dirty="0"/>
                        <a:t>__ __ __</a:t>
                      </a:r>
                      <a:r>
                        <a:rPr lang="en-GB" sz="1200" dirty="0"/>
                        <a:t> </a:t>
                      </a:r>
                    </a:p>
                  </a:txBody>
                  <a:tcPr/>
                </a:tc>
                <a:tc hMerge="1">
                  <a:txBody>
                    <a:bodyPr/>
                    <a:lstStyle/>
                    <a:p>
                      <a:endParaRPr lang="en-GB" dirty="0"/>
                    </a:p>
                  </a:txBody>
                  <a:tcPr/>
                </a:tc>
                <a:tc gridSpan="2">
                  <a:txBody>
                    <a:bodyPr/>
                    <a:lstStyle/>
                    <a:p>
                      <a:r>
                        <a:rPr lang="en-GB" sz="1200" dirty="0"/>
                        <a:t>A _ _ _ _ _ _ _ _ _ _ _ </a:t>
                      </a:r>
                    </a:p>
                  </a:txBody>
                  <a:tcPr/>
                </a:tc>
                <a:tc hMerge="1">
                  <a:txBody>
                    <a:bodyPr/>
                    <a:lstStyle/>
                    <a:p>
                      <a:endParaRPr lang="en-GB" dirty="0"/>
                    </a:p>
                  </a:txBody>
                  <a:tcPr/>
                </a:tc>
                <a:extLst>
                  <a:ext uri="{0D108BD9-81ED-4DB2-BD59-A6C34878D82A}">
                    <a16:rowId xmlns:a16="http://schemas.microsoft.com/office/drawing/2014/main" val="2202144112"/>
                  </a:ext>
                </a:extLst>
              </a:tr>
              <a:tr h="7264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98534484"/>
                  </a:ext>
                </a:extLst>
              </a:tr>
              <a:tr h="323850">
                <a:tc gridSpan="2">
                  <a:txBody>
                    <a:bodyPr/>
                    <a:lstStyle/>
                    <a:p>
                      <a:r>
                        <a:rPr lang="en-GB" sz="1200" dirty="0"/>
                        <a:t>T __ __ __ __ __</a:t>
                      </a:r>
                    </a:p>
                  </a:txBody>
                  <a:tcPr/>
                </a:tc>
                <a:tc hMerge="1">
                  <a:txBody>
                    <a:bodyPr/>
                    <a:lstStyle/>
                    <a:p>
                      <a:endParaRPr lang="en-GB" dirty="0"/>
                    </a:p>
                  </a:txBody>
                  <a:tcPr/>
                </a:tc>
                <a:tc gridSpan="2">
                  <a:txBody>
                    <a:bodyPr/>
                    <a:lstStyle/>
                    <a:p>
                      <a:r>
                        <a:rPr lang="en-GB" sz="1200" dirty="0"/>
                        <a:t>Y __ __ __ __ __</a:t>
                      </a:r>
                    </a:p>
                  </a:txBody>
                  <a:tcPr/>
                </a:tc>
                <a:tc hMerge="1">
                  <a:txBody>
                    <a:bodyPr/>
                    <a:lstStyle/>
                    <a:p>
                      <a:endParaRPr lang="en-GB" dirty="0"/>
                    </a:p>
                  </a:txBody>
                  <a:tcPr/>
                </a:tc>
                <a:tc gridSpan="2">
                  <a:txBody>
                    <a:bodyPr/>
                    <a:lstStyle/>
                    <a:p>
                      <a:r>
                        <a:rPr lang="en-GB" sz="1200" dirty="0"/>
                        <a:t>L __ __ __ __ __ __ __ __ </a:t>
                      </a:r>
                    </a:p>
                  </a:txBody>
                  <a:tcPr/>
                </a:tc>
                <a:tc hMerge="1">
                  <a:txBody>
                    <a:bodyPr/>
                    <a:lstStyle/>
                    <a:p>
                      <a:endParaRPr lang="en-GB" dirty="0"/>
                    </a:p>
                  </a:txBody>
                  <a:tcPr/>
                </a:tc>
                <a:extLst>
                  <a:ext uri="{0D108BD9-81ED-4DB2-BD59-A6C34878D82A}">
                    <a16:rowId xmlns:a16="http://schemas.microsoft.com/office/drawing/2014/main" val="2252580216"/>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24670446"/>
                  </a:ext>
                </a:extLst>
              </a:tr>
              <a:tr h="360000">
                <a:tc gridSpan="2">
                  <a:txBody>
                    <a:bodyPr/>
                    <a:lstStyle/>
                    <a:p>
                      <a:r>
                        <a:rPr lang="en-GB" sz="1100" dirty="0"/>
                        <a:t>C __ __ __ __ __ __ __ </a:t>
                      </a:r>
                    </a:p>
                    <a:p>
                      <a:r>
                        <a:rPr lang="en-GB" sz="1100" dirty="0"/>
                        <a:t>H __ __ __ __ __ __</a:t>
                      </a:r>
                    </a:p>
                  </a:txBody>
                  <a:tcPr/>
                </a:tc>
                <a:tc hMerge="1">
                  <a:txBody>
                    <a:bodyPr/>
                    <a:lstStyle/>
                    <a:p>
                      <a:endParaRPr lang="en-GB" dirty="0"/>
                    </a:p>
                  </a:txBody>
                  <a:tcPr/>
                </a:tc>
                <a:tc gridSpan="2">
                  <a:txBody>
                    <a:bodyPr/>
                    <a:lstStyle/>
                    <a:p>
                      <a:r>
                        <a:rPr lang="en-GB" sz="1200" dirty="0"/>
                        <a:t>S __ __ __ </a:t>
                      </a:r>
                    </a:p>
                    <a:p>
                      <a:r>
                        <a:rPr lang="en-GB" sz="1200" dirty="0"/>
                        <a:t>L __ __ __ __</a:t>
                      </a:r>
                    </a:p>
                  </a:txBody>
                  <a:tcPr/>
                </a:tc>
                <a:tc hMerge="1">
                  <a:txBody>
                    <a:bodyPr/>
                    <a:lstStyle/>
                    <a:p>
                      <a:endParaRPr lang="en-GB"/>
                    </a:p>
                  </a:txBody>
                  <a:tcPr/>
                </a:tc>
                <a:tc gridSpan="2">
                  <a:txBody>
                    <a:bodyPr/>
                    <a:lstStyle/>
                    <a:p>
                      <a:r>
                        <a:rPr lang="en-GB" sz="1200" dirty="0"/>
                        <a:t>S __ __ __ </a:t>
                      </a:r>
                    </a:p>
                    <a:p>
                      <a:r>
                        <a:rPr lang="en-GB" sz="1200" dirty="0"/>
                        <a:t>D __ __ __ __ __</a:t>
                      </a:r>
                    </a:p>
                  </a:txBody>
                  <a:tcPr/>
                </a:tc>
                <a:tc hMerge="1">
                  <a:txBody>
                    <a:bodyPr/>
                    <a:lstStyle/>
                    <a:p>
                      <a:endParaRPr lang="en-GB"/>
                    </a:p>
                  </a:txBody>
                  <a:tcPr/>
                </a:tc>
                <a:extLst>
                  <a:ext uri="{0D108BD9-81ED-4DB2-BD59-A6C34878D82A}">
                    <a16:rowId xmlns:a16="http://schemas.microsoft.com/office/drawing/2014/main" val="1246831198"/>
                  </a:ext>
                </a:extLst>
              </a:tr>
              <a:tr h="82800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814371302"/>
                  </a:ext>
                </a:extLst>
              </a:tr>
              <a:tr h="360000">
                <a:tc gridSpan="2">
                  <a:txBody>
                    <a:bodyPr/>
                    <a:lstStyle/>
                    <a:p>
                      <a:r>
                        <a:rPr lang="en-GB" sz="1200" dirty="0"/>
                        <a:t>B __ __ __</a:t>
                      </a:r>
                    </a:p>
                  </a:txBody>
                  <a:tcPr/>
                </a:tc>
                <a:tc hMerge="1">
                  <a:txBody>
                    <a:bodyPr/>
                    <a:lstStyle/>
                    <a:p>
                      <a:endParaRPr lang="en-GB" dirty="0"/>
                    </a:p>
                  </a:txBody>
                  <a:tcPr/>
                </a:tc>
                <a:tc gridSpan="2">
                  <a:txBody>
                    <a:bodyPr/>
                    <a:lstStyle/>
                    <a:p>
                      <a:r>
                        <a:rPr lang="en-GB" sz="1200" dirty="0"/>
                        <a:t>E __ __ __ __ __</a:t>
                      </a:r>
                    </a:p>
                  </a:txBody>
                  <a:tcPr/>
                </a:tc>
                <a:tc hMerge="1">
                  <a:txBody>
                    <a:bodyPr/>
                    <a:lstStyle/>
                    <a:p>
                      <a:endParaRPr lang="en-GB"/>
                    </a:p>
                  </a:txBody>
                  <a:tcPr/>
                </a:tc>
                <a:tc gridSpan="2">
                  <a:txBody>
                    <a:bodyPr/>
                    <a:lstStyle/>
                    <a:p>
                      <a:r>
                        <a:rPr lang="en-GB" sz="1200" dirty="0"/>
                        <a:t>A __ __ __ __ __ __ __ __ </a:t>
                      </a:r>
                    </a:p>
                  </a:txBody>
                  <a:tcPr/>
                </a:tc>
                <a:tc hMerge="1">
                  <a:txBody>
                    <a:bodyPr/>
                    <a:lstStyle/>
                    <a:p>
                      <a:endParaRPr lang="en-GB"/>
                    </a:p>
                  </a:txBody>
                  <a:tcPr/>
                </a:tc>
                <a:extLst>
                  <a:ext uri="{0D108BD9-81ED-4DB2-BD59-A6C34878D82A}">
                    <a16:rowId xmlns:a16="http://schemas.microsoft.com/office/drawing/2014/main" val="529249805"/>
                  </a:ext>
                </a:extLst>
              </a:tr>
            </a:tbl>
          </a:graphicData>
        </a:graphic>
      </p:graphicFrame>
      <p:pic>
        <p:nvPicPr>
          <p:cNvPr id="23" name="Picture 22" descr="A river with a few buildings in the background&#10;&#10;AI-generated content may be incorrect.">
            <a:extLst>
              <a:ext uri="{FF2B5EF4-FFF2-40B4-BE49-F238E27FC236}">
                <a16:creationId xmlns:a16="http://schemas.microsoft.com/office/drawing/2014/main" id="{12F33D37-30DC-AC6C-FFC4-1738AC43E28B}"/>
              </a:ext>
            </a:extLst>
          </p:cNvPr>
          <p:cNvPicPr>
            <a:picLocks noChangeAspect="1"/>
          </p:cNvPicPr>
          <p:nvPr/>
        </p:nvPicPr>
        <p:blipFill>
          <a:blip r:embed="rId3"/>
          <a:stretch>
            <a:fillRect/>
          </a:stretch>
        </p:blipFill>
        <p:spPr>
          <a:xfrm>
            <a:off x="8255500" y="1753792"/>
            <a:ext cx="915894" cy="686921"/>
          </a:xfrm>
          <a:prstGeom prst="rect">
            <a:avLst/>
          </a:prstGeom>
        </p:spPr>
      </p:pic>
      <p:pic>
        <p:nvPicPr>
          <p:cNvPr id="24" name="Picture 23" descr="A building with a sign in front of it&#10;&#10;AI-generated content may be incorrect.">
            <a:extLst>
              <a:ext uri="{FF2B5EF4-FFF2-40B4-BE49-F238E27FC236}">
                <a16:creationId xmlns:a16="http://schemas.microsoft.com/office/drawing/2014/main" id="{026AC546-E3F0-7F9A-9549-AD7B8D8E2147}"/>
              </a:ext>
            </a:extLst>
          </p:cNvPr>
          <p:cNvPicPr>
            <a:picLocks noChangeAspect="1"/>
          </p:cNvPicPr>
          <p:nvPr/>
        </p:nvPicPr>
        <p:blipFill>
          <a:blip r:embed="rId4"/>
          <a:stretch>
            <a:fillRect/>
          </a:stretch>
        </p:blipFill>
        <p:spPr>
          <a:xfrm>
            <a:off x="9888331" y="2862363"/>
            <a:ext cx="1110504" cy="677408"/>
          </a:xfrm>
          <a:prstGeom prst="rect">
            <a:avLst/>
          </a:prstGeom>
        </p:spPr>
      </p:pic>
      <p:pic>
        <p:nvPicPr>
          <p:cNvPr id="25" name="Picture 24" descr="A building with stairs leading up to the entrance&#10;&#10;AI-generated content may be incorrect.">
            <a:extLst>
              <a:ext uri="{FF2B5EF4-FFF2-40B4-BE49-F238E27FC236}">
                <a16:creationId xmlns:a16="http://schemas.microsoft.com/office/drawing/2014/main" id="{A73826AE-2F39-2CA2-0F2D-E788CA5C7170}"/>
              </a:ext>
            </a:extLst>
          </p:cNvPr>
          <p:cNvPicPr>
            <a:picLocks noChangeAspect="1"/>
          </p:cNvPicPr>
          <p:nvPr/>
        </p:nvPicPr>
        <p:blipFill>
          <a:blip r:embed="rId5"/>
          <a:srcRect b="10370"/>
          <a:stretch/>
        </p:blipFill>
        <p:spPr>
          <a:xfrm>
            <a:off x="6555247" y="1749422"/>
            <a:ext cx="821124" cy="602930"/>
          </a:xfrm>
          <a:prstGeom prst="rect">
            <a:avLst/>
          </a:prstGeom>
        </p:spPr>
      </p:pic>
      <p:pic>
        <p:nvPicPr>
          <p:cNvPr id="26" name="Picture 25" descr="A car parked in front of a hotel&#10;&#10;AI-generated content may be incorrect.">
            <a:extLst>
              <a:ext uri="{FF2B5EF4-FFF2-40B4-BE49-F238E27FC236}">
                <a16:creationId xmlns:a16="http://schemas.microsoft.com/office/drawing/2014/main" id="{4C653E70-CE4B-AE8E-EC7C-964683042B6B}"/>
              </a:ext>
            </a:extLst>
          </p:cNvPr>
          <p:cNvPicPr>
            <a:picLocks noChangeAspect="1"/>
          </p:cNvPicPr>
          <p:nvPr/>
        </p:nvPicPr>
        <p:blipFill>
          <a:blip r:embed="rId6"/>
          <a:stretch>
            <a:fillRect/>
          </a:stretch>
        </p:blipFill>
        <p:spPr>
          <a:xfrm>
            <a:off x="6539030" y="2885659"/>
            <a:ext cx="814443" cy="610832"/>
          </a:xfrm>
          <a:prstGeom prst="rect">
            <a:avLst/>
          </a:prstGeom>
        </p:spPr>
      </p:pic>
      <p:pic>
        <p:nvPicPr>
          <p:cNvPr id="27" name="Picture 26" descr="A store front with a sign&#10;&#10;AI-generated content may be incorrect.">
            <a:extLst>
              <a:ext uri="{FF2B5EF4-FFF2-40B4-BE49-F238E27FC236}">
                <a16:creationId xmlns:a16="http://schemas.microsoft.com/office/drawing/2014/main" id="{0A0C45C8-D8D3-70A3-B479-4911895FFD80}"/>
              </a:ext>
            </a:extLst>
          </p:cNvPr>
          <p:cNvPicPr>
            <a:picLocks noChangeAspect="1"/>
          </p:cNvPicPr>
          <p:nvPr/>
        </p:nvPicPr>
        <p:blipFill>
          <a:blip r:embed="rId7"/>
          <a:stretch>
            <a:fillRect/>
          </a:stretch>
        </p:blipFill>
        <p:spPr>
          <a:xfrm>
            <a:off x="9906608" y="3971675"/>
            <a:ext cx="880340" cy="660255"/>
          </a:xfrm>
          <a:prstGeom prst="rect">
            <a:avLst/>
          </a:prstGeom>
        </p:spPr>
      </p:pic>
      <p:pic>
        <p:nvPicPr>
          <p:cNvPr id="28" name="Picture 27" descr="A store front with a large ice cream cone&#10;&#10;AI-generated content may be incorrect.">
            <a:extLst>
              <a:ext uri="{FF2B5EF4-FFF2-40B4-BE49-F238E27FC236}">
                <a16:creationId xmlns:a16="http://schemas.microsoft.com/office/drawing/2014/main" id="{6BBA855D-BEBD-5853-0145-917C1D139067}"/>
              </a:ext>
            </a:extLst>
          </p:cNvPr>
          <p:cNvPicPr>
            <a:picLocks noChangeAspect="1"/>
          </p:cNvPicPr>
          <p:nvPr/>
        </p:nvPicPr>
        <p:blipFill>
          <a:blip r:embed="rId8"/>
          <a:stretch>
            <a:fillRect/>
          </a:stretch>
        </p:blipFill>
        <p:spPr>
          <a:xfrm>
            <a:off x="8226185" y="4023339"/>
            <a:ext cx="974523" cy="662819"/>
          </a:xfrm>
          <a:prstGeom prst="rect">
            <a:avLst/>
          </a:prstGeom>
        </p:spPr>
      </p:pic>
      <p:pic>
        <p:nvPicPr>
          <p:cNvPr id="29" name="Picture 28" descr="A building with a green awning&#10;&#10;AI-generated content may be incorrect.">
            <a:extLst>
              <a:ext uri="{FF2B5EF4-FFF2-40B4-BE49-F238E27FC236}">
                <a16:creationId xmlns:a16="http://schemas.microsoft.com/office/drawing/2014/main" id="{7241CFC7-AB35-4E7E-02A2-AED49425636E}"/>
              </a:ext>
            </a:extLst>
          </p:cNvPr>
          <p:cNvPicPr>
            <a:picLocks noChangeAspect="1"/>
          </p:cNvPicPr>
          <p:nvPr/>
        </p:nvPicPr>
        <p:blipFill>
          <a:blip r:embed="rId9"/>
          <a:stretch>
            <a:fillRect/>
          </a:stretch>
        </p:blipFill>
        <p:spPr>
          <a:xfrm>
            <a:off x="6555247" y="5208577"/>
            <a:ext cx="897544" cy="570062"/>
          </a:xfrm>
          <a:prstGeom prst="rect">
            <a:avLst/>
          </a:prstGeom>
        </p:spPr>
      </p:pic>
      <p:pic>
        <p:nvPicPr>
          <p:cNvPr id="30" name="Picture 29" descr="A building with a sign on the front&#10;&#10;AI-generated content may be incorrect.">
            <a:extLst>
              <a:ext uri="{FF2B5EF4-FFF2-40B4-BE49-F238E27FC236}">
                <a16:creationId xmlns:a16="http://schemas.microsoft.com/office/drawing/2014/main" id="{93EFEA27-31E6-27FC-4A20-C79E68CB7F9C}"/>
              </a:ext>
            </a:extLst>
          </p:cNvPr>
          <p:cNvPicPr>
            <a:picLocks noChangeAspect="1"/>
          </p:cNvPicPr>
          <p:nvPr/>
        </p:nvPicPr>
        <p:blipFill>
          <a:blip r:embed="rId10"/>
          <a:stretch>
            <a:fillRect/>
          </a:stretch>
        </p:blipFill>
        <p:spPr>
          <a:xfrm>
            <a:off x="9954216" y="1750531"/>
            <a:ext cx="1030837" cy="686921"/>
          </a:xfrm>
          <a:prstGeom prst="rect">
            <a:avLst/>
          </a:prstGeom>
        </p:spPr>
      </p:pic>
      <p:pic>
        <p:nvPicPr>
          <p:cNvPr id="31" name="Picture 30" descr="A building with a sign on the front&#10;&#10;AI-generated content may be incorrect.">
            <a:extLst>
              <a:ext uri="{FF2B5EF4-FFF2-40B4-BE49-F238E27FC236}">
                <a16:creationId xmlns:a16="http://schemas.microsoft.com/office/drawing/2014/main" id="{5D5E66C0-0E20-B263-D93E-3858D1DA8A2E}"/>
              </a:ext>
            </a:extLst>
          </p:cNvPr>
          <p:cNvPicPr>
            <a:picLocks noChangeAspect="1"/>
          </p:cNvPicPr>
          <p:nvPr/>
        </p:nvPicPr>
        <p:blipFill>
          <a:blip r:embed="rId11"/>
          <a:stretch>
            <a:fillRect/>
          </a:stretch>
        </p:blipFill>
        <p:spPr>
          <a:xfrm>
            <a:off x="6555247" y="3965901"/>
            <a:ext cx="920805" cy="686921"/>
          </a:xfrm>
          <a:prstGeom prst="rect">
            <a:avLst/>
          </a:prstGeom>
        </p:spPr>
      </p:pic>
      <p:pic>
        <p:nvPicPr>
          <p:cNvPr id="32" name="Picture 31">
            <a:extLst>
              <a:ext uri="{FF2B5EF4-FFF2-40B4-BE49-F238E27FC236}">
                <a16:creationId xmlns:a16="http://schemas.microsoft.com/office/drawing/2014/main" id="{99C4823B-2C62-0BFC-8495-46114EF6B4B0}"/>
              </a:ext>
            </a:extLst>
          </p:cNvPr>
          <p:cNvPicPr>
            <a:picLocks noChangeAspect="1"/>
          </p:cNvPicPr>
          <p:nvPr/>
        </p:nvPicPr>
        <p:blipFill>
          <a:blip r:embed="rId12"/>
          <a:stretch>
            <a:fillRect/>
          </a:stretch>
        </p:blipFill>
        <p:spPr>
          <a:xfrm flipH="1">
            <a:off x="8291054" y="2885659"/>
            <a:ext cx="880340" cy="660255"/>
          </a:xfrm>
          <a:prstGeom prst="rect">
            <a:avLst/>
          </a:prstGeom>
        </p:spPr>
      </p:pic>
      <p:pic>
        <p:nvPicPr>
          <p:cNvPr id="33" name="Picture 32">
            <a:extLst>
              <a:ext uri="{FF2B5EF4-FFF2-40B4-BE49-F238E27FC236}">
                <a16:creationId xmlns:a16="http://schemas.microsoft.com/office/drawing/2014/main" id="{E8EEA098-6A07-2391-DA3C-4BAACB969A3D}"/>
              </a:ext>
            </a:extLst>
          </p:cNvPr>
          <p:cNvPicPr>
            <a:picLocks noChangeAspect="1"/>
          </p:cNvPicPr>
          <p:nvPr/>
        </p:nvPicPr>
        <p:blipFill>
          <a:blip r:embed="rId13"/>
          <a:stretch>
            <a:fillRect/>
          </a:stretch>
        </p:blipFill>
        <p:spPr>
          <a:xfrm>
            <a:off x="8220301" y="5196534"/>
            <a:ext cx="1052171" cy="722155"/>
          </a:xfrm>
          <a:prstGeom prst="rect">
            <a:avLst/>
          </a:prstGeom>
        </p:spPr>
      </p:pic>
      <p:pic>
        <p:nvPicPr>
          <p:cNvPr id="34" name="Picture 33">
            <a:extLst>
              <a:ext uri="{FF2B5EF4-FFF2-40B4-BE49-F238E27FC236}">
                <a16:creationId xmlns:a16="http://schemas.microsoft.com/office/drawing/2014/main" id="{5858490F-F423-84B8-667F-8CA5D85BF5F0}"/>
              </a:ext>
            </a:extLst>
          </p:cNvPr>
          <p:cNvPicPr>
            <a:picLocks noChangeAspect="1"/>
          </p:cNvPicPr>
          <p:nvPr/>
        </p:nvPicPr>
        <p:blipFill>
          <a:blip r:embed="rId14"/>
          <a:stretch>
            <a:fillRect/>
          </a:stretch>
        </p:blipFill>
        <p:spPr>
          <a:xfrm>
            <a:off x="9932942" y="5244145"/>
            <a:ext cx="1073384" cy="626932"/>
          </a:xfrm>
          <a:prstGeom prst="rect">
            <a:avLst/>
          </a:prstGeom>
        </p:spPr>
      </p:pic>
      <p:sp>
        <p:nvSpPr>
          <p:cNvPr id="35" name="Star: 5 Points 34">
            <a:extLst>
              <a:ext uri="{FF2B5EF4-FFF2-40B4-BE49-F238E27FC236}">
                <a16:creationId xmlns:a16="http://schemas.microsoft.com/office/drawing/2014/main" id="{DF9A3789-2012-9211-9744-FAB9E33EAC1E}"/>
              </a:ext>
            </a:extLst>
          </p:cNvPr>
          <p:cNvSpPr/>
          <p:nvPr/>
        </p:nvSpPr>
        <p:spPr>
          <a:xfrm>
            <a:off x="10786948" y="350440"/>
            <a:ext cx="396209" cy="358541"/>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3747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3A2077E-8E97-93C0-2079-BB903A020FD6}"/>
              </a:ext>
            </a:extLst>
          </p:cNvPr>
          <p:cNvSpPr/>
          <p:nvPr/>
        </p:nvSpPr>
        <p:spPr>
          <a:xfrm>
            <a:off x="283397" y="4554868"/>
            <a:ext cx="5507795" cy="190943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Oes </a:t>
            </a:r>
            <a:r>
              <a:rPr kumimoji="0" lang="cy-GB" sz="20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yn y</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dref?</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400" cap="none" spc="0" normalizeH="0" baseline="0" noProof="0" dirty="0">
                <a:ln>
                  <a:noFill/>
                </a:ln>
                <a:solidFill>
                  <a:srgbClr val="00B050"/>
                </a:solidFill>
                <a:effectLst/>
                <a:uLnTx/>
                <a:uFillTx/>
                <a:latin typeface="Segoe UI Symbol" panose="020B0502040204020203" pitchFamily="34" charset="0"/>
                <a:ea typeface="Times New Roman" panose="02020603050405020304" pitchFamily="18" charset="0"/>
                <a:cs typeface="Segoe UI Symbol" panose="020B0502040204020203" pitchFamily="34" charset="0"/>
              </a:rPr>
              <a:t>✓ </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Oes, mae </a:t>
            </a:r>
            <a:r>
              <a:rPr kumimoji="0" lang="cy-GB" sz="2000" b="1" i="0" u="sng"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00B05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cy-GB" sz="2000" b="0" i="1"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0" i="1"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X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Nac oes, does dim </a:t>
            </a:r>
            <a:r>
              <a:rPr kumimoji="0" lang="cy-GB" sz="2000" b="0" i="0" u="sng"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FF000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3"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658A4A28-C5BF-8C5D-8AA5-028EE45013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81" t="10638" r="21469" b="9124"/>
          <a:stretch/>
        </p:blipFill>
        <p:spPr bwMode="auto">
          <a:xfrm>
            <a:off x="5214249" y="287033"/>
            <a:ext cx="576943" cy="86845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0FADC509-8C61-6E74-80F3-FB1B02BE5039}"/>
              </a:ext>
            </a:extLst>
          </p:cNvPr>
          <p:cNvSpPr/>
          <p:nvPr/>
        </p:nvSpPr>
        <p:spPr>
          <a:xfrm>
            <a:off x="283398" y="287033"/>
            <a:ext cx="4758502" cy="63825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cy-GB" sz="36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Ardal</a:t>
            </a:r>
          </a:p>
        </p:txBody>
      </p:sp>
      <p:cxnSp>
        <p:nvCxnSpPr>
          <p:cNvPr id="8" name="Straight Connector 7">
            <a:extLst>
              <a:ext uri="{FF2B5EF4-FFF2-40B4-BE49-F238E27FC236}">
                <a16:creationId xmlns:a16="http://schemas.microsoft.com/office/drawing/2014/main" id="{B5AF6C06-0DB0-027B-A7BD-26394FFFDBE6}"/>
              </a:ext>
            </a:extLst>
          </p:cNvPr>
          <p:cNvCxnSpPr/>
          <p:nvPr/>
        </p:nvCxnSpPr>
        <p:spPr>
          <a:xfrm>
            <a:off x="6226629" y="130629"/>
            <a:ext cx="0" cy="6531428"/>
          </a:xfrm>
          <a:prstGeom prst="line">
            <a:avLst/>
          </a:prstGeom>
        </p:spPr>
        <p:style>
          <a:lnRef idx="2">
            <a:schemeClr val="dk1"/>
          </a:lnRef>
          <a:fillRef idx="0">
            <a:schemeClr val="dk1"/>
          </a:fillRef>
          <a:effectRef idx="1">
            <a:schemeClr val="dk1"/>
          </a:effectRef>
          <a:fontRef idx="minor">
            <a:schemeClr val="tx1"/>
          </a:fontRef>
        </p:style>
      </p:cxnSp>
      <p:sp>
        <p:nvSpPr>
          <p:cNvPr id="11" name="TextBox 10">
            <a:extLst>
              <a:ext uri="{FF2B5EF4-FFF2-40B4-BE49-F238E27FC236}">
                <a16:creationId xmlns:a16="http://schemas.microsoft.com/office/drawing/2014/main" id="{7390D8D3-2CD9-9EC5-FA25-710DA16B1075}"/>
              </a:ext>
            </a:extLst>
          </p:cNvPr>
          <p:cNvSpPr txBox="1"/>
          <p:nvPr/>
        </p:nvSpPr>
        <p:spPr>
          <a:xfrm>
            <a:off x="283398" y="1076635"/>
            <a:ext cx="5213877" cy="369332"/>
          </a:xfrm>
          <a:prstGeom prst="rect">
            <a:avLst/>
          </a:prstGeom>
          <a:noFill/>
        </p:spPr>
        <p:txBody>
          <a:bodyPr wrap="square" rtlCol="0">
            <a:spAutoFit/>
          </a:bodyPr>
          <a:lstStyle/>
          <a:p>
            <a:r>
              <a:rPr lang="cy-GB" dirty="0"/>
              <a:t>Byddwch chi angen eich helfa drysor hefyd. </a:t>
            </a:r>
          </a:p>
        </p:txBody>
      </p:sp>
      <p:graphicFrame>
        <p:nvGraphicFramePr>
          <p:cNvPr id="12" name="Table 11">
            <a:extLst>
              <a:ext uri="{FF2B5EF4-FFF2-40B4-BE49-F238E27FC236}">
                <a16:creationId xmlns:a16="http://schemas.microsoft.com/office/drawing/2014/main" id="{ACE7474F-F0D1-DB82-FE65-B098342F08BA}"/>
              </a:ext>
            </a:extLst>
          </p:cNvPr>
          <p:cNvGraphicFramePr>
            <a:graphicFrameLocks noGrp="1"/>
          </p:cNvGraphicFramePr>
          <p:nvPr>
            <p:extLst>
              <p:ext uri="{D42A27DB-BD31-4B8C-83A1-F6EECF244321}">
                <p14:modId xmlns:p14="http://schemas.microsoft.com/office/powerpoint/2010/main" val="3078053532"/>
              </p:ext>
            </p:extLst>
          </p:nvPr>
        </p:nvGraphicFramePr>
        <p:xfrm>
          <a:off x="399521" y="1531878"/>
          <a:ext cx="5213877" cy="2732508"/>
        </p:xfrm>
        <a:graphic>
          <a:graphicData uri="http://schemas.openxmlformats.org/drawingml/2006/table">
            <a:tbl>
              <a:tblPr firstRow="1" bandRow="1">
                <a:tableStyleId>{5940675A-B579-460E-94D1-54222C63F5DA}</a:tableStyleId>
              </a:tblPr>
              <a:tblGrid>
                <a:gridCol w="1737959">
                  <a:extLst>
                    <a:ext uri="{9D8B030D-6E8A-4147-A177-3AD203B41FA5}">
                      <a16:colId xmlns:a16="http://schemas.microsoft.com/office/drawing/2014/main" val="1422240549"/>
                    </a:ext>
                  </a:extLst>
                </a:gridCol>
                <a:gridCol w="1737959">
                  <a:extLst>
                    <a:ext uri="{9D8B030D-6E8A-4147-A177-3AD203B41FA5}">
                      <a16:colId xmlns:a16="http://schemas.microsoft.com/office/drawing/2014/main" val="1126308195"/>
                    </a:ext>
                  </a:extLst>
                </a:gridCol>
                <a:gridCol w="1737959">
                  <a:extLst>
                    <a:ext uri="{9D8B030D-6E8A-4147-A177-3AD203B41FA5}">
                      <a16:colId xmlns:a16="http://schemas.microsoft.com/office/drawing/2014/main" val="1695357365"/>
                    </a:ext>
                  </a:extLst>
                </a:gridCol>
              </a:tblGrid>
              <a:tr h="683127">
                <a:tc>
                  <a:txBody>
                    <a:bodyPr/>
                    <a:lstStyle/>
                    <a:p>
                      <a:pPr algn="ctr"/>
                      <a:r>
                        <a:rPr lang="cy-GB" sz="1600" b="1" noProof="0" dirty="0">
                          <a:latin typeface="Comic Sans MS" panose="030F0702030302020204" pitchFamily="66" charset="0"/>
                        </a:rPr>
                        <a:t>afon</a:t>
                      </a:r>
                    </a:p>
                  </a:txBody>
                  <a:tcPr/>
                </a:tc>
                <a:tc>
                  <a:txBody>
                    <a:bodyPr/>
                    <a:lstStyle/>
                    <a:p>
                      <a:pPr algn="ctr"/>
                      <a:r>
                        <a:rPr lang="cy-GB" sz="1600" b="1" noProof="0" dirty="0">
                          <a:latin typeface="Comic Sans MS" panose="030F0702030302020204" pitchFamily="66" charset="0"/>
                        </a:rPr>
                        <a:t>llyfrgell</a:t>
                      </a:r>
                    </a:p>
                  </a:txBody>
                  <a:tcPr/>
                </a:tc>
                <a:tc>
                  <a:txBody>
                    <a:bodyPr/>
                    <a:lstStyle/>
                    <a:p>
                      <a:pPr algn="ctr"/>
                      <a:r>
                        <a:rPr lang="cy-GB" sz="1600" b="1" noProof="0" dirty="0">
                          <a:latin typeface="Comic Sans MS" panose="030F0702030302020204" pitchFamily="66" charset="0"/>
                        </a:rPr>
                        <a:t>sinema</a:t>
                      </a:r>
                    </a:p>
                  </a:txBody>
                  <a:tcPr/>
                </a:tc>
                <a:extLst>
                  <a:ext uri="{0D108BD9-81ED-4DB2-BD59-A6C34878D82A}">
                    <a16:rowId xmlns:a16="http://schemas.microsoft.com/office/drawing/2014/main" val="955020155"/>
                  </a:ext>
                </a:extLst>
              </a:tr>
              <a:tr h="683127">
                <a:tc>
                  <a:txBody>
                    <a:bodyPr/>
                    <a:lstStyle/>
                    <a:p>
                      <a:pPr algn="ctr"/>
                      <a:r>
                        <a:rPr lang="cy-GB" sz="1600" b="1" noProof="0" dirty="0">
                          <a:latin typeface="Comic Sans MS" panose="030F0702030302020204" pitchFamily="66" charset="0"/>
                        </a:rPr>
                        <a:t>siop dillad</a:t>
                      </a:r>
                    </a:p>
                  </a:txBody>
                  <a:tcPr/>
                </a:tc>
                <a:tc>
                  <a:txBody>
                    <a:bodyPr/>
                    <a:lstStyle/>
                    <a:p>
                      <a:pPr algn="ctr"/>
                      <a:r>
                        <a:rPr lang="cy-GB" sz="1600" b="1" noProof="0" dirty="0">
                          <a:latin typeface="Comic Sans MS" panose="030F0702030302020204" pitchFamily="66" charset="0"/>
                        </a:rPr>
                        <a:t>siop losin </a:t>
                      </a:r>
                    </a:p>
                  </a:txBody>
                  <a:tcPr/>
                </a:tc>
                <a:tc>
                  <a:txBody>
                    <a:bodyPr/>
                    <a:lstStyle/>
                    <a:p>
                      <a:pPr algn="ctr"/>
                      <a:r>
                        <a:rPr lang="cy-GB" sz="1600" b="1" noProof="0" dirty="0">
                          <a:latin typeface="Comic Sans MS" panose="030F0702030302020204" pitchFamily="66" charset="0"/>
                        </a:rPr>
                        <a:t>banc</a:t>
                      </a:r>
                    </a:p>
                  </a:txBody>
                  <a:tcPr/>
                </a:tc>
                <a:extLst>
                  <a:ext uri="{0D108BD9-81ED-4DB2-BD59-A6C34878D82A}">
                    <a16:rowId xmlns:a16="http://schemas.microsoft.com/office/drawing/2014/main" val="3916101468"/>
                  </a:ext>
                </a:extLst>
              </a:tr>
              <a:tr h="683127">
                <a:tc>
                  <a:txBody>
                    <a:bodyPr/>
                    <a:lstStyle/>
                    <a:p>
                      <a:pPr algn="ctr"/>
                      <a:r>
                        <a:rPr lang="cy-GB" sz="1600" b="1" noProof="0" dirty="0">
                          <a:latin typeface="Comic Sans MS" panose="030F0702030302020204" pitchFamily="66" charset="0"/>
                        </a:rPr>
                        <a:t>canolfan hamdden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ysbyty</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eglwys</a:t>
                      </a:r>
                    </a:p>
                  </a:txBody>
                  <a:tcPr/>
                </a:tc>
                <a:extLst>
                  <a:ext uri="{0D108BD9-81ED-4DB2-BD59-A6C34878D82A}">
                    <a16:rowId xmlns:a16="http://schemas.microsoft.com/office/drawing/2014/main" val="4185254446"/>
                  </a:ext>
                </a:extLst>
              </a:tr>
              <a:tr h="683127">
                <a:tc>
                  <a:txBody>
                    <a:bodyPr/>
                    <a:lstStyle/>
                    <a:p>
                      <a:pPr algn="ctr"/>
                      <a:r>
                        <a:rPr lang="cy-GB" sz="1600" b="1" noProof="0" dirty="0">
                          <a:latin typeface="Comic Sans MS" panose="030F0702030302020204" pitchFamily="66" charset="0"/>
                        </a:rPr>
                        <a:t>tafarn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archfarchnad</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cy-GB" sz="1600" b="1"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amgueddfa</a:t>
                      </a:r>
                    </a:p>
                  </a:txBody>
                  <a:tcPr/>
                </a:tc>
                <a:extLst>
                  <a:ext uri="{0D108BD9-81ED-4DB2-BD59-A6C34878D82A}">
                    <a16:rowId xmlns:a16="http://schemas.microsoft.com/office/drawing/2014/main" val="2500074401"/>
                  </a:ext>
                </a:extLst>
              </a:tr>
            </a:tbl>
          </a:graphicData>
        </a:graphic>
      </p:graphicFrame>
      <p:sp>
        <p:nvSpPr>
          <p:cNvPr id="13" name="Rectangle: Rounded Corners 12">
            <a:extLst>
              <a:ext uri="{FF2B5EF4-FFF2-40B4-BE49-F238E27FC236}">
                <a16:creationId xmlns:a16="http://schemas.microsoft.com/office/drawing/2014/main" id="{0D061A58-09CC-3CE1-F81B-E415916B1075}"/>
              </a:ext>
            </a:extLst>
          </p:cNvPr>
          <p:cNvSpPr/>
          <p:nvPr/>
        </p:nvSpPr>
        <p:spPr>
          <a:xfrm>
            <a:off x="6400807" y="4554868"/>
            <a:ext cx="5507795" cy="190943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Oes </a:t>
            </a:r>
            <a:r>
              <a:rPr kumimoji="0" lang="cy-GB" sz="2000" b="1" i="0" u="sng"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b="1" kern="100" dirty="0">
                <a:solidFill>
                  <a:prstClr val="black"/>
                </a:solidFill>
                <a:latin typeface="Aptos" panose="020B0004020202020204" pitchFamily="34" charset="0"/>
                <a:ea typeface="Aptos" panose="020B0004020202020204" pitchFamily="34" charset="0"/>
                <a:cs typeface="Times New Roman" panose="02020603050405020304" pitchFamily="18" charset="0"/>
              </a:rPr>
              <a:t>yn y</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dref?</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1" i="0" u="none" strike="noStrike" kern="1400" cap="none" spc="0" normalizeH="0" baseline="0" noProof="0" dirty="0">
                <a:ln>
                  <a:noFill/>
                </a:ln>
                <a:solidFill>
                  <a:srgbClr val="00B050"/>
                </a:solidFill>
                <a:effectLst/>
                <a:uLnTx/>
                <a:uFillTx/>
                <a:latin typeface="Segoe UI Symbol" panose="020B0502040204020203" pitchFamily="34" charset="0"/>
                <a:ea typeface="Times New Roman" panose="02020603050405020304" pitchFamily="18" charset="0"/>
                <a:cs typeface="Segoe UI Symbol" panose="020B0502040204020203" pitchFamily="34" charset="0"/>
              </a:rPr>
              <a:t>✓ </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Oes, mae </a:t>
            </a:r>
            <a:r>
              <a:rPr kumimoji="0" lang="cy-GB" sz="2000" b="1" i="0" u="sng"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00B05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cy-GB" sz="2000" b="0" i="1" u="none" strike="noStrike" kern="1200" cap="none" spc="0" normalizeH="0" baseline="0" noProof="0" dirty="0">
              <a:ln>
                <a:noFill/>
              </a:ln>
              <a:solidFill>
                <a:srgbClr val="00B05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cy-GB" sz="2000" b="0" i="1"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X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Nac oes, does dim </a:t>
            </a:r>
            <a:r>
              <a:rPr kumimoji="0" lang="cy-GB" sz="2000" b="0" i="0" u="sng"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lang="cy-GB" sz="2000" dirty="0">
                <a:solidFill>
                  <a:srgbClr val="FF0000"/>
                </a:solidFill>
                <a:latin typeface="Aptos" panose="020B0004020202020204" pitchFamily="34" charset="0"/>
                <a:ea typeface="Aptos" panose="020B0004020202020204" pitchFamily="34" charset="0"/>
                <a:cs typeface="Times New Roman" panose="02020603050405020304" pitchFamily="18" charset="0"/>
              </a:rPr>
              <a:t>yn y dref</a:t>
            </a:r>
            <a:r>
              <a:rPr kumimoji="0" lang="cy-GB" sz="2000" b="0" i="0" u="none" strike="noStrike" kern="1200" cap="none" spc="0" normalizeH="0" baseline="0" noProof="0" dirty="0">
                <a:ln>
                  <a:noFill/>
                </a:ln>
                <a:solidFill>
                  <a:srgbClr val="FF0000"/>
                </a:solidFill>
                <a:effectLst/>
                <a:uLnTx/>
                <a:uFillTx/>
                <a:latin typeface="Aptos" panose="020B0004020202020204" pitchFamily="34" charset="0"/>
                <a:ea typeface="Aptos" panose="020B0004020202020204" pitchFamily="34" charset="0"/>
                <a:cs typeface="Times New Roman" panose="02020603050405020304" pitchFamily="18" charset="0"/>
              </a:rPr>
              <a:t>. </a:t>
            </a:r>
            <a:r>
              <a:rPr kumimoji="0" lang="cy-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endParaRPr kumimoji="0" lang="en-GB" sz="20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14" name="Picture 13" descr="20,300+ Mouth Talking Stock Illustrations, Royalty-Free Vector Graphics &amp; Clip  Art - iStock | Close up mouth talking, Man mouth talking, Hand mouth talking">
            <a:extLst>
              <a:ext uri="{FF2B5EF4-FFF2-40B4-BE49-F238E27FC236}">
                <a16:creationId xmlns:a16="http://schemas.microsoft.com/office/drawing/2014/main" id="{A9EA0BC7-D8D0-625C-0CF2-2A5B7901ED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581" t="10638" r="21469" b="9124"/>
          <a:stretch/>
        </p:blipFill>
        <p:spPr bwMode="auto">
          <a:xfrm>
            <a:off x="11331659" y="287033"/>
            <a:ext cx="576943" cy="86845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Rounded Corners 14">
            <a:extLst>
              <a:ext uri="{FF2B5EF4-FFF2-40B4-BE49-F238E27FC236}">
                <a16:creationId xmlns:a16="http://schemas.microsoft.com/office/drawing/2014/main" id="{534666DC-80D6-024E-7C6A-BD403EF08302}"/>
              </a:ext>
            </a:extLst>
          </p:cNvPr>
          <p:cNvSpPr/>
          <p:nvPr/>
        </p:nvSpPr>
        <p:spPr>
          <a:xfrm>
            <a:off x="6400808" y="287033"/>
            <a:ext cx="4758502" cy="63825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marL="0" marR="0" lvl="0" indent="0" algn="ctr" defTabSz="914400" rtl="0" eaLnBrk="1" fontAlgn="auto" latinLnBrk="0" hangingPunct="1">
              <a:lnSpc>
                <a:spcPct val="107000"/>
              </a:lnSpc>
              <a:spcBef>
                <a:spcPts val="0"/>
              </a:spcBef>
              <a:spcAft>
                <a:spcPts val="800"/>
              </a:spcAft>
              <a:buClrTx/>
              <a:buSzTx/>
              <a:buFontTx/>
              <a:buNone/>
              <a:tabLst/>
              <a:defRPr/>
            </a:pPr>
            <a:r>
              <a:rPr kumimoji="0" lang="cy-GB" sz="36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Ardal</a:t>
            </a:r>
          </a:p>
        </p:txBody>
      </p:sp>
      <p:cxnSp>
        <p:nvCxnSpPr>
          <p:cNvPr id="16" name="Straight Connector 15">
            <a:extLst>
              <a:ext uri="{FF2B5EF4-FFF2-40B4-BE49-F238E27FC236}">
                <a16:creationId xmlns:a16="http://schemas.microsoft.com/office/drawing/2014/main" id="{87091161-AA37-4B70-677A-327FCCFEA39D}"/>
              </a:ext>
            </a:extLst>
          </p:cNvPr>
          <p:cNvCxnSpPr/>
          <p:nvPr/>
        </p:nvCxnSpPr>
        <p:spPr>
          <a:xfrm>
            <a:off x="12344039" y="130629"/>
            <a:ext cx="0" cy="6531428"/>
          </a:xfrm>
          <a:prstGeom prst="line">
            <a:avLst/>
          </a:prstGeom>
        </p:spPr>
        <p:style>
          <a:lnRef idx="2">
            <a:schemeClr val="dk1"/>
          </a:lnRef>
          <a:fillRef idx="0">
            <a:schemeClr val="dk1"/>
          </a:fillRef>
          <a:effectRef idx="1">
            <a:schemeClr val="dk1"/>
          </a:effectRef>
          <a:fontRef idx="minor">
            <a:schemeClr val="tx1"/>
          </a:fontRef>
        </p:style>
      </p:cxnSp>
      <p:sp>
        <p:nvSpPr>
          <p:cNvPr id="17" name="TextBox 16">
            <a:extLst>
              <a:ext uri="{FF2B5EF4-FFF2-40B4-BE49-F238E27FC236}">
                <a16:creationId xmlns:a16="http://schemas.microsoft.com/office/drawing/2014/main" id="{78553629-2BB8-2410-98BE-8E51FCC643FD}"/>
              </a:ext>
            </a:extLst>
          </p:cNvPr>
          <p:cNvSpPr txBox="1"/>
          <p:nvPr/>
        </p:nvSpPr>
        <p:spPr>
          <a:xfrm>
            <a:off x="6400808" y="1076635"/>
            <a:ext cx="5213877" cy="369332"/>
          </a:xfrm>
          <a:prstGeom prst="rect">
            <a:avLst/>
          </a:prstGeom>
          <a:noFill/>
        </p:spPr>
        <p:txBody>
          <a:bodyPr wrap="square" rtlCol="0">
            <a:spAutoFit/>
          </a:bodyPr>
          <a:lstStyle/>
          <a:p>
            <a:r>
              <a:rPr lang="cy-GB" dirty="0"/>
              <a:t>Byddwch chi angen eich helfa drysor hefyd. </a:t>
            </a:r>
          </a:p>
        </p:txBody>
      </p:sp>
      <p:graphicFrame>
        <p:nvGraphicFramePr>
          <p:cNvPr id="18" name="Table 17">
            <a:extLst>
              <a:ext uri="{FF2B5EF4-FFF2-40B4-BE49-F238E27FC236}">
                <a16:creationId xmlns:a16="http://schemas.microsoft.com/office/drawing/2014/main" id="{55F2DEA1-40E8-2A8B-7BCC-82F22BD93E9E}"/>
              </a:ext>
            </a:extLst>
          </p:cNvPr>
          <p:cNvGraphicFramePr>
            <a:graphicFrameLocks noGrp="1"/>
          </p:cNvGraphicFramePr>
          <p:nvPr>
            <p:extLst>
              <p:ext uri="{D42A27DB-BD31-4B8C-83A1-F6EECF244321}">
                <p14:modId xmlns:p14="http://schemas.microsoft.com/office/powerpoint/2010/main" val="3087454616"/>
              </p:ext>
            </p:extLst>
          </p:nvPr>
        </p:nvGraphicFramePr>
        <p:xfrm>
          <a:off x="6516931" y="1531878"/>
          <a:ext cx="5213877" cy="2732508"/>
        </p:xfrm>
        <a:graphic>
          <a:graphicData uri="http://schemas.openxmlformats.org/drawingml/2006/table">
            <a:tbl>
              <a:tblPr firstRow="1" bandRow="1">
                <a:tableStyleId>{5940675A-B579-460E-94D1-54222C63F5DA}</a:tableStyleId>
              </a:tblPr>
              <a:tblGrid>
                <a:gridCol w="1737959">
                  <a:extLst>
                    <a:ext uri="{9D8B030D-6E8A-4147-A177-3AD203B41FA5}">
                      <a16:colId xmlns:a16="http://schemas.microsoft.com/office/drawing/2014/main" val="1422240549"/>
                    </a:ext>
                  </a:extLst>
                </a:gridCol>
                <a:gridCol w="1737959">
                  <a:extLst>
                    <a:ext uri="{9D8B030D-6E8A-4147-A177-3AD203B41FA5}">
                      <a16:colId xmlns:a16="http://schemas.microsoft.com/office/drawing/2014/main" val="1126308195"/>
                    </a:ext>
                  </a:extLst>
                </a:gridCol>
                <a:gridCol w="1737959">
                  <a:extLst>
                    <a:ext uri="{9D8B030D-6E8A-4147-A177-3AD203B41FA5}">
                      <a16:colId xmlns:a16="http://schemas.microsoft.com/office/drawing/2014/main" val="1695357365"/>
                    </a:ext>
                  </a:extLst>
                </a:gridCol>
              </a:tblGrid>
              <a:tr h="683127">
                <a:tc>
                  <a:txBody>
                    <a:bodyPr/>
                    <a:lstStyle/>
                    <a:p>
                      <a:pPr algn="ctr"/>
                      <a:r>
                        <a:rPr lang="cy-GB" sz="1600" b="1" noProof="0" dirty="0">
                          <a:latin typeface="Comic Sans MS" panose="030F0702030302020204" pitchFamily="66" charset="0"/>
                        </a:rPr>
                        <a:t>afon</a:t>
                      </a:r>
                    </a:p>
                  </a:txBody>
                  <a:tcPr/>
                </a:tc>
                <a:tc>
                  <a:txBody>
                    <a:bodyPr/>
                    <a:lstStyle/>
                    <a:p>
                      <a:pPr algn="ctr"/>
                      <a:r>
                        <a:rPr lang="cy-GB" sz="1600" b="1" noProof="0" dirty="0">
                          <a:latin typeface="Comic Sans MS" panose="030F0702030302020204" pitchFamily="66" charset="0"/>
                        </a:rPr>
                        <a:t>llyfrgell</a:t>
                      </a:r>
                    </a:p>
                  </a:txBody>
                  <a:tcPr/>
                </a:tc>
                <a:tc>
                  <a:txBody>
                    <a:bodyPr/>
                    <a:lstStyle/>
                    <a:p>
                      <a:pPr algn="ctr"/>
                      <a:r>
                        <a:rPr lang="cy-GB" sz="1600" b="1" noProof="0" dirty="0">
                          <a:latin typeface="Comic Sans MS" panose="030F0702030302020204" pitchFamily="66" charset="0"/>
                        </a:rPr>
                        <a:t>sinema</a:t>
                      </a:r>
                    </a:p>
                  </a:txBody>
                  <a:tcPr/>
                </a:tc>
                <a:extLst>
                  <a:ext uri="{0D108BD9-81ED-4DB2-BD59-A6C34878D82A}">
                    <a16:rowId xmlns:a16="http://schemas.microsoft.com/office/drawing/2014/main" val="955020155"/>
                  </a:ext>
                </a:extLst>
              </a:tr>
              <a:tr h="683127">
                <a:tc>
                  <a:txBody>
                    <a:bodyPr/>
                    <a:lstStyle/>
                    <a:p>
                      <a:pPr algn="ctr"/>
                      <a:r>
                        <a:rPr lang="cy-GB" sz="1600" b="1" noProof="0" dirty="0">
                          <a:latin typeface="Comic Sans MS" panose="030F0702030302020204" pitchFamily="66" charset="0"/>
                        </a:rPr>
                        <a:t>siop dillad</a:t>
                      </a:r>
                    </a:p>
                  </a:txBody>
                  <a:tcPr/>
                </a:tc>
                <a:tc>
                  <a:txBody>
                    <a:bodyPr/>
                    <a:lstStyle/>
                    <a:p>
                      <a:pPr algn="ctr"/>
                      <a:r>
                        <a:rPr lang="cy-GB" sz="1600" b="1" noProof="0" dirty="0">
                          <a:latin typeface="Comic Sans MS" panose="030F0702030302020204" pitchFamily="66" charset="0"/>
                        </a:rPr>
                        <a:t>siop losin </a:t>
                      </a:r>
                    </a:p>
                  </a:txBody>
                  <a:tcPr/>
                </a:tc>
                <a:tc>
                  <a:txBody>
                    <a:bodyPr/>
                    <a:lstStyle/>
                    <a:p>
                      <a:pPr algn="ctr"/>
                      <a:r>
                        <a:rPr lang="cy-GB" sz="1600" b="1" noProof="0" dirty="0">
                          <a:latin typeface="Comic Sans MS" panose="030F0702030302020204" pitchFamily="66" charset="0"/>
                        </a:rPr>
                        <a:t>banc</a:t>
                      </a:r>
                    </a:p>
                  </a:txBody>
                  <a:tcPr/>
                </a:tc>
                <a:extLst>
                  <a:ext uri="{0D108BD9-81ED-4DB2-BD59-A6C34878D82A}">
                    <a16:rowId xmlns:a16="http://schemas.microsoft.com/office/drawing/2014/main" val="3916101468"/>
                  </a:ext>
                </a:extLst>
              </a:tr>
              <a:tr h="683127">
                <a:tc>
                  <a:txBody>
                    <a:bodyPr/>
                    <a:lstStyle/>
                    <a:p>
                      <a:pPr algn="ctr"/>
                      <a:r>
                        <a:rPr lang="cy-GB" sz="1600" b="1" noProof="0" dirty="0">
                          <a:latin typeface="Comic Sans MS" panose="030F0702030302020204" pitchFamily="66" charset="0"/>
                        </a:rPr>
                        <a:t>canolfan hamdden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ysbyty</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eglwys</a:t>
                      </a:r>
                    </a:p>
                  </a:txBody>
                  <a:tcPr/>
                </a:tc>
                <a:extLst>
                  <a:ext uri="{0D108BD9-81ED-4DB2-BD59-A6C34878D82A}">
                    <a16:rowId xmlns:a16="http://schemas.microsoft.com/office/drawing/2014/main" val="4185254446"/>
                  </a:ext>
                </a:extLst>
              </a:tr>
              <a:tr h="683127">
                <a:tc>
                  <a:txBody>
                    <a:bodyPr/>
                    <a:lstStyle/>
                    <a:p>
                      <a:pPr algn="ctr"/>
                      <a:r>
                        <a:rPr lang="cy-GB" sz="1600" b="1" noProof="0" dirty="0">
                          <a:latin typeface="Comic Sans MS" panose="030F0702030302020204" pitchFamily="66" charset="0"/>
                        </a:rPr>
                        <a:t>tafarn</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archfarchnad</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cy-GB" sz="1600" b="1" noProof="0" dirty="0">
                        <a:latin typeface="Comic Sans MS" panose="030F0702030302020204" pitchFamily="66"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600" b="1" noProof="0" dirty="0">
                          <a:latin typeface="Comic Sans MS" panose="030F0702030302020204" pitchFamily="66" charset="0"/>
                        </a:rPr>
                        <a:t>amgueddfa</a:t>
                      </a:r>
                    </a:p>
                  </a:txBody>
                  <a:tcPr/>
                </a:tc>
                <a:extLst>
                  <a:ext uri="{0D108BD9-81ED-4DB2-BD59-A6C34878D82A}">
                    <a16:rowId xmlns:a16="http://schemas.microsoft.com/office/drawing/2014/main" val="2500074401"/>
                  </a:ext>
                </a:extLst>
              </a:tr>
            </a:tbl>
          </a:graphicData>
        </a:graphic>
      </p:graphicFrame>
    </p:spTree>
    <p:extLst>
      <p:ext uri="{BB962C8B-B14F-4D97-AF65-F5344CB8AC3E}">
        <p14:creationId xmlns:p14="http://schemas.microsoft.com/office/powerpoint/2010/main" val="2710334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D30BF4-5987-34E2-EFDE-DCBA436FC2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9C2A12-6161-E315-46F0-C133BBFA8F67}"/>
              </a:ext>
            </a:extLst>
          </p:cNvPr>
          <p:cNvSpPr>
            <a:spLocks noGrp="1"/>
          </p:cNvSpPr>
          <p:nvPr>
            <p:ph type="title"/>
          </p:nvPr>
        </p:nvSpPr>
        <p:spPr/>
        <p:txBody>
          <a:bodyPr/>
          <a:lstStyle/>
          <a:p>
            <a:r>
              <a:rPr lang="cy-GB" dirty="0"/>
              <a:t>Tasg llafar, gwrando a ysgrifennu</a:t>
            </a:r>
          </a:p>
        </p:txBody>
      </p:sp>
      <p:sp>
        <p:nvSpPr>
          <p:cNvPr id="3" name="Content Placeholder 2">
            <a:extLst>
              <a:ext uri="{FF2B5EF4-FFF2-40B4-BE49-F238E27FC236}">
                <a16:creationId xmlns:a16="http://schemas.microsoft.com/office/drawing/2014/main" id="{F5F5BB4E-5B7F-2746-4071-A38280DBB98F}"/>
              </a:ext>
            </a:extLst>
          </p:cNvPr>
          <p:cNvSpPr>
            <a:spLocks noGrp="1"/>
          </p:cNvSpPr>
          <p:nvPr>
            <p:ph idx="1"/>
          </p:nvPr>
        </p:nvSpPr>
        <p:spPr/>
        <p:txBody>
          <a:bodyPr/>
          <a:lstStyle/>
          <a:p>
            <a:r>
              <a:rPr lang="cy-GB" dirty="0"/>
              <a:t>Cyfarwyddiadau</a:t>
            </a:r>
          </a:p>
          <a:p>
            <a:r>
              <a:rPr lang="cy-GB" dirty="0"/>
              <a:t>Drilio’r patrwm newydd</a:t>
            </a:r>
          </a:p>
          <a:p>
            <a:r>
              <a:rPr lang="cy-GB" dirty="0"/>
              <a:t>Gweithgareddau 1 (*, **, ***)</a:t>
            </a:r>
          </a:p>
          <a:p>
            <a:r>
              <a:rPr lang="cy-GB" dirty="0"/>
              <a:t>Gweithgareddau 2</a:t>
            </a:r>
          </a:p>
        </p:txBody>
      </p:sp>
      <p:pic>
        <p:nvPicPr>
          <p:cNvPr id="6" name="Picture 2" descr="20,300+ Mouth Talking Stock Illustrations, Royalty-Free Vector Graphics &amp; Clip  Art - iStock | Close up mouth talking, Man mouth talking, Hand mouth talking">
            <a:extLst>
              <a:ext uri="{FF2B5EF4-FFF2-40B4-BE49-F238E27FC236}">
                <a16:creationId xmlns:a16="http://schemas.microsoft.com/office/drawing/2014/main" id="{A59D43B9-E19F-63B8-B19A-C3E9F9A1BB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42121" y="163852"/>
            <a:ext cx="911679" cy="9116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57EC890-3D13-4991-0478-073A1D9CF78B}"/>
              </a:ext>
            </a:extLst>
          </p:cNvPr>
          <p:cNvPicPr>
            <a:picLocks noChangeAspect="1"/>
          </p:cNvPicPr>
          <p:nvPr/>
        </p:nvPicPr>
        <p:blipFill>
          <a:blip r:embed="rId3"/>
          <a:srcRect l="16190" t="20952" r="16190" b="17936"/>
          <a:stretch/>
        </p:blipFill>
        <p:spPr>
          <a:xfrm>
            <a:off x="9538749" y="163852"/>
            <a:ext cx="903372" cy="816428"/>
          </a:xfrm>
          <a:prstGeom prst="rect">
            <a:avLst/>
          </a:prstGeom>
        </p:spPr>
      </p:pic>
      <p:pic>
        <p:nvPicPr>
          <p:cNvPr id="8" name="Picture 4" descr="77,824 Writing Clip Art Images, Stock Photos, 3D objects, &amp; Vectors |  Shutterstock">
            <a:extLst>
              <a:ext uri="{FF2B5EF4-FFF2-40B4-BE49-F238E27FC236}">
                <a16:creationId xmlns:a16="http://schemas.microsoft.com/office/drawing/2014/main" id="{60BA0C72-4C60-66CC-4DAD-23CEB52448C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10" t="5324" r="5979" b="12063"/>
          <a:stretch/>
        </p:blipFill>
        <p:spPr bwMode="auto">
          <a:xfrm>
            <a:off x="11288628" y="143727"/>
            <a:ext cx="903372" cy="902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32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45268B6-8CA8-ABB3-769C-1AC59FD4CF75}"/>
              </a:ext>
            </a:extLst>
          </p:cNvPr>
          <p:cNvSpPr txBox="1"/>
          <p:nvPr/>
        </p:nvSpPr>
        <p:spPr>
          <a:xfrm>
            <a:off x="152400" y="114300"/>
            <a:ext cx="11912600" cy="6555641"/>
          </a:xfrm>
          <a:prstGeom prst="rect">
            <a:avLst/>
          </a:prstGeom>
          <a:noFill/>
        </p:spPr>
        <p:txBody>
          <a:bodyPr wrap="square">
            <a:spAutoFit/>
          </a:bodyPr>
          <a:lstStyle/>
          <a:p>
            <a:r>
              <a:rPr lang="cy-GB" sz="1500" b="1" u="sng" dirty="0"/>
              <a:t>Cyfarwyddiadau am y cynorthwyydd</a:t>
            </a:r>
          </a:p>
          <a:p>
            <a:endParaRPr lang="cy-GB" sz="1500" dirty="0"/>
          </a:p>
          <a:p>
            <a:r>
              <a:rPr lang="cy-GB" sz="1500" dirty="0"/>
              <a:t>Nod y wers ydy dysgu’r patrwm newydd ‘hoffwn i’ a thrafod beth hoffan nhw yn eu hardal.  </a:t>
            </a:r>
          </a:p>
          <a:p>
            <a:endParaRPr lang="cy-GB" sz="1500" dirty="0"/>
          </a:p>
          <a:p>
            <a:r>
              <a:rPr lang="cy-GB" sz="1500" u="sng" dirty="0"/>
              <a:t>Datblygu’r patrwm</a:t>
            </a:r>
          </a:p>
          <a:p>
            <a:r>
              <a:rPr lang="cy-GB" sz="1500" dirty="0"/>
              <a:t>Byddi </a:t>
            </a:r>
            <a:r>
              <a:rPr lang="cy-GB" sz="1500" dirty="0" err="1"/>
              <a:t>di’n</a:t>
            </a:r>
            <a:r>
              <a:rPr lang="cy-GB" sz="1500" dirty="0"/>
              <a:t> dechrau’r patrwm gyda nhw, bydd yn eu tro cyntaf gyda’r patrwm, felly mae’n bwysig iawn gwneud llawer o ddrilio. Rydw i wedi paratoi rhai syniadau i ti defnyddio, ond rydw i’n hapus i ti ddewis sut rwyt ti eisiau drilio nhw. Mae rhaid i ti dreulio llawer o amser ar ddrilio, gelli di ddweud “ailadroddwch ar fy ôl i” ac wedyn, dweda’r plant ailadrodd y patrwm. Hefyd, rwyt ti’n gallu defnyddio bwrdd bach gwyn. Pan rwyt ti’n gwneud drilio, dechreua gyda rhywbeth syml – gofynna’r plant cyfieithu o Gymraeg i Saesneg. Wedyn, gelli di wneud rhywbeth mwy anodd fel cyfieithu o Saesneg i Gymraeg. </a:t>
            </a:r>
          </a:p>
          <a:p>
            <a:r>
              <a:rPr lang="cy-GB" sz="1500" dirty="0"/>
              <a:t>Diolch yn fawr!</a:t>
            </a:r>
          </a:p>
          <a:p>
            <a:br>
              <a:rPr lang="cy-GB" sz="1500" dirty="0"/>
            </a:br>
            <a:r>
              <a:rPr lang="cy-GB" sz="1500" u="sng" dirty="0"/>
              <a:t>Gweithgareddau 1</a:t>
            </a:r>
          </a:p>
          <a:p>
            <a:r>
              <a:rPr lang="cy-GB" sz="1500" dirty="0"/>
              <a:t>Rydw i wedi paratoi tair taflen waith - *, **, ***. Mae dwy seren yn fwy anodd na un seren, ond tair seren ydy’r fwyaf anodd. Rydw i’n hapus i ti ddewis y daflen waith am y plant, mae’n bwysig i ddewis yn ofalus achos hoffwn i’r plant gwneud y gweithgaredd ar eu pen eu hun. Dweda wrth y plant i ddarllen y cyfarwyddiadau, achos bydd yn dweud wrthyn nhw beth maen nhw angen gwneud. </a:t>
            </a:r>
          </a:p>
          <a:p>
            <a:endParaRPr lang="cy-GB" sz="1500" dirty="0"/>
          </a:p>
          <a:p>
            <a:r>
              <a:rPr lang="cy-GB" sz="1500" u="sng" dirty="0"/>
              <a:t>Gweithgareddau 2</a:t>
            </a:r>
          </a:p>
          <a:p>
            <a:r>
              <a:rPr lang="cy-GB" sz="1500" dirty="0"/>
              <a:t>Mae tair taflen waith eto, mae’r plant gallu aros yn eu grwpiau fel gweithgareddau 1 ond os rwyt ti’n meddwl maen nhw’n angen taflen waith mwy anodd neu lai anodd, cyfnewidia eu taflen waith ar ôl gweithgareddau 1. Dangosa’r enghraifft i’r plant felly maen nhw’n gallu defnyddio </a:t>
            </a:r>
            <a:r>
              <a:rPr lang="cy-GB" sz="1500"/>
              <a:t>hyn i’w </a:t>
            </a:r>
            <a:r>
              <a:rPr lang="cy-GB" sz="1500" dirty="0"/>
              <a:t>helpu nhw, byddan nhw’n teimlo mwy hyderus os maen nhw’n gallu gweld sut maen nhw angen gwneud e. </a:t>
            </a:r>
          </a:p>
          <a:p>
            <a:r>
              <a:rPr lang="cy-GB" sz="1500" dirty="0"/>
              <a:t>Rhaid iddyn nhw ysgrifennu brawddegau am:  </a:t>
            </a:r>
          </a:p>
          <a:p>
            <a:r>
              <a:rPr lang="cy-GB" sz="1500" dirty="0"/>
              <a:t>* - Beth </a:t>
            </a:r>
            <a:r>
              <a:rPr lang="cy-GB" sz="1500" dirty="0" err="1"/>
              <a:t>hoffen</a:t>
            </a:r>
            <a:r>
              <a:rPr lang="cy-GB" sz="1500" dirty="0"/>
              <a:t> nhw yn y dref. </a:t>
            </a:r>
          </a:p>
          <a:p>
            <a:r>
              <a:rPr lang="cy-GB" sz="1500" dirty="0"/>
              <a:t>** - Beth </a:t>
            </a:r>
            <a:r>
              <a:rPr lang="cy-GB" sz="1500" dirty="0" err="1"/>
              <a:t>hoffen</a:t>
            </a:r>
            <a:r>
              <a:rPr lang="cy-GB" sz="1500" dirty="0"/>
              <a:t> nhw yn y dref, a beth </a:t>
            </a:r>
            <a:r>
              <a:rPr lang="cy-GB" sz="1500" dirty="0" err="1"/>
              <a:t>hoffen</a:t>
            </a:r>
            <a:r>
              <a:rPr lang="cy-GB" sz="1500" dirty="0"/>
              <a:t> nhw ddim yn y dref</a:t>
            </a:r>
          </a:p>
          <a:p>
            <a:r>
              <a:rPr lang="cy-GB" sz="1500" dirty="0"/>
              <a:t>*** - Beth </a:t>
            </a:r>
            <a:r>
              <a:rPr lang="cy-GB" sz="1500" dirty="0" err="1"/>
              <a:t>hoffen</a:t>
            </a:r>
            <a:r>
              <a:rPr lang="cy-GB" sz="1500" dirty="0"/>
              <a:t> nhw yn y dref, beth </a:t>
            </a:r>
            <a:r>
              <a:rPr lang="cy-GB" sz="1500" dirty="0" err="1"/>
              <a:t>hoffen</a:t>
            </a:r>
            <a:r>
              <a:rPr lang="cy-GB" sz="1500" dirty="0"/>
              <a:t> nhw ddim yn y dref a chwestiwn.</a:t>
            </a:r>
          </a:p>
          <a:p>
            <a:pPr marL="285750" indent="-285750">
              <a:buFont typeface="Arial" panose="020B0604020202020204" pitchFamily="34" charset="0"/>
              <a:buChar char="•"/>
            </a:pPr>
            <a:endParaRPr lang="cy-GB" sz="1500" dirty="0"/>
          </a:p>
          <a:p>
            <a:r>
              <a:rPr lang="cy-GB" sz="1500" dirty="0"/>
              <a:t>Byddan nhw’n defnyddio’r patrwm newydd a defnyddio’r eirfa o’r wers ddiwethaf. </a:t>
            </a:r>
          </a:p>
          <a:p>
            <a:r>
              <a:rPr lang="cy-GB" sz="1500" dirty="0"/>
              <a:t>Os bosib, hoffwn i ti weithio gyda’r grŵp un seren os gweli </a:t>
            </a:r>
            <a:r>
              <a:rPr lang="cy-GB" sz="1500" dirty="0" err="1"/>
              <a:t>di’n</a:t>
            </a:r>
            <a:r>
              <a:rPr lang="cy-GB" sz="1500" dirty="0"/>
              <a:t> dda – byddan nhw angen mwy help efallai. </a:t>
            </a:r>
          </a:p>
        </p:txBody>
      </p:sp>
    </p:spTree>
    <p:extLst>
      <p:ext uri="{BB962C8B-B14F-4D97-AF65-F5344CB8AC3E}">
        <p14:creationId xmlns:p14="http://schemas.microsoft.com/office/powerpoint/2010/main" val="1222584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8F932-A5FF-7E02-304F-AFDFEC7B627F}"/>
              </a:ext>
            </a:extLst>
          </p:cNvPr>
          <p:cNvSpPr>
            <a:spLocks noGrp="1"/>
          </p:cNvSpPr>
          <p:nvPr>
            <p:ph type="title"/>
          </p:nvPr>
        </p:nvSpPr>
        <p:spPr/>
        <p:txBody>
          <a:bodyPr/>
          <a:lstStyle/>
          <a:p>
            <a:r>
              <a:rPr lang="cy-GB" dirty="0"/>
              <a:t>Patrwm newydd</a:t>
            </a:r>
          </a:p>
        </p:txBody>
      </p:sp>
      <p:sp>
        <p:nvSpPr>
          <p:cNvPr id="3" name="Content Placeholder 2">
            <a:extLst>
              <a:ext uri="{FF2B5EF4-FFF2-40B4-BE49-F238E27FC236}">
                <a16:creationId xmlns:a16="http://schemas.microsoft.com/office/drawing/2014/main" id="{DFC0166A-18A7-6D71-1303-B49E79710ACE}"/>
              </a:ext>
            </a:extLst>
          </p:cNvPr>
          <p:cNvSpPr>
            <a:spLocks noGrp="1"/>
          </p:cNvSpPr>
          <p:nvPr>
            <p:ph idx="1"/>
          </p:nvPr>
        </p:nvSpPr>
        <p:spPr/>
        <p:txBody>
          <a:bodyPr/>
          <a:lstStyle/>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a:p>
            <a:r>
              <a:rPr lang="cy-GB" dirty="0"/>
              <a:t>Hoffai </a:t>
            </a:r>
            <a:r>
              <a:rPr lang="cy-GB" u="sng" dirty="0"/>
              <a:t>Macsen</a:t>
            </a:r>
            <a:endParaRPr lang="cy-GB" dirty="0"/>
          </a:p>
        </p:txBody>
      </p:sp>
      <p:sp>
        <p:nvSpPr>
          <p:cNvPr id="4" name="Rectangle: Rounded Corners 3">
            <a:extLst>
              <a:ext uri="{FF2B5EF4-FFF2-40B4-BE49-F238E27FC236}">
                <a16:creationId xmlns:a16="http://schemas.microsoft.com/office/drawing/2014/main" id="{C0E0264B-0679-5A0B-9000-CAB3766C0709}"/>
              </a:ext>
            </a:extLst>
          </p:cNvPr>
          <p:cNvSpPr/>
          <p:nvPr/>
        </p:nvSpPr>
        <p:spPr>
          <a:xfrm>
            <a:off x="6766560" y="240632"/>
            <a:ext cx="5005137" cy="5688530"/>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Syniadau am ddrilio</a:t>
            </a:r>
          </a:p>
          <a:p>
            <a:pPr algn="ctr"/>
            <a:endParaRPr lang="cy-GB" b="1" u="sng" dirty="0"/>
          </a:p>
          <a:p>
            <a:pPr marL="285750" indent="-285750">
              <a:buFont typeface="Arial" panose="020B0604020202020204" pitchFamily="34" charset="0"/>
              <a:buChar char="•"/>
            </a:pPr>
            <a:r>
              <a:rPr lang="cy-GB" b="1" dirty="0"/>
              <a:t>Ailadrodd (un ar y tro neu gyda’i gilydd)</a:t>
            </a:r>
          </a:p>
          <a:p>
            <a:r>
              <a:rPr lang="cy-GB" i="1" dirty="0"/>
              <a:t>Mae’r athro’n yn dweud ac wedyn mae’r plant yn ailadrodd</a:t>
            </a:r>
          </a:p>
          <a:p>
            <a:endParaRPr lang="cy-GB" i="1" dirty="0"/>
          </a:p>
          <a:p>
            <a:pPr marL="285750" indent="-285750">
              <a:buFont typeface="Arial" panose="020B0604020202020204" pitchFamily="34" charset="0"/>
              <a:buChar char="•"/>
            </a:pPr>
            <a:r>
              <a:rPr lang="cy-GB" b="1" dirty="0"/>
              <a:t>Chwarae gyda phêl</a:t>
            </a:r>
          </a:p>
          <a:p>
            <a:r>
              <a:rPr lang="cy-GB" i="1" dirty="0"/>
              <a:t>Taflu neu gicio’r bêl i’r plant, gallan nhw ailadrodd ar ôl yr athro neu gyfieithu o Saesneg i Gymraeg.</a:t>
            </a:r>
          </a:p>
          <a:p>
            <a:endParaRPr lang="cy-GB" i="1" dirty="0"/>
          </a:p>
          <a:p>
            <a:pPr marL="285750" indent="-285750">
              <a:buFont typeface="Arial" panose="020B0604020202020204" pitchFamily="34" charset="0"/>
              <a:buChar char="•"/>
            </a:pPr>
            <a:r>
              <a:rPr lang="cy-GB" b="1" dirty="0"/>
              <a:t>Chwarae gyda balŵn</a:t>
            </a:r>
          </a:p>
          <a:p>
            <a:r>
              <a:rPr lang="cy-GB" i="1" dirty="0"/>
              <a:t>Cadw’r balŵn yn yr awyr, gallai’r plant gyfieithu o Saesneg i Gymraeg. </a:t>
            </a:r>
          </a:p>
          <a:p>
            <a:endParaRPr lang="cy-GB" dirty="0"/>
          </a:p>
          <a:p>
            <a:pPr marL="285750" indent="-285750">
              <a:buFont typeface="Arial" panose="020B0604020202020204" pitchFamily="34" charset="0"/>
              <a:buChar char="•"/>
            </a:pPr>
            <a:r>
              <a:rPr lang="cy-GB" b="1" dirty="0"/>
              <a:t>Ymarfer gyda chylchau </a:t>
            </a:r>
          </a:p>
          <a:p>
            <a:r>
              <a:rPr lang="cy-GB" i="1" dirty="0"/>
              <a:t>Rhoi wyth cylchau ar y llawr mewn llinell, gallai’r plant cerdded neu neidio yn y cylchau a dweud y geiriau. </a:t>
            </a:r>
          </a:p>
          <a:p>
            <a:pPr marL="285750" indent="-285750">
              <a:buFont typeface="Arial" panose="020B0604020202020204" pitchFamily="34" charset="0"/>
              <a:buChar char="•"/>
            </a:pPr>
            <a:endParaRPr lang="cy-GB" dirty="0"/>
          </a:p>
        </p:txBody>
      </p:sp>
    </p:spTree>
    <p:extLst>
      <p:ext uri="{BB962C8B-B14F-4D97-AF65-F5344CB8AC3E}">
        <p14:creationId xmlns:p14="http://schemas.microsoft.com/office/powerpoint/2010/main" val="2866206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0F28F85-FF77-DC41-378B-66AAA3840A4D}"/>
              </a:ext>
            </a:extLst>
          </p:cNvPr>
          <p:cNvGraphicFramePr>
            <a:graphicFrameLocks noGrp="1"/>
          </p:cNvGraphicFramePr>
          <p:nvPr>
            <p:extLst>
              <p:ext uri="{D42A27DB-BD31-4B8C-83A1-F6EECF244321}">
                <p14:modId xmlns:p14="http://schemas.microsoft.com/office/powerpoint/2010/main" val="3202198192"/>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t>Hoffwn i </a:t>
                      </a:r>
                      <a:r>
                        <a:rPr lang="cy-GB" b="1" noProof="0" dirty="0"/>
                        <a:t>g</a:t>
                      </a:r>
                      <a:r>
                        <a:rPr lang="cy-GB" b="0" noProof="0" dirty="0"/>
                        <a:t>anolfan hamdden yn y dref.</a:t>
                      </a:r>
                      <a:endParaRPr lang="cy-GB" noProof="0" dirty="0"/>
                    </a:p>
                  </a:txBody>
                  <a:tcPr anchor="ctr"/>
                </a:tc>
                <a:tc>
                  <a:txBody>
                    <a:bodyPr/>
                    <a:lstStyle/>
                    <a:p>
                      <a:pPr algn="ctr"/>
                      <a:r>
                        <a:rPr lang="cy-GB" noProof="0" dirty="0"/>
                        <a:t>I </a:t>
                      </a:r>
                      <a:r>
                        <a:rPr lang="cy-GB" noProof="0" dirty="0" err="1"/>
                        <a:t>would</a:t>
                      </a:r>
                      <a:r>
                        <a:rPr lang="cy-GB" noProof="0" dirty="0"/>
                        <a:t> </a:t>
                      </a:r>
                      <a:r>
                        <a:rPr lang="cy-GB" noProof="0" dirty="0" err="1"/>
                        <a:t>like</a:t>
                      </a:r>
                      <a:r>
                        <a:rPr lang="cy-GB" noProof="0" dirty="0"/>
                        <a:t> a </a:t>
                      </a:r>
                      <a:r>
                        <a:rPr lang="cy-GB" noProof="0" dirty="0" err="1"/>
                        <a:t>clothes</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He </a:t>
                      </a:r>
                      <a:r>
                        <a:rPr lang="cy-GB" noProof="0" dirty="0" err="1"/>
                        <a:t>would</a:t>
                      </a:r>
                      <a:r>
                        <a:rPr lang="cy-GB" noProof="0" dirty="0"/>
                        <a:t> </a:t>
                      </a:r>
                      <a:r>
                        <a:rPr lang="cy-GB" noProof="0" dirty="0" err="1"/>
                        <a:t>like</a:t>
                      </a:r>
                      <a:r>
                        <a:rPr lang="cy-GB" noProof="0" dirty="0"/>
                        <a:t> a </a:t>
                      </a:r>
                      <a:r>
                        <a:rPr lang="cy-GB" noProof="0" dirty="0" err="1"/>
                        <a:t>library</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bank</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museum</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Hoffet ti </a:t>
                      </a:r>
                      <a:r>
                        <a:rPr lang="cy-GB" b="1" noProof="0" dirty="0"/>
                        <a:t>l</a:t>
                      </a:r>
                      <a:r>
                        <a:rPr lang="cy-GB" b="0" noProof="0" dirty="0"/>
                        <a:t>yfrgell</a:t>
                      </a:r>
                      <a:r>
                        <a:rPr lang="cy-GB" b="1" noProof="0" dirty="0"/>
                        <a:t>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She</a:t>
                      </a:r>
                      <a:r>
                        <a:rPr lang="cy-GB" noProof="0" dirty="0"/>
                        <a:t> </a:t>
                      </a:r>
                      <a:r>
                        <a:rPr lang="cy-GB" noProof="0" dirty="0" err="1"/>
                        <a:t>would</a:t>
                      </a:r>
                      <a:r>
                        <a:rPr lang="cy-GB" noProof="0" dirty="0"/>
                        <a:t> </a:t>
                      </a:r>
                      <a:r>
                        <a:rPr lang="cy-GB" noProof="0" dirty="0" err="1"/>
                        <a:t>like</a:t>
                      </a:r>
                      <a:r>
                        <a:rPr lang="cy-GB" noProof="0" dirty="0"/>
                        <a:t> a </a:t>
                      </a:r>
                      <a:r>
                        <a:rPr lang="cy-GB" noProof="0" dirty="0" err="1"/>
                        <a:t>sweet</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cinema</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Hoffai hi archfarchnad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They</a:t>
                      </a:r>
                      <a:r>
                        <a:rPr lang="cy-GB" noProof="0" dirty="0"/>
                        <a:t> </a:t>
                      </a:r>
                      <a:r>
                        <a:rPr lang="cy-GB" noProof="0" dirty="0" err="1"/>
                        <a:t>would</a:t>
                      </a:r>
                      <a:r>
                        <a:rPr lang="cy-GB" noProof="0" dirty="0"/>
                        <a:t> </a:t>
                      </a:r>
                      <a:r>
                        <a:rPr lang="cy-GB" noProof="0" dirty="0" err="1"/>
                        <a:t>like</a:t>
                      </a:r>
                      <a:r>
                        <a:rPr lang="cy-GB" noProof="0" dirty="0"/>
                        <a:t> a </a:t>
                      </a:r>
                      <a:r>
                        <a:rPr lang="cy-GB" noProof="0" dirty="0" err="1"/>
                        <a:t>hospital</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church</a:t>
                      </a:r>
                      <a:r>
                        <a:rPr lang="cy-GB" noProof="0" dirty="0"/>
                        <a:t> </a:t>
                      </a:r>
                      <a:r>
                        <a:rPr lang="cy-GB" noProof="0" dirty="0" err="1"/>
                        <a:t>in</a:t>
                      </a:r>
                      <a:r>
                        <a:rPr lang="cy-GB" noProof="0" dirty="0"/>
                        <a:t> the </a:t>
                      </a:r>
                      <a:r>
                        <a:rPr lang="cy-GB" noProof="0" dirty="0" err="1"/>
                        <a:t>town</a:t>
                      </a:r>
                      <a:r>
                        <a:rPr lang="cy-GB" noProof="0" dirty="0"/>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Hoffech chi </a:t>
                      </a:r>
                      <a:r>
                        <a:rPr lang="cy-GB" b="0" noProof="0" dirty="0"/>
                        <a:t>ysbyty</a:t>
                      </a:r>
                      <a:r>
                        <a:rPr lang="cy-GB" b="1" noProof="0" dirty="0"/>
                        <a:t> </a:t>
                      </a:r>
                      <a:r>
                        <a:rPr lang="cy-GB" b="0" noProof="0" dirty="0"/>
                        <a:t>yn y dref.</a:t>
                      </a:r>
                      <a:endParaRPr lang="cy-GB" noProof="0" dirty="0"/>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He </a:t>
                      </a:r>
                      <a:r>
                        <a:rPr lang="cy-GB" noProof="0" dirty="0" err="1"/>
                        <a:t>would</a:t>
                      </a:r>
                      <a:r>
                        <a:rPr lang="cy-GB" noProof="0" dirty="0"/>
                        <a:t> </a:t>
                      </a:r>
                      <a:r>
                        <a:rPr lang="cy-GB" noProof="0" dirty="0" err="1"/>
                        <a:t>like</a:t>
                      </a:r>
                      <a:r>
                        <a:rPr lang="cy-GB" noProof="0" dirty="0"/>
                        <a:t> a </a:t>
                      </a:r>
                      <a:r>
                        <a:rPr lang="cy-GB" noProof="0" dirty="0" err="1"/>
                        <a:t>supermarket</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I </a:t>
                      </a:r>
                      <a:r>
                        <a:rPr lang="cy-GB" noProof="0" dirty="0" err="1"/>
                        <a:t>would</a:t>
                      </a:r>
                      <a:r>
                        <a:rPr lang="cy-GB" noProof="0" dirty="0"/>
                        <a:t> </a:t>
                      </a:r>
                      <a:r>
                        <a:rPr lang="cy-GB" noProof="0" dirty="0" err="1"/>
                        <a:t>like</a:t>
                      </a:r>
                      <a:r>
                        <a:rPr lang="cy-GB" noProof="0" dirty="0"/>
                        <a:t> a </a:t>
                      </a:r>
                      <a:r>
                        <a:rPr lang="cy-GB" noProof="0" dirty="0" err="1"/>
                        <a:t>leisure</a:t>
                      </a:r>
                      <a:r>
                        <a:rPr lang="cy-GB" noProof="0" dirty="0"/>
                        <a:t> </a:t>
                      </a:r>
                      <a:r>
                        <a:rPr lang="cy-GB" noProof="0" dirty="0" err="1"/>
                        <a:t>centre</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Hoffen</a:t>
                      </a:r>
                      <a:r>
                        <a:rPr lang="cy-GB" noProof="0" dirty="0"/>
                        <a:t> nhw </a:t>
                      </a:r>
                      <a:r>
                        <a:rPr lang="cy-GB" b="1" noProof="0" dirty="0"/>
                        <a:t>f</a:t>
                      </a:r>
                      <a:r>
                        <a:rPr lang="cy-GB" noProof="0" dirty="0"/>
                        <a:t>anc </a:t>
                      </a:r>
                      <a:r>
                        <a:rPr lang="cy-GB" b="0" noProof="0" dirty="0"/>
                        <a:t>yn y dref.</a:t>
                      </a:r>
                      <a:endParaRPr lang="cy-GB" noProof="0" dirty="0"/>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We </a:t>
                      </a:r>
                      <a:r>
                        <a:rPr lang="cy-GB" noProof="0" dirty="0" err="1"/>
                        <a:t>would</a:t>
                      </a:r>
                      <a:r>
                        <a:rPr lang="cy-GB" noProof="0" dirty="0"/>
                        <a:t> </a:t>
                      </a:r>
                      <a:r>
                        <a:rPr lang="cy-GB" noProof="0" dirty="0" err="1"/>
                        <a:t>like</a:t>
                      </a:r>
                      <a:r>
                        <a:rPr lang="cy-GB" noProof="0" dirty="0"/>
                        <a:t> a </a:t>
                      </a:r>
                      <a:r>
                        <a:rPr lang="cy-GB" noProof="0" dirty="0" err="1"/>
                        <a:t>river</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t>You </a:t>
                      </a:r>
                      <a:r>
                        <a:rPr lang="cy-GB" noProof="0" dirty="0" err="1"/>
                        <a:t>would</a:t>
                      </a:r>
                      <a:r>
                        <a:rPr lang="cy-GB" noProof="0" dirty="0"/>
                        <a:t> </a:t>
                      </a:r>
                      <a:r>
                        <a:rPr lang="cy-GB" noProof="0" dirty="0" err="1"/>
                        <a:t>like</a:t>
                      </a:r>
                      <a:r>
                        <a:rPr lang="cy-GB" noProof="0" dirty="0"/>
                        <a:t> a </a:t>
                      </a:r>
                      <a:r>
                        <a:rPr lang="cy-GB" noProof="0" dirty="0" err="1"/>
                        <a:t>sweet</a:t>
                      </a:r>
                      <a:r>
                        <a:rPr lang="cy-GB" noProof="0" dirty="0"/>
                        <a:t> </a:t>
                      </a:r>
                      <a:r>
                        <a:rPr lang="cy-GB" noProof="0" dirty="0" err="1"/>
                        <a:t>shop</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t>They</a:t>
                      </a:r>
                      <a:r>
                        <a:rPr lang="cy-GB" noProof="0" dirty="0"/>
                        <a:t> </a:t>
                      </a:r>
                      <a:r>
                        <a:rPr lang="cy-GB" noProof="0" dirty="0" err="1"/>
                        <a:t>would</a:t>
                      </a:r>
                      <a:r>
                        <a:rPr lang="cy-GB" noProof="0" dirty="0"/>
                        <a:t> </a:t>
                      </a:r>
                      <a:r>
                        <a:rPr lang="cy-GB" noProof="0" dirty="0" err="1"/>
                        <a:t>like</a:t>
                      </a:r>
                      <a:r>
                        <a:rPr lang="cy-GB" noProof="0" dirty="0"/>
                        <a:t> a </a:t>
                      </a:r>
                      <a:r>
                        <a:rPr lang="cy-GB" noProof="0" dirty="0" err="1"/>
                        <a:t>library</a:t>
                      </a:r>
                      <a:r>
                        <a:rPr lang="cy-GB" noProof="0" dirty="0"/>
                        <a:t> </a:t>
                      </a:r>
                      <a:r>
                        <a:rPr lang="cy-GB" noProof="0" dirty="0" err="1"/>
                        <a:t>in</a:t>
                      </a:r>
                      <a:r>
                        <a:rPr lang="cy-GB" noProof="0" dirty="0"/>
                        <a:t> the </a:t>
                      </a:r>
                      <a:r>
                        <a:rPr lang="cy-GB" noProof="0" dirty="0" err="1"/>
                        <a:t>town</a:t>
                      </a:r>
                      <a:r>
                        <a:rPr lang="cy-GB" noProof="0" dirty="0"/>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E326D3CD-47A5-501A-1D2C-09291642924C}"/>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7AD5CB59-6326-634A-8DA0-23229B40ABD5}"/>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8DF37C84-A436-6FA0-7993-797FB8D509CD}"/>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235FB111-8D22-DEE7-DFDA-DAEED6B5B62F}"/>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5876C6A6-7C67-790B-65E3-97AA3E60BCA8}"/>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D9D1BE06-8F4C-8C08-70E0-4D124FD3DFC5}"/>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9DC8E988-AD79-3A69-C83B-D2C03464D7B6}"/>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9D19F30B-24A6-783A-84B9-F3363579B67B}"/>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94200C72-41E7-0ABE-BAD5-B2637E81CEE3}"/>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9D298059-286D-6C58-04E2-80C45D661453}"/>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B13C12B3-9BAC-4D01-C58F-28FCFFA8A8C6}"/>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8259E3C9-9BFA-1B03-A560-C986308A9776}"/>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05791116-1F38-E368-2760-03D5A139DDC2}"/>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CA6CEB3F-4FFF-3BF4-D080-5D880D7BEE01}"/>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85619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681D0-C533-D245-C868-7CA59253ECEC}"/>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6FCD378-89B7-9EC5-0706-47F072A6885A}"/>
              </a:ext>
            </a:extLst>
          </p:cNvPr>
          <p:cNvGraphicFramePr>
            <a:graphicFrameLocks noGrp="1"/>
          </p:cNvGraphicFramePr>
          <p:nvPr>
            <p:extLst>
              <p:ext uri="{D42A27DB-BD31-4B8C-83A1-F6EECF244321}">
                <p14:modId xmlns:p14="http://schemas.microsoft.com/office/powerpoint/2010/main" val="445155077"/>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solidFill>
                            <a:srgbClr val="FF0000"/>
                          </a:solidFill>
                        </a:rPr>
                        <a:t>Hoffwn i </a:t>
                      </a:r>
                      <a:r>
                        <a:rPr lang="cy-GB" b="0" noProof="0" dirty="0">
                          <a:solidFill>
                            <a:srgbClr val="FF0000"/>
                          </a:solidFill>
                        </a:rPr>
                        <a:t>ddim</a:t>
                      </a:r>
                      <a:r>
                        <a:rPr lang="cy-GB" b="1" noProof="0" dirty="0">
                          <a:solidFill>
                            <a:srgbClr val="FF0000"/>
                          </a:solidFill>
                        </a:rPr>
                        <a:t> </a:t>
                      </a:r>
                      <a:r>
                        <a:rPr lang="cy-GB" b="0" u="sng" noProof="0" dirty="0">
                          <a:solidFill>
                            <a:srgbClr val="FF0000"/>
                          </a:solidFill>
                        </a:rPr>
                        <a:t>c</a:t>
                      </a:r>
                      <a:r>
                        <a:rPr lang="cy-GB" b="0" noProof="0" dirty="0">
                          <a:solidFill>
                            <a:srgbClr val="FF0000"/>
                          </a:solidFill>
                        </a:rPr>
                        <a:t>anolfan hamdden yn y dref.</a:t>
                      </a:r>
                      <a:endParaRPr lang="cy-GB" noProof="0" dirty="0">
                        <a:solidFill>
                          <a:srgbClr val="FF0000"/>
                        </a:solidFill>
                      </a:endParaRPr>
                    </a:p>
                  </a:txBody>
                  <a:tcPr anchor="ctr"/>
                </a:tc>
                <a:tc>
                  <a:txBody>
                    <a:bodyPr/>
                    <a:lstStyle/>
                    <a:p>
                      <a:pPr algn="ct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clothes</a:t>
                      </a:r>
                      <a:r>
                        <a:rPr lang="cy-GB" noProof="0" dirty="0">
                          <a:solidFill>
                            <a:srgbClr val="00B050"/>
                          </a:solidFill>
                        </a:rPr>
                        <a:t> </a:t>
                      </a:r>
                      <a:r>
                        <a:rPr lang="cy-GB" noProof="0" dirty="0" err="1">
                          <a:solidFill>
                            <a:srgbClr val="00B050"/>
                          </a:solidFill>
                        </a:rPr>
                        <a:t>shop</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bank</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You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museum</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Hoffet ti </a:t>
                      </a:r>
                      <a:r>
                        <a:rPr lang="cy-GB" b="1" noProof="0" dirty="0">
                          <a:solidFill>
                            <a:srgbClr val="00B050"/>
                          </a:solidFill>
                        </a:rPr>
                        <a:t>l</a:t>
                      </a:r>
                      <a:r>
                        <a:rPr lang="cy-GB" b="0" noProof="0" dirty="0">
                          <a:solidFill>
                            <a:srgbClr val="00B050"/>
                          </a:solidFill>
                        </a:rPr>
                        <a:t>yfrgell</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She</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sweet</a:t>
                      </a:r>
                      <a:r>
                        <a:rPr lang="cy-GB" noProof="0" dirty="0">
                          <a:solidFill>
                            <a:srgbClr val="00B050"/>
                          </a:solidFill>
                        </a:rPr>
                        <a:t> </a:t>
                      </a:r>
                      <a:r>
                        <a:rPr lang="cy-GB" noProof="0" dirty="0" err="1">
                          <a:solidFill>
                            <a:srgbClr val="00B050"/>
                          </a:solidFill>
                        </a:rPr>
                        <a:t>shop</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cinema</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Hoffai hi ddim archfarchnad </a:t>
                      </a:r>
                      <a:r>
                        <a:rPr lang="cy-GB" b="0" noProof="0" dirty="0">
                          <a:solidFill>
                            <a:srgbClr val="FF0000"/>
                          </a:solidFill>
                        </a:rPr>
                        <a:t>yn y dref.</a:t>
                      </a:r>
                      <a:endParaRPr lang="cy-GB" noProof="0" dirty="0">
                        <a:solidFill>
                          <a:srgbClr val="FF000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hospital</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church</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Hoffech chi </a:t>
                      </a:r>
                      <a:r>
                        <a:rPr lang="cy-GB" b="0" noProof="0" dirty="0">
                          <a:solidFill>
                            <a:srgbClr val="00B050"/>
                          </a:solidFill>
                        </a:rPr>
                        <a:t>ysbyty</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supermarket</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leisure</a:t>
                      </a:r>
                      <a:r>
                        <a:rPr lang="cy-GB" noProof="0" dirty="0">
                          <a:solidFill>
                            <a:srgbClr val="00B050"/>
                          </a:solidFill>
                        </a:rPr>
                        <a:t> </a:t>
                      </a:r>
                      <a:r>
                        <a:rPr lang="cy-GB" noProof="0" dirty="0" err="1">
                          <a:solidFill>
                            <a:srgbClr val="00B050"/>
                          </a:solidFill>
                        </a:rPr>
                        <a:t>centre</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Hoffen</a:t>
                      </a:r>
                      <a:r>
                        <a:rPr lang="cy-GB" noProof="0" dirty="0">
                          <a:solidFill>
                            <a:srgbClr val="00B050"/>
                          </a:solidFill>
                        </a:rPr>
                        <a:t> nhw </a:t>
                      </a:r>
                      <a:r>
                        <a:rPr lang="cy-GB" b="1" noProof="0" dirty="0">
                          <a:solidFill>
                            <a:srgbClr val="00B050"/>
                          </a:solidFill>
                        </a:rPr>
                        <a:t>f</a:t>
                      </a:r>
                      <a:r>
                        <a:rPr lang="cy-GB" noProof="0" dirty="0">
                          <a:solidFill>
                            <a:srgbClr val="00B050"/>
                          </a:solidFill>
                        </a:rPr>
                        <a:t>anc </a:t>
                      </a:r>
                      <a:r>
                        <a:rPr lang="cy-GB" b="0" noProof="0" dirty="0">
                          <a:solidFill>
                            <a:srgbClr val="00B050"/>
                          </a:solidFill>
                        </a:rPr>
                        <a:t>yn y dref.</a:t>
                      </a:r>
                      <a:endParaRPr lang="cy-GB" noProof="0" dirty="0">
                        <a:solidFill>
                          <a:srgbClr val="00B050"/>
                        </a:solidFill>
                      </a:endParaRPr>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We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river</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sweet</a:t>
                      </a:r>
                      <a:r>
                        <a:rPr lang="cy-GB" noProof="0" dirty="0">
                          <a:solidFill>
                            <a:srgbClr val="FF0000"/>
                          </a:solidFill>
                        </a:rPr>
                        <a:t> </a:t>
                      </a:r>
                      <a:r>
                        <a:rPr lang="cy-GB" noProof="0" dirty="0" err="1">
                          <a:solidFill>
                            <a:srgbClr val="FF0000"/>
                          </a:solidFill>
                        </a:rPr>
                        <a:t>shop</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FF0000"/>
                          </a:solidFill>
                        </a:rPr>
                        <a:t>They</a:t>
                      </a:r>
                      <a:r>
                        <a:rPr lang="cy-GB" noProof="0" dirty="0">
                          <a:solidFill>
                            <a:srgbClr val="FF0000"/>
                          </a:solidFill>
                        </a:rPr>
                        <a:t>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library</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52FFAF62-1FE3-6E8D-FC46-C0C6AD43F961}"/>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AECF8ACD-DD98-E827-CF1C-52C0E03F601B}"/>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D3A68051-98FE-19CB-1CB9-9C22E8173026}"/>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7BAB7FEC-A7EC-B432-AF18-F555E7206809}"/>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75736E7D-E736-093A-9174-447345856235}"/>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F6714089-7107-16D6-F8D0-023D585DA0B5}"/>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72DA3141-817D-2A74-A612-5B023D7FAD1B}"/>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C95DC2FB-43B7-F595-3EFD-7098CB685B20}"/>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3ACB072E-4909-26A4-7EA0-9ADE65889C25}"/>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7D5700DA-DA72-6843-2AEF-A57E5D248402}"/>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CD5FA8A9-3165-F7D7-6620-C51D0813BD9A}"/>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FC10D504-930F-D0CE-7C4A-8234610A9682}"/>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D4142465-0E79-943E-8A0F-EBEFE744384D}"/>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41BD850E-B10C-EB3D-A06A-4C12D12BAF0C}"/>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 name="Star: 5 Points 1">
            <a:extLst>
              <a:ext uri="{FF2B5EF4-FFF2-40B4-BE49-F238E27FC236}">
                <a16:creationId xmlns:a16="http://schemas.microsoft.com/office/drawing/2014/main" id="{7BF9DCA9-EDAE-DBE6-3FE9-9171129FCBEE}"/>
              </a:ext>
            </a:extLst>
          </p:cNvPr>
          <p:cNvSpPr/>
          <p:nvPr/>
        </p:nvSpPr>
        <p:spPr>
          <a:xfrm>
            <a:off x="6716485"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6181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71C54-977A-E217-C9D4-76C858A3570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767897A-8B6C-2BA8-8DB9-39D5227356BC}"/>
              </a:ext>
            </a:extLst>
          </p:cNvPr>
          <p:cNvGraphicFramePr>
            <a:graphicFrameLocks noGrp="1"/>
          </p:cNvGraphicFramePr>
          <p:nvPr>
            <p:extLst>
              <p:ext uri="{D42A27DB-BD31-4B8C-83A1-F6EECF244321}">
                <p14:modId xmlns:p14="http://schemas.microsoft.com/office/powerpoint/2010/main" val="3538962376"/>
              </p:ext>
            </p:extLst>
          </p:nvPr>
        </p:nvGraphicFramePr>
        <p:xfrm>
          <a:off x="127000" y="688218"/>
          <a:ext cx="7874000" cy="6006495"/>
        </p:xfrm>
        <a:graphic>
          <a:graphicData uri="http://schemas.openxmlformats.org/drawingml/2006/table">
            <a:tbl>
              <a:tblPr firstRow="1" bandRow="1">
                <a:tableStyleId>{5940675A-B579-460E-94D1-54222C63F5DA}</a:tableStyleId>
              </a:tblPr>
              <a:tblGrid>
                <a:gridCol w="1968500">
                  <a:extLst>
                    <a:ext uri="{9D8B030D-6E8A-4147-A177-3AD203B41FA5}">
                      <a16:colId xmlns:a16="http://schemas.microsoft.com/office/drawing/2014/main" val="3216374913"/>
                    </a:ext>
                  </a:extLst>
                </a:gridCol>
                <a:gridCol w="1968500">
                  <a:extLst>
                    <a:ext uri="{9D8B030D-6E8A-4147-A177-3AD203B41FA5}">
                      <a16:colId xmlns:a16="http://schemas.microsoft.com/office/drawing/2014/main" val="133810937"/>
                    </a:ext>
                  </a:extLst>
                </a:gridCol>
                <a:gridCol w="1968500">
                  <a:extLst>
                    <a:ext uri="{9D8B030D-6E8A-4147-A177-3AD203B41FA5}">
                      <a16:colId xmlns:a16="http://schemas.microsoft.com/office/drawing/2014/main" val="551355608"/>
                    </a:ext>
                  </a:extLst>
                </a:gridCol>
                <a:gridCol w="1968500">
                  <a:extLst>
                    <a:ext uri="{9D8B030D-6E8A-4147-A177-3AD203B41FA5}">
                      <a16:colId xmlns:a16="http://schemas.microsoft.com/office/drawing/2014/main" val="1708000541"/>
                    </a:ext>
                  </a:extLst>
                </a:gridCol>
              </a:tblGrid>
              <a:tr h="1201299">
                <a:tc>
                  <a:txBody>
                    <a:bodyPr/>
                    <a:lstStyle/>
                    <a:p>
                      <a:pPr algn="ctr"/>
                      <a:r>
                        <a:rPr lang="cy-GB" sz="3200" b="1" noProof="0" dirty="0"/>
                        <a:t>Dechrau!</a:t>
                      </a:r>
                    </a:p>
                  </a:txBody>
                  <a:tcPr anchor="ctr"/>
                </a:tc>
                <a:tc>
                  <a:txBody>
                    <a:bodyPr/>
                    <a:lstStyle/>
                    <a:p>
                      <a:pPr algn="ctr"/>
                      <a:r>
                        <a:rPr lang="cy-GB" noProof="0" dirty="0">
                          <a:solidFill>
                            <a:srgbClr val="FF0000"/>
                          </a:solidFill>
                        </a:rPr>
                        <a:t>Hoffwn i </a:t>
                      </a:r>
                      <a:r>
                        <a:rPr lang="cy-GB" b="0" noProof="0" dirty="0">
                          <a:solidFill>
                            <a:srgbClr val="FF0000"/>
                          </a:solidFill>
                        </a:rPr>
                        <a:t>ddim</a:t>
                      </a:r>
                      <a:r>
                        <a:rPr lang="cy-GB" b="1" noProof="0" dirty="0">
                          <a:solidFill>
                            <a:srgbClr val="FF0000"/>
                          </a:solidFill>
                        </a:rPr>
                        <a:t> </a:t>
                      </a:r>
                      <a:r>
                        <a:rPr lang="cy-GB" b="0" u="sng" noProof="0" dirty="0">
                          <a:solidFill>
                            <a:srgbClr val="FF0000"/>
                          </a:solidFill>
                        </a:rPr>
                        <a:t>c</a:t>
                      </a:r>
                      <a:r>
                        <a:rPr lang="cy-GB" b="0" noProof="0" dirty="0">
                          <a:solidFill>
                            <a:srgbClr val="FF0000"/>
                          </a:solidFill>
                        </a:rPr>
                        <a:t>anolfan hamdden yn y dref.</a:t>
                      </a:r>
                      <a:endParaRPr lang="cy-GB" noProof="0" dirty="0">
                        <a:solidFill>
                          <a:srgbClr val="FF0000"/>
                        </a:solidFill>
                      </a:endParaRPr>
                    </a:p>
                  </a:txBody>
                  <a:tcPr anchor="ctr"/>
                </a:tc>
                <a:tc>
                  <a:txBody>
                    <a:bodyPr/>
                    <a:lstStyle/>
                    <a:p>
                      <a:pPr algn="ctr"/>
                      <a:r>
                        <a:rPr lang="cy-GB" noProof="0" dirty="0">
                          <a:solidFill>
                            <a:srgbClr val="7030A0"/>
                          </a:solidFill>
                        </a:rPr>
                        <a:t>Hoffet ti siop dillad yn y dref? </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He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extLst>
                  <a:ext uri="{0D108BD9-81ED-4DB2-BD59-A6C34878D82A}">
                    <a16:rowId xmlns:a16="http://schemas.microsoft.com/office/drawing/2014/main" val="67643307"/>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bank</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You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museum</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Hoffet ti </a:t>
                      </a:r>
                      <a:r>
                        <a:rPr lang="cy-GB" b="1" noProof="0" dirty="0">
                          <a:solidFill>
                            <a:srgbClr val="00B050"/>
                          </a:solidFill>
                        </a:rPr>
                        <a:t>l</a:t>
                      </a:r>
                      <a:r>
                        <a:rPr lang="cy-GB" b="0" noProof="0" dirty="0">
                          <a:solidFill>
                            <a:srgbClr val="00B050"/>
                          </a:solidFill>
                        </a:rPr>
                        <a:t>yfrgell</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a:t>
                      </a:r>
                      <a:r>
                        <a:rPr lang="cy-GB" noProof="0" dirty="0" err="1">
                          <a:solidFill>
                            <a:srgbClr val="7030A0"/>
                          </a:solidFill>
                        </a:rPr>
                        <a:t>she</a:t>
                      </a:r>
                      <a:r>
                        <a:rPr lang="cy-GB" noProof="0" dirty="0">
                          <a:solidFill>
                            <a:srgbClr val="7030A0"/>
                          </a:solidFill>
                        </a:rPr>
                        <a:t> </a:t>
                      </a:r>
                      <a:r>
                        <a:rPr lang="cy-GB" noProof="0" dirty="0" err="1">
                          <a:solidFill>
                            <a:srgbClr val="7030A0"/>
                          </a:solidFill>
                        </a:rPr>
                        <a:t>like</a:t>
                      </a:r>
                      <a:r>
                        <a:rPr lang="cy-GB" noProof="0" dirty="0">
                          <a:solidFill>
                            <a:srgbClr val="7030A0"/>
                          </a:solidFill>
                        </a:rPr>
                        <a:t> a </a:t>
                      </a:r>
                      <a:r>
                        <a:rPr lang="cy-GB" noProof="0" dirty="0" err="1">
                          <a:solidFill>
                            <a:srgbClr val="7030A0"/>
                          </a:solidFill>
                        </a:rPr>
                        <a:t>sweet</a:t>
                      </a:r>
                      <a:r>
                        <a:rPr lang="cy-GB" noProof="0" dirty="0">
                          <a:solidFill>
                            <a:srgbClr val="7030A0"/>
                          </a:solidFill>
                        </a:rPr>
                        <a:t> </a:t>
                      </a:r>
                      <a:r>
                        <a:rPr lang="cy-GB" noProof="0" dirty="0" err="1">
                          <a:solidFill>
                            <a:srgbClr val="7030A0"/>
                          </a:solidFill>
                        </a:rPr>
                        <a:t>shop</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extLst>
                  <a:ext uri="{0D108BD9-81ED-4DB2-BD59-A6C34878D82A}">
                    <a16:rowId xmlns:a16="http://schemas.microsoft.com/office/drawing/2014/main" val="331151531"/>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a:t>
                      </a:r>
                      <a:r>
                        <a:rPr lang="cy-GB" noProof="0" dirty="0" err="1">
                          <a:solidFill>
                            <a:srgbClr val="7030A0"/>
                          </a:solidFill>
                        </a:rPr>
                        <a:t>you</a:t>
                      </a:r>
                      <a:r>
                        <a:rPr lang="cy-GB" noProof="0" dirty="0">
                          <a:solidFill>
                            <a:srgbClr val="7030A0"/>
                          </a:solidFill>
                        </a:rPr>
                        <a:t> </a:t>
                      </a:r>
                      <a:r>
                        <a:rPr lang="cy-GB" noProof="0" dirty="0" err="1">
                          <a:solidFill>
                            <a:srgbClr val="7030A0"/>
                          </a:solidFill>
                        </a:rPr>
                        <a:t>like</a:t>
                      </a:r>
                      <a:r>
                        <a:rPr lang="cy-GB" noProof="0" dirty="0">
                          <a:solidFill>
                            <a:srgbClr val="7030A0"/>
                          </a:solidFill>
                        </a:rPr>
                        <a:t> a </a:t>
                      </a:r>
                      <a:r>
                        <a:rPr lang="cy-GB" noProof="0" dirty="0" err="1">
                          <a:solidFill>
                            <a:srgbClr val="7030A0"/>
                          </a:solidFill>
                        </a:rPr>
                        <a:t>cinema</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Hoffai hi ddim archfarchnad </a:t>
                      </a:r>
                      <a:r>
                        <a:rPr lang="cy-GB" b="0" noProof="0" dirty="0">
                          <a:solidFill>
                            <a:srgbClr val="FF0000"/>
                          </a:solidFill>
                        </a:rPr>
                        <a:t>yn y dref.</a:t>
                      </a:r>
                      <a:endParaRPr lang="cy-GB" noProof="0" dirty="0">
                        <a:solidFill>
                          <a:srgbClr val="FF000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hospital</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We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church</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extLst>
                  <a:ext uri="{0D108BD9-81ED-4DB2-BD59-A6C34878D82A}">
                    <a16:rowId xmlns:a16="http://schemas.microsoft.com/office/drawing/2014/main" val="2102301313"/>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Hoffech chi </a:t>
                      </a:r>
                      <a:r>
                        <a:rPr lang="cy-GB" b="0" noProof="0" dirty="0">
                          <a:solidFill>
                            <a:srgbClr val="00B050"/>
                          </a:solidFill>
                        </a:rPr>
                        <a:t>ysbyty</a:t>
                      </a:r>
                      <a:r>
                        <a:rPr lang="cy-GB" b="1" noProof="0" dirty="0">
                          <a:solidFill>
                            <a:srgbClr val="00B050"/>
                          </a:solidFill>
                        </a:rPr>
                        <a:t> </a:t>
                      </a:r>
                      <a:r>
                        <a:rPr lang="cy-GB" b="0" noProof="0" dirty="0">
                          <a:solidFill>
                            <a:srgbClr val="00B050"/>
                          </a:solidFill>
                        </a:rPr>
                        <a:t>yn y dref.</a:t>
                      </a:r>
                      <a:endParaRPr lang="cy-GB" noProof="0" dirty="0">
                        <a:solidFill>
                          <a:srgbClr val="00B050"/>
                        </a:solidFill>
                      </a:endParaRP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He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supermarket</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00B050"/>
                          </a:solidFill>
                        </a:rPr>
                        <a:t>I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leisure</a:t>
                      </a:r>
                      <a:r>
                        <a:rPr lang="cy-GB" noProof="0" dirty="0">
                          <a:solidFill>
                            <a:srgbClr val="00B050"/>
                          </a:solidFill>
                        </a:rPr>
                        <a:t> </a:t>
                      </a:r>
                      <a:r>
                        <a:rPr lang="cy-GB" noProof="0" dirty="0" err="1">
                          <a:solidFill>
                            <a:srgbClr val="00B050"/>
                          </a:solidFill>
                        </a:rPr>
                        <a:t>centre</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Hoffen</a:t>
                      </a:r>
                      <a:r>
                        <a:rPr lang="cy-GB" noProof="0" dirty="0">
                          <a:solidFill>
                            <a:srgbClr val="7030A0"/>
                          </a:solidFill>
                        </a:rPr>
                        <a:t> nhw </a:t>
                      </a:r>
                      <a:r>
                        <a:rPr lang="cy-GB" b="1" noProof="0" dirty="0">
                          <a:solidFill>
                            <a:srgbClr val="7030A0"/>
                          </a:solidFill>
                        </a:rPr>
                        <a:t>f</a:t>
                      </a:r>
                      <a:r>
                        <a:rPr lang="cy-GB" noProof="0" dirty="0">
                          <a:solidFill>
                            <a:srgbClr val="7030A0"/>
                          </a:solidFill>
                        </a:rPr>
                        <a:t>anc </a:t>
                      </a:r>
                      <a:r>
                        <a:rPr lang="cy-GB" b="0" noProof="0" dirty="0">
                          <a:solidFill>
                            <a:srgbClr val="7030A0"/>
                          </a:solidFill>
                        </a:rPr>
                        <a:t>yn y dref?</a:t>
                      </a:r>
                      <a:endParaRPr lang="cy-GB" noProof="0" dirty="0">
                        <a:solidFill>
                          <a:srgbClr val="7030A0"/>
                        </a:solidFill>
                      </a:endParaRPr>
                    </a:p>
                  </a:txBody>
                  <a:tcPr anchor="ctr"/>
                </a:tc>
                <a:extLst>
                  <a:ext uri="{0D108BD9-81ED-4DB2-BD59-A6C34878D82A}">
                    <a16:rowId xmlns:a16="http://schemas.microsoft.com/office/drawing/2014/main" val="3894105230"/>
                  </a:ext>
                </a:extLst>
              </a:tr>
              <a:tr h="120129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7030A0"/>
                          </a:solidFill>
                        </a:rPr>
                        <a:t>Would</a:t>
                      </a:r>
                      <a:r>
                        <a:rPr lang="cy-GB" noProof="0" dirty="0">
                          <a:solidFill>
                            <a:srgbClr val="7030A0"/>
                          </a:solidFill>
                        </a:rPr>
                        <a:t> we </a:t>
                      </a:r>
                      <a:r>
                        <a:rPr lang="cy-GB" noProof="0" dirty="0" err="1">
                          <a:solidFill>
                            <a:srgbClr val="7030A0"/>
                          </a:solidFill>
                        </a:rPr>
                        <a:t>like</a:t>
                      </a:r>
                      <a:r>
                        <a:rPr lang="cy-GB" noProof="0" dirty="0">
                          <a:solidFill>
                            <a:srgbClr val="7030A0"/>
                          </a:solidFill>
                        </a:rPr>
                        <a:t> a </a:t>
                      </a:r>
                      <a:r>
                        <a:rPr lang="cy-GB" noProof="0" dirty="0" err="1">
                          <a:solidFill>
                            <a:srgbClr val="7030A0"/>
                          </a:solidFill>
                        </a:rPr>
                        <a:t>river</a:t>
                      </a:r>
                      <a:r>
                        <a:rPr lang="cy-GB" noProof="0" dirty="0">
                          <a:solidFill>
                            <a:srgbClr val="7030A0"/>
                          </a:solidFill>
                        </a:rPr>
                        <a:t> </a:t>
                      </a:r>
                      <a:r>
                        <a:rPr lang="cy-GB" noProof="0" dirty="0" err="1">
                          <a:solidFill>
                            <a:srgbClr val="7030A0"/>
                          </a:solidFill>
                        </a:rPr>
                        <a:t>in</a:t>
                      </a:r>
                      <a:r>
                        <a:rPr lang="cy-GB" noProof="0" dirty="0">
                          <a:solidFill>
                            <a:srgbClr val="7030A0"/>
                          </a:solidFill>
                        </a:rPr>
                        <a:t> the </a:t>
                      </a:r>
                      <a:r>
                        <a:rPr lang="cy-GB" noProof="0" dirty="0" err="1">
                          <a:solidFill>
                            <a:srgbClr val="7030A0"/>
                          </a:solidFill>
                        </a:rPr>
                        <a:t>town</a:t>
                      </a:r>
                      <a:r>
                        <a:rPr lang="cy-GB" noProof="0" dirty="0">
                          <a:solidFill>
                            <a:srgbClr val="7030A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a:solidFill>
                            <a:srgbClr val="FF0000"/>
                          </a:solidFill>
                        </a:rPr>
                        <a:t>You </a:t>
                      </a:r>
                      <a:r>
                        <a:rPr lang="cy-GB" noProof="0" dirty="0" err="1">
                          <a:solidFill>
                            <a:srgbClr val="FF0000"/>
                          </a:solidFill>
                        </a:rPr>
                        <a:t>would</a:t>
                      </a:r>
                      <a:r>
                        <a:rPr lang="cy-GB" noProof="0" dirty="0">
                          <a:solidFill>
                            <a:srgbClr val="FF0000"/>
                          </a:solidFill>
                        </a:rPr>
                        <a:t> not </a:t>
                      </a:r>
                      <a:r>
                        <a:rPr lang="cy-GB" noProof="0" dirty="0" err="1">
                          <a:solidFill>
                            <a:srgbClr val="FF0000"/>
                          </a:solidFill>
                        </a:rPr>
                        <a:t>like</a:t>
                      </a:r>
                      <a:r>
                        <a:rPr lang="cy-GB" noProof="0" dirty="0">
                          <a:solidFill>
                            <a:srgbClr val="FF0000"/>
                          </a:solidFill>
                        </a:rPr>
                        <a:t> a </a:t>
                      </a:r>
                      <a:r>
                        <a:rPr lang="cy-GB" noProof="0" dirty="0" err="1">
                          <a:solidFill>
                            <a:srgbClr val="FF0000"/>
                          </a:solidFill>
                        </a:rPr>
                        <a:t>sweet</a:t>
                      </a:r>
                      <a:r>
                        <a:rPr lang="cy-GB" noProof="0" dirty="0">
                          <a:solidFill>
                            <a:srgbClr val="FF0000"/>
                          </a:solidFill>
                        </a:rPr>
                        <a:t> </a:t>
                      </a:r>
                      <a:r>
                        <a:rPr lang="cy-GB" noProof="0" dirty="0" err="1">
                          <a:solidFill>
                            <a:srgbClr val="FF0000"/>
                          </a:solidFill>
                        </a:rPr>
                        <a:t>shop</a:t>
                      </a:r>
                      <a:r>
                        <a:rPr lang="cy-GB" noProof="0" dirty="0">
                          <a:solidFill>
                            <a:srgbClr val="FF0000"/>
                          </a:solidFill>
                        </a:rPr>
                        <a:t> </a:t>
                      </a:r>
                      <a:r>
                        <a:rPr lang="cy-GB" noProof="0" dirty="0" err="1">
                          <a:solidFill>
                            <a:srgbClr val="FF0000"/>
                          </a:solidFill>
                        </a:rPr>
                        <a:t>in</a:t>
                      </a:r>
                      <a:r>
                        <a:rPr lang="cy-GB" noProof="0" dirty="0">
                          <a:solidFill>
                            <a:srgbClr val="FF0000"/>
                          </a:solidFill>
                        </a:rPr>
                        <a:t> the </a:t>
                      </a:r>
                      <a:r>
                        <a:rPr lang="cy-GB" noProof="0" dirty="0" err="1">
                          <a:solidFill>
                            <a:srgbClr val="FF0000"/>
                          </a:solidFill>
                        </a:rPr>
                        <a:t>town</a:t>
                      </a:r>
                      <a:r>
                        <a:rPr lang="cy-GB" noProof="0" dirty="0">
                          <a:solidFill>
                            <a:srgbClr val="FF000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noProof="0" dirty="0" err="1">
                          <a:solidFill>
                            <a:srgbClr val="00B050"/>
                          </a:solidFill>
                        </a:rPr>
                        <a:t>They</a:t>
                      </a:r>
                      <a:r>
                        <a:rPr lang="cy-GB" noProof="0" dirty="0">
                          <a:solidFill>
                            <a:srgbClr val="00B050"/>
                          </a:solidFill>
                        </a:rPr>
                        <a:t> </a:t>
                      </a:r>
                      <a:r>
                        <a:rPr lang="cy-GB" noProof="0" dirty="0" err="1">
                          <a:solidFill>
                            <a:srgbClr val="00B050"/>
                          </a:solidFill>
                        </a:rPr>
                        <a:t>would</a:t>
                      </a:r>
                      <a:r>
                        <a:rPr lang="cy-GB" noProof="0" dirty="0">
                          <a:solidFill>
                            <a:srgbClr val="00B050"/>
                          </a:solidFill>
                        </a:rPr>
                        <a:t> </a:t>
                      </a:r>
                      <a:r>
                        <a:rPr lang="cy-GB" noProof="0" dirty="0" err="1">
                          <a:solidFill>
                            <a:srgbClr val="00B050"/>
                          </a:solidFill>
                        </a:rPr>
                        <a:t>like</a:t>
                      </a:r>
                      <a:r>
                        <a:rPr lang="cy-GB" noProof="0" dirty="0">
                          <a:solidFill>
                            <a:srgbClr val="00B050"/>
                          </a:solidFill>
                        </a:rPr>
                        <a:t> a </a:t>
                      </a:r>
                      <a:r>
                        <a:rPr lang="cy-GB" noProof="0" dirty="0" err="1">
                          <a:solidFill>
                            <a:srgbClr val="00B050"/>
                          </a:solidFill>
                        </a:rPr>
                        <a:t>library</a:t>
                      </a:r>
                      <a:r>
                        <a:rPr lang="cy-GB" noProof="0" dirty="0">
                          <a:solidFill>
                            <a:srgbClr val="00B050"/>
                          </a:solidFill>
                        </a:rPr>
                        <a:t> </a:t>
                      </a:r>
                      <a:r>
                        <a:rPr lang="cy-GB" noProof="0" dirty="0" err="1">
                          <a:solidFill>
                            <a:srgbClr val="00B050"/>
                          </a:solidFill>
                        </a:rPr>
                        <a:t>in</a:t>
                      </a:r>
                      <a:r>
                        <a:rPr lang="cy-GB" noProof="0" dirty="0">
                          <a:solidFill>
                            <a:srgbClr val="00B050"/>
                          </a:solidFill>
                        </a:rPr>
                        <a:t> the </a:t>
                      </a:r>
                      <a:r>
                        <a:rPr lang="cy-GB" noProof="0" dirty="0" err="1">
                          <a:solidFill>
                            <a:srgbClr val="00B050"/>
                          </a:solidFill>
                        </a:rPr>
                        <a:t>town</a:t>
                      </a:r>
                      <a:r>
                        <a:rPr lang="cy-GB" noProof="0" dirty="0">
                          <a:solidFill>
                            <a:srgbClr val="00B050"/>
                          </a:solidFill>
                        </a:rPr>
                        <a: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3200" b="1" noProof="0" dirty="0"/>
                        <a:t>Diwedd!</a:t>
                      </a:r>
                    </a:p>
                  </a:txBody>
                  <a:tcPr anchor="ctr"/>
                </a:tc>
                <a:extLst>
                  <a:ext uri="{0D108BD9-81ED-4DB2-BD59-A6C34878D82A}">
                    <a16:rowId xmlns:a16="http://schemas.microsoft.com/office/drawing/2014/main" val="3562838628"/>
                  </a:ext>
                </a:extLst>
              </a:tr>
            </a:tbl>
          </a:graphicData>
        </a:graphic>
      </p:graphicFrame>
      <p:sp>
        <p:nvSpPr>
          <p:cNvPr id="7" name="Rectangle: Rounded Corners 6">
            <a:extLst>
              <a:ext uri="{FF2B5EF4-FFF2-40B4-BE49-F238E27FC236}">
                <a16:creationId xmlns:a16="http://schemas.microsoft.com/office/drawing/2014/main" id="{EBF9C1B6-BA3A-EF51-6CE3-78403E84CE1E}"/>
              </a:ext>
            </a:extLst>
          </p:cNvPr>
          <p:cNvSpPr/>
          <p:nvPr/>
        </p:nvSpPr>
        <p:spPr>
          <a:xfrm>
            <a:off x="8142514" y="174171"/>
            <a:ext cx="3922486" cy="6520542"/>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Cyfarwyddiadau</a:t>
            </a:r>
          </a:p>
          <a:p>
            <a:endParaRPr lang="cy-GB" dirty="0"/>
          </a:p>
          <a:p>
            <a:r>
              <a:rPr lang="cy-GB" dirty="0"/>
              <a:t>Rwyt ti angen gweithio’n grwpiau bach, bydd eich athrawon yn dweud wrthoch chi eich grŵp.</a:t>
            </a:r>
          </a:p>
          <a:p>
            <a:r>
              <a:rPr lang="cy-GB" dirty="0"/>
              <a:t>Rhaid i chi gymryd tro i gyfieithu'r frawddeg i Gymraeg neu Saesneg.</a:t>
            </a:r>
          </a:p>
          <a:p>
            <a:r>
              <a:rPr lang="cy-GB" dirty="0"/>
              <a:t>Gallwch chi ddefnyddio dis i chwarae’r gêm, gallech chi ddewis sut rydych chi eisiau chwarae’r gêm.</a:t>
            </a:r>
          </a:p>
          <a:p>
            <a:r>
              <a:rPr lang="cy-GB" b="1" i="1" dirty="0"/>
              <a:t>Os rydych chi angen helpu, dewch i fi ac wedyn bydda i’n helpu chi.  </a:t>
            </a:r>
          </a:p>
          <a:p>
            <a:endParaRPr lang="cy-GB" dirty="0"/>
          </a:p>
          <a:p>
            <a:r>
              <a:rPr lang="cy-GB" dirty="0"/>
              <a:t>Hoffwn i</a:t>
            </a:r>
          </a:p>
          <a:p>
            <a:r>
              <a:rPr lang="cy-GB" dirty="0"/>
              <a:t>Hoffet ti</a:t>
            </a:r>
          </a:p>
          <a:p>
            <a:r>
              <a:rPr lang="cy-GB" dirty="0"/>
              <a:t>Hoffai fe</a:t>
            </a:r>
          </a:p>
          <a:p>
            <a:r>
              <a:rPr lang="cy-GB" dirty="0"/>
              <a:t>Hoffai hi</a:t>
            </a:r>
          </a:p>
          <a:p>
            <a:r>
              <a:rPr lang="cy-GB" dirty="0" err="1"/>
              <a:t>Hoffen</a:t>
            </a:r>
            <a:r>
              <a:rPr lang="cy-GB" dirty="0"/>
              <a:t> ni</a:t>
            </a:r>
          </a:p>
          <a:p>
            <a:r>
              <a:rPr lang="cy-GB" dirty="0"/>
              <a:t>Hoffech chi</a:t>
            </a:r>
          </a:p>
          <a:p>
            <a:r>
              <a:rPr lang="cy-GB" dirty="0" err="1"/>
              <a:t>Hoffen</a:t>
            </a:r>
            <a:r>
              <a:rPr lang="cy-GB" dirty="0"/>
              <a:t> nhw</a:t>
            </a:r>
          </a:p>
        </p:txBody>
      </p:sp>
      <p:sp>
        <p:nvSpPr>
          <p:cNvPr id="11" name="Right Brace 10">
            <a:extLst>
              <a:ext uri="{FF2B5EF4-FFF2-40B4-BE49-F238E27FC236}">
                <a16:creationId xmlns:a16="http://schemas.microsoft.com/office/drawing/2014/main" id="{3AA80381-6111-1E8A-E1AA-8D7C87BB5CEF}"/>
              </a:ext>
            </a:extLst>
          </p:cNvPr>
          <p:cNvSpPr/>
          <p:nvPr/>
        </p:nvSpPr>
        <p:spPr>
          <a:xfrm>
            <a:off x="9677400" y="4484914"/>
            <a:ext cx="435429" cy="2035629"/>
          </a:xfrm>
          <a:prstGeom prst="rightBrace">
            <a:avLst/>
          </a:prstGeom>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3" name="Oval 12">
            <a:extLst>
              <a:ext uri="{FF2B5EF4-FFF2-40B4-BE49-F238E27FC236}">
                <a16:creationId xmlns:a16="http://schemas.microsoft.com/office/drawing/2014/main" id="{5D039CCB-88A5-9E7E-BC65-5C729D651CCB}"/>
              </a:ext>
            </a:extLst>
          </p:cNvPr>
          <p:cNvSpPr/>
          <p:nvPr/>
        </p:nvSpPr>
        <p:spPr>
          <a:xfrm>
            <a:off x="10134601" y="4071257"/>
            <a:ext cx="1894117" cy="2561142"/>
          </a:xfrm>
          <a:prstGeom prst="ellipse">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i="1" dirty="0"/>
              <a:t>Cofiwch!</a:t>
            </a:r>
          </a:p>
          <a:p>
            <a:pPr algn="ctr"/>
            <a:r>
              <a:rPr lang="cy-GB" dirty="0"/>
              <a:t>T.M ar ôl rhain.</a:t>
            </a:r>
          </a:p>
          <a:p>
            <a:pPr algn="ctr"/>
            <a:endParaRPr lang="cy-GB" dirty="0"/>
          </a:p>
          <a:p>
            <a:pPr algn="ctr"/>
            <a:r>
              <a:rPr lang="cy-GB" dirty="0"/>
              <a:t>Edrychwch ar y bwrdd i helpu chi!</a:t>
            </a:r>
          </a:p>
        </p:txBody>
      </p:sp>
      <p:cxnSp>
        <p:nvCxnSpPr>
          <p:cNvPr id="15" name="Straight Arrow Connector 14">
            <a:extLst>
              <a:ext uri="{FF2B5EF4-FFF2-40B4-BE49-F238E27FC236}">
                <a16:creationId xmlns:a16="http://schemas.microsoft.com/office/drawing/2014/main" id="{5D6E8883-449D-AD51-14AA-D79E5C27B83D}"/>
              </a:ext>
            </a:extLst>
          </p:cNvPr>
          <p:cNvCxnSpPr/>
          <p:nvPr/>
        </p:nvCxnSpPr>
        <p:spPr>
          <a:xfrm>
            <a:off x="7736114" y="1665514"/>
            <a:ext cx="0" cy="40277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38AAE450-5C12-C39B-9715-0C4E91B0550C}"/>
              </a:ext>
            </a:extLst>
          </p:cNvPr>
          <p:cNvCxnSpPr>
            <a:cxnSpLocks/>
          </p:cNvCxnSpPr>
          <p:nvPr/>
        </p:nvCxnSpPr>
        <p:spPr>
          <a:xfrm flipH="1">
            <a:off x="5595257" y="2841171"/>
            <a:ext cx="794657"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658B322A-F909-5220-B621-B60636403DCD}"/>
              </a:ext>
            </a:extLst>
          </p:cNvPr>
          <p:cNvCxnSpPr/>
          <p:nvPr/>
        </p:nvCxnSpPr>
        <p:spPr>
          <a:xfrm>
            <a:off x="272143" y="2852057"/>
            <a:ext cx="0" cy="67491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2" name="Rectangle: Rounded Corners 21">
            <a:extLst>
              <a:ext uri="{FF2B5EF4-FFF2-40B4-BE49-F238E27FC236}">
                <a16:creationId xmlns:a16="http://schemas.microsoft.com/office/drawing/2014/main" id="{65F30D8A-AA40-03DC-3DEE-178F1C3A5965}"/>
              </a:ext>
            </a:extLst>
          </p:cNvPr>
          <p:cNvSpPr/>
          <p:nvPr/>
        </p:nvSpPr>
        <p:spPr>
          <a:xfrm>
            <a:off x="127000" y="76200"/>
            <a:ext cx="5969000" cy="489857"/>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Dim Neidr, Dim Ysgolion!</a:t>
            </a:r>
          </a:p>
        </p:txBody>
      </p:sp>
      <p:sp>
        <p:nvSpPr>
          <p:cNvPr id="23" name="Star: 5 Points 22">
            <a:extLst>
              <a:ext uri="{FF2B5EF4-FFF2-40B4-BE49-F238E27FC236}">
                <a16:creationId xmlns:a16="http://schemas.microsoft.com/office/drawing/2014/main" id="{567F7B3A-E353-F04A-2E75-984C0FE66E1E}"/>
              </a:ext>
            </a:extLst>
          </p:cNvPr>
          <p:cNvSpPr/>
          <p:nvPr/>
        </p:nvSpPr>
        <p:spPr>
          <a:xfrm>
            <a:off x="6188528"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A5119FC7-7A10-FFE3-EC92-80406EE2B352}"/>
              </a:ext>
            </a:extLst>
          </p:cNvPr>
          <p:cNvCxnSpPr/>
          <p:nvPr/>
        </p:nvCxnSpPr>
        <p:spPr>
          <a:xfrm>
            <a:off x="1643743" y="4147457"/>
            <a:ext cx="1001486"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a:extLst>
              <a:ext uri="{FF2B5EF4-FFF2-40B4-BE49-F238E27FC236}">
                <a16:creationId xmlns:a16="http://schemas.microsoft.com/office/drawing/2014/main" id="{B3D3961C-A76B-B5BC-4E88-865537B3377F}"/>
              </a:ext>
            </a:extLst>
          </p:cNvPr>
          <p:cNvCxnSpPr/>
          <p:nvPr/>
        </p:nvCxnSpPr>
        <p:spPr>
          <a:xfrm>
            <a:off x="7736114" y="3995057"/>
            <a:ext cx="0" cy="4898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1051B11C-8976-AA92-697F-631E88535069}"/>
              </a:ext>
            </a:extLst>
          </p:cNvPr>
          <p:cNvCxnSpPr/>
          <p:nvPr/>
        </p:nvCxnSpPr>
        <p:spPr>
          <a:xfrm>
            <a:off x="1807029" y="1763486"/>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FBEC7E95-7F02-D2FA-3D38-4B547066D95E}"/>
              </a:ext>
            </a:extLst>
          </p:cNvPr>
          <p:cNvCxnSpPr/>
          <p:nvPr/>
        </p:nvCxnSpPr>
        <p:spPr>
          <a:xfrm flipH="1">
            <a:off x="5729514" y="5351828"/>
            <a:ext cx="758372"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6B899DC2-C43F-AB24-E94D-A71232BD0363}"/>
              </a:ext>
            </a:extLst>
          </p:cNvPr>
          <p:cNvCxnSpPr/>
          <p:nvPr/>
        </p:nvCxnSpPr>
        <p:spPr>
          <a:xfrm>
            <a:off x="272143" y="5214257"/>
            <a:ext cx="0" cy="56605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D21ED855-0581-CF80-70C3-9D7854C9F931}"/>
              </a:ext>
            </a:extLst>
          </p:cNvPr>
          <p:cNvCxnSpPr/>
          <p:nvPr/>
        </p:nvCxnSpPr>
        <p:spPr>
          <a:xfrm>
            <a:off x="1807029" y="6520543"/>
            <a:ext cx="674914"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 name="Star: 5 Points 1">
            <a:extLst>
              <a:ext uri="{FF2B5EF4-FFF2-40B4-BE49-F238E27FC236}">
                <a16:creationId xmlns:a16="http://schemas.microsoft.com/office/drawing/2014/main" id="{24343D2E-4699-F010-9EE3-B1840DBBE9A3}"/>
              </a:ext>
            </a:extLst>
          </p:cNvPr>
          <p:cNvSpPr/>
          <p:nvPr/>
        </p:nvSpPr>
        <p:spPr>
          <a:xfrm>
            <a:off x="6716485"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7FB6DD73-B16F-D71C-B62A-512690416172}"/>
              </a:ext>
            </a:extLst>
          </p:cNvPr>
          <p:cNvSpPr/>
          <p:nvPr/>
        </p:nvSpPr>
        <p:spPr>
          <a:xfrm>
            <a:off x="7244442" y="125185"/>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3992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D100A6-1D8B-43C2-1A65-EDA4C0DD966F}"/>
              </a:ext>
            </a:extLst>
          </p:cNvPr>
          <p:cNvSpPr txBox="1"/>
          <p:nvPr/>
        </p:nvSpPr>
        <p:spPr>
          <a:xfrm>
            <a:off x="97971" y="87086"/>
            <a:ext cx="11898086" cy="5847755"/>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4400" u="sng" dirty="0">
                <a:solidFill>
                  <a:srgbClr val="00B050"/>
                </a:solidFill>
              </a:rPr>
              <a:t>												</a:t>
            </a:r>
          </a:p>
          <a:p>
            <a:r>
              <a:rPr lang="cy-GB" sz="4400" u="sng" dirty="0">
                <a:solidFill>
                  <a:srgbClr val="00B050"/>
                </a:solidFill>
              </a:rPr>
              <a:t>												</a:t>
            </a:r>
          </a:p>
          <a:p>
            <a:r>
              <a:rPr lang="cy-GB" sz="4400" u="sng" dirty="0">
                <a:solidFill>
                  <a:srgbClr val="00B05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3DD4C319-980D-7658-B64C-7FD9D7F1AB1D}"/>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0471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D8676-82D2-B733-7905-DF44B2F6A9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7B033DB-BA5B-E363-A09E-5509BFED731E}"/>
              </a:ext>
            </a:extLst>
          </p:cNvPr>
          <p:cNvSpPr txBox="1"/>
          <p:nvPr/>
        </p:nvSpPr>
        <p:spPr>
          <a:xfrm>
            <a:off x="97971" y="87086"/>
            <a:ext cx="11898086" cy="5970865"/>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2800" u="sng" dirty="0">
                <a:solidFill>
                  <a:srgbClr val="00B050"/>
                </a:solidFill>
              </a:rPr>
              <a:t>												</a:t>
            </a:r>
          </a:p>
          <a:p>
            <a:r>
              <a:rPr lang="cy-GB" sz="2800" u="sng" dirty="0">
                <a:solidFill>
                  <a:srgbClr val="00B050"/>
                </a:solidFill>
              </a:rPr>
              <a:t>												</a:t>
            </a:r>
          </a:p>
          <a:p>
            <a:r>
              <a:rPr lang="cy-GB" sz="2800" u="sng" dirty="0">
                <a:solidFill>
                  <a:srgbClr val="00B050"/>
                </a:solidFill>
              </a:rPr>
              <a:t>												</a:t>
            </a:r>
          </a:p>
          <a:p>
            <a:r>
              <a:rPr lang="cy-GB" sz="2800" u="sng" dirty="0">
                <a:solidFill>
                  <a:srgbClr val="FF0000"/>
                </a:solidFill>
              </a:rPr>
              <a:t>												</a:t>
            </a:r>
          </a:p>
          <a:p>
            <a:r>
              <a:rPr lang="cy-GB" sz="2800" u="sng" dirty="0">
                <a:solidFill>
                  <a:srgbClr val="FF000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A26DA654-A175-476D-0265-3363F96B5078}"/>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tar: 5 Points 1">
            <a:extLst>
              <a:ext uri="{FF2B5EF4-FFF2-40B4-BE49-F238E27FC236}">
                <a16:creationId xmlns:a16="http://schemas.microsoft.com/office/drawing/2014/main" id="{DC027DB4-9ABD-0000-4677-019AC66A36CE}"/>
              </a:ext>
            </a:extLst>
          </p:cNvPr>
          <p:cNvSpPr/>
          <p:nvPr/>
        </p:nvSpPr>
        <p:spPr>
          <a:xfrm>
            <a:off x="653142"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83835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65B21-B680-8FB1-788E-57FC54019D2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D562F40-BA0E-8F46-FE17-2D765DBCAEE7}"/>
              </a:ext>
            </a:extLst>
          </p:cNvPr>
          <p:cNvSpPr txBox="1"/>
          <p:nvPr/>
        </p:nvSpPr>
        <p:spPr>
          <a:xfrm>
            <a:off x="97971" y="87086"/>
            <a:ext cx="11898086" cy="6401753"/>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				</a:t>
            </a:r>
          </a:p>
          <a:p>
            <a:endParaRPr lang="cy-GB" u="sng" dirty="0"/>
          </a:p>
          <a:p>
            <a:r>
              <a:rPr lang="cy-GB" sz="2800" u="sng" dirty="0">
                <a:solidFill>
                  <a:srgbClr val="00B050"/>
                </a:solidFill>
              </a:rPr>
              <a:t>												</a:t>
            </a:r>
          </a:p>
          <a:p>
            <a:r>
              <a:rPr lang="cy-GB" sz="2800" u="sng" dirty="0">
                <a:solidFill>
                  <a:srgbClr val="00B050"/>
                </a:solidFill>
              </a:rPr>
              <a:t>												</a:t>
            </a:r>
          </a:p>
          <a:p>
            <a:r>
              <a:rPr lang="cy-GB" sz="2800" u="sng" dirty="0">
                <a:solidFill>
                  <a:srgbClr val="00B050"/>
                </a:solidFill>
              </a:rPr>
              <a:t>												</a:t>
            </a:r>
          </a:p>
          <a:p>
            <a:r>
              <a:rPr lang="cy-GB" sz="2800" u="sng" dirty="0">
                <a:solidFill>
                  <a:srgbClr val="FF0000"/>
                </a:solidFill>
              </a:rPr>
              <a:t>												</a:t>
            </a:r>
          </a:p>
          <a:p>
            <a:r>
              <a:rPr lang="cy-GB" sz="2800" u="sng" dirty="0">
                <a:solidFill>
                  <a:srgbClr val="FF0000"/>
                </a:solidFill>
              </a:rPr>
              <a:t>												</a:t>
            </a:r>
          </a:p>
          <a:p>
            <a:r>
              <a:rPr lang="cy-GB" sz="2800" u="sng" dirty="0">
                <a:solidFill>
                  <a:srgbClr val="7030A0"/>
                </a:solidFill>
              </a:rPr>
              <a:t>												</a:t>
            </a:r>
          </a:p>
          <a:p>
            <a:endParaRPr lang="cy-GB" sz="4400" u="sng" dirty="0">
              <a:solidFill>
                <a:srgbClr val="00B050"/>
              </a:solidFill>
            </a:endParaRPr>
          </a:p>
          <a:p>
            <a:r>
              <a:rPr lang="cy-GB" dirty="0"/>
              <a:t>Oddi wrth</a:t>
            </a:r>
          </a:p>
          <a:p>
            <a:endParaRPr lang="cy-GB" dirty="0"/>
          </a:p>
          <a:p>
            <a:r>
              <a:rPr lang="cy-GB" u="sng" dirty="0"/>
              <a:t>				</a:t>
            </a:r>
          </a:p>
          <a:p>
            <a:pPr algn="r"/>
            <a:endParaRPr lang="cy-GB" dirty="0"/>
          </a:p>
        </p:txBody>
      </p:sp>
      <p:sp>
        <p:nvSpPr>
          <p:cNvPr id="5" name="Star: 5 Points 4">
            <a:extLst>
              <a:ext uri="{FF2B5EF4-FFF2-40B4-BE49-F238E27FC236}">
                <a16:creationId xmlns:a16="http://schemas.microsoft.com/office/drawing/2014/main" id="{9574A73F-C5C3-7F37-ABDF-C1D833582286}"/>
              </a:ext>
            </a:extLst>
          </p:cNvPr>
          <p:cNvSpPr/>
          <p:nvPr/>
        </p:nvSpPr>
        <p:spPr>
          <a:xfrm>
            <a:off x="97971"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tar: 5 Points 1">
            <a:extLst>
              <a:ext uri="{FF2B5EF4-FFF2-40B4-BE49-F238E27FC236}">
                <a16:creationId xmlns:a16="http://schemas.microsoft.com/office/drawing/2014/main" id="{B3496E41-4C32-3B0B-B90D-A9E24318C375}"/>
              </a:ext>
            </a:extLst>
          </p:cNvPr>
          <p:cNvSpPr/>
          <p:nvPr/>
        </p:nvSpPr>
        <p:spPr>
          <a:xfrm>
            <a:off x="653142"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5FFD8D2B-201A-41C8-B227-FC1B44F61381}"/>
              </a:ext>
            </a:extLst>
          </p:cNvPr>
          <p:cNvSpPr/>
          <p:nvPr/>
        </p:nvSpPr>
        <p:spPr>
          <a:xfrm>
            <a:off x="1208313" y="87086"/>
            <a:ext cx="402771" cy="391886"/>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1877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908F3-0FEA-6A96-6435-B2954AE0C8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286AF7C-ED61-3EAF-B49F-101B797627A7}"/>
              </a:ext>
            </a:extLst>
          </p:cNvPr>
          <p:cNvSpPr txBox="1"/>
          <p:nvPr/>
        </p:nvSpPr>
        <p:spPr>
          <a:xfrm>
            <a:off x="97971" y="87086"/>
            <a:ext cx="11898086" cy="6401753"/>
          </a:xfrm>
          <a:prstGeom prst="rect">
            <a:avLst/>
          </a:prstGeom>
          <a:noFill/>
        </p:spPr>
        <p:txBody>
          <a:bodyPr wrap="square" rtlCol="0">
            <a:spAutoFit/>
          </a:bodyPr>
          <a:lstStyle/>
          <a:p>
            <a:pPr algn="r"/>
            <a:r>
              <a:rPr lang="cy-GB" dirty="0"/>
              <a:t>Y Drenewydd a </a:t>
            </a:r>
            <a:r>
              <a:rPr lang="cy-GB" dirty="0" err="1"/>
              <a:t>Llanllwchaiarn</a:t>
            </a:r>
            <a:r>
              <a:rPr lang="cy-GB" dirty="0"/>
              <a:t> cyngor tref</a:t>
            </a:r>
          </a:p>
          <a:p>
            <a:pPr algn="r"/>
            <a:r>
              <a:rPr lang="cy-GB" dirty="0"/>
              <a:t>Y Drenewydd</a:t>
            </a:r>
          </a:p>
          <a:p>
            <a:pPr algn="r"/>
            <a:r>
              <a:rPr lang="cy-GB" dirty="0"/>
              <a:t>Powys</a:t>
            </a:r>
          </a:p>
          <a:p>
            <a:pPr algn="r"/>
            <a:r>
              <a:rPr lang="cy-GB" dirty="0"/>
              <a:t>SY16 2BB</a:t>
            </a:r>
          </a:p>
          <a:p>
            <a:endParaRPr lang="cy-GB" dirty="0"/>
          </a:p>
          <a:p>
            <a:r>
              <a:rPr lang="cy-GB" dirty="0"/>
              <a:t>Annwyl </a:t>
            </a:r>
            <a:r>
              <a:rPr lang="cy-GB" u="sng" dirty="0"/>
              <a:t>Mr Jones</a:t>
            </a:r>
          </a:p>
          <a:p>
            <a:endParaRPr lang="cy-GB" u="sng" dirty="0"/>
          </a:p>
          <a:p>
            <a:r>
              <a:rPr lang="cy-GB" sz="2800" u="sng" dirty="0">
                <a:solidFill>
                  <a:srgbClr val="00B050"/>
                </a:solidFill>
              </a:rPr>
              <a:t>Hoffwn i ganolfan hamdden yn y dref.</a:t>
            </a:r>
          </a:p>
          <a:p>
            <a:r>
              <a:rPr lang="cy-GB" sz="2800" u="sng" dirty="0" err="1">
                <a:solidFill>
                  <a:srgbClr val="00B050"/>
                </a:solidFill>
              </a:rPr>
              <a:t>Hoffen</a:t>
            </a:r>
            <a:r>
              <a:rPr lang="cy-GB" sz="2800" u="sng" dirty="0">
                <a:solidFill>
                  <a:srgbClr val="00B050"/>
                </a:solidFill>
              </a:rPr>
              <a:t> ni amgueddfa yn y dref.</a:t>
            </a:r>
          </a:p>
          <a:p>
            <a:r>
              <a:rPr lang="cy-GB" sz="2800" u="sng" dirty="0">
                <a:solidFill>
                  <a:srgbClr val="00B050"/>
                </a:solidFill>
              </a:rPr>
              <a:t>Hoffai Macsen lyfrgell yn dref.</a:t>
            </a:r>
          </a:p>
          <a:p>
            <a:r>
              <a:rPr lang="cy-GB" sz="2800" u="sng" dirty="0">
                <a:solidFill>
                  <a:srgbClr val="FF0000"/>
                </a:solidFill>
              </a:rPr>
              <a:t>Hoffwn i ddim tafarn yn y dref.</a:t>
            </a:r>
          </a:p>
          <a:p>
            <a:r>
              <a:rPr lang="cy-GB" sz="2800" u="sng" dirty="0" err="1">
                <a:solidFill>
                  <a:srgbClr val="FF0000"/>
                </a:solidFill>
              </a:rPr>
              <a:t>Hoffen</a:t>
            </a:r>
            <a:r>
              <a:rPr lang="cy-GB" sz="2800" u="sng" dirty="0">
                <a:solidFill>
                  <a:srgbClr val="FF0000"/>
                </a:solidFill>
              </a:rPr>
              <a:t> ni ddim siop dillad yn y dref.</a:t>
            </a:r>
          </a:p>
          <a:p>
            <a:r>
              <a:rPr lang="cy-GB" sz="2800" u="sng" dirty="0">
                <a:solidFill>
                  <a:srgbClr val="7030A0"/>
                </a:solidFill>
              </a:rPr>
              <a:t>Hoffet ti dafarn yn y dref?</a:t>
            </a:r>
          </a:p>
          <a:p>
            <a:endParaRPr lang="cy-GB" sz="4400" u="sng" dirty="0">
              <a:solidFill>
                <a:srgbClr val="00B050"/>
              </a:solidFill>
            </a:endParaRPr>
          </a:p>
          <a:p>
            <a:r>
              <a:rPr lang="cy-GB" dirty="0"/>
              <a:t>Oddi wrth</a:t>
            </a:r>
          </a:p>
          <a:p>
            <a:endParaRPr lang="cy-GB" dirty="0"/>
          </a:p>
          <a:p>
            <a:r>
              <a:rPr lang="cy-GB" u="sng" dirty="0"/>
              <a:t>Jac Williams</a:t>
            </a:r>
          </a:p>
          <a:p>
            <a:pPr algn="r"/>
            <a:endParaRPr lang="cy-GB" dirty="0"/>
          </a:p>
        </p:txBody>
      </p:sp>
    </p:spTree>
    <p:extLst>
      <p:ext uri="{BB962C8B-B14F-4D97-AF65-F5344CB8AC3E}">
        <p14:creationId xmlns:p14="http://schemas.microsoft.com/office/powerpoint/2010/main" val="2093086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28BA5-63AD-5FB4-938D-5ED1155C175F}"/>
              </a:ext>
            </a:extLst>
          </p:cNvPr>
          <p:cNvSpPr>
            <a:spLocks noGrp="1"/>
          </p:cNvSpPr>
          <p:nvPr>
            <p:ph type="title"/>
          </p:nvPr>
        </p:nvSpPr>
        <p:spPr/>
        <p:txBody>
          <a:bodyPr/>
          <a:lstStyle/>
          <a:p>
            <a:r>
              <a:rPr lang="en-GB" dirty="0" err="1"/>
              <a:t>Tasg</a:t>
            </a:r>
            <a:r>
              <a:rPr lang="en-GB" dirty="0"/>
              <a:t> </a:t>
            </a:r>
            <a:r>
              <a:rPr lang="en-GB" dirty="0" err="1"/>
              <a:t>Ysgrifennu</a:t>
            </a:r>
            <a:endParaRPr lang="en-GB" dirty="0"/>
          </a:p>
        </p:txBody>
      </p:sp>
      <p:sp>
        <p:nvSpPr>
          <p:cNvPr id="3" name="Content Placeholder 2">
            <a:extLst>
              <a:ext uri="{FF2B5EF4-FFF2-40B4-BE49-F238E27FC236}">
                <a16:creationId xmlns:a16="http://schemas.microsoft.com/office/drawing/2014/main" id="{08F6AF74-A256-5D99-06E9-735CB3643170}"/>
              </a:ext>
            </a:extLst>
          </p:cNvPr>
          <p:cNvSpPr>
            <a:spLocks noGrp="1"/>
          </p:cNvSpPr>
          <p:nvPr>
            <p:ph idx="1"/>
          </p:nvPr>
        </p:nvSpPr>
        <p:spPr/>
        <p:txBody>
          <a:bodyPr/>
          <a:lstStyle/>
          <a:p>
            <a:r>
              <a:rPr lang="cy-GB" dirty="0"/>
              <a:t>Cyfarwyddiadau</a:t>
            </a:r>
          </a:p>
          <a:p>
            <a:r>
              <a:rPr lang="cy-GB" dirty="0"/>
              <a:t>Gweithgareddau 1 </a:t>
            </a:r>
          </a:p>
          <a:p>
            <a:r>
              <a:rPr lang="cy-GB" dirty="0"/>
              <a:t>Gweithgareddau 2</a:t>
            </a:r>
          </a:p>
        </p:txBody>
      </p:sp>
      <p:pic>
        <p:nvPicPr>
          <p:cNvPr id="4" name="Picture 4" descr="77,824 Writing Clip Art Images, Stock Photos, 3D objects, &amp; Vectors |  Shutterstock">
            <a:extLst>
              <a:ext uri="{FF2B5EF4-FFF2-40B4-BE49-F238E27FC236}">
                <a16:creationId xmlns:a16="http://schemas.microsoft.com/office/drawing/2014/main" id="{716DCEB9-51A4-7BB3-4F32-25022860AB2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10" t="5324" r="5979" b="12063"/>
          <a:stretch/>
        </p:blipFill>
        <p:spPr bwMode="auto">
          <a:xfrm>
            <a:off x="11288628" y="125473"/>
            <a:ext cx="903372" cy="902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2771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70627-4F65-A8B0-6ECF-7EF9782B42F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D185E66-8790-46A6-3C4E-3A6EE4ABD9D9}"/>
              </a:ext>
            </a:extLst>
          </p:cNvPr>
          <p:cNvSpPr txBox="1"/>
          <p:nvPr/>
        </p:nvSpPr>
        <p:spPr>
          <a:xfrm>
            <a:off x="152400" y="114300"/>
            <a:ext cx="11912600" cy="5693866"/>
          </a:xfrm>
          <a:prstGeom prst="rect">
            <a:avLst/>
          </a:prstGeom>
          <a:noFill/>
        </p:spPr>
        <p:txBody>
          <a:bodyPr wrap="square">
            <a:spAutoFit/>
          </a:bodyPr>
          <a:lstStyle/>
          <a:p>
            <a:r>
              <a:rPr lang="cy-GB" sz="1300" b="1" u="sng" dirty="0"/>
              <a:t>Cyfarwyddiadau am y cynorthwyydd</a:t>
            </a:r>
          </a:p>
          <a:p>
            <a:endParaRPr lang="cy-GB" sz="1300" dirty="0"/>
          </a:p>
          <a:p>
            <a:r>
              <a:rPr lang="cy-GB" sz="1300" dirty="0"/>
              <a:t>Nod y wers ydy cymharu’r coed yn ein hiard. </a:t>
            </a:r>
          </a:p>
          <a:p>
            <a:endParaRPr lang="cy-GB" sz="1300" dirty="0"/>
          </a:p>
          <a:p>
            <a:r>
              <a:rPr lang="cy-GB" sz="1300" u="sng" dirty="0"/>
              <a:t>Ymarfer y patrwm</a:t>
            </a:r>
          </a:p>
          <a:p>
            <a:r>
              <a:rPr lang="cy-GB" sz="1300" dirty="0"/>
              <a:t>Yn gyntaf, rydw i eisiau i ti ddrilio’r patrwm gyda’r plant. Rwyt ti angen i ddrilio dim ond pum munud achos roedd y plant yn wneud hyn yn y wers ddiwethaf. Rwyt ti’n gallu dweud wrthyn nhw – “ailadroddwch ar fy ôl i”  ac wedyn rydw i eisiau i ti chwarae gemau gyda’r plant tipyn bach. Maen nhw’n gallu defnyddio eu bwrdd bach gwyn, neu rydych chi'n gallu chwarae ‘chwap’ neu ddefnyddio balwn i ymarfer ac gwnaiff y gemau’n hwyl a sbri. Mae rhaid i ti ddweud wrthyn nhw am y treiglad llaes ar ôl ‘na’ hefyd. Byddan nhw’n cael eu mat iaith i helpu nhw ond mae’n bwysig i atgoffa nhw, os gweli </a:t>
            </a:r>
            <a:r>
              <a:rPr lang="cy-GB" sz="1300" dirty="0" err="1"/>
              <a:t>di’n</a:t>
            </a:r>
            <a:r>
              <a:rPr lang="cy-GB" sz="1300" dirty="0"/>
              <a:t> dda. </a:t>
            </a:r>
          </a:p>
          <a:p>
            <a:endParaRPr lang="cy-GB" sz="1300" dirty="0"/>
          </a:p>
          <a:p>
            <a:r>
              <a:rPr lang="cy-GB" sz="1300" u="sng" dirty="0"/>
              <a:t>Dysgu blaenorol </a:t>
            </a:r>
          </a:p>
          <a:p>
            <a:r>
              <a:rPr lang="cy-GB" sz="1300" dirty="0"/>
              <a:t>Mesuron </a:t>
            </a:r>
            <a:r>
              <a:rPr lang="cy-GB" sz="1300" dirty="0" err="1"/>
              <a:t>nhw’r</a:t>
            </a:r>
            <a:r>
              <a:rPr lang="cy-GB" sz="1300" dirty="0"/>
              <a:t>  coed yn ein hiard ni yn gwers wahanol, yn mathemateg. Defnyddian </a:t>
            </a:r>
            <a:r>
              <a:rPr lang="cy-GB" sz="1300" dirty="0" err="1"/>
              <a:t>nhw’r</a:t>
            </a:r>
            <a:r>
              <a:rPr lang="cy-GB" sz="1300" dirty="0"/>
              <a:t> gwybodaeth i gymharu’r coed yng Nghymraeg. </a:t>
            </a:r>
          </a:p>
          <a:p>
            <a:br>
              <a:rPr lang="cy-GB" sz="1300" dirty="0"/>
            </a:br>
            <a:r>
              <a:rPr lang="cy-GB" sz="1300" u="sng" dirty="0"/>
              <a:t>Gweithgareddau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Pan rwyt ti wedi gorffen </a:t>
            </a:r>
            <a:r>
              <a:rPr lang="cy-GB" sz="1300" dirty="0">
                <a:solidFill>
                  <a:prstClr val="black"/>
                </a:solidFill>
                <a:latin typeface="Aptos" panose="02110004020202020204"/>
              </a:rPr>
              <a:t>ymarfer y patrwm </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gyda’r plant, </a:t>
            </a:r>
            <a:r>
              <a:rPr lang="cy-GB" sz="1300" dirty="0">
                <a:solidFill>
                  <a:prstClr val="black"/>
                </a:solidFill>
                <a:latin typeface="Aptos" panose="02110004020202020204"/>
              </a:rPr>
              <a:t>wnei </a:t>
            </a:r>
            <a:r>
              <a:rPr lang="cy-GB" sz="1300" dirty="0" err="1">
                <a:solidFill>
                  <a:prstClr val="black"/>
                </a:solidFill>
                <a:latin typeface="Aptos" panose="02110004020202020204"/>
              </a:rPr>
              <a:t>di’r</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 dasg ‘</a:t>
            </a:r>
            <a:r>
              <a:rPr kumimoji="0" lang="cy-GB" sz="1300" b="0" i="0" u="none" strike="noStrike" kern="1200" cap="none" spc="0" normalizeH="0" baseline="0" noProof="0" dirty="0" err="1">
                <a:ln>
                  <a:noFill/>
                </a:ln>
                <a:solidFill>
                  <a:prstClr val="black"/>
                </a:solidFill>
                <a:effectLst/>
                <a:uLnTx/>
                <a:uFillTx/>
                <a:latin typeface="Aptos" panose="02110004020202020204"/>
                <a:ea typeface="+mn-ea"/>
                <a:cs typeface="+mn-cs"/>
              </a:rPr>
              <a:t>Trapddor</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 gyda’r dosbarth os gweli di dda?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Cyn y dasg, byddi di angen ymarfer y patrymau gyda’r plant, mae rhaid i ti  ailadrodd y brawddegau gyda’ch gilydd. Defnyddia’r frawddeg </a:t>
            </a:r>
            <a:r>
              <a:rPr lang="cy-GB" sz="1300" dirty="0">
                <a:solidFill>
                  <a:prstClr val="black"/>
                </a:solidFill>
                <a:latin typeface="Aptos" panose="02110004020202020204"/>
              </a:rPr>
              <a:t>isod</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 yn gyntaf, wedyn cei di newid yr eirfa i ddrilio'r patrwm. Dw eisiau i ti ymarfer y presennol, y negyddol a'r dyfodol gyda’r plant yn gyflym, edrychon nhw ar y patrymau yn y wers ddiwethaf.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1" i="1" u="none" strike="noStrike" kern="1200" cap="none" spc="0" normalizeH="0" baseline="0" noProof="0" dirty="0">
                <a:ln>
                  <a:noFill/>
                </a:ln>
                <a:solidFill>
                  <a:prstClr val="black"/>
                </a:solidFill>
                <a:effectLst/>
                <a:uLnTx/>
                <a:uFillTx/>
                <a:latin typeface="Aptos" panose="02110004020202020204"/>
                <a:ea typeface="+mn-ea"/>
                <a:cs typeface="+mn-cs"/>
              </a:rPr>
              <a:t>‘Mae coeden 6 yn fwy na </a:t>
            </a:r>
            <a:r>
              <a:rPr lang="cy-GB" sz="1300" b="1" i="1" u="sng" dirty="0">
                <a:solidFill>
                  <a:prstClr val="black"/>
                </a:solidFill>
                <a:latin typeface="Aptos" panose="02110004020202020204"/>
              </a:rPr>
              <a:t>choeden 9</a:t>
            </a:r>
            <a:r>
              <a:rPr kumimoji="0" lang="cy-GB" sz="1300" b="1" i="1" u="none" strike="noStrike" kern="1200" cap="none" spc="0" normalizeH="0" baseline="0" noProof="0" dirty="0">
                <a:ln>
                  <a:noFill/>
                </a:ln>
                <a:solidFill>
                  <a:prstClr val="black"/>
                </a:solidFill>
                <a:effectLst/>
                <a:uLnTx/>
                <a:uFillTx/>
                <a:latin typeface="Aptos" panose="02110004020202020204"/>
                <a:ea typeface="+mn-ea"/>
                <a:cs typeface="+mn-cs"/>
              </a:rPr>
              <a:t>.’</a:t>
            </a:r>
            <a:endPar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Rydw i eisiau’r plant </a:t>
            </a:r>
            <a:r>
              <a:rPr lang="cy-GB" sz="1300" dirty="0" err="1">
                <a:solidFill>
                  <a:prstClr val="black"/>
                </a:solidFill>
                <a:latin typeface="Aptos" panose="02110004020202020204"/>
              </a:rPr>
              <a:t>gw</a:t>
            </a:r>
            <a:r>
              <a:rPr kumimoji="0" lang="cy-GB" sz="1300" b="0" i="0" u="none" strike="noStrike" kern="1200" cap="none" spc="0" normalizeH="0" baseline="0" noProof="0" dirty="0" err="1">
                <a:ln>
                  <a:noFill/>
                </a:ln>
                <a:solidFill>
                  <a:prstClr val="black"/>
                </a:solidFill>
                <a:effectLst/>
                <a:uLnTx/>
                <a:uFillTx/>
                <a:latin typeface="Aptos" panose="02110004020202020204"/>
                <a:ea typeface="+mn-ea"/>
                <a:cs typeface="+mn-cs"/>
              </a:rPr>
              <a:t>eithio</a:t>
            </a:r>
            <a:r>
              <a:rPr kumimoji="0" lang="cy-GB" sz="1300" b="0" i="0" u="none" strike="noStrike" kern="1200" cap="none" spc="0" normalizeH="0" baseline="0" noProof="0" dirty="0">
                <a:ln>
                  <a:noFill/>
                </a:ln>
                <a:solidFill>
                  <a:prstClr val="black"/>
                </a:solidFill>
                <a:effectLst/>
                <a:uLnTx/>
                <a:uFillTx/>
                <a:latin typeface="Aptos" panose="02110004020202020204"/>
                <a:ea typeface="+mn-ea"/>
                <a:cs typeface="+mn-cs"/>
              </a:rPr>
              <a:t> gyda phartner, plîs. Bydd y plant yn dechrau gyda’r frawddeg goch, bydd partner un angen dewis yr eirfa i wneud brawddeg. Wedyn, bydd partner dau ddweud y brawddegau tua maen nhw’n dweud y frawddeg yn gywir. Cân nhw gymryd tro i ddewis a dweud y brawddegau. </a:t>
            </a:r>
          </a:p>
          <a:p>
            <a:r>
              <a:rPr lang="cy-GB" sz="1300" dirty="0"/>
              <a:t>Bydd gweithgaredd hwn helpu i’r plant gwneud y gweithgaredd nesa.</a:t>
            </a:r>
          </a:p>
          <a:p>
            <a:endParaRPr lang="cy-GB" sz="1300" dirty="0"/>
          </a:p>
          <a:p>
            <a:r>
              <a:rPr lang="cy-GB" sz="1300" u="sng" dirty="0"/>
              <a:t>Gweithgareddau 2</a:t>
            </a:r>
          </a:p>
          <a:p>
            <a:r>
              <a:rPr lang="cy-GB" sz="1300" dirty="0" err="1"/>
              <a:t>Rhoa’r</a:t>
            </a:r>
            <a:r>
              <a:rPr lang="cy-GB" sz="1300" dirty="0"/>
              <a:t> mat iaith i’r plant i ddefnyddio, rhaid i chi siarad am y mat iaith. Edrycha ar yr enghraifft gyda’ch gilydd ac efallai rydych chi’n gwneud brawddegau newydd gyda’ch gilydd hefyd. Rydw i eisiau’r plant ysgrifennu brawddegau i gymharu’r coed yn ein hiard ni. Gallan nhw’n defnyddio eu gwaith o fathemateg neu’r wybodaeth ar y mat iaith i gymharu. </a:t>
            </a:r>
          </a:p>
          <a:p>
            <a:r>
              <a:rPr lang="cy-GB" sz="1300" dirty="0"/>
              <a:t>Hoffwn i’r plant gweithio gyda’i gilydd, efallai gallan nhw weithio gallu cymysg i helpu’i gilydd ond rydw i’n meddwl dy fod ti’n bwysig i ti gael grŵp bach hefyd. Bydd </a:t>
            </a:r>
            <a:r>
              <a:rPr lang="cy-GB" sz="1300" dirty="0" err="1"/>
              <a:t>rhai’r</a:t>
            </a:r>
            <a:r>
              <a:rPr lang="cy-GB" sz="1300" dirty="0"/>
              <a:t> plant angen mwy helpu gyda’r dasg. </a:t>
            </a:r>
            <a:endParaRPr lang="cy-GB" sz="1600" u="sng" dirty="0"/>
          </a:p>
        </p:txBody>
      </p:sp>
    </p:spTree>
    <p:extLst>
      <p:ext uri="{BB962C8B-B14F-4D97-AF65-F5344CB8AC3E}">
        <p14:creationId xmlns:p14="http://schemas.microsoft.com/office/powerpoint/2010/main" val="3776806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CC3979C-3297-15BC-2F44-E8EE93627E09}"/>
              </a:ext>
            </a:extLst>
          </p:cNvPr>
          <p:cNvSpPr txBox="1"/>
          <p:nvPr/>
        </p:nvSpPr>
        <p:spPr>
          <a:xfrm>
            <a:off x="29168" y="74198"/>
            <a:ext cx="1113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1" i="0" u="sng" strike="noStrike" kern="1200" cap="none" spc="0" normalizeH="0" baseline="0" noProof="0" dirty="0">
                <a:ln>
                  <a:noFill/>
                </a:ln>
                <a:solidFill>
                  <a:prstClr val="black"/>
                </a:solidFill>
                <a:effectLst/>
                <a:uLnTx/>
                <a:uFillTx/>
                <a:latin typeface="Comic Sans MS" panose="030F0702030302020204" pitchFamily="66" charset="0"/>
                <a:ea typeface="+mn-ea"/>
                <a:cs typeface="+mn-cs"/>
              </a:rPr>
              <a:t>Ymarfer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i="0" strike="noStrike" kern="1200" cap="none" spc="0" normalizeH="0" baseline="0" noProof="0" dirty="0">
              <a:ln>
                <a:noFill/>
              </a:ln>
              <a:solidFill>
                <a:prstClr val="black"/>
              </a:solidFill>
              <a:effectLst/>
              <a:uLnTx/>
              <a:uFillTx/>
              <a:latin typeface="Comic Sans MS" panose="030F0702030302020204" pitchFamily="66" charset="0"/>
              <a:ea typeface="+mn-ea"/>
              <a:cs typeface="+mn-cs"/>
            </a:endParaRPr>
          </a:p>
        </p:txBody>
      </p:sp>
      <p:sp>
        <p:nvSpPr>
          <p:cNvPr id="7" name="Rectangle: Rounded Corners 6">
            <a:extLst>
              <a:ext uri="{FF2B5EF4-FFF2-40B4-BE49-F238E27FC236}">
                <a16:creationId xmlns:a16="http://schemas.microsoft.com/office/drawing/2014/main" id="{2AAFC947-7697-32BA-0D3F-1295FB2ED233}"/>
              </a:ext>
            </a:extLst>
          </p:cNvPr>
          <p:cNvSpPr/>
          <p:nvPr/>
        </p:nvSpPr>
        <p:spPr>
          <a:xfrm>
            <a:off x="435427" y="1364984"/>
            <a:ext cx="11321143" cy="903514"/>
          </a:xfrm>
          <a:prstGeom prst="roundRect">
            <a:avLst/>
          </a:prstGeom>
          <a:ln w="57150">
            <a:solidFill>
              <a:srgbClr val="FF000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Mae				     yn </a:t>
            </a:r>
            <a:r>
              <a:rPr lang="cy-GB" sz="3600" dirty="0">
                <a:solidFill>
                  <a:prstClr val="black"/>
                </a:solidFill>
                <a:latin typeface="Aptos" panose="02110004020202020204"/>
              </a:rPr>
              <a:t>llai</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na				. </a:t>
            </a:r>
          </a:p>
        </p:txBody>
      </p:sp>
      <p:sp>
        <p:nvSpPr>
          <p:cNvPr id="8" name="Rectangle: Rounded Corners 7">
            <a:extLst>
              <a:ext uri="{FF2B5EF4-FFF2-40B4-BE49-F238E27FC236}">
                <a16:creationId xmlns:a16="http://schemas.microsoft.com/office/drawing/2014/main" id="{C1576495-AB46-01AB-2335-4224B861CDCE}"/>
              </a:ext>
            </a:extLst>
          </p:cNvPr>
          <p:cNvSpPr/>
          <p:nvPr/>
        </p:nvSpPr>
        <p:spPr>
          <a:xfrm>
            <a:off x="435426" y="3197522"/>
            <a:ext cx="11321143" cy="903514"/>
          </a:xfrm>
          <a:prstGeom prst="roundRect">
            <a:avLst/>
          </a:prstGeom>
          <a:ln w="57150">
            <a:solidFill>
              <a:srgbClr val="FFC00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Roedd    			     yn </a:t>
            </a:r>
            <a:r>
              <a:rPr lang="cy-GB" sz="3600" dirty="0">
                <a:solidFill>
                  <a:prstClr val="black"/>
                </a:solidFill>
                <a:latin typeface="Aptos" panose="02110004020202020204"/>
              </a:rPr>
              <a:t>fwy na</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 </a:t>
            </a:r>
          </a:p>
        </p:txBody>
      </p:sp>
      <p:sp>
        <p:nvSpPr>
          <p:cNvPr id="9" name="Rectangle: Rounded Corners 8">
            <a:extLst>
              <a:ext uri="{FF2B5EF4-FFF2-40B4-BE49-F238E27FC236}">
                <a16:creationId xmlns:a16="http://schemas.microsoft.com/office/drawing/2014/main" id="{31DD00E7-178C-C561-DA10-306E4DD8D35F}"/>
              </a:ext>
            </a:extLst>
          </p:cNvPr>
          <p:cNvSpPr/>
          <p:nvPr/>
        </p:nvSpPr>
        <p:spPr>
          <a:xfrm>
            <a:off x="435426" y="4920342"/>
            <a:ext cx="11321143" cy="903514"/>
          </a:xfrm>
          <a:prstGeom prst="roundRect">
            <a:avLst/>
          </a:prstGeom>
          <a:ln w="57150">
            <a:solidFill>
              <a:srgbClr val="00B050"/>
            </a:solidFill>
          </a:ln>
        </p:spPr>
        <p:style>
          <a:lnRef idx="2">
            <a:schemeClr val="accent1"/>
          </a:lnRef>
          <a:fillRef idx="1">
            <a:schemeClr val="lt1"/>
          </a:fillRef>
          <a:effectRef idx="0">
            <a:schemeClr val="accent1"/>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Bydd			      yn </a:t>
            </a:r>
            <a:r>
              <a:rPr lang="cy-GB" sz="3600" dirty="0" err="1">
                <a:solidFill>
                  <a:prstClr val="black"/>
                </a:solidFill>
                <a:latin typeface="Aptos" panose="02110004020202020204"/>
              </a:rPr>
              <a:t>dalach</a:t>
            </a:r>
            <a:r>
              <a:rPr lang="cy-GB" sz="3600" dirty="0">
                <a:solidFill>
                  <a:prstClr val="black"/>
                </a:solidFill>
                <a:latin typeface="Aptos" panose="02110004020202020204"/>
              </a:rPr>
              <a:t> na </a:t>
            </a:r>
            <a:r>
              <a:rPr kumimoji="0" lang="cy-GB" sz="3600" b="0" i="0" u="none" strike="noStrike" kern="1200" cap="none" spc="0" normalizeH="0" baseline="0" noProof="0" dirty="0">
                <a:ln>
                  <a:noFill/>
                </a:ln>
                <a:solidFill>
                  <a:prstClr val="black"/>
                </a:solidFill>
                <a:effectLst/>
                <a:uLnTx/>
                <a:uFillTx/>
                <a:latin typeface="Aptos" panose="02110004020202020204"/>
                <a:ea typeface="+mn-ea"/>
                <a:cs typeface="+mn-cs"/>
              </a:rPr>
              <a:t>			. </a:t>
            </a:r>
          </a:p>
        </p:txBody>
      </p:sp>
      <p:sp>
        <p:nvSpPr>
          <p:cNvPr id="10" name="AutoShape 4" descr="Trapdoor with Stairs">
            <a:extLst>
              <a:ext uri="{FF2B5EF4-FFF2-40B4-BE49-F238E27FC236}">
                <a16:creationId xmlns:a16="http://schemas.microsoft.com/office/drawing/2014/main" id="{C070F59D-924A-C329-8461-5FB65ED63BA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pic>
        <p:nvPicPr>
          <p:cNvPr id="13" name="Picture 12">
            <a:extLst>
              <a:ext uri="{FF2B5EF4-FFF2-40B4-BE49-F238E27FC236}">
                <a16:creationId xmlns:a16="http://schemas.microsoft.com/office/drawing/2014/main" id="{452651CB-5D6F-4E50-60C0-8D89EB152278}"/>
              </a:ext>
            </a:extLst>
          </p:cNvPr>
          <p:cNvPicPr>
            <a:picLocks noChangeAspect="1"/>
          </p:cNvPicPr>
          <p:nvPr/>
        </p:nvPicPr>
        <p:blipFill>
          <a:blip r:embed="rId2"/>
          <a:stretch>
            <a:fillRect/>
          </a:stretch>
        </p:blipFill>
        <p:spPr>
          <a:xfrm>
            <a:off x="3044456" y="1150791"/>
            <a:ext cx="2385743" cy="1637078"/>
          </a:xfrm>
          <a:prstGeom prst="rect">
            <a:avLst/>
          </a:prstGeom>
        </p:spPr>
      </p:pic>
      <p:pic>
        <p:nvPicPr>
          <p:cNvPr id="14" name="Picture 13">
            <a:extLst>
              <a:ext uri="{FF2B5EF4-FFF2-40B4-BE49-F238E27FC236}">
                <a16:creationId xmlns:a16="http://schemas.microsoft.com/office/drawing/2014/main" id="{340743BD-5372-12E7-C094-97A81AB13798}"/>
              </a:ext>
            </a:extLst>
          </p:cNvPr>
          <p:cNvPicPr>
            <a:picLocks noChangeAspect="1"/>
          </p:cNvPicPr>
          <p:nvPr/>
        </p:nvPicPr>
        <p:blipFill>
          <a:blip r:embed="rId2"/>
          <a:stretch>
            <a:fillRect/>
          </a:stretch>
        </p:blipFill>
        <p:spPr>
          <a:xfrm>
            <a:off x="8672371" y="1150791"/>
            <a:ext cx="2385743" cy="1637078"/>
          </a:xfrm>
          <a:prstGeom prst="rect">
            <a:avLst/>
          </a:prstGeom>
        </p:spPr>
      </p:pic>
      <p:pic>
        <p:nvPicPr>
          <p:cNvPr id="15" name="Picture 14">
            <a:extLst>
              <a:ext uri="{FF2B5EF4-FFF2-40B4-BE49-F238E27FC236}">
                <a16:creationId xmlns:a16="http://schemas.microsoft.com/office/drawing/2014/main" id="{81FB736A-F794-2B5E-0446-BAA59324CF89}"/>
              </a:ext>
            </a:extLst>
          </p:cNvPr>
          <p:cNvPicPr>
            <a:picLocks noChangeAspect="1"/>
          </p:cNvPicPr>
          <p:nvPr/>
        </p:nvPicPr>
        <p:blipFill>
          <a:blip r:embed="rId2"/>
          <a:stretch>
            <a:fillRect/>
          </a:stretch>
        </p:blipFill>
        <p:spPr>
          <a:xfrm>
            <a:off x="3044455" y="2873611"/>
            <a:ext cx="2385743" cy="1637078"/>
          </a:xfrm>
          <a:prstGeom prst="rect">
            <a:avLst/>
          </a:prstGeom>
        </p:spPr>
      </p:pic>
      <p:pic>
        <p:nvPicPr>
          <p:cNvPr id="16" name="Picture 15">
            <a:extLst>
              <a:ext uri="{FF2B5EF4-FFF2-40B4-BE49-F238E27FC236}">
                <a16:creationId xmlns:a16="http://schemas.microsoft.com/office/drawing/2014/main" id="{3BA7EEFF-347E-A5F3-7501-B8516E98ED27}"/>
              </a:ext>
            </a:extLst>
          </p:cNvPr>
          <p:cNvPicPr>
            <a:picLocks noChangeAspect="1"/>
          </p:cNvPicPr>
          <p:nvPr/>
        </p:nvPicPr>
        <p:blipFill>
          <a:blip r:embed="rId2"/>
          <a:stretch>
            <a:fillRect/>
          </a:stretch>
        </p:blipFill>
        <p:spPr>
          <a:xfrm>
            <a:off x="8672370" y="2873611"/>
            <a:ext cx="2385743" cy="1637078"/>
          </a:xfrm>
          <a:prstGeom prst="rect">
            <a:avLst/>
          </a:prstGeom>
        </p:spPr>
      </p:pic>
      <p:pic>
        <p:nvPicPr>
          <p:cNvPr id="17" name="Picture 16">
            <a:extLst>
              <a:ext uri="{FF2B5EF4-FFF2-40B4-BE49-F238E27FC236}">
                <a16:creationId xmlns:a16="http://schemas.microsoft.com/office/drawing/2014/main" id="{67611D21-7F86-8191-B62A-9E874FF1D6EB}"/>
              </a:ext>
            </a:extLst>
          </p:cNvPr>
          <p:cNvPicPr>
            <a:picLocks noChangeAspect="1"/>
          </p:cNvPicPr>
          <p:nvPr/>
        </p:nvPicPr>
        <p:blipFill>
          <a:blip r:embed="rId2"/>
          <a:stretch>
            <a:fillRect/>
          </a:stretch>
        </p:blipFill>
        <p:spPr>
          <a:xfrm>
            <a:off x="3044454" y="4674477"/>
            <a:ext cx="2385743" cy="1637078"/>
          </a:xfrm>
          <a:prstGeom prst="rect">
            <a:avLst/>
          </a:prstGeom>
        </p:spPr>
      </p:pic>
      <p:pic>
        <p:nvPicPr>
          <p:cNvPr id="18" name="Picture 17">
            <a:extLst>
              <a:ext uri="{FF2B5EF4-FFF2-40B4-BE49-F238E27FC236}">
                <a16:creationId xmlns:a16="http://schemas.microsoft.com/office/drawing/2014/main" id="{DB83A59D-EFF5-6D5E-3974-A8E684B1EE00}"/>
              </a:ext>
            </a:extLst>
          </p:cNvPr>
          <p:cNvPicPr>
            <a:picLocks noChangeAspect="1"/>
          </p:cNvPicPr>
          <p:nvPr/>
        </p:nvPicPr>
        <p:blipFill>
          <a:blip r:embed="rId2"/>
          <a:stretch>
            <a:fillRect/>
          </a:stretch>
        </p:blipFill>
        <p:spPr>
          <a:xfrm>
            <a:off x="9020714" y="4674477"/>
            <a:ext cx="2385743" cy="1637078"/>
          </a:xfrm>
          <a:prstGeom prst="rect">
            <a:avLst/>
          </a:prstGeom>
        </p:spPr>
      </p:pic>
      <p:sp>
        <p:nvSpPr>
          <p:cNvPr id="19" name="TextBox 18">
            <a:extLst>
              <a:ext uri="{FF2B5EF4-FFF2-40B4-BE49-F238E27FC236}">
                <a16:creationId xmlns:a16="http://schemas.microsoft.com/office/drawing/2014/main" id="{AFA020FF-230F-F784-9FF2-3F00A0CED759}"/>
              </a:ext>
            </a:extLst>
          </p:cNvPr>
          <p:cNvSpPr txBox="1"/>
          <p:nvPr/>
        </p:nvSpPr>
        <p:spPr>
          <a:xfrm>
            <a:off x="3167743" y="1159028"/>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8</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3</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6</a:t>
            </a:r>
          </a:p>
        </p:txBody>
      </p:sp>
      <p:sp>
        <p:nvSpPr>
          <p:cNvPr id="20" name="TextBox 19">
            <a:extLst>
              <a:ext uri="{FF2B5EF4-FFF2-40B4-BE49-F238E27FC236}">
                <a16:creationId xmlns:a16="http://schemas.microsoft.com/office/drawing/2014/main" id="{626AFFBA-F2D6-226F-E751-7D6B934A037B}"/>
              </a:ext>
            </a:extLst>
          </p:cNvPr>
          <p:cNvSpPr txBox="1"/>
          <p:nvPr/>
        </p:nvSpPr>
        <p:spPr>
          <a:xfrm>
            <a:off x="3167743" y="2868307"/>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5</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10</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13</a:t>
            </a:r>
          </a:p>
        </p:txBody>
      </p:sp>
      <p:sp>
        <p:nvSpPr>
          <p:cNvPr id="21" name="TextBox 20">
            <a:extLst>
              <a:ext uri="{FF2B5EF4-FFF2-40B4-BE49-F238E27FC236}">
                <a16:creationId xmlns:a16="http://schemas.microsoft.com/office/drawing/2014/main" id="{54C15DAD-C200-B3DE-BB33-E7BC576DC275}"/>
              </a:ext>
            </a:extLst>
          </p:cNvPr>
          <p:cNvSpPr txBox="1"/>
          <p:nvPr/>
        </p:nvSpPr>
        <p:spPr>
          <a:xfrm>
            <a:off x="3167743" y="4674477"/>
            <a:ext cx="1371600"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24</a:t>
            </a: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5</a:t>
            </a:r>
            <a:endParaRPr lang="cy-GB" sz="2000" b="1" dirty="0">
              <a:solidFill>
                <a:prstClr val="white"/>
              </a:solidFill>
              <a:latin typeface="Aptos" panose="02110004020202020204"/>
            </a:endParaRPr>
          </a:p>
          <a:p>
            <a:pPr>
              <a:defRPr/>
            </a:pPr>
            <a:r>
              <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rPr>
              <a:t>coeden 27</a:t>
            </a:r>
          </a:p>
        </p:txBody>
      </p:sp>
      <p:sp>
        <p:nvSpPr>
          <p:cNvPr id="22" name="TextBox 21">
            <a:extLst>
              <a:ext uri="{FF2B5EF4-FFF2-40B4-BE49-F238E27FC236}">
                <a16:creationId xmlns:a16="http://schemas.microsoft.com/office/drawing/2014/main" id="{141D06DE-9DEC-5203-01F1-C35CC598AC61}"/>
              </a:ext>
            </a:extLst>
          </p:cNvPr>
          <p:cNvSpPr txBox="1"/>
          <p:nvPr/>
        </p:nvSpPr>
        <p:spPr>
          <a:xfrm>
            <a:off x="8841985" y="1135591"/>
            <a:ext cx="1499444"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a:t>
            </a:r>
          </a:p>
          <a:p>
            <a:pPr>
              <a:defRPr/>
            </a:pPr>
            <a:r>
              <a:rPr lang="cy-GB" sz="2000" b="1" dirty="0">
                <a:solidFill>
                  <a:prstClr val="white"/>
                </a:solidFill>
                <a:latin typeface="Aptos" panose="02110004020202020204"/>
              </a:rPr>
              <a:t>choeden 5</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2</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3" name="TextBox 22">
            <a:extLst>
              <a:ext uri="{FF2B5EF4-FFF2-40B4-BE49-F238E27FC236}">
                <a16:creationId xmlns:a16="http://schemas.microsoft.com/office/drawing/2014/main" id="{26519ECA-F121-43CA-EB9C-2CD0FD3E1268}"/>
              </a:ext>
            </a:extLst>
          </p:cNvPr>
          <p:cNvSpPr txBox="1"/>
          <p:nvPr/>
        </p:nvSpPr>
        <p:spPr>
          <a:xfrm>
            <a:off x="9135897" y="4708138"/>
            <a:ext cx="154298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18</a:t>
            </a:r>
          </a:p>
          <a:p>
            <a:pPr>
              <a:defRPr/>
            </a:pPr>
            <a:r>
              <a:rPr lang="cy-GB" sz="2000" b="1" dirty="0">
                <a:solidFill>
                  <a:prstClr val="white"/>
                </a:solidFill>
                <a:latin typeface="Aptos" panose="02110004020202020204"/>
              </a:rPr>
              <a:t>choeden 15</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29</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4" name="TextBox 23">
            <a:extLst>
              <a:ext uri="{FF2B5EF4-FFF2-40B4-BE49-F238E27FC236}">
                <a16:creationId xmlns:a16="http://schemas.microsoft.com/office/drawing/2014/main" id="{00C38D61-FAE1-BC6F-89F7-4AAFE11AC68D}"/>
              </a:ext>
            </a:extLst>
          </p:cNvPr>
          <p:cNvSpPr txBox="1"/>
          <p:nvPr/>
        </p:nvSpPr>
        <p:spPr>
          <a:xfrm>
            <a:off x="8820721" y="2868306"/>
            <a:ext cx="1520708"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000" b="1" dirty="0">
                <a:solidFill>
                  <a:prstClr val="white"/>
                </a:solidFill>
                <a:latin typeface="Aptos" panose="02110004020202020204"/>
              </a:rPr>
              <a:t>choeden 18</a:t>
            </a:r>
          </a:p>
          <a:p>
            <a:pPr>
              <a:defRPr/>
            </a:pPr>
            <a:r>
              <a:rPr lang="cy-GB" sz="2000" b="1" dirty="0">
                <a:solidFill>
                  <a:prstClr val="white"/>
                </a:solidFill>
                <a:latin typeface="Aptos" panose="02110004020202020204"/>
              </a:rPr>
              <a:t>choeden 3</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a:p>
            <a:pPr>
              <a:defRPr/>
            </a:pPr>
            <a:r>
              <a:rPr lang="cy-GB" sz="2000" b="1" dirty="0">
                <a:solidFill>
                  <a:prstClr val="white"/>
                </a:solidFill>
                <a:latin typeface="Aptos" panose="02110004020202020204"/>
              </a:rPr>
              <a:t>choeden 4 </a:t>
            </a:r>
            <a:endParaRPr kumimoji="0" lang="cy-GB" sz="2000" b="1"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25" name="Picture 24">
            <a:extLst>
              <a:ext uri="{FF2B5EF4-FFF2-40B4-BE49-F238E27FC236}">
                <a16:creationId xmlns:a16="http://schemas.microsoft.com/office/drawing/2014/main" id="{DA0A8BBB-2C8E-DAD7-46AC-4DD65F9DFC9E}"/>
              </a:ext>
            </a:extLst>
          </p:cNvPr>
          <p:cNvPicPr>
            <a:picLocks noChangeAspect="1"/>
          </p:cNvPicPr>
          <p:nvPr/>
        </p:nvPicPr>
        <p:blipFill>
          <a:blip r:embed="rId3"/>
          <a:srcRect l="16190" t="20952" r="16190" b="17936"/>
          <a:stretch/>
        </p:blipFill>
        <p:spPr>
          <a:xfrm>
            <a:off x="11168882" y="73158"/>
            <a:ext cx="903372" cy="816428"/>
          </a:xfrm>
          <a:prstGeom prst="rect">
            <a:avLst/>
          </a:prstGeom>
        </p:spPr>
      </p:pic>
    </p:spTree>
    <p:extLst>
      <p:ext uri="{BB962C8B-B14F-4D97-AF65-F5344CB8AC3E}">
        <p14:creationId xmlns:p14="http://schemas.microsoft.com/office/powerpoint/2010/main" val="1974762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AF0C665F-3BD5-B0C4-CD0A-D29F958F2EFB}"/>
              </a:ext>
            </a:extLst>
          </p:cNvPr>
          <p:cNvSpPr/>
          <p:nvPr/>
        </p:nvSpPr>
        <p:spPr>
          <a:xfrm>
            <a:off x="163286" y="1360714"/>
            <a:ext cx="6896734" cy="1328057"/>
          </a:xfrm>
          <a:prstGeom prst="round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000" dirty="0"/>
              <a:t>Mae </a:t>
            </a:r>
            <a:r>
              <a:rPr lang="en-GB" sz="2000" u="sng" dirty="0"/>
              <a:t>		</a:t>
            </a:r>
            <a:r>
              <a:rPr lang="en-GB" sz="2000" dirty="0"/>
              <a:t> </a:t>
            </a:r>
            <a:r>
              <a:rPr lang="en-GB" sz="2000" dirty="0" err="1"/>
              <a:t>yn</a:t>
            </a:r>
            <a:r>
              <a:rPr lang="en-GB" sz="2000" dirty="0"/>
              <a:t> </a:t>
            </a:r>
            <a:r>
              <a:rPr lang="en-GB" sz="2000" u="sng" dirty="0"/>
              <a:t>		</a:t>
            </a:r>
            <a:r>
              <a:rPr lang="en-GB" sz="2000" dirty="0"/>
              <a:t>  </a:t>
            </a:r>
            <a:r>
              <a:rPr lang="en-GB" sz="2000" dirty="0" err="1"/>
              <a:t>na</a:t>
            </a:r>
            <a:r>
              <a:rPr lang="en-GB" sz="2000" dirty="0"/>
              <a:t>  </a:t>
            </a:r>
            <a:r>
              <a:rPr lang="en-GB" sz="2000" u="sng" dirty="0"/>
              <a:t>		</a:t>
            </a:r>
            <a:r>
              <a:rPr lang="en-GB" sz="2000" dirty="0"/>
              <a:t>.</a:t>
            </a:r>
          </a:p>
          <a:p>
            <a:pPr algn="ctr"/>
            <a:r>
              <a:rPr lang="en-GB" sz="2000" dirty="0"/>
              <a:t>Mae </a:t>
            </a:r>
            <a:r>
              <a:rPr lang="en-GB" sz="2000" u="sng" dirty="0" err="1">
                <a:highlight>
                  <a:srgbClr val="FFFF00"/>
                </a:highlight>
              </a:rPr>
              <a:t>coeden</a:t>
            </a:r>
            <a:r>
              <a:rPr lang="en-GB" sz="2000" u="sng" dirty="0"/>
              <a:t> </a:t>
            </a:r>
            <a:r>
              <a:rPr lang="en-GB" sz="2000" u="sng" dirty="0">
                <a:highlight>
                  <a:srgbClr val="FFFF00"/>
                </a:highlight>
              </a:rPr>
              <a:t>8</a:t>
            </a:r>
            <a:r>
              <a:rPr lang="en-GB" sz="2000" u="sng" dirty="0"/>
              <a:t>   </a:t>
            </a:r>
            <a:r>
              <a:rPr lang="en-GB" sz="2000" dirty="0"/>
              <a:t> </a:t>
            </a:r>
            <a:r>
              <a:rPr lang="en-GB" sz="2000" dirty="0" err="1"/>
              <a:t>yn</a:t>
            </a:r>
            <a:r>
              <a:rPr lang="en-GB" sz="2000" dirty="0"/>
              <a:t>  </a:t>
            </a:r>
            <a:r>
              <a:rPr lang="en-GB" sz="2000" u="sng" dirty="0"/>
              <a:t>	</a:t>
            </a:r>
            <a:r>
              <a:rPr lang="en-GB" sz="2000" u="sng" dirty="0" err="1">
                <a:highlight>
                  <a:srgbClr val="FFFF00"/>
                </a:highlight>
              </a:rPr>
              <a:t>fwy</a:t>
            </a:r>
            <a:r>
              <a:rPr lang="en-GB" sz="2000" u="sng" dirty="0"/>
              <a:t>	</a:t>
            </a:r>
            <a:r>
              <a:rPr lang="en-GB" sz="2000" dirty="0"/>
              <a:t>  </a:t>
            </a:r>
            <a:r>
              <a:rPr lang="en-GB" sz="2000" dirty="0" err="1"/>
              <a:t>na</a:t>
            </a:r>
            <a:r>
              <a:rPr lang="en-GB" sz="2000" dirty="0"/>
              <a:t>  </a:t>
            </a:r>
            <a:r>
              <a:rPr lang="en-GB" sz="2000" u="sng" dirty="0" err="1">
                <a:highlight>
                  <a:srgbClr val="FFFF00"/>
                </a:highlight>
              </a:rPr>
              <a:t>choeden</a:t>
            </a:r>
            <a:r>
              <a:rPr lang="en-GB" sz="2000" u="sng" dirty="0"/>
              <a:t> </a:t>
            </a:r>
            <a:r>
              <a:rPr lang="en-GB" sz="2000" u="sng" dirty="0">
                <a:highlight>
                  <a:srgbClr val="FFFF00"/>
                </a:highlight>
              </a:rPr>
              <a:t>9</a:t>
            </a:r>
            <a:r>
              <a:rPr lang="en-GB" sz="2000" u="sng" dirty="0"/>
              <a:t>    </a:t>
            </a:r>
            <a:r>
              <a:rPr lang="en-GB" sz="2000" dirty="0"/>
              <a:t>.</a:t>
            </a:r>
          </a:p>
        </p:txBody>
      </p:sp>
      <p:sp>
        <p:nvSpPr>
          <p:cNvPr id="6" name="Rectangle: Rounded Corners 5">
            <a:extLst>
              <a:ext uri="{FF2B5EF4-FFF2-40B4-BE49-F238E27FC236}">
                <a16:creationId xmlns:a16="http://schemas.microsoft.com/office/drawing/2014/main" id="{A93EDD42-2CAB-4AE5-8C45-371D184659F6}"/>
              </a:ext>
            </a:extLst>
          </p:cNvPr>
          <p:cNvSpPr/>
          <p:nvPr/>
        </p:nvSpPr>
        <p:spPr>
          <a:xfrm>
            <a:off x="315686" y="3069770"/>
            <a:ext cx="5780313" cy="3537857"/>
          </a:xfrm>
          <a:prstGeom prst="roundRect">
            <a:avLst/>
          </a:prstGeom>
          <a:solidFill>
            <a:schemeClr val="accent5">
              <a:lumMod val="20000"/>
              <a:lumOff val="80000"/>
            </a:schemeClr>
          </a:solidFill>
        </p:spPr>
        <p:style>
          <a:lnRef idx="2">
            <a:schemeClr val="dk1"/>
          </a:lnRef>
          <a:fillRef idx="1">
            <a:schemeClr val="lt1"/>
          </a:fillRef>
          <a:effectRef idx="0">
            <a:schemeClr val="dk1"/>
          </a:effectRef>
          <a:fontRef idx="minor">
            <a:schemeClr val="dk1"/>
          </a:fontRef>
        </p:style>
        <p:txBody>
          <a:bodyPr rtlCol="0" anchor="t"/>
          <a:lstStyle/>
          <a:p>
            <a:r>
              <a:rPr lang="en-GB" sz="2800" dirty="0" err="1"/>
              <a:t>yn</a:t>
            </a:r>
            <a:r>
              <a:rPr lang="en-GB" sz="2800" dirty="0"/>
              <a:t> </a:t>
            </a:r>
            <a:r>
              <a:rPr lang="en-GB" sz="2800" dirty="0" err="1"/>
              <a:t>fwy</a:t>
            </a:r>
            <a:r>
              <a:rPr lang="en-GB" sz="2800" dirty="0"/>
              <a:t> </a:t>
            </a:r>
            <a:r>
              <a:rPr lang="en-GB" sz="2800" dirty="0" err="1"/>
              <a:t>na</a:t>
            </a:r>
            <a:r>
              <a:rPr lang="en-GB" sz="2800" dirty="0"/>
              <a:t>			</a:t>
            </a:r>
          </a:p>
          <a:p>
            <a:r>
              <a:rPr lang="en-GB" sz="2800" dirty="0" err="1"/>
              <a:t>yn</a:t>
            </a:r>
            <a:r>
              <a:rPr lang="en-GB" sz="2800" dirty="0"/>
              <a:t> </a:t>
            </a:r>
            <a:r>
              <a:rPr lang="en-GB" sz="2800" dirty="0" err="1"/>
              <a:t>llai</a:t>
            </a:r>
            <a:r>
              <a:rPr lang="en-GB" sz="2800" dirty="0"/>
              <a:t> </a:t>
            </a:r>
            <a:r>
              <a:rPr lang="en-GB" sz="2800" dirty="0" err="1"/>
              <a:t>na</a:t>
            </a:r>
            <a:r>
              <a:rPr lang="en-GB" sz="2800" dirty="0"/>
              <a:t>			</a:t>
            </a:r>
          </a:p>
          <a:p>
            <a:endParaRPr lang="en-GB" sz="2800" dirty="0"/>
          </a:p>
          <a:p>
            <a:r>
              <a:rPr lang="en-GB" sz="2800" dirty="0" err="1"/>
              <a:t>yn</a:t>
            </a:r>
            <a:r>
              <a:rPr lang="en-GB" sz="2800" dirty="0"/>
              <a:t> </a:t>
            </a:r>
            <a:r>
              <a:rPr lang="en-GB" sz="2800" dirty="0" err="1"/>
              <a:t>dalach</a:t>
            </a:r>
            <a:r>
              <a:rPr lang="en-GB" sz="2800" dirty="0"/>
              <a:t> </a:t>
            </a:r>
            <a:r>
              <a:rPr lang="en-GB" sz="2800" dirty="0" err="1"/>
              <a:t>na</a:t>
            </a:r>
            <a:endParaRPr lang="en-GB" sz="2800" dirty="0"/>
          </a:p>
          <a:p>
            <a:endParaRPr lang="en-GB" sz="2800" dirty="0"/>
          </a:p>
          <a:p>
            <a:endParaRPr lang="en-GB" sz="2800" dirty="0"/>
          </a:p>
          <a:p>
            <a:r>
              <a:rPr lang="en-GB" sz="2800" dirty="0" err="1"/>
              <a:t>yn</a:t>
            </a:r>
            <a:r>
              <a:rPr lang="en-GB" sz="2800" dirty="0"/>
              <a:t> </a:t>
            </a:r>
            <a:r>
              <a:rPr lang="en-GB" sz="2800" dirty="0" err="1"/>
              <a:t>fyrrach</a:t>
            </a:r>
            <a:r>
              <a:rPr lang="en-GB" sz="2800" dirty="0"/>
              <a:t> </a:t>
            </a:r>
            <a:r>
              <a:rPr lang="en-GB" sz="2800" dirty="0" err="1"/>
              <a:t>na</a:t>
            </a:r>
            <a:endParaRPr lang="en-GB" sz="2800" dirty="0"/>
          </a:p>
        </p:txBody>
      </p:sp>
      <p:sp>
        <p:nvSpPr>
          <p:cNvPr id="7" name="Rectangle: Rounded Corners 6">
            <a:extLst>
              <a:ext uri="{FF2B5EF4-FFF2-40B4-BE49-F238E27FC236}">
                <a16:creationId xmlns:a16="http://schemas.microsoft.com/office/drawing/2014/main" id="{C1474FDB-816B-D537-D041-9CBEB5CC4FF0}"/>
              </a:ext>
            </a:extLst>
          </p:cNvPr>
          <p:cNvSpPr/>
          <p:nvPr/>
        </p:nvSpPr>
        <p:spPr>
          <a:xfrm>
            <a:off x="6622473" y="3069770"/>
            <a:ext cx="5049545" cy="3537857"/>
          </a:xfrm>
          <a:prstGeom prst="round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tlCol="0" anchor="t"/>
          <a:lstStyle/>
          <a:p>
            <a:r>
              <a:rPr lang="en-GB" dirty="0" err="1"/>
              <a:t>Coeden</a:t>
            </a:r>
            <a:r>
              <a:rPr lang="en-GB" dirty="0"/>
              <a:t> 1 – 102m		</a:t>
            </a:r>
            <a:r>
              <a:rPr lang="en-GB" dirty="0" err="1"/>
              <a:t>Coeden</a:t>
            </a:r>
            <a:r>
              <a:rPr lang="en-GB" dirty="0"/>
              <a:t> 2 – 97m</a:t>
            </a:r>
          </a:p>
          <a:p>
            <a:endParaRPr lang="en-GB" dirty="0"/>
          </a:p>
          <a:p>
            <a:r>
              <a:rPr lang="en-GB" dirty="0" err="1"/>
              <a:t>Coeden</a:t>
            </a:r>
            <a:r>
              <a:rPr lang="en-GB" dirty="0"/>
              <a:t> 3 – 128m		</a:t>
            </a:r>
            <a:r>
              <a:rPr lang="en-GB" dirty="0" err="1"/>
              <a:t>Coeden</a:t>
            </a:r>
            <a:r>
              <a:rPr lang="en-GB" dirty="0"/>
              <a:t> 4 – 88m</a:t>
            </a:r>
          </a:p>
          <a:p>
            <a:endParaRPr lang="en-GB" dirty="0"/>
          </a:p>
          <a:p>
            <a:r>
              <a:rPr lang="en-GB" dirty="0" err="1"/>
              <a:t>Coeden</a:t>
            </a:r>
            <a:r>
              <a:rPr lang="en-GB" dirty="0"/>
              <a:t> 5 – 109m		</a:t>
            </a:r>
            <a:r>
              <a:rPr lang="en-GB" dirty="0" err="1"/>
              <a:t>Coeden</a:t>
            </a:r>
            <a:r>
              <a:rPr lang="en-GB" dirty="0"/>
              <a:t> 6 – 96m</a:t>
            </a:r>
          </a:p>
          <a:p>
            <a:endParaRPr lang="en-GB" dirty="0"/>
          </a:p>
          <a:p>
            <a:r>
              <a:rPr lang="en-GB" dirty="0" err="1"/>
              <a:t>Coeden</a:t>
            </a:r>
            <a:r>
              <a:rPr lang="en-GB" dirty="0"/>
              <a:t> 7 – 89m		</a:t>
            </a:r>
            <a:r>
              <a:rPr lang="en-GB" dirty="0" err="1"/>
              <a:t>Coeden</a:t>
            </a:r>
            <a:r>
              <a:rPr lang="en-GB" dirty="0"/>
              <a:t> 8 – 92m</a:t>
            </a:r>
          </a:p>
          <a:p>
            <a:endParaRPr lang="en-GB" dirty="0"/>
          </a:p>
          <a:p>
            <a:r>
              <a:rPr lang="en-GB" dirty="0" err="1"/>
              <a:t>Coeden</a:t>
            </a:r>
            <a:r>
              <a:rPr lang="en-GB" dirty="0"/>
              <a:t> 9 – 113m		</a:t>
            </a:r>
            <a:r>
              <a:rPr lang="en-GB" dirty="0" err="1"/>
              <a:t>Coeden</a:t>
            </a:r>
            <a:r>
              <a:rPr lang="en-GB" dirty="0"/>
              <a:t> 10 – 99m</a:t>
            </a:r>
          </a:p>
          <a:p>
            <a:endParaRPr lang="en-GB" dirty="0"/>
          </a:p>
          <a:p>
            <a:r>
              <a:rPr lang="en-GB" dirty="0" err="1"/>
              <a:t>Coeden</a:t>
            </a:r>
            <a:r>
              <a:rPr lang="en-GB" dirty="0"/>
              <a:t> 11 – 103m	</a:t>
            </a:r>
            <a:r>
              <a:rPr lang="en-GB" dirty="0" err="1"/>
              <a:t>Coeden</a:t>
            </a:r>
            <a:r>
              <a:rPr lang="en-GB" dirty="0"/>
              <a:t> 12 – 95m</a:t>
            </a:r>
          </a:p>
        </p:txBody>
      </p:sp>
      <p:sp>
        <p:nvSpPr>
          <p:cNvPr id="8" name="Rectangle: Rounded Corners 7">
            <a:extLst>
              <a:ext uri="{FF2B5EF4-FFF2-40B4-BE49-F238E27FC236}">
                <a16:creationId xmlns:a16="http://schemas.microsoft.com/office/drawing/2014/main" id="{29737032-3A70-5EC5-7C56-241AB08D350B}"/>
              </a:ext>
            </a:extLst>
          </p:cNvPr>
          <p:cNvSpPr/>
          <p:nvPr/>
        </p:nvSpPr>
        <p:spPr>
          <a:xfrm>
            <a:off x="315687" y="185057"/>
            <a:ext cx="5464628" cy="947057"/>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algn="ctr"/>
            <a:r>
              <a:rPr lang="cy-GB" sz="4000" b="1" u="sng" dirty="0"/>
              <a:t>Cymharu</a:t>
            </a:r>
          </a:p>
        </p:txBody>
      </p:sp>
      <p:sp>
        <p:nvSpPr>
          <p:cNvPr id="9" name="Oval 8">
            <a:extLst>
              <a:ext uri="{FF2B5EF4-FFF2-40B4-BE49-F238E27FC236}">
                <a16:creationId xmlns:a16="http://schemas.microsoft.com/office/drawing/2014/main" id="{95613407-6CE4-9069-C73C-045C59B1D2C9}"/>
              </a:ext>
            </a:extLst>
          </p:cNvPr>
          <p:cNvSpPr/>
          <p:nvPr/>
        </p:nvSpPr>
        <p:spPr>
          <a:xfrm>
            <a:off x="7527852" y="250373"/>
            <a:ext cx="3593804" cy="2503715"/>
          </a:xfrm>
          <a:prstGeom prst="ellipse">
            <a:avLst/>
          </a:prstGeom>
          <a:solidFill>
            <a:schemeClr val="accent1">
              <a:lumMod val="20000"/>
              <a:lumOff val="80000"/>
            </a:schemeClr>
          </a:solidFill>
        </p:spPr>
        <p:style>
          <a:lnRef idx="2">
            <a:schemeClr val="dk1"/>
          </a:lnRef>
          <a:fillRef idx="1">
            <a:schemeClr val="lt1"/>
          </a:fillRef>
          <a:effectRef idx="0">
            <a:schemeClr val="dk1"/>
          </a:effectRef>
          <a:fontRef idx="minor">
            <a:schemeClr val="dk1"/>
          </a:fontRef>
        </p:style>
        <p:txBody>
          <a:bodyPr rtlCol="0" anchor="ctr"/>
          <a:lstStyle/>
          <a:p>
            <a:pPr algn="ctr"/>
            <a:r>
              <a:rPr lang="cy-GB" b="1" u="sng" dirty="0"/>
              <a:t>COFIWCH!</a:t>
            </a:r>
          </a:p>
          <a:p>
            <a:pPr algn="ctr"/>
            <a:r>
              <a:rPr lang="cy-GB" i="1" dirty="0"/>
              <a:t>Treiglad llaes ar ôl ‘na’</a:t>
            </a:r>
          </a:p>
          <a:p>
            <a:pPr algn="ctr"/>
            <a:endParaRPr lang="cy-GB" b="1" u="sng" dirty="0"/>
          </a:p>
          <a:p>
            <a:pPr algn="ctr"/>
            <a:r>
              <a:rPr lang="cy-GB" b="1" dirty="0"/>
              <a:t>p &gt; </a:t>
            </a:r>
            <a:r>
              <a:rPr lang="cy-GB" b="1" dirty="0" err="1"/>
              <a:t>ph</a:t>
            </a:r>
            <a:endParaRPr lang="cy-GB" b="1" dirty="0"/>
          </a:p>
          <a:p>
            <a:pPr algn="ctr"/>
            <a:r>
              <a:rPr lang="cy-GB" b="1" dirty="0"/>
              <a:t>t &gt; </a:t>
            </a:r>
            <a:r>
              <a:rPr lang="cy-GB" b="1" dirty="0" err="1"/>
              <a:t>th</a:t>
            </a:r>
            <a:endParaRPr lang="cy-GB" b="1" dirty="0"/>
          </a:p>
          <a:p>
            <a:pPr algn="ctr"/>
            <a:r>
              <a:rPr lang="cy-GB" b="1" dirty="0"/>
              <a:t>c &gt; ch</a:t>
            </a:r>
          </a:p>
        </p:txBody>
      </p:sp>
      <p:sp>
        <p:nvSpPr>
          <p:cNvPr id="10" name="TextBox 9">
            <a:extLst>
              <a:ext uri="{FF2B5EF4-FFF2-40B4-BE49-F238E27FC236}">
                <a16:creationId xmlns:a16="http://schemas.microsoft.com/office/drawing/2014/main" id="{3D4324A0-C386-3354-0D5B-BD049D08175F}"/>
              </a:ext>
            </a:extLst>
          </p:cNvPr>
          <p:cNvSpPr txBox="1"/>
          <p:nvPr/>
        </p:nvSpPr>
        <p:spPr>
          <a:xfrm>
            <a:off x="173919" y="1998917"/>
            <a:ext cx="580993" cy="369332"/>
          </a:xfrm>
          <a:prstGeom prst="rect">
            <a:avLst/>
          </a:prstGeom>
          <a:noFill/>
        </p:spPr>
        <p:txBody>
          <a:bodyPr wrap="square" rtlCol="0">
            <a:spAutoFit/>
          </a:bodyPr>
          <a:lstStyle/>
          <a:p>
            <a:r>
              <a:rPr lang="en-GB" b="1" dirty="0" err="1">
                <a:solidFill>
                  <a:srgbClr val="FF0000"/>
                </a:solidFill>
              </a:rPr>
              <a:t>e.e.</a:t>
            </a:r>
            <a:endParaRPr lang="en-GB" b="1" dirty="0">
              <a:solidFill>
                <a:srgbClr val="FF0000"/>
              </a:solidFill>
            </a:endParaRPr>
          </a:p>
        </p:txBody>
      </p:sp>
      <p:sp>
        <p:nvSpPr>
          <p:cNvPr id="11" name="TextBox 10">
            <a:extLst>
              <a:ext uri="{FF2B5EF4-FFF2-40B4-BE49-F238E27FC236}">
                <a16:creationId xmlns:a16="http://schemas.microsoft.com/office/drawing/2014/main" id="{1A95A34A-87A3-B5E6-B3BD-AABF0D9CE16C}"/>
              </a:ext>
            </a:extLst>
          </p:cNvPr>
          <p:cNvSpPr txBox="1"/>
          <p:nvPr/>
        </p:nvSpPr>
        <p:spPr>
          <a:xfrm>
            <a:off x="2126674" y="2902410"/>
            <a:ext cx="789709" cy="1015663"/>
          </a:xfrm>
          <a:prstGeom prst="rect">
            <a:avLst/>
          </a:prstGeom>
          <a:noFill/>
        </p:spPr>
        <p:txBody>
          <a:bodyPr wrap="square" rtlCol="0">
            <a:spAutoFit/>
          </a:bodyPr>
          <a:lstStyle/>
          <a:p>
            <a:r>
              <a:rPr lang="en-GB" sz="6000" b="1" dirty="0"/>
              <a:t>&gt;</a:t>
            </a:r>
            <a:endParaRPr lang="en-GB" sz="1400" b="1" dirty="0"/>
          </a:p>
        </p:txBody>
      </p:sp>
      <p:sp>
        <p:nvSpPr>
          <p:cNvPr id="12" name="TextBox 11">
            <a:extLst>
              <a:ext uri="{FF2B5EF4-FFF2-40B4-BE49-F238E27FC236}">
                <a16:creationId xmlns:a16="http://schemas.microsoft.com/office/drawing/2014/main" id="{91334A6F-081A-8210-A2FF-2D6034375155}"/>
              </a:ext>
            </a:extLst>
          </p:cNvPr>
          <p:cNvSpPr txBox="1"/>
          <p:nvPr/>
        </p:nvSpPr>
        <p:spPr>
          <a:xfrm>
            <a:off x="2089440" y="3456408"/>
            <a:ext cx="789709" cy="923330"/>
          </a:xfrm>
          <a:prstGeom prst="rect">
            <a:avLst/>
          </a:prstGeom>
          <a:noFill/>
        </p:spPr>
        <p:txBody>
          <a:bodyPr wrap="square" rtlCol="0">
            <a:spAutoFit/>
          </a:bodyPr>
          <a:lstStyle/>
          <a:p>
            <a:r>
              <a:rPr lang="en-GB" sz="5400" b="1" dirty="0"/>
              <a:t>&lt;</a:t>
            </a:r>
            <a:endParaRPr lang="en-GB" sz="1200" b="1" dirty="0"/>
          </a:p>
        </p:txBody>
      </p:sp>
      <p:pic>
        <p:nvPicPr>
          <p:cNvPr id="13" name="Picture 12">
            <a:extLst>
              <a:ext uri="{FF2B5EF4-FFF2-40B4-BE49-F238E27FC236}">
                <a16:creationId xmlns:a16="http://schemas.microsoft.com/office/drawing/2014/main" id="{23CE2727-F288-65DA-B75B-D73F318A1AB2}"/>
              </a:ext>
            </a:extLst>
          </p:cNvPr>
          <p:cNvPicPr>
            <a:picLocks noChangeAspect="1"/>
          </p:cNvPicPr>
          <p:nvPr/>
        </p:nvPicPr>
        <p:blipFill>
          <a:blip r:embed="rId2"/>
          <a:stretch>
            <a:fillRect/>
          </a:stretch>
        </p:blipFill>
        <p:spPr>
          <a:xfrm>
            <a:off x="2324522" y="3835681"/>
            <a:ext cx="1451271" cy="1778099"/>
          </a:xfrm>
          <a:prstGeom prst="rect">
            <a:avLst/>
          </a:prstGeom>
        </p:spPr>
      </p:pic>
      <p:pic>
        <p:nvPicPr>
          <p:cNvPr id="14" name="Picture 13">
            <a:extLst>
              <a:ext uri="{FF2B5EF4-FFF2-40B4-BE49-F238E27FC236}">
                <a16:creationId xmlns:a16="http://schemas.microsoft.com/office/drawing/2014/main" id="{2E7D408F-AC18-60CF-8082-34DFABFFFF2E}"/>
              </a:ext>
            </a:extLst>
          </p:cNvPr>
          <p:cNvPicPr>
            <a:picLocks noChangeAspect="1"/>
          </p:cNvPicPr>
          <p:nvPr/>
        </p:nvPicPr>
        <p:blipFill>
          <a:blip r:embed="rId2"/>
          <a:stretch>
            <a:fillRect/>
          </a:stretch>
        </p:blipFill>
        <p:spPr>
          <a:xfrm>
            <a:off x="2632368" y="5674427"/>
            <a:ext cx="818302" cy="860229"/>
          </a:xfrm>
          <a:prstGeom prst="rect">
            <a:avLst/>
          </a:prstGeom>
        </p:spPr>
      </p:pic>
    </p:spTree>
    <p:extLst>
      <p:ext uri="{BB962C8B-B14F-4D97-AF65-F5344CB8AC3E}">
        <p14:creationId xmlns:p14="http://schemas.microsoft.com/office/powerpoint/2010/main" val="1303063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9017-D7F7-8E8D-4383-5998CC34CF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2AA075-7FA1-AF12-ACB9-C87F3DBE124F}"/>
              </a:ext>
            </a:extLst>
          </p:cNvPr>
          <p:cNvSpPr>
            <a:spLocks noGrp="1"/>
          </p:cNvSpPr>
          <p:nvPr>
            <p:ph type="title"/>
          </p:nvPr>
        </p:nvSpPr>
        <p:spPr>
          <a:xfrm>
            <a:off x="379506" y="258473"/>
            <a:ext cx="10515600" cy="1325563"/>
          </a:xfrm>
        </p:spPr>
        <p:txBody>
          <a:bodyPr/>
          <a:lstStyle/>
          <a:p>
            <a:r>
              <a:rPr lang="en-GB" dirty="0" err="1"/>
              <a:t>Tasg</a:t>
            </a:r>
            <a:r>
              <a:rPr lang="en-GB" dirty="0"/>
              <a:t> </a:t>
            </a:r>
            <a:r>
              <a:rPr lang="en-GB" dirty="0" err="1"/>
              <a:t>Darllen</a:t>
            </a:r>
            <a:endParaRPr lang="en-GB" dirty="0"/>
          </a:p>
        </p:txBody>
      </p:sp>
      <p:sp>
        <p:nvSpPr>
          <p:cNvPr id="3" name="Content Placeholder 2">
            <a:extLst>
              <a:ext uri="{FF2B5EF4-FFF2-40B4-BE49-F238E27FC236}">
                <a16:creationId xmlns:a16="http://schemas.microsoft.com/office/drawing/2014/main" id="{4D67B688-D664-4AE3-19A6-F3D54316D20E}"/>
              </a:ext>
            </a:extLst>
          </p:cNvPr>
          <p:cNvSpPr>
            <a:spLocks noGrp="1"/>
          </p:cNvSpPr>
          <p:nvPr>
            <p:ph idx="1"/>
          </p:nvPr>
        </p:nvSpPr>
        <p:spPr>
          <a:xfrm>
            <a:off x="235527" y="1825625"/>
            <a:ext cx="11576967" cy="4351338"/>
          </a:xfrm>
        </p:spPr>
        <p:txBody>
          <a:bodyPr/>
          <a:lstStyle/>
          <a:p>
            <a:r>
              <a:rPr lang="cy-GB" dirty="0"/>
              <a:t>Ffocws iaith - d</a:t>
            </a:r>
            <a:r>
              <a:rPr lang="cy-GB" sz="2800" dirty="0"/>
              <a:t>efnyddia’r syniadau i ddrilio’r plant yn gyntaf. </a:t>
            </a:r>
          </a:p>
          <a:p>
            <a:pPr marL="0" indent="0">
              <a:buNone/>
            </a:pPr>
            <a:endParaRPr lang="cy-GB" dirty="0"/>
          </a:p>
          <a:p>
            <a:r>
              <a:rPr lang="cy-GB" dirty="0"/>
              <a:t>Gweithgareddau 1 – gwrandewch, darllenwch a llenwch y geiriau coll. </a:t>
            </a:r>
          </a:p>
          <a:p>
            <a:pPr marL="0" indent="0">
              <a:buNone/>
            </a:pPr>
            <a:endParaRPr lang="cy-GB" dirty="0"/>
          </a:p>
          <a:p>
            <a:r>
              <a:rPr lang="cy-GB" dirty="0"/>
              <a:t>Gweithgareddau 2  – </a:t>
            </a:r>
            <a:r>
              <a:rPr lang="cy-GB" dirty="0" err="1"/>
              <a:t>Atebiff</a:t>
            </a:r>
            <a:r>
              <a:rPr lang="cy-GB" dirty="0"/>
              <a:t> y plant cwestiynau am Robert Owen</a:t>
            </a:r>
          </a:p>
        </p:txBody>
      </p:sp>
      <p:pic>
        <p:nvPicPr>
          <p:cNvPr id="5" name="Picture 4">
            <a:extLst>
              <a:ext uri="{FF2B5EF4-FFF2-40B4-BE49-F238E27FC236}">
                <a16:creationId xmlns:a16="http://schemas.microsoft.com/office/drawing/2014/main" id="{00544658-F837-E98D-0EA7-B63AEC17E50A}"/>
              </a:ext>
            </a:extLst>
          </p:cNvPr>
          <p:cNvPicPr>
            <a:picLocks noChangeAspect="1"/>
          </p:cNvPicPr>
          <p:nvPr/>
        </p:nvPicPr>
        <p:blipFill>
          <a:blip r:embed="rId2"/>
          <a:srcRect l="17408" t="3241" r="14983" b="3333"/>
          <a:stretch/>
        </p:blipFill>
        <p:spPr>
          <a:xfrm>
            <a:off x="10895105" y="258473"/>
            <a:ext cx="917389" cy="845128"/>
          </a:xfrm>
          <a:prstGeom prst="rect">
            <a:avLst/>
          </a:prstGeom>
        </p:spPr>
      </p:pic>
    </p:spTree>
    <p:extLst>
      <p:ext uri="{BB962C8B-B14F-4D97-AF65-F5344CB8AC3E}">
        <p14:creationId xmlns:p14="http://schemas.microsoft.com/office/powerpoint/2010/main" val="35767268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924A0B-6562-B8EE-C2A0-1844D0485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C64FEE-9551-2291-B0EA-12EB86471FBD}"/>
              </a:ext>
            </a:extLst>
          </p:cNvPr>
          <p:cNvSpPr>
            <a:spLocks noGrp="1"/>
          </p:cNvSpPr>
          <p:nvPr>
            <p:ph type="title"/>
          </p:nvPr>
        </p:nvSpPr>
        <p:spPr/>
        <p:txBody>
          <a:bodyPr/>
          <a:lstStyle/>
          <a:p>
            <a:r>
              <a:rPr lang="cy-GB" dirty="0"/>
              <a:t>Ffocws iaith</a:t>
            </a:r>
          </a:p>
        </p:txBody>
      </p:sp>
      <p:sp>
        <p:nvSpPr>
          <p:cNvPr id="3" name="Content Placeholder 2">
            <a:extLst>
              <a:ext uri="{FF2B5EF4-FFF2-40B4-BE49-F238E27FC236}">
                <a16:creationId xmlns:a16="http://schemas.microsoft.com/office/drawing/2014/main" id="{25DFCD57-188C-F513-6866-33C28FEA2215}"/>
              </a:ext>
            </a:extLst>
          </p:cNvPr>
          <p:cNvSpPr>
            <a:spLocks noGrp="1"/>
          </p:cNvSpPr>
          <p:nvPr>
            <p:ph idx="1"/>
          </p:nvPr>
        </p:nvSpPr>
        <p:spPr>
          <a:xfrm>
            <a:off x="838200" y="1825625"/>
            <a:ext cx="4412673" cy="4351338"/>
          </a:xfrm>
        </p:spPr>
        <p:txBody>
          <a:bodyPr>
            <a:normAutofit/>
          </a:bodyPr>
          <a:lstStyle/>
          <a:p>
            <a:r>
              <a:rPr lang="cy-GB" dirty="0"/>
              <a:t>Roeddwn i’n</a:t>
            </a:r>
          </a:p>
          <a:p>
            <a:r>
              <a:rPr lang="cy-GB" dirty="0"/>
              <a:t>Roeddet ti’n</a:t>
            </a:r>
          </a:p>
          <a:p>
            <a:r>
              <a:rPr lang="cy-GB" b="1" dirty="0"/>
              <a:t>Roedd </a:t>
            </a:r>
            <a:r>
              <a:rPr lang="cy-GB" b="1" dirty="0" err="1"/>
              <a:t>e’n</a:t>
            </a:r>
            <a:endParaRPr lang="cy-GB" b="1" dirty="0"/>
          </a:p>
          <a:p>
            <a:r>
              <a:rPr lang="cy-GB" b="1" dirty="0"/>
              <a:t>Roedd hi’n</a:t>
            </a:r>
          </a:p>
          <a:p>
            <a:r>
              <a:rPr lang="cy-GB" dirty="0"/>
              <a:t>Roedden ni’n</a:t>
            </a:r>
          </a:p>
          <a:p>
            <a:r>
              <a:rPr lang="cy-GB" dirty="0"/>
              <a:t>Roeddech chi’n</a:t>
            </a:r>
          </a:p>
          <a:p>
            <a:r>
              <a:rPr lang="cy-GB" b="1" dirty="0"/>
              <a:t>Roedden nhw’n</a:t>
            </a:r>
          </a:p>
          <a:p>
            <a:r>
              <a:rPr lang="cy-GB" b="1" dirty="0"/>
              <a:t>Roedd </a:t>
            </a:r>
            <a:r>
              <a:rPr lang="cy-GB" b="1" u="sng" dirty="0"/>
              <a:t>Robert Owen </a:t>
            </a:r>
            <a:r>
              <a:rPr lang="cy-GB" b="1" dirty="0"/>
              <a:t>yn</a:t>
            </a:r>
          </a:p>
        </p:txBody>
      </p:sp>
      <p:sp>
        <p:nvSpPr>
          <p:cNvPr id="4" name="Rectangle: Rounded Corners 3">
            <a:extLst>
              <a:ext uri="{FF2B5EF4-FFF2-40B4-BE49-F238E27FC236}">
                <a16:creationId xmlns:a16="http://schemas.microsoft.com/office/drawing/2014/main" id="{9C6246FA-A8F8-D66B-8B6B-2A19BAA7008A}"/>
              </a:ext>
            </a:extLst>
          </p:cNvPr>
          <p:cNvSpPr/>
          <p:nvPr/>
        </p:nvSpPr>
        <p:spPr>
          <a:xfrm>
            <a:off x="6766560" y="240632"/>
            <a:ext cx="5005137" cy="5688530"/>
          </a:xfrm>
          <a:prstGeom prst="roundRect">
            <a:avLst/>
          </a:prstGeom>
        </p:spPr>
        <p:style>
          <a:lnRef idx="2">
            <a:schemeClr val="dk1"/>
          </a:lnRef>
          <a:fillRef idx="1">
            <a:schemeClr val="lt1"/>
          </a:fillRef>
          <a:effectRef idx="0">
            <a:schemeClr val="dk1"/>
          </a:effectRef>
          <a:fontRef idx="minor">
            <a:schemeClr val="dk1"/>
          </a:fontRef>
        </p:style>
        <p:txBody>
          <a:bodyPr rtlCol="0" anchor="t"/>
          <a:lstStyle/>
          <a:p>
            <a:pPr algn="ctr"/>
            <a:r>
              <a:rPr lang="cy-GB" b="1" u="sng" dirty="0"/>
              <a:t>Syniadau am ddrilio</a:t>
            </a:r>
          </a:p>
          <a:p>
            <a:pPr algn="ctr"/>
            <a:endParaRPr lang="cy-GB" b="1" u="sng" dirty="0"/>
          </a:p>
          <a:p>
            <a:pPr marL="285750" indent="-285750">
              <a:buFont typeface="Arial" panose="020B0604020202020204" pitchFamily="34" charset="0"/>
              <a:buChar char="•"/>
            </a:pPr>
            <a:r>
              <a:rPr lang="cy-GB" b="1" dirty="0"/>
              <a:t>Ailadrodd (un ar y tro neu gyda’i gilydd)</a:t>
            </a:r>
          </a:p>
          <a:p>
            <a:r>
              <a:rPr lang="cy-GB" i="1" dirty="0"/>
              <a:t>Mae’r athro’n yn dweud ac wedyn mae’r plant yn ailadrodd</a:t>
            </a:r>
          </a:p>
          <a:p>
            <a:endParaRPr lang="cy-GB" i="1" dirty="0"/>
          </a:p>
          <a:p>
            <a:pPr marL="285750" indent="-285750">
              <a:buFont typeface="Arial" panose="020B0604020202020204" pitchFamily="34" charset="0"/>
              <a:buChar char="•"/>
            </a:pPr>
            <a:r>
              <a:rPr lang="cy-GB" b="1" dirty="0"/>
              <a:t>Chwarae ‘chwap’</a:t>
            </a:r>
          </a:p>
          <a:p>
            <a:r>
              <a:rPr lang="cy-GB" i="1" dirty="0"/>
              <a:t>Rhowch y geiriau ar fyrddau bach gwyn, wedyn mae’r plant yn taro’r geiriau cywir. Rydych chi’n dweud yn Saesneg ac maen nhw’n taro’r geiriau yng Nghymraeg wedyn cyfnewid – Gymraeg i Saesneg.</a:t>
            </a:r>
          </a:p>
          <a:p>
            <a:endParaRPr lang="cy-GB" i="1" dirty="0"/>
          </a:p>
          <a:p>
            <a:pPr marL="285750" indent="-285750">
              <a:buFont typeface="Arial" panose="020B0604020202020204" pitchFamily="34" charset="0"/>
              <a:buChar char="•"/>
            </a:pPr>
            <a:r>
              <a:rPr lang="cy-GB" b="1" dirty="0"/>
              <a:t>Byrddau bach gwyn</a:t>
            </a:r>
          </a:p>
          <a:p>
            <a:r>
              <a:rPr lang="cy-GB" dirty="0"/>
              <a:t>Mae’r plant yn cyfieithu ar eu bwrdd bach gwyn. Gallan nhw’n cyfieithu Cymraeg i Saesneg, wedyn – Saesneg i Gymraeg.</a:t>
            </a:r>
          </a:p>
          <a:p>
            <a:endParaRPr lang="cy-GB" dirty="0"/>
          </a:p>
          <a:p>
            <a:pPr marL="285750" indent="-285750">
              <a:buFont typeface="Arial" panose="020B0604020202020204" pitchFamily="34" charset="0"/>
              <a:buChar char="•"/>
            </a:pPr>
            <a:endParaRPr lang="cy-GB" dirty="0"/>
          </a:p>
        </p:txBody>
      </p:sp>
    </p:spTree>
    <p:extLst>
      <p:ext uri="{BB962C8B-B14F-4D97-AF65-F5344CB8AC3E}">
        <p14:creationId xmlns:p14="http://schemas.microsoft.com/office/powerpoint/2010/main" val="2555160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A8FDA-751C-32B1-37A1-4C716AAE5E32}"/>
              </a:ext>
            </a:extLst>
          </p:cNvPr>
          <p:cNvSpPr>
            <a:spLocks noGrp="1"/>
          </p:cNvSpPr>
          <p:nvPr>
            <p:ph type="title"/>
          </p:nvPr>
        </p:nvSpPr>
        <p:spPr/>
        <p:txBody>
          <a:bodyPr/>
          <a:lstStyle/>
          <a:p>
            <a:r>
              <a:rPr lang="en-GB" b="1" u="sng" dirty="0"/>
              <a:t>Robert Owen</a:t>
            </a:r>
          </a:p>
        </p:txBody>
      </p:sp>
      <p:sp>
        <p:nvSpPr>
          <p:cNvPr id="3" name="Content Placeholder 2">
            <a:extLst>
              <a:ext uri="{FF2B5EF4-FFF2-40B4-BE49-F238E27FC236}">
                <a16:creationId xmlns:a16="http://schemas.microsoft.com/office/drawing/2014/main" id="{F2CC9F10-1099-EDCB-710D-8F0508BA0655}"/>
              </a:ext>
            </a:extLst>
          </p:cNvPr>
          <p:cNvSpPr>
            <a:spLocks noGrp="1"/>
          </p:cNvSpPr>
          <p:nvPr>
            <p:ph idx="1"/>
          </p:nvPr>
        </p:nvSpPr>
        <p:spPr>
          <a:xfrm>
            <a:off x="450273" y="1451553"/>
            <a:ext cx="7626927" cy="5170920"/>
          </a:xfrm>
        </p:spPr>
        <p:txBody>
          <a:bodyPr>
            <a:normAutofit fontScale="92500" lnSpcReduction="10000"/>
          </a:bodyPr>
          <a:lstStyle/>
          <a:p>
            <a:pPr marL="0" indent="0">
              <a:lnSpc>
                <a:spcPct val="110000"/>
              </a:lnSpc>
              <a:buNone/>
            </a:pPr>
            <a:r>
              <a:rPr lang="cy-GB" sz="2400" dirty="0"/>
              <a:t>Roedd Robert Owen yn byw yn Y Drenewydd. </a:t>
            </a:r>
          </a:p>
          <a:p>
            <a:pPr marL="0" indent="0">
              <a:lnSpc>
                <a:spcPct val="110000"/>
              </a:lnSpc>
              <a:buNone/>
            </a:pPr>
            <a:r>
              <a:rPr lang="cy-GB" sz="2400" dirty="0"/>
              <a:t>Roedd tad gyda Robert o’r enw Robert ac roedd mam gyda fe o’r enw Anne. </a:t>
            </a:r>
          </a:p>
          <a:p>
            <a:pPr marL="0" indent="0">
              <a:lnSpc>
                <a:spcPct val="110000"/>
              </a:lnSpc>
              <a:buNone/>
            </a:pPr>
            <a:r>
              <a:rPr lang="cy-GB" sz="2400" dirty="0"/>
              <a:t>Roedd tri brawd ac un chwaer gyda Robert Owen.</a:t>
            </a:r>
          </a:p>
          <a:p>
            <a:pPr marL="0" indent="0">
              <a:lnSpc>
                <a:spcPct val="110000"/>
              </a:lnSpc>
              <a:buNone/>
            </a:pPr>
            <a:r>
              <a:rPr lang="cy-GB" sz="2400" dirty="0"/>
              <a:t>Roedd Robert yn mynd i’r ysgol yn y Drenewydd. Roedd Robert wrth ei fodd yn darllen.</a:t>
            </a:r>
          </a:p>
          <a:p>
            <a:pPr marL="0" indent="0">
              <a:lnSpc>
                <a:spcPct val="110000"/>
              </a:lnSpc>
              <a:buNone/>
            </a:pPr>
            <a:r>
              <a:rPr lang="cy-GB" sz="2400" dirty="0"/>
              <a:t>Roedd </a:t>
            </a:r>
            <a:r>
              <a:rPr lang="cy-GB" sz="2400" dirty="0" err="1"/>
              <a:t>e’n</a:t>
            </a:r>
            <a:r>
              <a:rPr lang="cy-GB" sz="2400" dirty="0"/>
              <a:t> gweithio mewn melin cotwm.</a:t>
            </a:r>
          </a:p>
          <a:p>
            <a:pPr marL="0" indent="0">
              <a:lnSpc>
                <a:spcPct val="110000"/>
              </a:lnSpc>
              <a:buNone/>
            </a:pPr>
            <a:r>
              <a:rPr lang="cy-GB" sz="2400" dirty="0"/>
              <a:t>Roedd yn rhaid i blant weithio mewn melinau cotwm. Roedden nhw’n </a:t>
            </a:r>
            <a:r>
              <a:rPr kumimoji="0" lang="cy-GB" sz="2400" b="0" i="0" u="none" strike="noStrike" kern="0" cap="none" spc="0" normalizeH="0" baseline="0" noProof="0" dirty="0">
                <a:ln>
                  <a:noFill/>
                </a:ln>
                <a:solidFill>
                  <a:prstClr val="black"/>
                </a:solidFill>
                <a:effectLst/>
                <a:uLnTx/>
                <a:uFillTx/>
              </a:rPr>
              <a:t>yn garedig iawn wrth eu gweithwyr yn </a:t>
            </a:r>
            <a:r>
              <a:rPr lang="cy-GB" sz="2400" kern="0" dirty="0">
                <a:solidFill>
                  <a:prstClr val="black"/>
                </a:solidFill>
              </a:rPr>
              <a:t>y</a:t>
            </a:r>
            <a:r>
              <a:rPr kumimoji="0" lang="cy-GB" sz="2400" b="0" i="0" u="none" strike="noStrike" kern="0" cap="none" spc="0" normalizeH="0" baseline="0" noProof="0" dirty="0">
                <a:ln>
                  <a:noFill/>
                </a:ln>
                <a:solidFill>
                  <a:prstClr val="black"/>
                </a:solidFill>
                <a:effectLst/>
                <a:uLnTx/>
                <a:uFillTx/>
              </a:rPr>
              <a:t> </a:t>
            </a:r>
            <a:r>
              <a:rPr lang="cy-GB" sz="2400" kern="0" dirty="0">
                <a:solidFill>
                  <a:prstClr val="black"/>
                </a:solidFill>
              </a:rPr>
              <a:t>f</a:t>
            </a:r>
            <a:r>
              <a:rPr kumimoji="0" lang="cy-GB" sz="2400" b="0" i="0" u="none" strike="noStrike" kern="0" cap="none" spc="0" normalizeH="0" baseline="0" noProof="0" dirty="0">
                <a:ln>
                  <a:noFill/>
                </a:ln>
                <a:solidFill>
                  <a:prstClr val="black"/>
                </a:solidFill>
                <a:effectLst/>
                <a:uLnTx/>
                <a:uFillTx/>
              </a:rPr>
              <a:t>elin gotwm. </a:t>
            </a:r>
            <a:endParaRPr lang="cy-GB" sz="2400" dirty="0"/>
          </a:p>
          <a:p>
            <a:pPr marL="0" indent="0">
              <a:lnSpc>
                <a:spcPct val="110000"/>
              </a:lnSpc>
              <a:buNone/>
            </a:pPr>
            <a:r>
              <a:rPr lang="cy-GB" sz="2400" dirty="0"/>
              <a:t>Mae Robert Owen yn enwog am helpu pobl. </a:t>
            </a:r>
          </a:p>
          <a:p>
            <a:pPr marL="0" indent="0">
              <a:lnSpc>
                <a:spcPct val="110000"/>
              </a:lnSpc>
              <a:buNone/>
            </a:pPr>
            <a:r>
              <a:rPr lang="cy-GB" sz="2400" dirty="0"/>
              <a:t>Roedd </a:t>
            </a:r>
            <a:r>
              <a:rPr lang="cy-GB" sz="2400" dirty="0" err="1"/>
              <a:t>e’n</a:t>
            </a:r>
            <a:r>
              <a:rPr lang="cy-GB" sz="2400" dirty="0"/>
              <a:t> credu dylai pawb cael eu trin yn deg. </a:t>
            </a:r>
          </a:p>
        </p:txBody>
      </p:sp>
      <p:pic>
        <p:nvPicPr>
          <p:cNvPr id="5" name="Picture 4">
            <a:extLst>
              <a:ext uri="{FF2B5EF4-FFF2-40B4-BE49-F238E27FC236}">
                <a16:creationId xmlns:a16="http://schemas.microsoft.com/office/drawing/2014/main" id="{DE5EA96D-D6DB-8A45-0AA4-D222FA98D5F0}"/>
              </a:ext>
            </a:extLst>
          </p:cNvPr>
          <p:cNvPicPr>
            <a:picLocks noChangeAspect="1"/>
          </p:cNvPicPr>
          <p:nvPr/>
        </p:nvPicPr>
        <p:blipFill>
          <a:blip r:embed="rId4"/>
          <a:srcRect b="15337"/>
          <a:stretch/>
        </p:blipFill>
        <p:spPr>
          <a:xfrm>
            <a:off x="8077200" y="235528"/>
            <a:ext cx="2240510" cy="3048000"/>
          </a:xfrm>
          <a:prstGeom prst="rect">
            <a:avLst/>
          </a:prstGeom>
          <a:ln>
            <a:solidFill>
              <a:schemeClr val="tx1"/>
            </a:solidFill>
          </a:ln>
        </p:spPr>
      </p:pic>
      <p:pic>
        <p:nvPicPr>
          <p:cNvPr id="4" name="Picture 3">
            <a:extLst>
              <a:ext uri="{FF2B5EF4-FFF2-40B4-BE49-F238E27FC236}">
                <a16:creationId xmlns:a16="http://schemas.microsoft.com/office/drawing/2014/main" id="{16606862-A0D4-C1C5-0763-DB190D1FA177}"/>
              </a:ext>
            </a:extLst>
          </p:cNvPr>
          <p:cNvPicPr>
            <a:picLocks noChangeAspect="1"/>
          </p:cNvPicPr>
          <p:nvPr/>
        </p:nvPicPr>
        <p:blipFill>
          <a:blip r:embed="rId5"/>
          <a:stretch>
            <a:fillRect/>
          </a:stretch>
        </p:blipFill>
        <p:spPr>
          <a:xfrm>
            <a:off x="9944102" y="2842819"/>
            <a:ext cx="1904996" cy="1937734"/>
          </a:xfrm>
          <a:prstGeom prst="rect">
            <a:avLst/>
          </a:prstGeom>
        </p:spPr>
      </p:pic>
      <p:pic>
        <p:nvPicPr>
          <p:cNvPr id="6" name="Recorded Sound">
            <a:hlinkClick r:id="" action="ppaction://media"/>
            <a:extLst>
              <a:ext uri="{FF2B5EF4-FFF2-40B4-BE49-F238E27FC236}">
                <a16:creationId xmlns:a16="http://schemas.microsoft.com/office/drawing/2014/main" id="{52D4B6D3-63B2-28C1-A581-BA7A48113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0000" y="542378"/>
            <a:ext cx="1148310" cy="1148310"/>
          </a:xfrm>
          <a:prstGeom prst="rect">
            <a:avLst/>
          </a:prstGeom>
        </p:spPr>
      </p:pic>
      <p:sp>
        <p:nvSpPr>
          <p:cNvPr id="7" name="Rectangle: Rounded Corners 6">
            <a:extLst>
              <a:ext uri="{FF2B5EF4-FFF2-40B4-BE49-F238E27FC236}">
                <a16:creationId xmlns:a16="http://schemas.microsoft.com/office/drawing/2014/main" id="{875E78B6-5536-9276-3C2C-041B9FDE6CA9}"/>
              </a:ext>
            </a:extLst>
          </p:cNvPr>
          <p:cNvSpPr/>
          <p:nvPr/>
        </p:nvSpPr>
        <p:spPr>
          <a:xfrm>
            <a:off x="8991600" y="5241923"/>
            <a:ext cx="3023753" cy="1380549"/>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marL="342900" indent="-342900">
              <a:buAutoNum type="arabicPeriod"/>
            </a:pPr>
            <a:r>
              <a:rPr lang="cy-GB" sz="2400" dirty="0"/>
              <a:t>Gwrandewch</a:t>
            </a:r>
          </a:p>
          <a:p>
            <a:pPr marL="342900" indent="-342900">
              <a:buAutoNum type="arabicPeriod"/>
            </a:pPr>
            <a:r>
              <a:rPr lang="cy-GB" sz="2400" dirty="0"/>
              <a:t>Darllenwch gyda’ch partner.</a:t>
            </a:r>
          </a:p>
        </p:txBody>
      </p:sp>
    </p:spTree>
    <p:extLst>
      <p:ext uri="{BB962C8B-B14F-4D97-AF65-F5344CB8AC3E}">
        <p14:creationId xmlns:p14="http://schemas.microsoft.com/office/powerpoint/2010/main" val="87444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A8FDA-751C-32B1-37A1-4C716AAE5E32}"/>
              </a:ext>
            </a:extLst>
          </p:cNvPr>
          <p:cNvSpPr>
            <a:spLocks noGrp="1"/>
          </p:cNvSpPr>
          <p:nvPr>
            <p:ph type="title"/>
          </p:nvPr>
        </p:nvSpPr>
        <p:spPr/>
        <p:txBody>
          <a:bodyPr/>
          <a:lstStyle/>
          <a:p>
            <a:r>
              <a:rPr lang="en-GB" b="1" u="sng" dirty="0"/>
              <a:t>Robert Owen</a:t>
            </a:r>
          </a:p>
        </p:txBody>
      </p:sp>
      <p:sp>
        <p:nvSpPr>
          <p:cNvPr id="3" name="Content Placeholder 2">
            <a:extLst>
              <a:ext uri="{FF2B5EF4-FFF2-40B4-BE49-F238E27FC236}">
                <a16:creationId xmlns:a16="http://schemas.microsoft.com/office/drawing/2014/main" id="{F2CC9F10-1099-EDCB-710D-8F0508BA0655}"/>
              </a:ext>
            </a:extLst>
          </p:cNvPr>
          <p:cNvSpPr>
            <a:spLocks noGrp="1"/>
          </p:cNvSpPr>
          <p:nvPr>
            <p:ph idx="1"/>
          </p:nvPr>
        </p:nvSpPr>
        <p:spPr>
          <a:xfrm>
            <a:off x="450273" y="1451553"/>
            <a:ext cx="7626927" cy="5170920"/>
          </a:xfrm>
        </p:spPr>
        <p:txBody>
          <a:bodyPr>
            <a:normAutofit fontScale="92500" lnSpcReduction="10000"/>
          </a:bodyPr>
          <a:lstStyle/>
          <a:p>
            <a:pPr marL="0" indent="0">
              <a:lnSpc>
                <a:spcPct val="110000"/>
              </a:lnSpc>
              <a:buNone/>
            </a:pPr>
            <a:r>
              <a:rPr lang="cy-GB" sz="2400" dirty="0"/>
              <a:t>Roedd Robert Owen yn byw yn Y Drenewydd. </a:t>
            </a:r>
          </a:p>
          <a:p>
            <a:pPr marL="0" indent="0">
              <a:lnSpc>
                <a:spcPct val="110000"/>
              </a:lnSpc>
              <a:buNone/>
            </a:pPr>
            <a:r>
              <a:rPr lang="cy-GB" sz="2400" dirty="0"/>
              <a:t>Roedd tad gyda Robert o’r enw Robert ac roedd mam gyda fe o’r enw Anne. </a:t>
            </a:r>
          </a:p>
          <a:p>
            <a:pPr marL="0" indent="0">
              <a:lnSpc>
                <a:spcPct val="110000"/>
              </a:lnSpc>
              <a:buNone/>
            </a:pPr>
            <a:r>
              <a:rPr lang="cy-GB" sz="2400" dirty="0"/>
              <a:t>Roedd tri brawd ac un chwaer gyda Robert Owen.</a:t>
            </a:r>
          </a:p>
          <a:p>
            <a:pPr marL="0" indent="0">
              <a:lnSpc>
                <a:spcPct val="110000"/>
              </a:lnSpc>
              <a:buNone/>
            </a:pPr>
            <a:r>
              <a:rPr lang="cy-GB" sz="2400" dirty="0"/>
              <a:t>Roedd Robert yn mynd i’r ysgol yn y Drenewydd. Roedd Robert wrth ei fodd yn darllen.</a:t>
            </a:r>
          </a:p>
          <a:p>
            <a:pPr marL="0" indent="0">
              <a:lnSpc>
                <a:spcPct val="110000"/>
              </a:lnSpc>
              <a:buNone/>
            </a:pPr>
            <a:r>
              <a:rPr lang="cy-GB" sz="2400" dirty="0"/>
              <a:t>Roedd </a:t>
            </a:r>
            <a:r>
              <a:rPr lang="cy-GB" sz="2400" dirty="0" err="1"/>
              <a:t>e’n</a:t>
            </a:r>
            <a:r>
              <a:rPr lang="cy-GB" sz="2400" dirty="0"/>
              <a:t> gweithio mewn melin cotwm.</a:t>
            </a:r>
          </a:p>
          <a:p>
            <a:pPr marL="0" indent="0">
              <a:lnSpc>
                <a:spcPct val="110000"/>
              </a:lnSpc>
              <a:buNone/>
            </a:pPr>
            <a:r>
              <a:rPr lang="cy-GB" sz="2400" dirty="0"/>
              <a:t>Roedd yn rhaid i blant weithio mewn melinau cotwm. Roedden nhw’n </a:t>
            </a:r>
            <a:r>
              <a:rPr kumimoji="0" lang="cy-GB" sz="2400" b="0" i="0" u="none" strike="noStrike" kern="0" cap="none" spc="0" normalizeH="0" baseline="0" noProof="0" dirty="0">
                <a:ln>
                  <a:noFill/>
                </a:ln>
                <a:solidFill>
                  <a:prstClr val="black"/>
                </a:solidFill>
                <a:effectLst/>
                <a:uLnTx/>
                <a:uFillTx/>
              </a:rPr>
              <a:t>yn garedig iawn wrth eu gweithwyr yn </a:t>
            </a:r>
            <a:r>
              <a:rPr lang="cy-GB" sz="2400" kern="0" dirty="0">
                <a:solidFill>
                  <a:prstClr val="black"/>
                </a:solidFill>
              </a:rPr>
              <a:t>y</a:t>
            </a:r>
            <a:r>
              <a:rPr kumimoji="0" lang="cy-GB" sz="2400" b="0" i="0" u="none" strike="noStrike" kern="0" cap="none" spc="0" normalizeH="0" baseline="0" noProof="0" dirty="0">
                <a:ln>
                  <a:noFill/>
                </a:ln>
                <a:solidFill>
                  <a:prstClr val="black"/>
                </a:solidFill>
                <a:effectLst/>
                <a:uLnTx/>
                <a:uFillTx/>
              </a:rPr>
              <a:t> </a:t>
            </a:r>
            <a:r>
              <a:rPr lang="cy-GB" sz="2400" kern="0" dirty="0">
                <a:solidFill>
                  <a:prstClr val="black"/>
                </a:solidFill>
              </a:rPr>
              <a:t>f</a:t>
            </a:r>
            <a:r>
              <a:rPr kumimoji="0" lang="cy-GB" sz="2400" b="0" i="0" u="none" strike="noStrike" kern="0" cap="none" spc="0" normalizeH="0" baseline="0" noProof="0" dirty="0">
                <a:ln>
                  <a:noFill/>
                </a:ln>
                <a:solidFill>
                  <a:prstClr val="black"/>
                </a:solidFill>
                <a:effectLst/>
                <a:uLnTx/>
                <a:uFillTx/>
              </a:rPr>
              <a:t>elin gotwm. </a:t>
            </a:r>
            <a:endParaRPr lang="cy-GB" sz="2400" dirty="0"/>
          </a:p>
          <a:p>
            <a:pPr marL="0" indent="0">
              <a:lnSpc>
                <a:spcPct val="110000"/>
              </a:lnSpc>
              <a:buNone/>
            </a:pPr>
            <a:r>
              <a:rPr lang="cy-GB" sz="2400" dirty="0"/>
              <a:t>Mae Robert Owen yn enwog am helpu pobl. </a:t>
            </a:r>
          </a:p>
          <a:p>
            <a:pPr marL="0" indent="0">
              <a:lnSpc>
                <a:spcPct val="110000"/>
              </a:lnSpc>
              <a:buNone/>
            </a:pPr>
            <a:r>
              <a:rPr lang="cy-GB" sz="2400" dirty="0"/>
              <a:t>Roedd </a:t>
            </a:r>
            <a:r>
              <a:rPr lang="cy-GB" sz="2400" dirty="0" err="1"/>
              <a:t>e’n</a:t>
            </a:r>
            <a:r>
              <a:rPr lang="cy-GB" sz="2400" dirty="0"/>
              <a:t> credu dylai pawb cael eu trin yn deg. </a:t>
            </a:r>
          </a:p>
        </p:txBody>
      </p:sp>
      <p:pic>
        <p:nvPicPr>
          <p:cNvPr id="5" name="Picture 4">
            <a:extLst>
              <a:ext uri="{FF2B5EF4-FFF2-40B4-BE49-F238E27FC236}">
                <a16:creationId xmlns:a16="http://schemas.microsoft.com/office/drawing/2014/main" id="{DE5EA96D-D6DB-8A45-0AA4-D222FA98D5F0}"/>
              </a:ext>
            </a:extLst>
          </p:cNvPr>
          <p:cNvPicPr>
            <a:picLocks noChangeAspect="1"/>
          </p:cNvPicPr>
          <p:nvPr/>
        </p:nvPicPr>
        <p:blipFill>
          <a:blip r:embed="rId4"/>
          <a:srcRect b="15337"/>
          <a:stretch/>
        </p:blipFill>
        <p:spPr>
          <a:xfrm>
            <a:off x="8077200" y="235528"/>
            <a:ext cx="2240510" cy="3048000"/>
          </a:xfrm>
          <a:prstGeom prst="rect">
            <a:avLst/>
          </a:prstGeom>
          <a:ln>
            <a:solidFill>
              <a:schemeClr val="tx1"/>
            </a:solidFill>
          </a:ln>
        </p:spPr>
      </p:pic>
      <p:pic>
        <p:nvPicPr>
          <p:cNvPr id="4" name="Picture 3">
            <a:extLst>
              <a:ext uri="{FF2B5EF4-FFF2-40B4-BE49-F238E27FC236}">
                <a16:creationId xmlns:a16="http://schemas.microsoft.com/office/drawing/2014/main" id="{16606862-A0D4-C1C5-0763-DB190D1FA177}"/>
              </a:ext>
            </a:extLst>
          </p:cNvPr>
          <p:cNvPicPr>
            <a:picLocks noChangeAspect="1"/>
          </p:cNvPicPr>
          <p:nvPr/>
        </p:nvPicPr>
        <p:blipFill>
          <a:blip r:embed="rId5"/>
          <a:stretch>
            <a:fillRect/>
          </a:stretch>
        </p:blipFill>
        <p:spPr>
          <a:xfrm>
            <a:off x="9944102" y="2842819"/>
            <a:ext cx="1904996" cy="1937734"/>
          </a:xfrm>
          <a:prstGeom prst="rect">
            <a:avLst/>
          </a:prstGeom>
        </p:spPr>
      </p:pic>
      <p:pic>
        <p:nvPicPr>
          <p:cNvPr id="6" name="Recorded Sound">
            <a:hlinkClick r:id="" action="ppaction://media"/>
            <a:extLst>
              <a:ext uri="{FF2B5EF4-FFF2-40B4-BE49-F238E27FC236}">
                <a16:creationId xmlns:a16="http://schemas.microsoft.com/office/drawing/2014/main" id="{52D4B6D3-63B2-28C1-A581-BA7A481130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50000" y="542378"/>
            <a:ext cx="1148310" cy="1148310"/>
          </a:xfrm>
          <a:prstGeom prst="rect">
            <a:avLst/>
          </a:prstGeom>
        </p:spPr>
      </p:pic>
      <p:sp>
        <p:nvSpPr>
          <p:cNvPr id="7" name="Rectangle: Rounded Corners 6">
            <a:extLst>
              <a:ext uri="{FF2B5EF4-FFF2-40B4-BE49-F238E27FC236}">
                <a16:creationId xmlns:a16="http://schemas.microsoft.com/office/drawing/2014/main" id="{875E78B6-5536-9276-3C2C-041B9FDE6CA9}"/>
              </a:ext>
            </a:extLst>
          </p:cNvPr>
          <p:cNvSpPr/>
          <p:nvPr/>
        </p:nvSpPr>
        <p:spPr>
          <a:xfrm>
            <a:off x="8991600" y="5241923"/>
            <a:ext cx="3023753" cy="1380549"/>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ctr"/>
          <a:lstStyle/>
          <a:p>
            <a:pPr marL="342900" indent="-342900">
              <a:buAutoNum type="arabicPeriod"/>
            </a:pPr>
            <a:r>
              <a:rPr lang="cy-GB" sz="2400" dirty="0"/>
              <a:t>Gwrandewch</a:t>
            </a:r>
          </a:p>
          <a:p>
            <a:pPr marL="342900" indent="-342900">
              <a:buAutoNum type="arabicPeriod"/>
            </a:pPr>
            <a:r>
              <a:rPr lang="cy-GB" sz="2400" dirty="0"/>
              <a:t>Darllenwch gyda’ch partner.</a:t>
            </a:r>
          </a:p>
        </p:txBody>
      </p:sp>
      <p:sp>
        <p:nvSpPr>
          <p:cNvPr id="8" name="Rectangle 7">
            <a:extLst>
              <a:ext uri="{FF2B5EF4-FFF2-40B4-BE49-F238E27FC236}">
                <a16:creationId xmlns:a16="http://schemas.microsoft.com/office/drawing/2014/main" id="{20B1C881-7E91-A669-5F67-13A3594F81E7}"/>
              </a:ext>
            </a:extLst>
          </p:cNvPr>
          <p:cNvSpPr/>
          <p:nvPr/>
        </p:nvSpPr>
        <p:spPr>
          <a:xfrm>
            <a:off x="450273" y="1451553"/>
            <a:ext cx="879763" cy="36873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2A55596A-BB66-44EC-B33F-42A6EC1FE56E}"/>
              </a:ext>
            </a:extLst>
          </p:cNvPr>
          <p:cNvSpPr/>
          <p:nvPr/>
        </p:nvSpPr>
        <p:spPr>
          <a:xfrm>
            <a:off x="450273" y="3244634"/>
            <a:ext cx="879763" cy="368732"/>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589F7F3-7845-F8EC-AE37-A76EE067EB4E}"/>
              </a:ext>
            </a:extLst>
          </p:cNvPr>
          <p:cNvSpPr/>
          <p:nvPr/>
        </p:nvSpPr>
        <p:spPr>
          <a:xfrm>
            <a:off x="1357742" y="4005659"/>
            <a:ext cx="415638"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FA26892-EE82-1D28-5FE0-9A923348A008}"/>
              </a:ext>
            </a:extLst>
          </p:cNvPr>
          <p:cNvSpPr/>
          <p:nvPr/>
        </p:nvSpPr>
        <p:spPr>
          <a:xfrm>
            <a:off x="1731821" y="2768601"/>
            <a:ext cx="679335"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93A2626D-79A5-293D-9995-F473A2D664E9}"/>
              </a:ext>
            </a:extLst>
          </p:cNvPr>
          <p:cNvSpPr/>
          <p:nvPr/>
        </p:nvSpPr>
        <p:spPr>
          <a:xfrm>
            <a:off x="5500251" y="1972685"/>
            <a:ext cx="711200" cy="3048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0B54D2C-9E87-6C6C-199A-4BD9B8256DC2}"/>
              </a:ext>
            </a:extLst>
          </p:cNvPr>
          <p:cNvSpPr/>
          <p:nvPr/>
        </p:nvSpPr>
        <p:spPr>
          <a:xfrm>
            <a:off x="477979" y="4780553"/>
            <a:ext cx="1156857"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74BBFB4-F8D6-0E1D-2C77-6A224B83DFC9}"/>
              </a:ext>
            </a:extLst>
          </p:cNvPr>
          <p:cNvSpPr/>
          <p:nvPr/>
        </p:nvSpPr>
        <p:spPr>
          <a:xfrm>
            <a:off x="1097969" y="5557872"/>
            <a:ext cx="1617522"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88C7AF8-CFD6-15F0-C779-2B5515D2B1D1}"/>
              </a:ext>
            </a:extLst>
          </p:cNvPr>
          <p:cNvSpPr/>
          <p:nvPr/>
        </p:nvSpPr>
        <p:spPr>
          <a:xfrm>
            <a:off x="1357742" y="6079139"/>
            <a:ext cx="415638" cy="368731"/>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932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6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C4DA-6FDF-7664-99AE-AC38EE99A01A}"/>
              </a:ext>
            </a:extLst>
          </p:cNvPr>
          <p:cNvSpPr>
            <a:spLocks noGrp="1"/>
          </p:cNvSpPr>
          <p:nvPr>
            <p:ph type="title"/>
          </p:nvPr>
        </p:nvSpPr>
        <p:spPr/>
        <p:txBody>
          <a:bodyPr/>
          <a:lstStyle/>
          <a:p>
            <a:r>
              <a:rPr lang="en-GB" dirty="0"/>
              <a:t>Robert Owen</a:t>
            </a:r>
          </a:p>
        </p:txBody>
      </p:sp>
      <p:sp>
        <p:nvSpPr>
          <p:cNvPr id="3" name="Content Placeholder 2">
            <a:extLst>
              <a:ext uri="{FF2B5EF4-FFF2-40B4-BE49-F238E27FC236}">
                <a16:creationId xmlns:a16="http://schemas.microsoft.com/office/drawing/2014/main" id="{0D898114-20AA-6DDF-B00D-F17CDE139F8F}"/>
              </a:ext>
            </a:extLst>
          </p:cNvPr>
          <p:cNvSpPr>
            <a:spLocks noGrp="1"/>
          </p:cNvSpPr>
          <p:nvPr>
            <p:ph idx="1"/>
          </p:nvPr>
        </p:nvSpPr>
        <p:spPr>
          <a:xfrm>
            <a:off x="0" y="1825625"/>
            <a:ext cx="12191999" cy="2649393"/>
          </a:xfrm>
        </p:spPr>
        <p:txBody>
          <a:bodyPr/>
          <a:lstStyle/>
          <a:p>
            <a:pPr marL="514350" indent="-514350">
              <a:buAutoNum type="arabicPeriod"/>
            </a:pPr>
            <a:r>
              <a:rPr lang="en-GB" dirty="0" err="1"/>
              <a:t>Oedd</a:t>
            </a:r>
            <a:r>
              <a:rPr lang="en-GB" dirty="0"/>
              <a:t> Robert Owen </a:t>
            </a:r>
            <a:r>
              <a:rPr lang="en-GB" dirty="0" err="1"/>
              <a:t>yn</a:t>
            </a:r>
            <a:r>
              <a:rPr lang="en-GB" dirty="0"/>
              <a:t> </a:t>
            </a:r>
            <a:r>
              <a:rPr lang="en-GB" dirty="0" err="1"/>
              <a:t>byw</a:t>
            </a:r>
            <a:r>
              <a:rPr lang="en-GB" dirty="0"/>
              <a:t> </a:t>
            </a:r>
            <a:r>
              <a:rPr lang="en-GB" dirty="0" err="1"/>
              <a:t>yn</a:t>
            </a:r>
            <a:r>
              <a:rPr lang="en-GB" dirty="0"/>
              <a:t> Y </a:t>
            </a:r>
            <a:r>
              <a:rPr lang="en-GB" dirty="0" err="1"/>
              <a:t>Trallwng</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mam </a:t>
            </a:r>
            <a:r>
              <a:rPr lang="en-GB" dirty="0" err="1"/>
              <a:t>gyda</a:t>
            </a:r>
            <a:r>
              <a:rPr lang="en-GB" dirty="0"/>
              <a:t> </a:t>
            </a:r>
            <a:r>
              <a:rPr lang="en-GB" dirty="0" err="1"/>
              <a:t>fe</a:t>
            </a:r>
            <a:r>
              <a:rPr lang="en-GB" dirty="0"/>
              <a:t> </a:t>
            </a:r>
            <a:r>
              <a:rPr lang="en-GB" dirty="0" err="1"/>
              <a:t>o’r</a:t>
            </a:r>
            <a:r>
              <a:rPr lang="en-GB" dirty="0"/>
              <a:t> </a:t>
            </a:r>
            <a:r>
              <a:rPr lang="en-GB" dirty="0" err="1"/>
              <a:t>enw</a:t>
            </a:r>
            <a:r>
              <a:rPr lang="en-GB" dirty="0"/>
              <a:t> Anne?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tri </a:t>
            </a:r>
            <a:r>
              <a:rPr lang="en-GB" dirty="0" err="1"/>
              <a:t>brawd</a:t>
            </a:r>
            <a:r>
              <a:rPr lang="en-GB" dirty="0"/>
              <a:t> </a:t>
            </a:r>
            <a:r>
              <a:rPr lang="en-GB" dirty="0" err="1"/>
              <a:t>gyda</a:t>
            </a:r>
            <a:r>
              <a:rPr lang="en-GB" dirty="0"/>
              <a:t> </a:t>
            </a:r>
            <a:r>
              <a:rPr lang="en-GB" dirty="0" err="1"/>
              <a:t>fe</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a:t>
            </a:r>
            <a:r>
              <a:rPr lang="en-GB" dirty="0" err="1"/>
              <a:t>e’n</a:t>
            </a:r>
            <a:r>
              <a:rPr lang="en-GB" dirty="0"/>
              <a:t> </a:t>
            </a:r>
            <a:r>
              <a:rPr lang="en-GB" dirty="0" err="1"/>
              <a:t>mynd</a:t>
            </a:r>
            <a:r>
              <a:rPr lang="en-GB" dirty="0"/>
              <a:t> </a:t>
            </a:r>
            <a:r>
              <a:rPr lang="en-GB" dirty="0" err="1"/>
              <a:t>i’r</a:t>
            </a:r>
            <a:r>
              <a:rPr lang="en-GB" dirty="0"/>
              <a:t> </a:t>
            </a:r>
            <a:r>
              <a:rPr lang="en-GB" dirty="0" err="1"/>
              <a:t>ysgol</a:t>
            </a:r>
            <a:r>
              <a:rPr lang="en-GB" dirty="0"/>
              <a:t> </a:t>
            </a:r>
            <a:r>
              <a:rPr lang="en-GB" dirty="0" err="1"/>
              <a:t>yn</a:t>
            </a:r>
            <a:r>
              <a:rPr lang="en-GB" dirty="0"/>
              <a:t> Y </a:t>
            </a:r>
            <a:r>
              <a:rPr lang="en-GB" dirty="0" err="1"/>
              <a:t>Drenewydd</a:t>
            </a:r>
            <a:r>
              <a:rPr lang="en-GB" dirty="0"/>
              <a:t>?			</a:t>
            </a:r>
            <a:r>
              <a:rPr lang="en-GB" dirty="0" err="1"/>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Oedd</a:t>
            </a:r>
            <a:r>
              <a:rPr lang="en-GB" dirty="0"/>
              <a:t> </a:t>
            </a:r>
            <a:r>
              <a:rPr lang="en-GB" dirty="0" err="1"/>
              <a:t>e’n</a:t>
            </a:r>
            <a:r>
              <a:rPr lang="en-GB" dirty="0"/>
              <a:t> </a:t>
            </a:r>
            <a:r>
              <a:rPr lang="en-GB" dirty="0" err="1"/>
              <a:t>gweithio</a:t>
            </a:r>
            <a:r>
              <a:rPr lang="en-GB" dirty="0"/>
              <a:t> </a:t>
            </a:r>
            <a:r>
              <a:rPr lang="en-GB" dirty="0" err="1"/>
              <a:t>mewn</a:t>
            </a:r>
            <a:r>
              <a:rPr lang="en-GB" dirty="0"/>
              <a:t> </a:t>
            </a:r>
            <a:r>
              <a:rPr lang="en-GB" dirty="0" err="1"/>
              <a:t>caffi</a:t>
            </a:r>
            <a:r>
              <a:rPr lang="en-GB" dirty="0"/>
              <a:t>?					</a:t>
            </a:r>
            <a:r>
              <a:rPr lang="en-GB" dirty="0" err="1"/>
              <a:t>Roedd</a:t>
            </a:r>
            <a:r>
              <a:rPr lang="en-GB" dirty="0"/>
              <a:t> / </a:t>
            </a:r>
            <a:r>
              <a:rPr lang="en-GB" dirty="0" err="1"/>
              <a:t>Nac</a:t>
            </a:r>
            <a:r>
              <a:rPr lang="en-GB" dirty="0"/>
              <a:t> </a:t>
            </a:r>
            <a:r>
              <a:rPr lang="en-GB" dirty="0" err="1"/>
              <a:t>oedd</a:t>
            </a:r>
            <a:endParaRPr lang="en-GB" dirty="0"/>
          </a:p>
        </p:txBody>
      </p:sp>
      <p:sp>
        <p:nvSpPr>
          <p:cNvPr id="4" name="Rectangle: Rounded Corners 3">
            <a:extLst>
              <a:ext uri="{FF2B5EF4-FFF2-40B4-BE49-F238E27FC236}">
                <a16:creationId xmlns:a16="http://schemas.microsoft.com/office/drawing/2014/main" id="{312686D4-198E-2377-A6CA-C703E57DBD2B}"/>
              </a:ext>
            </a:extLst>
          </p:cNvPr>
          <p:cNvSpPr/>
          <p:nvPr/>
        </p:nvSpPr>
        <p:spPr>
          <a:xfrm>
            <a:off x="124691" y="4932218"/>
            <a:ext cx="11901054" cy="1560657"/>
          </a:xfrm>
          <a:prstGeom prst="roundRect">
            <a:avLst/>
          </a:prstGeom>
          <a:solidFill>
            <a:srgbClr val="FFFF99"/>
          </a:solidFill>
        </p:spPr>
        <p:style>
          <a:lnRef idx="2">
            <a:schemeClr val="dk1"/>
          </a:lnRef>
          <a:fillRef idx="1">
            <a:schemeClr val="lt1"/>
          </a:fillRef>
          <a:effectRef idx="0">
            <a:schemeClr val="dk1"/>
          </a:effectRef>
          <a:fontRef idx="minor">
            <a:schemeClr val="dk1"/>
          </a:fontRef>
        </p:style>
        <p:txBody>
          <a:bodyPr rtlCol="0" anchor="t"/>
          <a:lstStyle/>
          <a:p>
            <a:r>
              <a:rPr lang="cy-GB" b="1" u="sng" dirty="0"/>
              <a:t>Ychwanegol</a:t>
            </a:r>
          </a:p>
          <a:p>
            <a:endParaRPr lang="cy-GB" b="1" u="sng" dirty="0"/>
          </a:p>
          <a:p>
            <a:r>
              <a:rPr lang="cy-GB" dirty="0"/>
              <a:t>Gallech chi gyfnewid y brawddegau o’r person trydydd i’r person cyntaf os rydych chi’n cael digon o amser. </a:t>
            </a:r>
          </a:p>
          <a:p>
            <a:r>
              <a:rPr lang="cy-GB" dirty="0"/>
              <a:t>e.e. ‘</a:t>
            </a:r>
            <a:r>
              <a:rPr lang="cy-GB" i="1" dirty="0"/>
              <a:t>Robert Owen ydw i, roeddwn i’n byw yn y Drenewydd.’</a:t>
            </a:r>
            <a:endParaRPr lang="cy-GB" dirty="0"/>
          </a:p>
          <a:p>
            <a:endParaRPr lang="en-GB" dirty="0"/>
          </a:p>
        </p:txBody>
      </p:sp>
    </p:spTree>
    <p:extLst>
      <p:ext uri="{BB962C8B-B14F-4D97-AF65-F5344CB8AC3E}">
        <p14:creationId xmlns:p14="http://schemas.microsoft.com/office/powerpoint/2010/main" val="1089858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7E8C9-DCC6-0787-96DD-F8A6E377FC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B4101-F58F-5E41-1600-492DD0C16A74}"/>
              </a:ext>
            </a:extLst>
          </p:cNvPr>
          <p:cNvSpPr>
            <a:spLocks noGrp="1"/>
          </p:cNvSpPr>
          <p:nvPr>
            <p:ph type="title"/>
          </p:nvPr>
        </p:nvSpPr>
        <p:spPr/>
        <p:txBody>
          <a:bodyPr/>
          <a:lstStyle/>
          <a:p>
            <a:r>
              <a:rPr lang="en-GB" dirty="0"/>
              <a:t>Robert Owen - ATEBION</a:t>
            </a:r>
          </a:p>
        </p:txBody>
      </p:sp>
      <p:sp>
        <p:nvSpPr>
          <p:cNvPr id="3" name="Content Placeholder 2">
            <a:extLst>
              <a:ext uri="{FF2B5EF4-FFF2-40B4-BE49-F238E27FC236}">
                <a16:creationId xmlns:a16="http://schemas.microsoft.com/office/drawing/2014/main" id="{07AA7CD1-BF16-E11D-3BE5-4128AFDEA130}"/>
              </a:ext>
            </a:extLst>
          </p:cNvPr>
          <p:cNvSpPr>
            <a:spLocks noGrp="1"/>
          </p:cNvSpPr>
          <p:nvPr>
            <p:ph idx="1"/>
          </p:nvPr>
        </p:nvSpPr>
        <p:spPr>
          <a:xfrm>
            <a:off x="0" y="1825625"/>
            <a:ext cx="12191999" cy="2649393"/>
          </a:xfrm>
        </p:spPr>
        <p:txBody>
          <a:bodyPr/>
          <a:lstStyle/>
          <a:p>
            <a:pPr marL="514350" indent="-514350">
              <a:buAutoNum type="arabicPeriod"/>
            </a:pPr>
            <a:r>
              <a:rPr lang="en-GB" dirty="0" err="1"/>
              <a:t>Roedd</a:t>
            </a:r>
            <a:r>
              <a:rPr lang="en-GB" dirty="0"/>
              <a:t> / </a:t>
            </a:r>
            <a:r>
              <a:rPr lang="en-GB" dirty="0" err="1">
                <a:highlight>
                  <a:srgbClr val="00FFFF"/>
                </a:highlight>
              </a:rPr>
              <a:t>Nac</a:t>
            </a:r>
            <a:r>
              <a:rPr lang="en-GB" dirty="0">
                <a:highlight>
                  <a:srgbClr val="00FFFF"/>
                </a:highlight>
              </a:rPr>
              <a:t> </a:t>
            </a:r>
            <a:r>
              <a:rPr lang="en-GB" dirty="0" err="1">
                <a:highlight>
                  <a:srgbClr val="00FFFF"/>
                </a:highlight>
              </a:rPr>
              <a:t>oedd</a:t>
            </a:r>
            <a:endParaRPr lang="en-GB" dirty="0">
              <a:highlight>
                <a:srgbClr val="00FFFF"/>
              </a:highlight>
            </a:endParaRPr>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highlight>
                  <a:srgbClr val="00FFFF"/>
                </a:highlight>
              </a:rPr>
              <a:t>Roedd</a:t>
            </a:r>
            <a:r>
              <a:rPr lang="en-GB" dirty="0"/>
              <a:t> / </a:t>
            </a:r>
            <a:r>
              <a:rPr lang="en-GB" dirty="0" err="1"/>
              <a:t>Nac</a:t>
            </a:r>
            <a:r>
              <a:rPr lang="en-GB" dirty="0"/>
              <a:t> </a:t>
            </a:r>
            <a:r>
              <a:rPr lang="en-GB" dirty="0" err="1"/>
              <a:t>oedd</a:t>
            </a:r>
            <a:endParaRPr lang="en-GB" dirty="0"/>
          </a:p>
          <a:p>
            <a:pPr marL="514350" indent="-514350">
              <a:buAutoNum type="arabicPeriod"/>
            </a:pPr>
            <a:r>
              <a:rPr lang="en-GB" dirty="0" err="1"/>
              <a:t>Roedd</a:t>
            </a:r>
            <a:r>
              <a:rPr lang="en-GB" dirty="0"/>
              <a:t> / </a:t>
            </a:r>
            <a:r>
              <a:rPr lang="en-GB" dirty="0" err="1">
                <a:highlight>
                  <a:srgbClr val="00FFFF"/>
                </a:highlight>
              </a:rPr>
              <a:t>Nac</a:t>
            </a:r>
            <a:r>
              <a:rPr lang="en-GB" dirty="0">
                <a:highlight>
                  <a:srgbClr val="00FFFF"/>
                </a:highlight>
              </a:rPr>
              <a:t> </a:t>
            </a:r>
            <a:r>
              <a:rPr lang="en-GB" dirty="0" err="1">
                <a:highlight>
                  <a:srgbClr val="00FFFF"/>
                </a:highlight>
              </a:rPr>
              <a:t>oedd</a:t>
            </a:r>
            <a:endParaRPr lang="en-GB" dirty="0">
              <a:highlight>
                <a:srgbClr val="00FFFF"/>
              </a:highlight>
            </a:endParaRPr>
          </a:p>
        </p:txBody>
      </p:sp>
    </p:spTree>
    <p:extLst>
      <p:ext uri="{BB962C8B-B14F-4D97-AF65-F5344CB8AC3E}">
        <p14:creationId xmlns:p14="http://schemas.microsoft.com/office/powerpoint/2010/main" val="2190729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23545</TotalTime>
  <Words>4624</Words>
  <Application>Microsoft Office PowerPoint</Application>
  <PresentationFormat>Widescreen</PresentationFormat>
  <Paragraphs>552</Paragraphs>
  <Slides>29</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Comic Sans MS</vt:lpstr>
      <vt:lpstr>Segoe UI Symbol</vt:lpstr>
      <vt:lpstr>Office Theme</vt:lpstr>
      <vt:lpstr>Pecyn Ardal – Y Drenewydd</vt:lpstr>
      <vt:lpstr>PowerPoint Presentation</vt:lpstr>
      <vt:lpstr>PowerPoint Presentation</vt:lpstr>
      <vt:lpstr>Cyflwyniad</vt:lpstr>
      <vt:lpstr>Tasg llafar a gwrando</vt:lpstr>
      <vt:lpstr>PowerPoint Presentation</vt:lpstr>
      <vt:lpstr>PowerPoint Presentation</vt:lpstr>
      <vt:lpstr>PowerPoint Presentation</vt:lpstr>
      <vt:lpstr>PowerPoint Presentation</vt:lpstr>
      <vt:lpstr>Tasg llafar, gwrando a ysgrifennu</vt:lpstr>
      <vt:lpstr>PowerPoint Presentation</vt:lpstr>
      <vt:lpstr>Patrwm newydd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Tasg Ysgrifennu</vt:lpstr>
      <vt:lpstr>PowerPoint Presentation</vt:lpstr>
      <vt:lpstr>PowerPoint Presentation</vt:lpstr>
      <vt:lpstr>PowerPoint Presentation</vt:lpstr>
      <vt:lpstr>Tasg Darllen</vt:lpstr>
      <vt:lpstr>Ffocws iaith</vt:lpstr>
      <vt:lpstr>Robert Owen</vt:lpstr>
      <vt:lpstr>Robert Owen</vt:lpstr>
      <vt:lpstr>Robert Owen</vt:lpstr>
      <vt:lpstr>Robert Owen - ATEBION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 Jones (St Mary`s RC (A) School)</dc:creator>
  <cp:lastModifiedBy>G Jones (St Mary`s RC (A) School)</cp:lastModifiedBy>
  <cp:revision>1</cp:revision>
  <dcterms:created xsi:type="dcterms:W3CDTF">2025-02-11T14:00:35Z</dcterms:created>
  <dcterms:modified xsi:type="dcterms:W3CDTF">2025-03-07T21:36:23Z</dcterms:modified>
</cp:coreProperties>
</file>